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0" r:id="rId1"/>
  </p:sldMasterIdLst>
  <p:notesMasterIdLst>
    <p:notesMasterId r:id="rId35"/>
  </p:notesMasterIdLst>
  <p:sldIdLst>
    <p:sldId id="256" r:id="rId2"/>
    <p:sldId id="312" r:id="rId3"/>
    <p:sldId id="257" r:id="rId4"/>
    <p:sldId id="403" r:id="rId5"/>
    <p:sldId id="313" r:id="rId6"/>
    <p:sldId id="405" r:id="rId7"/>
    <p:sldId id="408" r:id="rId8"/>
    <p:sldId id="316" r:id="rId9"/>
    <p:sldId id="317" r:id="rId10"/>
    <p:sldId id="419" r:id="rId11"/>
    <p:sldId id="314" r:id="rId12"/>
    <p:sldId id="318" r:id="rId13"/>
    <p:sldId id="402" r:id="rId14"/>
    <p:sldId id="258" r:id="rId15"/>
    <p:sldId id="407" r:id="rId16"/>
    <p:sldId id="413" r:id="rId17"/>
    <p:sldId id="315" r:id="rId18"/>
    <p:sldId id="395" r:id="rId19"/>
    <p:sldId id="393" r:id="rId20"/>
    <p:sldId id="259" r:id="rId21"/>
    <p:sldId id="397" r:id="rId22"/>
    <p:sldId id="414" r:id="rId23"/>
    <p:sldId id="394" r:id="rId24"/>
    <p:sldId id="396" r:id="rId25"/>
    <p:sldId id="415" r:id="rId26"/>
    <p:sldId id="401" r:id="rId27"/>
    <p:sldId id="412" r:id="rId28"/>
    <p:sldId id="416" r:id="rId29"/>
    <p:sldId id="417" r:id="rId30"/>
    <p:sldId id="418" r:id="rId31"/>
    <p:sldId id="411" r:id="rId32"/>
    <p:sldId id="404" r:id="rId33"/>
    <p:sldId id="289" r:id="rId34"/>
  </p:sldIdLst>
  <p:sldSz cx="9144000" cy="5143500" type="screen16x9"/>
  <p:notesSz cx="6858000" cy="9144000"/>
  <p:embeddedFontLst>
    <p:embeddedFont>
      <p:font typeface="Aharoni" panose="02010803020104030203" pitchFamily="2" charset="-79"/>
      <p:bold r:id="rId36"/>
    </p:embeddedFont>
    <p:embeddedFont>
      <p:font typeface="Amasis MT Pro Black" panose="02040A04050005020304" pitchFamily="18" charset="0"/>
      <p:bold r:id="rId37"/>
      <p:boldItalic r:id="rId38"/>
    </p:embeddedFont>
    <p:embeddedFont>
      <p:font typeface="Aptos ExtraBold" panose="020B0004020202020204" pitchFamily="34" charset="0"/>
      <p:bold r:id="rId39"/>
      <p:boldItalic r:id="rId40"/>
    </p:embeddedFont>
    <p:embeddedFont>
      <p:font typeface="Bebas Neue" panose="020B0606020202050201" pitchFamily="34" charset="0"/>
      <p:regular r:id="rId41"/>
    </p:embeddedFont>
    <p:embeddedFont>
      <p:font typeface="Lato" panose="020F0502020204030203" pitchFamily="34" charset="0"/>
      <p:regular r:id="rId42"/>
      <p:bold r:id="rId43"/>
      <p:italic r:id="rId44"/>
      <p:boldItalic r:id="rId45"/>
    </p:embeddedFont>
    <p:embeddedFont>
      <p:font typeface="Londrina Solid" panose="020B0604020202020204" charset="0"/>
      <p:regular r:id="rId46"/>
    </p:embeddedFont>
    <p:embeddedFont>
      <p:font typeface="Open Sans" panose="020B0606030504020204" pitchFamily="34" charset="0"/>
      <p:regular r:id="rId47"/>
      <p:bold r:id="rId48"/>
      <p:italic r:id="rId49"/>
      <p:boldItalic r:id="rId50"/>
    </p:embeddedFont>
    <p:embeddedFont>
      <p:font typeface="Tahoma" panose="020B0604030504040204" pitchFamily="34" charset="0"/>
      <p:regular r:id="rId51"/>
      <p:bold r:id="rId52"/>
    </p:embeddedFont>
    <p:embeddedFont>
      <p:font typeface="Wellfleet" panose="020B0604020202020204" charset="0"/>
      <p:regular r:id="rId5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A3E"/>
    <a:srgbClr val="0705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9E4820-9F15-9375-81D9-558907DB5A2A}" v="18" dt="2026-03-04T15:53:54.294"/>
    <p1510:client id="{FDCF4090-A551-E567-70FD-76864C2DA758}" v="6" dt="2026-03-05T18:38:34.550"/>
  </p1510:revLst>
</p1510:revInfo>
</file>

<file path=ppt/tableStyles.xml><?xml version="1.0" encoding="utf-8"?>
<a:tblStyleLst xmlns:a="http://schemas.openxmlformats.org/drawingml/2006/main" def="{A196F15F-6D3B-43BB-AD6B-4CC5C59098F9}">
  <a:tblStyle styleId="{A196F15F-6D3B-43BB-AD6B-4CC5C59098F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0" d="100"/>
          <a:sy n="100" d="100"/>
        </p:scale>
        <p:origin x="21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font" Target="fonts/font12.fntdata"/><Relationship Id="rId50" Type="http://schemas.openxmlformats.org/officeDocument/2006/relationships/font" Target="fonts/font15.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59"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6.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3" Type="http://schemas.openxmlformats.org/officeDocument/2006/relationships/font" Target="fonts/font18.fntdata"/><Relationship Id="rId58"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font" Target="fonts/font14.fntdata"/><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52" Type="http://schemas.openxmlformats.org/officeDocument/2006/relationships/font" Target="fonts/font1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16.fntdata"/><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acey Thomas" userId="S::tthomas241@rockdale.k12.ga.us::00ed909e-a2fc-479f-8224-3bab37126146" providerId="AD" clId="Web-{269E4820-9F15-9375-81D9-558907DB5A2A}"/>
    <pc:docChg chg="modSld">
      <pc:chgData name="Tracey Thomas" userId="S::tthomas241@rockdale.k12.ga.us::00ed909e-a2fc-479f-8224-3bab37126146" providerId="AD" clId="Web-{269E4820-9F15-9375-81D9-558907DB5A2A}" dt="2026-03-04T15:53:54.294" v="17" actId="14100"/>
      <pc:docMkLst>
        <pc:docMk/>
      </pc:docMkLst>
      <pc:sldChg chg="modSp">
        <pc:chgData name="Tracey Thomas" userId="S::tthomas241@rockdale.k12.ga.us::00ed909e-a2fc-479f-8224-3bab37126146" providerId="AD" clId="Web-{269E4820-9F15-9375-81D9-558907DB5A2A}" dt="2026-03-04T15:53:54.294" v="17" actId="14100"/>
        <pc:sldMkLst>
          <pc:docMk/>
          <pc:sldMk cId="4180046991" sldId="408"/>
        </pc:sldMkLst>
        <pc:spChg chg="mod">
          <ac:chgData name="Tracey Thomas" userId="S::tthomas241@rockdale.k12.ga.us::00ed909e-a2fc-479f-8224-3bab37126146" providerId="AD" clId="Web-{269E4820-9F15-9375-81D9-558907DB5A2A}" dt="2026-03-04T15:53:54.294" v="17" actId="14100"/>
          <ac:spMkLst>
            <pc:docMk/>
            <pc:sldMk cId="4180046991" sldId="408"/>
            <ac:spMk id="3" creationId="{203D3D0D-4F60-2937-CB55-456C7A1BA786}"/>
          </ac:spMkLst>
        </pc:spChg>
      </pc:sldChg>
    </pc:docChg>
  </pc:docChgLst>
  <pc:docChgLst>
    <pc:chgData name="Stacey Robinson" userId="S::srobinson1@rockdale.k12.ga.us::726784a8-054b-47ce-8025-344c1b6dc727" providerId="AD" clId="Web-{FDCF4090-A551-E567-70FD-76864C2DA758}"/>
    <pc:docChg chg="modSld">
      <pc:chgData name="Stacey Robinson" userId="S::srobinson1@rockdale.k12.ga.us::726784a8-054b-47ce-8025-344c1b6dc727" providerId="AD" clId="Web-{FDCF4090-A551-E567-70FD-76864C2DA758}" dt="2026-03-05T18:38:34.550" v="5" actId="1076"/>
      <pc:docMkLst>
        <pc:docMk/>
      </pc:docMkLst>
      <pc:sldChg chg="modSp">
        <pc:chgData name="Stacey Robinson" userId="S::srobinson1@rockdale.k12.ga.us::726784a8-054b-47ce-8025-344c1b6dc727" providerId="AD" clId="Web-{FDCF4090-A551-E567-70FD-76864C2DA758}" dt="2026-03-05T18:38:34.550" v="5" actId="1076"/>
        <pc:sldMkLst>
          <pc:docMk/>
          <pc:sldMk cId="2149364088" sldId="414"/>
        </pc:sldMkLst>
        <pc:picChg chg="mod">
          <ac:chgData name="Stacey Robinson" userId="S::srobinson1@rockdale.k12.ga.us::726784a8-054b-47ce-8025-344c1b6dc727" providerId="AD" clId="Web-{FDCF4090-A551-E567-70FD-76864C2DA758}" dt="2026-03-05T18:38:34.550" v="5" actId="1076"/>
          <ac:picMkLst>
            <pc:docMk/>
            <pc:sldMk cId="2149364088" sldId="414"/>
            <ac:picMk id="3074" creationId="{606489ED-65D8-82AB-67BB-CC698A2671D0}"/>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image" Target="../media/image30.svg"/><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diagrams/_rels/drawing1.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image" Target="../media/image31.svg"/><Relationship Id="rId1" Type="http://schemas.openxmlformats.org/officeDocument/2006/relationships/image" Target="../media/image30.svg"/><Relationship Id="rId6" Type="http://schemas.openxmlformats.org/officeDocument/2006/relationships/image" Target="../media/image35.svg"/><Relationship Id="rId5" Type="http://schemas.openxmlformats.org/officeDocument/2006/relationships/image" Target="../media/image34.svg"/><Relationship Id="rId4" Type="http://schemas.openxmlformats.org/officeDocument/2006/relationships/image" Target="../media/image33.svg"/></Relationships>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B1B1DC-B81F-4974-A6D3-A6C59902CCA1}"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414FB00D-316E-41D2-B3F5-D96A0B822BBF}">
      <dgm:prSet/>
      <dgm:spPr/>
      <dgm:t>
        <a:bodyPr/>
        <a:lstStyle/>
        <a:p>
          <a:pPr>
            <a:lnSpc>
              <a:spcPct val="100000"/>
            </a:lnSpc>
          </a:pPr>
          <a:r>
            <a:rPr lang="en-US" dirty="0"/>
            <a:t>Grades for fall classes and grades for spring classes</a:t>
          </a:r>
        </a:p>
      </dgm:t>
    </dgm:pt>
    <dgm:pt modelId="{92D34947-EC79-4C24-A564-F203D840A703}" type="parTrans" cxnId="{6FCD9995-F520-4F8D-BE8D-C94B99DBFAF4}">
      <dgm:prSet/>
      <dgm:spPr/>
      <dgm:t>
        <a:bodyPr/>
        <a:lstStyle/>
        <a:p>
          <a:endParaRPr lang="en-US"/>
        </a:p>
      </dgm:t>
    </dgm:pt>
    <dgm:pt modelId="{457AE7E2-FCC2-4AA6-A834-427EEEEDD858}" type="sibTrans" cxnId="{6FCD9995-F520-4F8D-BE8D-C94B99DBFAF4}">
      <dgm:prSet/>
      <dgm:spPr/>
      <dgm:t>
        <a:bodyPr/>
        <a:lstStyle/>
        <a:p>
          <a:endParaRPr lang="en-US"/>
        </a:p>
      </dgm:t>
    </dgm:pt>
    <dgm:pt modelId="{3B6496CB-6E36-4AE6-82D8-74891C365B4C}">
      <dgm:prSet/>
      <dgm:spPr/>
      <dgm:t>
        <a:bodyPr/>
        <a:lstStyle/>
        <a:p>
          <a:pPr>
            <a:lnSpc>
              <a:spcPct val="100000"/>
            </a:lnSpc>
          </a:pPr>
          <a:r>
            <a:rPr lang="en-US" dirty="0"/>
            <a:t>Part A or the first half of your classes in the fall (Aug – Dec) </a:t>
          </a:r>
        </a:p>
      </dgm:t>
    </dgm:pt>
    <dgm:pt modelId="{7E435AD3-5501-421D-B9CB-D2B6ED8B9180}" type="parTrans" cxnId="{5B57401F-3247-4BCF-A342-CA5CE05705E5}">
      <dgm:prSet/>
      <dgm:spPr/>
      <dgm:t>
        <a:bodyPr/>
        <a:lstStyle/>
        <a:p>
          <a:endParaRPr lang="en-US"/>
        </a:p>
      </dgm:t>
    </dgm:pt>
    <dgm:pt modelId="{BDA34F56-AFBD-4E45-8404-6439DBB5C3CB}" type="sibTrans" cxnId="{5B57401F-3247-4BCF-A342-CA5CE05705E5}">
      <dgm:prSet/>
      <dgm:spPr/>
      <dgm:t>
        <a:bodyPr/>
        <a:lstStyle/>
        <a:p>
          <a:endParaRPr lang="en-US"/>
        </a:p>
      </dgm:t>
    </dgm:pt>
    <dgm:pt modelId="{C17B1160-43F8-4ADF-90C0-7CDD48ACD35C}">
      <dgm:prSet/>
      <dgm:spPr/>
      <dgm:t>
        <a:bodyPr/>
        <a:lstStyle/>
        <a:p>
          <a:pPr>
            <a:lnSpc>
              <a:spcPct val="100000"/>
            </a:lnSpc>
          </a:pPr>
          <a:r>
            <a:rPr lang="en-US"/>
            <a:t>Final exams for all classes in December </a:t>
          </a:r>
        </a:p>
      </dgm:t>
    </dgm:pt>
    <dgm:pt modelId="{6C0A9100-5EA3-49CA-8613-FA26A93998FF}" type="parTrans" cxnId="{21F9435D-1BE1-4552-8D49-15F7315D0D58}">
      <dgm:prSet/>
      <dgm:spPr/>
      <dgm:t>
        <a:bodyPr/>
        <a:lstStyle/>
        <a:p>
          <a:endParaRPr lang="en-US"/>
        </a:p>
      </dgm:t>
    </dgm:pt>
    <dgm:pt modelId="{9619F417-085A-4958-9BE8-551AF46AB6B3}" type="sibTrans" cxnId="{21F9435D-1BE1-4552-8D49-15F7315D0D58}">
      <dgm:prSet/>
      <dgm:spPr/>
      <dgm:t>
        <a:bodyPr/>
        <a:lstStyle/>
        <a:p>
          <a:endParaRPr lang="en-US"/>
        </a:p>
      </dgm:t>
    </dgm:pt>
    <dgm:pt modelId="{2D294EE0-1EBB-485C-B637-C6BAD71F6A98}">
      <dgm:prSet/>
      <dgm:spPr/>
      <dgm:t>
        <a:bodyPr/>
        <a:lstStyle/>
        <a:p>
          <a:pPr>
            <a:lnSpc>
              <a:spcPct val="100000"/>
            </a:lnSpc>
          </a:pPr>
          <a:r>
            <a:rPr lang="en-US" dirty="0"/>
            <a:t>Part B or the second half of your classes in the spring (Jan – May)</a:t>
          </a:r>
        </a:p>
      </dgm:t>
    </dgm:pt>
    <dgm:pt modelId="{ADD54F93-A910-4FBF-9ADB-B84165335D58}" type="parTrans" cxnId="{A6438397-AA18-4F79-AC6F-0C9B50EE7264}">
      <dgm:prSet/>
      <dgm:spPr/>
      <dgm:t>
        <a:bodyPr/>
        <a:lstStyle/>
        <a:p>
          <a:endParaRPr lang="en-US"/>
        </a:p>
      </dgm:t>
    </dgm:pt>
    <dgm:pt modelId="{EDDB7F22-32BD-49F0-9B2F-6FEEECA71CDA}" type="sibTrans" cxnId="{A6438397-AA18-4F79-AC6F-0C9B50EE7264}">
      <dgm:prSet/>
      <dgm:spPr/>
      <dgm:t>
        <a:bodyPr/>
        <a:lstStyle/>
        <a:p>
          <a:endParaRPr lang="en-US"/>
        </a:p>
      </dgm:t>
    </dgm:pt>
    <dgm:pt modelId="{500E5FB8-CEC4-40C2-BA69-FC7E71C6E394}">
      <dgm:prSet/>
      <dgm:spPr/>
      <dgm:t>
        <a:bodyPr/>
        <a:lstStyle/>
        <a:p>
          <a:pPr>
            <a:lnSpc>
              <a:spcPct val="100000"/>
            </a:lnSpc>
          </a:pPr>
          <a:r>
            <a:rPr lang="en-US"/>
            <a:t>Final exams in May</a:t>
          </a:r>
        </a:p>
      </dgm:t>
    </dgm:pt>
    <dgm:pt modelId="{93869978-859C-4F63-837D-8FEACE43A7AD}" type="parTrans" cxnId="{C715342F-F99D-4838-9D54-B24574AA3EA6}">
      <dgm:prSet/>
      <dgm:spPr/>
      <dgm:t>
        <a:bodyPr/>
        <a:lstStyle/>
        <a:p>
          <a:endParaRPr lang="en-US"/>
        </a:p>
      </dgm:t>
    </dgm:pt>
    <dgm:pt modelId="{DCEA942A-DA63-406A-BBC2-309AD3A6CBE4}" type="sibTrans" cxnId="{C715342F-F99D-4838-9D54-B24574AA3EA6}">
      <dgm:prSet/>
      <dgm:spPr/>
      <dgm:t>
        <a:bodyPr/>
        <a:lstStyle/>
        <a:p>
          <a:endParaRPr lang="en-US"/>
        </a:p>
      </dgm:t>
    </dgm:pt>
    <dgm:pt modelId="{2372AB53-C667-419A-8523-63F840190A09}">
      <dgm:prSet/>
      <dgm:spPr/>
      <dgm:t>
        <a:bodyPr/>
        <a:lstStyle/>
        <a:p>
          <a:pPr>
            <a:lnSpc>
              <a:spcPct val="100000"/>
            </a:lnSpc>
          </a:pPr>
          <a:r>
            <a:rPr lang="en-US" dirty="0"/>
            <a:t>Students will take GA Milestone exams in April and/or May </a:t>
          </a:r>
          <a:endParaRPr lang="en-US" dirty="0">
            <a:highlight>
              <a:srgbClr val="FFFF00"/>
            </a:highlight>
          </a:endParaRPr>
        </a:p>
      </dgm:t>
    </dgm:pt>
    <dgm:pt modelId="{F719BBD0-15A0-4C7A-9B93-61AE326E8C49}" type="parTrans" cxnId="{6ABB7F84-329F-4990-B95C-6152CA5FD691}">
      <dgm:prSet/>
      <dgm:spPr/>
      <dgm:t>
        <a:bodyPr/>
        <a:lstStyle/>
        <a:p>
          <a:endParaRPr lang="en-US"/>
        </a:p>
      </dgm:t>
    </dgm:pt>
    <dgm:pt modelId="{43CF8E3A-0A2A-4EF2-861C-E9806EE8E131}" type="sibTrans" cxnId="{6ABB7F84-329F-4990-B95C-6152CA5FD691}">
      <dgm:prSet/>
      <dgm:spPr/>
      <dgm:t>
        <a:bodyPr/>
        <a:lstStyle/>
        <a:p>
          <a:endParaRPr lang="en-US"/>
        </a:p>
      </dgm:t>
    </dgm:pt>
    <dgm:pt modelId="{2FE2ADD9-7E11-4A97-852B-EA8F4BF581BA}" type="pres">
      <dgm:prSet presAssocID="{33B1B1DC-B81F-4974-A6D3-A6C59902CCA1}" presName="root" presStyleCnt="0">
        <dgm:presLayoutVars>
          <dgm:dir/>
          <dgm:resizeHandles val="exact"/>
        </dgm:presLayoutVars>
      </dgm:prSet>
      <dgm:spPr/>
    </dgm:pt>
    <dgm:pt modelId="{B895E8B2-5019-4854-9525-AD9866BF13B7}" type="pres">
      <dgm:prSet presAssocID="{414FB00D-316E-41D2-B3F5-D96A0B822BBF}" presName="compNode" presStyleCnt="0"/>
      <dgm:spPr/>
    </dgm:pt>
    <dgm:pt modelId="{92CA7512-BDA4-4558-A7AF-AA156DB9C1AD}" type="pres">
      <dgm:prSet presAssocID="{414FB00D-316E-41D2-B3F5-D96A0B822BBF}" presName="bgRect" presStyleLbl="bgShp" presStyleIdx="0" presStyleCnt="6"/>
      <dgm:spPr/>
    </dgm:pt>
    <dgm:pt modelId="{A2557346-FB96-49CF-8002-026B788B7A61}" type="pres">
      <dgm:prSet presAssocID="{414FB00D-316E-41D2-B3F5-D96A0B822BBF}" presName="iconRect" presStyleLbl="node1" presStyleIdx="0"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Graduation Cap"/>
        </a:ext>
      </dgm:extLst>
    </dgm:pt>
    <dgm:pt modelId="{E72020AA-85CA-419C-B850-3A8DBB39BA1F}" type="pres">
      <dgm:prSet presAssocID="{414FB00D-316E-41D2-B3F5-D96A0B822BBF}" presName="spaceRect" presStyleCnt="0"/>
      <dgm:spPr/>
    </dgm:pt>
    <dgm:pt modelId="{259A074E-5CBC-4640-9844-77DA1D1D2176}" type="pres">
      <dgm:prSet presAssocID="{414FB00D-316E-41D2-B3F5-D96A0B822BBF}" presName="parTx" presStyleLbl="revTx" presStyleIdx="0" presStyleCnt="6">
        <dgm:presLayoutVars>
          <dgm:chMax val="0"/>
          <dgm:chPref val="0"/>
        </dgm:presLayoutVars>
      </dgm:prSet>
      <dgm:spPr/>
    </dgm:pt>
    <dgm:pt modelId="{50D23F4D-16D5-4E43-87CF-23CC9C47B6D6}" type="pres">
      <dgm:prSet presAssocID="{457AE7E2-FCC2-4AA6-A834-427EEEEDD858}" presName="sibTrans" presStyleCnt="0"/>
      <dgm:spPr/>
    </dgm:pt>
    <dgm:pt modelId="{2B64A246-D37D-4788-82FB-4ED94EFAE2AE}" type="pres">
      <dgm:prSet presAssocID="{3B6496CB-6E36-4AE6-82D8-74891C365B4C}" presName="compNode" presStyleCnt="0"/>
      <dgm:spPr/>
    </dgm:pt>
    <dgm:pt modelId="{A2C9350F-7292-44EB-826D-65A7334073CF}" type="pres">
      <dgm:prSet presAssocID="{3B6496CB-6E36-4AE6-82D8-74891C365B4C}" presName="bgRect" presStyleLbl="bgShp" presStyleIdx="1" presStyleCnt="6"/>
      <dgm:spPr/>
    </dgm:pt>
    <dgm:pt modelId="{2327C13B-C9C7-41E1-85C8-A432F0FF97A2}" type="pres">
      <dgm:prSet presAssocID="{3B6496CB-6E36-4AE6-82D8-74891C365B4C}" presName="iconRect" presStyleLbl="node1" presStyleIdx="1"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F8857631-ACEE-4552-A303-6B178B834F25}" type="pres">
      <dgm:prSet presAssocID="{3B6496CB-6E36-4AE6-82D8-74891C365B4C}" presName="spaceRect" presStyleCnt="0"/>
      <dgm:spPr/>
    </dgm:pt>
    <dgm:pt modelId="{54B9C8E0-5E6B-4D8B-861E-DEB083D4C9DF}" type="pres">
      <dgm:prSet presAssocID="{3B6496CB-6E36-4AE6-82D8-74891C365B4C}" presName="parTx" presStyleLbl="revTx" presStyleIdx="1" presStyleCnt="6">
        <dgm:presLayoutVars>
          <dgm:chMax val="0"/>
          <dgm:chPref val="0"/>
        </dgm:presLayoutVars>
      </dgm:prSet>
      <dgm:spPr/>
    </dgm:pt>
    <dgm:pt modelId="{6CA5D393-7A8B-49AC-844C-E9EC7517F979}" type="pres">
      <dgm:prSet presAssocID="{BDA34F56-AFBD-4E45-8404-6439DBB5C3CB}" presName="sibTrans" presStyleCnt="0"/>
      <dgm:spPr/>
    </dgm:pt>
    <dgm:pt modelId="{57CFF677-B9F7-4420-A781-744576ABB115}" type="pres">
      <dgm:prSet presAssocID="{C17B1160-43F8-4ADF-90C0-7CDD48ACD35C}" presName="compNode" presStyleCnt="0"/>
      <dgm:spPr/>
    </dgm:pt>
    <dgm:pt modelId="{FF90FCF4-09D9-493C-97AB-288456006743}" type="pres">
      <dgm:prSet presAssocID="{C17B1160-43F8-4ADF-90C0-7CDD48ACD35C}" presName="bgRect" presStyleLbl="bgShp" presStyleIdx="2" presStyleCnt="6"/>
      <dgm:spPr/>
    </dgm:pt>
    <dgm:pt modelId="{117EAB5E-19D1-45CA-90B4-24AD56B86665}" type="pres">
      <dgm:prSet presAssocID="{C17B1160-43F8-4ADF-90C0-7CDD48ACD35C}" presName="iconRect" presStyleLbl="node1" presStyleIdx="2"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hooting star"/>
        </a:ext>
      </dgm:extLst>
    </dgm:pt>
    <dgm:pt modelId="{D6D70605-9F0A-4BDF-B81F-CBADC687E837}" type="pres">
      <dgm:prSet presAssocID="{C17B1160-43F8-4ADF-90C0-7CDD48ACD35C}" presName="spaceRect" presStyleCnt="0"/>
      <dgm:spPr/>
    </dgm:pt>
    <dgm:pt modelId="{8AD4CA9E-70F1-4CE7-AF71-40E855CCFCC9}" type="pres">
      <dgm:prSet presAssocID="{C17B1160-43F8-4ADF-90C0-7CDD48ACD35C}" presName="parTx" presStyleLbl="revTx" presStyleIdx="2" presStyleCnt="6">
        <dgm:presLayoutVars>
          <dgm:chMax val="0"/>
          <dgm:chPref val="0"/>
        </dgm:presLayoutVars>
      </dgm:prSet>
      <dgm:spPr/>
    </dgm:pt>
    <dgm:pt modelId="{F9EA9F2C-CB83-40FB-9F3E-F8534165CDF4}" type="pres">
      <dgm:prSet presAssocID="{9619F417-085A-4958-9BE8-551AF46AB6B3}" presName="sibTrans" presStyleCnt="0"/>
      <dgm:spPr/>
    </dgm:pt>
    <dgm:pt modelId="{5012F832-5071-4CEC-8513-B4C22C7EFD53}" type="pres">
      <dgm:prSet presAssocID="{2D294EE0-1EBB-485C-B637-C6BAD71F6A98}" presName="compNode" presStyleCnt="0"/>
      <dgm:spPr/>
    </dgm:pt>
    <dgm:pt modelId="{9D8A7420-038F-4E8D-A7F3-1F5A047F20B1}" type="pres">
      <dgm:prSet presAssocID="{2D294EE0-1EBB-485C-B637-C6BAD71F6A98}" presName="bgRect" presStyleLbl="bgShp" presStyleIdx="3" presStyleCnt="6"/>
      <dgm:spPr/>
    </dgm:pt>
    <dgm:pt modelId="{967133C4-0BDA-4360-A003-09661DB3D973}" type="pres">
      <dgm:prSet presAssocID="{2D294EE0-1EBB-485C-B637-C6BAD71F6A98}" presName="iconRect" presStyleLbl="node1" presStyleIdx="3"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ploma Roll"/>
        </a:ext>
      </dgm:extLst>
    </dgm:pt>
    <dgm:pt modelId="{89E95FBA-279F-43EB-8976-FAB3530E5211}" type="pres">
      <dgm:prSet presAssocID="{2D294EE0-1EBB-485C-B637-C6BAD71F6A98}" presName="spaceRect" presStyleCnt="0"/>
      <dgm:spPr/>
    </dgm:pt>
    <dgm:pt modelId="{60D4D683-3E60-4BB5-8617-478D22A198A2}" type="pres">
      <dgm:prSet presAssocID="{2D294EE0-1EBB-485C-B637-C6BAD71F6A98}" presName="parTx" presStyleLbl="revTx" presStyleIdx="3" presStyleCnt="6">
        <dgm:presLayoutVars>
          <dgm:chMax val="0"/>
          <dgm:chPref val="0"/>
        </dgm:presLayoutVars>
      </dgm:prSet>
      <dgm:spPr/>
    </dgm:pt>
    <dgm:pt modelId="{581BF784-2C0A-4E8C-AAFA-BC360DA94222}" type="pres">
      <dgm:prSet presAssocID="{EDDB7F22-32BD-49F0-9B2F-6FEEECA71CDA}" presName="sibTrans" presStyleCnt="0"/>
      <dgm:spPr/>
    </dgm:pt>
    <dgm:pt modelId="{C27812EF-F179-4BC8-A533-5C20F58EBE6D}" type="pres">
      <dgm:prSet presAssocID="{500E5FB8-CEC4-40C2-BA69-FC7E71C6E394}" presName="compNode" presStyleCnt="0"/>
      <dgm:spPr/>
    </dgm:pt>
    <dgm:pt modelId="{56A1CCFE-44E0-4DA4-AE6D-8FB4B9436671}" type="pres">
      <dgm:prSet presAssocID="{500E5FB8-CEC4-40C2-BA69-FC7E71C6E394}" presName="bgRect" presStyleLbl="bgShp" presStyleIdx="4" presStyleCnt="6"/>
      <dgm:spPr/>
    </dgm:pt>
    <dgm:pt modelId="{3F3A73EE-BE9D-4BC1-A071-0FBA3DDD05E7}" type="pres">
      <dgm:prSet presAssocID="{500E5FB8-CEC4-40C2-BA69-FC7E71C6E394}" presName="iconRect" presStyleLbl="node1" presStyleIdx="4"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Books"/>
        </a:ext>
      </dgm:extLst>
    </dgm:pt>
    <dgm:pt modelId="{CE6772CB-AC48-40FC-81A0-C267F2A583F8}" type="pres">
      <dgm:prSet presAssocID="{500E5FB8-CEC4-40C2-BA69-FC7E71C6E394}" presName="spaceRect" presStyleCnt="0"/>
      <dgm:spPr/>
    </dgm:pt>
    <dgm:pt modelId="{64DBC1D2-4ED0-4289-B6A5-097C6E241FD5}" type="pres">
      <dgm:prSet presAssocID="{500E5FB8-CEC4-40C2-BA69-FC7E71C6E394}" presName="parTx" presStyleLbl="revTx" presStyleIdx="4" presStyleCnt="6">
        <dgm:presLayoutVars>
          <dgm:chMax val="0"/>
          <dgm:chPref val="0"/>
        </dgm:presLayoutVars>
      </dgm:prSet>
      <dgm:spPr/>
    </dgm:pt>
    <dgm:pt modelId="{267E2161-440F-427D-982F-C6A4CF2004CE}" type="pres">
      <dgm:prSet presAssocID="{DCEA942A-DA63-406A-BBC2-309AD3A6CBE4}" presName="sibTrans" presStyleCnt="0"/>
      <dgm:spPr/>
    </dgm:pt>
    <dgm:pt modelId="{96D3B459-36AE-4300-90BA-059784D93727}" type="pres">
      <dgm:prSet presAssocID="{2372AB53-C667-419A-8523-63F840190A09}" presName="compNode" presStyleCnt="0"/>
      <dgm:spPr/>
    </dgm:pt>
    <dgm:pt modelId="{5D42E58B-FB69-4473-8FDD-CBA188A4719B}" type="pres">
      <dgm:prSet presAssocID="{2372AB53-C667-419A-8523-63F840190A09}" presName="bgRect" presStyleLbl="bgShp" presStyleIdx="5" presStyleCnt="6"/>
      <dgm:spPr/>
    </dgm:pt>
    <dgm:pt modelId="{724F8946-6A4C-4B3F-92EA-9344640E149E}" type="pres">
      <dgm:prSet presAssocID="{2372AB53-C667-419A-8523-63F840190A09}" presName="iconRect" presStyleLbl="node1" presStyleIdx="5" presStyleCnt="6"/>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encil"/>
        </a:ext>
      </dgm:extLst>
    </dgm:pt>
    <dgm:pt modelId="{AC902F4A-5ABE-4A21-BC3C-94B3CBA2267E}" type="pres">
      <dgm:prSet presAssocID="{2372AB53-C667-419A-8523-63F840190A09}" presName="spaceRect" presStyleCnt="0"/>
      <dgm:spPr/>
    </dgm:pt>
    <dgm:pt modelId="{F42DCB0A-BA7D-4E59-90D3-C7DE4FE43CA5}" type="pres">
      <dgm:prSet presAssocID="{2372AB53-C667-419A-8523-63F840190A09}" presName="parTx" presStyleLbl="revTx" presStyleIdx="5" presStyleCnt="6" custScaleX="101871">
        <dgm:presLayoutVars>
          <dgm:chMax val="0"/>
          <dgm:chPref val="0"/>
        </dgm:presLayoutVars>
      </dgm:prSet>
      <dgm:spPr/>
    </dgm:pt>
  </dgm:ptLst>
  <dgm:cxnLst>
    <dgm:cxn modelId="{5B57401F-3247-4BCF-A342-CA5CE05705E5}" srcId="{33B1B1DC-B81F-4974-A6D3-A6C59902CCA1}" destId="{3B6496CB-6E36-4AE6-82D8-74891C365B4C}" srcOrd="1" destOrd="0" parTransId="{7E435AD3-5501-421D-B9CB-D2B6ED8B9180}" sibTransId="{BDA34F56-AFBD-4E45-8404-6439DBB5C3CB}"/>
    <dgm:cxn modelId="{C715342F-F99D-4838-9D54-B24574AA3EA6}" srcId="{33B1B1DC-B81F-4974-A6D3-A6C59902CCA1}" destId="{500E5FB8-CEC4-40C2-BA69-FC7E71C6E394}" srcOrd="4" destOrd="0" parTransId="{93869978-859C-4F63-837D-8FEACE43A7AD}" sibTransId="{DCEA942A-DA63-406A-BBC2-309AD3A6CBE4}"/>
    <dgm:cxn modelId="{21F9435D-1BE1-4552-8D49-15F7315D0D58}" srcId="{33B1B1DC-B81F-4974-A6D3-A6C59902CCA1}" destId="{C17B1160-43F8-4ADF-90C0-7CDD48ACD35C}" srcOrd="2" destOrd="0" parTransId="{6C0A9100-5EA3-49CA-8613-FA26A93998FF}" sibTransId="{9619F417-085A-4958-9BE8-551AF46AB6B3}"/>
    <dgm:cxn modelId="{F8D54F73-3EDF-4E7F-950C-92C8A16A7465}" type="presOf" srcId="{2372AB53-C667-419A-8523-63F840190A09}" destId="{F42DCB0A-BA7D-4E59-90D3-C7DE4FE43CA5}" srcOrd="0" destOrd="0" presId="urn:microsoft.com/office/officeart/2018/2/layout/IconVerticalSolidList"/>
    <dgm:cxn modelId="{6ABB7F84-329F-4990-B95C-6152CA5FD691}" srcId="{33B1B1DC-B81F-4974-A6D3-A6C59902CCA1}" destId="{2372AB53-C667-419A-8523-63F840190A09}" srcOrd="5" destOrd="0" parTransId="{F719BBD0-15A0-4C7A-9B93-61AE326E8C49}" sibTransId="{43CF8E3A-0A2A-4EF2-861C-E9806EE8E131}"/>
    <dgm:cxn modelId="{E7789F8A-2982-4BBB-9ED6-30E089D8FA9C}" type="presOf" srcId="{500E5FB8-CEC4-40C2-BA69-FC7E71C6E394}" destId="{64DBC1D2-4ED0-4289-B6A5-097C6E241FD5}" srcOrd="0" destOrd="0" presId="urn:microsoft.com/office/officeart/2018/2/layout/IconVerticalSolidList"/>
    <dgm:cxn modelId="{6FCD9995-F520-4F8D-BE8D-C94B99DBFAF4}" srcId="{33B1B1DC-B81F-4974-A6D3-A6C59902CCA1}" destId="{414FB00D-316E-41D2-B3F5-D96A0B822BBF}" srcOrd="0" destOrd="0" parTransId="{92D34947-EC79-4C24-A564-F203D840A703}" sibTransId="{457AE7E2-FCC2-4AA6-A834-427EEEEDD858}"/>
    <dgm:cxn modelId="{A6438397-AA18-4F79-AC6F-0C9B50EE7264}" srcId="{33B1B1DC-B81F-4974-A6D3-A6C59902CCA1}" destId="{2D294EE0-1EBB-485C-B637-C6BAD71F6A98}" srcOrd="3" destOrd="0" parTransId="{ADD54F93-A910-4FBF-9ADB-B84165335D58}" sibTransId="{EDDB7F22-32BD-49F0-9B2F-6FEEECA71CDA}"/>
    <dgm:cxn modelId="{51DF1BA0-390D-4CCD-969C-24FAC06DFA56}" type="presOf" srcId="{33B1B1DC-B81F-4974-A6D3-A6C59902CCA1}" destId="{2FE2ADD9-7E11-4A97-852B-EA8F4BF581BA}" srcOrd="0" destOrd="0" presId="urn:microsoft.com/office/officeart/2018/2/layout/IconVerticalSolidList"/>
    <dgm:cxn modelId="{7E07E9A4-5426-422C-8419-97F7C31C90DB}" type="presOf" srcId="{414FB00D-316E-41D2-B3F5-D96A0B822BBF}" destId="{259A074E-5CBC-4640-9844-77DA1D1D2176}" srcOrd="0" destOrd="0" presId="urn:microsoft.com/office/officeart/2018/2/layout/IconVerticalSolidList"/>
    <dgm:cxn modelId="{B95220D4-067C-4E1E-A23E-D76383B387EA}" type="presOf" srcId="{C17B1160-43F8-4ADF-90C0-7CDD48ACD35C}" destId="{8AD4CA9E-70F1-4CE7-AF71-40E855CCFCC9}" srcOrd="0" destOrd="0" presId="urn:microsoft.com/office/officeart/2018/2/layout/IconVerticalSolidList"/>
    <dgm:cxn modelId="{4FB93EEF-C4E2-40E0-A798-348D9F25935A}" type="presOf" srcId="{2D294EE0-1EBB-485C-B637-C6BAD71F6A98}" destId="{60D4D683-3E60-4BB5-8617-478D22A198A2}" srcOrd="0" destOrd="0" presId="urn:microsoft.com/office/officeart/2018/2/layout/IconVerticalSolidList"/>
    <dgm:cxn modelId="{A5BF2FFE-8379-4273-93FD-932BE5EC939D}" type="presOf" srcId="{3B6496CB-6E36-4AE6-82D8-74891C365B4C}" destId="{54B9C8E0-5E6B-4D8B-861E-DEB083D4C9DF}" srcOrd="0" destOrd="0" presId="urn:microsoft.com/office/officeart/2018/2/layout/IconVerticalSolidList"/>
    <dgm:cxn modelId="{BFB800B9-F233-4AA3-B429-06B615C39D5B}" type="presParOf" srcId="{2FE2ADD9-7E11-4A97-852B-EA8F4BF581BA}" destId="{B895E8B2-5019-4854-9525-AD9866BF13B7}" srcOrd="0" destOrd="0" presId="urn:microsoft.com/office/officeart/2018/2/layout/IconVerticalSolidList"/>
    <dgm:cxn modelId="{A544E351-D66A-41AB-950F-1A5ACE0BE204}" type="presParOf" srcId="{B895E8B2-5019-4854-9525-AD9866BF13B7}" destId="{92CA7512-BDA4-4558-A7AF-AA156DB9C1AD}" srcOrd="0" destOrd="0" presId="urn:microsoft.com/office/officeart/2018/2/layout/IconVerticalSolidList"/>
    <dgm:cxn modelId="{5598DE90-03B5-43D6-A4A8-9591ADDAB254}" type="presParOf" srcId="{B895E8B2-5019-4854-9525-AD9866BF13B7}" destId="{A2557346-FB96-49CF-8002-026B788B7A61}" srcOrd="1" destOrd="0" presId="urn:microsoft.com/office/officeart/2018/2/layout/IconVerticalSolidList"/>
    <dgm:cxn modelId="{7CF44448-FA89-4B3E-947B-98773FDF0C3B}" type="presParOf" srcId="{B895E8B2-5019-4854-9525-AD9866BF13B7}" destId="{E72020AA-85CA-419C-B850-3A8DBB39BA1F}" srcOrd="2" destOrd="0" presId="urn:microsoft.com/office/officeart/2018/2/layout/IconVerticalSolidList"/>
    <dgm:cxn modelId="{DF0E85A3-204C-4D09-A146-6845F3D15893}" type="presParOf" srcId="{B895E8B2-5019-4854-9525-AD9866BF13B7}" destId="{259A074E-5CBC-4640-9844-77DA1D1D2176}" srcOrd="3" destOrd="0" presId="urn:microsoft.com/office/officeart/2018/2/layout/IconVerticalSolidList"/>
    <dgm:cxn modelId="{B36CF99D-C5B6-4082-8C6B-742348CFBF5C}" type="presParOf" srcId="{2FE2ADD9-7E11-4A97-852B-EA8F4BF581BA}" destId="{50D23F4D-16D5-4E43-87CF-23CC9C47B6D6}" srcOrd="1" destOrd="0" presId="urn:microsoft.com/office/officeart/2018/2/layout/IconVerticalSolidList"/>
    <dgm:cxn modelId="{F690BA39-DD2A-431E-B62D-88D4E4D4F4A1}" type="presParOf" srcId="{2FE2ADD9-7E11-4A97-852B-EA8F4BF581BA}" destId="{2B64A246-D37D-4788-82FB-4ED94EFAE2AE}" srcOrd="2" destOrd="0" presId="urn:microsoft.com/office/officeart/2018/2/layout/IconVerticalSolidList"/>
    <dgm:cxn modelId="{56BC2027-0650-4F49-8B29-158467CBC04C}" type="presParOf" srcId="{2B64A246-D37D-4788-82FB-4ED94EFAE2AE}" destId="{A2C9350F-7292-44EB-826D-65A7334073CF}" srcOrd="0" destOrd="0" presId="urn:microsoft.com/office/officeart/2018/2/layout/IconVerticalSolidList"/>
    <dgm:cxn modelId="{141AADF8-3466-4369-BFB4-35F9E2E14954}" type="presParOf" srcId="{2B64A246-D37D-4788-82FB-4ED94EFAE2AE}" destId="{2327C13B-C9C7-41E1-85C8-A432F0FF97A2}" srcOrd="1" destOrd="0" presId="urn:microsoft.com/office/officeart/2018/2/layout/IconVerticalSolidList"/>
    <dgm:cxn modelId="{2F59A996-E7C1-4BD2-90A0-6857DBE2AD85}" type="presParOf" srcId="{2B64A246-D37D-4788-82FB-4ED94EFAE2AE}" destId="{F8857631-ACEE-4552-A303-6B178B834F25}" srcOrd="2" destOrd="0" presId="urn:microsoft.com/office/officeart/2018/2/layout/IconVerticalSolidList"/>
    <dgm:cxn modelId="{A47D9C44-E081-4630-9633-525967218414}" type="presParOf" srcId="{2B64A246-D37D-4788-82FB-4ED94EFAE2AE}" destId="{54B9C8E0-5E6B-4D8B-861E-DEB083D4C9DF}" srcOrd="3" destOrd="0" presId="urn:microsoft.com/office/officeart/2018/2/layout/IconVerticalSolidList"/>
    <dgm:cxn modelId="{A83FD0E1-0A75-4FB2-A43C-24EC249BCD81}" type="presParOf" srcId="{2FE2ADD9-7E11-4A97-852B-EA8F4BF581BA}" destId="{6CA5D393-7A8B-49AC-844C-E9EC7517F979}" srcOrd="3" destOrd="0" presId="urn:microsoft.com/office/officeart/2018/2/layout/IconVerticalSolidList"/>
    <dgm:cxn modelId="{9E9B5E7A-18D8-411E-977F-B17EBB5B5D8D}" type="presParOf" srcId="{2FE2ADD9-7E11-4A97-852B-EA8F4BF581BA}" destId="{57CFF677-B9F7-4420-A781-744576ABB115}" srcOrd="4" destOrd="0" presId="urn:microsoft.com/office/officeart/2018/2/layout/IconVerticalSolidList"/>
    <dgm:cxn modelId="{3BC80802-4EF1-4E35-9861-ACA89F60334C}" type="presParOf" srcId="{57CFF677-B9F7-4420-A781-744576ABB115}" destId="{FF90FCF4-09D9-493C-97AB-288456006743}" srcOrd="0" destOrd="0" presId="urn:microsoft.com/office/officeart/2018/2/layout/IconVerticalSolidList"/>
    <dgm:cxn modelId="{AD778FF3-72AE-4BB1-9930-2751FE8586AB}" type="presParOf" srcId="{57CFF677-B9F7-4420-A781-744576ABB115}" destId="{117EAB5E-19D1-45CA-90B4-24AD56B86665}" srcOrd="1" destOrd="0" presId="urn:microsoft.com/office/officeart/2018/2/layout/IconVerticalSolidList"/>
    <dgm:cxn modelId="{3157FDE0-8B07-445B-9152-C6596805CCC0}" type="presParOf" srcId="{57CFF677-B9F7-4420-A781-744576ABB115}" destId="{D6D70605-9F0A-4BDF-B81F-CBADC687E837}" srcOrd="2" destOrd="0" presId="urn:microsoft.com/office/officeart/2018/2/layout/IconVerticalSolidList"/>
    <dgm:cxn modelId="{948FBF62-FCCD-4D8E-B5E2-765B248B846B}" type="presParOf" srcId="{57CFF677-B9F7-4420-A781-744576ABB115}" destId="{8AD4CA9E-70F1-4CE7-AF71-40E855CCFCC9}" srcOrd="3" destOrd="0" presId="urn:microsoft.com/office/officeart/2018/2/layout/IconVerticalSolidList"/>
    <dgm:cxn modelId="{2E37FE0D-B679-45AE-814B-8D4DFF7F50FA}" type="presParOf" srcId="{2FE2ADD9-7E11-4A97-852B-EA8F4BF581BA}" destId="{F9EA9F2C-CB83-40FB-9F3E-F8534165CDF4}" srcOrd="5" destOrd="0" presId="urn:microsoft.com/office/officeart/2018/2/layout/IconVerticalSolidList"/>
    <dgm:cxn modelId="{19A82BBE-FA7B-4F6D-A8C8-DE832308305D}" type="presParOf" srcId="{2FE2ADD9-7E11-4A97-852B-EA8F4BF581BA}" destId="{5012F832-5071-4CEC-8513-B4C22C7EFD53}" srcOrd="6" destOrd="0" presId="urn:microsoft.com/office/officeart/2018/2/layout/IconVerticalSolidList"/>
    <dgm:cxn modelId="{EEB31247-A5B0-464D-8BAA-E96ED5C16BC3}" type="presParOf" srcId="{5012F832-5071-4CEC-8513-B4C22C7EFD53}" destId="{9D8A7420-038F-4E8D-A7F3-1F5A047F20B1}" srcOrd="0" destOrd="0" presId="urn:microsoft.com/office/officeart/2018/2/layout/IconVerticalSolidList"/>
    <dgm:cxn modelId="{D546A5D2-0982-4FAC-AA18-4E48469060E8}" type="presParOf" srcId="{5012F832-5071-4CEC-8513-B4C22C7EFD53}" destId="{967133C4-0BDA-4360-A003-09661DB3D973}" srcOrd="1" destOrd="0" presId="urn:microsoft.com/office/officeart/2018/2/layout/IconVerticalSolidList"/>
    <dgm:cxn modelId="{94893207-7AA9-4C77-B363-8D25DA3165CF}" type="presParOf" srcId="{5012F832-5071-4CEC-8513-B4C22C7EFD53}" destId="{89E95FBA-279F-43EB-8976-FAB3530E5211}" srcOrd="2" destOrd="0" presId="urn:microsoft.com/office/officeart/2018/2/layout/IconVerticalSolidList"/>
    <dgm:cxn modelId="{506995CF-110A-46D3-BB78-12FB57F2F205}" type="presParOf" srcId="{5012F832-5071-4CEC-8513-B4C22C7EFD53}" destId="{60D4D683-3E60-4BB5-8617-478D22A198A2}" srcOrd="3" destOrd="0" presId="urn:microsoft.com/office/officeart/2018/2/layout/IconVerticalSolidList"/>
    <dgm:cxn modelId="{9F417F38-E48D-401F-9D79-97779013F929}" type="presParOf" srcId="{2FE2ADD9-7E11-4A97-852B-EA8F4BF581BA}" destId="{581BF784-2C0A-4E8C-AAFA-BC360DA94222}" srcOrd="7" destOrd="0" presId="urn:microsoft.com/office/officeart/2018/2/layout/IconVerticalSolidList"/>
    <dgm:cxn modelId="{638A8E65-5360-4FB9-8814-E552F81FDDF8}" type="presParOf" srcId="{2FE2ADD9-7E11-4A97-852B-EA8F4BF581BA}" destId="{C27812EF-F179-4BC8-A533-5C20F58EBE6D}" srcOrd="8" destOrd="0" presId="urn:microsoft.com/office/officeart/2018/2/layout/IconVerticalSolidList"/>
    <dgm:cxn modelId="{533B224B-D83A-4389-A87D-5378A2D2714C}" type="presParOf" srcId="{C27812EF-F179-4BC8-A533-5C20F58EBE6D}" destId="{56A1CCFE-44E0-4DA4-AE6D-8FB4B9436671}" srcOrd="0" destOrd="0" presId="urn:microsoft.com/office/officeart/2018/2/layout/IconVerticalSolidList"/>
    <dgm:cxn modelId="{F3C790EE-DEEA-4117-8F63-186EF3DC3C57}" type="presParOf" srcId="{C27812EF-F179-4BC8-A533-5C20F58EBE6D}" destId="{3F3A73EE-BE9D-4BC1-A071-0FBA3DDD05E7}" srcOrd="1" destOrd="0" presId="urn:microsoft.com/office/officeart/2018/2/layout/IconVerticalSolidList"/>
    <dgm:cxn modelId="{E830A426-CC40-48A2-8A77-5D7451FB2DAA}" type="presParOf" srcId="{C27812EF-F179-4BC8-A533-5C20F58EBE6D}" destId="{CE6772CB-AC48-40FC-81A0-C267F2A583F8}" srcOrd="2" destOrd="0" presId="urn:microsoft.com/office/officeart/2018/2/layout/IconVerticalSolidList"/>
    <dgm:cxn modelId="{ECA93436-9AC0-4107-84F3-B67ECCABBA13}" type="presParOf" srcId="{C27812EF-F179-4BC8-A533-5C20F58EBE6D}" destId="{64DBC1D2-4ED0-4289-B6A5-097C6E241FD5}" srcOrd="3" destOrd="0" presId="urn:microsoft.com/office/officeart/2018/2/layout/IconVerticalSolidList"/>
    <dgm:cxn modelId="{D7601506-452F-40A8-A9DC-ED56D7C639A5}" type="presParOf" srcId="{2FE2ADD9-7E11-4A97-852B-EA8F4BF581BA}" destId="{267E2161-440F-427D-982F-C6A4CF2004CE}" srcOrd="9" destOrd="0" presId="urn:microsoft.com/office/officeart/2018/2/layout/IconVerticalSolidList"/>
    <dgm:cxn modelId="{F15BCE9A-31D3-4D5B-95E9-95B77A48C6FD}" type="presParOf" srcId="{2FE2ADD9-7E11-4A97-852B-EA8F4BF581BA}" destId="{96D3B459-36AE-4300-90BA-059784D93727}" srcOrd="10" destOrd="0" presId="urn:microsoft.com/office/officeart/2018/2/layout/IconVerticalSolidList"/>
    <dgm:cxn modelId="{1C605CF3-E0CE-4111-A0B6-D24990ED8957}" type="presParOf" srcId="{96D3B459-36AE-4300-90BA-059784D93727}" destId="{5D42E58B-FB69-4473-8FDD-CBA188A4719B}" srcOrd="0" destOrd="0" presId="urn:microsoft.com/office/officeart/2018/2/layout/IconVerticalSolidList"/>
    <dgm:cxn modelId="{9ADB692D-8DEE-4484-89E8-45C2A7C4742A}" type="presParOf" srcId="{96D3B459-36AE-4300-90BA-059784D93727}" destId="{724F8946-6A4C-4B3F-92EA-9344640E149E}" srcOrd="1" destOrd="0" presId="urn:microsoft.com/office/officeart/2018/2/layout/IconVerticalSolidList"/>
    <dgm:cxn modelId="{8B551194-0D7B-413B-B0F2-46A968AAF8EA}" type="presParOf" srcId="{96D3B459-36AE-4300-90BA-059784D93727}" destId="{AC902F4A-5ABE-4A21-BC3C-94B3CBA2267E}" srcOrd="2" destOrd="0" presId="urn:microsoft.com/office/officeart/2018/2/layout/IconVerticalSolidList"/>
    <dgm:cxn modelId="{F624CBE0-1FBF-43FB-A506-6A66723F51C1}" type="presParOf" srcId="{96D3B459-36AE-4300-90BA-059784D93727}" destId="{F42DCB0A-BA7D-4E59-90D3-C7DE4FE43CA5}"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2CA7512-BDA4-4558-A7AF-AA156DB9C1AD}">
      <dsp:nvSpPr>
        <dsp:cNvPr id="0" name=""/>
        <dsp:cNvSpPr/>
      </dsp:nvSpPr>
      <dsp:spPr>
        <a:xfrm>
          <a:off x="-36783" y="6101"/>
          <a:ext cx="8520600" cy="46954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2557346-FB96-49CF-8002-026B788B7A61}">
      <dsp:nvSpPr>
        <dsp:cNvPr id="0" name=""/>
        <dsp:cNvSpPr/>
      </dsp:nvSpPr>
      <dsp:spPr>
        <a:xfrm>
          <a:off x="105254" y="111749"/>
          <a:ext cx="258249" cy="25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59A074E-5CBC-4640-9844-77DA1D1D2176}">
      <dsp:nvSpPr>
        <dsp:cNvPr id="0" name=""/>
        <dsp:cNvSpPr/>
      </dsp:nvSpPr>
      <dsp:spPr>
        <a:xfrm>
          <a:off x="505540" y="6101"/>
          <a:ext cx="7977215" cy="469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693" tIns="49693" rIns="49693" bIns="49693" numCol="1" spcCol="1270" anchor="ctr" anchorCtr="0">
          <a:noAutofit/>
        </a:bodyPr>
        <a:lstStyle/>
        <a:p>
          <a:pPr marL="0" lvl="0" indent="0" algn="l" defTabSz="844550">
            <a:lnSpc>
              <a:spcPct val="100000"/>
            </a:lnSpc>
            <a:spcBef>
              <a:spcPct val="0"/>
            </a:spcBef>
            <a:spcAft>
              <a:spcPct val="35000"/>
            </a:spcAft>
            <a:buNone/>
          </a:pPr>
          <a:r>
            <a:rPr lang="en-US" sz="1900" kern="1200" dirty="0"/>
            <a:t>Grades for fall classes and grades for spring classes</a:t>
          </a:r>
        </a:p>
      </dsp:txBody>
      <dsp:txXfrm>
        <a:off x="505540" y="6101"/>
        <a:ext cx="7977215" cy="469544"/>
      </dsp:txXfrm>
    </dsp:sp>
    <dsp:sp modelId="{A2C9350F-7292-44EB-826D-65A7334073CF}">
      <dsp:nvSpPr>
        <dsp:cNvPr id="0" name=""/>
        <dsp:cNvSpPr/>
      </dsp:nvSpPr>
      <dsp:spPr>
        <a:xfrm>
          <a:off x="-36783" y="593032"/>
          <a:ext cx="8520600" cy="46954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27C13B-C9C7-41E1-85C8-A432F0FF97A2}">
      <dsp:nvSpPr>
        <dsp:cNvPr id="0" name=""/>
        <dsp:cNvSpPr/>
      </dsp:nvSpPr>
      <dsp:spPr>
        <a:xfrm>
          <a:off x="105254" y="698679"/>
          <a:ext cx="258249" cy="25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4B9C8E0-5E6B-4D8B-861E-DEB083D4C9DF}">
      <dsp:nvSpPr>
        <dsp:cNvPr id="0" name=""/>
        <dsp:cNvSpPr/>
      </dsp:nvSpPr>
      <dsp:spPr>
        <a:xfrm>
          <a:off x="505540" y="593032"/>
          <a:ext cx="7977215" cy="469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693" tIns="49693" rIns="49693" bIns="49693" numCol="1" spcCol="1270" anchor="ctr" anchorCtr="0">
          <a:noAutofit/>
        </a:bodyPr>
        <a:lstStyle/>
        <a:p>
          <a:pPr marL="0" lvl="0" indent="0" algn="l" defTabSz="844550">
            <a:lnSpc>
              <a:spcPct val="100000"/>
            </a:lnSpc>
            <a:spcBef>
              <a:spcPct val="0"/>
            </a:spcBef>
            <a:spcAft>
              <a:spcPct val="35000"/>
            </a:spcAft>
            <a:buNone/>
          </a:pPr>
          <a:r>
            <a:rPr lang="en-US" sz="1900" kern="1200" dirty="0"/>
            <a:t>Part A or the first half of your classes in the fall (Aug – Dec) </a:t>
          </a:r>
        </a:p>
      </dsp:txBody>
      <dsp:txXfrm>
        <a:off x="505540" y="593032"/>
        <a:ext cx="7977215" cy="469544"/>
      </dsp:txXfrm>
    </dsp:sp>
    <dsp:sp modelId="{FF90FCF4-09D9-493C-97AB-288456006743}">
      <dsp:nvSpPr>
        <dsp:cNvPr id="0" name=""/>
        <dsp:cNvSpPr/>
      </dsp:nvSpPr>
      <dsp:spPr>
        <a:xfrm>
          <a:off x="-36783" y="1179962"/>
          <a:ext cx="8520600" cy="46954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17EAB5E-19D1-45CA-90B4-24AD56B86665}">
      <dsp:nvSpPr>
        <dsp:cNvPr id="0" name=""/>
        <dsp:cNvSpPr/>
      </dsp:nvSpPr>
      <dsp:spPr>
        <a:xfrm>
          <a:off x="105254" y="1285610"/>
          <a:ext cx="258249" cy="25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8AD4CA9E-70F1-4CE7-AF71-40E855CCFCC9}">
      <dsp:nvSpPr>
        <dsp:cNvPr id="0" name=""/>
        <dsp:cNvSpPr/>
      </dsp:nvSpPr>
      <dsp:spPr>
        <a:xfrm>
          <a:off x="505540" y="1179962"/>
          <a:ext cx="7977215" cy="469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693" tIns="49693" rIns="49693" bIns="49693" numCol="1" spcCol="1270" anchor="ctr" anchorCtr="0">
          <a:noAutofit/>
        </a:bodyPr>
        <a:lstStyle/>
        <a:p>
          <a:pPr marL="0" lvl="0" indent="0" algn="l" defTabSz="844550">
            <a:lnSpc>
              <a:spcPct val="100000"/>
            </a:lnSpc>
            <a:spcBef>
              <a:spcPct val="0"/>
            </a:spcBef>
            <a:spcAft>
              <a:spcPct val="35000"/>
            </a:spcAft>
            <a:buNone/>
          </a:pPr>
          <a:r>
            <a:rPr lang="en-US" sz="1900" kern="1200"/>
            <a:t>Final exams for all classes in December </a:t>
          </a:r>
        </a:p>
      </dsp:txBody>
      <dsp:txXfrm>
        <a:off x="505540" y="1179962"/>
        <a:ext cx="7977215" cy="469544"/>
      </dsp:txXfrm>
    </dsp:sp>
    <dsp:sp modelId="{9D8A7420-038F-4E8D-A7F3-1F5A047F20B1}">
      <dsp:nvSpPr>
        <dsp:cNvPr id="0" name=""/>
        <dsp:cNvSpPr/>
      </dsp:nvSpPr>
      <dsp:spPr>
        <a:xfrm>
          <a:off x="-36783" y="1766893"/>
          <a:ext cx="8520600" cy="46954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67133C4-0BDA-4360-A003-09661DB3D973}">
      <dsp:nvSpPr>
        <dsp:cNvPr id="0" name=""/>
        <dsp:cNvSpPr/>
      </dsp:nvSpPr>
      <dsp:spPr>
        <a:xfrm>
          <a:off x="105254" y="1872540"/>
          <a:ext cx="258249" cy="25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0D4D683-3E60-4BB5-8617-478D22A198A2}">
      <dsp:nvSpPr>
        <dsp:cNvPr id="0" name=""/>
        <dsp:cNvSpPr/>
      </dsp:nvSpPr>
      <dsp:spPr>
        <a:xfrm>
          <a:off x="505540" y="1766893"/>
          <a:ext cx="7977215" cy="469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693" tIns="49693" rIns="49693" bIns="49693" numCol="1" spcCol="1270" anchor="ctr" anchorCtr="0">
          <a:noAutofit/>
        </a:bodyPr>
        <a:lstStyle/>
        <a:p>
          <a:pPr marL="0" lvl="0" indent="0" algn="l" defTabSz="844550">
            <a:lnSpc>
              <a:spcPct val="100000"/>
            </a:lnSpc>
            <a:spcBef>
              <a:spcPct val="0"/>
            </a:spcBef>
            <a:spcAft>
              <a:spcPct val="35000"/>
            </a:spcAft>
            <a:buNone/>
          </a:pPr>
          <a:r>
            <a:rPr lang="en-US" sz="1900" kern="1200" dirty="0"/>
            <a:t>Part B or the second half of your classes in the spring (Jan – May)</a:t>
          </a:r>
        </a:p>
      </dsp:txBody>
      <dsp:txXfrm>
        <a:off x="505540" y="1766893"/>
        <a:ext cx="7977215" cy="469544"/>
      </dsp:txXfrm>
    </dsp:sp>
    <dsp:sp modelId="{56A1CCFE-44E0-4DA4-AE6D-8FB4B9436671}">
      <dsp:nvSpPr>
        <dsp:cNvPr id="0" name=""/>
        <dsp:cNvSpPr/>
      </dsp:nvSpPr>
      <dsp:spPr>
        <a:xfrm>
          <a:off x="-36783" y="2353823"/>
          <a:ext cx="8520600" cy="46954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F3A73EE-BE9D-4BC1-A071-0FBA3DDD05E7}">
      <dsp:nvSpPr>
        <dsp:cNvPr id="0" name=""/>
        <dsp:cNvSpPr/>
      </dsp:nvSpPr>
      <dsp:spPr>
        <a:xfrm>
          <a:off x="105254" y="2459471"/>
          <a:ext cx="258249" cy="25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4DBC1D2-4ED0-4289-B6A5-097C6E241FD5}">
      <dsp:nvSpPr>
        <dsp:cNvPr id="0" name=""/>
        <dsp:cNvSpPr/>
      </dsp:nvSpPr>
      <dsp:spPr>
        <a:xfrm>
          <a:off x="505540" y="2353823"/>
          <a:ext cx="7977215" cy="469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693" tIns="49693" rIns="49693" bIns="49693" numCol="1" spcCol="1270" anchor="ctr" anchorCtr="0">
          <a:noAutofit/>
        </a:bodyPr>
        <a:lstStyle/>
        <a:p>
          <a:pPr marL="0" lvl="0" indent="0" algn="l" defTabSz="844550">
            <a:lnSpc>
              <a:spcPct val="100000"/>
            </a:lnSpc>
            <a:spcBef>
              <a:spcPct val="0"/>
            </a:spcBef>
            <a:spcAft>
              <a:spcPct val="35000"/>
            </a:spcAft>
            <a:buNone/>
          </a:pPr>
          <a:r>
            <a:rPr lang="en-US" sz="1900" kern="1200"/>
            <a:t>Final exams in May</a:t>
          </a:r>
        </a:p>
      </dsp:txBody>
      <dsp:txXfrm>
        <a:off x="505540" y="2353823"/>
        <a:ext cx="7977215" cy="469544"/>
      </dsp:txXfrm>
    </dsp:sp>
    <dsp:sp modelId="{5D42E58B-FB69-4473-8FDD-CBA188A4719B}">
      <dsp:nvSpPr>
        <dsp:cNvPr id="0" name=""/>
        <dsp:cNvSpPr/>
      </dsp:nvSpPr>
      <dsp:spPr>
        <a:xfrm>
          <a:off x="-36783" y="2940754"/>
          <a:ext cx="8520600" cy="46954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24F8946-6A4C-4B3F-92EA-9344640E149E}">
      <dsp:nvSpPr>
        <dsp:cNvPr id="0" name=""/>
        <dsp:cNvSpPr/>
      </dsp:nvSpPr>
      <dsp:spPr>
        <a:xfrm>
          <a:off x="105254" y="3046401"/>
          <a:ext cx="258249" cy="25824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42DCB0A-BA7D-4E59-90D3-C7DE4FE43CA5}">
      <dsp:nvSpPr>
        <dsp:cNvPr id="0" name=""/>
        <dsp:cNvSpPr/>
      </dsp:nvSpPr>
      <dsp:spPr>
        <a:xfrm>
          <a:off x="430913" y="2940754"/>
          <a:ext cx="8126469" cy="4695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693" tIns="49693" rIns="49693" bIns="49693" numCol="1" spcCol="1270" anchor="ctr" anchorCtr="0">
          <a:noAutofit/>
        </a:bodyPr>
        <a:lstStyle/>
        <a:p>
          <a:pPr marL="0" lvl="0" indent="0" algn="l" defTabSz="844550">
            <a:lnSpc>
              <a:spcPct val="100000"/>
            </a:lnSpc>
            <a:spcBef>
              <a:spcPct val="0"/>
            </a:spcBef>
            <a:spcAft>
              <a:spcPct val="35000"/>
            </a:spcAft>
            <a:buNone/>
          </a:pPr>
          <a:r>
            <a:rPr lang="en-US" sz="1900" kern="1200" dirty="0"/>
            <a:t>Students will take GA Milestone exams in April and/or May </a:t>
          </a:r>
          <a:endParaRPr lang="en-US" sz="1900" kern="1200" dirty="0">
            <a:highlight>
              <a:srgbClr val="FFFF00"/>
            </a:highlight>
          </a:endParaRPr>
        </a:p>
      </dsp:txBody>
      <dsp:txXfrm>
        <a:off x="430913" y="2940754"/>
        <a:ext cx="8126469" cy="46954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7"/>
        <p:cNvGrpSpPr/>
        <p:nvPr/>
      </p:nvGrpSpPr>
      <p:grpSpPr>
        <a:xfrm>
          <a:off x="0" y="0"/>
          <a:ext cx="0" cy="0"/>
          <a:chOff x="0" y="0"/>
          <a:chExt cx="0" cy="0"/>
        </a:xfrm>
      </p:grpSpPr>
      <p:sp>
        <p:nvSpPr>
          <p:cNvPr id="1148" name="Google Shape;1148;g109a011536b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9" name="Google Shape;1149;g109a011536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6"/>
        <p:cNvGrpSpPr/>
        <p:nvPr/>
      </p:nvGrpSpPr>
      <p:grpSpPr>
        <a:xfrm>
          <a:off x="0" y="0"/>
          <a:ext cx="0" cy="0"/>
          <a:chOff x="0" y="0"/>
          <a:chExt cx="0" cy="0"/>
        </a:xfrm>
      </p:grpSpPr>
      <p:sp>
        <p:nvSpPr>
          <p:cNvPr id="1417" name="Google Shape;1417;g109f888b27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8" name="Google Shape;1418;g109f888b27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a:spcBef>
                <a:spcPts val="0"/>
              </a:spcBef>
              <a:spcAft>
                <a:spcPts val="0"/>
              </a:spcAft>
              <a:buNone/>
            </a:pPr>
            <a:r>
              <a:rPr lang="en-US" sz="1800" b="0" i="0">
                <a:solidFill>
                  <a:srgbClr val="201F1E"/>
                </a:solidFill>
                <a:effectLst/>
                <a:latin typeface="Calibri" panose="020F0502020204030204" pitchFamily="34" charset="0"/>
              </a:rPr>
              <a:t>Middle School is the time to start playing an instrument to give you the opportunity to  move on to Marching Band, orchestra, and other band ensembles in high school.</a:t>
            </a:r>
          </a:p>
          <a:p>
            <a:pPr marL="0" marR="0" indent="0" algn="l">
              <a:spcBef>
                <a:spcPts val="0"/>
              </a:spcBef>
              <a:spcAft>
                <a:spcPts val="0"/>
              </a:spcAft>
              <a:buNone/>
            </a:pPr>
            <a:r>
              <a:rPr lang="en-US" sz="1800" b="0" i="0">
                <a:solidFill>
                  <a:srgbClr val="201F1E"/>
                </a:solidFill>
                <a:effectLst/>
                <a:latin typeface="Calibri" panose="020F0502020204030204" pitchFamily="34" charset="0"/>
              </a:rPr>
              <a:t>Fine Arts courses give you the opportunity to participate in exhibits and competitions where you can win awards and prizes.</a:t>
            </a:r>
          </a:p>
          <a:p>
            <a:pPr marL="0" marR="0" algn="l">
              <a:spcBef>
                <a:spcPts val="0"/>
              </a:spcBef>
              <a:spcAft>
                <a:spcPts val="0"/>
              </a:spcAft>
            </a:pPr>
            <a:r>
              <a:rPr lang="en-US" sz="1800" b="0" i="0">
                <a:solidFill>
                  <a:srgbClr val="201F1E"/>
                </a:solidFill>
                <a:effectLst/>
                <a:latin typeface="Calibri" panose="020F0502020204030204" pitchFamily="34" charset="0"/>
              </a:rPr>
              <a:t>Fine Arts courses give you the opportunity to travel to events in your chosen area.</a:t>
            </a:r>
          </a:p>
          <a:p>
            <a:pPr marL="0" marR="0" algn="l">
              <a:spcBef>
                <a:spcPts val="0"/>
              </a:spcBef>
              <a:spcAft>
                <a:spcPts val="0"/>
              </a:spcAft>
            </a:pPr>
            <a:r>
              <a:rPr lang="en-US" sz="1800" b="0" i="0">
                <a:solidFill>
                  <a:srgbClr val="201F1E"/>
                </a:solidFill>
                <a:effectLst/>
                <a:latin typeface="Calibri" panose="020F0502020204030204" pitchFamily="34" charset="0"/>
              </a:rPr>
              <a:t>Fine Arts groups are Family!! Many Fine Arts students grow very close as they develop skills in communication, creativity, collaboration and critical thinking.</a:t>
            </a:r>
          </a:p>
          <a:p>
            <a:pPr marL="0" marR="0" algn="l">
              <a:spcBef>
                <a:spcPts val="0"/>
              </a:spcBef>
              <a:spcAft>
                <a:spcPts val="0"/>
              </a:spcAft>
            </a:pPr>
            <a:r>
              <a:rPr lang="en-US" sz="1800" b="0" i="0">
                <a:solidFill>
                  <a:srgbClr val="201F1E"/>
                </a:solidFill>
                <a:effectLst/>
                <a:latin typeface="Calibri" panose="020F0502020204030204" pitchFamily="34" charset="0"/>
              </a:rPr>
              <a:t>The Fine Arts teach discipline and professionalism in all areas.</a:t>
            </a:r>
          </a:p>
          <a:p>
            <a:pPr marL="0" marR="0" algn="l">
              <a:spcBef>
                <a:spcPts val="0"/>
              </a:spcBef>
              <a:spcAft>
                <a:spcPts val="0"/>
              </a:spcAft>
            </a:pPr>
            <a:r>
              <a:rPr lang="en-US" sz="1800" b="0" i="0">
                <a:solidFill>
                  <a:srgbClr val="201F1E"/>
                </a:solidFill>
                <a:effectLst/>
                <a:latin typeface="Calibri" panose="020F0502020204030204" pitchFamily="34" charset="0"/>
              </a:rPr>
              <a:t> </a:t>
            </a:r>
          </a:p>
          <a:p>
            <a:pPr marL="158750" indent="0">
              <a:buNone/>
            </a:pPr>
            <a:endParaRPr lang="en-US"/>
          </a:p>
        </p:txBody>
      </p:sp>
    </p:spTree>
    <p:extLst>
      <p:ext uri="{BB962C8B-B14F-4D97-AF65-F5344CB8AC3E}">
        <p14:creationId xmlns:p14="http://schemas.microsoft.com/office/powerpoint/2010/main" val="3761556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3"/>
        <p:cNvGrpSpPr/>
        <p:nvPr/>
      </p:nvGrpSpPr>
      <p:grpSpPr>
        <a:xfrm>
          <a:off x="0" y="0"/>
          <a:ext cx="0" cy="0"/>
          <a:chOff x="0" y="0"/>
          <a:chExt cx="0" cy="0"/>
        </a:xfrm>
      </p:grpSpPr>
      <p:sp>
        <p:nvSpPr>
          <p:cNvPr id="1914" name="Google Shape;1914;g109f888b27e_0_3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5" name="Google Shape;1915;g109f888b27e_0_3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581031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ltLang="en-US"/>
              <a:t>“The transition to middle school may be one of the toughest transitions during childhood, for both parents and kids” (Brown, 2004).</a:t>
            </a:r>
          </a:p>
          <a:p>
            <a:endParaRPr lang="en-US"/>
          </a:p>
        </p:txBody>
      </p:sp>
    </p:spTree>
    <p:extLst>
      <p:ext uri="{BB962C8B-B14F-4D97-AF65-F5344CB8AC3E}">
        <p14:creationId xmlns:p14="http://schemas.microsoft.com/office/powerpoint/2010/main" val="1773464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altLang="en-US"/>
              <a:t>“</a:t>
            </a:r>
            <a:endParaRPr lang="en-US"/>
          </a:p>
        </p:txBody>
      </p:sp>
    </p:spTree>
    <p:extLst>
      <p:ext uri="{BB962C8B-B14F-4D97-AF65-F5344CB8AC3E}">
        <p14:creationId xmlns:p14="http://schemas.microsoft.com/office/powerpoint/2010/main" val="3806521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2"/>
        <p:cNvGrpSpPr/>
        <p:nvPr/>
      </p:nvGrpSpPr>
      <p:grpSpPr>
        <a:xfrm>
          <a:off x="0" y="0"/>
          <a:ext cx="0" cy="0"/>
          <a:chOff x="0" y="0"/>
          <a:chExt cx="0" cy="0"/>
        </a:xfrm>
      </p:grpSpPr>
      <p:sp>
        <p:nvSpPr>
          <p:cNvPr id="1423" name="Google Shape;1423;g10a11ac48d4_1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4" name="Google Shape;1424;g10a11ac48d4_1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99"/>
        <p:cNvGrpSpPr/>
        <p:nvPr/>
      </p:nvGrpSpPr>
      <p:grpSpPr>
        <a:xfrm>
          <a:off x="0" y="0"/>
          <a:ext cx="0" cy="0"/>
          <a:chOff x="0" y="0"/>
          <a:chExt cx="0" cy="0"/>
        </a:xfrm>
      </p:grpSpPr>
      <p:sp>
        <p:nvSpPr>
          <p:cNvPr id="4900" name="Google Shape;4900;g96288ff21a_0_17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01" name="Google Shape;4901;g96288ff21a_0_17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Milestone Course – Coordinate Algebra and Biology </a:t>
            </a:r>
          </a:p>
        </p:txBody>
      </p:sp>
    </p:spTree>
    <p:extLst>
      <p:ext uri="{BB962C8B-B14F-4D97-AF65-F5344CB8AC3E}">
        <p14:creationId xmlns:p14="http://schemas.microsoft.com/office/powerpoint/2010/main" val="39203174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8"/>
        <p:cNvGrpSpPr/>
        <p:nvPr/>
      </p:nvGrpSpPr>
      <p:grpSpPr>
        <a:xfrm>
          <a:off x="0" y="0"/>
          <a:ext cx="0" cy="0"/>
          <a:chOff x="0" y="0"/>
          <a:chExt cx="0" cy="0"/>
        </a:xfrm>
      </p:grpSpPr>
      <p:sp>
        <p:nvSpPr>
          <p:cNvPr id="1559" name="Google Shape;1559;g109f888b27e_0_2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0" name="Google Shape;1560;g109f888b27e_0_2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Remind </a:t>
            </a:r>
          </a:p>
          <a:p>
            <a:r>
              <a:rPr lang="en-US"/>
              <a:t>Parent Canvas </a:t>
            </a:r>
          </a:p>
          <a:p>
            <a:r>
              <a:rPr lang="en-US"/>
              <a:t>Infinite Campus – Parent View  Message Center </a:t>
            </a:r>
          </a:p>
          <a:p>
            <a:r>
              <a:rPr lang="en-US"/>
              <a:t>Phone, Email, </a:t>
            </a:r>
          </a:p>
        </p:txBody>
      </p:sp>
    </p:spTree>
    <p:extLst>
      <p:ext uri="{BB962C8B-B14F-4D97-AF65-F5344CB8AC3E}">
        <p14:creationId xmlns:p14="http://schemas.microsoft.com/office/powerpoint/2010/main" val="20569497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a:t>As a district we utilize Infinite Campus as our Learning Management System.  This is where teachers input grades, attendance, etc.  As parents you should already have an infinite campus account. This is how you enroll your students and update their information each year.  From the parent portal you can check on their assignments, attendance to each class, and their schedule of courses.  You can also see if your student is missing any work in classes.  District announcements are also posted to the home page </a:t>
            </a:r>
          </a:p>
        </p:txBody>
      </p:sp>
    </p:spTree>
    <p:extLst>
      <p:ext uri="{BB962C8B-B14F-4D97-AF65-F5344CB8AC3E}">
        <p14:creationId xmlns:p14="http://schemas.microsoft.com/office/powerpoint/2010/main" val="33130437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66121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Weekly Overview will provide you with and overview of the assignments that are currently due. You can look at previous weeks, as well as look forward to future weeks by clicking Previous or Next</a:t>
            </a:r>
          </a:p>
        </p:txBody>
      </p:sp>
    </p:spTree>
    <p:extLst>
      <p:ext uri="{BB962C8B-B14F-4D97-AF65-F5344CB8AC3E}">
        <p14:creationId xmlns:p14="http://schemas.microsoft.com/office/powerpoint/2010/main" val="34508681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8"/>
        <p:cNvGrpSpPr/>
        <p:nvPr/>
      </p:nvGrpSpPr>
      <p:grpSpPr>
        <a:xfrm>
          <a:off x="0" y="0"/>
          <a:ext cx="0" cy="0"/>
          <a:chOff x="0" y="0"/>
          <a:chExt cx="0" cy="0"/>
        </a:xfrm>
      </p:grpSpPr>
      <p:sp>
        <p:nvSpPr>
          <p:cNvPr id="3119" name="Google Shape;3119;g10a2bb777af_0_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20" name="Google Shape;3120;g10a2bb777af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grpSp>
        <p:nvGrpSpPr>
          <p:cNvPr id="9" name="Google Shape;9;p2"/>
          <p:cNvGrpSpPr/>
          <p:nvPr/>
        </p:nvGrpSpPr>
        <p:grpSpPr>
          <a:xfrm>
            <a:off x="-83000" y="-252201"/>
            <a:ext cx="9354875" cy="5622400"/>
            <a:chOff x="-83000" y="-252201"/>
            <a:chExt cx="9354875" cy="5622400"/>
          </a:xfrm>
        </p:grpSpPr>
        <p:sp>
          <p:nvSpPr>
            <p:cNvPr id="10" name="Google Shape;10;p2"/>
            <p:cNvSpPr/>
            <p:nvPr/>
          </p:nvSpPr>
          <p:spPr>
            <a:xfrm rot="-1952546">
              <a:off x="-1555" y="1210100"/>
              <a:ext cx="407121" cy="421685"/>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rot="4204828">
              <a:off x="2423444" y="-8257"/>
              <a:ext cx="300264" cy="29931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rot="-4229008">
              <a:off x="166653" y="4192538"/>
              <a:ext cx="311603" cy="278588"/>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903121" y="4323500"/>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7092105" y="44166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rot="-1386284">
              <a:off x="4571324" y="155070"/>
              <a:ext cx="264517" cy="264517"/>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rot="4047009">
              <a:off x="259405" y="2572212"/>
              <a:ext cx="264416" cy="264416"/>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rot="1484058">
              <a:off x="8049703" y="155102"/>
              <a:ext cx="264572" cy="2645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1245790" y="375675"/>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rot="5928625">
              <a:off x="-64310" y="497126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rot="1484150">
              <a:off x="5768440" y="4837231"/>
              <a:ext cx="458135" cy="458135"/>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rot="2700000">
              <a:off x="294581" y="3269607"/>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rot="2700000">
              <a:off x="6803887" y="-136918"/>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rot="-971352">
              <a:off x="5821966" y="137708"/>
              <a:ext cx="300204" cy="29925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3143565" y="4475725"/>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rot="1986681">
              <a:off x="253618" y="-151213"/>
              <a:ext cx="387173" cy="387173"/>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26;p2"/>
            <p:cNvSpPr/>
            <p:nvPr/>
          </p:nvSpPr>
          <p:spPr>
            <a:xfrm rot="-2063235">
              <a:off x="8158798" y="4713884"/>
              <a:ext cx="540207" cy="538630"/>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rot="279811">
              <a:off x="8506429" y="3812449"/>
              <a:ext cx="313638" cy="313638"/>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2"/>
            <p:cNvSpPr/>
            <p:nvPr/>
          </p:nvSpPr>
          <p:spPr>
            <a:xfrm rot="-8289622">
              <a:off x="8675311" y="1396627"/>
              <a:ext cx="311672" cy="27873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2"/>
            <p:cNvSpPr/>
            <p:nvPr/>
          </p:nvSpPr>
          <p:spPr>
            <a:xfrm rot="5928625">
              <a:off x="2176133" y="472231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2"/>
            <p:cNvSpPr/>
            <p:nvPr/>
          </p:nvSpPr>
          <p:spPr>
            <a:xfrm rot="796823">
              <a:off x="4444354" y="4853511"/>
              <a:ext cx="518465" cy="46337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2"/>
            <p:cNvSpPr/>
            <p:nvPr/>
          </p:nvSpPr>
          <p:spPr>
            <a:xfrm rot="6915390">
              <a:off x="8931933" y="2942869"/>
              <a:ext cx="264372" cy="2643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2"/>
            <p:cNvSpPr/>
            <p:nvPr/>
          </p:nvSpPr>
          <p:spPr>
            <a:xfrm>
              <a:off x="8888175" y="3431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2"/>
            <p:cNvSpPr/>
            <p:nvPr/>
          </p:nvSpPr>
          <p:spPr>
            <a:xfrm rot="5522534">
              <a:off x="3514237" y="241990"/>
              <a:ext cx="387246" cy="387246"/>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 name="Google Shape;34;p2"/>
          <p:cNvSpPr/>
          <p:nvPr/>
        </p:nvSpPr>
        <p:spPr>
          <a:xfrm>
            <a:off x="345784" y="317693"/>
            <a:ext cx="8367731" cy="4421998"/>
          </a:xfrm>
          <a:custGeom>
            <a:avLst/>
            <a:gdLst/>
            <a:ahLst/>
            <a:cxnLst/>
            <a:rect l="l" t="t" r="r" b="b"/>
            <a:pathLst>
              <a:path w="308630" h="162454" extrusionOk="0">
                <a:moveTo>
                  <a:pt x="0" y="0"/>
                </a:moveTo>
                <a:lnTo>
                  <a:pt x="308630" y="4149"/>
                </a:lnTo>
                <a:lnTo>
                  <a:pt x="308630" y="162454"/>
                </a:lnTo>
                <a:lnTo>
                  <a:pt x="0" y="161177"/>
                </a:lnTo>
                <a:close/>
              </a:path>
            </a:pathLst>
          </a:custGeom>
          <a:solidFill>
            <a:schemeClr val="lt1"/>
          </a:solidFill>
          <a:ln>
            <a:noFill/>
          </a:ln>
        </p:spPr>
        <p:txBody>
          <a:bodyPr/>
          <a:lstStyle/>
          <a:p>
            <a:endParaRPr lang="en-US"/>
          </a:p>
        </p:txBody>
      </p:sp>
      <p:sp>
        <p:nvSpPr>
          <p:cNvPr id="35" name="Google Shape;35;p2"/>
          <p:cNvSpPr/>
          <p:nvPr/>
        </p:nvSpPr>
        <p:spPr>
          <a:xfrm>
            <a:off x="440490" y="422090"/>
            <a:ext cx="8357727" cy="4403718"/>
          </a:xfrm>
          <a:custGeom>
            <a:avLst/>
            <a:gdLst/>
            <a:ahLst/>
            <a:cxnLst/>
            <a:rect l="l" t="t" r="r" b="b"/>
            <a:pathLst>
              <a:path w="319119" h="168145" extrusionOk="0">
                <a:moveTo>
                  <a:pt x="0" y="0"/>
                </a:moveTo>
                <a:lnTo>
                  <a:pt x="319119" y="3257"/>
                </a:lnTo>
                <a:lnTo>
                  <a:pt x="311126" y="168145"/>
                </a:lnTo>
                <a:lnTo>
                  <a:pt x="5032" y="165480"/>
                </a:lnTo>
                <a:close/>
              </a:path>
            </a:pathLst>
          </a:custGeom>
          <a:noFill/>
          <a:ln w="28575" cap="flat" cmpd="sng">
            <a:solidFill>
              <a:schemeClr val="accent1"/>
            </a:solidFill>
            <a:prstDash val="solid"/>
            <a:round/>
            <a:headEnd type="none" w="med" len="med"/>
            <a:tailEnd type="none" w="med" len="med"/>
          </a:ln>
        </p:spPr>
        <p:txBody>
          <a:bodyPr/>
          <a:lstStyle/>
          <a:p>
            <a:endParaRPr lang="en-US"/>
          </a:p>
        </p:txBody>
      </p:sp>
      <p:sp>
        <p:nvSpPr>
          <p:cNvPr id="36" name="Google Shape;36;p2"/>
          <p:cNvSpPr txBox="1">
            <a:spLocks noGrp="1"/>
          </p:cNvSpPr>
          <p:nvPr>
            <p:ph type="ctrTitle"/>
          </p:nvPr>
        </p:nvSpPr>
        <p:spPr>
          <a:xfrm>
            <a:off x="914075" y="1068544"/>
            <a:ext cx="3692400" cy="1931400"/>
          </a:xfrm>
          <a:prstGeom prst="rect">
            <a:avLst/>
          </a:prstGeom>
          <a:noFill/>
        </p:spPr>
        <p:txBody>
          <a:bodyPr spcFirstLastPara="1" wrap="square" lIns="91425" tIns="91425" rIns="91425" bIns="91425" anchor="ctr" anchorCtr="0">
            <a:noAutofit/>
          </a:bodyPr>
          <a:lstStyle>
            <a:lvl1pPr lvl="0">
              <a:spcBef>
                <a:spcPts val="0"/>
              </a:spcBef>
              <a:spcAft>
                <a:spcPts val="0"/>
              </a:spcAft>
              <a:buSzPts val="5200"/>
              <a:buNone/>
              <a:defRPr sz="5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a:endParaRPr/>
          </a:p>
        </p:txBody>
      </p:sp>
      <p:sp>
        <p:nvSpPr>
          <p:cNvPr id="37" name="Google Shape;37;p2"/>
          <p:cNvSpPr txBox="1">
            <a:spLocks noGrp="1"/>
          </p:cNvSpPr>
          <p:nvPr>
            <p:ph type="subTitle" idx="1"/>
          </p:nvPr>
        </p:nvSpPr>
        <p:spPr>
          <a:xfrm>
            <a:off x="914075" y="3418919"/>
            <a:ext cx="3692400" cy="600000"/>
          </a:xfrm>
          <a:prstGeom prst="rect">
            <a:avLst/>
          </a:prstGeom>
        </p:spPr>
        <p:txBody>
          <a:bodyPr spcFirstLastPara="1" wrap="square" lIns="91425" tIns="91425" rIns="91425" bIns="91425" anchor="ctr" anchorCtr="0">
            <a:noAutofit/>
          </a:bodyPr>
          <a:lstStyle>
            <a:lvl1pPr lvl="0">
              <a:lnSpc>
                <a:spcPct val="100000"/>
              </a:lnSpc>
              <a:spcBef>
                <a:spcPts val="0"/>
              </a:spcBef>
              <a:spcAft>
                <a:spcPts val="0"/>
              </a:spcAft>
              <a:buClr>
                <a:schemeClr val="lt1"/>
              </a:buClr>
              <a:buSzPts val="1300"/>
              <a:buNone/>
              <a:defRPr sz="3800">
                <a:solidFill>
                  <a:schemeClr val="accent1"/>
                </a:solidFill>
                <a:latin typeface="Londrina Solid"/>
                <a:ea typeface="Londrina Solid"/>
                <a:cs typeface="Londrina Solid"/>
                <a:sym typeface="Londrina Solid"/>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9"/>
        <p:cNvGrpSpPr/>
        <p:nvPr/>
      </p:nvGrpSpPr>
      <p:grpSpPr>
        <a:xfrm>
          <a:off x="0" y="0"/>
          <a:ext cx="0" cy="0"/>
          <a:chOff x="0" y="0"/>
          <a:chExt cx="0" cy="0"/>
        </a:xfrm>
      </p:grpSpPr>
      <p:grpSp>
        <p:nvGrpSpPr>
          <p:cNvPr id="70" name="Google Shape;70;p4"/>
          <p:cNvGrpSpPr/>
          <p:nvPr/>
        </p:nvGrpSpPr>
        <p:grpSpPr>
          <a:xfrm>
            <a:off x="-83000" y="-252201"/>
            <a:ext cx="9354875" cy="5622400"/>
            <a:chOff x="-83000" y="-252201"/>
            <a:chExt cx="9354875" cy="5622400"/>
          </a:xfrm>
        </p:grpSpPr>
        <p:sp>
          <p:nvSpPr>
            <p:cNvPr id="71" name="Google Shape;71;p4"/>
            <p:cNvSpPr/>
            <p:nvPr/>
          </p:nvSpPr>
          <p:spPr>
            <a:xfrm rot="-1952546">
              <a:off x="-1555" y="1210100"/>
              <a:ext cx="407121" cy="421685"/>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4"/>
            <p:cNvSpPr/>
            <p:nvPr/>
          </p:nvSpPr>
          <p:spPr>
            <a:xfrm rot="4204828">
              <a:off x="2423444" y="-8257"/>
              <a:ext cx="300264" cy="29931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73;p4"/>
            <p:cNvSpPr/>
            <p:nvPr/>
          </p:nvSpPr>
          <p:spPr>
            <a:xfrm rot="-4229008">
              <a:off x="166653" y="4192538"/>
              <a:ext cx="311603" cy="278588"/>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74;p4"/>
            <p:cNvSpPr/>
            <p:nvPr/>
          </p:nvSpPr>
          <p:spPr>
            <a:xfrm>
              <a:off x="903121" y="4323500"/>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4"/>
            <p:cNvSpPr/>
            <p:nvPr/>
          </p:nvSpPr>
          <p:spPr>
            <a:xfrm>
              <a:off x="7092105" y="44166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4"/>
            <p:cNvSpPr/>
            <p:nvPr/>
          </p:nvSpPr>
          <p:spPr>
            <a:xfrm rot="-1386284">
              <a:off x="4571324" y="155070"/>
              <a:ext cx="264517" cy="264517"/>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4"/>
            <p:cNvSpPr/>
            <p:nvPr/>
          </p:nvSpPr>
          <p:spPr>
            <a:xfrm rot="4047009">
              <a:off x="259405" y="2572212"/>
              <a:ext cx="264416" cy="264416"/>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78;p4"/>
            <p:cNvSpPr/>
            <p:nvPr/>
          </p:nvSpPr>
          <p:spPr>
            <a:xfrm rot="1484058">
              <a:off x="8049703" y="155102"/>
              <a:ext cx="264572" cy="2645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79;p4"/>
            <p:cNvSpPr/>
            <p:nvPr/>
          </p:nvSpPr>
          <p:spPr>
            <a:xfrm>
              <a:off x="1245790" y="375675"/>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80;p4"/>
            <p:cNvSpPr/>
            <p:nvPr/>
          </p:nvSpPr>
          <p:spPr>
            <a:xfrm rot="5928625">
              <a:off x="-64310" y="497126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4"/>
            <p:cNvSpPr/>
            <p:nvPr/>
          </p:nvSpPr>
          <p:spPr>
            <a:xfrm rot="1484150">
              <a:off x="5768440" y="4837231"/>
              <a:ext cx="458135" cy="458135"/>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4"/>
            <p:cNvSpPr/>
            <p:nvPr/>
          </p:nvSpPr>
          <p:spPr>
            <a:xfrm rot="2700000">
              <a:off x="294581" y="3269607"/>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4"/>
            <p:cNvSpPr/>
            <p:nvPr/>
          </p:nvSpPr>
          <p:spPr>
            <a:xfrm rot="2700000">
              <a:off x="6803887" y="-136918"/>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84;p4"/>
            <p:cNvSpPr/>
            <p:nvPr/>
          </p:nvSpPr>
          <p:spPr>
            <a:xfrm rot="-971352">
              <a:off x="5821966" y="137708"/>
              <a:ext cx="300204" cy="29925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4"/>
            <p:cNvSpPr/>
            <p:nvPr/>
          </p:nvSpPr>
          <p:spPr>
            <a:xfrm>
              <a:off x="3143565" y="4475725"/>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4"/>
            <p:cNvSpPr/>
            <p:nvPr/>
          </p:nvSpPr>
          <p:spPr>
            <a:xfrm rot="1986681">
              <a:off x="253618" y="-151213"/>
              <a:ext cx="387173" cy="387173"/>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4"/>
            <p:cNvSpPr/>
            <p:nvPr/>
          </p:nvSpPr>
          <p:spPr>
            <a:xfrm rot="-2063235">
              <a:off x="8158798" y="4713884"/>
              <a:ext cx="540207" cy="538630"/>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88;p4"/>
            <p:cNvSpPr/>
            <p:nvPr/>
          </p:nvSpPr>
          <p:spPr>
            <a:xfrm rot="279811">
              <a:off x="8506429" y="3812449"/>
              <a:ext cx="313638" cy="313638"/>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4"/>
            <p:cNvSpPr/>
            <p:nvPr/>
          </p:nvSpPr>
          <p:spPr>
            <a:xfrm rot="-8289622">
              <a:off x="8675311" y="1396627"/>
              <a:ext cx="311672" cy="27873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4"/>
            <p:cNvSpPr/>
            <p:nvPr/>
          </p:nvSpPr>
          <p:spPr>
            <a:xfrm rot="5928625">
              <a:off x="2176133" y="472231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91;p4"/>
            <p:cNvSpPr/>
            <p:nvPr/>
          </p:nvSpPr>
          <p:spPr>
            <a:xfrm rot="796823">
              <a:off x="4444354" y="4853511"/>
              <a:ext cx="518465" cy="46337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92;p4"/>
            <p:cNvSpPr/>
            <p:nvPr/>
          </p:nvSpPr>
          <p:spPr>
            <a:xfrm rot="6915390">
              <a:off x="8931933" y="2942869"/>
              <a:ext cx="264372" cy="2643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4"/>
            <p:cNvSpPr/>
            <p:nvPr/>
          </p:nvSpPr>
          <p:spPr>
            <a:xfrm>
              <a:off x="8888175" y="3431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4"/>
            <p:cNvSpPr/>
            <p:nvPr/>
          </p:nvSpPr>
          <p:spPr>
            <a:xfrm rot="5522534">
              <a:off x="3514237" y="241990"/>
              <a:ext cx="387246" cy="387246"/>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5" name="Google Shape;95;p4"/>
          <p:cNvSpPr/>
          <p:nvPr/>
        </p:nvSpPr>
        <p:spPr>
          <a:xfrm>
            <a:off x="359050" y="359050"/>
            <a:ext cx="8393975" cy="4524125"/>
          </a:xfrm>
          <a:custGeom>
            <a:avLst/>
            <a:gdLst/>
            <a:ahLst/>
            <a:cxnLst/>
            <a:rect l="l" t="t" r="r" b="b"/>
            <a:pathLst>
              <a:path w="335759" h="180965" extrusionOk="0">
                <a:moveTo>
                  <a:pt x="0" y="0"/>
                </a:moveTo>
                <a:lnTo>
                  <a:pt x="2554" y="180965"/>
                </a:lnTo>
                <a:lnTo>
                  <a:pt x="335759" y="178093"/>
                </a:lnTo>
                <a:lnTo>
                  <a:pt x="333525" y="3830"/>
                </a:lnTo>
                <a:close/>
              </a:path>
            </a:pathLst>
          </a:custGeom>
          <a:solidFill>
            <a:schemeClr val="lt1"/>
          </a:solidFill>
          <a:ln>
            <a:noFill/>
          </a:ln>
        </p:spPr>
        <p:txBody>
          <a:bodyPr/>
          <a:lstStyle/>
          <a:p>
            <a:endParaRPr lang="en-US"/>
          </a:p>
        </p:txBody>
      </p:sp>
      <p:sp>
        <p:nvSpPr>
          <p:cNvPr id="96" name="Google Shape;96;p4"/>
          <p:cNvSpPr/>
          <p:nvPr/>
        </p:nvSpPr>
        <p:spPr>
          <a:xfrm>
            <a:off x="502675" y="375025"/>
            <a:ext cx="8186525" cy="4524125"/>
          </a:xfrm>
          <a:custGeom>
            <a:avLst/>
            <a:gdLst/>
            <a:ahLst/>
            <a:cxnLst/>
            <a:rect l="l" t="t" r="r" b="b"/>
            <a:pathLst>
              <a:path w="327461" h="180965" extrusionOk="0">
                <a:moveTo>
                  <a:pt x="0" y="2553"/>
                </a:moveTo>
                <a:lnTo>
                  <a:pt x="321078" y="0"/>
                </a:lnTo>
                <a:lnTo>
                  <a:pt x="327461" y="180965"/>
                </a:lnTo>
                <a:lnTo>
                  <a:pt x="319" y="177135"/>
                </a:lnTo>
                <a:close/>
              </a:path>
            </a:pathLst>
          </a:custGeom>
          <a:noFill/>
          <a:ln w="28575" cap="flat" cmpd="sng">
            <a:solidFill>
              <a:schemeClr val="accent1"/>
            </a:solidFill>
            <a:prstDash val="solid"/>
            <a:round/>
            <a:headEnd type="none" w="med" len="med"/>
            <a:tailEnd type="none" w="med" len="med"/>
          </a:ln>
        </p:spPr>
        <p:txBody>
          <a:bodyPr/>
          <a:lstStyle/>
          <a:p>
            <a:endParaRPr lang="en-US"/>
          </a:p>
        </p:txBody>
      </p:sp>
      <p:sp>
        <p:nvSpPr>
          <p:cNvPr id="97" name="Google Shape;97;p4"/>
          <p:cNvSpPr txBox="1">
            <a:spLocks noGrp="1"/>
          </p:cNvSpPr>
          <p:nvPr>
            <p:ph type="body" idx="1"/>
          </p:nvPr>
        </p:nvSpPr>
        <p:spPr>
          <a:xfrm>
            <a:off x="720000" y="1152475"/>
            <a:ext cx="7704000" cy="3416400"/>
          </a:xfrm>
          <a:prstGeom prst="rect">
            <a:avLst/>
          </a:prstGeom>
        </p:spPr>
        <p:txBody>
          <a:bodyPr spcFirstLastPara="1" wrap="square" lIns="91425" tIns="91425" rIns="91425" bIns="91425" anchor="ctr" anchorCtr="0">
            <a:noAutofit/>
          </a:bodyPr>
          <a:lstStyle>
            <a:lvl1pPr marL="457200" lvl="0" indent="-317500" rtl="0">
              <a:lnSpc>
                <a:spcPct val="100000"/>
              </a:lnSpc>
              <a:spcBef>
                <a:spcPts val="0"/>
              </a:spcBef>
              <a:spcAft>
                <a:spcPts val="0"/>
              </a:spcAft>
              <a:buSzPts val="1400"/>
              <a:buAutoNum type="arabicPeriod"/>
              <a:defRPr sz="1100"/>
            </a:lvl1pPr>
            <a:lvl2pPr marL="914400" lvl="1" indent="-311150" rtl="0">
              <a:lnSpc>
                <a:spcPct val="115000"/>
              </a:lnSpc>
              <a:spcBef>
                <a:spcPts val="0"/>
              </a:spcBef>
              <a:spcAft>
                <a:spcPts val="0"/>
              </a:spcAft>
              <a:buSzPts val="1300"/>
              <a:buAutoNum type="alphaLcPeriod"/>
              <a:defRPr/>
            </a:lvl2pPr>
            <a:lvl3pPr marL="1371600" lvl="2" indent="-311150" rtl="0">
              <a:lnSpc>
                <a:spcPct val="115000"/>
              </a:lnSpc>
              <a:spcBef>
                <a:spcPts val="0"/>
              </a:spcBef>
              <a:spcAft>
                <a:spcPts val="0"/>
              </a:spcAft>
              <a:buSzPts val="1300"/>
              <a:buAutoNum type="romanLcPeriod"/>
              <a:defRPr/>
            </a:lvl3pPr>
            <a:lvl4pPr marL="1828800" lvl="3" indent="-311150" rtl="0">
              <a:lnSpc>
                <a:spcPct val="115000"/>
              </a:lnSpc>
              <a:spcBef>
                <a:spcPts val="0"/>
              </a:spcBef>
              <a:spcAft>
                <a:spcPts val="0"/>
              </a:spcAft>
              <a:buSzPts val="1300"/>
              <a:buAutoNum type="arabicPeriod"/>
              <a:defRPr/>
            </a:lvl4pPr>
            <a:lvl5pPr marL="2286000" lvl="4" indent="-311150" rtl="0">
              <a:lnSpc>
                <a:spcPct val="115000"/>
              </a:lnSpc>
              <a:spcBef>
                <a:spcPts val="0"/>
              </a:spcBef>
              <a:spcAft>
                <a:spcPts val="0"/>
              </a:spcAft>
              <a:buSzPts val="1300"/>
              <a:buAutoNum type="alphaLcPeriod"/>
              <a:defRPr/>
            </a:lvl5pPr>
            <a:lvl6pPr marL="2743200" lvl="5" indent="-311150" rtl="0">
              <a:lnSpc>
                <a:spcPct val="115000"/>
              </a:lnSpc>
              <a:spcBef>
                <a:spcPts val="0"/>
              </a:spcBef>
              <a:spcAft>
                <a:spcPts val="0"/>
              </a:spcAft>
              <a:buSzPts val="1300"/>
              <a:buAutoNum type="romanLcPeriod"/>
              <a:defRPr/>
            </a:lvl6pPr>
            <a:lvl7pPr marL="3200400" lvl="6" indent="-311150" rtl="0">
              <a:lnSpc>
                <a:spcPct val="115000"/>
              </a:lnSpc>
              <a:spcBef>
                <a:spcPts val="0"/>
              </a:spcBef>
              <a:spcAft>
                <a:spcPts val="0"/>
              </a:spcAft>
              <a:buSzPts val="1300"/>
              <a:buAutoNum type="arabicPeriod"/>
              <a:defRPr/>
            </a:lvl7pPr>
            <a:lvl8pPr marL="3657600" lvl="7" indent="-311150" rtl="0">
              <a:lnSpc>
                <a:spcPct val="115000"/>
              </a:lnSpc>
              <a:spcBef>
                <a:spcPts val="0"/>
              </a:spcBef>
              <a:spcAft>
                <a:spcPts val="0"/>
              </a:spcAft>
              <a:buSzPts val="1300"/>
              <a:buAutoNum type="alphaLcPeriod"/>
              <a:defRPr/>
            </a:lvl8pPr>
            <a:lvl9pPr marL="4114800" lvl="8" indent="-311150" rtl="0">
              <a:lnSpc>
                <a:spcPct val="115000"/>
              </a:lnSpc>
              <a:spcBef>
                <a:spcPts val="0"/>
              </a:spcBef>
              <a:spcAft>
                <a:spcPts val="0"/>
              </a:spcAft>
              <a:buSzPts val="1300"/>
              <a:buAutoNum type="romanLcPeriod"/>
              <a:defRPr/>
            </a:lvl9pPr>
          </a:lstStyle>
          <a:p>
            <a:endParaRPr/>
          </a:p>
        </p:txBody>
      </p:sp>
      <p:sp>
        <p:nvSpPr>
          <p:cNvPr id="98" name="Google Shape;98;p4"/>
          <p:cNvSpPr txBox="1">
            <a:spLocks noGrp="1"/>
          </p:cNvSpPr>
          <p:nvPr>
            <p:ph type="title"/>
          </p:nvPr>
        </p:nvSpPr>
        <p:spPr>
          <a:xfrm>
            <a:off x="720000" y="53500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99"/>
        <p:cNvGrpSpPr/>
        <p:nvPr/>
      </p:nvGrpSpPr>
      <p:grpSpPr>
        <a:xfrm>
          <a:off x="0" y="0"/>
          <a:ext cx="0" cy="0"/>
          <a:chOff x="0" y="0"/>
          <a:chExt cx="0" cy="0"/>
        </a:xfrm>
      </p:grpSpPr>
      <p:grpSp>
        <p:nvGrpSpPr>
          <p:cNvPr id="100" name="Google Shape;100;p5"/>
          <p:cNvGrpSpPr/>
          <p:nvPr/>
        </p:nvGrpSpPr>
        <p:grpSpPr>
          <a:xfrm>
            <a:off x="-83000" y="-252201"/>
            <a:ext cx="9354875" cy="5622400"/>
            <a:chOff x="-83000" y="-252201"/>
            <a:chExt cx="9354875" cy="5622400"/>
          </a:xfrm>
        </p:grpSpPr>
        <p:sp>
          <p:nvSpPr>
            <p:cNvPr id="101" name="Google Shape;101;p5"/>
            <p:cNvSpPr/>
            <p:nvPr/>
          </p:nvSpPr>
          <p:spPr>
            <a:xfrm rot="-1952546">
              <a:off x="-1555" y="1210100"/>
              <a:ext cx="407121" cy="421685"/>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5"/>
            <p:cNvSpPr/>
            <p:nvPr/>
          </p:nvSpPr>
          <p:spPr>
            <a:xfrm rot="4204828">
              <a:off x="2423444" y="-8257"/>
              <a:ext cx="300264" cy="29931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5"/>
            <p:cNvSpPr/>
            <p:nvPr/>
          </p:nvSpPr>
          <p:spPr>
            <a:xfrm rot="-4229008">
              <a:off x="166653" y="4192538"/>
              <a:ext cx="311603" cy="278588"/>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104;p5"/>
            <p:cNvSpPr/>
            <p:nvPr/>
          </p:nvSpPr>
          <p:spPr>
            <a:xfrm>
              <a:off x="903121" y="4323500"/>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5"/>
            <p:cNvSpPr/>
            <p:nvPr/>
          </p:nvSpPr>
          <p:spPr>
            <a:xfrm>
              <a:off x="7092105" y="44166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5"/>
            <p:cNvSpPr/>
            <p:nvPr/>
          </p:nvSpPr>
          <p:spPr>
            <a:xfrm rot="-1386284">
              <a:off x="4571324" y="155070"/>
              <a:ext cx="264517" cy="264517"/>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5"/>
            <p:cNvSpPr/>
            <p:nvPr/>
          </p:nvSpPr>
          <p:spPr>
            <a:xfrm rot="4047009">
              <a:off x="259405" y="2572212"/>
              <a:ext cx="264416" cy="264416"/>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5"/>
            <p:cNvSpPr/>
            <p:nvPr/>
          </p:nvSpPr>
          <p:spPr>
            <a:xfrm rot="1484058">
              <a:off x="8049703" y="155102"/>
              <a:ext cx="264572" cy="2645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109;p5"/>
            <p:cNvSpPr/>
            <p:nvPr/>
          </p:nvSpPr>
          <p:spPr>
            <a:xfrm>
              <a:off x="1245790" y="375675"/>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110;p5"/>
            <p:cNvSpPr/>
            <p:nvPr/>
          </p:nvSpPr>
          <p:spPr>
            <a:xfrm rot="5928625">
              <a:off x="-64310" y="497126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111;p5"/>
            <p:cNvSpPr/>
            <p:nvPr/>
          </p:nvSpPr>
          <p:spPr>
            <a:xfrm rot="1484150">
              <a:off x="5768440" y="4837231"/>
              <a:ext cx="458135" cy="458135"/>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112;p5"/>
            <p:cNvSpPr/>
            <p:nvPr/>
          </p:nvSpPr>
          <p:spPr>
            <a:xfrm rot="2700000">
              <a:off x="294581" y="3269607"/>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113;p5"/>
            <p:cNvSpPr/>
            <p:nvPr/>
          </p:nvSpPr>
          <p:spPr>
            <a:xfrm rot="2700000">
              <a:off x="6803887" y="-136918"/>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5"/>
            <p:cNvSpPr/>
            <p:nvPr/>
          </p:nvSpPr>
          <p:spPr>
            <a:xfrm rot="-971352">
              <a:off x="5821966" y="137708"/>
              <a:ext cx="300204" cy="29925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115;p5"/>
            <p:cNvSpPr/>
            <p:nvPr/>
          </p:nvSpPr>
          <p:spPr>
            <a:xfrm>
              <a:off x="3143565" y="4475725"/>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116;p5"/>
            <p:cNvSpPr/>
            <p:nvPr/>
          </p:nvSpPr>
          <p:spPr>
            <a:xfrm rot="1986681">
              <a:off x="253618" y="-151213"/>
              <a:ext cx="387173" cy="387173"/>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5"/>
            <p:cNvSpPr/>
            <p:nvPr/>
          </p:nvSpPr>
          <p:spPr>
            <a:xfrm rot="-2063235">
              <a:off x="8158798" y="4713884"/>
              <a:ext cx="540207" cy="538630"/>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5"/>
            <p:cNvSpPr/>
            <p:nvPr/>
          </p:nvSpPr>
          <p:spPr>
            <a:xfrm rot="279811">
              <a:off x="8506429" y="3812449"/>
              <a:ext cx="313638" cy="313638"/>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119;p5"/>
            <p:cNvSpPr/>
            <p:nvPr/>
          </p:nvSpPr>
          <p:spPr>
            <a:xfrm rot="-8289622">
              <a:off x="8675311" y="1396627"/>
              <a:ext cx="311672" cy="27873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120;p5"/>
            <p:cNvSpPr/>
            <p:nvPr/>
          </p:nvSpPr>
          <p:spPr>
            <a:xfrm rot="5928625">
              <a:off x="2176133" y="472231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5"/>
            <p:cNvSpPr/>
            <p:nvPr/>
          </p:nvSpPr>
          <p:spPr>
            <a:xfrm rot="796823">
              <a:off x="4444354" y="4853511"/>
              <a:ext cx="518465" cy="46337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122;p5"/>
            <p:cNvSpPr/>
            <p:nvPr/>
          </p:nvSpPr>
          <p:spPr>
            <a:xfrm rot="6915390">
              <a:off x="8931933" y="2942869"/>
              <a:ext cx="264372" cy="2643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123;p5"/>
            <p:cNvSpPr/>
            <p:nvPr/>
          </p:nvSpPr>
          <p:spPr>
            <a:xfrm>
              <a:off x="8888175" y="3431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5"/>
            <p:cNvSpPr/>
            <p:nvPr/>
          </p:nvSpPr>
          <p:spPr>
            <a:xfrm rot="5522534">
              <a:off x="3514237" y="241990"/>
              <a:ext cx="387246" cy="387246"/>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25" name="Google Shape;125;p5"/>
          <p:cNvSpPr/>
          <p:nvPr/>
        </p:nvSpPr>
        <p:spPr>
          <a:xfrm rot="10800000">
            <a:off x="359050" y="375025"/>
            <a:ext cx="8393975" cy="4524125"/>
          </a:xfrm>
          <a:custGeom>
            <a:avLst/>
            <a:gdLst/>
            <a:ahLst/>
            <a:cxnLst/>
            <a:rect l="l" t="t" r="r" b="b"/>
            <a:pathLst>
              <a:path w="335759" h="180965" extrusionOk="0">
                <a:moveTo>
                  <a:pt x="0" y="0"/>
                </a:moveTo>
                <a:lnTo>
                  <a:pt x="2554" y="180965"/>
                </a:lnTo>
                <a:lnTo>
                  <a:pt x="335759" y="178093"/>
                </a:lnTo>
                <a:lnTo>
                  <a:pt x="333525" y="3830"/>
                </a:lnTo>
                <a:close/>
              </a:path>
            </a:pathLst>
          </a:custGeom>
          <a:solidFill>
            <a:schemeClr val="lt1"/>
          </a:solidFill>
          <a:ln>
            <a:noFill/>
          </a:ln>
        </p:spPr>
        <p:txBody>
          <a:bodyPr/>
          <a:lstStyle/>
          <a:p>
            <a:endParaRPr lang="en-US"/>
          </a:p>
        </p:txBody>
      </p:sp>
      <p:sp>
        <p:nvSpPr>
          <p:cNvPr id="126" name="Google Shape;126;p5"/>
          <p:cNvSpPr/>
          <p:nvPr/>
        </p:nvSpPr>
        <p:spPr>
          <a:xfrm rot="10800000">
            <a:off x="422875" y="359050"/>
            <a:ext cx="8186525" cy="4524125"/>
          </a:xfrm>
          <a:custGeom>
            <a:avLst/>
            <a:gdLst/>
            <a:ahLst/>
            <a:cxnLst/>
            <a:rect l="l" t="t" r="r" b="b"/>
            <a:pathLst>
              <a:path w="327461" h="180965" extrusionOk="0">
                <a:moveTo>
                  <a:pt x="0" y="2553"/>
                </a:moveTo>
                <a:lnTo>
                  <a:pt x="321078" y="0"/>
                </a:lnTo>
                <a:lnTo>
                  <a:pt x="327461" y="180965"/>
                </a:lnTo>
                <a:lnTo>
                  <a:pt x="319" y="177135"/>
                </a:lnTo>
                <a:close/>
              </a:path>
            </a:pathLst>
          </a:custGeom>
          <a:noFill/>
          <a:ln w="28575" cap="flat" cmpd="sng">
            <a:solidFill>
              <a:schemeClr val="accent1"/>
            </a:solidFill>
            <a:prstDash val="solid"/>
            <a:round/>
            <a:headEnd type="none" w="med" len="med"/>
            <a:tailEnd type="none" w="med" len="med"/>
          </a:ln>
        </p:spPr>
        <p:txBody>
          <a:bodyPr/>
          <a:lstStyle/>
          <a:p>
            <a:endParaRPr lang="en-US"/>
          </a:p>
        </p:txBody>
      </p:sp>
      <p:sp>
        <p:nvSpPr>
          <p:cNvPr id="127" name="Google Shape;127;p5"/>
          <p:cNvSpPr txBox="1">
            <a:spLocks noGrp="1"/>
          </p:cNvSpPr>
          <p:nvPr>
            <p:ph type="subTitle" idx="1"/>
          </p:nvPr>
        </p:nvSpPr>
        <p:spPr>
          <a:xfrm>
            <a:off x="913838" y="2217751"/>
            <a:ext cx="2907600" cy="422400"/>
          </a:xfrm>
          <a:prstGeom prst="rect">
            <a:avLst/>
          </a:prstGeom>
        </p:spPr>
        <p:txBody>
          <a:bodyPr spcFirstLastPara="1" wrap="square" lIns="91425" tIns="91425" rIns="91425" bIns="91425" anchor="ctr" anchorCtr="0">
            <a:noAutofit/>
          </a:bodyPr>
          <a:lstStyle>
            <a:lvl1pPr lvl="0" algn="ctr">
              <a:lnSpc>
                <a:spcPct val="100000"/>
              </a:lnSpc>
              <a:spcBef>
                <a:spcPts val="0"/>
              </a:spcBef>
              <a:spcAft>
                <a:spcPts val="0"/>
              </a:spcAft>
              <a:buSzPts val="2500"/>
              <a:buFont typeface="Bebas Neue"/>
              <a:buNone/>
              <a:defRPr sz="2500" b="1">
                <a:solidFill>
                  <a:schemeClr val="accent2"/>
                </a:solidFill>
                <a:latin typeface="Londrina Solid"/>
                <a:ea typeface="Londrina Solid"/>
                <a:cs typeface="Londrina Solid"/>
                <a:sym typeface="Londrina Solid"/>
              </a:defRPr>
            </a:lvl1pPr>
            <a:lvl2pPr lvl="1" algn="ctr">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28" name="Google Shape;128;p5"/>
          <p:cNvSpPr txBox="1">
            <a:spLocks noGrp="1"/>
          </p:cNvSpPr>
          <p:nvPr>
            <p:ph type="subTitle" idx="2"/>
          </p:nvPr>
        </p:nvSpPr>
        <p:spPr>
          <a:xfrm>
            <a:off x="995750" y="2739100"/>
            <a:ext cx="2743800" cy="1680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300"/>
              <a:buChar char="●"/>
              <a:defRPr b="0"/>
            </a:lvl1pPr>
            <a:lvl2pPr lvl="1" algn="ctr" rtl="0">
              <a:lnSpc>
                <a:spcPct val="100000"/>
              </a:lnSpc>
              <a:spcBef>
                <a:spcPts val="0"/>
              </a:spcBef>
              <a:spcAft>
                <a:spcPts val="0"/>
              </a:spcAft>
              <a:buSzPts val="1300"/>
              <a:buChar char="○"/>
              <a:defRPr/>
            </a:lvl2pPr>
            <a:lvl3pPr lvl="2" algn="ctr" rtl="0">
              <a:lnSpc>
                <a:spcPct val="100000"/>
              </a:lnSpc>
              <a:spcBef>
                <a:spcPts val="0"/>
              </a:spcBef>
              <a:spcAft>
                <a:spcPts val="0"/>
              </a:spcAft>
              <a:buSzPts val="1300"/>
              <a:buChar char="■"/>
              <a:defRPr/>
            </a:lvl3pPr>
            <a:lvl4pPr lvl="3" algn="ctr" rtl="0">
              <a:lnSpc>
                <a:spcPct val="100000"/>
              </a:lnSpc>
              <a:spcBef>
                <a:spcPts val="0"/>
              </a:spcBef>
              <a:spcAft>
                <a:spcPts val="0"/>
              </a:spcAft>
              <a:buSzPts val="1300"/>
              <a:buChar char="●"/>
              <a:defRPr/>
            </a:lvl4pPr>
            <a:lvl5pPr lvl="4" algn="ctr" rtl="0">
              <a:lnSpc>
                <a:spcPct val="100000"/>
              </a:lnSpc>
              <a:spcBef>
                <a:spcPts val="0"/>
              </a:spcBef>
              <a:spcAft>
                <a:spcPts val="0"/>
              </a:spcAft>
              <a:buSzPts val="1300"/>
              <a:buChar char="○"/>
              <a:defRPr/>
            </a:lvl5pPr>
            <a:lvl6pPr lvl="5" algn="ctr" rtl="0">
              <a:lnSpc>
                <a:spcPct val="100000"/>
              </a:lnSpc>
              <a:spcBef>
                <a:spcPts val="0"/>
              </a:spcBef>
              <a:spcAft>
                <a:spcPts val="0"/>
              </a:spcAft>
              <a:buSzPts val="1300"/>
              <a:buChar char="■"/>
              <a:defRPr/>
            </a:lvl6pPr>
            <a:lvl7pPr lvl="6" algn="ctr" rtl="0">
              <a:lnSpc>
                <a:spcPct val="100000"/>
              </a:lnSpc>
              <a:spcBef>
                <a:spcPts val="0"/>
              </a:spcBef>
              <a:spcAft>
                <a:spcPts val="0"/>
              </a:spcAft>
              <a:buSzPts val="1300"/>
              <a:buChar char="●"/>
              <a:defRPr/>
            </a:lvl7pPr>
            <a:lvl8pPr lvl="7" algn="ctr" rtl="0">
              <a:lnSpc>
                <a:spcPct val="100000"/>
              </a:lnSpc>
              <a:spcBef>
                <a:spcPts val="0"/>
              </a:spcBef>
              <a:spcAft>
                <a:spcPts val="0"/>
              </a:spcAft>
              <a:buSzPts val="1300"/>
              <a:buChar char="○"/>
              <a:defRPr/>
            </a:lvl8pPr>
            <a:lvl9pPr lvl="8" algn="ctr" rtl="0">
              <a:lnSpc>
                <a:spcPct val="100000"/>
              </a:lnSpc>
              <a:spcBef>
                <a:spcPts val="0"/>
              </a:spcBef>
              <a:spcAft>
                <a:spcPts val="0"/>
              </a:spcAft>
              <a:buSzPts val="1300"/>
              <a:buChar char="■"/>
              <a:defRPr/>
            </a:lvl9pPr>
          </a:lstStyle>
          <a:p>
            <a:endParaRPr/>
          </a:p>
        </p:txBody>
      </p:sp>
      <p:sp>
        <p:nvSpPr>
          <p:cNvPr id="129" name="Google Shape;129;p5"/>
          <p:cNvSpPr txBox="1">
            <a:spLocks noGrp="1"/>
          </p:cNvSpPr>
          <p:nvPr>
            <p:ph type="title"/>
          </p:nvPr>
        </p:nvSpPr>
        <p:spPr>
          <a:xfrm>
            <a:off x="720000" y="53500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30" name="Google Shape;130;p5"/>
          <p:cNvSpPr txBox="1">
            <a:spLocks noGrp="1"/>
          </p:cNvSpPr>
          <p:nvPr>
            <p:ph type="subTitle" idx="3"/>
          </p:nvPr>
        </p:nvSpPr>
        <p:spPr>
          <a:xfrm>
            <a:off x="5322563" y="2217751"/>
            <a:ext cx="2907600" cy="422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2500"/>
              <a:buFont typeface="Bebas Neue"/>
              <a:buNone/>
              <a:defRPr sz="2500" b="1">
                <a:solidFill>
                  <a:schemeClr val="accent2"/>
                </a:solidFill>
                <a:latin typeface="Londrina Solid"/>
                <a:ea typeface="Londrina Solid"/>
                <a:cs typeface="Londrina Solid"/>
                <a:sym typeface="Londrina Solid"/>
              </a:defRPr>
            </a:lvl1pPr>
            <a:lvl2pPr lvl="1" algn="ctr" rtl="0">
              <a:lnSpc>
                <a:spcPct val="100000"/>
              </a:lnSpc>
              <a:spcBef>
                <a:spcPts val="0"/>
              </a:spcBef>
              <a:spcAft>
                <a:spcPts val="0"/>
              </a:spcAft>
              <a:buSzPts val="2500"/>
              <a:buFont typeface="Bebas Neue"/>
              <a:buNone/>
              <a:defRPr sz="2500">
                <a:latin typeface="Bebas Neue"/>
                <a:ea typeface="Bebas Neue"/>
                <a:cs typeface="Bebas Neue"/>
                <a:sym typeface="Bebas Neue"/>
              </a:defRPr>
            </a:lvl2pPr>
            <a:lvl3pPr lvl="2" algn="ctr" rtl="0">
              <a:lnSpc>
                <a:spcPct val="100000"/>
              </a:lnSpc>
              <a:spcBef>
                <a:spcPts val="0"/>
              </a:spcBef>
              <a:spcAft>
                <a:spcPts val="0"/>
              </a:spcAft>
              <a:buSzPts val="2500"/>
              <a:buFont typeface="Bebas Neue"/>
              <a:buNone/>
              <a:defRPr sz="2500">
                <a:latin typeface="Bebas Neue"/>
                <a:ea typeface="Bebas Neue"/>
                <a:cs typeface="Bebas Neue"/>
                <a:sym typeface="Bebas Neue"/>
              </a:defRPr>
            </a:lvl3pPr>
            <a:lvl4pPr lvl="3" algn="ctr" rtl="0">
              <a:lnSpc>
                <a:spcPct val="100000"/>
              </a:lnSpc>
              <a:spcBef>
                <a:spcPts val="0"/>
              </a:spcBef>
              <a:spcAft>
                <a:spcPts val="0"/>
              </a:spcAft>
              <a:buSzPts val="2500"/>
              <a:buFont typeface="Bebas Neue"/>
              <a:buNone/>
              <a:defRPr sz="2500">
                <a:latin typeface="Bebas Neue"/>
                <a:ea typeface="Bebas Neue"/>
                <a:cs typeface="Bebas Neue"/>
                <a:sym typeface="Bebas Neue"/>
              </a:defRPr>
            </a:lvl4pPr>
            <a:lvl5pPr lvl="4" algn="ctr" rtl="0">
              <a:lnSpc>
                <a:spcPct val="100000"/>
              </a:lnSpc>
              <a:spcBef>
                <a:spcPts val="0"/>
              </a:spcBef>
              <a:spcAft>
                <a:spcPts val="0"/>
              </a:spcAft>
              <a:buSzPts val="2500"/>
              <a:buFont typeface="Bebas Neue"/>
              <a:buNone/>
              <a:defRPr sz="2500">
                <a:latin typeface="Bebas Neue"/>
                <a:ea typeface="Bebas Neue"/>
                <a:cs typeface="Bebas Neue"/>
                <a:sym typeface="Bebas Neue"/>
              </a:defRPr>
            </a:lvl5pPr>
            <a:lvl6pPr lvl="5" algn="ctr" rtl="0">
              <a:lnSpc>
                <a:spcPct val="100000"/>
              </a:lnSpc>
              <a:spcBef>
                <a:spcPts val="0"/>
              </a:spcBef>
              <a:spcAft>
                <a:spcPts val="0"/>
              </a:spcAft>
              <a:buSzPts val="2500"/>
              <a:buFont typeface="Bebas Neue"/>
              <a:buNone/>
              <a:defRPr sz="2500">
                <a:latin typeface="Bebas Neue"/>
                <a:ea typeface="Bebas Neue"/>
                <a:cs typeface="Bebas Neue"/>
                <a:sym typeface="Bebas Neue"/>
              </a:defRPr>
            </a:lvl6pPr>
            <a:lvl7pPr lvl="6" algn="ctr" rtl="0">
              <a:lnSpc>
                <a:spcPct val="100000"/>
              </a:lnSpc>
              <a:spcBef>
                <a:spcPts val="0"/>
              </a:spcBef>
              <a:spcAft>
                <a:spcPts val="0"/>
              </a:spcAft>
              <a:buSzPts val="2500"/>
              <a:buFont typeface="Bebas Neue"/>
              <a:buNone/>
              <a:defRPr sz="2500">
                <a:latin typeface="Bebas Neue"/>
                <a:ea typeface="Bebas Neue"/>
                <a:cs typeface="Bebas Neue"/>
                <a:sym typeface="Bebas Neue"/>
              </a:defRPr>
            </a:lvl7pPr>
            <a:lvl8pPr lvl="7" algn="ctr" rtl="0">
              <a:lnSpc>
                <a:spcPct val="100000"/>
              </a:lnSpc>
              <a:spcBef>
                <a:spcPts val="0"/>
              </a:spcBef>
              <a:spcAft>
                <a:spcPts val="0"/>
              </a:spcAft>
              <a:buSzPts val="2500"/>
              <a:buFont typeface="Bebas Neue"/>
              <a:buNone/>
              <a:defRPr sz="2500">
                <a:latin typeface="Bebas Neue"/>
                <a:ea typeface="Bebas Neue"/>
                <a:cs typeface="Bebas Neue"/>
                <a:sym typeface="Bebas Neue"/>
              </a:defRPr>
            </a:lvl8pPr>
            <a:lvl9pPr lvl="8" algn="ctr" rtl="0">
              <a:lnSpc>
                <a:spcPct val="100000"/>
              </a:lnSpc>
              <a:spcBef>
                <a:spcPts val="0"/>
              </a:spcBef>
              <a:spcAft>
                <a:spcPts val="0"/>
              </a:spcAft>
              <a:buSzPts val="2500"/>
              <a:buFont typeface="Bebas Neue"/>
              <a:buNone/>
              <a:defRPr sz="2500">
                <a:latin typeface="Bebas Neue"/>
                <a:ea typeface="Bebas Neue"/>
                <a:cs typeface="Bebas Neue"/>
                <a:sym typeface="Bebas Neue"/>
              </a:defRPr>
            </a:lvl9pPr>
          </a:lstStyle>
          <a:p>
            <a:endParaRPr/>
          </a:p>
        </p:txBody>
      </p:sp>
      <p:sp>
        <p:nvSpPr>
          <p:cNvPr id="131" name="Google Shape;131;p5"/>
          <p:cNvSpPr txBox="1">
            <a:spLocks noGrp="1"/>
          </p:cNvSpPr>
          <p:nvPr>
            <p:ph type="subTitle" idx="4"/>
          </p:nvPr>
        </p:nvSpPr>
        <p:spPr>
          <a:xfrm>
            <a:off x="5404775" y="2739100"/>
            <a:ext cx="2743200" cy="16800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300"/>
              <a:buChar char="●"/>
              <a:defRPr b="0"/>
            </a:lvl1pPr>
            <a:lvl2pPr lvl="1" algn="ctr" rtl="0">
              <a:lnSpc>
                <a:spcPct val="100000"/>
              </a:lnSpc>
              <a:spcBef>
                <a:spcPts val="0"/>
              </a:spcBef>
              <a:spcAft>
                <a:spcPts val="0"/>
              </a:spcAft>
              <a:buSzPts val="1300"/>
              <a:buChar char="○"/>
              <a:defRPr/>
            </a:lvl2pPr>
            <a:lvl3pPr lvl="2" algn="ctr" rtl="0">
              <a:lnSpc>
                <a:spcPct val="100000"/>
              </a:lnSpc>
              <a:spcBef>
                <a:spcPts val="0"/>
              </a:spcBef>
              <a:spcAft>
                <a:spcPts val="0"/>
              </a:spcAft>
              <a:buSzPts val="1300"/>
              <a:buChar char="■"/>
              <a:defRPr/>
            </a:lvl3pPr>
            <a:lvl4pPr lvl="3" algn="ctr" rtl="0">
              <a:lnSpc>
                <a:spcPct val="100000"/>
              </a:lnSpc>
              <a:spcBef>
                <a:spcPts val="0"/>
              </a:spcBef>
              <a:spcAft>
                <a:spcPts val="0"/>
              </a:spcAft>
              <a:buSzPts val="1300"/>
              <a:buChar char="●"/>
              <a:defRPr/>
            </a:lvl4pPr>
            <a:lvl5pPr lvl="4" algn="ctr" rtl="0">
              <a:lnSpc>
                <a:spcPct val="100000"/>
              </a:lnSpc>
              <a:spcBef>
                <a:spcPts val="0"/>
              </a:spcBef>
              <a:spcAft>
                <a:spcPts val="0"/>
              </a:spcAft>
              <a:buSzPts val="1300"/>
              <a:buChar char="○"/>
              <a:defRPr/>
            </a:lvl5pPr>
            <a:lvl6pPr lvl="5" algn="ctr" rtl="0">
              <a:lnSpc>
                <a:spcPct val="100000"/>
              </a:lnSpc>
              <a:spcBef>
                <a:spcPts val="0"/>
              </a:spcBef>
              <a:spcAft>
                <a:spcPts val="0"/>
              </a:spcAft>
              <a:buSzPts val="1300"/>
              <a:buChar char="■"/>
              <a:defRPr/>
            </a:lvl6pPr>
            <a:lvl7pPr lvl="6" algn="ctr" rtl="0">
              <a:lnSpc>
                <a:spcPct val="100000"/>
              </a:lnSpc>
              <a:spcBef>
                <a:spcPts val="0"/>
              </a:spcBef>
              <a:spcAft>
                <a:spcPts val="0"/>
              </a:spcAft>
              <a:buSzPts val="1300"/>
              <a:buChar char="●"/>
              <a:defRPr/>
            </a:lvl7pPr>
            <a:lvl8pPr lvl="7" algn="ctr" rtl="0">
              <a:lnSpc>
                <a:spcPct val="100000"/>
              </a:lnSpc>
              <a:spcBef>
                <a:spcPts val="0"/>
              </a:spcBef>
              <a:spcAft>
                <a:spcPts val="0"/>
              </a:spcAft>
              <a:buSzPts val="1300"/>
              <a:buChar char="○"/>
              <a:defRPr/>
            </a:lvl8pPr>
            <a:lvl9pPr lvl="8" algn="ctr" rtl="0">
              <a:lnSpc>
                <a:spcPct val="100000"/>
              </a:lnSpc>
              <a:spcBef>
                <a:spcPts val="0"/>
              </a:spcBef>
              <a:spcAft>
                <a:spcPts val="0"/>
              </a:spcAft>
              <a:buSzPts val="13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2"/>
        <p:cNvGrpSpPr/>
        <p:nvPr/>
      </p:nvGrpSpPr>
      <p:grpSpPr>
        <a:xfrm>
          <a:off x="0" y="0"/>
          <a:ext cx="0" cy="0"/>
          <a:chOff x="0" y="0"/>
          <a:chExt cx="0" cy="0"/>
        </a:xfrm>
      </p:grpSpPr>
      <p:grpSp>
        <p:nvGrpSpPr>
          <p:cNvPr id="133" name="Google Shape;133;p6"/>
          <p:cNvGrpSpPr/>
          <p:nvPr/>
        </p:nvGrpSpPr>
        <p:grpSpPr>
          <a:xfrm>
            <a:off x="-83000" y="-252201"/>
            <a:ext cx="9354875" cy="5622400"/>
            <a:chOff x="-83000" y="-252201"/>
            <a:chExt cx="9354875" cy="5622400"/>
          </a:xfrm>
        </p:grpSpPr>
        <p:sp>
          <p:nvSpPr>
            <p:cNvPr id="134" name="Google Shape;134;p6"/>
            <p:cNvSpPr/>
            <p:nvPr/>
          </p:nvSpPr>
          <p:spPr>
            <a:xfrm rot="-1952546">
              <a:off x="-1555" y="1210100"/>
              <a:ext cx="407121" cy="421685"/>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6"/>
            <p:cNvSpPr/>
            <p:nvPr/>
          </p:nvSpPr>
          <p:spPr>
            <a:xfrm rot="4204828">
              <a:off x="2423444" y="-8257"/>
              <a:ext cx="300264" cy="29931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6"/>
            <p:cNvSpPr/>
            <p:nvPr/>
          </p:nvSpPr>
          <p:spPr>
            <a:xfrm rot="-4229008">
              <a:off x="166653" y="4192538"/>
              <a:ext cx="311603" cy="278588"/>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137;p6"/>
            <p:cNvSpPr/>
            <p:nvPr/>
          </p:nvSpPr>
          <p:spPr>
            <a:xfrm>
              <a:off x="903121" y="4323500"/>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6"/>
            <p:cNvSpPr/>
            <p:nvPr/>
          </p:nvSpPr>
          <p:spPr>
            <a:xfrm>
              <a:off x="7092105" y="44166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139;p6"/>
            <p:cNvSpPr/>
            <p:nvPr/>
          </p:nvSpPr>
          <p:spPr>
            <a:xfrm rot="-1386284">
              <a:off x="4571324" y="155070"/>
              <a:ext cx="264517" cy="264517"/>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6"/>
            <p:cNvSpPr/>
            <p:nvPr/>
          </p:nvSpPr>
          <p:spPr>
            <a:xfrm rot="4047009">
              <a:off x="259405" y="2572212"/>
              <a:ext cx="264416" cy="264416"/>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141;p6"/>
            <p:cNvSpPr/>
            <p:nvPr/>
          </p:nvSpPr>
          <p:spPr>
            <a:xfrm rot="1484058">
              <a:off x="8049703" y="155102"/>
              <a:ext cx="264572" cy="2645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6"/>
            <p:cNvSpPr/>
            <p:nvPr/>
          </p:nvSpPr>
          <p:spPr>
            <a:xfrm>
              <a:off x="1245790" y="375675"/>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6"/>
            <p:cNvSpPr/>
            <p:nvPr/>
          </p:nvSpPr>
          <p:spPr>
            <a:xfrm rot="5928625">
              <a:off x="-64310" y="497126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6"/>
            <p:cNvSpPr/>
            <p:nvPr/>
          </p:nvSpPr>
          <p:spPr>
            <a:xfrm rot="1484150">
              <a:off x="5768440" y="4837231"/>
              <a:ext cx="458135" cy="458135"/>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6"/>
            <p:cNvSpPr/>
            <p:nvPr/>
          </p:nvSpPr>
          <p:spPr>
            <a:xfrm rot="2700000">
              <a:off x="294581" y="3269607"/>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146;p6"/>
            <p:cNvSpPr/>
            <p:nvPr/>
          </p:nvSpPr>
          <p:spPr>
            <a:xfrm rot="2700000">
              <a:off x="6803887" y="-136918"/>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6"/>
            <p:cNvSpPr/>
            <p:nvPr/>
          </p:nvSpPr>
          <p:spPr>
            <a:xfrm rot="-971352">
              <a:off x="5821966" y="137708"/>
              <a:ext cx="300204" cy="29925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6"/>
            <p:cNvSpPr/>
            <p:nvPr/>
          </p:nvSpPr>
          <p:spPr>
            <a:xfrm>
              <a:off x="3143565" y="4475725"/>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6"/>
            <p:cNvSpPr/>
            <p:nvPr/>
          </p:nvSpPr>
          <p:spPr>
            <a:xfrm rot="1986681">
              <a:off x="253618" y="-151213"/>
              <a:ext cx="387173" cy="387173"/>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6"/>
            <p:cNvSpPr/>
            <p:nvPr/>
          </p:nvSpPr>
          <p:spPr>
            <a:xfrm rot="-2063235">
              <a:off x="8158798" y="4713884"/>
              <a:ext cx="540207" cy="538630"/>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151;p6"/>
            <p:cNvSpPr/>
            <p:nvPr/>
          </p:nvSpPr>
          <p:spPr>
            <a:xfrm rot="279811">
              <a:off x="8506429" y="3812449"/>
              <a:ext cx="313638" cy="313638"/>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152;p6"/>
            <p:cNvSpPr/>
            <p:nvPr/>
          </p:nvSpPr>
          <p:spPr>
            <a:xfrm rot="-8289622">
              <a:off x="8675311" y="1396627"/>
              <a:ext cx="311672" cy="27873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6"/>
            <p:cNvSpPr/>
            <p:nvPr/>
          </p:nvSpPr>
          <p:spPr>
            <a:xfrm rot="5928625">
              <a:off x="2176133" y="472231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154;p6"/>
            <p:cNvSpPr/>
            <p:nvPr/>
          </p:nvSpPr>
          <p:spPr>
            <a:xfrm rot="796823">
              <a:off x="4444354" y="4853511"/>
              <a:ext cx="518465" cy="46337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6"/>
            <p:cNvSpPr/>
            <p:nvPr/>
          </p:nvSpPr>
          <p:spPr>
            <a:xfrm rot="6915390">
              <a:off x="8931933" y="2942869"/>
              <a:ext cx="264372" cy="2643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6"/>
            <p:cNvSpPr/>
            <p:nvPr/>
          </p:nvSpPr>
          <p:spPr>
            <a:xfrm>
              <a:off x="8888175" y="3431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6"/>
            <p:cNvSpPr/>
            <p:nvPr/>
          </p:nvSpPr>
          <p:spPr>
            <a:xfrm rot="5522534">
              <a:off x="3514237" y="241990"/>
              <a:ext cx="387246" cy="387246"/>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8" name="Google Shape;158;p6"/>
          <p:cNvSpPr/>
          <p:nvPr/>
        </p:nvSpPr>
        <p:spPr>
          <a:xfrm>
            <a:off x="359050" y="301700"/>
            <a:ext cx="8393975" cy="4524125"/>
          </a:xfrm>
          <a:custGeom>
            <a:avLst/>
            <a:gdLst/>
            <a:ahLst/>
            <a:cxnLst/>
            <a:rect l="l" t="t" r="r" b="b"/>
            <a:pathLst>
              <a:path w="335759" h="180965" extrusionOk="0">
                <a:moveTo>
                  <a:pt x="0" y="0"/>
                </a:moveTo>
                <a:lnTo>
                  <a:pt x="2554" y="180965"/>
                </a:lnTo>
                <a:lnTo>
                  <a:pt x="335759" y="178093"/>
                </a:lnTo>
                <a:lnTo>
                  <a:pt x="333525" y="3830"/>
                </a:lnTo>
                <a:close/>
              </a:path>
            </a:pathLst>
          </a:custGeom>
          <a:solidFill>
            <a:schemeClr val="lt1"/>
          </a:solidFill>
          <a:ln>
            <a:noFill/>
          </a:ln>
        </p:spPr>
        <p:txBody>
          <a:bodyPr/>
          <a:lstStyle/>
          <a:p>
            <a:endParaRPr lang="en-US"/>
          </a:p>
        </p:txBody>
      </p:sp>
      <p:sp>
        <p:nvSpPr>
          <p:cNvPr id="159" name="Google Shape;159;p6"/>
          <p:cNvSpPr/>
          <p:nvPr/>
        </p:nvSpPr>
        <p:spPr>
          <a:xfrm>
            <a:off x="502675" y="317675"/>
            <a:ext cx="8186525" cy="4524125"/>
          </a:xfrm>
          <a:custGeom>
            <a:avLst/>
            <a:gdLst/>
            <a:ahLst/>
            <a:cxnLst/>
            <a:rect l="l" t="t" r="r" b="b"/>
            <a:pathLst>
              <a:path w="327461" h="180965" extrusionOk="0">
                <a:moveTo>
                  <a:pt x="0" y="2553"/>
                </a:moveTo>
                <a:lnTo>
                  <a:pt x="321078" y="0"/>
                </a:lnTo>
                <a:lnTo>
                  <a:pt x="327461" y="180965"/>
                </a:lnTo>
                <a:lnTo>
                  <a:pt x="319" y="177135"/>
                </a:lnTo>
                <a:close/>
              </a:path>
            </a:pathLst>
          </a:custGeom>
          <a:noFill/>
          <a:ln w="28575" cap="flat" cmpd="sng">
            <a:solidFill>
              <a:schemeClr val="accent1"/>
            </a:solidFill>
            <a:prstDash val="solid"/>
            <a:round/>
            <a:headEnd type="none" w="med" len="med"/>
            <a:tailEnd type="none" w="med" len="med"/>
          </a:ln>
        </p:spPr>
        <p:txBody>
          <a:bodyPr/>
          <a:lstStyle/>
          <a:p>
            <a:endParaRPr lang="en-US"/>
          </a:p>
        </p:txBody>
      </p:sp>
      <p:sp>
        <p:nvSpPr>
          <p:cNvPr id="160" name="Google Shape;160;p6"/>
          <p:cNvSpPr txBox="1">
            <a:spLocks noGrp="1"/>
          </p:cNvSpPr>
          <p:nvPr>
            <p:ph type="title"/>
          </p:nvPr>
        </p:nvSpPr>
        <p:spPr>
          <a:xfrm>
            <a:off x="720000" y="535000"/>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61"/>
        <p:cNvGrpSpPr/>
        <p:nvPr/>
      </p:nvGrpSpPr>
      <p:grpSpPr>
        <a:xfrm>
          <a:off x="0" y="0"/>
          <a:ext cx="0" cy="0"/>
          <a:chOff x="0" y="0"/>
          <a:chExt cx="0" cy="0"/>
        </a:xfrm>
      </p:grpSpPr>
      <p:grpSp>
        <p:nvGrpSpPr>
          <p:cNvPr id="162" name="Google Shape;162;p7"/>
          <p:cNvGrpSpPr/>
          <p:nvPr/>
        </p:nvGrpSpPr>
        <p:grpSpPr>
          <a:xfrm>
            <a:off x="-83000" y="-252201"/>
            <a:ext cx="9354875" cy="5622400"/>
            <a:chOff x="-83000" y="-252201"/>
            <a:chExt cx="9354875" cy="5622400"/>
          </a:xfrm>
        </p:grpSpPr>
        <p:sp>
          <p:nvSpPr>
            <p:cNvPr id="163" name="Google Shape;163;p7"/>
            <p:cNvSpPr/>
            <p:nvPr/>
          </p:nvSpPr>
          <p:spPr>
            <a:xfrm rot="-1952546">
              <a:off x="-1555" y="1210100"/>
              <a:ext cx="407121" cy="421685"/>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7"/>
            <p:cNvSpPr/>
            <p:nvPr/>
          </p:nvSpPr>
          <p:spPr>
            <a:xfrm rot="4204828">
              <a:off x="2423444" y="-8257"/>
              <a:ext cx="300264" cy="29931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7"/>
            <p:cNvSpPr/>
            <p:nvPr/>
          </p:nvSpPr>
          <p:spPr>
            <a:xfrm rot="-4229008">
              <a:off x="166653" y="4192538"/>
              <a:ext cx="311603" cy="278588"/>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166;p7"/>
            <p:cNvSpPr/>
            <p:nvPr/>
          </p:nvSpPr>
          <p:spPr>
            <a:xfrm>
              <a:off x="903121" y="4323500"/>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167;p7"/>
            <p:cNvSpPr/>
            <p:nvPr/>
          </p:nvSpPr>
          <p:spPr>
            <a:xfrm>
              <a:off x="7092105" y="44166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7"/>
            <p:cNvSpPr/>
            <p:nvPr/>
          </p:nvSpPr>
          <p:spPr>
            <a:xfrm rot="-1386284">
              <a:off x="4571324" y="155070"/>
              <a:ext cx="264517" cy="264517"/>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7"/>
            <p:cNvSpPr/>
            <p:nvPr/>
          </p:nvSpPr>
          <p:spPr>
            <a:xfrm rot="4047009">
              <a:off x="259405" y="2572212"/>
              <a:ext cx="264416" cy="264416"/>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170;p7"/>
            <p:cNvSpPr/>
            <p:nvPr/>
          </p:nvSpPr>
          <p:spPr>
            <a:xfrm rot="1484058">
              <a:off x="8049703" y="155102"/>
              <a:ext cx="264572" cy="2645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171;p7"/>
            <p:cNvSpPr/>
            <p:nvPr/>
          </p:nvSpPr>
          <p:spPr>
            <a:xfrm>
              <a:off x="1245790" y="375675"/>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7"/>
            <p:cNvSpPr/>
            <p:nvPr/>
          </p:nvSpPr>
          <p:spPr>
            <a:xfrm rot="5928625">
              <a:off x="-64310" y="497126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7"/>
            <p:cNvSpPr/>
            <p:nvPr/>
          </p:nvSpPr>
          <p:spPr>
            <a:xfrm rot="1484150">
              <a:off x="5768440" y="4837231"/>
              <a:ext cx="458135" cy="458135"/>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174;p7"/>
            <p:cNvSpPr/>
            <p:nvPr/>
          </p:nvSpPr>
          <p:spPr>
            <a:xfrm rot="2700000">
              <a:off x="294581" y="3269607"/>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175;p7"/>
            <p:cNvSpPr/>
            <p:nvPr/>
          </p:nvSpPr>
          <p:spPr>
            <a:xfrm rot="2700000">
              <a:off x="6803887" y="-136918"/>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7"/>
            <p:cNvSpPr/>
            <p:nvPr/>
          </p:nvSpPr>
          <p:spPr>
            <a:xfrm rot="-971352">
              <a:off x="5821966" y="137708"/>
              <a:ext cx="300204" cy="29925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177;p7"/>
            <p:cNvSpPr/>
            <p:nvPr/>
          </p:nvSpPr>
          <p:spPr>
            <a:xfrm>
              <a:off x="3143565" y="4475725"/>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178;p7"/>
            <p:cNvSpPr/>
            <p:nvPr/>
          </p:nvSpPr>
          <p:spPr>
            <a:xfrm rot="1986681">
              <a:off x="253618" y="-151213"/>
              <a:ext cx="387173" cy="387173"/>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7"/>
            <p:cNvSpPr/>
            <p:nvPr/>
          </p:nvSpPr>
          <p:spPr>
            <a:xfrm rot="-2063235">
              <a:off x="8158798" y="4713884"/>
              <a:ext cx="540207" cy="538630"/>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180;p7"/>
            <p:cNvSpPr/>
            <p:nvPr/>
          </p:nvSpPr>
          <p:spPr>
            <a:xfrm rot="279811">
              <a:off x="8506429" y="3812449"/>
              <a:ext cx="313638" cy="313638"/>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181;p7"/>
            <p:cNvSpPr/>
            <p:nvPr/>
          </p:nvSpPr>
          <p:spPr>
            <a:xfrm rot="-8289622">
              <a:off x="8675311" y="1396627"/>
              <a:ext cx="311672" cy="27873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182;p7"/>
            <p:cNvSpPr/>
            <p:nvPr/>
          </p:nvSpPr>
          <p:spPr>
            <a:xfrm rot="5928625">
              <a:off x="2176133" y="472231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7"/>
            <p:cNvSpPr/>
            <p:nvPr/>
          </p:nvSpPr>
          <p:spPr>
            <a:xfrm rot="796823">
              <a:off x="4444354" y="4853511"/>
              <a:ext cx="518465" cy="46337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184;p7"/>
            <p:cNvSpPr/>
            <p:nvPr/>
          </p:nvSpPr>
          <p:spPr>
            <a:xfrm rot="6915390">
              <a:off x="8931933" y="2942869"/>
              <a:ext cx="264372" cy="2643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185;p7"/>
            <p:cNvSpPr/>
            <p:nvPr/>
          </p:nvSpPr>
          <p:spPr>
            <a:xfrm>
              <a:off x="8888175" y="3431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7"/>
            <p:cNvSpPr/>
            <p:nvPr/>
          </p:nvSpPr>
          <p:spPr>
            <a:xfrm rot="5522534">
              <a:off x="3514237" y="241990"/>
              <a:ext cx="387246" cy="387246"/>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87" name="Google Shape;187;p7"/>
          <p:cNvSpPr/>
          <p:nvPr/>
        </p:nvSpPr>
        <p:spPr>
          <a:xfrm>
            <a:off x="359050" y="359050"/>
            <a:ext cx="8393975" cy="4524125"/>
          </a:xfrm>
          <a:custGeom>
            <a:avLst/>
            <a:gdLst/>
            <a:ahLst/>
            <a:cxnLst/>
            <a:rect l="l" t="t" r="r" b="b"/>
            <a:pathLst>
              <a:path w="335759" h="180965" extrusionOk="0">
                <a:moveTo>
                  <a:pt x="0" y="0"/>
                </a:moveTo>
                <a:lnTo>
                  <a:pt x="2554" y="180965"/>
                </a:lnTo>
                <a:lnTo>
                  <a:pt x="335759" y="178093"/>
                </a:lnTo>
                <a:lnTo>
                  <a:pt x="333525" y="3830"/>
                </a:lnTo>
                <a:close/>
              </a:path>
            </a:pathLst>
          </a:custGeom>
          <a:solidFill>
            <a:schemeClr val="lt1"/>
          </a:solidFill>
          <a:ln>
            <a:noFill/>
          </a:ln>
        </p:spPr>
        <p:txBody>
          <a:bodyPr/>
          <a:lstStyle/>
          <a:p>
            <a:endParaRPr lang="en-US"/>
          </a:p>
        </p:txBody>
      </p:sp>
      <p:sp>
        <p:nvSpPr>
          <p:cNvPr id="188" name="Google Shape;188;p7"/>
          <p:cNvSpPr/>
          <p:nvPr/>
        </p:nvSpPr>
        <p:spPr>
          <a:xfrm>
            <a:off x="636450" y="377425"/>
            <a:ext cx="7940975" cy="4366425"/>
          </a:xfrm>
          <a:custGeom>
            <a:avLst/>
            <a:gdLst/>
            <a:ahLst/>
            <a:cxnLst/>
            <a:rect l="l" t="t" r="r" b="b"/>
            <a:pathLst>
              <a:path w="317639" h="174657" extrusionOk="0">
                <a:moveTo>
                  <a:pt x="593" y="5329"/>
                </a:moveTo>
                <a:lnTo>
                  <a:pt x="317639" y="0"/>
                </a:lnTo>
                <a:lnTo>
                  <a:pt x="314975" y="174657"/>
                </a:lnTo>
                <a:lnTo>
                  <a:pt x="0" y="171697"/>
                </a:lnTo>
                <a:close/>
              </a:path>
            </a:pathLst>
          </a:custGeom>
          <a:noFill/>
          <a:ln w="28575" cap="flat" cmpd="sng">
            <a:solidFill>
              <a:schemeClr val="accent1"/>
            </a:solidFill>
            <a:prstDash val="solid"/>
            <a:round/>
            <a:headEnd type="none" w="med" len="med"/>
            <a:tailEnd type="none" w="med" len="med"/>
          </a:ln>
        </p:spPr>
        <p:txBody>
          <a:bodyPr/>
          <a:lstStyle/>
          <a:p>
            <a:endParaRPr lang="en-US"/>
          </a:p>
        </p:txBody>
      </p:sp>
      <p:sp>
        <p:nvSpPr>
          <p:cNvPr id="189" name="Google Shape;189;p7"/>
          <p:cNvSpPr txBox="1">
            <a:spLocks noGrp="1"/>
          </p:cNvSpPr>
          <p:nvPr>
            <p:ph type="title"/>
          </p:nvPr>
        </p:nvSpPr>
        <p:spPr>
          <a:xfrm>
            <a:off x="914075" y="903875"/>
            <a:ext cx="4843800" cy="5727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90" name="Google Shape;190;p7"/>
          <p:cNvSpPr txBox="1">
            <a:spLocks noGrp="1"/>
          </p:cNvSpPr>
          <p:nvPr>
            <p:ph type="body" idx="1"/>
          </p:nvPr>
        </p:nvSpPr>
        <p:spPr>
          <a:xfrm>
            <a:off x="914075" y="1817825"/>
            <a:ext cx="3822000" cy="2118600"/>
          </a:xfrm>
          <a:prstGeom prst="rect">
            <a:avLst/>
          </a:prstGeom>
        </p:spPr>
        <p:txBody>
          <a:bodyPr spcFirstLastPara="1" wrap="square" lIns="91425" tIns="91425" rIns="91425" bIns="91425" anchor="t" anchorCtr="0">
            <a:noAutofit/>
          </a:bodyPr>
          <a:lstStyle>
            <a:lvl1pPr marL="457200" lvl="0" indent="-317500" rtl="0">
              <a:lnSpc>
                <a:spcPct val="100000"/>
              </a:lnSpc>
              <a:spcBef>
                <a:spcPts val="0"/>
              </a:spcBef>
              <a:spcAft>
                <a:spcPts val="0"/>
              </a:spcAft>
              <a:buSzPts val="1400"/>
              <a:buChar char="●"/>
              <a:defRPr/>
            </a:lvl1pPr>
            <a:lvl2pPr marL="914400" lvl="1" indent="-311150" rtl="0">
              <a:lnSpc>
                <a:spcPct val="115000"/>
              </a:lnSpc>
              <a:spcBef>
                <a:spcPts val="0"/>
              </a:spcBef>
              <a:spcAft>
                <a:spcPts val="0"/>
              </a:spcAft>
              <a:buSzPts val="1300"/>
              <a:buChar char="○"/>
              <a:defRPr/>
            </a:lvl2pPr>
            <a:lvl3pPr marL="1371600" lvl="2" indent="-311150" rtl="0">
              <a:lnSpc>
                <a:spcPct val="115000"/>
              </a:lnSpc>
              <a:spcBef>
                <a:spcPts val="0"/>
              </a:spcBef>
              <a:spcAft>
                <a:spcPts val="0"/>
              </a:spcAft>
              <a:buSzPts val="1300"/>
              <a:buChar char="■"/>
              <a:defRPr/>
            </a:lvl3pPr>
            <a:lvl4pPr marL="1828800" lvl="3" indent="-311150" rtl="0">
              <a:lnSpc>
                <a:spcPct val="115000"/>
              </a:lnSpc>
              <a:spcBef>
                <a:spcPts val="0"/>
              </a:spcBef>
              <a:spcAft>
                <a:spcPts val="0"/>
              </a:spcAft>
              <a:buSzPts val="1300"/>
              <a:buChar char="●"/>
              <a:defRPr/>
            </a:lvl4pPr>
            <a:lvl5pPr marL="2286000" lvl="4" indent="-311150" rtl="0">
              <a:lnSpc>
                <a:spcPct val="115000"/>
              </a:lnSpc>
              <a:spcBef>
                <a:spcPts val="0"/>
              </a:spcBef>
              <a:spcAft>
                <a:spcPts val="0"/>
              </a:spcAft>
              <a:buSzPts val="1300"/>
              <a:buChar char="○"/>
              <a:defRPr/>
            </a:lvl5pPr>
            <a:lvl6pPr marL="2743200" lvl="5" indent="-311150" rtl="0">
              <a:lnSpc>
                <a:spcPct val="115000"/>
              </a:lnSpc>
              <a:spcBef>
                <a:spcPts val="0"/>
              </a:spcBef>
              <a:spcAft>
                <a:spcPts val="0"/>
              </a:spcAft>
              <a:buSzPts val="1300"/>
              <a:buChar char="■"/>
              <a:defRPr/>
            </a:lvl6pPr>
            <a:lvl7pPr marL="3200400" lvl="6" indent="-311150" rtl="0">
              <a:lnSpc>
                <a:spcPct val="115000"/>
              </a:lnSpc>
              <a:spcBef>
                <a:spcPts val="0"/>
              </a:spcBef>
              <a:spcAft>
                <a:spcPts val="0"/>
              </a:spcAft>
              <a:buSzPts val="1300"/>
              <a:buChar char="●"/>
              <a:defRPr/>
            </a:lvl7pPr>
            <a:lvl8pPr marL="3657600" lvl="7" indent="-311150" rtl="0">
              <a:lnSpc>
                <a:spcPct val="115000"/>
              </a:lnSpc>
              <a:spcBef>
                <a:spcPts val="0"/>
              </a:spcBef>
              <a:spcAft>
                <a:spcPts val="0"/>
              </a:spcAft>
              <a:buSzPts val="1300"/>
              <a:buChar char="○"/>
              <a:defRPr/>
            </a:lvl8pPr>
            <a:lvl9pPr marL="4114800" lvl="8" indent="-311150" rtl="0">
              <a:lnSpc>
                <a:spcPct val="115000"/>
              </a:lnSpc>
              <a:spcBef>
                <a:spcPts val="0"/>
              </a:spcBef>
              <a:spcAft>
                <a:spcPts val="0"/>
              </a:spcAft>
              <a:buSzPts val="13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20"/>
        <p:cNvGrpSpPr/>
        <p:nvPr/>
      </p:nvGrpSpPr>
      <p:grpSpPr>
        <a:xfrm>
          <a:off x="0" y="0"/>
          <a:ext cx="0" cy="0"/>
          <a:chOff x="0" y="0"/>
          <a:chExt cx="0" cy="0"/>
        </a:xfrm>
      </p:grpSpPr>
      <p:grpSp>
        <p:nvGrpSpPr>
          <p:cNvPr id="221" name="Google Shape;221;p9"/>
          <p:cNvGrpSpPr/>
          <p:nvPr/>
        </p:nvGrpSpPr>
        <p:grpSpPr>
          <a:xfrm>
            <a:off x="-83000" y="-252201"/>
            <a:ext cx="9354875" cy="5622400"/>
            <a:chOff x="-83000" y="-252201"/>
            <a:chExt cx="9354875" cy="5622400"/>
          </a:xfrm>
        </p:grpSpPr>
        <p:sp>
          <p:nvSpPr>
            <p:cNvPr id="222" name="Google Shape;222;p9"/>
            <p:cNvSpPr/>
            <p:nvPr/>
          </p:nvSpPr>
          <p:spPr>
            <a:xfrm rot="-1952546">
              <a:off x="-1555" y="1210100"/>
              <a:ext cx="407121" cy="421685"/>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9"/>
            <p:cNvSpPr/>
            <p:nvPr/>
          </p:nvSpPr>
          <p:spPr>
            <a:xfrm rot="4204828">
              <a:off x="2423444" y="-8257"/>
              <a:ext cx="300264" cy="29931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9"/>
            <p:cNvSpPr/>
            <p:nvPr/>
          </p:nvSpPr>
          <p:spPr>
            <a:xfrm rot="-4229008">
              <a:off x="166653" y="4192538"/>
              <a:ext cx="311603" cy="278588"/>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9"/>
            <p:cNvSpPr/>
            <p:nvPr/>
          </p:nvSpPr>
          <p:spPr>
            <a:xfrm>
              <a:off x="903121" y="4323500"/>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9"/>
            <p:cNvSpPr/>
            <p:nvPr/>
          </p:nvSpPr>
          <p:spPr>
            <a:xfrm>
              <a:off x="7092105" y="44166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9"/>
            <p:cNvSpPr/>
            <p:nvPr/>
          </p:nvSpPr>
          <p:spPr>
            <a:xfrm rot="-1386284">
              <a:off x="4571324" y="155070"/>
              <a:ext cx="264517" cy="264517"/>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9"/>
            <p:cNvSpPr/>
            <p:nvPr/>
          </p:nvSpPr>
          <p:spPr>
            <a:xfrm rot="4047009">
              <a:off x="259405" y="2572212"/>
              <a:ext cx="264416" cy="264416"/>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9"/>
            <p:cNvSpPr/>
            <p:nvPr/>
          </p:nvSpPr>
          <p:spPr>
            <a:xfrm rot="1484058">
              <a:off x="8049703" y="155102"/>
              <a:ext cx="264572" cy="2645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230;p9"/>
            <p:cNvSpPr/>
            <p:nvPr/>
          </p:nvSpPr>
          <p:spPr>
            <a:xfrm>
              <a:off x="1245790" y="375675"/>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9"/>
            <p:cNvSpPr/>
            <p:nvPr/>
          </p:nvSpPr>
          <p:spPr>
            <a:xfrm rot="5928625">
              <a:off x="-64310" y="497126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9"/>
            <p:cNvSpPr/>
            <p:nvPr/>
          </p:nvSpPr>
          <p:spPr>
            <a:xfrm rot="1484150">
              <a:off x="5768440" y="4837231"/>
              <a:ext cx="458135" cy="458135"/>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9"/>
            <p:cNvSpPr/>
            <p:nvPr/>
          </p:nvSpPr>
          <p:spPr>
            <a:xfrm rot="2700000">
              <a:off x="294581" y="3269607"/>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9"/>
            <p:cNvSpPr/>
            <p:nvPr/>
          </p:nvSpPr>
          <p:spPr>
            <a:xfrm rot="2700000">
              <a:off x="6803887" y="-136918"/>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9"/>
            <p:cNvSpPr/>
            <p:nvPr/>
          </p:nvSpPr>
          <p:spPr>
            <a:xfrm rot="-971352">
              <a:off x="5821966" y="137708"/>
              <a:ext cx="300204" cy="29925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9"/>
            <p:cNvSpPr/>
            <p:nvPr/>
          </p:nvSpPr>
          <p:spPr>
            <a:xfrm>
              <a:off x="3143565" y="4475725"/>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9"/>
            <p:cNvSpPr/>
            <p:nvPr/>
          </p:nvSpPr>
          <p:spPr>
            <a:xfrm rot="1986681">
              <a:off x="253618" y="-151213"/>
              <a:ext cx="387173" cy="387173"/>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9"/>
            <p:cNvSpPr/>
            <p:nvPr/>
          </p:nvSpPr>
          <p:spPr>
            <a:xfrm rot="-2063235">
              <a:off x="8158798" y="4713884"/>
              <a:ext cx="540207" cy="538630"/>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9" name="Google Shape;239;p9"/>
            <p:cNvSpPr/>
            <p:nvPr/>
          </p:nvSpPr>
          <p:spPr>
            <a:xfrm rot="279811">
              <a:off x="8506429" y="3812449"/>
              <a:ext cx="313638" cy="313638"/>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9"/>
            <p:cNvSpPr/>
            <p:nvPr/>
          </p:nvSpPr>
          <p:spPr>
            <a:xfrm rot="-8289622">
              <a:off x="8675311" y="1396627"/>
              <a:ext cx="311672" cy="27873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9"/>
            <p:cNvSpPr/>
            <p:nvPr/>
          </p:nvSpPr>
          <p:spPr>
            <a:xfrm rot="5928625">
              <a:off x="2176133" y="472231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9"/>
            <p:cNvSpPr/>
            <p:nvPr/>
          </p:nvSpPr>
          <p:spPr>
            <a:xfrm rot="796823">
              <a:off x="4444354" y="4853511"/>
              <a:ext cx="518465" cy="46337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9"/>
            <p:cNvSpPr/>
            <p:nvPr/>
          </p:nvSpPr>
          <p:spPr>
            <a:xfrm rot="6915390">
              <a:off x="8931933" y="2942869"/>
              <a:ext cx="264372" cy="2643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4" name="Google Shape;244;p9"/>
            <p:cNvSpPr/>
            <p:nvPr/>
          </p:nvSpPr>
          <p:spPr>
            <a:xfrm>
              <a:off x="8888175" y="3431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9"/>
            <p:cNvSpPr/>
            <p:nvPr/>
          </p:nvSpPr>
          <p:spPr>
            <a:xfrm rot="5522534">
              <a:off x="3514237" y="241990"/>
              <a:ext cx="387246" cy="387246"/>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46" name="Google Shape;246;p9"/>
          <p:cNvSpPr/>
          <p:nvPr/>
        </p:nvSpPr>
        <p:spPr>
          <a:xfrm>
            <a:off x="367025" y="390975"/>
            <a:ext cx="8306200" cy="4484225"/>
          </a:xfrm>
          <a:custGeom>
            <a:avLst/>
            <a:gdLst/>
            <a:ahLst/>
            <a:cxnLst/>
            <a:rect l="l" t="t" r="r" b="b"/>
            <a:pathLst>
              <a:path w="332248" h="179369" extrusionOk="0">
                <a:moveTo>
                  <a:pt x="2235" y="1277"/>
                </a:moveTo>
                <a:lnTo>
                  <a:pt x="330653" y="0"/>
                </a:lnTo>
                <a:lnTo>
                  <a:pt x="332248" y="179369"/>
                </a:lnTo>
                <a:lnTo>
                  <a:pt x="0" y="178093"/>
                </a:lnTo>
                <a:close/>
              </a:path>
            </a:pathLst>
          </a:custGeom>
          <a:solidFill>
            <a:schemeClr val="lt1"/>
          </a:solidFill>
          <a:ln>
            <a:noFill/>
          </a:ln>
        </p:spPr>
        <p:txBody>
          <a:bodyPr/>
          <a:lstStyle/>
          <a:p>
            <a:endParaRPr lang="en-US"/>
          </a:p>
        </p:txBody>
      </p:sp>
      <p:sp>
        <p:nvSpPr>
          <p:cNvPr id="247" name="Google Shape;247;p9"/>
          <p:cNvSpPr/>
          <p:nvPr/>
        </p:nvSpPr>
        <p:spPr>
          <a:xfrm>
            <a:off x="569850" y="481050"/>
            <a:ext cx="7940975" cy="4262800"/>
          </a:xfrm>
          <a:custGeom>
            <a:avLst/>
            <a:gdLst/>
            <a:ahLst/>
            <a:cxnLst/>
            <a:rect l="l" t="t" r="r" b="b"/>
            <a:pathLst>
              <a:path w="317639" h="170512" extrusionOk="0">
                <a:moveTo>
                  <a:pt x="592" y="170512"/>
                </a:moveTo>
                <a:lnTo>
                  <a:pt x="0" y="1480"/>
                </a:lnTo>
                <a:lnTo>
                  <a:pt x="317343" y="0"/>
                </a:lnTo>
                <a:lnTo>
                  <a:pt x="317639" y="169624"/>
                </a:lnTo>
                <a:close/>
              </a:path>
            </a:pathLst>
          </a:custGeom>
          <a:noFill/>
          <a:ln w="28575" cap="flat" cmpd="sng">
            <a:solidFill>
              <a:schemeClr val="accent1"/>
            </a:solidFill>
            <a:prstDash val="solid"/>
            <a:round/>
            <a:headEnd type="none" w="med" len="med"/>
            <a:tailEnd type="none" w="med" len="med"/>
          </a:ln>
        </p:spPr>
        <p:txBody>
          <a:bodyPr/>
          <a:lstStyle/>
          <a:p>
            <a:endParaRPr lang="en-US"/>
          </a:p>
        </p:txBody>
      </p:sp>
      <p:sp>
        <p:nvSpPr>
          <p:cNvPr id="248" name="Google Shape;248;p9"/>
          <p:cNvSpPr txBox="1">
            <a:spLocks noGrp="1"/>
          </p:cNvSpPr>
          <p:nvPr>
            <p:ph type="subTitle" idx="1"/>
          </p:nvPr>
        </p:nvSpPr>
        <p:spPr>
          <a:xfrm>
            <a:off x="4244725" y="2651150"/>
            <a:ext cx="4179300" cy="10926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1300"/>
              <a:buNone/>
              <a:defRPr b="0"/>
            </a:lvl1pPr>
            <a:lvl2pPr lvl="1" algn="ctr" rtl="0">
              <a:lnSpc>
                <a:spcPct val="100000"/>
              </a:lnSpc>
              <a:spcBef>
                <a:spcPts val="1600"/>
              </a:spcBef>
              <a:spcAft>
                <a:spcPts val="0"/>
              </a:spcAft>
              <a:buSzPts val="1300"/>
              <a:buNone/>
              <a:defRPr/>
            </a:lvl2pPr>
            <a:lvl3pPr lvl="2" algn="ctr" rtl="0">
              <a:lnSpc>
                <a:spcPct val="100000"/>
              </a:lnSpc>
              <a:spcBef>
                <a:spcPts val="1600"/>
              </a:spcBef>
              <a:spcAft>
                <a:spcPts val="0"/>
              </a:spcAft>
              <a:buSzPts val="1300"/>
              <a:buNone/>
              <a:defRPr/>
            </a:lvl3pPr>
            <a:lvl4pPr lvl="3" algn="ctr" rtl="0">
              <a:lnSpc>
                <a:spcPct val="100000"/>
              </a:lnSpc>
              <a:spcBef>
                <a:spcPts val="1600"/>
              </a:spcBef>
              <a:spcAft>
                <a:spcPts val="0"/>
              </a:spcAft>
              <a:buSzPts val="1300"/>
              <a:buNone/>
              <a:defRPr/>
            </a:lvl4pPr>
            <a:lvl5pPr lvl="4" algn="ctr" rtl="0">
              <a:lnSpc>
                <a:spcPct val="100000"/>
              </a:lnSpc>
              <a:spcBef>
                <a:spcPts val="1600"/>
              </a:spcBef>
              <a:spcAft>
                <a:spcPts val="0"/>
              </a:spcAft>
              <a:buSzPts val="1300"/>
              <a:buNone/>
              <a:defRPr/>
            </a:lvl5pPr>
            <a:lvl6pPr lvl="5" algn="ctr" rtl="0">
              <a:lnSpc>
                <a:spcPct val="100000"/>
              </a:lnSpc>
              <a:spcBef>
                <a:spcPts val="1600"/>
              </a:spcBef>
              <a:spcAft>
                <a:spcPts val="0"/>
              </a:spcAft>
              <a:buSzPts val="1300"/>
              <a:buNone/>
              <a:defRPr/>
            </a:lvl6pPr>
            <a:lvl7pPr lvl="6" algn="ctr" rtl="0">
              <a:lnSpc>
                <a:spcPct val="100000"/>
              </a:lnSpc>
              <a:spcBef>
                <a:spcPts val="1600"/>
              </a:spcBef>
              <a:spcAft>
                <a:spcPts val="0"/>
              </a:spcAft>
              <a:buSzPts val="1300"/>
              <a:buNone/>
              <a:defRPr/>
            </a:lvl7pPr>
            <a:lvl8pPr lvl="7" algn="ctr" rtl="0">
              <a:lnSpc>
                <a:spcPct val="100000"/>
              </a:lnSpc>
              <a:spcBef>
                <a:spcPts val="1600"/>
              </a:spcBef>
              <a:spcAft>
                <a:spcPts val="0"/>
              </a:spcAft>
              <a:buSzPts val="1300"/>
              <a:buNone/>
              <a:defRPr/>
            </a:lvl8pPr>
            <a:lvl9pPr lvl="8" algn="ctr" rtl="0">
              <a:lnSpc>
                <a:spcPct val="100000"/>
              </a:lnSpc>
              <a:spcBef>
                <a:spcPts val="1600"/>
              </a:spcBef>
              <a:spcAft>
                <a:spcPts val="1600"/>
              </a:spcAft>
              <a:buSzPts val="1300"/>
              <a:buNone/>
              <a:defRPr/>
            </a:lvl9pPr>
          </a:lstStyle>
          <a:p>
            <a:endParaRPr/>
          </a:p>
        </p:txBody>
      </p:sp>
      <p:sp>
        <p:nvSpPr>
          <p:cNvPr id="249" name="Google Shape;249;p9"/>
          <p:cNvSpPr txBox="1">
            <a:spLocks noGrp="1"/>
          </p:cNvSpPr>
          <p:nvPr>
            <p:ph type="title"/>
          </p:nvPr>
        </p:nvSpPr>
        <p:spPr>
          <a:xfrm>
            <a:off x="3762900" y="1808175"/>
            <a:ext cx="4661100" cy="572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500"/>
              <a:buNone/>
              <a:defRPr sz="50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50"/>
        <p:cNvGrpSpPr/>
        <p:nvPr/>
      </p:nvGrpSpPr>
      <p:grpSpPr>
        <a:xfrm>
          <a:off x="0" y="0"/>
          <a:ext cx="0" cy="0"/>
          <a:chOff x="0" y="0"/>
          <a:chExt cx="0" cy="0"/>
        </a:xfrm>
      </p:grpSpPr>
      <p:sp>
        <p:nvSpPr>
          <p:cNvPr id="251" name="Google Shape;251;p10"/>
          <p:cNvSpPr txBox="1">
            <a:spLocks noGrp="1"/>
          </p:cNvSpPr>
          <p:nvPr>
            <p:ph type="title"/>
          </p:nvPr>
        </p:nvSpPr>
        <p:spPr>
          <a:xfrm>
            <a:off x="715100" y="535050"/>
            <a:ext cx="3319500" cy="4073400"/>
          </a:xfrm>
          <a:prstGeom prst="rect">
            <a:avLst/>
          </a:prstGeom>
        </p:spPr>
        <p:txBody>
          <a:bodyPr spcFirstLastPara="1" wrap="square" lIns="91425" tIns="91425" rIns="91425" bIns="91425" anchor="ctr" anchorCtr="0">
            <a:noAutofit/>
          </a:bodyPr>
          <a:lstStyle>
            <a:lvl1pPr lvl="0" rtl="0">
              <a:spcBef>
                <a:spcPts val="0"/>
              </a:spcBef>
              <a:spcAft>
                <a:spcPts val="0"/>
              </a:spcAft>
              <a:buSzPts val="3500"/>
              <a:buNone/>
              <a:defRPr sz="5500">
                <a:solidFill>
                  <a:schemeClr val="lt1"/>
                </a:solidFill>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252" name="Google Shape;252;p10"/>
          <p:cNvSpPr/>
          <p:nvPr/>
        </p:nvSpPr>
        <p:spPr>
          <a:xfrm>
            <a:off x="396300" y="319393"/>
            <a:ext cx="8380562" cy="4497392"/>
          </a:xfrm>
          <a:custGeom>
            <a:avLst/>
            <a:gdLst/>
            <a:ahLst/>
            <a:cxnLst/>
            <a:rect l="l" t="t" r="r" b="b"/>
            <a:pathLst>
              <a:path w="315890" h="168932" extrusionOk="0">
                <a:moveTo>
                  <a:pt x="275" y="0"/>
                </a:moveTo>
                <a:lnTo>
                  <a:pt x="0" y="168932"/>
                </a:lnTo>
                <a:lnTo>
                  <a:pt x="315890" y="167833"/>
                </a:lnTo>
                <a:lnTo>
                  <a:pt x="315065" y="2747"/>
                </a:lnTo>
                <a:close/>
              </a:path>
            </a:pathLst>
          </a:custGeom>
          <a:noFill/>
          <a:ln w="28575" cap="flat" cmpd="sng">
            <a:solidFill>
              <a:schemeClr val="lt1"/>
            </a:solidFill>
            <a:prstDash val="solid"/>
            <a:round/>
            <a:headEnd type="none" w="med" len="med"/>
            <a:tailEnd type="none" w="med" len="med"/>
          </a:ln>
        </p:spPr>
        <p:txBody>
          <a:bodyPr/>
          <a:lstStyle/>
          <a:p>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chemeClr val="accent6"/>
        </a:solidFill>
        <a:effectLst/>
      </p:bgPr>
    </p:bg>
    <p:spTree>
      <p:nvGrpSpPr>
        <p:cNvPr id="1" name="Shape 283"/>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able of contents">
  <p:cSld name="BLANK_1">
    <p:spTree>
      <p:nvGrpSpPr>
        <p:cNvPr id="1" name="Shape 284"/>
        <p:cNvGrpSpPr/>
        <p:nvPr/>
      </p:nvGrpSpPr>
      <p:grpSpPr>
        <a:xfrm>
          <a:off x="0" y="0"/>
          <a:ext cx="0" cy="0"/>
          <a:chOff x="0" y="0"/>
          <a:chExt cx="0" cy="0"/>
        </a:xfrm>
      </p:grpSpPr>
      <p:grpSp>
        <p:nvGrpSpPr>
          <p:cNvPr id="285" name="Google Shape;285;p13"/>
          <p:cNvGrpSpPr/>
          <p:nvPr/>
        </p:nvGrpSpPr>
        <p:grpSpPr>
          <a:xfrm>
            <a:off x="-83000" y="-252201"/>
            <a:ext cx="9354875" cy="5622400"/>
            <a:chOff x="-83000" y="-252201"/>
            <a:chExt cx="9354875" cy="5622400"/>
          </a:xfrm>
        </p:grpSpPr>
        <p:sp>
          <p:nvSpPr>
            <p:cNvPr id="286" name="Google Shape;286;p13"/>
            <p:cNvSpPr/>
            <p:nvPr/>
          </p:nvSpPr>
          <p:spPr>
            <a:xfrm rot="-1952546">
              <a:off x="-1555" y="1210100"/>
              <a:ext cx="407121" cy="421685"/>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3"/>
            <p:cNvSpPr/>
            <p:nvPr/>
          </p:nvSpPr>
          <p:spPr>
            <a:xfrm rot="4204828">
              <a:off x="2423444" y="-8257"/>
              <a:ext cx="300264" cy="29931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3"/>
            <p:cNvSpPr/>
            <p:nvPr/>
          </p:nvSpPr>
          <p:spPr>
            <a:xfrm rot="-4229008">
              <a:off x="166653" y="4192538"/>
              <a:ext cx="311603" cy="278588"/>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13"/>
            <p:cNvSpPr/>
            <p:nvPr/>
          </p:nvSpPr>
          <p:spPr>
            <a:xfrm>
              <a:off x="903121" y="4323500"/>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290;p13"/>
            <p:cNvSpPr/>
            <p:nvPr/>
          </p:nvSpPr>
          <p:spPr>
            <a:xfrm>
              <a:off x="7092105" y="44166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3"/>
            <p:cNvSpPr/>
            <p:nvPr/>
          </p:nvSpPr>
          <p:spPr>
            <a:xfrm rot="-1386284">
              <a:off x="4571324" y="155070"/>
              <a:ext cx="264517" cy="264517"/>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13"/>
            <p:cNvSpPr/>
            <p:nvPr/>
          </p:nvSpPr>
          <p:spPr>
            <a:xfrm rot="4047009">
              <a:off x="259405" y="2572212"/>
              <a:ext cx="264416" cy="264416"/>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13"/>
            <p:cNvSpPr/>
            <p:nvPr/>
          </p:nvSpPr>
          <p:spPr>
            <a:xfrm rot="1484058">
              <a:off x="8049703" y="155102"/>
              <a:ext cx="264572" cy="2645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3"/>
            <p:cNvSpPr/>
            <p:nvPr/>
          </p:nvSpPr>
          <p:spPr>
            <a:xfrm>
              <a:off x="1245790" y="375675"/>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13"/>
            <p:cNvSpPr/>
            <p:nvPr/>
          </p:nvSpPr>
          <p:spPr>
            <a:xfrm rot="5928625">
              <a:off x="-64310" y="497126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13"/>
            <p:cNvSpPr/>
            <p:nvPr/>
          </p:nvSpPr>
          <p:spPr>
            <a:xfrm rot="1484150">
              <a:off x="5768440" y="4837231"/>
              <a:ext cx="458135" cy="458135"/>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3"/>
            <p:cNvSpPr/>
            <p:nvPr/>
          </p:nvSpPr>
          <p:spPr>
            <a:xfrm rot="2700000">
              <a:off x="294581" y="3269607"/>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298;p13"/>
            <p:cNvSpPr/>
            <p:nvPr/>
          </p:nvSpPr>
          <p:spPr>
            <a:xfrm rot="2700000">
              <a:off x="6803887" y="-136918"/>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13"/>
            <p:cNvSpPr/>
            <p:nvPr/>
          </p:nvSpPr>
          <p:spPr>
            <a:xfrm rot="-971352">
              <a:off x="5821966" y="137708"/>
              <a:ext cx="300204" cy="29925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3"/>
            <p:cNvSpPr/>
            <p:nvPr/>
          </p:nvSpPr>
          <p:spPr>
            <a:xfrm>
              <a:off x="3143565" y="4475725"/>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01;p13"/>
            <p:cNvSpPr/>
            <p:nvPr/>
          </p:nvSpPr>
          <p:spPr>
            <a:xfrm rot="1986681">
              <a:off x="253618" y="-151213"/>
              <a:ext cx="387173" cy="387173"/>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02;p13"/>
            <p:cNvSpPr/>
            <p:nvPr/>
          </p:nvSpPr>
          <p:spPr>
            <a:xfrm rot="-2063235">
              <a:off x="8158798" y="4713884"/>
              <a:ext cx="540207" cy="538630"/>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3"/>
            <p:cNvSpPr/>
            <p:nvPr/>
          </p:nvSpPr>
          <p:spPr>
            <a:xfrm rot="279811">
              <a:off x="8506429" y="3812449"/>
              <a:ext cx="313638" cy="313638"/>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13"/>
            <p:cNvSpPr/>
            <p:nvPr/>
          </p:nvSpPr>
          <p:spPr>
            <a:xfrm rot="-8289622">
              <a:off x="8675311" y="1396627"/>
              <a:ext cx="311672" cy="27873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3"/>
            <p:cNvSpPr/>
            <p:nvPr/>
          </p:nvSpPr>
          <p:spPr>
            <a:xfrm rot="5928625">
              <a:off x="2176133" y="472231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13"/>
            <p:cNvSpPr/>
            <p:nvPr/>
          </p:nvSpPr>
          <p:spPr>
            <a:xfrm rot="796823">
              <a:off x="4444354" y="4853511"/>
              <a:ext cx="518465" cy="46337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13"/>
            <p:cNvSpPr/>
            <p:nvPr/>
          </p:nvSpPr>
          <p:spPr>
            <a:xfrm rot="6915390">
              <a:off x="8931933" y="2942869"/>
              <a:ext cx="264372" cy="2643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08;p13"/>
            <p:cNvSpPr/>
            <p:nvPr/>
          </p:nvSpPr>
          <p:spPr>
            <a:xfrm>
              <a:off x="8888175" y="3431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09;p13"/>
            <p:cNvSpPr/>
            <p:nvPr/>
          </p:nvSpPr>
          <p:spPr>
            <a:xfrm rot="5522534">
              <a:off x="3514237" y="241990"/>
              <a:ext cx="387246" cy="387246"/>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0" name="Google Shape;310;p13"/>
          <p:cNvSpPr/>
          <p:nvPr/>
        </p:nvSpPr>
        <p:spPr>
          <a:xfrm>
            <a:off x="286994" y="363268"/>
            <a:ext cx="8570012" cy="4460839"/>
          </a:xfrm>
          <a:custGeom>
            <a:avLst/>
            <a:gdLst/>
            <a:ahLst/>
            <a:cxnLst/>
            <a:rect l="l" t="t" r="r" b="b"/>
            <a:pathLst>
              <a:path w="323031" h="167559" extrusionOk="0">
                <a:moveTo>
                  <a:pt x="1648" y="0"/>
                </a:moveTo>
                <a:lnTo>
                  <a:pt x="0" y="163164"/>
                </a:lnTo>
                <a:lnTo>
                  <a:pt x="323031" y="167559"/>
                </a:lnTo>
                <a:lnTo>
                  <a:pt x="322207" y="3571"/>
                </a:lnTo>
                <a:close/>
              </a:path>
            </a:pathLst>
          </a:custGeom>
          <a:solidFill>
            <a:schemeClr val="lt1"/>
          </a:solidFill>
          <a:ln>
            <a:noFill/>
          </a:ln>
        </p:spPr>
        <p:txBody>
          <a:bodyPr/>
          <a:lstStyle/>
          <a:p>
            <a:endParaRPr lang="en-US"/>
          </a:p>
        </p:txBody>
      </p:sp>
      <p:sp>
        <p:nvSpPr>
          <p:cNvPr id="311" name="Google Shape;311;p13"/>
          <p:cNvSpPr/>
          <p:nvPr/>
        </p:nvSpPr>
        <p:spPr>
          <a:xfrm>
            <a:off x="396300" y="319393"/>
            <a:ext cx="8380562" cy="4497392"/>
          </a:xfrm>
          <a:custGeom>
            <a:avLst/>
            <a:gdLst/>
            <a:ahLst/>
            <a:cxnLst/>
            <a:rect l="l" t="t" r="r" b="b"/>
            <a:pathLst>
              <a:path w="315890" h="168932" extrusionOk="0">
                <a:moveTo>
                  <a:pt x="275" y="0"/>
                </a:moveTo>
                <a:lnTo>
                  <a:pt x="0" y="168932"/>
                </a:lnTo>
                <a:lnTo>
                  <a:pt x="315890" y="167833"/>
                </a:lnTo>
                <a:lnTo>
                  <a:pt x="315065" y="2747"/>
                </a:lnTo>
                <a:close/>
              </a:path>
            </a:pathLst>
          </a:custGeom>
          <a:noFill/>
          <a:ln w="28575" cap="flat" cmpd="sng">
            <a:solidFill>
              <a:schemeClr val="accent1"/>
            </a:solidFill>
            <a:prstDash val="solid"/>
            <a:round/>
            <a:headEnd type="none" w="med" len="med"/>
            <a:tailEnd type="none" w="med" len="med"/>
          </a:ln>
        </p:spPr>
        <p:txBody>
          <a:bodyPr/>
          <a:lstStyle/>
          <a:p>
            <a:endParaRPr lang="en-US"/>
          </a:p>
        </p:txBody>
      </p:sp>
      <p:sp>
        <p:nvSpPr>
          <p:cNvPr id="312" name="Google Shape;312;p13"/>
          <p:cNvSpPr txBox="1">
            <a:spLocks noGrp="1"/>
          </p:cNvSpPr>
          <p:nvPr>
            <p:ph type="title"/>
          </p:nvPr>
        </p:nvSpPr>
        <p:spPr>
          <a:xfrm>
            <a:off x="1782350" y="1555550"/>
            <a:ext cx="2194500" cy="548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13" name="Google Shape;313;p13"/>
          <p:cNvSpPr txBox="1">
            <a:spLocks noGrp="1"/>
          </p:cNvSpPr>
          <p:nvPr>
            <p:ph type="title" idx="2" hasCustomPrompt="1"/>
          </p:nvPr>
        </p:nvSpPr>
        <p:spPr>
          <a:xfrm>
            <a:off x="837350" y="1801368"/>
            <a:ext cx="868800" cy="7476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53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14" name="Google Shape;314;p13"/>
          <p:cNvSpPr txBox="1">
            <a:spLocks noGrp="1"/>
          </p:cNvSpPr>
          <p:nvPr>
            <p:ph type="subTitle" idx="1"/>
          </p:nvPr>
        </p:nvSpPr>
        <p:spPr>
          <a:xfrm>
            <a:off x="1782350" y="2142075"/>
            <a:ext cx="2469000" cy="548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300" b="0"/>
            </a:lvl1pPr>
            <a:lvl2pPr lvl="1" rtl="0">
              <a:lnSpc>
                <a:spcPct val="100000"/>
              </a:lnSpc>
              <a:spcBef>
                <a:spcPts val="0"/>
              </a:spcBef>
              <a:spcAft>
                <a:spcPts val="0"/>
              </a:spcAft>
              <a:buSzPts val="1300"/>
              <a:buNone/>
              <a:defRPr/>
            </a:lvl2pPr>
            <a:lvl3pPr lvl="2" rtl="0">
              <a:lnSpc>
                <a:spcPct val="100000"/>
              </a:lnSpc>
              <a:spcBef>
                <a:spcPts val="0"/>
              </a:spcBef>
              <a:spcAft>
                <a:spcPts val="0"/>
              </a:spcAft>
              <a:buSzPts val="1300"/>
              <a:buNone/>
              <a:defRPr/>
            </a:lvl3pPr>
            <a:lvl4pPr lvl="3" rtl="0">
              <a:lnSpc>
                <a:spcPct val="100000"/>
              </a:lnSpc>
              <a:spcBef>
                <a:spcPts val="0"/>
              </a:spcBef>
              <a:spcAft>
                <a:spcPts val="0"/>
              </a:spcAft>
              <a:buSzPts val="1300"/>
              <a:buNone/>
              <a:defRPr/>
            </a:lvl4pPr>
            <a:lvl5pPr lvl="4" rtl="0">
              <a:lnSpc>
                <a:spcPct val="100000"/>
              </a:lnSpc>
              <a:spcBef>
                <a:spcPts val="0"/>
              </a:spcBef>
              <a:spcAft>
                <a:spcPts val="0"/>
              </a:spcAft>
              <a:buSzPts val="1300"/>
              <a:buNone/>
              <a:defRPr/>
            </a:lvl5pPr>
            <a:lvl6pPr lvl="5" rtl="0">
              <a:lnSpc>
                <a:spcPct val="100000"/>
              </a:lnSpc>
              <a:spcBef>
                <a:spcPts val="0"/>
              </a:spcBef>
              <a:spcAft>
                <a:spcPts val="0"/>
              </a:spcAft>
              <a:buSzPts val="1300"/>
              <a:buNone/>
              <a:defRPr/>
            </a:lvl6pPr>
            <a:lvl7pPr lvl="6" rtl="0">
              <a:lnSpc>
                <a:spcPct val="100000"/>
              </a:lnSpc>
              <a:spcBef>
                <a:spcPts val="0"/>
              </a:spcBef>
              <a:spcAft>
                <a:spcPts val="0"/>
              </a:spcAft>
              <a:buSzPts val="1300"/>
              <a:buNone/>
              <a:defRPr/>
            </a:lvl7pPr>
            <a:lvl8pPr lvl="7" rtl="0">
              <a:lnSpc>
                <a:spcPct val="100000"/>
              </a:lnSpc>
              <a:spcBef>
                <a:spcPts val="0"/>
              </a:spcBef>
              <a:spcAft>
                <a:spcPts val="0"/>
              </a:spcAft>
              <a:buSzPts val="1300"/>
              <a:buNone/>
              <a:defRPr/>
            </a:lvl8pPr>
            <a:lvl9pPr lvl="8" rtl="0">
              <a:lnSpc>
                <a:spcPct val="100000"/>
              </a:lnSpc>
              <a:spcBef>
                <a:spcPts val="0"/>
              </a:spcBef>
              <a:spcAft>
                <a:spcPts val="0"/>
              </a:spcAft>
              <a:buSzPts val="1300"/>
              <a:buNone/>
              <a:defRPr/>
            </a:lvl9pPr>
          </a:lstStyle>
          <a:p>
            <a:endParaRPr/>
          </a:p>
        </p:txBody>
      </p:sp>
      <p:sp>
        <p:nvSpPr>
          <p:cNvPr id="315" name="Google Shape;315;p13"/>
          <p:cNvSpPr txBox="1">
            <a:spLocks noGrp="1"/>
          </p:cNvSpPr>
          <p:nvPr>
            <p:ph type="title" idx="3"/>
          </p:nvPr>
        </p:nvSpPr>
        <p:spPr>
          <a:xfrm>
            <a:off x="720000" y="537530"/>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316" name="Google Shape;316;p13"/>
          <p:cNvSpPr txBox="1">
            <a:spLocks noGrp="1"/>
          </p:cNvSpPr>
          <p:nvPr>
            <p:ph type="title" idx="4"/>
          </p:nvPr>
        </p:nvSpPr>
        <p:spPr>
          <a:xfrm>
            <a:off x="5837650" y="1555544"/>
            <a:ext cx="2194500" cy="548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17" name="Google Shape;317;p13"/>
          <p:cNvSpPr txBox="1">
            <a:spLocks noGrp="1"/>
          </p:cNvSpPr>
          <p:nvPr>
            <p:ph type="title" idx="5" hasCustomPrompt="1"/>
          </p:nvPr>
        </p:nvSpPr>
        <p:spPr>
          <a:xfrm>
            <a:off x="4892647" y="1805269"/>
            <a:ext cx="868800" cy="749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53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18" name="Google Shape;318;p13"/>
          <p:cNvSpPr txBox="1">
            <a:spLocks noGrp="1"/>
          </p:cNvSpPr>
          <p:nvPr>
            <p:ph type="subTitle" idx="6"/>
          </p:nvPr>
        </p:nvSpPr>
        <p:spPr>
          <a:xfrm>
            <a:off x="5837650" y="2142069"/>
            <a:ext cx="2469000" cy="548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300" b="0"/>
            </a:lvl1pPr>
            <a:lvl2pPr lvl="1" rtl="0">
              <a:lnSpc>
                <a:spcPct val="100000"/>
              </a:lnSpc>
              <a:spcBef>
                <a:spcPts val="0"/>
              </a:spcBef>
              <a:spcAft>
                <a:spcPts val="0"/>
              </a:spcAft>
              <a:buSzPts val="1300"/>
              <a:buNone/>
              <a:defRPr/>
            </a:lvl2pPr>
            <a:lvl3pPr lvl="2" rtl="0">
              <a:lnSpc>
                <a:spcPct val="100000"/>
              </a:lnSpc>
              <a:spcBef>
                <a:spcPts val="0"/>
              </a:spcBef>
              <a:spcAft>
                <a:spcPts val="0"/>
              </a:spcAft>
              <a:buSzPts val="1300"/>
              <a:buNone/>
              <a:defRPr/>
            </a:lvl3pPr>
            <a:lvl4pPr lvl="3" rtl="0">
              <a:lnSpc>
                <a:spcPct val="100000"/>
              </a:lnSpc>
              <a:spcBef>
                <a:spcPts val="0"/>
              </a:spcBef>
              <a:spcAft>
                <a:spcPts val="0"/>
              </a:spcAft>
              <a:buSzPts val="1300"/>
              <a:buNone/>
              <a:defRPr/>
            </a:lvl4pPr>
            <a:lvl5pPr lvl="4" rtl="0">
              <a:lnSpc>
                <a:spcPct val="100000"/>
              </a:lnSpc>
              <a:spcBef>
                <a:spcPts val="0"/>
              </a:spcBef>
              <a:spcAft>
                <a:spcPts val="0"/>
              </a:spcAft>
              <a:buSzPts val="1300"/>
              <a:buNone/>
              <a:defRPr/>
            </a:lvl5pPr>
            <a:lvl6pPr lvl="5" rtl="0">
              <a:lnSpc>
                <a:spcPct val="100000"/>
              </a:lnSpc>
              <a:spcBef>
                <a:spcPts val="0"/>
              </a:spcBef>
              <a:spcAft>
                <a:spcPts val="0"/>
              </a:spcAft>
              <a:buSzPts val="1300"/>
              <a:buNone/>
              <a:defRPr/>
            </a:lvl6pPr>
            <a:lvl7pPr lvl="6" rtl="0">
              <a:lnSpc>
                <a:spcPct val="100000"/>
              </a:lnSpc>
              <a:spcBef>
                <a:spcPts val="0"/>
              </a:spcBef>
              <a:spcAft>
                <a:spcPts val="0"/>
              </a:spcAft>
              <a:buSzPts val="1300"/>
              <a:buNone/>
              <a:defRPr/>
            </a:lvl7pPr>
            <a:lvl8pPr lvl="7" rtl="0">
              <a:lnSpc>
                <a:spcPct val="100000"/>
              </a:lnSpc>
              <a:spcBef>
                <a:spcPts val="0"/>
              </a:spcBef>
              <a:spcAft>
                <a:spcPts val="0"/>
              </a:spcAft>
              <a:buSzPts val="1300"/>
              <a:buNone/>
              <a:defRPr/>
            </a:lvl8pPr>
            <a:lvl9pPr lvl="8" rtl="0">
              <a:lnSpc>
                <a:spcPct val="100000"/>
              </a:lnSpc>
              <a:spcBef>
                <a:spcPts val="0"/>
              </a:spcBef>
              <a:spcAft>
                <a:spcPts val="0"/>
              </a:spcAft>
              <a:buSzPts val="1300"/>
              <a:buNone/>
              <a:defRPr/>
            </a:lvl9pPr>
          </a:lstStyle>
          <a:p>
            <a:endParaRPr/>
          </a:p>
        </p:txBody>
      </p:sp>
      <p:sp>
        <p:nvSpPr>
          <p:cNvPr id="319" name="Google Shape;319;p13"/>
          <p:cNvSpPr txBox="1">
            <a:spLocks noGrp="1"/>
          </p:cNvSpPr>
          <p:nvPr>
            <p:ph type="title" idx="7"/>
          </p:nvPr>
        </p:nvSpPr>
        <p:spPr>
          <a:xfrm>
            <a:off x="1782350" y="3136100"/>
            <a:ext cx="2194500" cy="548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20" name="Google Shape;320;p13"/>
          <p:cNvSpPr txBox="1">
            <a:spLocks noGrp="1"/>
          </p:cNvSpPr>
          <p:nvPr>
            <p:ph type="title" idx="8" hasCustomPrompt="1"/>
          </p:nvPr>
        </p:nvSpPr>
        <p:spPr>
          <a:xfrm>
            <a:off x="837350" y="3389414"/>
            <a:ext cx="868800" cy="749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53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21" name="Google Shape;321;p13"/>
          <p:cNvSpPr txBox="1">
            <a:spLocks noGrp="1"/>
          </p:cNvSpPr>
          <p:nvPr>
            <p:ph type="subTitle" idx="9"/>
          </p:nvPr>
        </p:nvSpPr>
        <p:spPr>
          <a:xfrm>
            <a:off x="1782350" y="3722625"/>
            <a:ext cx="2469000" cy="548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300" b="0"/>
            </a:lvl1pPr>
            <a:lvl2pPr lvl="1" rtl="0">
              <a:lnSpc>
                <a:spcPct val="100000"/>
              </a:lnSpc>
              <a:spcBef>
                <a:spcPts val="0"/>
              </a:spcBef>
              <a:spcAft>
                <a:spcPts val="0"/>
              </a:spcAft>
              <a:buSzPts val="1300"/>
              <a:buNone/>
              <a:defRPr/>
            </a:lvl2pPr>
            <a:lvl3pPr lvl="2" rtl="0">
              <a:lnSpc>
                <a:spcPct val="100000"/>
              </a:lnSpc>
              <a:spcBef>
                <a:spcPts val="0"/>
              </a:spcBef>
              <a:spcAft>
                <a:spcPts val="0"/>
              </a:spcAft>
              <a:buSzPts val="1300"/>
              <a:buNone/>
              <a:defRPr/>
            </a:lvl3pPr>
            <a:lvl4pPr lvl="3" rtl="0">
              <a:lnSpc>
                <a:spcPct val="100000"/>
              </a:lnSpc>
              <a:spcBef>
                <a:spcPts val="0"/>
              </a:spcBef>
              <a:spcAft>
                <a:spcPts val="0"/>
              </a:spcAft>
              <a:buSzPts val="1300"/>
              <a:buNone/>
              <a:defRPr/>
            </a:lvl4pPr>
            <a:lvl5pPr lvl="4" rtl="0">
              <a:lnSpc>
                <a:spcPct val="100000"/>
              </a:lnSpc>
              <a:spcBef>
                <a:spcPts val="0"/>
              </a:spcBef>
              <a:spcAft>
                <a:spcPts val="0"/>
              </a:spcAft>
              <a:buSzPts val="1300"/>
              <a:buNone/>
              <a:defRPr/>
            </a:lvl5pPr>
            <a:lvl6pPr lvl="5" rtl="0">
              <a:lnSpc>
                <a:spcPct val="100000"/>
              </a:lnSpc>
              <a:spcBef>
                <a:spcPts val="0"/>
              </a:spcBef>
              <a:spcAft>
                <a:spcPts val="0"/>
              </a:spcAft>
              <a:buSzPts val="1300"/>
              <a:buNone/>
              <a:defRPr/>
            </a:lvl6pPr>
            <a:lvl7pPr lvl="6" rtl="0">
              <a:lnSpc>
                <a:spcPct val="100000"/>
              </a:lnSpc>
              <a:spcBef>
                <a:spcPts val="0"/>
              </a:spcBef>
              <a:spcAft>
                <a:spcPts val="0"/>
              </a:spcAft>
              <a:buSzPts val="1300"/>
              <a:buNone/>
              <a:defRPr/>
            </a:lvl7pPr>
            <a:lvl8pPr lvl="7" rtl="0">
              <a:lnSpc>
                <a:spcPct val="100000"/>
              </a:lnSpc>
              <a:spcBef>
                <a:spcPts val="0"/>
              </a:spcBef>
              <a:spcAft>
                <a:spcPts val="0"/>
              </a:spcAft>
              <a:buSzPts val="1300"/>
              <a:buNone/>
              <a:defRPr/>
            </a:lvl8pPr>
            <a:lvl9pPr lvl="8" rtl="0">
              <a:lnSpc>
                <a:spcPct val="100000"/>
              </a:lnSpc>
              <a:spcBef>
                <a:spcPts val="0"/>
              </a:spcBef>
              <a:spcAft>
                <a:spcPts val="0"/>
              </a:spcAft>
              <a:buSzPts val="1300"/>
              <a:buNone/>
              <a:defRPr/>
            </a:lvl9pPr>
          </a:lstStyle>
          <a:p>
            <a:endParaRPr/>
          </a:p>
        </p:txBody>
      </p:sp>
      <p:sp>
        <p:nvSpPr>
          <p:cNvPr id="322" name="Google Shape;322;p13"/>
          <p:cNvSpPr txBox="1">
            <a:spLocks noGrp="1"/>
          </p:cNvSpPr>
          <p:nvPr>
            <p:ph type="title" idx="13"/>
          </p:nvPr>
        </p:nvSpPr>
        <p:spPr>
          <a:xfrm>
            <a:off x="5837650" y="3136081"/>
            <a:ext cx="2194500" cy="548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500">
                <a:solidFill>
                  <a:schemeClr val="accent2"/>
                </a:solidFill>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23" name="Google Shape;323;p13"/>
          <p:cNvSpPr txBox="1">
            <a:spLocks noGrp="1"/>
          </p:cNvSpPr>
          <p:nvPr>
            <p:ph type="title" idx="14" hasCustomPrompt="1"/>
          </p:nvPr>
        </p:nvSpPr>
        <p:spPr>
          <a:xfrm>
            <a:off x="4892647" y="3389394"/>
            <a:ext cx="868800" cy="7497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5300">
                <a:solidFill>
                  <a:schemeClr val="l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324" name="Google Shape;324;p13"/>
          <p:cNvSpPr txBox="1">
            <a:spLocks noGrp="1"/>
          </p:cNvSpPr>
          <p:nvPr>
            <p:ph type="subTitle" idx="15"/>
          </p:nvPr>
        </p:nvSpPr>
        <p:spPr>
          <a:xfrm>
            <a:off x="5837650" y="3722600"/>
            <a:ext cx="2469000" cy="5487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None/>
              <a:defRPr sz="1300" b="0"/>
            </a:lvl1pPr>
            <a:lvl2pPr lvl="1" rtl="0">
              <a:lnSpc>
                <a:spcPct val="100000"/>
              </a:lnSpc>
              <a:spcBef>
                <a:spcPts val="0"/>
              </a:spcBef>
              <a:spcAft>
                <a:spcPts val="0"/>
              </a:spcAft>
              <a:buSzPts val="1300"/>
              <a:buNone/>
              <a:defRPr/>
            </a:lvl2pPr>
            <a:lvl3pPr lvl="2" rtl="0">
              <a:lnSpc>
                <a:spcPct val="100000"/>
              </a:lnSpc>
              <a:spcBef>
                <a:spcPts val="0"/>
              </a:spcBef>
              <a:spcAft>
                <a:spcPts val="0"/>
              </a:spcAft>
              <a:buSzPts val="1300"/>
              <a:buNone/>
              <a:defRPr/>
            </a:lvl3pPr>
            <a:lvl4pPr lvl="3" rtl="0">
              <a:lnSpc>
                <a:spcPct val="100000"/>
              </a:lnSpc>
              <a:spcBef>
                <a:spcPts val="0"/>
              </a:spcBef>
              <a:spcAft>
                <a:spcPts val="0"/>
              </a:spcAft>
              <a:buSzPts val="1300"/>
              <a:buNone/>
              <a:defRPr/>
            </a:lvl4pPr>
            <a:lvl5pPr lvl="4" rtl="0">
              <a:lnSpc>
                <a:spcPct val="100000"/>
              </a:lnSpc>
              <a:spcBef>
                <a:spcPts val="0"/>
              </a:spcBef>
              <a:spcAft>
                <a:spcPts val="0"/>
              </a:spcAft>
              <a:buSzPts val="1300"/>
              <a:buNone/>
              <a:defRPr/>
            </a:lvl5pPr>
            <a:lvl6pPr lvl="5" rtl="0">
              <a:lnSpc>
                <a:spcPct val="100000"/>
              </a:lnSpc>
              <a:spcBef>
                <a:spcPts val="0"/>
              </a:spcBef>
              <a:spcAft>
                <a:spcPts val="0"/>
              </a:spcAft>
              <a:buSzPts val="1300"/>
              <a:buNone/>
              <a:defRPr/>
            </a:lvl6pPr>
            <a:lvl7pPr lvl="6" rtl="0">
              <a:lnSpc>
                <a:spcPct val="100000"/>
              </a:lnSpc>
              <a:spcBef>
                <a:spcPts val="0"/>
              </a:spcBef>
              <a:spcAft>
                <a:spcPts val="0"/>
              </a:spcAft>
              <a:buSzPts val="1300"/>
              <a:buNone/>
              <a:defRPr/>
            </a:lvl7pPr>
            <a:lvl8pPr lvl="7" rtl="0">
              <a:lnSpc>
                <a:spcPct val="100000"/>
              </a:lnSpc>
              <a:spcBef>
                <a:spcPts val="0"/>
              </a:spcBef>
              <a:spcAft>
                <a:spcPts val="0"/>
              </a:spcAft>
              <a:buSzPts val="1300"/>
              <a:buNone/>
              <a:defRPr/>
            </a:lvl8pPr>
            <a:lvl9pPr lvl="8" rtl="0">
              <a:lnSpc>
                <a:spcPct val="100000"/>
              </a:lnSpc>
              <a:spcBef>
                <a:spcPts val="0"/>
              </a:spcBef>
              <a:spcAft>
                <a:spcPts val="0"/>
              </a:spcAft>
              <a:buSzPts val="13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
  <p:cSld name="BLANK_1_1">
    <p:spTree>
      <p:nvGrpSpPr>
        <p:cNvPr id="1" name="Shape 452"/>
        <p:cNvGrpSpPr/>
        <p:nvPr/>
      </p:nvGrpSpPr>
      <p:grpSpPr>
        <a:xfrm>
          <a:off x="0" y="0"/>
          <a:ext cx="0" cy="0"/>
          <a:chOff x="0" y="0"/>
          <a:chExt cx="0" cy="0"/>
        </a:xfrm>
      </p:grpSpPr>
      <p:grpSp>
        <p:nvGrpSpPr>
          <p:cNvPr id="453" name="Google Shape;453;p18"/>
          <p:cNvGrpSpPr/>
          <p:nvPr/>
        </p:nvGrpSpPr>
        <p:grpSpPr>
          <a:xfrm>
            <a:off x="-83000" y="-252201"/>
            <a:ext cx="9354875" cy="5622400"/>
            <a:chOff x="-83000" y="-252201"/>
            <a:chExt cx="9354875" cy="5622400"/>
          </a:xfrm>
        </p:grpSpPr>
        <p:sp>
          <p:nvSpPr>
            <p:cNvPr id="454" name="Google Shape;454;p18"/>
            <p:cNvSpPr/>
            <p:nvPr/>
          </p:nvSpPr>
          <p:spPr>
            <a:xfrm rot="-1952546">
              <a:off x="-1555" y="1210100"/>
              <a:ext cx="407121" cy="421685"/>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8"/>
            <p:cNvSpPr/>
            <p:nvPr/>
          </p:nvSpPr>
          <p:spPr>
            <a:xfrm rot="4204828">
              <a:off x="2423444" y="-8257"/>
              <a:ext cx="300264" cy="29931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p18"/>
            <p:cNvSpPr/>
            <p:nvPr/>
          </p:nvSpPr>
          <p:spPr>
            <a:xfrm rot="-4229008">
              <a:off x="166653" y="4192538"/>
              <a:ext cx="311603" cy="278588"/>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457;p18"/>
            <p:cNvSpPr/>
            <p:nvPr/>
          </p:nvSpPr>
          <p:spPr>
            <a:xfrm>
              <a:off x="903121" y="4323500"/>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18"/>
            <p:cNvSpPr/>
            <p:nvPr/>
          </p:nvSpPr>
          <p:spPr>
            <a:xfrm>
              <a:off x="7092105" y="44166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459;p18"/>
            <p:cNvSpPr/>
            <p:nvPr/>
          </p:nvSpPr>
          <p:spPr>
            <a:xfrm rot="-1386284">
              <a:off x="4571324" y="155070"/>
              <a:ext cx="264517" cy="264517"/>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p18"/>
            <p:cNvSpPr/>
            <p:nvPr/>
          </p:nvSpPr>
          <p:spPr>
            <a:xfrm rot="4047009">
              <a:off x="259405" y="2572212"/>
              <a:ext cx="264416" cy="264416"/>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8"/>
            <p:cNvSpPr/>
            <p:nvPr/>
          </p:nvSpPr>
          <p:spPr>
            <a:xfrm rot="1484058">
              <a:off x="8049703" y="155102"/>
              <a:ext cx="264572" cy="2645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p18"/>
            <p:cNvSpPr/>
            <p:nvPr/>
          </p:nvSpPr>
          <p:spPr>
            <a:xfrm>
              <a:off x="1245790" y="375675"/>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463;p18"/>
            <p:cNvSpPr/>
            <p:nvPr/>
          </p:nvSpPr>
          <p:spPr>
            <a:xfrm rot="5928625">
              <a:off x="-64310" y="497126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8"/>
            <p:cNvSpPr/>
            <p:nvPr/>
          </p:nvSpPr>
          <p:spPr>
            <a:xfrm rot="1484150">
              <a:off x="5768440" y="4837231"/>
              <a:ext cx="458135" cy="458135"/>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465;p18"/>
            <p:cNvSpPr/>
            <p:nvPr/>
          </p:nvSpPr>
          <p:spPr>
            <a:xfrm rot="2700000">
              <a:off x="294581" y="3269607"/>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466;p18"/>
            <p:cNvSpPr/>
            <p:nvPr/>
          </p:nvSpPr>
          <p:spPr>
            <a:xfrm rot="2700000">
              <a:off x="6803887" y="-136918"/>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8"/>
            <p:cNvSpPr/>
            <p:nvPr/>
          </p:nvSpPr>
          <p:spPr>
            <a:xfrm rot="-971352">
              <a:off x="5821966" y="137708"/>
              <a:ext cx="300204" cy="29925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468;p18"/>
            <p:cNvSpPr/>
            <p:nvPr/>
          </p:nvSpPr>
          <p:spPr>
            <a:xfrm>
              <a:off x="3143565" y="4475725"/>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469;p18"/>
            <p:cNvSpPr/>
            <p:nvPr/>
          </p:nvSpPr>
          <p:spPr>
            <a:xfrm rot="1986681">
              <a:off x="253618" y="-151213"/>
              <a:ext cx="387173" cy="387173"/>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470;p18"/>
            <p:cNvSpPr/>
            <p:nvPr/>
          </p:nvSpPr>
          <p:spPr>
            <a:xfrm rot="-2063235">
              <a:off x="8158798" y="4713884"/>
              <a:ext cx="540207" cy="538630"/>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471;p18"/>
            <p:cNvSpPr/>
            <p:nvPr/>
          </p:nvSpPr>
          <p:spPr>
            <a:xfrm rot="279811">
              <a:off x="8506429" y="3812449"/>
              <a:ext cx="313638" cy="313638"/>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472;p18"/>
            <p:cNvSpPr/>
            <p:nvPr/>
          </p:nvSpPr>
          <p:spPr>
            <a:xfrm rot="-8289622">
              <a:off x="8675311" y="1396627"/>
              <a:ext cx="311672" cy="27873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473;p18"/>
            <p:cNvSpPr/>
            <p:nvPr/>
          </p:nvSpPr>
          <p:spPr>
            <a:xfrm rot="5928625">
              <a:off x="2176133" y="472231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474;p18"/>
            <p:cNvSpPr/>
            <p:nvPr/>
          </p:nvSpPr>
          <p:spPr>
            <a:xfrm rot="796823">
              <a:off x="4444354" y="4853511"/>
              <a:ext cx="518465" cy="46337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475;p18"/>
            <p:cNvSpPr/>
            <p:nvPr/>
          </p:nvSpPr>
          <p:spPr>
            <a:xfrm rot="6915390">
              <a:off x="8931933" y="2942869"/>
              <a:ext cx="264372" cy="2643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476;p18"/>
            <p:cNvSpPr/>
            <p:nvPr/>
          </p:nvSpPr>
          <p:spPr>
            <a:xfrm>
              <a:off x="8888175" y="3431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477;p18"/>
            <p:cNvSpPr/>
            <p:nvPr/>
          </p:nvSpPr>
          <p:spPr>
            <a:xfrm rot="5522534">
              <a:off x="3514237" y="241990"/>
              <a:ext cx="387246" cy="387246"/>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78" name="Google Shape;478;p18"/>
          <p:cNvSpPr/>
          <p:nvPr/>
        </p:nvSpPr>
        <p:spPr>
          <a:xfrm>
            <a:off x="357100" y="391425"/>
            <a:ext cx="8480925" cy="4429325"/>
          </a:xfrm>
          <a:custGeom>
            <a:avLst/>
            <a:gdLst/>
            <a:ahLst/>
            <a:cxnLst/>
            <a:rect l="l" t="t" r="r" b="b"/>
            <a:pathLst>
              <a:path w="339237" h="177173" extrusionOk="0">
                <a:moveTo>
                  <a:pt x="549" y="0"/>
                </a:moveTo>
                <a:lnTo>
                  <a:pt x="339237" y="275"/>
                </a:lnTo>
                <a:lnTo>
                  <a:pt x="339237" y="177173"/>
                </a:lnTo>
                <a:lnTo>
                  <a:pt x="0" y="176074"/>
                </a:lnTo>
                <a:close/>
              </a:path>
            </a:pathLst>
          </a:custGeom>
          <a:solidFill>
            <a:schemeClr val="lt1"/>
          </a:solidFill>
          <a:ln>
            <a:noFill/>
          </a:ln>
        </p:spPr>
        <p:txBody>
          <a:bodyPr/>
          <a:lstStyle/>
          <a:p>
            <a:endParaRPr lang="en-US"/>
          </a:p>
        </p:txBody>
      </p:sp>
      <p:sp>
        <p:nvSpPr>
          <p:cNvPr id="479" name="Google Shape;479;p18"/>
          <p:cNvSpPr/>
          <p:nvPr/>
        </p:nvSpPr>
        <p:spPr>
          <a:xfrm>
            <a:off x="418900" y="357100"/>
            <a:ext cx="8329850" cy="4394975"/>
          </a:xfrm>
          <a:custGeom>
            <a:avLst/>
            <a:gdLst/>
            <a:ahLst/>
            <a:cxnLst/>
            <a:rect l="l" t="t" r="r" b="b"/>
            <a:pathLst>
              <a:path w="333194" h="175799" extrusionOk="0">
                <a:moveTo>
                  <a:pt x="0" y="0"/>
                </a:moveTo>
                <a:lnTo>
                  <a:pt x="1099" y="175799"/>
                </a:lnTo>
                <a:lnTo>
                  <a:pt x="333194" y="174975"/>
                </a:lnTo>
                <a:lnTo>
                  <a:pt x="333194" y="4944"/>
                </a:lnTo>
                <a:close/>
              </a:path>
            </a:pathLst>
          </a:custGeom>
          <a:noFill/>
          <a:ln w="28575" cap="flat" cmpd="sng">
            <a:solidFill>
              <a:schemeClr val="accent1"/>
            </a:solidFill>
            <a:prstDash val="solid"/>
            <a:round/>
            <a:headEnd type="none" w="med" len="med"/>
            <a:tailEnd type="none" w="med" len="med"/>
          </a:ln>
        </p:spPr>
        <p:txBody>
          <a:bodyPr/>
          <a:lstStyle/>
          <a:p>
            <a:endParaRPr lang="en-US"/>
          </a:p>
        </p:txBody>
      </p:sp>
      <p:sp>
        <p:nvSpPr>
          <p:cNvPr id="480" name="Google Shape;480;p18"/>
          <p:cNvSpPr txBox="1">
            <a:spLocks noGrp="1"/>
          </p:cNvSpPr>
          <p:nvPr>
            <p:ph type="title"/>
          </p:nvPr>
        </p:nvSpPr>
        <p:spPr>
          <a:xfrm>
            <a:off x="4754150" y="3198150"/>
            <a:ext cx="2931900" cy="531900"/>
          </a:xfrm>
          <a:prstGeom prst="rect">
            <a:avLst/>
          </a:prstGeom>
        </p:spPr>
        <p:txBody>
          <a:bodyPr spcFirstLastPara="1" wrap="square" lIns="91425" tIns="91425" rIns="91425" bIns="91425" anchor="ctr" anchorCtr="0">
            <a:noAutofit/>
          </a:bodyPr>
          <a:lstStyle>
            <a:lvl1pPr lvl="0" algn="r" rtl="0">
              <a:spcBef>
                <a:spcPts val="0"/>
              </a:spcBef>
              <a:spcAft>
                <a:spcPts val="0"/>
              </a:spcAft>
              <a:buSzPts val="3000"/>
              <a:buNone/>
              <a:defRPr sz="3000"/>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481" name="Google Shape;481;p18"/>
          <p:cNvSpPr txBox="1">
            <a:spLocks noGrp="1"/>
          </p:cNvSpPr>
          <p:nvPr>
            <p:ph type="subTitle" idx="1"/>
          </p:nvPr>
        </p:nvSpPr>
        <p:spPr>
          <a:xfrm>
            <a:off x="1458150" y="1413448"/>
            <a:ext cx="6227700" cy="1740300"/>
          </a:xfrm>
          <a:prstGeom prst="rect">
            <a:avLst/>
          </a:prstGeom>
        </p:spPr>
        <p:txBody>
          <a:bodyPr spcFirstLastPara="1" wrap="square" lIns="91425" tIns="91425" rIns="91425" bIns="91425" anchor="ctr" anchorCtr="0">
            <a:noAutofit/>
          </a:bodyPr>
          <a:lstStyle>
            <a:lvl1pPr lvl="0" algn="r" rtl="0">
              <a:lnSpc>
                <a:spcPct val="100000"/>
              </a:lnSpc>
              <a:spcBef>
                <a:spcPts val="0"/>
              </a:spcBef>
              <a:spcAft>
                <a:spcPts val="0"/>
              </a:spcAft>
              <a:buSzPts val="2500"/>
              <a:buNone/>
              <a:defRPr sz="2500"/>
            </a:lvl1pPr>
            <a:lvl2pPr lvl="1" algn="ctr" rtl="0">
              <a:lnSpc>
                <a:spcPct val="100000"/>
              </a:lnSpc>
              <a:spcBef>
                <a:spcPts val="0"/>
              </a:spcBef>
              <a:spcAft>
                <a:spcPts val="0"/>
              </a:spcAft>
              <a:buSzPts val="2500"/>
              <a:buNone/>
              <a:defRPr sz="2500"/>
            </a:lvl2pPr>
            <a:lvl3pPr lvl="2" algn="ctr" rtl="0">
              <a:lnSpc>
                <a:spcPct val="100000"/>
              </a:lnSpc>
              <a:spcBef>
                <a:spcPts val="0"/>
              </a:spcBef>
              <a:spcAft>
                <a:spcPts val="0"/>
              </a:spcAft>
              <a:buSzPts val="2500"/>
              <a:buNone/>
              <a:defRPr sz="2500"/>
            </a:lvl3pPr>
            <a:lvl4pPr lvl="3" algn="ctr" rtl="0">
              <a:lnSpc>
                <a:spcPct val="100000"/>
              </a:lnSpc>
              <a:spcBef>
                <a:spcPts val="0"/>
              </a:spcBef>
              <a:spcAft>
                <a:spcPts val="0"/>
              </a:spcAft>
              <a:buSzPts val="2500"/>
              <a:buNone/>
              <a:defRPr sz="2500"/>
            </a:lvl4pPr>
            <a:lvl5pPr lvl="4" algn="ctr" rtl="0">
              <a:lnSpc>
                <a:spcPct val="100000"/>
              </a:lnSpc>
              <a:spcBef>
                <a:spcPts val="0"/>
              </a:spcBef>
              <a:spcAft>
                <a:spcPts val="0"/>
              </a:spcAft>
              <a:buSzPts val="2500"/>
              <a:buNone/>
              <a:defRPr sz="2500"/>
            </a:lvl5pPr>
            <a:lvl6pPr lvl="5" algn="ctr" rtl="0">
              <a:lnSpc>
                <a:spcPct val="100000"/>
              </a:lnSpc>
              <a:spcBef>
                <a:spcPts val="0"/>
              </a:spcBef>
              <a:spcAft>
                <a:spcPts val="0"/>
              </a:spcAft>
              <a:buSzPts val="2500"/>
              <a:buNone/>
              <a:defRPr sz="2500"/>
            </a:lvl6pPr>
            <a:lvl7pPr lvl="6" algn="ctr" rtl="0">
              <a:lnSpc>
                <a:spcPct val="100000"/>
              </a:lnSpc>
              <a:spcBef>
                <a:spcPts val="0"/>
              </a:spcBef>
              <a:spcAft>
                <a:spcPts val="0"/>
              </a:spcAft>
              <a:buSzPts val="2500"/>
              <a:buNone/>
              <a:defRPr sz="2500"/>
            </a:lvl7pPr>
            <a:lvl8pPr lvl="7" algn="ctr" rtl="0">
              <a:lnSpc>
                <a:spcPct val="100000"/>
              </a:lnSpc>
              <a:spcBef>
                <a:spcPts val="0"/>
              </a:spcBef>
              <a:spcAft>
                <a:spcPts val="0"/>
              </a:spcAft>
              <a:buSzPts val="2500"/>
              <a:buNone/>
              <a:defRPr sz="2500"/>
            </a:lvl8pPr>
            <a:lvl9pPr lvl="8" algn="ctr" rtl="0">
              <a:lnSpc>
                <a:spcPct val="100000"/>
              </a:lnSpc>
              <a:spcBef>
                <a:spcPts val="0"/>
              </a:spcBef>
              <a:spcAft>
                <a:spcPts val="0"/>
              </a:spcAft>
              <a:buSzPts val="2500"/>
              <a:buNone/>
              <a:defRPr sz="25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ext">
  <p:cSld name="CUSTOM">
    <p:spTree>
      <p:nvGrpSpPr>
        <p:cNvPr id="1" name="Shape 656"/>
        <p:cNvGrpSpPr/>
        <p:nvPr/>
      </p:nvGrpSpPr>
      <p:grpSpPr>
        <a:xfrm>
          <a:off x="0" y="0"/>
          <a:ext cx="0" cy="0"/>
          <a:chOff x="0" y="0"/>
          <a:chExt cx="0" cy="0"/>
        </a:xfrm>
      </p:grpSpPr>
      <p:grpSp>
        <p:nvGrpSpPr>
          <p:cNvPr id="657" name="Google Shape;657;p25"/>
          <p:cNvGrpSpPr/>
          <p:nvPr/>
        </p:nvGrpSpPr>
        <p:grpSpPr>
          <a:xfrm>
            <a:off x="-83000" y="-252201"/>
            <a:ext cx="9354875" cy="5622400"/>
            <a:chOff x="-83000" y="-252201"/>
            <a:chExt cx="9354875" cy="5622400"/>
          </a:xfrm>
        </p:grpSpPr>
        <p:sp>
          <p:nvSpPr>
            <p:cNvPr id="658" name="Google Shape;658;p25"/>
            <p:cNvSpPr/>
            <p:nvPr/>
          </p:nvSpPr>
          <p:spPr>
            <a:xfrm rot="-1952546">
              <a:off x="-1555" y="1210100"/>
              <a:ext cx="407121" cy="421685"/>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9" name="Google Shape;659;p25"/>
            <p:cNvSpPr/>
            <p:nvPr/>
          </p:nvSpPr>
          <p:spPr>
            <a:xfrm rot="4204828">
              <a:off x="2423444" y="-8257"/>
              <a:ext cx="300264" cy="29931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0" name="Google Shape;660;p25"/>
            <p:cNvSpPr/>
            <p:nvPr/>
          </p:nvSpPr>
          <p:spPr>
            <a:xfrm rot="-4229008">
              <a:off x="166653" y="4192538"/>
              <a:ext cx="311603" cy="278588"/>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1" name="Google Shape;661;p25"/>
            <p:cNvSpPr/>
            <p:nvPr/>
          </p:nvSpPr>
          <p:spPr>
            <a:xfrm>
              <a:off x="903121" y="4323500"/>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2" name="Google Shape;662;p25"/>
            <p:cNvSpPr/>
            <p:nvPr/>
          </p:nvSpPr>
          <p:spPr>
            <a:xfrm>
              <a:off x="7092105" y="44166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3" name="Google Shape;663;p25"/>
            <p:cNvSpPr/>
            <p:nvPr/>
          </p:nvSpPr>
          <p:spPr>
            <a:xfrm rot="-1386284">
              <a:off x="4571324" y="155070"/>
              <a:ext cx="264517" cy="264517"/>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4" name="Google Shape;664;p25"/>
            <p:cNvSpPr/>
            <p:nvPr/>
          </p:nvSpPr>
          <p:spPr>
            <a:xfrm rot="4047009">
              <a:off x="259405" y="2572212"/>
              <a:ext cx="264416" cy="264416"/>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5" name="Google Shape;665;p25"/>
            <p:cNvSpPr/>
            <p:nvPr/>
          </p:nvSpPr>
          <p:spPr>
            <a:xfrm rot="1484058">
              <a:off x="8049703" y="155102"/>
              <a:ext cx="264572" cy="2645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6" name="Google Shape;666;p25"/>
            <p:cNvSpPr/>
            <p:nvPr/>
          </p:nvSpPr>
          <p:spPr>
            <a:xfrm>
              <a:off x="1245790" y="375675"/>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7" name="Google Shape;667;p25"/>
            <p:cNvSpPr/>
            <p:nvPr/>
          </p:nvSpPr>
          <p:spPr>
            <a:xfrm rot="5928625">
              <a:off x="-64310" y="497126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8" name="Google Shape;668;p25"/>
            <p:cNvSpPr/>
            <p:nvPr/>
          </p:nvSpPr>
          <p:spPr>
            <a:xfrm rot="1484150">
              <a:off x="5768440" y="4837231"/>
              <a:ext cx="458135" cy="458135"/>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9" name="Google Shape;669;p25"/>
            <p:cNvSpPr/>
            <p:nvPr/>
          </p:nvSpPr>
          <p:spPr>
            <a:xfrm rot="2700000">
              <a:off x="294581" y="3269607"/>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0" name="Google Shape;670;p25"/>
            <p:cNvSpPr/>
            <p:nvPr/>
          </p:nvSpPr>
          <p:spPr>
            <a:xfrm rot="2700000">
              <a:off x="6803887" y="-136918"/>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1" name="Google Shape;671;p25"/>
            <p:cNvSpPr/>
            <p:nvPr/>
          </p:nvSpPr>
          <p:spPr>
            <a:xfrm rot="-971352">
              <a:off x="5821966" y="137708"/>
              <a:ext cx="300204" cy="29925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2" name="Google Shape;672;p25"/>
            <p:cNvSpPr/>
            <p:nvPr/>
          </p:nvSpPr>
          <p:spPr>
            <a:xfrm>
              <a:off x="3143565" y="4475725"/>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3" name="Google Shape;673;p25"/>
            <p:cNvSpPr/>
            <p:nvPr/>
          </p:nvSpPr>
          <p:spPr>
            <a:xfrm rot="1986681">
              <a:off x="253618" y="-151213"/>
              <a:ext cx="387173" cy="387173"/>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4" name="Google Shape;674;p25"/>
            <p:cNvSpPr/>
            <p:nvPr/>
          </p:nvSpPr>
          <p:spPr>
            <a:xfrm rot="-2063235">
              <a:off x="8158798" y="4713884"/>
              <a:ext cx="540207" cy="538630"/>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5" name="Google Shape;675;p25"/>
            <p:cNvSpPr/>
            <p:nvPr/>
          </p:nvSpPr>
          <p:spPr>
            <a:xfrm rot="279811">
              <a:off x="8506429" y="3812449"/>
              <a:ext cx="313638" cy="313638"/>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6" name="Google Shape;676;p25"/>
            <p:cNvSpPr/>
            <p:nvPr/>
          </p:nvSpPr>
          <p:spPr>
            <a:xfrm rot="-8289622">
              <a:off x="8675311" y="1396627"/>
              <a:ext cx="311672" cy="27873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7" name="Google Shape;677;p25"/>
            <p:cNvSpPr/>
            <p:nvPr/>
          </p:nvSpPr>
          <p:spPr>
            <a:xfrm rot="5928625">
              <a:off x="2176133" y="472231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8" name="Google Shape;678;p25"/>
            <p:cNvSpPr/>
            <p:nvPr/>
          </p:nvSpPr>
          <p:spPr>
            <a:xfrm rot="796823">
              <a:off x="4444354" y="4853511"/>
              <a:ext cx="518465" cy="46337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9" name="Google Shape;679;p25"/>
            <p:cNvSpPr/>
            <p:nvPr/>
          </p:nvSpPr>
          <p:spPr>
            <a:xfrm rot="6915390">
              <a:off x="8931933" y="2942869"/>
              <a:ext cx="264372" cy="2643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0" name="Google Shape;680;p25"/>
            <p:cNvSpPr/>
            <p:nvPr/>
          </p:nvSpPr>
          <p:spPr>
            <a:xfrm>
              <a:off x="8888175" y="3431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1" name="Google Shape;681;p25"/>
            <p:cNvSpPr/>
            <p:nvPr/>
          </p:nvSpPr>
          <p:spPr>
            <a:xfrm rot="5522534">
              <a:off x="3514237" y="241990"/>
              <a:ext cx="387246" cy="387246"/>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82" name="Google Shape;682;p25"/>
          <p:cNvSpPr/>
          <p:nvPr/>
        </p:nvSpPr>
        <p:spPr>
          <a:xfrm>
            <a:off x="367025" y="390975"/>
            <a:ext cx="8306200" cy="4484225"/>
          </a:xfrm>
          <a:custGeom>
            <a:avLst/>
            <a:gdLst/>
            <a:ahLst/>
            <a:cxnLst/>
            <a:rect l="l" t="t" r="r" b="b"/>
            <a:pathLst>
              <a:path w="332248" h="179369" extrusionOk="0">
                <a:moveTo>
                  <a:pt x="2235" y="1277"/>
                </a:moveTo>
                <a:lnTo>
                  <a:pt x="330653" y="0"/>
                </a:lnTo>
                <a:lnTo>
                  <a:pt x="332248" y="179369"/>
                </a:lnTo>
                <a:lnTo>
                  <a:pt x="0" y="178093"/>
                </a:lnTo>
                <a:close/>
              </a:path>
            </a:pathLst>
          </a:custGeom>
          <a:solidFill>
            <a:schemeClr val="lt1"/>
          </a:solidFill>
          <a:ln>
            <a:noFill/>
          </a:ln>
        </p:spPr>
        <p:txBody>
          <a:bodyPr/>
          <a:lstStyle/>
          <a:p>
            <a:endParaRPr lang="en-US"/>
          </a:p>
        </p:txBody>
      </p:sp>
      <p:sp>
        <p:nvSpPr>
          <p:cNvPr id="683" name="Google Shape;683;p25"/>
          <p:cNvSpPr/>
          <p:nvPr/>
        </p:nvSpPr>
        <p:spPr>
          <a:xfrm>
            <a:off x="636450" y="377425"/>
            <a:ext cx="7940975" cy="4366425"/>
          </a:xfrm>
          <a:custGeom>
            <a:avLst/>
            <a:gdLst/>
            <a:ahLst/>
            <a:cxnLst/>
            <a:rect l="l" t="t" r="r" b="b"/>
            <a:pathLst>
              <a:path w="317639" h="174657" extrusionOk="0">
                <a:moveTo>
                  <a:pt x="593" y="5329"/>
                </a:moveTo>
                <a:lnTo>
                  <a:pt x="317639" y="0"/>
                </a:lnTo>
                <a:lnTo>
                  <a:pt x="314975" y="174657"/>
                </a:lnTo>
                <a:lnTo>
                  <a:pt x="0" y="171697"/>
                </a:lnTo>
                <a:close/>
              </a:path>
            </a:pathLst>
          </a:custGeom>
          <a:noFill/>
          <a:ln w="28575" cap="flat" cmpd="sng">
            <a:solidFill>
              <a:schemeClr val="accent1"/>
            </a:solidFill>
            <a:prstDash val="solid"/>
            <a:round/>
            <a:headEnd type="none" w="med" len="med"/>
            <a:tailEnd type="none" w="med" len="med"/>
          </a:ln>
        </p:spPr>
        <p:txBody>
          <a:bodyPr/>
          <a:lstStyle/>
          <a:p>
            <a:endParaRPr lang="en-US"/>
          </a:p>
        </p:txBody>
      </p:sp>
      <p:sp>
        <p:nvSpPr>
          <p:cNvPr id="684" name="Google Shape;684;p25"/>
          <p:cNvSpPr txBox="1">
            <a:spLocks noGrp="1"/>
          </p:cNvSpPr>
          <p:nvPr>
            <p:ph type="subTitle" idx="1"/>
          </p:nvPr>
        </p:nvSpPr>
        <p:spPr>
          <a:xfrm>
            <a:off x="1073025" y="2729350"/>
            <a:ext cx="3337800" cy="12183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300"/>
              <a:buNone/>
              <a:defRPr/>
            </a:lvl1pPr>
            <a:lvl2pPr lvl="1" algn="ctr" rtl="0">
              <a:lnSpc>
                <a:spcPct val="100000"/>
              </a:lnSpc>
              <a:spcBef>
                <a:spcPts val="0"/>
              </a:spcBef>
              <a:spcAft>
                <a:spcPts val="0"/>
              </a:spcAft>
              <a:buSzPts val="1300"/>
              <a:buNone/>
              <a:defRPr/>
            </a:lvl2pPr>
            <a:lvl3pPr lvl="2" algn="ctr" rtl="0">
              <a:lnSpc>
                <a:spcPct val="100000"/>
              </a:lnSpc>
              <a:spcBef>
                <a:spcPts val="0"/>
              </a:spcBef>
              <a:spcAft>
                <a:spcPts val="0"/>
              </a:spcAft>
              <a:buSzPts val="1300"/>
              <a:buNone/>
              <a:defRPr/>
            </a:lvl3pPr>
            <a:lvl4pPr lvl="3" algn="ctr" rtl="0">
              <a:lnSpc>
                <a:spcPct val="100000"/>
              </a:lnSpc>
              <a:spcBef>
                <a:spcPts val="0"/>
              </a:spcBef>
              <a:spcAft>
                <a:spcPts val="0"/>
              </a:spcAft>
              <a:buSzPts val="1300"/>
              <a:buNone/>
              <a:defRPr/>
            </a:lvl4pPr>
            <a:lvl5pPr lvl="4" algn="ctr" rtl="0">
              <a:lnSpc>
                <a:spcPct val="100000"/>
              </a:lnSpc>
              <a:spcBef>
                <a:spcPts val="0"/>
              </a:spcBef>
              <a:spcAft>
                <a:spcPts val="0"/>
              </a:spcAft>
              <a:buSzPts val="1300"/>
              <a:buNone/>
              <a:defRPr/>
            </a:lvl5pPr>
            <a:lvl6pPr lvl="5" algn="ctr" rtl="0">
              <a:lnSpc>
                <a:spcPct val="100000"/>
              </a:lnSpc>
              <a:spcBef>
                <a:spcPts val="0"/>
              </a:spcBef>
              <a:spcAft>
                <a:spcPts val="0"/>
              </a:spcAft>
              <a:buSzPts val="1300"/>
              <a:buNone/>
              <a:defRPr/>
            </a:lvl6pPr>
            <a:lvl7pPr lvl="6" algn="ctr" rtl="0">
              <a:lnSpc>
                <a:spcPct val="100000"/>
              </a:lnSpc>
              <a:spcBef>
                <a:spcPts val="0"/>
              </a:spcBef>
              <a:spcAft>
                <a:spcPts val="0"/>
              </a:spcAft>
              <a:buSzPts val="1300"/>
              <a:buNone/>
              <a:defRPr/>
            </a:lvl7pPr>
            <a:lvl8pPr lvl="7" algn="ctr" rtl="0">
              <a:lnSpc>
                <a:spcPct val="100000"/>
              </a:lnSpc>
              <a:spcBef>
                <a:spcPts val="0"/>
              </a:spcBef>
              <a:spcAft>
                <a:spcPts val="0"/>
              </a:spcAft>
              <a:buSzPts val="1300"/>
              <a:buNone/>
              <a:defRPr/>
            </a:lvl8pPr>
            <a:lvl9pPr lvl="8" algn="ctr" rtl="0">
              <a:lnSpc>
                <a:spcPct val="100000"/>
              </a:lnSpc>
              <a:spcBef>
                <a:spcPts val="0"/>
              </a:spcBef>
              <a:spcAft>
                <a:spcPts val="0"/>
              </a:spcAft>
              <a:buSzPts val="1300"/>
              <a:buNone/>
              <a:defRPr/>
            </a:lvl9pPr>
          </a:lstStyle>
          <a:p>
            <a:endParaRPr/>
          </a:p>
        </p:txBody>
      </p:sp>
      <p:sp>
        <p:nvSpPr>
          <p:cNvPr id="685" name="Google Shape;685;p25"/>
          <p:cNvSpPr txBox="1">
            <a:spLocks noGrp="1"/>
          </p:cNvSpPr>
          <p:nvPr>
            <p:ph type="title"/>
          </p:nvPr>
        </p:nvSpPr>
        <p:spPr>
          <a:xfrm>
            <a:off x="1073025" y="1436400"/>
            <a:ext cx="3337800" cy="11088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sz="97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ext 6">
  <p:cSld name="CUSTOM_1_1_1_2_1">
    <p:spTree>
      <p:nvGrpSpPr>
        <p:cNvPr id="1" name="Shape 836"/>
        <p:cNvGrpSpPr/>
        <p:nvPr/>
      </p:nvGrpSpPr>
      <p:grpSpPr>
        <a:xfrm>
          <a:off x="0" y="0"/>
          <a:ext cx="0" cy="0"/>
          <a:chOff x="0" y="0"/>
          <a:chExt cx="0" cy="0"/>
        </a:xfrm>
      </p:grpSpPr>
      <p:grpSp>
        <p:nvGrpSpPr>
          <p:cNvPr id="837" name="Google Shape;837;p31"/>
          <p:cNvGrpSpPr/>
          <p:nvPr/>
        </p:nvGrpSpPr>
        <p:grpSpPr>
          <a:xfrm>
            <a:off x="-83000" y="-252201"/>
            <a:ext cx="9354875" cy="5622400"/>
            <a:chOff x="-83000" y="-252201"/>
            <a:chExt cx="9354875" cy="5622400"/>
          </a:xfrm>
        </p:grpSpPr>
        <p:sp>
          <p:nvSpPr>
            <p:cNvPr id="838" name="Google Shape;838;p31"/>
            <p:cNvSpPr/>
            <p:nvPr/>
          </p:nvSpPr>
          <p:spPr>
            <a:xfrm rot="-1952546">
              <a:off x="-1555" y="1210100"/>
              <a:ext cx="407121" cy="421685"/>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9" name="Google Shape;839;p31"/>
            <p:cNvSpPr/>
            <p:nvPr/>
          </p:nvSpPr>
          <p:spPr>
            <a:xfrm rot="4204828">
              <a:off x="2423444" y="-8257"/>
              <a:ext cx="300264" cy="29931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0" name="Google Shape;840;p31"/>
            <p:cNvSpPr/>
            <p:nvPr/>
          </p:nvSpPr>
          <p:spPr>
            <a:xfrm rot="-4229008">
              <a:off x="166653" y="4192538"/>
              <a:ext cx="311603" cy="278588"/>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1" name="Google Shape;841;p31"/>
            <p:cNvSpPr/>
            <p:nvPr/>
          </p:nvSpPr>
          <p:spPr>
            <a:xfrm>
              <a:off x="903121" y="4323500"/>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2" name="Google Shape;842;p31"/>
            <p:cNvSpPr/>
            <p:nvPr/>
          </p:nvSpPr>
          <p:spPr>
            <a:xfrm>
              <a:off x="7092105" y="44166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3" name="Google Shape;843;p31"/>
            <p:cNvSpPr/>
            <p:nvPr/>
          </p:nvSpPr>
          <p:spPr>
            <a:xfrm rot="-1386284">
              <a:off x="4571324" y="155070"/>
              <a:ext cx="264517" cy="264517"/>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4" name="Google Shape;844;p31"/>
            <p:cNvSpPr/>
            <p:nvPr/>
          </p:nvSpPr>
          <p:spPr>
            <a:xfrm rot="4047009">
              <a:off x="259405" y="2572212"/>
              <a:ext cx="264416" cy="264416"/>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5" name="Google Shape;845;p31"/>
            <p:cNvSpPr/>
            <p:nvPr/>
          </p:nvSpPr>
          <p:spPr>
            <a:xfrm rot="1484058">
              <a:off x="8049703" y="155102"/>
              <a:ext cx="264572" cy="2645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6" name="Google Shape;846;p31"/>
            <p:cNvSpPr/>
            <p:nvPr/>
          </p:nvSpPr>
          <p:spPr>
            <a:xfrm>
              <a:off x="1245790" y="375675"/>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7" name="Google Shape;847;p31"/>
            <p:cNvSpPr/>
            <p:nvPr/>
          </p:nvSpPr>
          <p:spPr>
            <a:xfrm rot="5928625">
              <a:off x="-64310" y="497126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8" name="Google Shape;848;p31"/>
            <p:cNvSpPr/>
            <p:nvPr/>
          </p:nvSpPr>
          <p:spPr>
            <a:xfrm rot="1484150">
              <a:off x="5768440" y="4837231"/>
              <a:ext cx="458135" cy="458135"/>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9" name="Google Shape;849;p31"/>
            <p:cNvSpPr/>
            <p:nvPr/>
          </p:nvSpPr>
          <p:spPr>
            <a:xfrm rot="2700000">
              <a:off x="294581" y="3269607"/>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0" name="Google Shape;850;p31"/>
            <p:cNvSpPr/>
            <p:nvPr/>
          </p:nvSpPr>
          <p:spPr>
            <a:xfrm rot="2700000">
              <a:off x="6803887" y="-136918"/>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1" name="Google Shape;851;p31"/>
            <p:cNvSpPr/>
            <p:nvPr/>
          </p:nvSpPr>
          <p:spPr>
            <a:xfrm rot="-971352">
              <a:off x="5821966" y="137708"/>
              <a:ext cx="300204" cy="29925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2" name="Google Shape;852;p31"/>
            <p:cNvSpPr/>
            <p:nvPr/>
          </p:nvSpPr>
          <p:spPr>
            <a:xfrm>
              <a:off x="3143565" y="4475725"/>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3" name="Google Shape;853;p31"/>
            <p:cNvSpPr/>
            <p:nvPr/>
          </p:nvSpPr>
          <p:spPr>
            <a:xfrm rot="1986681">
              <a:off x="253618" y="-151213"/>
              <a:ext cx="387173" cy="387173"/>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4" name="Google Shape;854;p31"/>
            <p:cNvSpPr/>
            <p:nvPr/>
          </p:nvSpPr>
          <p:spPr>
            <a:xfrm rot="-2063235">
              <a:off x="8158798" y="4713884"/>
              <a:ext cx="540207" cy="538630"/>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5" name="Google Shape;855;p31"/>
            <p:cNvSpPr/>
            <p:nvPr/>
          </p:nvSpPr>
          <p:spPr>
            <a:xfrm rot="279811">
              <a:off x="8506429" y="3812449"/>
              <a:ext cx="313638" cy="313638"/>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6" name="Google Shape;856;p31"/>
            <p:cNvSpPr/>
            <p:nvPr/>
          </p:nvSpPr>
          <p:spPr>
            <a:xfrm rot="-8289622">
              <a:off x="8675311" y="1396627"/>
              <a:ext cx="311672" cy="27873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7" name="Google Shape;857;p31"/>
            <p:cNvSpPr/>
            <p:nvPr/>
          </p:nvSpPr>
          <p:spPr>
            <a:xfrm rot="5928625">
              <a:off x="2176133" y="472231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8" name="Google Shape;858;p31"/>
            <p:cNvSpPr/>
            <p:nvPr/>
          </p:nvSpPr>
          <p:spPr>
            <a:xfrm rot="796823">
              <a:off x="4444354" y="4853511"/>
              <a:ext cx="518465" cy="46337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9" name="Google Shape;859;p31"/>
            <p:cNvSpPr/>
            <p:nvPr/>
          </p:nvSpPr>
          <p:spPr>
            <a:xfrm rot="6915390">
              <a:off x="8931933" y="2942869"/>
              <a:ext cx="264372" cy="2643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0" name="Google Shape;860;p31"/>
            <p:cNvSpPr/>
            <p:nvPr/>
          </p:nvSpPr>
          <p:spPr>
            <a:xfrm>
              <a:off x="8888175" y="3431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1" name="Google Shape;861;p31"/>
            <p:cNvSpPr/>
            <p:nvPr/>
          </p:nvSpPr>
          <p:spPr>
            <a:xfrm rot="5522534">
              <a:off x="3514237" y="241990"/>
              <a:ext cx="387246" cy="387246"/>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62" name="Google Shape;862;p31"/>
          <p:cNvSpPr/>
          <p:nvPr/>
        </p:nvSpPr>
        <p:spPr>
          <a:xfrm rot="10800000" flipH="1">
            <a:off x="286994" y="319393"/>
            <a:ext cx="8570012" cy="4460839"/>
          </a:xfrm>
          <a:custGeom>
            <a:avLst/>
            <a:gdLst/>
            <a:ahLst/>
            <a:cxnLst/>
            <a:rect l="l" t="t" r="r" b="b"/>
            <a:pathLst>
              <a:path w="323031" h="167559" extrusionOk="0">
                <a:moveTo>
                  <a:pt x="1648" y="0"/>
                </a:moveTo>
                <a:lnTo>
                  <a:pt x="0" y="163164"/>
                </a:lnTo>
                <a:lnTo>
                  <a:pt x="323031" y="167559"/>
                </a:lnTo>
                <a:lnTo>
                  <a:pt x="322207" y="3571"/>
                </a:lnTo>
                <a:close/>
              </a:path>
            </a:pathLst>
          </a:custGeom>
          <a:solidFill>
            <a:schemeClr val="lt1"/>
          </a:solidFill>
          <a:ln>
            <a:noFill/>
          </a:ln>
        </p:spPr>
        <p:txBody>
          <a:bodyPr/>
          <a:lstStyle/>
          <a:p>
            <a:endParaRPr lang="en-US"/>
          </a:p>
        </p:txBody>
      </p:sp>
      <p:sp>
        <p:nvSpPr>
          <p:cNvPr id="863" name="Google Shape;863;p31"/>
          <p:cNvSpPr/>
          <p:nvPr/>
        </p:nvSpPr>
        <p:spPr>
          <a:xfrm rot="10800000" flipH="1">
            <a:off x="396300" y="326715"/>
            <a:ext cx="8380562" cy="4497392"/>
          </a:xfrm>
          <a:custGeom>
            <a:avLst/>
            <a:gdLst/>
            <a:ahLst/>
            <a:cxnLst/>
            <a:rect l="l" t="t" r="r" b="b"/>
            <a:pathLst>
              <a:path w="315890" h="168932" extrusionOk="0">
                <a:moveTo>
                  <a:pt x="275" y="0"/>
                </a:moveTo>
                <a:lnTo>
                  <a:pt x="0" y="168932"/>
                </a:lnTo>
                <a:lnTo>
                  <a:pt x="315890" y="167833"/>
                </a:lnTo>
                <a:lnTo>
                  <a:pt x="315065" y="2747"/>
                </a:lnTo>
                <a:close/>
              </a:path>
            </a:pathLst>
          </a:custGeom>
          <a:noFill/>
          <a:ln w="28575" cap="flat" cmpd="sng">
            <a:solidFill>
              <a:schemeClr val="accent1"/>
            </a:solidFill>
            <a:prstDash val="solid"/>
            <a:round/>
            <a:headEnd type="none" w="med" len="med"/>
            <a:tailEnd type="none" w="med" len="med"/>
          </a:ln>
        </p:spPr>
        <p:txBody>
          <a:bodyPr/>
          <a:lstStyle/>
          <a:p>
            <a:endParaRPr lang="en-US"/>
          </a:p>
        </p:txBody>
      </p:sp>
      <p:sp>
        <p:nvSpPr>
          <p:cNvPr id="864" name="Google Shape;864;p31"/>
          <p:cNvSpPr txBox="1">
            <a:spLocks noGrp="1"/>
          </p:cNvSpPr>
          <p:nvPr>
            <p:ph type="subTitle" idx="1"/>
          </p:nvPr>
        </p:nvSpPr>
        <p:spPr>
          <a:xfrm>
            <a:off x="720000" y="1206425"/>
            <a:ext cx="7704000" cy="3168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300"/>
              <a:buChar char="●"/>
              <a:defRPr/>
            </a:lvl1pPr>
            <a:lvl2pPr lvl="1" algn="ctr" rtl="0">
              <a:lnSpc>
                <a:spcPct val="100000"/>
              </a:lnSpc>
              <a:spcBef>
                <a:spcPts val="0"/>
              </a:spcBef>
              <a:spcAft>
                <a:spcPts val="0"/>
              </a:spcAft>
              <a:buSzPts val="1300"/>
              <a:buChar char="○"/>
              <a:defRPr/>
            </a:lvl2pPr>
            <a:lvl3pPr lvl="2" algn="ctr" rtl="0">
              <a:lnSpc>
                <a:spcPct val="100000"/>
              </a:lnSpc>
              <a:spcBef>
                <a:spcPts val="0"/>
              </a:spcBef>
              <a:spcAft>
                <a:spcPts val="0"/>
              </a:spcAft>
              <a:buSzPts val="1300"/>
              <a:buChar char="■"/>
              <a:defRPr/>
            </a:lvl3pPr>
            <a:lvl4pPr lvl="3" algn="ctr" rtl="0">
              <a:lnSpc>
                <a:spcPct val="100000"/>
              </a:lnSpc>
              <a:spcBef>
                <a:spcPts val="0"/>
              </a:spcBef>
              <a:spcAft>
                <a:spcPts val="0"/>
              </a:spcAft>
              <a:buSzPts val="1300"/>
              <a:buChar char="●"/>
              <a:defRPr/>
            </a:lvl4pPr>
            <a:lvl5pPr lvl="4" algn="ctr" rtl="0">
              <a:lnSpc>
                <a:spcPct val="100000"/>
              </a:lnSpc>
              <a:spcBef>
                <a:spcPts val="0"/>
              </a:spcBef>
              <a:spcAft>
                <a:spcPts val="0"/>
              </a:spcAft>
              <a:buSzPts val="1300"/>
              <a:buChar char="○"/>
              <a:defRPr/>
            </a:lvl5pPr>
            <a:lvl6pPr lvl="5" algn="ctr" rtl="0">
              <a:lnSpc>
                <a:spcPct val="100000"/>
              </a:lnSpc>
              <a:spcBef>
                <a:spcPts val="0"/>
              </a:spcBef>
              <a:spcAft>
                <a:spcPts val="0"/>
              </a:spcAft>
              <a:buSzPts val="1300"/>
              <a:buChar char="■"/>
              <a:defRPr/>
            </a:lvl6pPr>
            <a:lvl7pPr lvl="6" algn="ctr" rtl="0">
              <a:lnSpc>
                <a:spcPct val="100000"/>
              </a:lnSpc>
              <a:spcBef>
                <a:spcPts val="0"/>
              </a:spcBef>
              <a:spcAft>
                <a:spcPts val="0"/>
              </a:spcAft>
              <a:buSzPts val="1300"/>
              <a:buChar char="●"/>
              <a:defRPr/>
            </a:lvl7pPr>
            <a:lvl8pPr lvl="7" algn="ctr" rtl="0">
              <a:lnSpc>
                <a:spcPct val="100000"/>
              </a:lnSpc>
              <a:spcBef>
                <a:spcPts val="0"/>
              </a:spcBef>
              <a:spcAft>
                <a:spcPts val="0"/>
              </a:spcAft>
              <a:buSzPts val="1300"/>
              <a:buChar char="○"/>
              <a:defRPr/>
            </a:lvl8pPr>
            <a:lvl9pPr lvl="8" algn="ctr" rtl="0">
              <a:lnSpc>
                <a:spcPct val="100000"/>
              </a:lnSpc>
              <a:spcBef>
                <a:spcPts val="0"/>
              </a:spcBef>
              <a:spcAft>
                <a:spcPts val="0"/>
              </a:spcAft>
              <a:buSzPts val="1300"/>
              <a:buChar char="■"/>
              <a:defRPr/>
            </a:lvl9pPr>
          </a:lstStyle>
          <a:p>
            <a:endParaRPr/>
          </a:p>
        </p:txBody>
      </p:sp>
      <p:sp>
        <p:nvSpPr>
          <p:cNvPr id="865" name="Google Shape;865;p31"/>
          <p:cNvSpPr txBox="1">
            <a:spLocks noGrp="1"/>
          </p:cNvSpPr>
          <p:nvPr>
            <p:ph type="title"/>
          </p:nvPr>
        </p:nvSpPr>
        <p:spPr>
          <a:xfrm>
            <a:off x="720000" y="535005"/>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hree columns 1">
  <p:cSld name="BLANK_1_1_1_2_2">
    <p:spTree>
      <p:nvGrpSpPr>
        <p:cNvPr id="1" name="Shape 901"/>
        <p:cNvGrpSpPr/>
        <p:nvPr/>
      </p:nvGrpSpPr>
      <p:grpSpPr>
        <a:xfrm>
          <a:off x="0" y="0"/>
          <a:ext cx="0" cy="0"/>
          <a:chOff x="0" y="0"/>
          <a:chExt cx="0" cy="0"/>
        </a:xfrm>
      </p:grpSpPr>
      <p:grpSp>
        <p:nvGrpSpPr>
          <p:cNvPr id="902" name="Google Shape;902;p33"/>
          <p:cNvGrpSpPr/>
          <p:nvPr/>
        </p:nvGrpSpPr>
        <p:grpSpPr>
          <a:xfrm>
            <a:off x="-83000" y="-252201"/>
            <a:ext cx="9354875" cy="5622400"/>
            <a:chOff x="-83000" y="-252201"/>
            <a:chExt cx="9354875" cy="5622400"/>
          </a:xfrm>
        </p:grpSpPr>
        <p:sp>
          <p:nvSpPr>
            <p:cNvPr id="903" name="Google Shape;903;p33"/>
            <p:cNvSpPr/>
            <p:nvPr/>
          </p:nvSpPr>
          <p:spPr>
            <a:xfrm rot="-1952546">
              <a:off x="-1555" y="1210100"/>
              <a:ext cx="407121" cy="421685"/>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4" name="Google Shape;904;p33"/>
            <p:cNvSpPr/>
            <p:nvPr/>
          </p:nvSpPr>
          <p:spPr>
            <a:xfrm rot="4204828">
              <a:off x="2423444" y="-8257"/>
              <a:ext cx="300264" cy="29931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5" name="Google Shape;905;p33"/>
            <p:cNvSpPr/>
            <p:nvPr/>
          </p:nvSpPr>
          <p:spPr>
            <a:xfrm rot="-4229008">
              <a:off x="166653" y="4192538"/>
              <a:ext cx="311603" cy="278588"/>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6" name="Google Shape;906;p33"/>
            <p:cNvSpPr/>
            <p:nvPr/>
          </p:nvSpPr>
          <p:spPr>
            <a:xfrm>
              <a:off x="903121" y="4323500"/>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7" name="Google Shape;907;p33"/>
            <p:cNvSpPr/>
            <p:nvPr/>
          </p:nvSpPr>
          <p:spPr>
            <a:xfrm>
              <a:off x="7092105" y="44166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8" name="Google Shape;908;p33"/>
            <p:cNvSpPr/>
            <p:nvPr/>
          </p:nvSpPr>
          <p:spPr>
            <a:xfrm rot="-1386284">
              <a:off x="4571324" y="155070"/>
              <a:ext cx="264517" cy="264517"/>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9" name="Google Shape;909;p33"/>
            <p:cNvSpPr/>
            <p:nvPr/>
          </p:nvSpPr>
          <p:spPr>
            <a:xfrm rot="4047009">
              <a:off x="259405" y="2572212"/>
              <a:ext cx="264416" cy="264416"/>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0" name="Google Shape;910;p33"/>
            <p:cNvSpPr/>
            <p:nvPr/>
          </p:nvSpPr>
          <p:spPr>
            <a:xfrm rot="1484058">
              <a:off x="8049703" y="155102"/>
              <a:ext cx="264572" cy="2645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1" name="Google Shape;911;p33"/>
            <p:cNvSpPr/>
            <p:nvPr/>
          </p:nvSpPr>
          <p:spPr>
            <a:xfrm>
              <a:off x="1245790" y="375675"/>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2" name="Google Shape;912;p33"/>
            <p:cNvSpPr/>
            <p:nvPr/>
          </p:nvSpPr>
          <p:spPr>
            <a:xfrm rot="5928625">
              <a:off x="-64310" y="497126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3" name="Google Shape;913;p33"/>
            <p:cNvSpPr/>
            <p:nvPr/>
          </p:nvSpPr>
          <p:spPr>
            <a:xfrm rot="1484150">
              <a:off x="5768440" y="4837231"/>
              <a:ext cx="458135" cy="458135"/>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4" name="Google Shape;914;p33"/>
            <p:cNvSpPr/>
            <p:nvPr/>
          </p:nvSpPr>
          <p:spPr>
            <a:xfrm rot="2700000">
              <a:off x="294581" y="3269607"/>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5" name="Google Shape;915;p33"/>
            <p:cNvSpPr/>
            <p:nvPr/>
          </p:nvSpPr>
          <p:spPr>
            <a:xfrm rot="2700000">
              <a:off x="6803887" y="-136918"/>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6" name="Google Shape;916;p33"/>
            <p:cNvSpPr/>
            <p:nvPr/>
          </p:nvSpPr>
          <p:spPr>
            <a:xfrm rot="-971352">
              <a:off x="5821966" y="137708"/>
              <a:ext cx="300204" cy="29925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7" name="Google Shape;917;p33"/>
            <p:cNvSpPr/>
            <p:nvPr/>
          </p:nvSpPr>
          <p:spPr>
            <a:xfrm>
              <a:off x="3143565" y="4475725"/>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8" name="Google Shape;918;p33"/>
            <p:cNvSpPr/>
            <p:nvPr/>
          </p:nvSpPr>
          <p:spPr>
            <a:xfrm rot="1986681">
              <a:off x="253618" y="-151213"/>
              <a:ext cx="387173" cy="387173"/>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9" name="Google Shape;919;p33"/>
            <p:cNvSpPr/>
            <p:nvPr/>
          </p:nvSpPr>
          <p:spPr>
            <a:xfrm rot="-2063235">
              <a:off x="8158798" y="4713884"/>
              <a:ext cx="540207" cy="538630"/>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0" name="Google Shape;920;p33"/>
            <p:cNvSpPr/>
            <p:nvPr/>
          </p:nvSpPr>
          <p:spPr>
            <a:xfrm rot="279811">
              <a:off x="8506429" y="3812449"/>
              <a:ext cx="313638" cy="313638"/>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1" name="Google Shape;921;p33"/>
            <p:cNvSpPr/>
            <p:nvPr/>
          </p:nvSpPr>
          <p:spPr>
            <a:xfrm rot="-8289622">
              <a:off x="8675311" y="1396627"/>
              <a:ext cx="311672" cy="27873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2" name="Google Shape;922;p33"/>
            <p:cNvSpPr/>
            <p:nvPr/>
          </p:nvSpPr>
          <p:spPr>
            <a:xfrm rot="5928625">
              <a:off x="2176133" y="472231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3" name="Google Shape;923;p33"/>
            <p:cNvSpPr/>
            <p:nvPr/>
          </p:nvSpPr>
          <p:spPr>
            <a:xfrm rot="796823">
              <a:off x="4444354" y="4853511"/>
              <a:ext cx="518465" cy="46337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4" name="Google Shape;924;p33"/>
            <p:cNvSpPr/>
            <p:nvPr/>
          </p:nvSpPr>
          <p:spPr>
            <a:xfrm rot="6915390">
              <a:off x="8931933" y="2942869"/>
              <a:ext cx="264372" cy="2643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5" name="Google Shape;925;p33"/>
            <p:cNvSpPr/>
            <p:nvPr/>
          </p:nvSpPr>
          <p:spPr>
            <a:xfrm>
              <a:off x="8888175" y="3431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6" name="Google Shape;926;p33"/>
            <p:cNvSpPr/>
            <p:nvPr/>
          </p:nvSpPr>
          <p:spPr>
            <a:xfrm rot="5522534">
              <a:off x="3514237" y="241990"/>
              <a:ext cx="387246" cy="387246"/>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27" name="Google Shape;927;p33"/>
          <p:cNvSpPr/>
          <p:nvPr/>
        </p:nvSpPr>
        <p:spPr>
          <a:xfrm>
            <a:off x="367025" y="390975"/>
            <a:ext cx="8306200" cy="4484225"/>
          </a:xfrm>
          <a:custGeom>
            <a:avLst/>
            <a:gdLst/>
            <a:ahLst/>
            <a:cxnLst/>
            <a:rect l="l" t="t" r="r" b="b"/>
            <a:pathLst>
              <a:path w="332248" h="179369" extrusionOk="0">
                <a:moveTo>
                  <a:pt x="2235" y="1277"/>
                </a:moveTo>
                <a:lnTo>
                  <a:pt x="330653" y="0"/>
                </a:lnTo>
                <a:lnTo>
                  <a:pt x="332248" y="179369"/>
                </a:lnTo>
                <a:lnTo>
                  <a:pt x="0" y="178093"/>
                </a:lnTo>
                <a:close/>
              </a:path>
            </a:pathLst>
          </a:custGeom>
          <a:solidFill>
            <a:schemeClr val="lt1"/>
          </a:solidFill>
          <a:ln>
            <a:noFill/>
          </a:ln>
        </p:spPr>
        <p:txBody>
          <a:bodyPr/>
          <a:lstStyle/>
          <a:p>
            <a:endParaRPr lang="en-US"/>
          </a:p>
        </p:txBody>
      </p:sp>
      <p:sp>
        <p:nvSpPr>
          <p:cNvPr id="928" name="Google Shape;928;p33"/>
          <p:cNvSpPr/>
          <p:nvPr/>
        </p:nvSpPr>
        <p:spPr>
          <a:xfrm>
            <a:off x="636450" y="377425"/>
            <a:ext cx="7940975" cy="4366425"/>
          </a:xfrm>
          <a:custGeom>
            <a:avLst/>
            <a:gdLst/>
            <a:ahLst/>
            <a:cxnLst/>
            <a:rect l="l" t="t" r="r" b="b"/>
            <a:pathLst>
              <a:path w="317639" h="174657" extrusionOk="0">
                <a:moveTo>
                  <a:pt x="593" y="5329"/>
                </a:moveTo>
                <a:lnTo>
                  <a:pt x="317639" y="0"/>
                </a:lnTo>
                <a:lnTo>
                  <a:pt x="314975" y="174657"/>
                </a:lnTo>
                <a:lnTo>
                  <a:pt x="0" y="171697"/>
                </a:lnTo>
                <a:close/>
              </a:path>
            </a:pathLst>
          </a:custGeom>
          <a:noFill/>
          <a:ln w="28575" cap="flat" cmpd="sng">
            <a:solidFill>
              <a:schemeClr val="accent1"/>
            </a:solidFill>
            <a:prstDash val="solid"/>
            <a:round/>
            <a:headEnd type="none" w="med" len="med"/>
            <a:tailEnd type="none" w="med" len="med"/>
          </a:ln>
        </p:spPr>
        <p:txBody>
          <a:bodyPr/>
          <a:lstStyle/>
          <a:p>
            <a:endParaRPr lang="en-US"/>
          </a:p>
        </p:txBody>
      </p:sp>
      <p:sp>
        <p:nvSpPr>
          <p:cNvPr id="929" name="Google Shape;929;p33"/>
          <p:cNvSpPr txBox="1">
            <a:spLocks noGrp="1"/>
          </p:cNvSpPr>
          <p:nvPr>
            <p:ph type="title"/>
          </p:nvPr>
        </p:nvSpPr>
        <p:spPr>
          <a:xfrm>
            <a:off x="1589925" y="1332800"/>
            <a:ext cx="1618500" cy="362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930" name="Google Shape;930;p33"/>
          <p:cNvSpPr txBox="1">
            <a:spLocks noGrp="1"/>
          </p:cNvSpPr>
          <p:nvPr>
            <p:ph type="subTitle" idx="1"/>
          </p:nvPr>
        </p:nvSpPr>
        <p:spPr>
          <a:xfrm>
            <a:off x="1230975" y="1817475"/>
            <a:ext cx="2336400" cy="480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300"/>
              <a:buNone/>
              <a:defRPr/>
            </a:lvl2pPr>
            <a:lvl3pPr lvl="2" algn="ctr" rtl="0">
              <a:lnSpc>
                <a:spcPct val="100000"/>
              </a:lnSpc>
              <a:spcBef>
                <a:spcPts val="0"/>
              </a:spcBef>
              <a:spcAft>
                <a:spcPts val="0"/>
              </a:spcAft>
              <a:buSzPts val="1300"/>
              <a:buNone/>
              <a:defRPr/>
            </a:lvl3pPr>
            <a:lvl4pPr lvl="3" algn="ctr" rtl="0">
              <a:lnSpc>
                <a:spcPct val="100000"/>
              </a:lnSpc>
              <a:spcBef>
                <a:spcPts val="0"/>
              </a:spcBef>
              <a:spcAft>
                <a:spcPts val="0"/>
              </a:spcAft>
              <a:buSzPts val="1300"/>
              <a:buNone/>
              <a:defRPr/>
            </a:lvl4pPr>
            <a:lvl5pPr lvl="4" algn="ctr" rtl="0">
              <a:lnSpc>
                <a:spcPct val="100000"/>
              </a:lnSpc>
              <a:spcBef>
                <a:spcPts val="0"/>
              </a:spcBef>
              <a:spcAft>
                <a:spcPts val="0"/>
              </a:spcAft>
              <a:buSzPts val="1300"/>
              <a:buNone/>
              <a:defRPr/>
            </a:lvl5pPr>
            <a:lvl6pPr lvl="5" algn="ctr" rtl="0">
              <a:lnSpc>
                <a:spcPct val="100000"/>
              </a:lnSpc>
              <a:spcBef>
                <a:spcPts val="0"/>
              </a:spcBef>
              <a:spcAft>
                <a:spcPts val="0"/>
              </a:spcAft>
              <a:buSzPts val="1300"/>
              <a:buNone/>
              <a:defRPr/>
            </a:lvl6pPr>
            <a:lvl7pPr lvl="6" algn="ctr" rtl="0">
              <a:lnSpc>
                <a:spcPct val="100000"/>
              </a:lnSpc>
              <a:spcBef>
                <a:spcPts val="0"/>
              </a:spcBef>
              <a:spcAft>
                <a:spcPts val="0"/>
              </a:spcAft>
              <a:buSzPts val="1300"/>
              <a:buNone/>
              <a:defRPr/>
            </a:lvl7pPr>
            <a:lvl8pPr lvl="7" algn="ctr" rtl="0">
              <a:lnSpc>
                <a:spcPct val="100000"/>
              </a:lnSpc>
              <a:spcBef>
                <a:spcPts val="0"/>
              </a:spcBef>
              <a:spcAft>
                <a:spcPts val="0"/>
              </a:spcAft>
              <a:buSzPts val="1300"/>
              <a:buNone/>
              <a:defRPr/>
            </a:lvl8pPr>
            <a:lvl9pPr lvl="8" algn="ctr" rtl="0">
              <a:lnSpc>
                <a:spcPct val="100000"/>
              </a:lnSpc>
              <a:spcBef>
                <a:spcPts val="0"/>
              </a:spcBef>
              <a:spcAft>
                <a:spcPts val="0"/>
              </a:spcAft>
              <a:buSzPts val="1300"/>
              <a:buNone/>
              <a:defRPr/>
            </a:lvl9pPr>
          </a:lstStyle>
          <a:p>
            <a:endParaRPr/>
          </a:p>
        </p:txBody>
      </p:sp>
      <p:sp>
        <p:nvSpPr>
          <p:cNvPr id="931" name="Google Shape;931;p33"/>
          <p:cNvSpPr txBox="1">
            <a:spLocks noGrp="1"/>
          </p:cNvSpPr>
          <p:nvPr>
            <p:ph type="title" idx="2"/>
          </p:nvPr>
        </p:nvSpPr>
        <p:spPr>
          <a:xfrm>
            <a:off x="720000" y="535000"/>
            <a:ext cx="7704000" cy="5727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35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932" name="Google Shape;932;p33"/>
          <p:cNvSpPr txBox="1">
            <a:spLocks noGrp="1"/>
          </p:cNvSpPr>
          <p:nvPr>
            <p:ph type="title" idx="3"/>
          </p:nvPr>
        </p:nvSpPr>
        <p:spPr>
          <a:xfrm>
            <a:off x="1589925" y="2444713"/>
            <a:ext cx="1618500" cy="362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933" name="Google Shape;933;p33"/>
          <p:cNvSpPr txBox="1">
            <a:spLocks noGrp="1"/>
          </p:cNvSpPr>
          <p:nvPr>
            <p:ph type="subTitle" idx="4"/>
          </p:nvPr>
        </p:nvSpPr>
        <p:spPr>
          <a:xfrm>
            <a:off x="1230975" y="2928482"/>
            <a:ext cx="2336400" cy="480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300"/>
              <a:buNone/>
              <a:defRPr/>
            </a:lvl2pPr>
            <a:lvl3pPr lvl="2" algn="ctr" rtl="0">
              <a:lnSpc>
                <a:spcPct val="100000"/>
              </a:lnSpc>
              <a:spcBef>
                <a:spcPts val="0"/>
              </a:spcBef>
              <a:spcAft>
                <a:spcPts val="0"/>
              </a:spcAft>
              <a:buSzPts val="1300"/>
              <a:buNone/>
              <a:defRPr/>
            </a:lvl3pPr>
            <a:lvl4pPr lvl="3" algn="ctr" rtl="0">
              <a:lnSpc>
                <a:spcPct val="100000"/>
              </a:lnSpc>
              <a:spcBef>
                <a:spcPts val="0"/>
              </a:spcBef>
              <a:spcAft>
                <a:spcPts val="0"/>
              </a:spcAft>
              <a:buSzPts val="1300"/>
              <a:buNone/>
              <a:defRPr/>
            </a:lvl4pPr>
            <a:lvl5pPr lvl="4" algn="ctr" rtl="0">
              <a:lnSpc>
                <a:spcPct val="100000"/>
              </a:lnSpc>
              <a:spcBef>
                <a:spcPts val="0"/>
              </a:spcBef>
              <a:spcAft>
                <a:spcPts val="0"/>
              </a:spcAft>
              <a:buSzPts val="1300"/>
              <a:buNone/>
              <a:defRPr/>
            </a:lvl5pPr>
            <a:lvl6pPr lvl="5" algn="ctr" rtl="0">
              <a:lnSpc>
                <a:spcPct val="100000"/>
              </a:lnSpc>
              <a:spcBef>
                <a:spcPts val="0"/>
              </a:spcBef>
              <a:spcAft>
                <a:spcPts val="0"/>
              </a:spcAft>
              <a:buSzPts val="1300"/>
              <a:buNone/>
              <a:defRPr/>
            </a:lvl6pPr>
            <a:lvl7pPr lvl="6" algn="ctr" rtl="0">
              <a:lnSpc>
                <a:spcPct val="100000"/>
              </a:lnSpc>
              <a:spcBef>
                <a:spcPts val="0"/>
              </a:spcBef>
              <a:spcAft>
                <a:spcPts val="0"/>
              </a:spcAft>
              <a:buSzPts val="1300"/>
              <a:buNone/>
              <a:defRPr/>
            </a:lvl7pPr>
            <a:lvl8pPr lvl="7" algn="ctr" rtl="0">
              <a:lnSpc>
                <a:spcPct val="100000"/>
              </a:lnSpc>
              <a:spcBef>
                <a:spcPts val="0"/>
              </a:spcBef>
              <a:spcAft>
                <a:spcPts val="0"/>
              </a:spcAft>
              <a:buSzPts val="1300"/>
              <a:buNone/>
              <a:defRPr/>
            </a:lvl8pPr>
            <a:lvl9pPr lvl="8" algn="ctr" rtl="0">
              <a:lnSpc>
                <a:spcPct val="100000"/>
              </a:lnSpc>
              <a:spcBef>
                <a:spcPts val="0"/>
              </a:spcBef>
              <a:spcAft>
                <a:spcPts val="0"/>
              </a:spcAft>
              <a:buSzPts val="1300"/>
              <a:buNone/>
              <a:defRPr/>
            </a:lvl9pPr>
          </a:lstStyle>
          <a:p>
            <a:endParaRPr/>
          </a:p>
        </p:txBody>
      </p:sp>
      <p:sp>
        <p:nvSpPr>
          <p:cNvPr id="934" name="Google Shape;934;p33"/>
          <p:cNvSpPr txBox="1">
            <a:spLocks noGrp="1"/>
          </p:cNvSpPr>
          <p:nvPr>
            <p:ph type="title" idx="5"/>
          </p:nvPr>
        </p:nvSpPr>
        <p:spPr>
          <a:xfrm>
            <a:off x="1589925" y="3556650"/>
            <a:ext cx="1618500" cy="362100"/>
          </a:xfrm>
          <a:prstGeom prst="rect">
            <a:avLst/>
          </a:prstGeom>
        </p:spPr>
        <p:txBody>
          <a:bodyPr spcFirstLastPara="1" wrap="square" lIns="91425" tIns="91425" rIns="91425" bIns="91425" anchor="ctr" anchorCtr="0">
            <a:noAutofit/>
          </a:bodyPr>
          <a:lstStyle>
            <a:lvl1pPr lvl="0" algn="ctr" rtl="0">
              <a:spcBef>
                <a:spcPts val="0"/>
              </a:spcBef>
              <a:spcAft>
                <a:spcPts val="0"/>
              </a:spcAft>
              <a:buSzPts val="2500"/>
              <a:buNone/>
              <a:defRPr sz="2500">
                <a:solidFill>
                  <a:schemeClr val="lt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935" name="Google Shape;935;p33"/>
          <p:cNvSpPr txBox="1">
            <a:spLocks noGrp="1"/>
          </p:cNvSpPr>
          <p:nvPr>
            <p:ph type="subTitle" idx="6"/>
          </p:nvPr>
        </p:nvSpPr>
        <p:spPr>
          <a:xfrm>
            <a:off x="1230975" y="4035972"/>
            <a:ext cx="2336400" cy="4800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300"/>
              <a:buNone/>
              <a:defRPr/>
            </a:lvl2pPr>
            <a:lvl3pPr lvl="2" algn="ctr" rtl="0">
              <a:lnSpc>
                <a:spcPct val="100000"/>
              </a:lnSpc>
              <a:spcBef>
                <a:spcPts val="0"/>
              </a:spcBef>
              <a:spcAft>
                <a:spcPts val="0"/>
              </a:spcAft>
              <a:buSzPts val="1300"/>
              <a:buNone/>
              <a:defRPr/>
            </a:lvl3pPr>
            <a:lvl4pPr lvl="3" algn="ctr" rtl="0">
              <a:lnSpc>
                <a:spcPct val="100000"/>
              </a:lnSpc>
              <a:spcBef>
                <a:spcPts val="0"/>
              </a:spcBef>
              <a:spcAft>
                <a:spcPts val="0"/>
              </a:spcAft>
              <a:buSzPts val="1300"/>
              <a:buNone/>
              <a:defRPr/>
            </a:lvl4pPr>
            <a:lvl5pPr lvl="4" algn="ctr" rtl="0">
              <a:lnSpc>
                <a:spcPct val="100000"/>
              </a:lnSpc>
              <a:spcBef>
                <a:spcPts val="0"/>
              </a:spcBef>
              <a:spcAft>
                <a:spcPts val="0"/>
              </a:spcAft>
              <a:buSzPts val="1300"/>
              <a:buNone/>
              <a:defRPr/>
            </a:lvl5pPr>
            <a:lvl6pPr lvl="5" algn="ctr" rtl="0">
              <a:lnSpc>
                <a:spcPct val="100000"/>
              </a:lnSpc>
              <a:spcBef>
                <a:spcPts val="0"/>
              </a:spcBef>
              <a:spcAft>
                <a:spcPts val="0"/>
              </a:spcAft>
              <a:buSzPts val="1300"/>
              <a:buNone/>
              <a:defRPr/>
            </a:lvl6pPr>
            <a:lvl7pPr lvl="6" algn="ctr" rtl="0">
              <a:lnSpc>
                <a:spcPct val="100000"/>
              </a:lnSpc>
              <a:spcBef>
                <a:spcPts val="0"/>
              </a:spcBef>
              <a:spcAft>
                <a:spcPts val="0"/>
              </a:spcAft>
              <a:buSzPts val="1300"/>
              <a:buNone/>
              <a:defRPr/>
            </a:lvl7pPr>
            <a:lvl8pPr lvl="7" algn="ctr" rtl="0">
              <a:lnSpc>
                <a:spcPct val="100000"/>
              </a:lnSpc>
              <a:spcBef>
                <a:spcPts val="0"/>
              </a:spcBef>
              <a:spcAft>
                <a:spcPts val="0"/>
              </a:spcAft>
              <a:buSzPts val="1300"/>
              <a:buNone/>
              <a:defRPr/>
            </a:lvl8pPr>
            <a:lvl9pPr lvl="8" algn="ctr" rtl="0">
              <a:lnSpc>
                <a:spcPct val="100000"/>
              </a:lnSpc>
              <a:spcBef>
                <a:spcPts val="0"/>
              </a:spcBef>
              <a:spcAft>
                <a:spcPts val="0"/>
              </a:spcAft>
              <a:buSzPts val="13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ckground">
  <p:cSld name="BLANK_1_1_1_1_1_1_1">
    <p:bg>
      <p:bgPr>
        <a:solidFill>
          <a:schemeClr val="lt1"/>
        </a:solidFill>
        <a:effectLst/>
      </p:bgPr>
    </p:bg>
    <p:spTree>
      <p:nvGrpSpPr>
        <p:cNvPr id="1" name="Shape 1079"/>
        <p:cNvGrpSpPr/>
        <p:nvPr/>
      </p:nvGrpSpPr>
      <p:grpSpPr>
        <a:xfrm>
          <a:off x="0" y="0"/>
          <a:ext cx="0" cy="0"/>
          <a:chOff x="0" y="0"/>
          <a:chExt cx="0" cy="0"/>
        </a:xfrm>
      </p:grpSpPr>
      <p:grpSp>
        <p:nvGrpSpPr>
          <p:cNvPr id="1080" name="Google Shape;1080;p38"/>
          <p:cNvGrpSpPr/>
          <p:nvPr/>
        </p:nvGrpSpPr>
        <p:grpSpPr>
          <a:xfrm>
            <a:off x="-83000" y="-252201"/>
            <a:ext cx="9354875" cy="5622400"/>
            <a:chOff x="-83000" y="-252201"/>
            <a:chExt cx="9354875" cy="5622400"/>
          </a:xfrm>
        </p:grpSpPr>
        <p:sp>
          <p:nvSpPr>
            <p:cNvPr id="1081" name="Google Shape;1081;p38"/>
            <p:cNvSpPr/>
            <p:nvPr/>
          </p:nvSpPr>
          <p:spPr>
            <a:xfrm rot="-1952546">
              <a:off x="-1555" y="1210100"/>
              <a:ext cx="407121" cy="421685"/>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2" name="Google Shape;1082;p38"/>
            <p:cNvSpPr/>
            <p:nvPr/>
          </p:nvSpPr>
          <p:spPr>
            <a:xfrm rot="4204828">
              <a:off x="2423444" y="-8257"/>
              <a:ext cx="300264" cy="29931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3" name="Google Shape;1083;p38"/>
            <p:cNvSpPr/>
            <p:nvPr/>
          </p:nvSpPr>
          <p:spPr>
            <a:xfrm rot="-4229008">
              <a:off x="166653" y="4192538"/>
              <a:ext cx="311603" cy="278588"/>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4" name="Google Shape;1084;p38"/>
            <p:cNvSpPr/>
            <p:nvPr/>
          </p:nvSpPr>
          <p:spPr>
            <a:xfrm>
              <a:off x="903121" y="4323500"/>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5" name="Google Shape;1085;p38"/>
            <p:cNvSpPr/>
            <p:nvPr/>
          </p:nvSpPr>
          <p:spPr>
            <a:xfrm>
              <a:off x="7092105" y="44166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6" name="Google Shape;1086;p38"/>
            <p:cNvSpPr/>
            <p:nvPr/>
          </p:nvSpPr>
          <p:spPr>
            <a:xfrm rot="-1386284">
              <a:off x="4571324" y="155070"/>
              <a:ext cx="264517" cy="264517"/>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7" name="Google Shape;1087;p38"/>
            <p:cNvSpPr/>
            <p:nvPr/>
          </p:nvSpPr>
          <p:spPr>
            <a:xfrm rot="4047009">
              <a:off x="259405" y="2572212"/>
              <a:ext cx="264416" cy="264416"/>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8" name="Google Shape;1088;p38"/>
            <p:cNvSpPr/>
            <p:nvPr/>
          </p:nvSpPr>
          <p:spPr>
            <a:xfrm rot="1484058">
              <a:off x="8049703" y="155102"/>
              <a:ext cx="264572" cy="2645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9" name="Google Shape;1089;p38"/>
            <p:cNvSpPr/>
            <p:nvPr/>
          </p:nvSpPr>
          <p:spPr>
            <a:xfrm>
              <a:off x="1245790" y="375675"/>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0" name="Google Shape;1090;p38"/>
            <p:cNvSpPr/>
            <p:nvPr/>
          </p:nvSpPr>
          <p:spPr>
            <a:xfrm rot="5928625">
              <a:off x="-64310" y="497126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1" name="Google Shape;1091;p38"/>
            <p:cNvSpPr/>
            <p:nvPr/>
          </p:nvSpPr>
          <p:spPr>
            <a:xfrm rot="1484150">
              <a:off x="5768440" y="4837231"/>
              <a:ext cx="458135" cy="458135"/>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2" name="Google Shape;1092;p38"/>
            <p:cNvSpPr/>
            <p:nvPr/>
          </p:nvSpPr>
          <p:spPr>
            <a:xfrm rot="2700000">
              <a:off x="294581" y="3269607"/>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3" name="Google Shape;1093;p38"/>
            <p:cNvSpPr/>
            <p:nvPr/>
          </p:nvSpPr>
          <p:spPr>
            <a:xfrm rot="2700000">
              <a:off x="6803887" y="-136918"/>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4" name="Google Shape;1094;p38"/>
            <p:cNvSpPr/>
            <p:nvPr/>
          </p:nvSpPr>
          <p:spPr>
            <a:xfrm rot="-971352">
              <a:off x="5821966" y="137708"/>
              <a:ext cx="300204" cy="29925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5" name="Google Shape;1095;p38"/>
            <p:cNvSpPr/>
            <p:nvPr/>
          </p:nvSpPr>
          <p:spPr>
            <a:xfrm>
              <a:off x="3143565" y="4475725"/>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6" name="Google Shape;1096;p38"/>
            <p:cNvSpPr/>
            <p:nvPr/>
          </p:nvSpPr>
          <p:spPr>
            <a:xfrm rot="1986681">
              <a:off x="253618" y="-151213"/>
              <a:ext cx="387173" cy="387173"/>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7" name="Google Shape;1097;p38"/>
            <p:cNvSpPr/>
            <p:nvPr/>
          </p:nvSpPr>
          <p:spPr>
            <a:xfrm rot="-2063235">
              <a:off x="8158798" y="4713884"/>
              <a:ext cx="540207" cy="538630"/>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8" name="Google Shape;1098;p38"/>
            <p:cNvSpPr/>
            <p:nvPr/>
          </p:nvSpPr>
          <p:spPr>
            <a:xfrm rot="279811">
              <a:off x="8506429" y="3812449"/>
              <a:ext cx="313638" cy="313638"/>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9" name="Google Shape;1099;p38"/>
            <p:cNvSpPr/>
            <p:nvPr/>
          </p:nvSpPr>
          <p:spPr>
            <a:xfrm rot="-8289622">
              <a:off x="8675311" y="1396627"/>
              <a:ext cx="311672" cy="27873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0" name="Google Shape;1100;p38"/>
            <p:cNvSpPr/>
            <p:nvPr/>
          </p:nvSpPr>
          <p:spPr>
            <a:xfrm rot="5928625">
              <a:off x="2176133" y="472231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1" name="Google Shape;1101;p38"/>
            <p:cNvSpPr/>
            <p:nvPr/>
          </p:nvSpPr>
          <p:spPr>
            <a:xfrm rot="796823">
              <a:off x="4444354" y="4853511"/>
              <a:ext cx="518465" cy="46337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2" name="Google Shape;1102;p38"/>
            <p:cNvSpPr/>
            <p:nvPr/>
          </p:nvSpPr>
          <p:spPr>
            <a:xfrm rot="6915390">
              <a:off x="8931933" y="2942869"/>
              <a:ext cx="264372" cy="2643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3" name="Google Shape;1103;p38"/>
            <p:cNvSpPr/>
            <p:nvPr/>
          </p:nvSpPr>
          <p:spPr>
            <a:xfrm>
              <a:off x="8888175" y="3431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4" name="Google Shape;1104;p38"/>
            <p:cNvSpPr/>
            <p:nvPr/>
          </p:nvSpPr>
          <p:spPr>
            <a:xfrm rot="5522534">
              <a:off x="3514237" y="241990"/>
              <a:ext cx="387246" cy="387246"/>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05" name="Google Shape;1105;p38"/>
          <p:cNvSpPr/>
          <p:nvPr/>
        </p:nvSpPr>
        <p:spPr>
          <a:xfrm flipH="1">
            <a:off x="286988" y="455100"/>
            <a:ext cx="8570012" cy="4369101"/>
          </a:xfrm>
          <a:custGeom>
            <a:avLst/>
            <a:gdLst/>
            <a:ahLst/>
            <a:cxnLst/>
            <a:rect l="l" t="t" r="r" b="b"/>
            <a:pathLst>
              <a:path w="323031" h="167559" extrusionOk="0">
                <a:moveTo>
                  <a:pt x="1648" y="0"/>
                </a:moveTo>
                <a:lnTo>
                  <a:pt x="0" y="163164"/>
                </a:lnTo>
                <a:lnTo>
                  <a:pt x="323031" y="167559"/>
                </a:lnTo>
                <a:lnTo>
                  <a:pt x="322207" y="3571"/>
                </a:lnTo>
                <a:close/>
              </a:path>
            </a:pathLst>
          </a:custGeom>
          <a:solidFill>
            <a:schemeClr val="lt1"/>
          </a:solidFill>
          <a:ln>
            <a:noFill/>
          </a:ln>
        </p:spPr>
        <p:txBody>
          <a:bodyPr/>
          <a:lstStyle/>
          <a:p>
            <a:endParaRPr lang="en-US"/>
          </a:p>
        </p:txBody>
      </p:sp>
      <p:sp>
        <p:nvSpPr>
          <p:cNvPr id="1106" name="Google Shape;1106;p38"/>
          <p:cNvSpPr/>
          <p:nvPr/>
        </p:nvSpPr>
        <p:spPr>
          <a:xfrm flipH="1">
            <a:off x="287305" y="438144"/>
            <a:ext cx="8460324" cy="4369004"/>
          </a:xfrm>
          <a:custGeom>
            <a:avLst/>
            <a:gdLst/>
            <a:ahLst/>
            <a:cxnLst/>
            <a:rect l="l" t="t" r="r" b="b"/>
            <a:pathLst>
              <a:path w="315890" h="168932" extrusionOk="0">
                <a:moveTo>
                  <a:pt x="275" y="0"/>
                </a:moveTo>
                <a:lnTo>
                  <a:pt x="0" y="168932"/>
                </a:lnTo>
                <a:lnTo>
                  <a:pt x="315890" y="167833"/>
                </a:lnTo>
                <a:lnTo>
                  <a:pt x="315065" y="2747"/>
                </a:lnTo>
                <a:close/>
              </a:path>
            </a:pathLst>
          </a:custGeom>
          <a:noFill/>
          <a:ln w="28575" cap="flat" cmpd="sng">
            <a:solidFill>
              <a:schemeClr val="accent1"/>
            </a:solidFill>
            <a:prstDash val="solid"/>
            <a:round/>
            <a:headEnd type="none" w="med" len="med"/>
            <a:tailEnd type="none" w="med" len="med"/>
          </a:ln>
        </p:spPr>
        <p:txBody>
          <a:bodyPr/>
          <a:lstStyle/>
          <a:p>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ackground 1">
  <p:cSld name="BLANK_1_1_1_1_1_1_1_1">
    <p:bg>
      <p:bgPr>
        <a:solidFill>
          <a:schemeClr val="lt2"/>
        </a:solidFill>
        <a:effectLst/>
      </p:bgPr>
    </p:bg>
    <p:spTree>
      <p:nvGrpSpPr>
        <p:cNvPr id="1" name="Shape 1107"/>
        <p:cNvGrpSpPr/>
        <p:nvPr/>
      </p:nvGrpSpPr>
      <p:grpSpPr>
        <a:xfrm>
          <a:off x="0" y="0"/>
          <a:ext cx="0" cy="0"/>
          <a:chOff x="0" y="0"/>
          <a:chExt cx="0" cy="0"/>
        </a:xfrm>
      </p:grpSpPr>
      <p:grpSp>
        <p:nvGrpSpPr>
          <p:cNvPr id="1108" name="Google Shape;1108;p39"/>
          <p:cNvGrpSpPr/>
          <p:nvPr/>
        </p:nvGrpSpPr>
        <p:grpSpPr>
          <a:xfrm>
            <a:off x="-83000" y="-252201"/>
            <a:ext cx="9354875" cy="5622400"/>
            <a:chOff x="-83000" y="-252201"/>
            <a:chExt cx="9354875" cy="5622400"/>
          </a:xfrm>
        </p:grpSpPr>
        <p:sp>
          <p:nvSpPr>
            <p:cNvPr id="1109" name="Google Shape;1109;p39"/>
            <p:cNvSpPr/>
            <p:nvPr/>
          </p:nvSpPr>
          <p:spPr>
            <a:xfrm rot="-1952546">
              <a:off x="-1555" y="1210100"/>
              <a:ext cx="407121" cy="421685"/>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0" name="Google Shape;1110;p39"/>
            <p:cNvSpPr/>
            <p:nvPr/>
          </p:nvSpPr>
          <p:spPr>
            <a:xfrm rot="4204828">
              <a:off x="2423444" y="-8257"/>
              <a:ext cx="300264" cy="29931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1" name="Google Shape;1111;p39"/>
            <p:cNvSpPr/>
            <p:nvPr/>
          </p:nvSpPr>
          <p:spPr>
            <a:xfrm rot="-4229008">
              <a:off x="166653" y="4192538"/>
              <a:ext cx="311603" cy="278588"/>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2" name="Google Shape;1112;p39"/>
            <p:cNvSpPr/>
            <p:nvPr/>
          </p:nvSpPr>
          <p:spPr>
            <a:xfrm>
              <a:off x="903121" y="4323500"/>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3" name="Google Shape;1113;p39"/>
            <p:cNvSpPr/>
            <p:nvPr/>
          </p:nvSpPr>
          <p:spPr>
            <a:xfrm>
              <a:off x="7092105" y="44166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4" name="Google Shape;1114;p39"/>
            <p:cNvSpPr/>
            <p:nvPr/>
          </p:nvSpPr>
          <p:spPr>
            <a:xfrm rot="-1386284">
              <a:off x="4571324" y="155070"/>
              <a:ext cx="264517" cy="264517"/>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5" name="Google Shape;1115;p39"/>
            <p:cNvSpPr/>
            <p:nvPr/>
          </p:nvSpPr>
          <p:spPr>
            <a:xfrm rot="4047009">
              <a:off x="259405" y="2572212"/>
              <a:ext cx="264416" cy="264416"/>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6" name="Google Shape;1116;p39"/>
            <p:cNvSpPr/>
            <p:nvPr/>
          </p:nvSpPr>
          <p:spPr>
            <a:xfrm rot="1484058">
              <a:off x="8049703" y="155102"/>
              <a:ext cx="264572" cy="2645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7" name="Google Shape;1117;p39"/>
            <p:cNvSpPr/>
            <p:nvPr/>
          </p:nvSpPr>
          <p:spPr>
            <a:xfrm>
              <a:off x="1245790" y="375675"/>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8" name="Google Shape;1118;p39"/>
            <p:cNvSpPr/>
            <p:nvPr/>
          </p:nvSpPr>
          <p:spPr>
            <a:xfrm rot="5928625">
              <a:off x="-64310" y="497126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9" name="Google Shape;1119;p39"/>
            <p:cNvSpPr/>
            <p:nvPr/>
          </p:nvSpPr>
          <p:spPr>
            <a:xfrm rot="1484150">
              <a:off x="5768440" y="4837231"/>
              <a:ext cx="458135" cy="458135"/>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0" name="Google Shape;1120;p39"/>
            <p:cNvSpPr/>
            <p:nvPr/>
          </p:nvSpPr>
          <p:spPr>
            <a:xfrm rot="2700000">
              <a:off x="294581" y="3269607"/>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1" name="Google Shape;1121;p39"/>
            <p:cNvSpPr/>
            <p:nvPr/>
          </p:nvSpPr>
          <p:spPr>
            <a:xfrm rot="2700000">
              <a:off x="6803887" y="-136918"/>
              <a:ext cx="556634" cy="556634"/>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2" name="Google Shape;1122;p39"/>
            <p:cNvSpPr/>
            <p:nvPr/>
          </p:nvSpPr>
          <p:spPr>
            <a:xfrm rot="-971352">
              <a:off x="5821966" y="137708"/>
              <a:ext cx="300204" cy="29925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3" name="Google Shape;1123;p39"/>
            <p:cNvSpPr/>
            <p:nvPr/>
          </p:nvSpPr>
          <p:spPr>
            <a:xfrm>
              <a:off x="3143565" y="4475725"/>
              <a:ext cx="570000" cy="5700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4" name="Google Shape;1124;p39"/>
            <p:cNvSpPr/>
            <p:nvPr/>
          </p:nvSpPr>
          <p:spPr>
            <a:xfrm rot="1986681">
              <a:off x="253618" y="-151213"/>
              <a:ext cx="387173" cy="387173"/>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5" name="Google Shape;1125;p39"/>
            <p:cNvSpPr/>
            <p:nvPr/>
          </p:nvSpPr>
          <p:spPr>
            <a:xfrm rot="-2063235">
              <a:off x="8158798" y="4713884"/>
              <a:ext cx="540207" cy="538630"/>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6" name="Google Shape;1126;p39"/>
            <p:cNvSpPr/>
            <p:nvPr/>
          </p:nvSpPr>
          <p:spPr>
            <a:xfrm rot="279811">
              <a:off x="8506429" y="3812449"/>
              <a:ext cx="313638" cy="313638"/>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7" name="Google Shape;1127;p39"/>
            <p:cNvSpPr/>
            <p:nvPr/>
          </p:nvSpPr>
          <p:spPr>
            <a:xfrm rot="-8289622">
              <a:off x="8675311" y="1396627"/>
              <a:ext cx="311672" cy="27873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8" name="Google Shape;1128;p39"/>
            <p:cNvSpPr/>
            <p:nvPr/>
          </p:nvSpPr>
          <p:spPr>
            <a:xfrm rot="5928625">
              <a:off x="2176133" y="4722319"/>
              <a:ext cx="264420" cy="264420"/>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9" name="Google Shape;1129;p39"/>
            <p:cNvSpPr/>
            <p:nvPr/>
          </p:nvSpPr>
          <p:spPr>
            <a:xfrm rot="796823">
              <a:off x="4444354" y="4853511"/>
              <a:ext cx="518465" cy="463376"/>
            </a:xfrm>
            <a:prstGeom prst="triangle">
              <a:avLst>
                <a:gd name="adj" fmla="val 50000"/>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0" name="Google Shape;1130;p39"/>
            <p:cNvSpPr/>
            <p:nvPr/>
          </p:nvSpPr>
          <p:spPr>
            <a:xfrm rot="6915390">
              <a:off x="8931933" y="2942869"/>
              <a:ext cx="264372" cy="264372"/>
            </a:xfrm>
            <a:prstGeom prst="rect">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1" name="Google Shape;1131;p39"/>
            <p:cNvSpPr/>
            <p:nvPr/>
          </p:nvSpPr>
          <p:spPr>
            <a:xfrm>
              <a:off x="8888175" y="343150"/>
              <a:ext cx="383700" cy="383700"/>
            </a:xfrm>
            <a:prstGeom prst="ellipse">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2" name="Google Shape;1132;p39"/>
            <p:cNvSpPr/>
            <p:nvPr/>
          </p:nvSpPr>
          <p:spPr>
            <a:xfrm rot="5522534">
              <a:off x="3514237" y="241990"/>
              <a:ext cx="387246" cy="387246"/>
            </a:xfrm>
            <a:prstGeom prst="plus">
              <a:avLst>
                <a:gd name="adj" fmla="val 35381"/>
              </a:avLst>
            </a:prstGeom>
            <a:solidFill>
              <a:srgbClr val="E55436">
                <a:alpha val="2179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133" name="Google Shape;1133;p39"/>
          <p:cNvSpPr/>
          <p:nvPr/>
        </p:nvSpPr>
        <p:spPr>
          <a:xfrm flipH="1">
            <a:off x="367025" y="390975"/>
            <a:ext cx="8306200" cy="4484225"/>
          </a:xfrm>
          <a:custGeom>
            <a:avLst/>
            <a:gdLst/>
            <a:ahLst/>
            <a:cxnLst/>
            <a:rect l="l" t="t" r="r" b="b"/>
            <a:pathLst>
              <a:path w="332248" h="179369" extrusionOk="0">
                <a:moveTo>
                  <a:pt x="2235" y="1277"/>
                </a:moveTo>
                <a:lnTo>
                  <a:pt x="330653" y="0"/>
                </a:lnTo>
                <a:lnTo>
                  <a:pt x="332248" y="179369"/>
                </a:lnTo>
                <a:lnTo>
                  <a:pt x="0" y="178093"/>
                </a:lnTo>
                <a:close/>
              </a:path>
            </a:pathLst>
          </a:custGeom>
          <a:solidFill>
            <a:schemeClr val="lt1"/>
          </a:solidFill>
          <a:ln>
            <a:noFill/>
          </a:ln>
        </p:spPr>
      </p:sp>
      <p:sp>
        <p:nvSpPr>
          <p:cNvPr id="1134" name="Google Shape;1134;p39"/>
          <p:cNvSpPr/>
          <p:nvPr/>
        </p:nvSpPr>
        <p:spPr>
          <a:xfrm flipH="1">
            <a:off x="462825" y="377425"/>
            <a:ext cx="7940975" cy="4366425"/>
          </a:xfrm>
          <a:custGeom>
            <a:avLst/>
            <a:gdLst/>
            <a:ahLst/>
            <a:cxnLst/>
            <a:rect l="l" t="t" r="r" b="b"/>
            <a:pathLst>
              <a:path w="317639" h="174657" extrusionOk="0">
                <a:moveTo>
                  <a:pt x="593" y="5329"/>
                </a:moveTo>
                <a:lnTo>
                  <a:pt x="317639" y="0"/>
                </a:lnTo>
                <a:lnTo>
                  <a:pt x="314975" y="174657"/>
                </a:lnTo>
                <a:lnTo>
                  <a:pt x="0" y="171697"/>
                </a:lnTo>
                <a:close/>
              </a:path>
            </a:pathLst>
          </a:custGeom>
          <a:noFill/>
          <a:ln w="28575" cap="flat" cmpd="sng">
            <a:solidFill>
              <a:schemeClr val="accent1"/>
            </a:solidFill>
            <a:prstDash val="solid"/>
            <a:round/>
            <a:headEnd type="none" w="med" len="med"/>
            <a:tailEnd type="none" w="med" len="med"/>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399" y="60323"/>
            <a:ext cx="4899727" cy="428625"/>
          </a:xfrm>
        </p:spPr>
        <p:txBody>
          <a:bodyPr/>
          <a:lstStyle>
            <a:lvl1pPr algn="l">
              <a:defRPr sz="2800"/>
            </a:lvl1pPr>
          </a:lstStyle>
          <a:p>
            <a:r>
              <a:rPr lang="en-US"/>
              <a:t>Click to edit Master title style</a:t>
            </a:r>
          </a:p>
        </p:txBody>
      </p:sp>
      <p:sp>
        <p:nvSpPr>
          <p:cNvPr id="3" name="Content Placeholder 2"/>
          <p:cNvSpPr>
            <a:spLocks noGrp="1"/>
          </p:cNvSpPr>
          <p:nvPr>
            <p:ph idx="1"/>
          </p:nvPr>
        </p:nvSpPr>
        <p:spPr>
          <a:xfrm>
            <a:off x="277699" y="520421"/>
            <a:ext cx="4114800" cy="1697236"/>
          </a:xfrm>
        </p:spPr>
        <p:txBody>
          <a:bodyPr>
            <a:noAutofit/>
          </a:bodyPr>
          <a:lstStyle>
            <a:lvl1pPr marL="0" indent="0">
              <a:buNone/>
              <a:defRPr sz="1600"/>
            </a:lvl1pPr>
            <a:lvl2pPr marL="457189" indent="0">
              <a:buNone/>
              <a:defRPr sz="1600"/>
            </a:lvl2pPr>
            <a:lvl3pPr marL="914378" indent="0">
              <a:buNone/>
              <a:defRPr sz="1600"/>
            </a:lvl3pPr>
            <a:lvl4pPr marL="1371566" indent="0">
              <a:buNone/>
              <a:defRPr sz="1600"/>
            </a:lvl4pPr>
            <a:lvl5pPr marL="1828754"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905608-E6C8-4C23-BF9B-2B4322FBA6EE}" type="datetimeFigureOut">
              <a:rPr lang="en-US" smtClean="0"/>
              <a:t>4/2/2026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40ABE9B-9CC3-4E9D-9DB4-65C81BFC194B}" type="slidenum">
              <a:rPr lang="en-US" smtClean="0"/>
              <a:t>‹#›</a:t>
            </a:fld>
            <a:endParaRPr lang="en-US"/>
          </a:p>
        </p:txBody>
      </p:sp>
    </p:spTree>
    <p:extLst>
      <p:ext uri="{BB962C8B-B14F-4D97-AF65-F5344CB8AC3E}">
        <p14:creationId xmlns:p14="http://schemas.microsoft.com/office/powerpoint/2010/main" val="1688395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5"/>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Clr>
                <a:schemeClr val="dk1"/>
              </a:buClr>
              <a:buSzPts val="3500"/>
              <a:buFont typeface="Londrina Solid"/>
              <a:buNone/>
              <a:defRPr sz="3500" b="1">
                <a:solidFill>
                  <a:schemeClr val="dk1"/>
                </a:solidFill>
                <a:latin typeface="Londrina Solid"/>
                <a:ea typeface="Londrina Solid"/>
                <a:cs typeface="Londrina Solid"/>
                <a:sym typeface="Londrina Solid"/>
              </a:defRPr>
            </a:lvl1pPr>
            <a:lvl2pPr lvl="1"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2pPr>
            <a:lvl3pPr lvl="2"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3pPr>
            <a:lvl4pPr lvl="3"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4pPr>
            <a:lvl5pPr lvl="4"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5pPr>
            <a:lvl6pPr lvl="5"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6pPr>
            <a:lvl7pPr lvl="6"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7pPr>
            <a:lvl8pPr lvl="7"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8pPr>
            <a:lvl9pPr lvl="8" rtl="0">
              <a:spcBef>
                <a:spcPts val="0"/>
              </a:spcBef>
              <a:spcAft>
                <a:spcPts val="0"/>
              </a:spcAft>
              <a:buClr>
                <a:schemeClr val="dk1"/>
              </a:buClr>
              <a:buSzPts val="3500"/>
              <a:buFont typeface="Bebas Neue"/>
              <a:buNone/>
              <a:defRPr sz="3500">
                <a:solidFill>
                  <a:schemeClr val="dk1"/>
                </a:solidFill>
                <a:latin typeface="Bebas Neue"/>
                <a:ea typeface="Bebas Neue"/>
                <a:cs typeface="Bebas Neue"/>
                <a:sym typeface="Bebas Neue"/>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11150">
              <a:lnSpc>
                <a:spcPct val="115000"/>
              </a:lnSpc>
              <a:spcBef>
                <a:spcPts val="0"/>
              </a:spcBef>
              <a:spcAft>
                <a:spcPts val="0"/>
              </a:spcAft>
              <a:buClr>
                <a:schemeClr val="accent1"/>
              </a:buClr>
              <a:buSzPts val="1300"/>
              <a:buFont typeface="Wellfleet"/>
              <a:buChar char="●"/>
              <a:defRPr sz="1300">
                <a:solidFill>
                  <a:schemeClr val="accent1"/>
                </a:solidFill>
                <a:latin typeface="Wellfleet"/>
                <a:ea typeface="Wellfleet"/>
                <a:cs typeface="Wellfleet"/>
                <a:sym typeface="Wellfleet"/>
              </a:defRPr>
            </a:lvl1pPr>
            <a:lvl2pPr marL="914400" lvl="1" indent="-311150">
              <a:lnSpc>
                <a:spcPct val="115000"/>
              </a:lnSpc>
              <a:spcBef>
                <a:spcPts val="1600"/>
              </a:spcBef>
              <a:spcAft>
                <a:spcPts val="0"/>
              </a:spcAft>
              <a:buClr>
                <a:schemeClr val="accent1"/>
              </a:buClr>
              <a:buSzPts val="1300"/>
              <a:buFont typeface="Wellfleet"/>
              <a:buChar char="○"/>
              <a:defRPr sz="1300">
                <a:solidFill>
                  <a:schemeClr val="accent1"/>
                </a:solidFill>
                <a:latin typeface="Wellfleet"/>
                <a:ea typeface="Wellfleet"/>
                <a:cs typeface="Wellfleet"/>
                <a:sym typeface="Wellfleet"/>
              </a:defRPr>
            </a:lvl2pPr>
            <a:lvl3pPr marL="1371600" lvl="2" indent="-311150">
              <a:lnSpc>
                <a:spcPct val="115000"/>
              </a:lnSpc>
              <a:spcBef>
                <a:spcPts val="1600"/>
              </a:spcBef>
              <a:spcAft>
                <a:spcPts val="0"/>
              </a:spcAft>
              <a:buClr>
                <a:schemeClr val="accent1"/>
              </a:buClr>
              <a:buSzPts val="1300"/>
              <a:buFont typeface="Wellfleet"/>
              <a:buChar char="■"/>
              <a:defRPr sz="1300">
                <a:solidFill>
                  <a:schemeClr val="accent1"/>
                </a:solidFill>
                <a:latin typeface="Wellfleet"/>
                <a:ea typeface="Wellfleet"/>
                <a:cs typeface="Wellfleet"/>
                <a:sym typeface="Wellfleet"/>
              </a:defRPr>
            </a:lvl3pPr>
            <a:lvl4pPr marL="1828800" lvl="3" indent="-311150">
              <a:lnSpc>
                <a:spcPct val="115000"/>
              </a:lnSpc>
              <a:spcBef>
                <a:spcPts val="1600"/>
              </a:spcBef>
              <a:spcAft>
                <a:spcPts val="0"/>
              </a:spcAft>
              <a:buClr>
                <a:schemeClr val="accent1"/>
              </a:buClr>
              <a:buSzPts val="1300"/>
              <a:buFont typeface="Wellfleet"/>
              <a:buChar char="●"/>
              <a:defRPr sz="1300">
                <a:solidFill>
                  <a:schemeClr val="accent1"/>
                </a:solidFill>
                <a:latin typeface="Wellfleet"/>
                <a:ea typeface="Wellfleet"/>
                <a:cs typeface="Wellfleet"/>
                <a:sym typeface="Wellfleet"/>
              </a:defRPr>
            </a:lvl4pPr>
            <a:lvl5pPr marL="2286000" lvl="4" indent="-311150">
              <a:lnSpc>
                <a:spcPct val="115000"/>
              </a:lnSpc>
              <a:spcBef>
                <a:spcPts val="1600"/>
              </a:spcBef>
              <a:spcAft>
                <a:spcPts val="0"/>
              </a:spcAft>
              <a:buClr>
                <a:schemeClr val="accent1"/>
              </a:buClr>
              <a:buSzPts val="1300"/>
              <a:buFont typeface="Wellfleet"/>
              <a:buChar char="○"/>
              <a:defRPr sz="1300">
                <a:solidFill>
                  <a:schemeClr val="accent1"/>
                </a:solidFill>
                <a:latin typeface="Wellfleet"/>
                <a:ea typeface="Wellfleet"/>
                <a:cs typeface="Wellfleet"/>
                <a:sym typeface="Wellfleet"/>
              </a:defRPr>
            </a:lvl5pPr>
            <a:lvl6pPr marL="2743200" lvl="5" indent="-311150">
              <a:lnSpc>
                <a:spcPct val="115000"/>
              </a:lnSpc>
              <a:spcBef>
                <a:spcPts val="1600"/>
              </a:spcBef>
              <a:spcAft>
                <a:spcPts val="0"/>
              </a:spcAft>
              <a:buClr>
                <a:schemeClr val="accent1"/>
              </a:buClr>
              <a:buSzPts val="1300"/>
              <a:buFont typeface="Wellfleet"/>
              <a:buChar char="■"/>
              <a:defRPr sz="1300">
                <a:solidFill>
                  <a:schemeClr val="accent1"/>
                </a:solidFill>
                <a:latin typeface="Wellfleet"/>
                <a:ea typeface="Wellfleet"/>
                <a:cs typeface="Wellfleet"/>
                <a:sym typeface="Wellfleet"/>
              </a:defRPr>
            </a:lvl6pPr>
            <a:lvl7pPr marL="3200400" lvl="6" indent="-311150">
              <a:lnSpc>
                <a:spcPct val="115000"/>
              </a:lnSpc>
              <a:spcBef>
                <a:spcPts val="1600"/>
              </a:spcBef>
              <a:spcAft>
                <a:spcPts val="0"/>
              </a:spcAft>
              <a:buClr>
                <a:schemeClr val="accent1"/>
              </a:buClr>
              <a:buSzPts val="1300"/>
              <a:buFont typeface="Wellfleet"/>
              <a:buChar char="●"/>
              <a:defRPr sz="1300">
                <a:solidFill>
                  <a:schemeClr val="accent1"/>
                </a:solidFill>
                <a:latin typeface="Wellfleet"/>
                <a:ea typeface="Wellfleet"/>
                <a:cs typeface="Wellfleet"/>
                <a:sym typeface="Wellfleet"/>
              </a:defRPr>
            </a:lvl7pPr>
            <a:lvl8pPr marL="3657600" lvl="7" indent="-311150">
              <a:lnSpc>
                <a:spcPct val="115000"/>
              </a:lnSpc>
              <a:spcBef>
                <a:spcPts val="1600"/>
              </a:spcBef>
              <a:spcAft>
                <a:spcPts val="0"/>
              </a:spcAft>
              <a:buClr>
                <a:schemeClr val="accent1"/>
              </a:buClr>
              <a:buSzPts val="1300"/>
              <a:buFont typeface="Wellfleet"/>
              <a:buChar char="○"/>
              <a:defRPr sz="1300">
                <a:solidFill>
                  <a:schemeClr val="accent1"/>
                </a:solidFill>
                <a:latin typeface="Wellfleet"/>
                <a:ea typeface="Wellfleet"/>
                <a:cs typeface="Wellfleet"/>
                <a:sym typeface="Wellfleet"/>
              </a:defRPr>
            </a:lvl8pPr>
            <a:lvl9pPr marL="4114800" lvl="8" indent="-311150">
              <a:lnSpc>
                <a:spcPct val="115000"/>
              </a:lnSpc>
              <a:spcBef>
                <a:spcPts val="1600"/>
              </a:spcBef>
              <a:spcAft>
                <a:spcPts val="1600"/>
              </a:spcAft>
              <a:buClr>
                <a:schemeClr val="accent1"/>
              </a:buClr>
              <a:buSzPts val="1300"/>
              <a:buFont typeface="Wellfleet"/>
              <a:buChar char="■"/>
              <a:defRPr sz="1300">
                <a:solidFill>
                  <a:schemeClr val="accent1"/>
                </a:solidFill>
                <a:latin typeface="Wellfleet"/>
                <a:ea typeface="Wellfleet"/>
                <a:cs typeface="Wellfleet"/>
                <a:sym typeface="Wellflee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5" r:id="rId6"/>
    <p:sldLayoutId id="2147483656" r:id="rId7"/>
    <p:sldLayoutId id="2147483658" r:id="rId8"/>
    <p:sldLayoutId id="2147483659" r:id="rId9"/>
    <p:sldLayoutId id="2147483664" r:id="rId10"/>
    <p:sldLayoutId id="2147483671" r:id="rId11"/>
    <p:sldLayoutId id="2147483677" r:id="rId12"/>
    <p:sldLayoutId id="2147483679" r:id="rId13"/>
    <p:sldLayoutId id="2147483684" r:id="rId14"/>
    <p:sldLayoutId id="2147483685" r:id="rId15"/>
    <p:sldLayoutId id="2147483694" r:id="rId16"/>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3" Type="http://schemas.openxmlformats.org/officeDocument/2006/relationships/slide" Target="slide14.xml"/><Relationship Id="rId7"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0.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9.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2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www.rockdaleschools.org/" TargetMode="External"/><Relationship Id="rId1" Type="http://schemas.openxmlformats.org/officeDocument/2006/relationships/slideLayout" Target="../slideLayouts/slideLayout16.xml"/></Relationships>
</file>

<file path=ppt/slides/_rels/slide27.xml.rels><?xml version="1.0" encoding="UTF-8" standalone="yes"?>
<Relationships xmlns="http://schemas.openxmlformats.org/package/2006/relationships"><Relationship Id="rId3" Type="http://schemas.openxmlformats.org/officeDocument/2006/relationships/hyperlink" Target="https://instagram.com/rockdaleschools" TargetMode="External"/><Relationship Id="rId2" Type="http://schemas.openxmlformats.org/officeDocument/2006/relationships/hyperlink" Target="https://www.rockdaleschools.org/cms/facebook.com/rockdaleschools/" TargetMode="External"/><Relationship Id="rId1" Type="http://schemas.openxmlformats.org/officeDocument/2006/relationships/slideLayout" Target="../slideLayouts/slideLayout16.xml"/><Relationship Id="rId6" Type="http://schemas.openxmlformats.org/officeDocument/2006/relationships/image" Target="../media/image51.png"/><Relationship Id="rId5" Type="http://schemas.openxmlformats.org/officeDocument/2006/relationships/hyperlink" Target="https://www.rockdaleschools.org/cms/youtube.com/rockdalecountypublicschools" TargetMode="External"/><Relationship Id="rId4" Type="http://schemas.openxmlformats.org/officeDocument/2006/relationships/hyperlink" Target="https://twitter.com/rockdaleSchools"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jpeg"/><Relationship Id="rId1" Type="http://schemas.openxmlformats.org/officeDocument/2006/relationships/slideLayout" Target="../slideLayouts/slideLayout6.xml"/><Relationship Id="rId5" Type="http://schemas.openxmlformats.org/officeDocument/2006/relationships/image" Target="../media/image5.jpeg"/><Relationship Id="rId4" Type="http://schemas.openxmlformats.org/officeDocument/2006/relationships/image" Target="../media/image58.png"/></Relationships>
</file>

<file path=ppt/slides/_rels/slide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59.png"/><Relationship Id="rId1" Type="http://schemas.openxmlformats.org/officeDocument/2006/relationships/slideLayout" Target="../slideLayouts/slideLayout14.xml"/><Relationship Id="rId6" Type="http://schemas.openxmlformats.org/officeDocument/2006/relationships/image" Target="../media/image6.png"/><Relationship Id="rId5" Type="http://schemas.openxmlformats.org/officeDocument/2006/relationships/image" Target="../media/image54.png"/><Relationship Id="rId4" Type="http://schemas.openxmlformats.org/officeDocument/2006/relationships/image" Target="../media/image60.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60.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4.png"/><Relationship Id="rId4" Type="http://schemas.openxmlformats.org/officeDocument/2006/relationships/image" Target="../media/image5.jpeg"/></Relationships>
</file>

<file path=ppt/slides/_rels/slide3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50"/>
        <p:cNvGrpSpPr/>
        <p:nvPr/>
      </p:nvGrpSpPr>
      <p:grpSpPr>
        <a:xfrm>
          <a:off x="0" y="0"/>
          <a:ext cx="0" cy="0"/>
          <a:chOff x="0" y="0"/>
          <a:chExt cx="0" cy="0"/>
        </a:xfrm>
      </p:grpSpPr>
      <p:sp>
        <p:nvSpPr>
          <p:cNvPr id="1153" name="Google Shape;1153;p46"/>
          <p:cNvSpPr txBox="1">
            <a:spLocks noGrp="1"/>
          </p:cNvSpPr>
          <p:nvPr>
            <p:ph type="ctrTitle"/>
          </p:nvPr>
        </p:nvSpPr>
        <p:spPr>
          <a:xfrm>
            <a:off x="429268" y="658989"/>
            <a:ext cx="4544446" cy="1922608"/>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5200" dirty="0"/>
              <a:t>District-wide</a:t>
            </a:r>
            <a:br>
              <a:rPr lang="en" sz="5200" dirty="0"/>
            </a:br>
            <a:r>
              <a:rPr lang="en" sz="5200" dirty="0"/>
              <a:t>ES to MS Transition Night</a:t>
            </a:r>
            <a:endParaRPr sz="3600" dirty="0"/>
          </a:p>
        </p:txBody>
      </p:sp>
      <p:sp>
        <p:nvSpPr>
          <p:cNvPr id="1151" name="Google Shape;1151;p46">
            <a:extLst>
              <a:ext uri="{C183D7F6-B498-43B3-948B-1728B52AA6E4}">
                <adec:decorative xmlns:adec="http://schemas.microsoft.com/office/drawing/2017/decorative" val="1"/>
              </a:ext>
            </a:extLst>
          </p:cNvPr>
          <p:cNvSpPr/>
          <p:nvPr/>
        </p:nvSpPr>
        <p:spPr>
          <a:xfrm>
            <a:off x="695898" y="3066379"/>
            <a:ext cx="3771532" cy="805747"/>
          </a:xfrm>
          <a:custGeom>
            <a:avLst/>
            <a:gdLst/>
            <a:ahLst/>
            <a:cxnLst/>
            <a:rect l="l" t="t" r="r" b="b"/>
            <a:pathLst>
              <a:path w="327461" h="180965" extrusionOk="0">
                <a:moveTo>
                  <a:pt x="0" y="2553"/>
                </a:moveTo>
                <a:lnTo>
                  <a:pt x="321078" y="0"/>
                </a:lnTo>
                <a:lnTo>
                  <a:pt x="327461" y="180965"/>
                </a:lnTo>
                <a:lnTo>
                  <a:pt x="319" y="177135"/>
                </a:lnTo>
                <a:close/>
              </a:path>
            </a:pathLst>
          </a:custGeom>
          <a:solidFill>
            <a:schemeClr val="accent5"/>
          </a:solidFill>
          <a:ln w="28575" cap="flat" cmpd="sng">
            <a:solidFill>
              <a:schemeClr val="accent1"/>
            </a:solidFill>
            <a:prstDash val="solid"/>
            <a:round/>
            <a:headEnd type="none" w="med" len="med"/>
            <a:tailEnd type="none" w="med" len="med"/>
          </a:ln>
        </p:spPr>
        <p:txBody>
          <a:bodyPr/>
          <a:lstStyle/>
          <a:p>
            <a:endParaRPr lang="en-US"/>
          </a:p>
        </p:txBody>
      </p:sp>
      <p:sp>
        <p:nvSpPr>
          <p:cNvPr id="1152" name="Google Shape;1152;p46"/>
          <p:cNvSpPr txBox="1">
            <a:spLocks noGrp="1"/>
          </p:cNvSpPr>
          <p:nvPr>
            <p:ph type="subTitle" idx="1"/>
          </p:nvPr>
        </p:nvSpPr>
        <p:spPr>
          <a:xfrm>
            <a:off x="723477" y="3144282"/>
            <a:ext cx="3575804" cy="656819"/>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800" dirty="0"/>
              <a:t>District Counseling Dept.</a:t>
            </a:r>
          </a:p>
          <a:p>
            <a:pPr marL="0" lvl="0" indent="0" algn="ctr" rtl="0">
              <a:spcBef>
                <a:spcPts val="0"/>
              </a:spcBef>
              <a:spcAft>
                <a:spcPts val="0"/>
              </a:spcAft>
              <a:buNone/>
            </a:pPr>
            <a:r>
              <a:rPr lang="en" sz="2800" dirty="0"/>
              <a:t>March 5, 2026</a:t>
            </a:r>
            <a:endParaRPr sz="2800" dirty="0"/>
          </a:p>
        </p:txBody>
      </p:sp>
      <p:sp>
        <p:nvSpPr>
          <p:cNvPr id="1233" name="Google Shape;1233;p46">
            <a:extLst>
              <a:ext uri="{C183D7F6-B498-43B3-948B-1728B52AA6E4}">
                <adec:decorative xmlns:adec="http://schemas.microsoft.com/office/drawing/2017/decorative" val="1"/>
              </a:ext>
            </a:extLst>
          </p:cNvPr>
          <p:cNvSpPr/>
          <p:nvPr/>
        </p:nvSpPr>
        <p:spPr>
          <a:xfrm>
            <a:off x="6410426" y="838462"/>
            <a:ext cx="1739150" cy="643875"/>
          </a:xfrm>
          <a:custGeom>
            <a:avLst/>
            <a:gdLst/>
            <a:ahLst/>
            <a:cxnLst/>
            <a:rect l="l" t="t" r="r" b="b"/>
            <a:pathLst>
              <a:path w="69566" h="25755" extrusionOk="0">
                <a:moveTo>
                  <a:pt x="0" y="1184"/>
                </a:moveTo>
                <a:lnTo>
                  <a:pt x="2368" y="23091"/>
                </a:lnTo>
                <a:lnTo>
                  <a:pt x="66902" y="25755"/>
                </a:lnTo>
                <a:lnTo>
                  <a:pt x="69566" y="0"/>
                </a:lnTo>
                <a:close/>
              </a:path>
            </a:pathLst>
          </a:custGeom>
          <a:solidFill>
            <a:schemeClr val="accent2"/>
          </a:solidFill>
          <a:ln w="28575" cap="flat" cmpd="sng">
            <a:solidFill>
              <a:schemeClr val="accent1"/>
            </a:solidFill>
            <a:prstDash val="solid"/>
            <a:round/>
            <a:headEnd type="none" w="med" len="med"/>
            <a:tailEnd type="none" w="med" len="med"/>
          </a:ln>
        </p:spPr>
        <p:txBody>
          <a:bodyPr/>
          <a:lstStyle/>
          <a:p>
            <a:endParaRPr lang="en-US"/>
          </a:p>
        </p:txBody>
      </p:sp>
      <p:sp>
        <p:nvSpPr>
          <p:cNvPr id="1234" name="Google Shape;1234;p46"/>
          <p:cNvSpPr txBox="1"/>
          <p:nvPr/>
        </p:nvSpPr>
        <p:spPr>
          <a:xfrm>
            <a:off x="6434525" y="905050"/>
            <a:ext cx="1664100" cy="4770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2600">
                <a:solidFill>
                  <a:schemeClr val="lt1"/>
                </a:solidFill>
                <a:latin typeface="Londrina Solid"/>
                <a:ea typeface="Londrina Solid"/>
                <a:cs typeface="Londrina Solid"/>
                <a:sym typeface="Londrina Solid"/>
              </a:rPr>
              <a:t>6TH GRADE</a:t>
            </a:r>
            <a:endParaRPr sz="2600">
              <a:solidFill>
                <a:schemeClr val="lt1"/>
              </a:solidFill>
              <a:latin typeface="Londrina Solid"/>
              <a:ea typeface="Londrina Solid"/>
              <a:cs typeface="Londrina Solid"/>
              <a:sym typeface="Londrina Solid"/>
            </a:endParaRPr>
          </a:p>
        </p:txBody>
      </p:sp>
      <p:grpSp>
        <p:nvGrpSpPr>
          <p:cNvPr id="269" name="Google Shape;3294;p80">
            <a:extLst>
              <a:ext uri="{FF2B5EF4-FFF2-40B4-BE49-F238E27FC236}">
                <a16:creationId xmlns:a16="http://schemas.microsoft.com/office/drawing/2014/main" id="{1F219127-FEE4-4668-ADB7-A370FCE4BF74}"/>
              </a:ext>
              <a:ext uri="{C183D7F6-B498-43B3-948B-1728B52AA6E4}">
                <adec:decorative xmlns:adec="http://schemas.microsoft.com/office/drawing/2017/decorative" val="1"/>
              </a:ext>
            </a:extLst>
          </p:cNvPr>
          <p:cNvGrpSpPr/>
          <p:nvPr/>
        </p:nvGrpSpPr>
        <p:grpSpPr>
          <a:xfrm>
            <a:off x="4790114" y="1833996"/>
            <a:ext cx="3895105" cy="2634787"/>
            <a:chOff x="715100" y="1314913"/>
            <a:chExt cx="3895105" cy="2634787"/>
          </a:xfrm>
        </p:grpSpPr>
        <p:sp>
          <p:nvSpPr>
            <p:cNvPr id="270" name="Google Shape;3295;p80">
              <a:extLst>
                <a:ext uri="{FF2B5EF4-FFF2-40B4-BE49-F238E27FC236}">
                  <a16:creationId xmlns:a16="http://schemas.microsoft.com/office/drawing/2014/main" id="{54C27720-56FF-441B-873F-1B813C45BA8A}"/>
                </a:ext>
              </a:extLst>
            </p:cNvPr>
            <p:cNvSpPr/>
            <p:nvPr/>
          </p:nvSpPr>
          <p:spPr>
            <a:xfrm flipH="1">
              <a:off x="898150" y="3691700"/>
              <a:ext cx="3618000" cy="258000"/>
            </a:xfrm>
            <a:prstGeom prst="ellipse">
              <a:avLst/>
            </a:prstGeom>
            <a:solidFill>
              <a:srgbClr val="F4B389">
                <a:alpha val="494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1" name="Google Shape;3296;p80">
              <a:extLst>
                <a:ext uri="{FF2B5EF4-FFF2-40B4-BE49-F238E27FC236}">
                  <a16:creationId xmlns:a16="http://schemas.microsoft.com/office/drawing/2014/main" id="{E7F86A62-414A-4EC4-A0D2-D8AA5902196A}"/>
                </a:ext>
              </a:extLst>
            </p:cNvPr>
            <p:cNvSpPr/>
            <p:nvPr/>
          </p:nvSpPr>
          <p:spPr>
            <a:xfrm>
              <a:off x="1924986" y="2219482"/>
              <a:ext cx="201530" cy="175936"/>
            </a:xfrm>
            <a:custGeom>
              <a:avLst/>
              <a:gdLst/>
              <a:ahLst/>
              <a:cxnLst/>
              <a:rect l="l" t="t" r="r" b="b"/>
              <a:pathLst>
                <a:path w="9575" h="8359" extrusionOk="0">
                  <a:moveTo>
                    <a:pt x="7034" y="1"/>
                  </a:moveTo>
                  <a:cubicBezTo>
                    <a:pt x="6034" y="1"/>
                    <a:pt x="2857" y="2432"/>
                    <a:pt x="2857" y="2432"/>
                  </a:cubicBezTo>
                  <a:cubicBezTo>
                    <a:pt x="2857" y="2432"/>
                    <a:pt x="4195" y="578"/>
                    <a:pt x="3131" y="486"/>
                  </a:cubicBezTo>
                  <a:cubicBezTo>
                    <a:pt x="3120" y="486"/>
                    <a:pt x="3110" y="485"/>
                    <a:pt x="3099" y="485"/>
                  </a:cubicBezTo>
                  <a:cubicBezTo>
                    <a:pt x="2118" y="485"/>
                    <a:pt x="271" y="3227"/>
                    <a:pt x="0" y="3648"/>
                  </a:cubicBezTo>
                  <a:cubicBezTo>
                    <a:pt x="942" y="5167"/>
                    <a:pt x="1702" y="6748"/>
                    <a:pt x="2523" y="8359"/>
                  </a:cubicBezTo>
                  <a:cubicBezTo>
                    <a:pt x="4225" y="8055"/>
                    <a:pt x="9240" y="6262"/>
                    <a:pt x="9119" y="5502"/>
                  </a:cubicBezTo>
                  <a:cubicBezTo>
                    <a:pt x="9077" y="5241"/>
                    <a:pt x="8672" y="5156"/>
                    <a:pt x="8157" y="5156"/>
                  </a:cubicBezTo>
                  <a:cubicBezTo>
                    <a:pt x="7168" y="5156"/>
                    <a:pt x="5775" y="5471"/>
                    <a:pt x="5775" y="5471"/>
                  </a:cubicBezTo>
                  <a:cubicBezTo>
                    <a:pt x="5775" y="5471"/>
                    <a:pt x="9575" y="4316"/>
                    <a:pt x="9423" y="3617"/>
                  </a:cubicBezTo>
                  <a:cubicBezTo>
                    <a:pt x="9384" y="3464"/>
                    <a:pt x="9182" y="3403"/>
                    <a:pt x="8885" y="3403"/>
                  </a:cubicBezTo>
                  <a:cubicBezTo>
                    <a:pt x="7775" y="3403"/>
                    <a:pt x="5350" y="4255"/>
                    <a:pt x="5350" y="4255"/>
                  </a:cubicBezTo>
                  <a:cubicBezTo>
                    <a:pt x="5350" y="4255"/>
                    <a:pt x="9149" y="2614"/>
                    <a:pt x="8997" y="1945"/>
                  </a:cubicBezTo>
                  <a:cubicBezTo>
                    <a:pt x="8950" y="1719"/>
                    <a:pt x="8750" y="1628"/>
                    <a:pt x="8461" y="1628"/>
                  </a:cubicBezTo>
                  <a:cubicBezTo>
                    <a:pt x="7272" y="1628"/>
                    <a:pt x="4559" y="3161"/>
                    <a:pt x="4559" y="3161"/>
                  </a:cubicBezTo>
                  <a:cubicBezTo>
                    <a:pt x="4559" y="3161"/>
                    <a:pt x="7721" y="882"/>
                    <a:pt x="7295" y="122"/>
                  </a:cubicBezTo>
                  <a:cubicBezTo>
                    <a:pt x="7248" y="38"/>
                    <a:pt x="7158" y="1"/>
                    <a:pt x="7034" y="1"/>
                  </a:cubicBezTo>
                  <a:close/>
                </a:path>
              </a:pathLst>
            </a:custGeom>
            <a:solidFill>
              <a:srgbClr val="FCA17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3297;p80">
              <a:extLst>
                <a:ext uri="{FF2B5EF4-FFF2-40B4-BE49-F238E27FC236}">
                  <a16:creationId xmlns:a16="http://schemas.microsoft.com/office/drawing/2014/main" id="{2879426D-856A-45C2-8750-0115002B4817}"/>
                </a:ext>
              </a:extLst>
            </p:cNvPr>
            <p:cNvSpPr/>
            <p:nvPr/>
          </p:nvSpPr>
          <p:spPr>
            <a:xfrm>
              <a:off x="1997269" y="2281536"/>
              <a:ext cx="42242" cy="81917"/>
            </a:xfrm>
            <a:custGeom>
              <a:avLst/>
              <a:gdLst/>
              <a:ahLst/>
              <a:cxnLst/>
              <a:rect l="l" t="t" r="r" b="b"/>
              <a:pathLst>
                <a:path w="2007" h="3892" fill="none" extrusionOk="0">
                  <a:moveTo>
                    <a:pt x="1429" y="3891"/>
                  </a:moveTo>
                  <a:cubicBezTo>
                    <a:pt x="1429" y="3891"/>
                    <a:pt x="2007" y="973"/>
                    <a:pt x="1" y="0"/>
                  </a:cubicBezTo>
                </a:path>
              </a:pathLst>
            </a:custGeom>
            <a:noFill/>
            <a:ln w="4550" cap="rnd" cmpd="sng">
              <a:solidFill>
                <a:srgbClr val="6C4820"/>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3298;p80">
              <a:extLst>
                <a:ext uri="{FF2B5EF4-FFF2-40B4-BE49-F238E27FC236}">
                  <a16:creationId xmlns:a16="http://schemas.microsoft.com/office/drawing/2014/main" id="{C193F555-ED53-48A2-A8EA-C803BAAD3C36}"/>
                </a:ext>
              </a:extLst>
            </p:cNvPr>
            <p:cNvSpPr/>
            <p:nvPr/>
          </p:nvSpPr>
          <p:spPr>
            <a:xfrm>
              <a:off x="1401619" y="1422285"/>
              <a:ext cx="373635" cy="799700"/>
            </a:xfrm>
            <a:custGeom>
              <a:avLst/>
              <a:gdLst/>
              <a:ahLst/>
              <a:cxnLst/>
              <a:rect l="l" t="t" r="r" b="b"/>
              <a:pathLst>
                <a:path w="17752" h="37995" fill="none" extrusionOk="0">
                  <a:moveTo>
                    <a:pt x="0" y="699"/>
                  </a:moveTo>
                  <a:cubicBezTo>
                    <a:pt x="3952" y="0"/>
                    <a:pt x="8086" y="2371"/>
                    <a:pt x="10001" y="6474"/>
                  </a:cubicBezTo>
                  <a:cubicBezTo>
                    <a:pt x="10578" y="7690"/>
                    <a:pt x="11004" y="9058"/>
                    <a:pt x="11642" y="10244"/>
                  </a:cubicBezTo>
                  <a:cubicBezTo>
                    <a:pt x="12341" y="11490"/>
                    <a:pt x="13314" y="12493"/>
                    <a:pt x="14043" y="13709"/>
                  </a:cubicBezTo>
                  <a:cubicBezTo>
                    <a:pt x="15289" y="15836"/>
                    <a:pt x="15776" y="18633"/>
                    <a:pt x="15289" y="21277"/>
                  </a:cubicBezTo>
                  <a:cubicBezTo>
                    <a:pt x="14985" y="22949"/>
                    <a:pt x="14317" y="24651"/>
                    <a:pt x="14681" y="26292"/>
                  </a:cubicBezTo>
                  <a:cubicBezTo>
                    <a:pt x="14985" y="27539"/>
                    <a:pt x="15836" y="28390"/>
                    <a:pt x="16384" y="29484"/>
                  </a:cubicBezTo>
                  <a:cubicBezTo>
                    <a:pt x="17751" y="31946"/>
                    <a:pt x="17691" y="35563"/>
                    <a:pt x="16171" y="37995"/>
                  </a:cubicBezTo>
                </a:path>
              </a:pathLst>
            </a:custGeom>
            <a:noFill/>
            <a:ln w="3800"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3299;p80">
              <a:extLst>
                <a:ext uri="{FF2B5EF4-FFF2-40B4-BE49-F238E27FC236}">
                  <a16:creationId xmlns:a16="http://schemas.microsoft.com/office/drawing/2014/main" id="{E81D5BC4-4F92-44DC-AC32-AE388C466327}"/>
                </a:ext>
              </a:extLst>
            </p:cNvPr>
            <p:cNvSpPr/>
            <p:nvPr/>
          </p:nvSpPr>
          <p:spPr>
            <a:xfrm>
              <a:off x="818746" y="1458743"/>
              <a:ext cx="460014" cy="770928"/>
            </a:xfrm>
            <a:custGeom>
              <a:avLst/>
              <a:gdLst/>
              <a:ahLst/>
              <a:cxnLst/>
              <a:rect l="l" t="t" r="r" b="b"/>
              <a:pathLst>
                <a:path w="21856" h="36628" fill="none" extrusionOk="0">
                  <a:moveTo>
                    <a:pt x="670" y="36627"/>
                  </a:moveTo>
                  <a:cubicBezTo>
                    <a:pt x="1" y="36111"/>
                    <a:pt x="214" y="34834"/>
                    <a:pt x="700" y="34044"/>
                  </a:cubicBezTo>
                  <a:cubicBezTo>
                    <a:pt x="1186" y="33254"/>
                    <a:pt x="1855" y="32646"/>
                    <a:pt x="2189" y="31734"/>
                  </a:cubicBezTo>
                  <a:cubicBezTo>
                    <a:pt x="2615" y="30366"/>
                    <a:pt x="2037" y="28846"/>
                    <a:pt x="1429" y="27600"/>
                  </a:cubicBezTo>
                  <a:cubicBezTo>
                    <a:pt x="852" y="26293"/>
                    <a:pt x="274" y="24743"/>
                    <a:pt x="852" y="23436"/>
                  </a:cubicBezTo>
                  <a:cubicBezTo>
                    <a:pt x="1673" y="21460"/>
                    <a:pt x="4378" y="21582"/>
                    <a:pt x="5229" y="19606"/>
                  </a:cubicBezTo>
                  <a:cubicBezTo>
                    <a:pt x="5715" y="18390"/>
                    <a:pt x="5290" y="16992"/>
                    <a:pt x="5077" y="15654"/>
                  </a:cubicBezTo>
                  <a:cubicBezTo>
                    <a:pt x="4499" y="12463"/>
                    <a:pt x="5381" y="8998"/>
                    <a:pt x="7053" y="6384"/>
                  </a:cubicBezTo>
                  <a:cubicBezTo>
                    <a:pt x="8755" y="3770"/>
                    <a:pt x="11217" y="1946"/>
                    <a:pt x="13800" y="1034"/>
                  </a:cubicBezTo>
                  <a:cubicBezTo>
                    <a:pt x="16415" y="122"/>
                    <a:pt x="19211" y="1"/>
                    <a:pt x="21855" y="365"/>
                  </a:cubicBezTo>
                </a:path>
              </a:pathLst>
            </a:custGeom>
            <a:noFill/>
            <a:ln w="3800" cap="rnd"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3300;p80">
              <a:extLst>
                <a:ext uri="{FF2B5EF4-FFF2-40B4-BE49-F238E27FC236}">
                  <a16:creationId xmlns:a16="http://schemas.microsoft.com/office/drawing/2014/main" id="{8ADAE564-A5F4-48DC-9A57-65CCAE2DB6FD}"/>
                </a:ext>
              </a:extLst>
            </p:cNvPr>
            <p:cNvSpPr/>
            <p:nvPr/>
          </p:nvSpPr>
          <p:spPr>
            <a:xfrm>
              <a:off x="846910" y="1413276"/>
              <a:ext cx="917418" cy="911630"/>
            </a:xfrm>
            <a:custGeom>
              <a:avLst/>
              <a:gdLst/>
              <a:ahLst/>
              <a:cxnLst/>
              <a:rect l="l" t="t" r="r" b="b"/>
              <a:pathLst>
                <a:path w="43588" h="43313" extrusionOk="0">
                  <a:moveTo>
                    <a:pt x="24887" y="1"/>
                  </a:moveTo>
                  <a:cubicBezTo>
                    <a:pt x="22682" y="1"/>
                    <a:pt x="20360" y="550"/>
                    <a:pt x="18086" y="1796"/>
                  </a:cubicBezTo>
                  <a:lnTo>
                    <a:pt x="17812" y="1948"/>
                  </a:lnTo>
                  <a:cubicBezTo>
                    <a:pt x="17812" y="1948"/>
                    <a:pt x="17267" y="1859"/>
                    <a:pt x="16395" y="1859"/>
                  </a:cubicBezTo>
                  <a:cubicBezTo>
                    <a:pt x="13519" y="1859"/>
                    <a:pt x="7086" y="2825"/>
                    <a:pt x="4894" y="11127"/>
                  </a:cubicBezTo>
                  <a:cubicBezTo>
                    <a:pt x="2918" y="18696"/>
                    <a:pt x="5411" y="18939"/>
                    <a:pt x="4012" y="20854"/>
                  </a:cubicBezTo>
                  <a:cubicBezTo>
                    <a:pt x="2705" y="22739"/>
                    <a:pt x="0" y="24836"/>
                    <a:pt x="456" y="28119"/>
                  </a:cubicBezTo>
                  <a:cubicBezTo>
                    <a:pt x="912" y="31371"/>
                    <a:pt x="2006" y="32252"/>
                    <a:pt x="1246" y="34350"/>
                  </a:cubicBezTo>
                  <a:cubicBezTo>
                    <a:pt x="487" y="36417"/>
                    <a:pt x="183" y="37359"/>
                    <a:pt x="487" y="39213"/>
                  </a:cubicBezTo>
                  <a:cubicBezTo>
                    <a:pt x="487" y="39213"/>
                    <a:pt x="4556" y="41474"/>
                    <a:pt x="7534" y="41474"/>
                  </a:cubicBezTo>
                  <a:cubicBezTo>
                    <a:pt x="7832" y="41474"/>
                    <a:pt x="8119" y="41451"/>
                    <a:pt x="8389" y="41401"/>
                  </a:cubicBezTo>
                  <a:lnTo>
                    <a:pt x="9119" y="36994"/>
                  </a:lnTo>
                  <a:lnTo>
                    <a:pt x="9696" y="41371"/>
                  </a:lnTo>
                  <a:cubicBezTo>
                    <a:pt x="9696" y="41371"/>
                    <a:pt x="13138" y="43313"/>
                    <a:pt x="18017" y="43313"/>
                  </a:cubicBezTo>
                  <a:cubicBezTo>
                    <a:pt x="19273" y="43313"/>
                    <a:pt x="20625" y="43184"/>
                    <a:pt x="22037" y="42860"/>
                  </a:cubicBezTo>
                  <a:cubicBezTo>
                    <a:pt x="28967" y="41249"/>
                    <a:pt x="32980" y="42556"/>
                    <a:pt x="35563" y="40429"/>
                  </a:cubicBezTo>
                  <a:lnTo>
                    <a:pt x="34925" y="34046"/>
                  </a:lnTo>
                  <a:lnTo>
                    <a:pt x="36931" y="39730"/>
                  </a:lnTo>
                  <a:cubicBezTo>
                    <a:pt x="36931" y="39730"/>
                    <a:pt x="37115" y="39928"/>
                    <a:pt x="37778" y="39928"/>
                  </a:cubicBezTo>
                  <a:cubicBezTo>
                    <a:pt x="38487" y="39928"/>
                    <a:pt x="39746" y="39700"/>
                    <a:pt x="41916" y="38757"/>
                  </a:cubicBezTo>
                  <a:cubicBezTo>
                    <a:pt x="41916" y="38757"/>
                    <a:pt x="43588" y="35778"/>
                    <a:pt x="43162" y="32252"/>
                  </a:cubicBezTo>
                  <a:cubicBezTo>
                    <a:pt x="42645" y="27875"/>
                    <a:pt x="41338" y="28605"/>
                    <a:pt x="41278" y="25049"/>
                  </a:cubicBezTo>
                  <a:cubicBezTo>
                    <a:pt x="41186" y="21492"/>
                    <a:pt x="41825" y="16872"/>
                    <a:pt x="38907" y="13073"/>
                  </a:cubicBezTo>
                  <a:cubicBezTo>
                    <a:pt x="36141" y="9456"/>
                    <a:pt x="37813" y="10702"/>
                    <a:pt x="36293" y="7146"/>
                  </a:cubicBezTo>
                  <a:cubicBezTo>
                    <a:pt x="34567" y="3013"/>
                    <a:pt x="30051" y="1"/>
                    <a:pt x="2488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3301;p80">
              <a:extLst>
                <a:ext uri="{FF2B5EF4-FFF2-40B4-BE49-F238E27FC236}">
                  <a16:creationId xmlns:a16="http://schemas.microsoft.com/office/drawing/2014/main" id="{4A992979-332C-4968-A4BD-03E174C45D92}"/>
                </a:ext>
              </a:extLst>
            </p:cNvPr>
            <p:cNvSpPr/>
            <p:nvPr/>
          </p:nvSpPr>
          <p:spPr>
            <a:xfrm>
              <a:off x="1892002" y="3415899"/>
              <a:ext cx="303589" cy="395377"/>
            </a:xfrm>
            <a:custGeom>
              <a:avLst/>
              <a:gdLst/>
              <a:ahLst/>
              <a:cxnLst/>
              <a:rect l="l" t="t" r="r" b="b"/>
              <a:pathLst>
                <a:path w="14424" h="18785" extrusionOk="0">
                  <a:moveTo>
                    <a:pt x="4698" y="1"/>
                  </a:moveTo>
                  <a:cubicBezTo>
                    <a:pt x="5458" y="6110"/>
                    <a:pt x="6218" y="12220"/>
                    <a:pt x="6370" y="13588"/>
                  </a:cubicBezTo>
                  <a:cubicBezTo>
                    <a:pt x="6370" y="13588"/>
                    <a:pt x="47" y="15958"/>
                    <a:pt x="17" y="17600"/>
                  </a:cubicBezTo>
                  <a:cubicBezTo>
                    <a:pt x="1" y="18462"/>
                    <a:pt x="2537" y="18663"/>
                    <a:pt x="4897" y="18663"/>
                  </a:cubicBezTo>
                  <a:cubicBezTo>
                    <a:pt x="6946" y="18663"/>
                    <a:pt x="8862" y="18512"/>
                    <a:pt x="8862" y="18512"/>
                  </a:cubicBezTo>
                  <a:cubicBezTo>
                    <a:pt x="8862" y="18512"/>
                    <a:pt x="9825" y="18784"/>
                    <a:pt x="10891" y="18784"/>
                  </a:cubicBezTo>
                  <a:cubicBezTo>
                    <a:pt x="12536" y="18784"/>
                    <a:pt x="14424" y="18135"/>
                    <a:pt x="13391" y="14834"/>
                  </a:cubicBezTo>
                  <a:cubicBezTo>
                    <a:pt x="13391" y="14834"/>
                    <a:pt x="13847" y="8724"/>
                    <a:pt x="14364" y="1551"/>
                  </a:cubicBezTo>
                  <a:cubicBezTo>
                    <a:pt x="11142" y="1429"/>
                    <a:pt x="7889" y="913"/>
                    <a:pt x="4698" y="1"/>
                  </a:cubicBezTo>
                  <a:close/>
                </a:path>
              </a:pathLst>
            </a:custGeom>
            <a:solidFill>
              <a:srgbClr val="F3A0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3302;p80">
              <a:extLst>
                <a:ext uri="{FF2B5EF4-FFF2-40B4-BE49-F238E27FC236}">
                  <a16:creationId xmlns:a16="http://schemas.microsoft.com/office/drawing/2014/main" id="{6947CD22-C35E-4510-A116-3BE8FB2E4BBE}"/>
                </a:ext>
              </a:extLst>
            </p:cNvPr>
            <p:cNvSpPr/>
            <p:nvPr/>
          </p:nvSpPr>
          <p:spPr>
            <a:xfrm>
              <a:off x="1960159" y="2966119"/>
              <a:ext cx="269366" cy="483040"/>
            </a:xfrm>
            <a:custGeom>
              <a:avLst/>
              <a:gdLst/>
              <a:ahLst/>
              <a:cxnLst/>
              <a:rect l="l" t="t" r="r" b="b"/>
              <a:pathLst>
                <a:path w="12798" h="22950" extrusionOk="0">
                  <a:moveTo>
                    <a:pt x="12737" y="1"/>
                  </a:moveTo>
                  <a:lnTo>
                    <a:pt x="12737" y="1"/>
                  </a:lnTo>
                  <a:cubicBezTo>
                    <a:pt x="10586" y="61"/>
                    <a:pt x="2219" y="8451"/>
                    <a:pt x="24" y="8451"/>
                  </a:cubicBezTo>
                  <a:cubicBezTo>
                    <a:pt x="16" y="8451"/>
                    <a:pt x="9" y="8451"/>
                    <a:pt x="1" y="8451"/>
                  </a:cubicBezTo>
                  <a:lnTo>
                    <a:pt x="1" y="8451"/>
                  </a:lnTo>
                  <a:cubicBezTo>
                    <a:pt x="153" y="10548"/>
                    <a:pt x="791" y="15928"/>
                    <a:pt x="1490" y="21369"/>
                  </a:cubicBezTo>
                  <a:cubicBezTo>
                    <a:pt x="4682" y="22281"/>
                    <a:pt x="7934" y="22797"/>
                    <a:pt x="11186" y="22949"/>
                  </a:cubicBezTo>
                  <a:cubicBezTo>
                    <a:pt x="11885" y="12615"/>
                    <a:pt x="12797" y="1"/>
                    <a:pt x="12737" y="1"/>
                  </a:cubicBezTo>
                  <a:close/>
                </a:path>
              </a:pathLst>
            </a:custGeom>
            <a:solidFill>
              <a:srgbClr val="F08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8" name="Google Shape;3303;p80">
              <a:extLst>
                <a:ext uri="{FF2B5EF4-FFF2-40B4-BE49-F238E27FC236}">
                  <a16:creationId xmlns:a16="http://schemas.microsoft.com/office/drawing/2014/main" id="{C37AB2BC-8BA8-4578-AC7E-18A2B9F5911C}"/>
                </a:ext>
              </a:extLst>
            </p:cNvPr>
            <p:cNvSpPr/>
            <p:nvPr/>
          </p:nvSpPr>
          <p:spPr>
            <a:xfrm>
              <a:off x="1876994" y="3732606"/>
              <a:ext cx="83180" cy="67836"/>
            </a:xfrm>
            <a:custGeom>
              <a:avLst/>
              <a:gdLst/>
              <a:ahLst/>
              <a:cxnLst/>
              <a:rect l="l" t="t" r="r" b="b"/>
              <a:pathLst>
                <a:path w="3952" h="3223" extrusionOk="0">
                  <a:moveTo>
                    <a:pt x="3435" y="1"/>
                  </a:moveTo>
                  <a:cubicBezTo>
                    <a:pt x="791" y="1186"/>
                    <a:pt x="0" y="2341"/>
                    <a:pt x="0" y="2341"/>
                  </a:cubicBezTo>
                  <a:cubicBezTo>
                    <a:pt x="0" y="2341"/>
                    <a:pt x="122" y="2736"/>
                    <a:pt x="3739" y="3223"/>
                  </a:cubicBezTo>
                  <a:cubicBezTo>
                    <a:pt x="3952" y="2128"/>
                    <a:pt x="3891" y="973"/>
                    <a:pt x="343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3304;p80">
              <a:extLst>
                <a:ext uri="{FF2B5EF4-FFF2-40B4-BE49-F238E27FC236}">
                  <a16:creationId xmlns:a16="http://schemas.microsoft.com/office/drawing/2014/main" id="{AC0405E3-DADE-444D-9CD4-68FFF6AF3715}"/>
                </a:ext>
              </a:extLst>
            </p:cNvPr>
            <p:cNvSpPr/>
            <p:nvPr/>
          </p:nvSpPr>
          <p:spPr>
            <a:xfrm>
              <a:off x="1949929" y="3701263"/>
              <a:ext cx="236721" cy="109405"/>
            </a:xfrm>
            <a:custGeom>
              <a:avLst/>
              <a:gdLst/>
              <a:ahLst/>
              <a:cxnLst/>
              <a:rect l="l" t="t" r="r" b="b"/>
              <a:pathLst>
                <a:path w="11247" h="5198" extrusionOk="0">
                  <a:moveTo>
                    <a:pt x="3405" y="0"/>
                  </a:moveTo>
                  <a:cubicBezTo>
                    <a:pt x="2007" y="395"/>
                    <a:pt x="912" y="1064"/>
                    <a:pt x="0" y="1490"/>
                  </a:cubicBezTo>
                  <a:cubicBezTo>
                    <a:pt x="426" y="2432"/>
                    <a:pt x="517" y="3587"/>
                    <a:pt x="274" y="4681"/>
                  </a:cubicBezTo>
                  <a:cubicBezTo>
                    <a:pt x="1155" y="4803"/>
                    <a:pt x="2341" y="4955"/>
                    <a:pt x="3800" y="5046"/>
                  </a:cubicBezTo>
                  <a:cubicBezTo>
                    <a:pt x="4874" y="5152"/>
                    <a:pt x="5793" y="5198"/>
                    <a:pt x="6579" y="5198"/>
                  </a:cubicBezTo>
                  <a:cubicBezTo>
                    <a:pt x="10954" y="5198"/>
                    <a:pt x="11216" y="3800"/>
                    <a:pt x="11216" y="3800"/>
                  </a:cubicBezTo>
                  <a:cubicBezTo>
                    <a:pt x="11247" y="1976"/>
                    <a:pt x="10821" y="882"/>
                    <a:pt x="10852" y="760"/>
                  </a:cubicBezTo>
                  <a:lnTo>
                    <a:pt x="10852" y="760"/>
                  </a:lnTo>
                  <a:cubicBezTo>
                    <a:pt x="9964" y="1236"/>
                    <a:pt x="9032" y="1412"/>
                    <a:pt x="8140" y="1412"/>
                  </a:cubicBezTo>
                  <a:cubicBezTo>
                    <a:pt x="5613" y="1412"/>
                    <a:pt x="3405" y="0"/>
                    <a:pt x="340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3305;p80">
              <a:extLst>
                <a:ext uri="{FF2B5EF4-FFF2-40B4-BE49-F238E27FC236}">
                  <a16:creationId xmlns:a16="http://schemas.microsoft.com/office/drawing/2014/main" id="{466827BE-2148-420B-BF2E-54B73F5A75F6}"/>
                </a:ext>
              </a:extLst>
            </p:cNvPr>
            <p:cNvSpPr/>
            <p:nvPr/>
          </p:nvSpPr>
          <p:spPr>
            <a:xfrm>
              <a:off x="1873794" y="3781882"/>
              <a:ext cx="310935" cy="37422"/>
            </a:xfrm>
            <a:custGeom>
              <a:avLst/>
              <a:gdLst/>
              <a:ahLst/>
              <a:cxnLst/>
              <a:rect l="l" t="t" r="r" b="b"/>
              <a:pathLst>
                <a:path w="14773" h="1778" extrusionOk="0">
                  <a:moveTo>
                    <a:pt x="152" y="0"/>
                  </a:moveTo>
                  <a:cubicBezTo>
                    <a:pt x="0" y="456"/>
                    <a:pt x="31" y="760"/>
                    <a:pt x="31" y="760"/>
                  </a:cubicBezTo>
                  <a:cubicBezTo>
                    <a:pt x="31" y="760"/>
                    <a:pt x="851" y="1641"/>
                    <a:pt x="7022" y="1763"/>
                  </a:cubicBezTo>
                  <a:cubicBezTo>
                    <a:pt x="7467" y="1773"/>
                    <a:pt x="7889" y="1777"/>
                    <a:pt x="8290" y="1777"/>
                  </a:cubicBezTo>
                  <a:cubicBezTo>
                    <a:pt x="12897" y="1777"/>
                    <a:pt x="14621" y="1186"/>
                    <a:pt x="14621" y="1186"/>
                  </a:cubicBezTo>
                  <a:cubicBezTo>
                    <a:pt x="14712" y="821"/>
                    <a:pt x="14742" y="426"/>
                    <a:pt x="14773" y="61"/>
                  </a:cubicBezTo>
                  <a:lnTo>
                    <a:pt x="14773" y="61"/>
                  </a:lnTo>
                  <a:cubicBezTo>
                    <a:pt x="13160" y="429"/>
                    <a:pt x="10718" y="838"/>
                    <a:pt x="7686" y="838"/>
                  </a:cubicBezTo>
                  <a:cubicBezTo>
                    <a:pt x="5461" y="838"/>
                    <a:pt x="2918" y="618"/>
                    <a:pt x="15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3306;p80">
              <a:extLst>
                <a:ext uri="{FF2B5EF4-FFF2-40B4-BE49-F238E27FC236}">
                  <a16:creationId xmlns:a16="http://schemas.microsoft.com/office/drawing/2014/main" id="{A9790738-6E25-4497-A4EC-9CFE562427AC}"/>
                </a:ext>
              </a:extLst>
            </p:cNvPr>
            <p:cNvSpPr/>
            <p:nvPr/>
          </p:nvSpPr>
          <p:spPr>
            <a:xfrm>
              <a:off x="1979356" y="3717892"/>
              <a:ext cx="26246" cy="51209"/>
            </a:xfrm>
            <a:custGeom>
              <a:avLst/>
              <a:gdLst/>
              <a:ahLst/>
              <a:cxnLst/>
              <a:rect l="l" t="t" r="r" b="b"/>
              <a:pathLst>
                <a:path w="1247" h="2433" extrusionOk="0">
                  <a:moveTo>
                    <a:pt x="122" y="1"/>
                  </a:moveTo>
                  <a:cubicBezTo>
                    <a:pt x="61" y="1"/>
                    <a:pt x="31" y="1"/>
                    <a:pt x="1" y="61"/>
                  </a:cubicBezTo>
                  <a:cubicBezTo>
                    <a:pt x="1" y="92"/>
                    <a:pt x="1" y="122"/>
                    <a:pt x="31" y="152"/>
                  </a:cubicBezTo>
                  <a:cubicBezTo>
                    <a:pt x="92" y="213"/>
                    <a:pt x="1064" y="852"/>
                    <a:pt x="913" y="2341"/>
                  </a:cubicBezTo>
                  <a:cubicBezTo>
                    <a:pt x="913" y="2402"/>
                    <a:pt x="943" y="2432"/>
                    <a:pt x="1004" y="2432"/>
                  </a:cubicBezTo>
                  <a:cubicBezTo>
                    <a:pt x="1034" y="2432"/>
                    <a:pt x="1064" y="2402"/>
                    <a:pt x="1064" y="2341"/>
                  </a:cubicBezTo>
                  <a:cubicBezTo>
                    <a:pt x="1247" y="760"/>
                    <a:pt x="122" y="1"/>
                    <a:pt x="1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3307;p80">
              <a:extLst>
                <a:ext uri="{FF2B5EF4-FFF2-40B4-BE49-F238E27FC236}">
                  <a16:creationId xmlns:a16="http://schemas.microsoft.com/office/drawing/2014/main" id="{CB576BA8-C16C-43F5-A3EB-5B71BF5C01E9}"/>
                </a:ext>
              </a:extLst>
            </p:cNvPr>
            <p:cNvSpPr/>
            <p:nvPr/>
          </p:nvSpPr>
          <p:spPr>
            <a:xfrm>
              <a:off x="2005583" y="3710862"/>
              <a:ext cx="23699" cy="50556"/>
            </a:xfrm>
            <a:custGeom>
              <a:avLst/>
              <a:gdLst/>
              <a:ahLst/>
              <a:cxnLst/>
              <a:rect l="l" t="t" r="r" b="b"/>
              <a:pathLst>
                <a:path w="1126" h="2402" extrusionOk="0">
                  <a:moveTo>
                    <a:pt x="122" y="0"/>
                  </a:moveTo>
                  <a:cubicBezTo>
                    <a:pt x="92" y="0"/>
                    <a:pt x="62" y="0"/>
                    <a:pt x="1" y="31"/>
                  </a:cubicBezTo>
                  <a:cubicBezTo>
                    <a:pt x="1" y="91"/>
                    <a:pt x="1" y="122"/>
                    <a:pt x="62" y="152"/>
                  </a:cubicBezTo>
                  <a:cubicBezTo>
                    <a:pt x="62" y="152"/>
                    <a:pt x="913" y="760"/>
                    <a:pt x="882" y="2310"/>
                  </a:cubicBezTo>
                  <a:cubicBezTo>
                    <a:pt x="882" y="2371"/>
                    <a:pt x="913" y="2401"/>
                    <a:pt x="974" y="2401"/>
                  </a:cubicBezTo>
                  <a:cubicBezTo>
                    <a:pt x="1004" y="2401"/>
                    <a:pt x="1034" y="2371"/>
                    <a:pt x="1034" y="2310"/>
                  </a:cubicBezTo>
                  <a:cubicBezTo>
                    <a:pt x="1126" y="638"/>
                    <a:pt x="153" y="31"/>
                    <a:pt x="1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3308;p80">
              <a:extLst>
                <a:ext uri="{FF2B5EF4-FFF2-40B4-BE49-F238E27FC236}">
                  <a16:creationId xmlns:a16="http://schemas.microsoft.com/office/drawing/2014/main" id="{0A751E9F-4D92-4C85-981A-9BD625C0646B}"/>
                </a:ext>
              </a:extLst>
            </p:cNvPr>
            <p:cNvSpPr/>
            <p:nvPr/>
          </p:nvSpPr>
          <p:spPr>
            <a:xfrm>
              <a:off x="2004320" y="3681414"/>
              <a:ext cx="26878" cy="42895"/>
            </a:xfrm>
            <a:custGeom>
              <a:avLst/>
              <a:gdLst/>
              <a:ahLst/>
              <a:cxnLst/>
              <a:rect l="l" t="t" r="r" b="b"/>
              <a:pathLst>
                <a:path w="1277" h="2038" extrusionOk="0">
                  <a:moveTo>
                    <a:pt x="638" y="153"/>
                  </a:moveTo>
                  <a:cubicBezTo>
                    <a:pt x="760" y="153"/>
                    <a:pt x="790" y="183"/>
                    <a:pt x="790" y="214"/>
                  </a:cubicBezTo>
                  <a:cubicBezTo>
                    <a:pt x="942" y="487"/>
                    <a:pt x="699" y="1247"/>
                    <a:pt x="547" y="1703"/>
                  </a:cubicBezTo>
                  <a:cubicBezTo>
                    <a:pt x="395" y="1278"/>
                    <a:pt x="213" y="518"/>
                    <a:pt x="395" y="275"/>
                  </a:cubicBezTo>
                  <a:cubicBezTo>
                    <a:pt x="486" y="183"/>
                    <a:pt x="517" y="153"/>
                    <a:pt x="638" y="153"/>
                  </a:cubicBezTo>
                  <a:close/>
                  <a:moveTo>
                    <a:pt x="638" y="1"/>
                  </a:moveTo>
                  <a:cubicBezTo>
                    <a:pt x="486" y="1"/>
                    <a:pt x="365" y="62"/>
                    <a:pt x="304" y="183"/>
                  </a:cubicBezTo>
                  <a:cubicBezTo>
                    <a:pt x="0" y="639"/>
                    <a:pt x="486" y="1855"/>
                    <a:pt x="517" y="2007"/>
                  </a:cubicBezTo>
                  <a:cubicBezTo>
                    <a:pt x="517" y="2007"/>
                    <a:pt x="578" y="2037"/>
                    <a:pt x="608" y="2037"/>
                  </a:cubicBezTo>
                  <a:cubicBezTo>
                    <a:pt x="638" y="2037"/>
                    <a:pt x="638" y="2007"/>
                    <a:pt x="669" y="2007"/>
                  </a:cubicBezTo>
                  <a:cubicBezTo>
                    <a:pt x="760" y="1855"/>
                    <a:pt x="1277" y="609"/>
                    <a:pt x="973" y="153"/>
                  </a:cubicBezTo>
                  <a:cubicBezTo>
                    <a:pt x="912" y="62"/>
                    <a:pt x="821" y="1"/>
                    <a:pt x="63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3309;p80">
              <a:extLst>
                <a:ext uri="{FF2B5EF4-FFF2-40B4-BE49-F238E27FC236}">
                  <a16:creationId xmlns:a16="http://schemas.microsoft.com/office/drawing/2014/main" id="{85047B1F-F9FF-4BF2-AB5F-85F8810881C1}"/>
                </a:ext>
              </a:extLst>
            </p:cNvPr>
            <p:cNvSpPr/>
            <p:nvPr/>
          </p:nvSpPr>
          <p:spPr>
            <a:xfrm>
              <a:off x="2015181" y="3699853"/>
              <a:ext cx="39696" cy="24457"/>
            </a:xfrm>
            <a:custGeom>
              <a:avLst/>
              <a:gdLst/>
              <a:ahLst/>
              <a:cxnLst/>
              <a:rect l="l" t="t" r="r" b="b"/>
              <a:pathLst>
                <a:path w="1886" h="1162" extrusionOk="0">
                  <a:moveTo>
                    <a:pt x="1429" y="189"/>
                  </a:moveTo>
                  <a:cubicBezTo>
                    <a:pt x="1521" y="189"/>
                    <a:pt x="1612" y="219"/>
                    <a:pt x="1642" y="310"/>
                  </a:cubicBezTo>
                  <a:cubicBezTo>
                    <a:pt x="1673" y="402"/>
                    <a:pt x="1673" y="493"/>
                    <a:pt x="1642" y="523"/>
                  </a:cubicBezTo>
                  <a:cubicBezTo>
                    <a:pt x="1490" y="797"/>
                    <a:pt x="730" y="949"/>
                    <a:pt x="274" y="979"/>
                  </a:cubicBezTo>
                  <a:cubicBezTo>
                    <a:pt x="578" y="675"/>
                    <a:pt x="1125" y="189"/>
                    <a:pt x="1429" y="189"/>
                  </a:cubicBezTo>
                  <a:close/>
                  <a:moveTo>
                    <a:pt x="1419" y="0"/>
                  </a:moveTo>
                  <a:cubicBezTo>
                    <a:pt x="896" y="0"/>
                    <a:pt x="88" y="893"/>
                    <a:pt x="1" y="1009"/>
                  </a:cubicBezTo>
                  <a:lnTo>
                    <a:pt x="1" y="1131"/>
                  </a:lnTo>
                  <a:cubicBezTo>
                    <a:pt x="1" y="1131"/>
                    <a:pt x="62" y="1161"/>
                    <a:pt x="92" y="1161"/>
                  </a:cubicBezTo>
                  <a:cubicBezTo>
                    <a:pt x="244" y="1161"/>
                    <a:pt x="1521" y="1101"/>
                    <a:pt x="1794" y="614"/>
                  </a:cubicBezTo>
                  <a:cubicBezTo>
                    <a:pt x="1825" y="523"/>
                    <a:pt x="1885" y="402"/>
                    <a:pt x="1794" y="219"/>
                  </a:cubicBezTo>
                  <a:cubicBezTo>
                    <a:pt x="1733" y="98"/>
                    <a:pt x="1642" y="6"/>
                    <a:pt x="1490" y="6"/>
                  </a:cubicBezTo>
                  <a:cubicBezTo>
                    <a:pt x="1467" y="2"/>
                    <a:pt x="1443" y="0"/>
                    <a:pt x="141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3310;p80">
              <a:extLst>
                <a:ext uri="{FF2B5EF4-FFF2-40B4-BE49-F238E27FC236}">
                  <a16:creationId xmlns:a16="http://schemas.microsoft.com/office/drawing/2014/main" id="{3EEF92A7-9A88-4CCC-9B74-0AF788A4CD2D}"/>
                </a:ext>
              </a:extLst>
            </p:cNvPr>
            <p:cNvSpPr/>
            <p:nvPr/>
          </p:nvSpPr>
          <p:spPr>
            <a:xfrm>
              <a:off x="2258973" y="3415899"/>
              <a:ext cx="303926" cy="395377"/>
            </a:xfrm>
            <a:custGeom>
              <a:avLst/>
              <a:gdLst/>
              <a:ahLst/>
              <a:cxnLst/>
              <a:rect l="l" t="t" r="r" b="b"/>
              <a:pathLst>
                <a:path w="14440" h="18785" extrusionOk="0">
                  <a:moveTo>
                    <a:pt x="9757" y="1"/>
                  </a:moveTo>
                  <a:cubicBezTo>
                    <a:pt x="6565" y="913"/>
                    <a:pt x="3282" y="1429"/>
                    <a:pt x="60" y="1551"/>
                  </a:cubicBezTo>
                  <a:cubicBezTo>
                    <a:pt x="577" y="8724"/>
                    <a:pt x="1033" y="14834"/>
                    <a:pt x="1033" y="14834"/>
                  </a:cubicBezTo>
                  <a:cubicBezTo>
                    <a:pt x="0" y="18135"/>
                    <a:pt x="1888" y="18784"/>
                    <a:pt x="3533" y="18784"/>
                  </a:cubicBezTo>
                  <a:cubicBezTo>
                    <a:pt x="4599" y="18784"/>
                    <a:pt x="5562" y="18512"/>
                    <a:pt x="5562" y="18512"/>
                  </a:cubicBezTo>
                  <a:cubicBezTo>
                    <a:pt x="5562" y="18512"/>
                    <a:pt x="7485" y="18663"/>
                    <a:pt x="9537" y="18663"/>
                  </a:cubicBezTo>
                  <a:cubicBezTo>
                    <a:pt x="11902" y="18663"/>
                    <a:pt x="14440" y="18462"/>
                    <a:pt x="14407" y="17600"/>
                  </a:cubicBezTo>
                  <a:cubicBezTo>
                    <a:pt x="14377" y="15958"/>
                    <a:pt x="8085" y="13588"/>
                    <a:pt x="8085" y="13588"/>
                  </a:cubicBezTo>
                  <a:cubicBezTo>
                    <a:pt x="8237" y="12220"/>
                    <a:pt x="8997" y="6110"/>
                    <a:pt x="9757" y="1"/>
                  </a:cubicBezTo>
                  <a:close/>
                </a:path>
              </a:pathLst>
            </a:custGeom>
            <a:solidFill>
              <a:srgbClr val="F3A0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6" name="Google Shape;3311;p80">
              <a:extLst>
                <a:ext uri="{FF2B5EF4-FFF2-40B4-BE49-F238E27FC236}">
                  <a16:creationId xmlns:a16="http://schemas.microsoft.com/office/drawing/2014/main" id="{6BC59BC2-8434-42D6-8B9E-97BEC4AD1848}"/>
                </a:ext>
              </a:extLst>
            </p:cNvPr>
            <p:cNvSpPr/>
            <p:nvPr/>
          </p:nvSpPr>
          <p:spPr>
            <a:xfrm>
              <a:off x="2225042" y="2966119"/>
              <a:ext cx="269997" cy="483040"/>
            </a:xfrm>
            <a:custGeom>
              <a:avLst/>
              <a:gdLst/>
              <a:ahLst/>
              <a:cxnLst/>
              <a:rect l="l" t="t" r="r" b="b"/>
              <a:pathLst>
                <a:path w="12828" h="22950" extrusionOk="0">
                  <a:moveTo>
                    <a:pt x="122" y="1"/>
                  </a:moveTo>
                  <a:cubicBezTo>
                    <a:pt x="1" y="1"/>
                    <a:pt x="912" y="12615"/>
                    <a:pt x="1672" y="22949"/>
                  </a:cubicBezTo>
                  <a:cubicBezTo>
                    <a:pt x="4894" y="22797"/>
                    <a:pt x="8177" y="22281"/>
                    <a:pt x="11369" y="21369"/>
                  </a:cubicBezTo>
                  <a:cubicBezTo>
                    <a:pt x="12037" y="15928"/>
                    <a:pt x="12676" y="10548"/>
                    <a:pt x="12828" y="8451"/>
                  </a:cubicBezTo>
                  <a:lnTo>
                    <a:pt x="12828" y="8451"/>
                  </a:lnTo>
                  <a:cubicBezTo>
                    <a:pt x="12820" y="8451"/>
                    <a:pt x="12812" y="8451"/>
                    <a:pt x="12804" y="8451"/>
                  </a:cubicBezTo>
                  <a:cubicBezTo>
                    <a:pt x="10609" y="8451"/>
                    <a:pt x="2273" y="61"/>
                    <a:pt x="122" y="1"/>
                  </a:cubicBezTo>
                  <a:close/>
                </a:path>
              </a:pathLst>
            </a:custGeom>
            <a:solidFill>
              <a:srgbClr val="F08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3312;p80">
              <a:extLst>
                <a:ext uri="{FF2B5EF4-FFF2-40B4-BE49-F238E27FC236}">
                  <a16:creationId xmlns:a16="http://schemas.microsoft.com/office/drawing/2014/main" id="{FF8F7798-85E0-4BC8-AFB5-0DEC914938FC}"/>
                </a:ext>
              </a:extLst>
            </p:cNvPr>
            <p:cNvSpPr/>
            <p:nvPr/>
          </p:nvSpPr>
          <p:spPr>
            <a:xfrm>
              <a:off x="2494408" y="3732606"/>
              <a:ext cx="83180" cy="67836"/>
            </a:xfrm>
            <a:custGeom>
              <a:avLst/>
              <a:gdLst/>
              <a:ahLst/>
              <a:cxnLst/>
              <a:rect l="l" t="t" r="r" b="b"/>
              <a:pathLst>
                <a:path w="3952" h="3223" extrusionOk="0">
                  <a:moveTo>
                    <a:pt x="547" y="1"/>
                  </a:moveTo>
                  <a:cubicBezTo>
                    <a:pt x="122" y="973"/>
                    <a:pt x="0" y="2128"/>
                    <a:pt x="243" y="3223"/>
                  </a:cubicBezTo>
                  <a:cubicBezTo>
                    <a:pt x="3830" y="2736"/>
                    <a:pt x="3952" y="2341"/>
                    <a:pt x="3952" y="2341"/>
                  </a:cubicBezTo>
                  <a:cubicBezTo>
                    <a:pt x="3952" y="2341"/>
                    <a:pt x="3161" y="1186"/>
                    <a:pt x="54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3313;p80">
              <a:extLst>
                <a:ext uri="{FF2B5EF4-FFF2-40B4-BE49-F238E27FC236}">
                  <a16:creationId xmlns:a16="http://schemas.microsoft.com/office/drawing/2014/main" id="{64698B61-7CC0-4E69-8740-A5681FB2D295}"/>
                </a:ext>
              </a:extLst>
            </p:cNvPr>
            <p:cNvSpPr/>
            <p:nvPr/>
          </p:nvSpPr>
          <p:spPr>
            <a:xfrm>
              <a:off x="2267919" y="3701263"/>
              <a:ext cx="236721" cy="109405"/>
            </a:xfrm>
            <a:custGeom>
              <a:avLst/>
              <a:gdLst/>
              <a:ahLst/>
              <a:cxnLst/>
              <a:rect l="l" t="t" r="r" b="b"/>
              <a:pathLst>
                <a:path w="11247" h="5198" extrusionOk="0">
                  <a:moveTo>
                    <a:pt x="7842" y="0"/>
                  </a:moveTo>
                  <a:cubicBezTo>
                    <a:pt x="7842" y="0"/>
                    <a:pt x="5634" y="1412"/>
                    <a:pt x="3107" y="1412"/>
                  </a:cubicBezTo>
                  <a:cubicBezTo>
                    <a:pt x="2215" y="1412"/>
                    <a:pt x="1283" y="1236"/>
                    <a:pt x="395" y="760"/>
                  </a:cubicBezTo>
                  <a:lnTo>
                    <a:pt x="395" y="760"/>
                  </a:lnTo>
                  <a:cubicBezTo>
                    <a:pt x="426" y="882"/>
                    <a:pt x="0" y="1976"/>
                    <a:pt x="61" y="3800"/>
                  </a:cubicBezTo>
                  <a:cubicBezTo>
                    <a:pt x="61" y="3800"/>
                    <a:pt x="301" y="5198"/>
                    <a:pt x="4670" y="5198"/>
                  </a:cubicBezTo>
                  <a:cubicBezTo>
                    <a:pt x="5455" y="5198"/>
                    <a:pt x="6373" y="5152"/>
                    <a:pt x="7447" y="5046"/>
                  </a:cubicBezTo>
                  <a:cubicBezTo>
                    <a:pt x="8906" y="4955"/>
                    <a:pt x="10091" y="4803"/>
                    <a:pt x="11003" y="4681"/>
                  </a:cubicBezTo>
                  <a:cubicBezTo>
                    <a:pt x="10730" y="3587"/>
                    <a:pt x="10851" y="2432"/>
                    <a:pt x="11247" y="1490"/>
                  </a:cubicBezTo>
                  <a:cubicBezTo>
                    <a:pt x="10335" y="1064"/>
                    <a:pt x="9240" y="395"/>
                    <a:pt x="784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3314;p80">
              <a:extLst>
                <a:ext uri="{FF2B5EF4-FFF2-40B4-BE49-F238E27FC236}">
                  <a16:creationId xmlns:a16="http://schemas.microsoft.com/office/drawing/2014/main" id="{33617933-AB53-4B13-92D5-4EA56AE83BC6}"/>
                </a:ext>
              </a:extLst>
            </p:cNvPr>
            <p:cNvSpPr/>
            <p:nvPr/>
          </p:nvSpPr>
          <p:spPr>
            <a:xfrm>
              <a:off x="2269834" y="3781882"/>
              <a:ext cx="310935" cy="37422"/>
            </a:xfrm>
            <a:custGeom>
              <a:avLst/>
              <a:gdLst/>
              <a:ahLst/>
              <a:cxnLst/>
              <a:rect l="l" t="t" r="r" b="b"/>
              <a:pathLst>
                <a:path w="14773" h="1778" extrusionOk="0">
                  <a:moveTo>
                    <a:pt x="14621" y="0"/>
                  </a:moveTo>
                  <a:cubicBezTo>
                    <a:pt x="11855" y="618"/>
                    <a:pt x="9312" y="838"/>
                    <a:pt x="7087" y="838"/>
                  </a:cubicBezTo>
                  <a:cubicBezTo>
                    <a:pt x="4055" y="838"/>
                    <a:pt x="1613" y="429"/>
                    <a:pt x="0" y="61"/>
                  </a:cubicBezTo>
                  <a:lnTo>
                    <a:pt x="0" y="61"/>
                  </a:lnTo>
                  <a:cubicBezTo>
                    <a:pt x="31" y="426"/>
                    <a:pt x="61" y="821"/>
                    <a:pt x="152" y="1186"/>
                  </a:cubicBezTo>
                  <a:cubicBezTo>
                    <a:pt x="152" y="1186"/>
                    <a:pt x="1876" y="1777"/>
                    <a:pt x="6483" y="1777"/>
                  </a:cubicBezTo>
                  <a:cubicBezTo>
                    <a:pt x="6884" y="1777"/>
                    <a:pt x="7306" y="1773"/>
                    <a:pt x="7751" y="1763"/>
                  </a:cubicBezTo>
                  <a:cubicBezTo>
                    <a:pt x="13952" y="1641"/>
                    <a:pt x="14742" y="760"/>
                    <a:pt x="14742" y="760"/>
                  </a:cubicBezTo>
                  <a:cubicBezTo>
                    <a:pt x="14742" y="760"/>
                    <a:pt x="14773" y="456"/>
                    <a:pt x="1462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0" name="Google Shape;3315;p80">
              <a:extLst>
                <a:ext uri="{FF2B5EF4-FFF2-40B4-BE49-F238E27FC236}">
                  <a16:creationId xmlns:a16="http://schemas.microsoft.com/office/drawing/2014/main" id="{62CE40D3-2626-4493-9C6B-08D23A3CA5C6}"/>
                </a:ext>
              </a:extLst>
            </p:cNvPr>
            <p:cNvSpPr/>
            <p:nvPr/>
          </p:nvSpPr>
          <p:spPr>
            <a:xfrm>
              <a:off x="2449615" y="3717892"/>
              <a:ext cx="26246" cy="51209"/>
            </a:xfrm>
            <a:custGeom>
              <a:avLst/>
              <a:gdLst/>
              <a:ahLst/>
              <a:cxnLst/>
              <a:rect l="l" t="t" r="r" b="b"/>
              <a:pathLst>
                <a:path w="1247" h="2433" extrusionOk="0">
                  <a:moveTo>
                    <a:pt x="1156" y="1"/>
                  </a:moveTo>
                  <a:cubicBezTo>
                    <a:pt x="1156" y="1"/>
                    <a:pt x="0" y="760"/>
                    <a:pt x="183" y="2341"/>
                  </a:cubicBezTo>
                  <a:cubicBezTo>
                    <a:pt x="152" y="2402"/>
                    <a:pt x="183" y="2432"/>
                    <a:pt x="274" y="2432"/>
                  </a:cubicBezTo>
                  <a:cubicBezTo>
                    <a:pt x="304" y="2432"/>
                    <a:pt x="335" y="2402"/>
                    <a:pt x="335" y="2341"/>
                  </a:cubicBezTo>
                  <a:cubicBezTo>
                    <a:pt x="183" y="852"/>
                    <a:pt x="1186" y="213"/>
                    <a:pt x="1216" y="152"/>
                  </a:cubicBezTo>
                  <a:cubicBezTo>
                    <a:pt x="1247" y="122"/>
                    <a:pt x="1247" y="92"/>
                    <a:pt x="1247" y="61"/>
                  </a:cubicBezTo>
                  <a:cubicBezTo>
                    <a:pt x="1216" y="1"/>
                    <a:pt x="1186" y="1"/>
                    <a:pt x="115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3316;p80">
              <a:extLst>
                <a:ext uri="{FF2B5EF4-FFF2-40B4-BE49-F238E27FC236}">
                  <a16:creationId xmlns:a16="http://schemas.microsoft.com/office/drawing/2014/main" id="{56808F79-DD32-4344-853D-C85CF1111DB2}"/>
                </a:ext>
              </a:extLst>
            </p:cNvPr>
            <p:cNvSpPr/>
            <p:nvPr/>
          </p:nvSpPr>
          <p:spPr>
            <a:xfrm>
              <a:off x="2425935" y="3710862"/>
              <a:ext cx="23068" cy="50556"/>
            </a:xfrm>
            <a:custGeom>
              <a:avLst/>
              <a:gdLst/>
              <a:ahLst/>
              <a:cxnLst/>
              <a:rect l="l" t="t" r="r" b="b"/>
              <a:pathLst>
                <a:path w="1096" h="2402" extrusionOk="0">
                  <a:moveTo>
                    <a:pt x="974" y="0"/>
                  </a:moveTo>
                  <a:cubicBezTo>
                    <a:pt x="943" y="31"/>
                    <a:pt x="1" y="638"/>
                    <a:pt x="62" y="2310"/>
                  </a:cubicBezTo>
                  <a:cubicBezTo>
                    <a:pt x="62" y="2371"/>
                    <a:pt x="92" y="2401"/>
                    <a:pt x="153" y="2401"/>
                  </a:cubicBezTo>
                  <a:cubicBezTo>
                    <a:pt x="183" y="2401"/>
                    <a:pt x="214" y="2371"/>
                    <a:pt x="214" y="2310"/>
                  </a:cubicBezTo>
                  <a:cubicBezTo>
                    <a:pt x="183" y="760"/>
                    <a:pt x="1065" y="152"/>
                    <a:pt x="1065" y="152"/>
                  </a:cubicBezTo>
                  <a:cubicBezTo>
                    <a:pt x="1095" y="122"/>
                    <a:pt x="1095" y="91"/>
                    <a:pt x="1095" y="31"/>
                  </a:cubicBezTo>
                  <a:cubicBezTo>
                    <a:pt x="1065" y="0"/>
                    <a:pt x="1004" y="0"/>
                    <a:pt x="97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3317;p80">
              <a:extLst>
                <a:ext uri="{FF2B5EF4-FFF2-40B4-BE49-F238E27FC236}">
                  <a16:creationId xmlns:a16="http://schemas.microsoft.com/office/drawing/2014/main" id="{867898B8-C48C-4AB9-86E1-DBB31A27A6BD}"/>
                </a:ext>
              </a:extLst>
            </p:cNvPr>
            <p:cNvSpPr/>
            <p:nvPr/>
          </p:nvSpPr>
          <p:spPr>
            <a:xfrm>
              <a:off x="2424672" y="3681414"/>
              <a:ext cx="26878" cy="42895"/>
            </a:xfrm>
            <a:custGeom>
              <a:avLst/>
              <a:gdLst/>
              <a:ahLst/>
              <a:cxnLst/>
              <a:rect l="l" t="t" r="r" b="b"/>
              <a:pathLst>
                <a:path w="1277" h="2038" extrusionOk="0">
                  <a:moveTo>
                    <a:pt x="578" y="153"/>
                  </a:moveTo>
                  <a:cubicBezTo>
                    <a:pt x="669" y="153"/>
                    <a:pt x="730" y="183"/>
                    <a:pt x="760" y="244"/>
                  </a:cubicBezTo>
                  <a:cubicBezTo>
                    <a:pt x="973" y="518"/>
                    <a:pt x="760" y="1247"/>
                    <a:pt x="608" y="1703"/>
                  </a:cubicBezTo>
                  <a:cubicBezTo>
                    <a:pt x="456" y="1247"/>
                    <a:pt x="243" y="487"/>
                    <a:pt x="395" y="214"/>
                  </a:cubicBezTo>
                  <a:cubicBezTo>
                    <a:pt x="426" y="183"/>
                    <a:pt x="456" y="153"/>
                    <a:pt x="578" y="153"/>
                  </a:cubicBezTo>
                  <a:close/>
                  <a:moveTo>
                    <a:pt x="608" y="1"/>
                  </a:moveTo>
                  <a:cubicBezTo>
                    <a:pt x="426" y="1"/>
                    <a:pt x="304" y="62"/>
                    <a:pt x="274" y="153"/>
                  </a:cubicBezTo>
                  <a:cubicBezTo>
                    <a:pt x="0" y="609"/>
                    <a:pt x="517" y="1855"/>
                    <a:pt x="578" y="2007"/>
                  </a:cubicBezTo>
                  <a:cubicBezTo>
                    <a:pt x="578" y="2007"/>
                    <a:pt x="608" y="2037"/>
                    <a:pt x="669" y="2037"/>
                  </a:cubicBezTo>
                  <a:cubicBezTo>
                    <a:pt x="669" y="2037"/>
                    <a:pt x="699" y="2007"/>
                    <a:pt x="730" y="2007"/>
                  </a:cubicBezTo>
                  <a:cubicBezTo>
                    <a:pt x="821" y="1885"/>
                    <a:pt x="1277" y="639"/>
                    <a:pt x="942" y="183"/>
                  </a:cubicBezTo>
                  <a:cubicBezTo>
                    <a:pt x="882" y="62"/>
                    <a:pt x="760" y="1"/>
                    <a:pt x="60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3318;p80">
              <a:extLst>
                <a:ext uri="{FF2B5EF4-FFF2-40B4-BE49-F238E27FC236}">
                  <a16:creationId xmlns:a16="http://schemas.microsoft.com/office/drawing/2014/main" id="{D0FC60DB-7B74-42D6-A2EC-0039F52AA05F}"/>
                </a:ext>
              </a:extLst>
            </p:cNvPr>
            <p:cNvSpPr/>
            <p:nvPr/>
          </p:nvSpPr>
          <p:spPr>
            <a:xfrm>
              <a:off x="2400360" y="3699853"/>
              <a:ext cx="39675" cy="24457"/>
            </a:xfrm>
            <a:custGeom>
              <a:avLst/>
              <a:gdLst/>
              <a:ahLst/>
              <a:cxnLst/>
              <a:rect l="l" t="t" r="r" b="b"/>
              <a:pathLst>
                <a:path w="1885" h="1162" extrusionOk="0">
                  <a:moveTo>
                    <a:pt x="395" y="189"/>
                  </a:moveTo>
                  <a:cubicBezTo>
                    <a:pt x="760" y="189"/>
                    <a:pt x="1277" y="675"/>
                    <a:pt x="1581" y="1009"/>
                  </a:cubicBezTo>
                  <a:cubicBezTo>
                    <a:pt x="1125" y="979"/>
                    <a:pt x="365" y="827"/>
                    <a:pt x="213" y="554"/>
                  </a:cubicBezTo>
                  <a:cubicBezTo>
                    <a:pt x="182" y="523"/>
                    <a:pt x="182" y="462"/>
                    <a:pt x="213" y="341"/>
                  </a:cubicBezTo>
                  <a:cubicBezTo>
                    <a:pt x="243" y="219"/>
                    <a:pt x="334" y="189"/>
                    <a:pt x="395" y="189"/>
                  </a:cubicBezTo>
                  <a:close/>
                  <a:moveTo>
                    <a:pt x="440" y="0"/>
                  </a:moveTo>
                  <a:cubicBezTo>
                    <a:pt x="414" y="0"/>
                    <a:pt x="389" y="2"/>
                    <a:pt x="365" y="6"/>
                  </a:cubicBezTo>
                  <a:cubicBezTo>
                    <a:pt x="243" y="6"/>
                    <a:pt x="152" y="67"/>
                    <a:pt x="61" y="219"/>
                  </a:cubicBezTo>
                  <a:cubicBezTo>
                    <a:pt x="0" y="371"/>
                    <a:pt x="30" y="523"/>
                    <a:pt x="61" y="614"/>
                  </a:cubicBezTo>
                  <a:cubicBezTo>
                    <a:pt x="334" y="1101"/>
                    <a:pt x="1611" y="1161"/>
                    <a:pt x="1763" y="1161"/>
                  </a:cubicBezTo>
                  <a:cubicBezTo>
                    <a:pt x="1824" y="1161"/>
                    <a:pt x="1854" y="1161"/>
                    <a:pt x="1854" y="1131"/>
                  </a:cubicBezTo>
                  <a:cubicBezTo>
                    <a:pt x="1885" y="1101"/>
                    <a:pt x="1885" y="1070"/>
                    <a:pt x="1854" y="1009"/>
                  </a:cubicBezTo>
                  <a:cubicBezTo>
                    <a:pt x="1738" y="893"/>
                    <a:pt x="984" y="0"/>
                    <a:pt x="44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3319;p80">
              <a:extLst>
                <a:ext uri="{FF2B5EF4-FFF2-40B4-BE49-F238E27FC236}">
                  <a16:creationId xmlns:a16="http://schemas.microsoft.com/office/drawing/2014/main" id="{9076F6F3-8996-40CD-8214-F7B09B8FE661}"/>
                </a:ext>
              </a:extLst>
            </p:cNvPr>
            <p:cNvSpPr/>
            <p:nvPr/>
          </p:nvSpPr>
          <p:spPr>
            <a:xfrm>
              <a:off x="2230809" y="1492653"/>
              <a:ext cx="323732" cy="564283"/>
            </a:xfrm>
            <a:custGeom>
              <a:avLst/>
              <a:gdLst/>
              <a:ahLst/>
              <a:cxnLst/>
              <a:rect l="l" t="t" r="r" b="b"/>
              <a:pathLst>
                <a:path w="15381" h="26810" fill="none" extrusionOk="0">
                  <a:moveTo>
                    <a:pt x="7690" y="26810"/>
                  </a:moveTo>
                  <a:cubicBezTo>
                    <a:pt x="10851" y="25563"/>
                    <a:pt x="13222" y="22676"/>
                    <a:pt x="14286" y="19454"/>
                  </a:cubicBezTo>
                  <a:cubicBezTo>
                    <a:pt x="15380" y="16202"/>
                    <a:pt x="15350" y="12706"/>
                    <a:pt x="14772" y="9363"/>
                  </a:cubicBezTo>
                  <a:cubicBezTo>
                    <a:pt x="14377" y="7174"/>
                    <a:pt x="13739" y="4925"/>
                    <a:pt x="12250" y="3253"/>
                  </a:cubicBezTo>
                  <a:cubicBezTo>
                    <a:pt x="10821" y="1612"/>
                    <a:pt x="8693" y="700"/>
                    <a:pt x="6535" y="365"/>
                  </a:cubicBezTo>
                  <a:cubicBezTo>
                    <a:pt x="4347" y="1"/>
                    <a:pt x="2189" y="92"/>
                    <a:pt x="0" y="213"/>
                  </a:cubicBezTo>
                </a:path>
              </a:pathLst>
            </a:custGeom>
            <a:noFill/>
            <a:ln w="5325" cap="flat" cmpd="sng">
              <a:solidFill>
                <a:schemeClr val="accent1"/>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3320;p80">
              <a:extLst>
                <a:ext uri="{FF2B5EF4-FFF2-40B4-BE49-F238E27FC236}">
                  <a16:creationId xmlns:a16="http://schemas.microsoft.com/office/drawing/2014/main" id="{0592BFC2-3B84-43DB-9184-B4AEE5BC7EF5}"/>
                </a:ext>
              </a:extLst>
            </p:cNvPr>
            <p:cNvSpPr/>
            <p:nvPr/>
          </p:nvSpPr>
          <p:spPr>
            <a:xfrm>
              <a:off x="1802774" y="1465794"/>
              <a:ext cx="329499" cy="596255"/>
            </a:xfrm>
            <a:custGeom>
              <a:avLst/>
              <a:gdLst/>
              <a:ahLst/>
              <a:cxnLst/>
              <a:rect l="l" t="t" r="r" b="b"/>
              <a:pathLst>
                <a:path w="15655" h="28329" fill="none" extrusionOk="0">
                  <a:moveTo>
                    <a:pt x="15654" y="1125"/>
                  </a:moveTo>
                  <a:cubicBezTo>
                    <a:pt x="12007" y="0"/>
                    <a:pt x="7812" y="760"/>
                    <a:pt x="4833" y="3100"/>
                  </a:cubicBezTo>
                  <a:cubicBezTo>
                    <a:pt x="1794" y="5411"/>
                    <a:pt x="0" y="9240"/>
                    <a:pt x="152" y="13070"/>
                  </a:cubicBezTo>
                  <a:cubicBezTo>
                    <a:pt x="213" y="15198"/>
                    <a:pt x="852" y="17295"/>
                    <a:pt x="1581" y="19301"/>
                  </a:cubicBezTo>
                  <a:cubicBezTo>
                    <a:pt x="2766" y="22766"/>
                    <a:pt x="4317" y="26414"/>
                    <a:pt x="7478" y="28329"/>
                  </a:cubicBezTo>
                </a:path>
              </a:pathLst>
            </a:custGeom>
            <a:noFill/>
            <a:ln w="5325" cap="flat" cmpd="sng">
              <a:solidFill>
                <a:schemeClr val="accent1"/>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3321;p80">
              <a:extLst>
                <a:ext uri="{FF2B5EF4-FFF2-40B4-BE49-F238E27FC236}">
                  <a16:creationId xmlns:a16="http://schemas.microsoft.com/office/drawing/2014/main" id="{4C8DDCBE-7985-479B-8351-BBC1A56888DF}"/>
                </a:ext>
              </a:extLst>
            </p:cNvPr>
            <p:cNvSpPr/>
            <p:nvPr/>
          </p:nvSpPr>
          <p:spPr>
            <a:xfrm>
              <a:off x="2100915" y="1440430"/>
              <a:ext cx="57607" cy="63121"/>
            </a:xfrm>
            <a:custGeom>
              <a:avLst/>
              <a:gdLst/>
              <a:ahLst/>
              <a:cxnLst/>
              <a:rect l="l" t="t" r="r" b="b"/>
              <a:pathLst>
                <a:path w="2737" h="2999" extrusionOk="0">
                  <a:moveTo>
                    <a:pt x="2046" y="0"/>
                  </a:moveTo>
                  <a:cubicBezTo>
                    <a:pt x="1816" y="0"/>
                    <a:pt x="1572" y="191"/>
                    <a:pt x="1460" y="415"/>
                  </a:cubicBezTo>
                  <a:cubicBezTo>
                    <a:pt x="1308" y="719"/>
                    <a:pt x="1308" y="1084"/>
                    <a:pt x="1338" y="1448"/>
                  </a:cubicBezTo>
                  <a:cubicBezTo>
                    <a:pt x="1217" y="1175"/>
                    <a:pt x="1095" y="901"/>
                    <a:pt x="913" y="749"/>
                  </a:cubicBezTo>
                  <a:cubicBezTo>
                    <a:pt x="806" y="658"/>
                    <a:pt x="662" y="612"/>
                    <a:pt x="525" y="612"/>
                  </a:cubicBezTo>
                  <a:cubicBezTo>
                    <a:pt x="388" y="612"/>
                    <a:pt x="259" y="658"/>
                    <a:pt x="183" y="749"/>
                  </a:cubicBezTo>
                  <a:cubicBezTo>
                    <a:pt x="1" y="962"/>
                    <a:pt x="92" y="1235"/>
                    <a:pt x="183" y="1509"/>
                  </a:cubicBezTo>
                  <a:lnTo>
                    <a:pt x="761" y="2998"/>
                  </a:lnTo>
                  <a:lnTo>
                    <a:pt x="2311" y="2360"/>
                  </a:lnTo>
                  <a:cubicBezTo>
                    <a:pt x="2615" y="1843"/>
                    <a:pt x="2736" y="1205"/>
                    <a:pt x="2615" y="628"/>
                  </a:cubicBezTo>
                  <a:cubicBezTo>
                    <a:pt x="2584" y="415"/>
                    <a:pt x="2463" y="172"/>
                    <a:pt x="2281" y="80"/>
                  </a:cubicBezTo>
                  <a:cubicBezTo>
                    <a:pt x="2208" y="24"/>
                    <a:pt x="2128" y="0"/>
                    <a:pt x="204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3322;p80">
              <a:extLst>
                <a:ext uri="{FF2B5EF4-FFF2-40B4-BE49-F238E27FC236}">
                  <a16:creationId xmlns:a16="http://schemas.microsoft.com/office/drawing/2014/main" id="{0C7946C5-8DB4-4AB2-9FF6-426B9451E23C}"/>
                </a:ext>
              </a:extLst>
            </p:cNvPr>
            <p:cNvSpPr/>
            <p:nvPr/>
          </p:nvSpPr>
          <p:spPr>
            <a:xfrm>
              <a:off x="1812373" y="1980195"/>
              <a:ext cx="320532" cy="257663"/>
            </a:xfrm>
            <a:custGeom>
              <a:avLst/>
              <a:gdLst/>
              <a:ahLst/>
              <a:cxnLst/>
              <a:rect l="l" t="t" r="r" b="b"/>
              <a:pathLst>
                <a:path w="15229" h="12242" extrusionOk="0">
                  <a:moveTo>
                    <a:pt x="6383" y="0"/>
                  </a:moveTo>
                  <a:cubicBezTo>
                    <a:pt x="6292" y="274"/>
                    <a:pt x="2037" y="5502"/>
                    <a:pt x="0" y="7295"/>
                  </a:cubicBezTo>
                  <a:cubicBezTo>
                    <a:pt x="0" y="7295"/>
                    <a:pt x="1095" y="8936"/>
                    <a:pt x="3162" y="9757"/>
                  </a:cubicBezTo>
                  <a:lnTo>
                    <a:pt x="5897" y="6687"/>
                  </a:lnTo>
                  <a:lnTo>
                    <a:pt x="5897" y="6687"/>
                  </a:lnTo>
                  <a:cubicBezTo>
                    <a:pt x="5897" y="6688"/>
                    <a:pt x="4529" y="9848"/>
                    <a:pt x="4529" y="10122"/>
                  </a:cubicBezTo>
                  <a:cubicBezTo>
                    <a:pt x="4529" y="10365"/>
                    <a:pt x="6049" y="11125"/>
                    <a:pt x="7994" y="11490"/>
                  </a:cubicBezTo>
                  <a:lnTo>
                    <a:pt x="9028" y="9423"/>
                  </a:lnTo>
                  <a:lnTo>
                    <a:pt x="9180" y="11702"/>
                  </a:lnTo>
                  <a:cubicBezTo>
                    <a:pt x="9180" y="11702"/>
                    <a:pt x="10205" y="12241"/>
                    <a:pt x="11625" y="12241"/>
                  </a:cubicBezTo>
                  <a:cubicBezTo>
                    <a:pt x="12083" y="12241"/>
                    <a:pt x="12582" y="12185"/>
                    <a:pt x="13101" y="12037"/>
                  </a:cubicBezTo>
                  <a:cubicBezTo>
                    <a:pt x="13101" y="12037"/>
                    <a:pt x="12827" y="6353"/>
                    <a:pt x="14043" y="3465"/>
                  </a:cubicBezTo>
                  <a:cubicBezTo>
                    <a:pt x="15229" y="608"/>
                    <a:pt x="6383" y="0"/>
                    <a:pt x="638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8" name="Google Shape;3323;p80">
              <a:extLst>
                <a:ext uri="{FF2B5EF4-FFF2-40B4-BE49-F238E27FC236}">
                  <a16:creationId xmlns:a16="http://schemas.microsoft.com/office/drawing/2014/main" id="{64441162-3BC2-4D07-BB08-7C12D38E8015}"/>
                </a:ext>
              </a:extLst>
            </p:cNvPr>
            <p:cNvSpPr/>
            <p:nvPr/>
          </p:nvSpPr>
          <p:spPr>
            <a:xfrm>
              <a:off x="1185991" y="2134002"/>
              <a:ext cx="1466990" cy="716436"/>
            </a:xfrm>
            <a:custGeom>
              <a:avLst/>
              <a:gdLst/>
              <a:ahLst/>
              <a:cxnLst/>
              <a:rect l="l" t="t" r="r" b="b"/>
              <a:pathLst>
                <a:path w="69699" h="34039" extrusionOk="0">
                  <a:moveTo>
                    <a:pt x="31326" y="0"/>
                  </a:moveTo>
                  <a:cubicBezTo>
                    <a:pt x="29779" y="0"/>
                    <a:pt x="28065" y="51"/>
                    <a:pt x="26172" y="170"/>
                  </a:cubicBezTo>
                  <a:cubicBezTo>
                    <a:pt x="19515" y="596"/>
                    <a:pt x="639" y="1751"/>
                    <a:pt x="305" y="3423"/>
                  </a:cubicBezTo>
                  <a:cubicBezTo>
                    <a:pt x="1" y="5095"/>
                    <a:pt x="822" y="10140"/>
                    <a:pt x="5503" y="10262"/>
                  </a:cubicBezTo>
                  <a:cubicBezTo>
                    <a:pt x="5503" y="10262"/>
                    <a:pt x="30123" y="12237"/>
                    <a:pt x="32980" y="12237"/>
                  </a:cubicBezTo>
                  <a:cubicBezTo>
                    <a:pt x="33254" y="12237"/>
                    <a:pt x="35686" y="27618"/>
                    <a:pt x="37205" y="27891"/>
                  </a:cubicBezTo>
                  <a:cubicBezTo>
                    <a:pt x="40324" y="28401"/>
                    <a:pt x="46284" y="33882"/>
                    <a:pt x="48136" y="33882"/>
                  </a:cubicBezTo>
                  <a:cubicBezTo>
                    <a:pt x="48161" y="33882"/>
                    <a:pt x="48185" y="33881"/>
                    <a:pt x="48209" y="33879"/>
                  </a:cubicBezTo>
                  <a:cubicBezTo>
                    <a:pt x="49105" y="33955"/>
                    <a:pt x="50458" y="34039"/>
                    <a:pt x="51978" y="34039"/>
                  </a:cubicBezTo>
                  <a:cubicBezTo>
                    <a:pt x="53497" y="34039"/>
                    <a:pt x="55184" y="33955"/>
                    <a:pt x="56750" y="33697"/>
                  </a:cubicBezTo>
                  <a:cubicBezTo>
                    <a:pt x="61188" y="32937"/>
                    <a:pt x="60063" y="25247"/>
                    <a:pt x="60063" y="25247"/>
                  </a:cubicBezTo>
                  <a:cubicBezTo>
                    <a:pt x="64774" y="25186"/>
                    <a:pt x="69698" y="20748"/>
                    <a:pt x="69394" y="19076"/>
                  </a:cubicBezTo>
                  <a:cubicBezTo>
                    <a:pt x="69090" y="17405"/>
                    <a:pt x="66689" y="9259"/>
                    <a:pt x="62647" y="4274"/>
                  </a:cubicBezTo>
                  <a:cubicBezTo>
                    <a:pt x="60689" y="1871"/>
                    <a:pt x="58217" y="1256"/>
                    <a:pt x="56199" y="1256"/>
                  </a:cubicBezTo>
                  <a:cubicBezTo>
                    <a:pt x="54082" y="1256"/>
                    <a:pt x="52464" y="1933"/>
                    <a:pt x="52464" y="1933"/>
                  </a:cubicBezTo>
                  <a:lnTo>
                    <a:pt x="44044" y="1933"/>
                  </a:lnTo>
                  <a:cubicBezTo>
                    <a:pt x="44044" y="1933"/>
                    <a:pt x="40830" y="0"/>
                    <a:pt x="3132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3324;p80">
              <a:extLst>
                <a:ext uri="{FF2B5EF4-FFF2-40B4-BE49-F238E27FC236}">
                  <a16:creationId xmlns:a16="http://schemas.microsoft.com/office/drawing/2014/main" id="{36FAB378-E37D-43DE-BA6D-FBA086CF59F6}"/>
                </a:ext>
              </a:extLst>
            </p:cNvPr>
            <p:cNvSpPr/>
            <p:nvPr/>
          </p:nvSpPr>
          <p:spPr>
            <a:xfrm>
              <a:off x="2069573" y="2177889"/>
              <a:ext cx="241204" cy="90862"/>
            </a:xfrm>
            <a:custGeom>
              <a:avLst/>
              <a:gdLst/>
              <a:ahLst/>
              <a:cxnLst/>
              <a:rect l="l" t="t" r="r" b="b"/>
              <a:pathLst>
                <a:path w="11460" h="4317" fill="none" extrusionOk="0">
                  <a:moveTo>
                    <a:pt x="0" y="0"/>
                  </a:moveTo>
                  <a:cubicBezTo>
                    <a:pt x="0" y="0"/>
                    <a:pt x="1915" y="4317"/>
                    <a:pt x="6140" y="4286"/>
                  </a:cubicBezTo>
                  <a:cubicBezTo>
                    <a:pt x="10335" y="4225"/>
                    <a:pt x="11338" y="943"/>
                    <a:pt x="11460" y="61"/>
                  </a:cubicBezTo>
                </a:path>
              </a:pathLst>
            </a:custGeom>
            <a:noFill/>
            <a:ln w="5325" cap="flat" cmpd="sng">
              <a:solidFill>
                <a:schemeClr val="dk1"/>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325;p80">
              <a:extLst>
                <a:ext uri="{FF2B5EF4-FFF2-40B4-BE49-F238E27FC236}">
                  <a16:creationId xmlns:a16="http://schemas.microsoft.com/office/drawing/2014/main" id="{FCE52EFA-2F2C-419D-AF5B-1FAC77C51127}"/>
                </a:ext>
              </a:extLst>
            </p:cNvPr>
            <p:cNvSpPr/>
            <p:nvPr/>
          </p:nvSpPr>
          <p:spPr>
            <a:xfrm>
              <a:off x="1811089" y="2712771"/>
              <a:ext cx="831061" cy="582216"/>
            </a:xfrm>
            <a:custGeom>
              <a:avLst/>
              <a:gdLst/>
              <a:ahLst/>
              <a:cxnLst/>
              <a:rect l="l" t="t" r="r" b="b"/>
              <a:pathLst>
                <a:path w="39485" h="27662" extrusionOk="0">
                  <a:moveTo>
                    <a:pt x="30791" y="0"/>
                  </a:moveTo>
                  <a:lnTo>
                    <a:pt x="6596" y="456"/>
                  </a:lnTo>
                  <a:cubicBezTo>
                    <a:pt x="5107" y="2736"/>
                    <a:pt x="1" y="25228"/>
                    <a:pt x="1" y="25228"/>
                  </a:cubicBezTo>
                  <a:cubicBezTo>
                    <a:pt x="608" y="25396"/>
                    <a:pt x="1042" y="25403"/>
                    <a:pt x="1467" y="25403"/>
                  </a:cubicBezTo>
                  <a:cubicBezTo>
                    <a:pt x="1510" y="25403"/>
                    <a:pt x="1552" y="25403"/>
                    <a:pt x="1595" y="25403"/>
                  </a:cubicBezTo>
                  <a:cubicBezTo>
                    <a:pt x="1978" y="25403"/>
                    <a:pt x="2368" y="25409"/>
                    <a:pt x="2888" y="25532"/>
                  </a:cubicBezTo>
                  <a:cubicBezTo>
                    <a:pt x="3800" y="25715"/>
                    <a:pt x="5411" y="26566"/>
                    <a:pt x="6323" y="26718"/>
                  </a:cubicBezTo>
                  <a:cubicBezTo>
                    <a:pt x="6925" y="26833"/>
                    <a:pt x="7538" y="26857"/>
                    <a:pt x="8154" y="26857"/>
                  </a:cubicBezTo>
                  <a:cubicBezTo>
                    <a:pt x="8580" y="26857"/>
                    <a:pt x="9007" y="26845"/>
                    <a:pt x="9434" y="26845"/>
                  </a:cubicBezTo>
                  <a:cubicBezTo>
                    <a:pt x="9857" y="26845"/>
                    <a:pt x="10280" y="26856"/>
                    <a:pt x="10700" y="26900"/>
                  </a:cubicBezTo>
                  <a:cubicBezTo>
                    <a:pt x="12676" y="27083"/>
                    <a:pt x="14591" y="27630"/>
                    <a:pt x="16505" y="27660"/>
                  </a:cubicBezTo>
                  <a:cubicBezTo>
                    <a:pt x="16565" y="27661"/>
                    <a:pt x="16625" y="27661"/>
                    <a:pt x="16684" y="27661"/>
                  </a:cubicBezTo>
                  <a:cubicBezTo>
                    <a:pt x="18475" y="27661"/>
                    <a:pt x="20208" y="27233"/>
                    <a:pt x="21855" y="27174"/>
                  </a:cubicBezTo>
                  <a:cubicBezTo>
                    <a:pt x="24408" y="27022"/>
                    <a:pt x="26810" y="27204"/>
                    <a:pt x="28937" y="26900"/>
                  </a:cubicBezTo>
                  <a:cubicBezTo>
                    <a:pt x="31582" y="26535"/>
                    <a:pt x="33892" y="25684"/>
                    <a:pt x="35655" y="25259"/>
                  </a:cubicBezTo>
                  <a:cubicBezTo>
                    <a:pt x="38086" y="24712"/>
                    <a:pt x="39485" y="24651"/>
                    <a:pt x="39485" y="24651"/>
                  </a:cubicBezTo>
                  <a:cubicBezTo>
                    <a:pt x="37630" y="15806"/>
                    <a:pt x="30791" y="0"/>
                    <a:pt x="30791" y="0"/>
                  </a:cubicBezTo>
                  <a:close/>
                </a:path>
              </a:pathLst>
            </a:custGeom>
            <a:solidFill>
              <a:srgbClr val="4CA5A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1" name="Google Shape;3326;p80">
              <a:extLst>
                <a:ext uri="{FF2B5EF4-FFF2-40B4-BE49-F238E27FC236}">
                  <a16:creationId xmlns:a16="http://schemas.microsoft.com/office/drawing/2014/main" id="{015635B1-19D1-40BC-981D-A530D68881BE}"/>
                </a:ext>
              </a:extLst>
            </p:cNvPr>
            <p:cNvSpPr/>
            <p:nvPr/>
          </p:nvSpPr>
          <p:spPr>
            <a:xfrm>
              <a:off x="1946098" y="2665410"/>
              <a:ext cx="512465" cy="75918"/>
            </a:xfrm>
            <a:custGeom>
              <a:avLst/>
              <a:gdLst/>
              <a:ahLst/>
              <a:cxnLst/>
              <a:rect l="l" t="t" r="r" b="b"/>
              <a:pathLst>
                <a:path w="24348" h="3607" extrusionOk="0">
                  <a:moveTo>
                    <a:pt x="24347" y="1"/>
                  </a:moveTo>
                  <a:cubicBezTo>
                    <a:pt x="19535" y="1169"/>
                    <a:pt x="14542" y="1512"/>
                    <a:pt x="10339" y="1512"/>
                  </a:cubicBezTo>
                  <a:cubicBezTo>
                    <a:pt x="4373" y="1512"/>
                    <a:pt x="0" y="822"/>
                    <a:pt x="0" y="821"/>
                  </a:cubicBezTo>
                  <a:lnTo>
                    <a:pt x="0" y="821"/>
                  </a:lnTo>
                  <a:lnTo>
                    <a:pt x="91" y="2706"/>
                  </a:lnTo>
                  <a:cubicBezTo>
                    <a:pt x="4896" y="3372"/>
                    <a:pt x="8981" y="3606"/>
                    <a:pt x="12352" y="3606"/>
                  </a:cubicBezTo>
                  <a:cubicBezTo>
                    <a:pt x="20370" y="3606"/>
                    <a:pt x="24347" y="2280"/>
                    <a:pt x="24347" y="2280"/>
                  </a:cubicBezTo>
                  <a:lnTo>
                    <a:pt x="24347" y="1"/>
                  </a:lnTo>
                  <a:close/>
                </a:path>
              </a:pathLst>
            </a:custGeom>
            <a:solidFill>
              <a:srgbClr val="4297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2" name="Google Shape;3327;p80">
              <a:extLst>
                <a:ext uri="{FF2B5EF4-FFF2-40B4-BE49-F238E27FC236}">
                  <a16:creationId xmlns:a16="http://schemas.microsoft.com/office/drawing/2014/main" id="{C65E7279-B727-4D9B-BC97-3E9560DD6C47}"/>
                </a:ext>
              </a:extLst>
            </p:cNvPr>
            <p:cNvSpPr/>
            <p:nvPr/>
          </p:nvSpPr>
          <p:spPr>
            <a:xfrm>
              <a:off x="2266635" y="1932350"/>
              <a:ext cx="289824" cy="305673"/>
            </a:xfrm>
            <a:custGeom>
              <a:avLst/>
              <a:gdLst/>
              <a:ahLst/>
              <a:cxnLst/>
              <a:rect l="l" t="t" r="r" b="b"/>
              <a:pathLst>
                <a:path w="13770" h="14523" extrusionOk="0">
                  <a:moveTo>
                    <a:pt x="5833" y="0"/>
                  </a:moveTo>
                  <a:cubicBezTo>
                    <a:pt x="3615" y="0"/>
                    <a:pt x="0" y="5313"/>
                    <a:pt x="0" y="5313"/>
                  </a:cubicBezTo>
                  <a:cubicBezTo>
                    <a:pt x="183" y="5495"/>
                    <a:pt x="2584" y="11848"/>
                    <a:pt x="3101" y="14523"/>
                  </a:cubicBezTo>
                  <a:cubicBezTo>
                    <a:pt x="3101" y="14523"/>
                    <a:pt x="5046" y="14371"/>
                    <a:pt x="6839" y="13033"/>
                  </a:cubicBezTo>
                  <a:lnTo>
                    <a:pt x="5532" y="9143"/>
                  </a:lnTo>
                  <a:lnTo>
                    <a:pt x="5532" y="9143"/>
                  </a:lnTo>
                  <a:cubicBezTo>
                    <a:pt x="5533" y="9143"/>
                    <a:pt x="7569" y="11939"/>
                    <a:pt x="7782" y="12030"/>
                  </a:cubicBezTo>
                  <a:cubicBezTo>
                    <a:pt x="7796" y="12037"/>
                    <a:pt x="7815" y="12041"/>
                    <a:pt x="7837" y="12041"/>
                  </a:cubicBezTo>
                  <a:cubicBezTo>
                    <a:pt x="8191" y="12041"/>
                    <a:pt x="9499" y="11149"/>
                    <a:pt x="10700" y="9720"/>
                  </a:cubicBezTo>
                  <a:lnTo>
                    <a:pt x="9453" y="7836"/>
                  </a:lnTo>
                  <a:lnTo>
                    <a:pt x="11490" y="8839"/>
                  </a:lnTo>
                  <a:cubicBezTo>
                    <a:pt x="11490" y="8839"/>
                    <a:pt x="13222" y="7775"/>
                    <a:pt x="13770" y="5647"/>
                  </a:cubicBezTo>
                  <a:cubicBezTo>
                    <a:pt x="13770" y="5647"/>
                    <a:pt x="8724" y="3003"/>
                    <a:pt x="6839" y="541"/>
                  </a:cubicBezTo>
                  <a:cubicBezTo>
                    <a:pt x="6564" y="162"/>
                    <a:pt x="6220" y="0"/>
                    <a:pt x="583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328;p80">
              <a:extLst>
                <a:ext uri="{FF2B5EF4-FFF2-40B4-BE49-F238E27FC236}">
                  <a16:creationId xmlns:a16="http://schemas.microsoft.com/office/drawing/2014/main" id="{3024ABB6-70F0-459B-AC71-B384F4D4FDCD}"/>
                </a:ext>
              </a:extLst>
            </p:cNvPr>
            <p:cNvSpPr/>
            <p:nvPr/>
          </p:nvSpPr>
          <p:spPr>
            <a:xfrm>
              <a:off x="1816203" y="1524648"/>
              <a:ext cx="712079" cy="613956"/>
            </a:xfrm>
            <a:custGeom>
              <a:avLst/>
              <a:gdLst/>
              <a:ahLst/>
              <a:cxnLst/>
              <a:rect l="l" t="t" r="r" b="b"/>
              <a:pathLst>
                <a:path w="33832" h="29170" extrusionOk="0">
                  <a:moveTo>
                    <a:pt x="24925" y="0"/>
                  </a:moveTo>
                  <a:lnTo>
                    <a:pt x="457" y="7022"/>
                  </a:lnTo>
                  <a:cubicBezTo>
                    <a:pt x="1" y="11429"/>
                    <a:pt x="700" y="15989"/>
                    <a:pt x="2828" y="19910"/>
                  </a:cubicBezTo>
                  <a:cubicBezTo>
                    <a:pt x="4894" y="23800"/>
                    <a:pt x="8451" y="26961"/>
                    <a:pt x="12615" y="28360"/>
                  </a:cubicBezTo>
                  <a:cubicBezTo>
                    <a:pt x="14231" y="28903"/>
                    <a:pt x="15934" y="29169"/>
                    <a:pt x="17636" y="29169"/>
                  </a:cubicBezTo>
                  <a:cubicBezTo>
                    <a:pt x="19263" y="29169"/>
                    <a:pt x="20888" y="28926"/>
                    <a:pt x="22433" y="28451"/>
                  </a:cubicBezTo>
                  <a:cubicBezTo>
                    <a:pt x="24864" y="27691"/>
                    <a:pt x="27083" y="26293"/>
                    <a:pt x="28877" y="24469"/>
                  </a:cubicBezTo>
                  <a:cubicBezTo>
                    <a:pt x="32220" y="21034"/>
                    <a:pt x="33831" y="15989"/>
                    <a:pt x="33071" y="11247"/>
                  </a:cubicBezTo>
                  <a:cubicBezTo>
                    <a:pt x="32311" y="6475"/>
                    <a:pt x="29181" y="2189"/>
                    <a:pt x="24925" y="0"/>
                  </a:cubicBezTo>
                  <a:close/>
                </a:path>
              </a:pathLst>
            </a:custGeom>
            <a:solidFill>
              <a:srgbClr val="E953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329;p80">
              <a:extLst>
                <a:ext uri="{FF2B5EF4-FFF2-40B4-BE49-F238E27FC236}">
                  <a16:creationId xmlns:a16="http://schemas.microsoft.com/office/drawing/2014/main" id="{50344A4B-E6F2-473F-BA79-6F7867EA6D3A}"/>
                </a:ext>
              </a:extLst>
            </p:cNvPr>
            <p:cNvSpPr/>
            <p:nvPr/>
          </p:nvSpPr>
          <p:spPr>
            <a:xfrm>
              <a:off x="2099652" y="2074874"/>
              <a:ext cx="180419" cy="86905"/>
            </a:xfrm>
            <a:custGeom>
              <a:avLst/>
              <a:gdLst/>
              <a:ahLst/>
              <a:cxnLst/>
              <a:rect l="l" t="t" r="r" b="b"/>
              <a:pathLst>
                <a:path w="8572" h="4129" extrusionOk="0">
                  <a:moveTo>
                    <a:pt x="8572" y="1"/>
                  </a:moveTo>
                  <a:lnTo>
                    <a:pt x="0" y="913"/>
                  </a:lnTo>
                  <a:lnTo>
                    <a:pt x="213" y="3527"/>
                  </a:lnTo>
                  <a:cubicBezTo>
                    <a:pt x="1741" y="3930"/>
                    <a:pt x="3306" y="4128"/>
                    <a:pt x="4851" y="4128"/>
                  </a:cubicBezTo>
                  <a:cubicBezTo>
                    <a:pt x="6104" y="4128"/>
                    <a:pt x="7344" y="3998"/>
                    <a:pt x="8541" y="3739"/>
                  </a:cubicBezTo>
                  <a:lnTo>
                    <a:pt x="8572" y="1"/>
                  </a:lnTo>
                  <a:close/>
                </a:path>
              </a:pathLst>
            </a:custGeom>
            <a:solidFill>
              <a:srgbClr val="F08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330;p80">
              <a:extLst>
                <a:ext uri="{FF2B5EF4-FFF2-40B4-BE49-F238E27FC236}">
                  <a16:creationId xmlns:a16="http://schemas.microsoft.com/office/drawing/2014/main" id="{C332DE0E-FE62-48AF-A116-55936F1A5684}"/>
                </a:ext>
              </a:extLst>
            </p:cNvPr>
            <p:cNvSpPr/>
            <p:nvPr/>
          </p:nvSpPr>
          <p:spPr>
            <a:xfrm>
              <a:off x="2104114" y="2149094"/>
              <a:ext cx="174673" cy="93430"/>
            </a:xfrm>
            <a:custGeom>
              <a:avLst/>
              <a:gdLst/>
              <a:ahLst/>
              <a:cxnLst/>
              <a:rect l="l" t="t" r="r" b="b"/>
              <a:pathLst>
                <a:path w="8299" h="4439" extrusionOk="0">
                  <a:moveTo>
                    <a:pt x="1" y="1"/>
                  </a:moveTo>
                  <a:lnTo>
                    <a:pt x="335" y="2311"/>
                  </a:lnTo>
                  <a:cubicBezTo>
                    <a:pt x="335" y="2311"/>
                    <a:pt x="852" y="4438"/>
                    <a:pt x="4074" y="4438"/>
                  </a:cubicBezTo>
                  <a:cubicBezTo>
                    <a:pt x="7721" y="4438"/>
                    <a:pt x="8238" y="2311"/>
                    <a:pt x="8238" y="2311"/>
                  </a:cubicBezTo>
                  <a:lnTo>
                    <a:pt x="8299" y="213"/>
                  </a:lnTo>
                  <a:lnTo>
                    <a:pt x="8299" y="213"/>
                  </a:lnTo>
                  <a:cubicBezTo>
                    <a:pt x="7115" y="472"/>
                    <a:pt x="5895" y="602"/>
                    <a:pt x="4655" y="602"/>
                  </a:cubicBezTo>
                  <a:cubicBezTo>
                    <a:pt x="3124" y="602"/>
                    <a:pt x="1562" y="404"/>
                    <a:pt x="1" y="1"/>
                  </a:cubicBezTo>
                  <a:close/>
                </a:path>
              </a:pathLst>
            </a:custGeom>
            <a:solidFill>
              <a:srgbClr val="F3A0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331;p80">
              <a:extLst>
                <a:ext uri="{FF2B5EF4-FFF2-40B4-BE49-F238E27FC236}">
                  <a16:creationId xmlns:a16="http://schemas.microsoft.com/office/drawing/2014/main" id="{C7659B89-1D2D-43A9-8E8D-F9908A69AF33}"/>
                </a:ext>
              </a:extLst>
            </p:cNvPr>
            <p:cNvSpPr/>
            <p:nvPr/>
          </p:nvSpPr>
          <p:spPr>
            <a:xfrm>
              <a:off x="1851398" y="1489159"/>
              <a:ext cx="603306" cy="639086"/>
            </a:xfrm>
            <a:custGeom>
              <a:avLst/>
              <a:gdLst/>
              <a:ahLst/>
              <a:cxnLst/>
              <a:rect l="l" t="t" r="r" b="b"/>
              <a:pathLst>
                <a:path w="28664" h="30364" extrusionOk="0">
                  <a:moveTo>
                    <a:pt x="16623" y="0"/>
                  </a:moveTo>
                  <a:cubicBezTo>
                    <a:pt x="14943" y="0"/>
                    <a:pt x="13093" y="235"/>
                    <a:pt x="11095" y="714"/>
                  </a:cubicBezTo>
                  <a:cubicBezTo>
                    <a:pt x="2858" y="2781"/>
                    <a:pt x="1" y="9984"/>
                    <a:pt x="2067" y="19073"/>
                  </a:cubicBezTo>
                  <a:cubicBezTo>
                    <a:pt x="3965" y="27543"/>
                    <a:pt x="9929" y="30363"/>
                    <a:pt x="15973" y="30363"/>
                  </a:cubicBezTo>
                  <a:cubicBezTo>
                    <a:pt x="16414" y="30363"/>
                    <a:pt x="16855" y="30348"/>
                    <a:pt x="17296" y="30319"/>
                  </a:cubicBezTo>
                  <a:cubicBezTo>
                    <a:pt x="24165" y="29863"/>
                    <a:pt x="28664" y="24331"/>
                    <a:pt x="28664" y="18708"/>
                  </a:cubicBezTo>
                  <a:cubicBezTo>
                    <a:pt x="28664" y="11474"/>
                    <a:pt x="26749" y="6519"/>
                    <a:pt x="26749" y="6519"/>
                  </a:cubicBezTo>
                  <a:cubicBezTo>
                    <a:pt x="25460" y="2283"/>
                    <a:pt x="21869" y="0"/>
                    <a:pt x="16623" y="0"/>
                  </a:cubicBezTo>
                  <a:close/>
                </a:path>
              </a:pathLst>
            </a:custGeom>
            <a:solidFill>
              <a:srgbClr val="F3A0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332;p80">
              <a:extLst>
                <a:ext uri="{FF2B5EF4-FFF2-40B4-BE49-F238E27FC236}">
                  <a16:creationId xmlns:a16="http://schemas.microsoft.com/office/drawing/2014/main" id="{5D24D7D0-4215-46A1-85FB-F0B7A6490722}"/>
                </a:ext>
              </a:extLst>
            </p:cNvPr>
            <p:cNvSpPr/>
            <p:nvPr/>
          </p:nvSpPr>
          <p:spPr>
            <a:xfrm>
              <a:off x="2394593" y="1851374"/>
              <a:ext cx="142702" cy="160613"/>
            </a:xfrm>
            <a:custGeom>
              <a:avLst/>
              <a:gdLst/>
              <a:ahLst/>
              <a:cxnLst/>
              <a:rect l="l" t="t" r="r" b="b"/>
              <a:pathLst>
                <a:path w="6780" h="7631" extrusionOk="0">
                  <a:moveTo>
                    <a:pt x="3382" y="1"/>
                  </a:moveTo>
                  <a:cubicBezTo>
                    <a:pt x="2372" y="1"/>
                    <a:pt x="1520" y="315"/>
                    <a:pt x="1520" y="315"/>
                  </a:cubicBezTo>
                  <a:lnTo>
                    <a:pt x="0" y="5603"/>
                  </a:lnTo>
                  <a:cubicBezTo>
                    <a:pt x="698" y="6922"/>
                    <a:pt x="2045" y="7630"/>
                    <a:pt x="3346" y="7630"/>
                  </a:cubicBezTo>
                  <a:cubicBezTo>
                    <a:pt x="5104" y="7630"/>
                    <a:pt x="6779" y="6336"/>
                    <a:pt x="6657" y="3506"/>
                  </a:cubicBezTo>
                  <a:cubicBezTo>
                    <a:pt x="6498" y="607"/>
                    <a:pt x="4787" y="1"/>
                    <a:pt x="3382" y="1"/>
                  </a:cubicBezTo>
                  <a:close/>
                </a:path>
              </a:pathLst>
            </a:custGeom>
            <a:solidFill>
              <a:srgbClr val="F3A0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8" name="Google Shape;3333;p80">
              <a:extLst>
                <a:ext uri="{FF2B5EF4-FFF2-40B4-BE49-F238E27FC236}">
                  <a16:creationId xmlns:a16="http://schemas.microsoft.com/office/drawing/2014/main" id="{6FB30512-EE01-44F4-842D-98DA69B4F71A}"/>
                </a:ext>
              </a:extLst>
            </p:cNvPr>
            <p:cNvSpPr/>
            <p:nvPr/>
          </p:nvSpPr>
          <p:spPr>
            <a:xfrm>
              <a:off x="2404191" y="1883916"/>
              <a:ext cx="113257" cy="90525"/>
            </a:xfrm>
            <a:custGeom>
              <a:avLst/>
              <a:gdLst/>
              <a:ahLst/>
              <a:cxnLst/>
              <a:rect l="l" t="t" r="r" b="b"/>
              <a:pathLst>
                <a:path w="5381" h="4301" extrusionOk="0">
                  <a:moveTo>
                    <a:pt x="3238" y="1"/>
                  </a:moveTo>
                  <a:cubicBezTo>
                    <a:pt x="2767" y="1"/>
                    <a:pt x="2287" y="154"/>
                    <a:pt x="1824" y="501"/>
                  </a:cubicBezTo>
                  <a:cubicBezTo>
                    <a:pt x="0" y="1717"/>
                    <a:pt x="1125" y="4270"/>
                    <a:pt x="1186" y="4301"/>
                  </a:cubicBezTo>
                  <a:cubicBezTo>
                    <a:pt x="1186" y="4290"/>
                    <a:pt x="1189" y="4287"/>
                    <a:pt x="1195" y="4287"/>
                  </a:cubicBezTo>
                  <a:cubicBezTo>
                    <a:pt x="1206" y="4287"/>
                    <a:pt x="1226" y="4301"/>
                    <a:pt x="1247" y="4301"/>
                  </a:cubicBezTo>
                  <a:lnTo>
                    <a:pt x="1277" y="4301"/>
                  </a:lnTo>
                  <a:cubicBezTo>
                    <a:pt x="1338" y="4270"/>
                    <a:pt x="1368" y="4240"/>
                    <a:pt x="1338" y="4179"/>
                  </a:cubicBezTo>
                  <a:cubicBezTo>
                    <a:pt x="1338" y="4149"/>
                    <a:pt x="274" y="1747"/>
                    <a:pt x="1885" y="653"/>
                  </a:cubicBezTo>
                  <a:cubicBezTo>
                    <a:pt x="2353" y="358"/>
                    <a:pt x="2841" y="202"/>
                    <a:pt x="3300" y="202"/>
                  </a:cubicBezTo>
                  <a:cubicBezTo>
                    <a:pt x="3408" y="202"/>
                    <a:pt x="3514" y="210"/>
                    <a:pt x="3617" y="228"/>
                  </a:cubicBezTo>
                  <a:cubicBezTo>
                    <a:pt x="4560" y="440"/>
                    <a:pt x="5168" y="1383"/>
                    <a:pt x="5168" y="1383"/>
                  </a:cubicBezTo>
                  <a:cubicBezTo>
                    <a:pt x="5189" y="1404"/>
                    <a:pt x="5211" y="1426"/>
                    <a:pt x="5254" y="1426"/>
                  </a:cubicBezTo>
                  <a:cubicBezTo>
                    <a:pt x="5271" y="1426"/>
                    <a:pt x="5293" y="1422"/>
                    <a:pt x="5320" y="1413"/>
                  </a:cubicBezTo>
                  <a:cubicBezTo>
                    <a:pt x="5350" y="1383"/>
                    <a:pt x="5380" y="1352"/>
                    <a:pt x="5350" y="1261"/>
                  </a:cubicBezTo>
                  <a:cubicBezTo>
                    <a:pt x="5320" y="1231"/>
                    <a:pt x="4712" y="288"/>
                    <a:pt x="3678" y="45"/>
                  </a:cubicBezTo>
                  <a:cubicBezTo>
                    <a:pt x="3533" y="16"/>
                    <a:pt x="3386" y="1"/>
                    <a:pt x="323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9" name="Google Shape;3334;p80">
              <a:extLst>
                <a:ext uri="{FF2B5EF4-FFF2-40B4-BE49-F238E27FC236}">
                  <a16:creationId xmlns:a16="http://schemas.microsoft.com/office/drawing/2014/main" id="{4B66349B-26CA-41F3-8D71-9D2B4A55439B}"/>
                </a:ext>
              </a:extLst>
            </p:cNvPr>
            <p:cNvSpPr/>
            <p:nvPr/>
          </p:nvSpPr>
          <p:spPr>
            <a:xfrm>
              <a:off x="2420820" y="1918268"/>
              <a:ext cx="64005" cy="15870"/>
            </a:xfrm>
            <a:custGeom>
              <a:avLst/>
              <a:gdLst/>
              <a:ahLst/>
              <a:cxnLst/>
              <a:rect l="l" t="t" r="r" b="b"/>
              <a:pathLst>
                <a:path w="3041" h="754" extrusionOk="0">
                  <a:moveTo>
                    <a:pt x="1336" y="1"/>
                  </a:moveTo>
                  <a:cubicBezTo>
                    <a:pt x="899" y="1"/>
                    <a:pt x="436" y="136"/>
                    <a:pt x="31" y="541"/>
                  </a:cubicBezTo>
                  <a:cubicBezTo>
                    <a:pt x="1" y="602"/>
                    <a:pt x="1" y="662"/>
                    <a:pt x="31" y="693"/>
                  </a:cubicBezTo>
                  <a:cubicBezTo>
                    <a:pt x="61" y="723"/>
                    <a:pt x="92" y="738"/>
                    <a:pt x="118" y="738"/>
                  </a:cubicBezTo>
                  <a:cubicBezTo>
                    <a:pt x="145" y="738"/>
                    <a:pt x="168" y="723"/>
                    <a:pt x="183" y="693"/>
                  </a:cubicBezTo>
                  <a:cubicBezTo>
                    <a:pt x="548" y="318"/>
                    <a:pt x="967" y="193"/>
                    <a:pt x="1363" y="193"/>
                  </a:cubicBezTo>
                  <a:cubicBezTo>
                    <a:pt x="2155" y="193"/>
                    <a:pt x="2858" y="693"/>
                    <a:pt x="2858" y="693"/>
                  </a:cubicBezTo>
                  <a:cubicBezTo>
                    <a:pt x="2858" y="693"/>
                    <a:pt x="2888" y="754"/>
                    <a:pt x="2919" y="754"/>
                  </a:cubicBezTo>
                  <a:cubicBezTo>
                    <a:pt x="2979" y="754"/>
                    <a:pt x="3010" y="754"/>
                    <a:pt x="3010" y="693"/>
                  </a:cubicBezTo>
                  <a:cubicBezTo>
                    <a:pt x="3040" y="662"/>
                    <a:pt x="3040" y="602"/>
                    <a:pt x="2979" y="541"/>
                  </a:cubicBezTo>
                  <a:cubicBezTo>
                    <a:pt x="2979" y="541"/>
                    <a:pt x="2209" y="1"/>
                    <a:pt x="13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335;p80">
              <a:extLst>
                <a:ext uri="{FF2B5EF4-FFF2-40B4-BE49-F238E27FC236}">
                  <a16:creationId xmlns:a16="http://schemas.microsoft.com/office/drawing/2014/main" id="{85A1F006-C83E-4B87-BDF7-638416F8DCE9}"/>
                </a:ext>
              </a:extLst>
            </p:cNvPr>
            <p:cNvSpPr/>
            <p:nvPr/>
          </p:nvSpPr>
          <p:spPr>
            <a:xfrm>
              <a:off x="2216727" y="1917931"/>
              <a:ext cx="145249" cy="80654"/>
            </a:xfrm>
            <a:custGeom>
              <a:avLst/>
              <a:gdLst/>
              <a:ahLst/>
              <a:cxnLst/>
              <a:rect l="l" t="t" r="r" b="b"/>
              <a:pathLst>
                <a:path w="6901" h="3832" extrusionOk="0">
                  <a:moveTo>
                    <a:pt x="4520" y="1"/>
                  </a:moveTo>
                  <a:cubicBezTo>
                    <a:pt x="4040" y="1"/>
                    <a:pt x="3514" y="72"/>
                    <a:pt x="2979" y="223"/>
                  </a:cubicBezTo>
                  <a:cubicBezTo>
                    <a:pt x="1216" y="709"/>
                    <a:pt x="0" y="1864"/>
                    <a:pt x="274" y="2806"/>
                  </a:cubicBezTo>
                  <a:cubicBezTo>
                    <a:pt x="463" y="3457"/>
                    <a:pt x="1304" y="3832"/>
                    <a:pt x="2376" y="3832"/>
                  </a:cubicBezTo>
                  <a:cubicBezTo>
                    <a:pt x="2857" y="3832"/>
                    <a:pt x="3385" y="3756"/>
                    <a:pt x="3922" y="3596"/>
                  </a:cubicBezTo>
                  <a:cubicBezTo>
                    <a:pt x="5684" y="3110"/>
                    <a:pt x="6900" y="1985"/>
                    <a:pt x="6627" y="1013"/>
                  </a:cubicBezTo>
                  <a:cubicBezTo>
                    <a:pt x="6438" y="361"/>
                    <a:pt x="5595" y="1"/>
                    <a:pt x="4520" y="1"/>
                  </a:cubicBezTo>
                  <a:close/>
                </a:path>
              </a:pathLst>
            </a:custGeom>
            <a:solidFill>
              <a:srgbClr val="C05A43">
                <a:alpha val="62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336;p80">
              <a:extLst>
                <a:ext uri="{FF2B5EF4-FFF2-40B4-BE49-F238E27FC236}">
                  <a16:creationId xmlns:a16="http://schemas.microsoft.com/office/drawing/2014/main" id="{86A9BB2D-88F1-4BE0-9542-9C73BDAED9A9}"/>
                </a:ext>
              </a:extLst>
            </p:cNvPr>
            <p:cNvSpPr/>
            <p:nvPr/>
          </p:nvSpPr>
          <p:spPr>
            <a:xfrm>
              <a:off x="1814835" y="1852447"/>
              <a:ext cx="142134" cy="161161"/>
            </a:xfrm>
            <a:custGeom>
              <a:avLst/>
              <a:gdLst/>
              <a:ahLst/>
              <a:cxnLst/>
              <a:rect l="l" t="t" r="r" b="b"/>
              <a:pathLst>
                <a:path w="6753" h="7657" extrusionOk="0">
                  <a:moveTo>
                    <a:pt x="3425" y="1"/>
                  </a:moveTo>
                  <a:cubicBezTo>
                    <a:pt x="2018" y="1"/>
                    <a:pt x="282" y="600"/>
                    <a:pt x="157" y="3516"/>
                  </a:cubicBezTo>
                  <a:cubicBezTo>
                    <a:pt x="0" y="6354"/>
                    <a:pt x="1649" y="7656"/>
                    <a:pt x="3395" y="7656"/>
                  </a:cubicBezTo>
                  <a:cubicBezTo>
                    <a:pt x="4697" y="7656"/>
                    <a:pt x="6052" y="6933"/>
                    <a:pt x="6753" y="5583"/>
                  </a:cubicBezTo>
                  <a:lnTo>
                    <a:pt x="5233" y="294"/>
                  </a:lnTo>
                  <a:cubicBezTo>
                    <a:pt x="5233" y="294"/>
                    <a:pt x="4409" y="1"/>
                    <a:pt x="3425" y="1"/>
                  </a:cubicBezTo>
                  <a:close/>
                </a:path>
              </a:pathLst>
            </a:custGeom>
            <a:solidFill>
              <a:srgbClr val="F3A0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337;p80">
              <a:extLst>
                <a:ext uri="{FF2B5EF4-FFF2-40B4-BE49-F238E27FC236}">
                  <a16:creationId xmlns:a16="http://schemas.microsoft.com/office/drawing/2014/main" id="{F64EB2F3-3332-4F82-AC65-6DAC9146220E}"/>
                </a:ext>
              </a:extLst>
            </p:cNvPr>
            <p:cNvSpPr/>
            <p:nvPr/>
          </p:nvSpPr>
          <p:spPr>
            <a:xfrm>
              <a:off x="2237840" y="1749937"/>
              <a:ext cx="118371" cy="59501"/>
            </a:xfrm>
            <a:custGeom>
              <a:avLst/>
              <a:gdLst/>
              <a:ahLst/>
              <a:cxnLst/>
              <a:rect l="l" t="t" r="r" b="b"/>
              <a:pathLst>
                <a:path w="5624" h="2827" extrusionOk="0">
                  <a:moveTo>
                    <a:pt x="1281" y="1"/>
                  </a:moveTo>
                  <a:cubicBezTo>
                    <a:pt x="717" y="1"/>
                    <a:pt x="438" y="233"/>
                    <a:pt x="274" y="544"/>
                  </a:cubicBezTo>
                  <a:cubicBezTo>
                    <a:pt x="1" y="1061"/>
                    <a:pt x="517" y="1790"/>
                    <a:pt x="1733" y="2276"/>
                  </a:cubicBezTo>
                  <a:cubicBezTo>
                    <a:pt x="2593" y="2628"/>
                    <a:pt x="3292" y="2827"/>
                    <a:pt x="3821" y="2827"/>
                  </a:cubicBezTo>
                  <a:cubicBezTo>
                    <a:pt x="4209" y="2827"/>
                    <a:pt x="4506" y="2720"/>
                    <a:pt x="4712" y="2489"/>
                  </a:cubicBezTo>
                  <a:cubicBezTo>
                    <a:pt x="4712" y="2489"/>
                    <a:pt x="5624" y="1547"/>
                    <a:pt x="3466" y="605"/>
                  </a:cubicBezTo>
                  <a:cubicBezTo>
                    <a:pt x="2457" y="170"/>
                    <a:pt x="1764" y="1"/>
                    <a:pt x="12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 name="Google Shape;3338;p80">
              <a:extLst>
                <a:ext uri="{FF2B5EF4-FFF2-40B4-BE49-F238E27FC236}">
                  <a16:creationId xmlns:a16="http://schemas.microsoft.com/office/drawing/2014/main" id="{7C3520D9-5932-4E2D-92F6-79048F5C5EBD}"/>
                </a:ext>
              </a:extLst>
            </p:cNvPr>
            <p:cNvSpPr/>
            <p:nvPr/>
          </p:nvSpPr>
          <p:spPr>
            <a:xfrm>
              <a:off x="2246807" y="1852195"/>
              <a:ext cx="44789" cy="51272"/>
            </a:xfrm>
            <a:custGeom>
              <a:avLst/>
              <a:gdLst/>
              <a:ahLst/>
              <a:cxnLst/>
              <a:rect l="l" t="t" r="r" b="b"/>
              <a:pathLst>
                <a:path w="2128" h="2436" extrusionOk="0">
                  <a:moveTo>
                    <a:pt x="1024" y="1"/>
                  </a:moveTo>
                  <a:cubicBezTo>
                    <a:pt x="1007" y="1"/>
                    <a:pt x="990" y="1"/>
                    <a:pt x="973" y="2"/>
                  </a:cubicBezTo>
                  <a:cubicBezTo>
                    <a:pt x="395" y="32"/>
                    <a:pt x="0" y="610"/>
                    <a:pt x="61" y="1309"/>
                  </a:cubicBezTo>
                  <a:cubicBezTo>
                    <a:pt x="90" y="1958"/>
                    <a:pt x="578" y="2435"/>
                    <a:pt x="1106" y="2435"/>
                  </a:cubicBezTo>
                  <a:cubicBezTo>
                    <a:pt x="1123" y="2435"/>
                    <a:pt x="1139" y="2435"/>
                    <a:pt x="1155" y="2434"/>
                  </a:cubicBezTo>
                  <a:cubicBezTo>
                    <a:pt x="1733" y="2403"/>
                    <a:pt x="2128" y="1826"/>
                    <a:pt x="2067" y="1157"/>
                  </a:cubicBezTo>
                  <a:cubicBezTo>
                    <a:pt x="2037" y="479"/>
                    <a:pt x="1579" y="1"/>
                    <a:pt x="102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 name="Google Shape;3339;p80">
              <a:extLst>
                <a:ext uri="{FF2B5EF4-FFF2-40B4-BE49-F238E27FC236}">
                  <a16:creationId xmlns:a16="http://schemas.microsoft.com/office/drawing/2014/main" id="{9CC3E325-A582-4077-BDD5-0DB6F0E84F09}"/>
                </a:ext>
              </a:extLst>
            </p:cNvPr>
            <p:cNvSpPr/>
            <p:nvPr/>
          </p:nvSpPr>
          <p:spPr>
            <a:xfrm>
              <a:off x="1956959" y="1932161"/>
              <a:ext cx="141418" cy="75161"/>
            </a:xfrm>
            <a:custGeom>
              <a:avLst/>
              <a:gdLst/>
              <a:ahLst/>
              <a:cxnLst/>
              <a:rect l="l" t="t" r="r" b="b"/>
              <a:pathLst>
                <a:path w="6719" h="3571" extrusionOk="0">
                  <a:moveTo>
                    <a:pt x="2957" y="1"/>
                  </a:moveTo>
                  <a:cubicBezTo>
                    <a:pt x="1444" y="1"/>
                    <a:pt x="229" y="571"/>
                    <a:pt x="122" y="1401"/>
                  </a:cubicBezTo>
                  <a:cubicBezTo>
                    <a:pt x="1" y="2373"/>
                    <a:pt x="1369" y="3316"/>
                    <a:pt x="3162" y="3528"/>
                  </a:cubicBezTo>
                  <a:cubicBezTo>
                    <a:pt x="3403" y="3557"/>
                    <a:pt x="3641" y="3571"/>
                    <a:pt x="3870" y="3571"/>
                  </a:cubicBezTo>
                  <a:cubicBezTo>
                    <a:pt x="5347" y="3571"/>
                    <a:pt x="6522" y="3002"/>
                    <a:pt x="6627" y="2161"/>
                  </a:cubicBezTo>
                  <a:cubicBezTo>
                    <a:pt x="6718" y="1218"/>
                    <a:pt x="5350" y="276"/>
                    <a:pt x="3587" y="33"/>
                  </a:cubicBezTo>
                  <a:cubicBezTo>
                    <a:pt x="3373" y="11"/>
                    <a:pt x="3162" y="1"/>
                    <a:pt x="2957" y="1"/>
                  </a:cubicBezTo>
                  <a:close/>
                </a:path>
              </a:pathLst>
            </a:custGeom>
            <a:solidFill>
              <a:srgbClr val="C05A43">
                <a:alpha val="6257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340;p80">
              <a:extLst>
                <a:ext uri="{FF2B5EF4-FFF2-40B4-BE49-F238E27FC236}">
                  <a16:creationId xmlns:a16="http://schemas.microsoft.com/office/drawing/2014/main" id="{52E50616-433E-4629-91FC-1FF890A99934}"/>
                </a:ext>
              </a:extLst>
            </p:cNvPr>
            <p:cNvSpPr/>
            <p:nvPr/>
          </p:nvSpPr>
          <p:spPr>
            <a:xfrm>
              <a:off x="1949929" y="1754674"/>
              <a:ext cx="115824" cy="67478"/>
            </a:xfrm>
            <a:custGeom>
              <a:avLst/>
              <a:gdLst/>
              <a:ahLst/>
              <a:cxnLst/>
              <a:rect l="l" t="t" r="r" b="b"/>
              <a:pathLst>
                <a:path w="5503" h="3206" extrusionOk="0">
                  <a:moveTo>
                    <a:pt x="4342" y="0"/>
                  </a:moveTo>
                  <a:cubicBezTo>
                    <a:pt x="3846" y="0"/>
                    <a:pt x="3117" y="250"/>
                    <a:pt x="2007" y="957"/>
                  </a:cubicBezTo>
                  <a:cubicBezTo>
                    <a:pt x="0" y="2203"/>
                    <a:pt x="1064" y="2994"/>
                    <a:pt x="1064" y="2994"/>
                  </a:cubicBezTo>
                  <a:cubicBezTo>
                    <a:pt x="1247" y="3138"/>
                    <a:pt x="1463" y="3206"/>
                    <a:pt x="1717" y="3206"/>
                  </a:cubicBezTo>
                  <a:cubicBezTo>
                    <a:pt x="2267" y="3206"/>
                    <a:pt x="2995" y="2886"/>
                    <a:pt x="3952" y="2325"/>
                  </a:cubicBezTo>
                  <a:cubicBezTo>
                    <a:pt x="5077" y="1626"/>
                    <a:pt x="5502" y="866"/>
                    <a:pt x="5168" y="380"/>
                  </a:cubicBezTo>
                  <a:cubicBezTo>
                    <a:pt x="4991" y="163"/>
                    <a:pt x="4742" y="0"/>
                    <a:pt x="434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341;p80">
              <a:extLst>
                <a:ext uri="{FF2B5EF4-FFF2-40B4-BE49-F238E27FC236}">
                  <a16:creationId xmlns:a16="http://schemas.microsoft.com/office/drawing/2014/main" id="{C3540550-F69E-4D14-B68B-60CDA64F0E3B}"/>
                </a:ext>
              </a:extLst>
            </p:cNvPr>
            <p:cNvSpPr/>
            <p:nvPr/>
          </p:nvSpPr>
          <p:spPr>
            <a:xfrm>
              <a:off x="2027979" y="1857246"/>
              <a:ext cx="44179" cy="51335"/>
            </a:xfrm>
            <a:custGeom>
              <a:avLst/>
              <a:gdLst/>
              <a:ahLst/>
              <a:cxnLst/>
              <a:rect l="l" t="t" r="r" b="b"/>
              <a:pathLst>
                <a:path w="2099" h="2439" extrusionOk="0">
                  <a:moveTo>
                    <a:pt x="1056" y="0"/>
                  </a:moveTo>
                  <a:cubicBezTo>
                    <a:pt x="1029" y="0"/>
                    <a:pt x="1001" y="2"/>
                    <a:pt x="973" y="5"/>
                  </a:cubicBezTo>
                  <a:cubicBezTo>
                    <a:pt x="396" y="36"/>
                    <a:pt x="1" y="613"/>
                    <a:pt x="62" y="1282"/>
                  </a:cubicBezTo>
                  <a:cubicBezTo>
                    <a:pt x="91" y="1960"/>
                    <a:pt x="550" y="2438"/>
                    <a:pt x="1105" y="2438"/>
                  </a:cubicBezTo>
                  <a:cubicBezTo>
                    <a:pt x="1122" y="2438"/>
                    <a:pt x="1139" y="2438"/>
                    <a:pt x="1156" y="2437"/>
                  </a:cubicBezTo>
                  <a:cubicBezTo>
                    <a:pt x="1733" y="2376"/>
                    <a:pt x="2098" y="1829"/>
                    <a:pt x="2068" y="1130"/>
                  </a:cubicBezTo>
                  <a:cubicBezTo>
                    <a:pt x="1981" y="497"/>
                    <a:pt x="1541" y="0"/>
                    <a:pt x="105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 name="Google Shape;3342;p80">
              <a:extLst>
                <a:ext uri="{FF2B5EF4-FFF2-40B4-BE49-F238E27FC236}">
                  <a16:creationId xmlns:a16="http://schemas.microsoft.com/office/drawing/2014/main" id="{1165CBDC-EC72-4DB1-854C-C5484234D9D6}"/>
                </a:ext>
              </a:extLst>
            </p:cNvPr>
            <p:cNvSpPr/>
            <p:nvPr/>
          </p:nvSpPr>
          <p:spPr>
            <a:xfrm>
              <a:off x="1832853" y="1884926"/>
              <a:ext cx="113888" cy="90799"/>
            </a:xfrm>
            <a:custGeom>
              <a:avLst/>
              <a:gdLst/>
              <a:ahLst/>
              <a:cxnLst/>
              <a:rect l="l" t="t" r="r" b="b"/>
              <a:pathLst>
                <a:path w="5411" h="4314" extrusionOk="0">
                  <a:moveTo>
                    <a:pt x="2180" y="0"/>
                  </a:moveTo>
                  <a:cubicBezTo>
                    <a:pt x="2018" y="0"/>
                    <a:pt x="1858" y="19"/>
                    <a:pt x="1702" y="58"/>
                  </a:cubicBezTo>
                  <a:cubicBezTo>
                    <a:pt x="638" y="271"/>
                    <a:pt x="91" y="1213"/>
                    <a:pt x="30" y="1274"/>
                  </a:cubicBezTo>
                  <a:cubicBezTo>
                    <a:pt x="0" y="1335"/>
                    <a:pt x="30" y="1365"/>
                    <a:pt x="91" y="1426"/>
                  </a:cubicBezTo>
                  <a:cubicBezTo>
                    <a:pt x="108" y="1434"/>
                    <a:pt x="122" y="1438"/>
                    <a:pt x="135" y="1438"/>
                  </a:cubicBezTo>
                  <a:cubicBezTo>
                    <a:pt x="170" y="1438"/>
                    <a:pt x="199" y="1409"/>
                    <a:pt x="243" y="1365"/>
                  </a:cubicBezTo>
                  <a:cubicBezTo>
                    <a:pt x="274" y="1365"/>
                    <a:pt x="851" y="453"/>
                    <a:pt x="1793" y="240"/>
                  </a:cubicBezTo>
                  <a:cubicBezTo>
                    <a:pt x="1910" y="213"/>
                    <a:pt x="2031" y="199"/>
                    <a:pt x="2155" y="199"/>
                  </a:cubicBezTo>
                  <a:cubicBezTo>
                    <a:pt x="2582" y="199"/>
                    <a:pt x="3048" y="360"/>
                    <a:pt x="3496" y="666"/>
                  </a:cubicBezTo>
                  <a:cubicBezTo>
                    <a:pt x="5167" y="1760"/>
                    <a:pt x="4103" y="4161"/>
                    <a:pt x="4103" y="4192"/>
                  </a:cubicBezTo>
                  <a:cubicBezTo>
                    <a:pt x="4073" y="4222"/>
                    <a:pt x="4103" y="4253"/>
                    <a:pt x="4164" y="4313"/>
                  </a:cubicBezTo>
                  <a:lnTo>
                    <a:pt x="4195" y="4313"/>
                  </a:lnTo>
                  <a:cubicBezTo>
                    <a:pt x="4225" y="4313"/>
                    <a:pt x="4255" y="4313"/>
                    <a:pt x="4255" y="4222"/>
                  </a:cubicBezTo>
                  <a:cubicBezTo>
                    <a:pt x="4255" y="4222"/>
                    <a:pt x="5410" y="1669"/>
                    <a:pt x="3587" y="453"/>
                  </a:cubicBezTo>
                  <a:cubicBezTo>
                    <a:pt x="3135" y="159"/>
                    <a:pt x="2649" y="0"/>
                    <a:pt x="218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343;p80">
              <a:extLst>
                <a:ext uri="{FF2B5EF4-FFF2-40B4-BE49-F238E27FC236}">
                  <a16:creationId xmlns:a16="http://schemas.microsoft.com/office/drawing/2014/main" id="{317C6988-C6E6-4422-930E-98CF4503E1F7}"/>
                </a:ext>
              </a:extLst>
            </p:cNvPr>
            <p:cNvSpPr/>
            <p:nvPr/>
          </p:nvSpPr>
          <p:spPr>
            <a:xfrm>
              <a:off x="1866764" y="1918984"/>
              <a:ext cx="63984" cy="15807"/>
            </a:xfrm>
            <a:custGeom>
              <a:avLst/>
              <a:gdLst/>
              <a:ahLst/>
              <a:cxnLst/>
              <a:rect l="l" t="t" r="r" b="b"/>
              <a:pathLst>
                <a:path w="3040" h="751" extrusionOk="0">
                  <a:moveTo>
                    <a:pt x="1677" y="0"/>
                  </a:moveTo>
                  <a:cubicBezTo>
                    <a:pt x="804" y="0"/>
                    <a:pt x="61" y="568"/>
                    <a:pt x="61" y="568"/>
                  </a:cubicBezTo>
                  <a:cubicBezTo>
                    <a:pt x="0" y="598"/>
                    <a:pt x="0" y="659"/>
                    <a:pt x="30" y="720"/>
                  </a:cubicBezTo>
                  <a:cubicBezTo>
                    <a:pt x="30" y="750"/>
                    <a:pt x="61" y="750"/>
                    <a:pt x="122" y="750"/>
                  </a:cubicBezTo>
                  <a:cubicBezTo>
                    <a:pt x="152" y="750"/>
                    <a:pt x="152" y="750"/>
                    <a:pt x="182" y="720"/>
                  </a:cubicBezTo>
                  <a:cubicBezTo>
                    <a:pt x="182" y="720"/>
                    <a:pt x="858" y="220"/>
                    <a:pt x="1650" y="220"/>
                  </a:cubicBezTo>
                  <a:cubicBezTo>
                    <a:pt x="2047" y="220"/>
                    <a:pt x="2472" y="345"/>
                    <a:pt x="2857" y="720"/>
                  </a:cubicBezTo>
                  <a:cubicBezTo>
                    <a:pt x="2872" y="735"/>
                    <a:pt x="2895" y="742"/>
                    <a:pt x="2922" y="742"/>
                  </a:cubicBezTo>
                  <a:cubicBezTo>
                    <a:pt x="2948" y="742"/>
                    <a:pt x="2979" y="735"/>
                    <a:pt x="3009" y="720"/>
                  </a:cubicBezTo>
                  <a:cubicBezTo>
                    <a:pt x="3040" y="659"/>
                    <a:pt x="3040" y="598"/>
                    <a:pt x="3009" y="568"/>
                  </a:cubicBezTo>
                  <a:cubicBezTo>
                    <a:pt x="2584" y="142"/>
                    <a:pt x="2114" y="0"/>
                    <a:pt x="16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 name="Google Shape;3344;p80">
              <a:extLst>
                <a:ext uri="{FF2B5EF4-FFF2-40B4-BE49-F238E27FC236}">
                  <a16:creationId xmlns:a16="http://schemas.microsoft.com/office/drawing/2014/main" id="{F39117B0-250F-4BB6-ADCA-022CC180ADFB}"/>
                </a:ext>
              </a:extLst>
            </p:cNvPr>
            <p:cNvSpPr/>
            <p:nvPr/>
          </p:nvSpPr>
          <p:spPr>
            <a:xfrm>
              <a:off x="2104767" y="1710197"/>
              <a:ext cx="81896" cy="218178"/>
            </a:xfrm>
            <a:custGeom>
              <a:avLst/>
              <a:gdLst/>
              <a:ahLst/>
              <a:cxnLst/>
              <a:rect l="l" t="t" r="r" b="b"/>
              <a:pathLst>
                <a:path w="3891" h="10366" extrusionOk="0">
                  <a:moveTo>
                    <a:pt x="2857" y="0"/>
                  </a:moveTo>
                  <a:cubicBezTo>
                    <a:pt x="2827" y="0"/>
                    <a:pt x="2797" y="61"/>
                    <a:pt x="2797" y="91"/>
                  </a:cubicBezTo>
                  <a:cubicBezTo>
                    <a:pt x="3040" y="1854"/>
                    <a:pt x="3648" y="6444"/>
                    <a:pt x="3344" y="7052"/>
                  </a:cubicBezTo>
                  <a:cubicBezTo>
                    <a:pt x="3216" y="7308"/>
                    <a:pt x="2995" y="7429"/>
                    <a:pt x="2683" y="7429"/>
                  </a:cubicBezTo>
                  <a:cubicBezTo>
                    <a:pt x="2401" y="7429"/>
                    <a:pt x="2043" y="7330"/>
                    <a:pt x="1611" y="7143"/>
                  </a:cubicBezTo>
                  <a:cubicBezTo>
                    <a:pt x="1581" y="7143"/>
                    <a:pt x="1581" y="7082"/>
                    <a:pt x="1520" y="7082"/>
                  </a:cubicBezTo>
                  <a:cubicBezTo>
                    <a:pt x="1362" y="7019"/>
                    <a:pt x="1215" y="6989"/>
                    <a:pt x="1079" y="6989"/>
                  </a:cubicBezTo>
                  <a:cubicBezTo>
                    <a:pt x="822" y="6989"/>
                    <a:pt x="604" y="7097"/>
                    <a:pt x="426" y="7295"/>
                  </a:cubicBezTo>
                  <a:cubicBezTo>
                    <a:pt x="0" y="7751"/>
                    <a:pt x="0" y="8693"/>
                    <a:pt x="365" y="9301"/>
                  </a:cubicBezTo>
                  <a:cubicBezTo>
                    <a:pt x="821" y="10061"/>
                    <a:pt x="1642" y="10365"/>
                    <a:pt x="1672" y="10365"/>
                  </a:cubicBezTo>
                  <a:cubicBezTo>
                    <a:pt x="1763" y="10335"/>
                    <a:pt x="1763" y="10335"/>
                    <a:pt x="1794" y="10335"/>
                  </a:cubicBezTo>
                  <a:cubicBezTo>
                    <a:pt x="1824" y="10335"/>
                    <a:pt x="1885" y="10274"/>
                    <a:pt x="1885" y="10244"/>
                  </a:cubicBezTo>
                  <a:cubicBezTo>
                    <a:pt x="1885" y="10213"/>
                    <a:pt x="1885" y="10122"/>
                    <a:pt x="1794" y="10122"/>
                  </a:cubicBezTo>
                  <a:cubicBezTo>
                    <a:pt x="1794" y="10122"/>
                    <a:pt x="973" y="9818"/>
                    <a:pt x="547" y="9149"/>
                  </a:cubicBezTo>
                  <a:cubicBezTo>
                    <a:pt x="243" y="8602"/>
                    <a:pt x="243" y="7781"/>
                    <a:pt x="578" y="7356"/>
                  </a:cubicBezTo>
                  <a:cubicBezTo>
                    <a:pt x="691" y="7223"/>
                    <a:pt x="852" y="7150"/>
                    <a:pt x="1052" y="7150"/>
                  </a:cubicBezTo>
                  <a:cubicBezTo>
                    <a:pt x="1174" y="7150"/>
                    <a:pt x="1310" y="7177"/>
                    <a:pt x="1459" y="7234"/>
                  </a:cubicBezTo>
                  <a:cubicBezTo>
                    <a:pt x="1459" y="7234"/>
                    <a:pt x="1490" y="7234"/>
                    <a:pt x="1490" y="7295"/>
                  </a:cubicBezTo>
                  <a:cubicBezTo>
                    <a:pt x="1991" y="7529"/>
                    <a:pt x="2377" y="7619"/>
                    <a:pt x="2671" y="7619"/>
                  </a:cubicBezTo>
                  <a:cubicBezTo>
                    <a:pt x="3144" y="7619"/>
                    <a:pt x="3383" y="7387"/>
                    <a:pt x="3496" y="7143"/>
                  </a:cubicBezTo>
                  <a:cubicBezTo>
                    <a:pt x="3891" y="6383"/>
                    <a:pt x="3101" y="699"/>
                    <a:pt x="2979" y="61"/>
                  </a:cubicBezTo>
                  <a:cubicBezTo>
                    <a:pt x="2979" y="31"/>
                    <a:pt x="2888" y="0"/>
                    <a:pt x="285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 name="Google Shape;3345;p80">
              <a:extLst>
                <a:ext uri="{FF2B5EF4-FFF2-40B4-BE49-F238E27FC236}">
                  <a16:creationId xmlns:a16="http://schemas.microsoft.com/office/drawing/2014/main" id="{BB743541-A3A5-42D1-B60C-49D018777C16}"/>
                </a:ext>
              </a:extLst>
            </p:cNvPr>
            <p:cNvSpPr/>
            <p:nvPr/>
          </p:nvSpPr>
          <p:spPr>
            <a:xfrm>
              <a:off x="2112429" y="1956115"/>
              <a:ext cx="87031" cy="23447"/>
            </a:xfrm>
            <a:custGeom>
              <a:avLst/>
              <a:gdLst/>
              <a:ahLst/>
              <a:cxnLst/>
              <a:rect l="l" t="t" r="r" b="b"/>
              <a:pathLst>
                <a:path w="4135" h="1114" extrusionOk="0">
                  <a:moveTo>
                    <a:pt x="3121" y="0"/>
                  </a:moveTo>
                  <a:cubicBezTo>
                    <a:pt x="1252" y="0"/>
                    <a:pt x="1" y="536"/>
                    <a:pt x="1" y="536"/>
                  </a:cubicBezTo>
                  <a:cubicBezTo>
                    <a:pt x="1" y="536"/>
                    <a:pt x="31" y="810"/>
                    <a:pt x="214" y="1114"/>
                  </a:cubicBezTo>
                  <a:cubicBezTo>
                    <a:pt x="692" y="1003"/>
                    <a:pt x="1415" y="871"/>
                    <a:pt x="2241" y="871"/>
                  </a:cubicBezTo>
                  <a:cubicBezTo>
                    <a:pt x="2781" y="871"/>
                    <a:pt x="3364" y="927"/>
                    <a:pt x="3952" y="1083"/>
                  </a:cubicBezTo>
                  <a:cubicBezTo>
                    <a:pt x="4135" y="536"/>
                    <a:pt x="4104" y="50"/>
                    <a:pt x="4104" y="50"/>
                  </a:cubicBezTo>
                  <a:cubicBezTo>
                    <a:pt x="3761" y="15"/>
                    <a:pt x="3433" y="0"/>
                    <a:pt x="31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346;p80">
              <a:extLst>
                <a:ext uri="{FF2B5EF4-FFF2-40B4-BE49-F238E27FC236}">
                  <a16:creationId xmlns:a16="http://schemas.microsoft.com/office/drawing/2014/main" id="{8076D19F-348B-4A19-A5DC-CD37C405A59B}"/>
                </a:ext>
              </a:extLst>
            </p:cNvPr>
            <p:cNvSpPr/>
            <p:nvPr/>
          </p:nvSpPr>
          <p:spPr>
            <a:xfrm>
              <a:off x="2116912" y="1974617"/>
              <a:ext cx="78718" cy="28793"/>
            </a:xfrm>
            <a:custGeom>
              <a:avLst/>
              <a:gdLst/>
              <a:ahLst/>
              <a:cxnLst/>
              <a:rect l="l" t="t" r="r" b="b"/>
              <a:pathLst>
                <a:path w="3740" h="1368" extrusionOk="0">
                  <a:moveTo>
                    <a:pt x="1995" y="0"/>
                  </a:moveTo>
                  <a:cubicBezTo>
                    <a:pt x="1182" y="0"/>
                    <a:pt x="472" y="138"/>
                    <a:pt x="1" y="265"/>
                  </a:cubicBezTo>
                  <a:cubicBezTo>
                    <a:pt x="258" y="722"/>
                    <a:pt x="810" y="1367"/>
                    <a:pt x="1861" y="1367"/>
                  </a:cubicBezTo>
                  <a:cubicBezTo>
                    <a:pt x="1928" y="1367"/>
                    <a:pt x="1997" y="1365"/>
                    <a:pt x="2068" y="1359"/>
                  </a:cubicBezTo>
                  <a:cubicBezTo>
                    <a:pt x="3071" y="1299"/>
                    <a:pt x="3527" y="751"/>
                    <a:pt x="3739" y="235"/>
                  </a:cubicBezTo>
                  <a:cubicBezTo>
                    <a:pt x="3139" y="63"/>
                    <a:pt x="2543" y="0"/>
                    <a:pt x="199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347;p80">
              <a:extLst>
                <a:ext uri="{FF2B5EF4-FFF2-40B4-BE49-F238E27FC236}">
                  <a16:creationId xmlns:a16="http://schemas.microsoft.com/office/drawing/2014/main" id="{0515B761-01E2-45BA-959B-12165FDE34FD}"/>
                </a:ext>
              </a:extLst>
            </p:cNvPr>
            <p:cNvSpPr/>
            <p:nvPr/>
          </p:nvSpPr>
          <p:spPr>
            <a:xfrm>
              <a:off x="1760507" y="1457437"/>
              <a:ext cx="827693" cy="417161"/>
            </a:xfrm>
            <a:custGeom>
              <a:avLst/>
              <a:gdLst/>
              <a:ahLst/>
              <a:cxnLst/>
              <a:rect l="l" t="t" r="r" b="b"/>
              <a:pathLst>
                <a:path w="39325" h="19820" extrusionOk="0">
                  <a:moveTo>
                    <a:pt x="23571" y="0"/>
                  </a:moveTo>
                  <a:cubicBezTo>
                    <a:pt x="21340" y="0"/>
                    <a:pt x="19359" y="546"/>
                    <a:pt x="17814" y="1127"/>
                  </a:cubicBezTo>
                  <a:cubicBezTo>
                    <a:pt x="17814" y="1127"/>
                    <a:pt x="17102" y="1028"/>
                    <a:pt x="15987" y="1028"/>
                  </a:cubicBezTo>
                  <a:cubicBezTo>
                    <a:pt x="11399" y="1028"/>
                    <a:pt x="1" y="2701"/>
                    <a:pt x="3498" y="19820"/>
                  </a:cubicBezTo>
                  <a:cubicBezTo>
                    <a:pt x="3498" y="19820"/>
                    <a:pt x="4714" y="19668"/>
                    <a:pt x="6233" y="18756"/>
                  </a:cubicBezTo>
                  <a:cubicBezTo>
                    <a:pt x="6537" y="18574"/>
                    <a:pt x="7145" y="17054"/>
                    <a:pt x="7510" y="16902"/>
                  </a:cubicBezTo>
                  <a:cubicBezTo>
                    <a:pt x="8057" y="16659"/>
                    <a:pt x="9151" y="15990"/>
                    <a:pt x="9820" y="15716"/>
                  </a:cubicBezTo>
                  <a:cubicBezTo>
                    <a:pt x="9820" y="15716"/>
                    <a:pt x="9911" y="12677"/>
                    <a:pt x="10428" y="12525"/>
                  </a:cubicBezTo>
                  <a:cubicBezTo>
                    <a:pt x="10436" y="12523"/>
                    <a:pt x="10445" y="12521"/>
                    <a:pt x="10454" y="12521"/>
                  </a:cubicBezTo>
                  <a:cubicBezTo>
                    <a:pt x="10876" y="12521"/>
                    <a:pt x="11622" y="15325"/>
                    <a:pt x="12073" y="15325"/>
                  </a:cubicBezTo>
                  <a:cubicBezTo>
                    <a:pt x="12082" y="15325"/>
                    <a:pt x="12091" y="15324"/>
                    <a:pt x="12100" y="15321"/>
                  </a:cubicBezTo>
                  <a:cubicBezTo>
                    <a:pt x="14092" y="14800"/>
                    <a:pt x="17286" y="14611"/>
                    <a:pt x="20197" y="14611"/>
                  </a:cubicBezTo>
                  <a:cubicBezTo>
                    <a:pt x="21017" y="14611"/>
                    <a:pt x="21814" y="14626"/>
                    <a:pt x="22556" y="14653"/>
                  </a:cubicBezTo>
                  <a:cubicBezTo>
                    <a:pt x="23102" y="14653"/>
                    <a:pt x="23708" y="8908"/>
                    <a:pt x="24254" y="8908"/>
                  </a:cubicBezTo>
                  <a:cubicBezTo>
                    <a:pt x="24255" y="8908"/>
                    <a:pt x="24257" y="8908"/>
                    <a:pt x="24258" y="8908"/>
                  </a:cubicBezTo>
                  <a:cubicBezTo>
                    <a:pt x="24836" y="8938"/>
                    <a:pt x="26386" y="14683"/>
                    <a:pt x="26963" y="14774"/>
                  </a:cubicBezTo>
                  <a:cubicBezTo>
                    <a:pt x="27814" y="14865"/>
                    <a:pt x="29061" y="15413"/>
                    <a:pt x="29638" y="15625"/>
                  </a:cubicBezTo>
                  <a:cubicBezTo>
                    <a:pt x="29638" y="15625"/>
                    <a:pt x="29523" y="12427"/>
                    <a:pt x="29853" y="12427"/>
                  </a:cubicBezTo>
                  <a:cubicBezTo>
                    <a:pt x="29862" y="12427"/>
                    <a:pt x="29872" y="12429"/>
                    <a:pt x="29881" y="12434"/>
                  </a:cubicBezTo>
                  <a:cubicBezTo>
                    <a:pt x="30276" y="12647"/>
                    <a:pt x="30884" y="16294"/>
                    <a:pt x="31340" y="16568"/>
                  </a:cubicBezTo>
                  <a:cubicBezTo>
                    <a:pt x="31675" y="16750"/>
                    <a:pt x="32070" y="16932"/>
                    <a:pt x="32465" y="17145"/>
                  </a:cubicBezTo>
                  <a:cubicBezTo>
                    <a:pt x="32830" y="17327"/>
                    <a:pt x="32556" y="18482"/>
                    <a:pt x="32860" y="18665"/>
                  </a:cubicBezTo>
                  <a:cubicBezTo>
                    <a:pt x="34046" y="19334"/>
                    <a:pt x="35656" y="19273"/>
                    <a:pt x="35930" y="19759"/>
                  </a:cubicBezTo>
                  <a:cubicBezTo>
                    <a:pt x="35935" y="19767"/>
                    <a:pt x="35942" y="19771"/>
                    <a:pt x="35950" y="19771"/>
                  </a:cubicBezTo>
                  <a:cubicBezTo>
                    <a:pt x="36329" y="19771"/>
                    <a:pt x="39324" y="10381"/>
                    <a:pt x="34349" y="5078"/>
                  </a:cubicBezTo>
                  <a:cubicBezTo>
                    <a:pt x="30615" y="1163"/>
                    <a:pt x="26827" y="0"/>
                    <a:pt x="2357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 name="Google Shape;3348;p80">
              <a:extLst>
                <a:ext uri="{FF2B5EF4-FFF2-40B4-BE49-F238E27FC236}">
                  <a16:creationId xmlns:a16="http://schemas.microsoft.com/office/drawing/2014/main" id="{4628DEBA-5EE7-4DDC-8D38-856DFBBD74E0}"/>
                </a:ext>
              </a:extLst>
            </p:cNvPr>
            <p:cNvSpPr/>
            <p:nvPr/>
          </p:nvSpPr>
          <p:spPr>
            <a:xfrm>
              <a:off x="1908988" y="2776108"/>
              <a:ext cx="92777" cy="395377"/>
            </a:xfrm>
            <a:custGeom>
              <a:avLst/>
              <a:gdLst/>
              <a:ahLst/>
              <a:cxnLst/>
              <a:rect l="l" t="t" r="r" b="b"/>
              <a:pathLst>
                <a:path w="4408" h="18785" fill="none" extrusionOk="0">
                  <a:moveTo>
                    <a:pt x="182" y="18785"/>
                  </a:moveTo>
                  <a:cubicBezTo>
                    <a:pt x="0" y="18086"/>
                    <a:pt x="4407" y="0"/>
                    <a:pt x="4407" y="0"/>
                  </a:cubicBezTo>
                </a:path>
              </a:pathLst>
            </a:custGeom>
            <a:noFill/>
            <a:ln w="5325" cap="rnd" cmpd="sng">
              <a:solidFill>
                <a:srgbClr val="035A5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349;p80">
              <a:extLst>
                <a:ext uri="{FF2B5EF4-FFF2-40B4-BE49-F238E27FC236}">
                  <a16:creationId xmlns:a16="http://schemas.microsoft.com/office/drawing/2014/main" id="{B2B1881A-4F61-4B79-A1B5-EFB3B06E7A89}"/>
                </a:ext>
              </a:extLst>
            </p:cNvPr>
            <p:cNvSpPr/>
            <p:nvPr/>
          </p:nvSpPr>
          <p:spPr>
            <a:xfrm>
              <a:off x="2058690" y="2801051"/>
              <a:ext cx="23699" cy="343579"/>
            </a:xfrm>
            <a:custGeom>
              <a:avLst/>
              <a:gdLst/>
              <a:ahLst/>
              <a:cxnLst/>
              <a:rect l="l" t="t" r="r" b="b"/>
              <a:pathLst>
                <a:path w="1126" h="16324" fill="none" extrusionOk="0">
                  <a:moveTo>
                    <a:pt x="1" y="16323"/>
                  </a:moveTo>
                  <a:lnTo>
                    <a:pt x="1125" y="1"/>
                  </a:lnTo>
                </a:path>
              </a:pathLst>
            </a:custGeom>
            <a:noFill/>
            <a:ln w="5325" cap="rnd" cmpd="sng">
              <a:solidFill>
                <a:srgbClr val="035A5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350;p80">
              <a:extLst>
                <a:ext uri="{FF2B5EF4-FFF2-40B4-BE49-F238E27FC236}">
                  <a16:creationId xmlns:a16="http://schemas.microsoft.com/office/drawing/2014/main" id="{86CAB9FE-2F65-4012-BD55-8FDD3BBF8397}"/>
                </a:ext>
              </a:extLst>
            </p:cNvPr>
            <p:cNvSpPr/>
            <p:nvPr/>
          </p:nvSpPr>
          <p:spPr>
            <a:xfrm>
              <a:off x="2220558" y="2778655"/>
              <a:ext cx="56976" cy="427391"/>
            </a:xfrm>
            <a:custGeom>
              <a:avLst/>
              <a:gdLst/>
              <a:ahLst/>
              <a:cxnLst/>
              <a:rect l="l" t="t" r="r" b="b"/>
              <a:pathLst>
                <a:path w="2707" h="20306" fill="none" extrusionOk="0">
                  <a:moveTo>
                    <a:pt x="1" y="1"/>
                  </a:moveTo>
                  <a:lnTo>
                    <a:pt x="2706" y="20305"/>
                  </a:lnTo>
                </a:path>
              </a:pathLst>
            </a:custGeom>
            <a:noFill/>
            <a:ln w="5325" cap="rnd" cmpd="sng">
              <a:solidFill>
                <a:srgbClr val="035A5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351;p80">
              <a:extLst>
                <a:ext uri="{FF2B5EF4-FFF2-40B4-BE49-F238E27FC236}">
                  <a16:creationId xmlns:a16="http://schemas.microsoft.com/office/drawing/2014/main" id="{9B5F1DC7-8D3D-45F1-8C53-04D2EE9B7250}"/>
                </a:ext>
              </a:extLst>
            </p:cNvPr>
            <p:cNvSpPr/>
            <p:nvPr/>
          </p:nvSpPr>
          <p:spPr>
            <a:xfrm>
              <a:off x="2315259" y="2782507"/>
              <a:ext cx="75518" cy="324363"/>
            </a:xfrm>
            <a:custGeom>
              <a:avLst/>
              <a:gdLst/>
              <a:ahLst/>
              <a:cxnLst/>
              <a:rect l="l" t="t" r="r" b="b"/>
              <a:pathLst>
                <a:path w="3588" h="15411" fill="none" extrusionOk="0">
                  <a:moveTo>
                    <a:pt x="0" y="0"/>
                  </a:moveTo>
                  <a:lnTo>
                    <a:pt x="3587" y="15411"/>
                  </a:lnTo>
                </a:path>
              </a:pathLst>
            </a:custGeom>
            <a:noFill/>
            <a:ln w="5325" cap="rnd" cmpd="sng">
              <a:solidFill>
                <a:srgbClr val="035A5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352;p80">
              <a:extLst>
                <a:ext uri="{FF2B5EF4-FFF2-40B4-BE49-F238E27FC236}">
                  <a16:creationId xmlns:a16="http://schemas.microsoft.com/office/drawing/2014/main" id="{A97E3FC5-C64E-41AA-8387-667EB6955FD8}"/>
                </a:ext>
              </a:extLst>
            </p:cNvPr>
            <p:cNvSpPr/>
            <p:nvPr/>
          </p:nvSpPr>
          <p:spPr>
            <a:xfrm>
              <a:off x="2395877" y="2910465"/>
              <a:ext cx="83180" cy="278943"/>
            </a:xfrm>
            <a:custGeom>
              <a:avLst/>
              <a:gdLst/>
              <a:ahLst/>
              <a:cxnLst/>
              <a:rect l="l" t="t" r="r" b="b"/>
              <a:pathLst>
                <a:path w="3952" h="13253" fill="none" extrusionOk="0">
                  <a:moveTo>
                    <a:pt x="0" y="0"/>
                  </a:moveTo>
                  <a:lnTo>
                    <a:pt x="3952" y="13253"/>
                  </a:lnTo>
                </a:path>
              </a:pathLst>
            </a:custGeom>
            <a:noFill/>
            <a:ln w="5325" cap="rnd" cmpd="sng">
              <a:solidFill>
                <a:srgbClr val="035A5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 name="Google Shape;3353;p80">
              <a:extLst>
                <a:ext uri="{FF2B5EF4-FFF2-40B4-BE49-F238E27FC236}">
                  <a16:creationId xmlns:a16="http://schemas.microsoft.com/office/drawing/2014/main" id="{00D585D9-4AB2-46B5-B227-2D9F1AF7FF4D}"/>
                </a:ext>
              </a:extLst>
            </p:cNvPr>
            <p:cNvSpPr/>
            <p:nvPr/>
          </p:nvSpPr>
          <p:spPr>
            <a:xfrm>
              <a:off x="2437449" y="2751796"/>
              <a:ext cx="73603" cy="222640"/>
            </a:xfrm>
            <a:custGeom>
              <a:avLst/>
              <a:gdLst/>
              <a:ahLst/>
              <a:cxnLst/>
              <a:rect l="l" t="t" r="r" b="b"/>
              <a:pathLst>
                <a:path w="3497" h="10578" fill="none" extrusionOk="0">
                  <a:moveTo>
                    <a:pt x="1" y="0"/>
                  </a:moveTo>
                  <a:lnTo>
                    <a:pt x="3496" y="10578"/>
                  </a:lnTo>
                </a:path>
              </a:pathLst>
            </a:custGeom>
            <a:noFill/>
            <a:ln w="5325" cap="rnd" cmpd="sng">
              <a:solidFill>
                <a:srgbClr val="035A5B"/>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9" name="Google Shape;3354;p80">
              <a:extLst>
                <a:ext uri="{FF2B5EF4-FFF2-40B4-BE49-F238E27FC236}">
                  <a16:creationId xmlns:a16="http://schemas.microsoft.com/office/drawing/2014/main" id="{F2BDA349-4256-4190-9DB1-438CBFD90137}"/>
                </a:ext>
              </a:extLst>
            </p:cNvPr>
            <p:cNvSpPr/>
            <p:nvPr/>
          </p:nvSpPr>
          <p:spPr>
            <a:xfrm>
              <a:off x="1387537" y="2712771"/>
              <a:ext cx="392831" cy="1097817"/>
            </a:xfrm>
            <a:custGeom>
              <a:avLst/>
              <a:gdLst/>
              <a:ahLst/>
              <a:cxnLst/>
              <a:rect l="l" t="t" r="r" b="b"/>
              <a:pathLst>
                <a:path w="18664" h="52159" extrusionOk="0">
                  <a:moveTo>
                    <a:pt x="13800" y="0"/>
                  </a:moveTo>
                  <a:lnTo>
                    <a:pt x="1" y="1976"/>
                  </a:lnTo>
                  <a:lnTo>
                    <a:pt x="4104" y="48055"/>
                  </a:lnTo>
                  <a:cubicBezTo>
                    <a:pt x="2999" y="51428"/>
                    <a:pt x="4919" y="52075"/>
                    <a:pt x="6555" y="52075"/>
                  </a:cubicBezTo>
                  <a:cubicBezTo>
                    <a:pt x="7573" y="52075"/>
                    <a:pt x="8481" y="51825"/>
                    <a:pt x="8481" y="51825"/>
                  </a:cubicBezTo>
                  <a:cubicBezTo>
                    <a:pt x="8481" y="51825"/>
                    <a:pt x="11674" y="52158"/>
                    <a:pt x="14484" y="52158"/>
                  </a:cubicBezTo>
                  <a:cubicBezTo>
                    <a:pt x="16692" y="52158"/>
                    <a:pt x="18664" y="51952"/>
                    <a:pt x="18664" y="51217"/>
                  </a:cubicBezTo>
                  <a:cubicBezTo>
                    <a:pt x="18664" y="49545"/>
                    <a:pt x="9758" y="46536"/>
                    <a:pt x="9758" y="46536"/>
                  </a:cubicBezTo>
                  <a:cubicBezTo>
                    <a:pt x="11217" y="35198"/>
                    <a:pt x="13800" y="0"/>
                    <a:pt x="13800" y="0"/>
                  </a:cubicBezTo>
                  <a:close/>
                </a:path>
              </a:pathLst>
            </a:custGeom>
            <a:solidFill>
              <a:srgbClr val="CA77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0" name="Google Shape;3355;p80">
              <a:extLst>
                <a:ext uri="{FF2B5EF4-FFF2-40B4-BE49-F238E27FC236}">
                  <a16:creationId xmlns:a16="http://schemas.microsoft.com/office/drawing/2014/main" id="{93171ED1-8769-4760-8714-62899153D3A3}"/>
                </a:ext>
              </a:extLst>
            </p:cNvPr>
            <p:cNvSpPr/>
            <p:nvPr/>
          </p:nvSpPr>
          <p:spPr>
            <a:xfrm>
              <a:off x="1000464" y="2588244"/>
              <a:ext cx="355598" cy="1222228"/>
            </a:xfrm>
            <a:custGeom>
              <a:avLst/>
              <a:gdLst/>
              <a:ahLst/>
              <a:cxnLst/>
              <a:rect l="l" t="t" r="r" b="b"/>
              <a:pathLst>
                <a:path w="16895" h="58070" extrusionOk="0">
                  <a:moveTo>
                    <a:pt x="16038" y="1"/>
                  </a:moveTo>
                  <a:cubicBezTo>
                    <a:pt x="13275" y="1"/>
                    <a:pt x="4590" y="5946"/>
                    <a:pt x="4590" y="5946"/>
                  </a:cubicBezTo>
                  <a:cubicBezTo>
                    <a:pt x="4590" y="5946"/>
                    <a:pt x="7174" y="41145"/>
                    <a:pt x="8633" y="52512"/>
                  </a:cubicBezTo>
                  <a:cubicBezTo>
                    <a:pt x="8633" y="52512"/>
                    <a:pt x="0" y="55430"/>
                    <a:pt x="0" y="57102"/>
                  </a:cubicBezTo>
                  <a:cubicBezTo>
                    <a:pt x="0" y="57862"/>
                    <a:pt x="2048" y="58069"/>
                    <a:pt x="4281" y="58069"/>
                  </a:cubicBezTo>
                  <a:cubicBezTo>
                    <a:pt x="6961" y="58069"/>
                    <a:pt x="9909" y="57771"/>
                    <a:pt x="9909" y="57771"/>
                  </a:cubicBezTo>
                  <a:cubicBezTo>
                    <a:pt x="9909" y="57771"/>
                    <a:pt x="10801" y="58011"/>
                    <a:pt x="11809" y="58011"/>
                  </a:cubicBezTo>
                  <a:cubicBezTo>
                    <a:pt x="13459" y="58011"/>
                    <a:pt x="15418" y="57367"/>
                    <a:pt x="14286" y="53971"/>
                  </a:cubicBezTo>
                  <a:cubicBezTo>
                    <a:pt x="14286" y="53971"/>
                    <a:pt x="15928" y="23150"/>
                    <a:pt x="16870" y="779"/>
                  </a:cubicBezTo>
                  <a:cubicBezTo>
                    <a:pt x="16895" y="230"/>
                    <a:pt x="16581" y="1"/>
                    <a:pt x="16038" y="1"/>
                  </a:cubicBezTo>
                  <a:close/>
                </a:path>
              </a:pathLst>
            </a:custGeom>
            <a:solidFill>
              <a:srgbClr val="CA77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1" name="Google Shape;3356;p80">
              <a:extLst>
                <a:ext uri="{FF2B5EF4-FFF2-40B4-BE49-F238E27FC236}">
                  <a16:creationId xmlns:a16="http://schemas.microsoft.com/office/drawing/2014/main" id="{6074F97D-D14A-4857-BF24-48F32840C172}"/>
                </a:ext>
              </a:extLst>
            </p:cNvPr>
            <p:cNvSpPr/>
            <p:nvPr/>
          </p:nvSpPr>
          <p:spPr>
            <a:xfrm>
              <a:off x="988297" y="3733258"/>
              <a:ext cx="88315" cy="67815"/>
            </a:xfrm>
            <a:custGeom>
              <a:avLst/>
              <a:gdLst/>
              <a:ahLst/>
              <a:cxnLst/>
              <a:rect l="l" t="t" r="r" b="b"/>
              <a:pathLst>
                <a:path w="4196" h="3222" extrusionOk="0">
                  <a:moveTo>
                    <a:pt x="3587" y="0"/>
                  </a:moveTo>
                  <a:cubicBezTo>
                    <a:pt x="852" y="1246"/>
                    <a:pt x="1" y="2432"/>
                    <a:pt x="1" y="2432"/>
                  </a:cubicBezTo>
                  <a:cubicBezTo>
                    <a:pt x="1" y="2432"/>
                    <a:pt x="153" y="2827"/>
                    <a:pt x="3952" y="3222"/>
                  </a:cubicBezTo>
                  <a:cubicBezTo>
                    <a:pt x="4195" y="2097"/>
                    <a:pt x="4043" y="942"/>
                    <a:pt x="35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57;p80">
              <a:extLst>
                <a:ext uri="{FF2B5EF4-FFF2-40B4-BE49-F238E27FC236}">
                  <a16:creationId xmlns:a16="http://schemas.microsoft.com/office/drawing/2014/main" id="{384A73DB-AE21-487F-9F6F-85F291676694}"/>
                </a:ext>
              </a:extLst>
            </p:cNvPr>
            <p:cNvSpPr/>
            <p:nvPr/>
          </p:nvSpPr>
          <p:spPr>
            <a:xfrm>
              <a:off x="1064432" y="3705094"/>
              <a:ext cx="250171" cy="104417"/>
            </a:xfrm>
            <a:custGeom>
              <a:avLst/>
              <a:gdLst/>
              <a:ahLst/>
              <a:cxnLst/>
              <a:rect l="l" t="t" r="r" b="b"/>
              <a:pathLst>
                <a:path w="11886" h="4961" extrusionOk="0">
                  <a:moveTo>
                    <a:pt x="3648" y="1"/>
                  </a:moveTo>
                  <a:cubicBezTo>
                    <a:pt x="2159" y="426"/>
                    <a:pt x="943" y="852"/>
                    <a:pt x="1" y="1308"/>
                  </a:cubicBezTo>
                  <a:cubicBezTo>
                    <a:pt x="457" y="2250"/>
                    <a:pt x="609" y="3435"/>
                    <a:pt x="396" y="4530"/>
                  </a:cubicBezTo>
                  <a:cubicBezTo>
                    <a:pt x="1369" y="4651"/>
                    <a:pt x="2584" y="4773"/>
                    <a:pt x="4104" y="4864"/>
                  </a:cubicBezTo>
                  <a:cubicBezTo>
                    <a:pt x="5022" y="4931"/>
                    <a:pt x="5832" y="4961"/>
                    <a:pt x="6546" y="4961"/>
                  </a:cubicBezTo>
                  <a:cubicBezTo>
                    <a:pt x="11621" y="4961"/>
                    <a:pt x="11855" y="3466"/>
                    <a:pt x="11855" y="3466"/>
                  </a:cubicBezTo>
                  <a:cubicBezTo>
                    <a:pt x="11886" y="1612"/>
                    <a:pt x="11399" y="457"/>
                    <a:pt x="11430" y="365"/>
                  </a:cubicBezTo>
                  <a:lnTo>
                    <a:pt x="11430" y="365"/>
                  </a:lnTo>
                  <a:cubicBezTo>
                    <a:pt x="10380" y="922"/>
                    <a:pt x="9271" y="1118"/>
                    <a:pt x="8231" y="1118"/>
                  </a:cubicBezTo>
                  <a:cubicBezTo>
                    <a:pt x="5747" y="1118"/>
                    <a:pt x="3648" y="1"/>
                    <a:pt x="364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58;p80">
              <a:extLst>
                <a:ext uri="{FF2B5EF4-FFF2-40B4-BE49-F238E27FC236}">
                  <a16:creationId xmlns:a16="http://schemas.microsoft.com/office/drawing/2014/main" id="{1A5D14DD-31AB-4946-8CC7-FCEDFDD32FAF}"/>
                </a:ext>
              </a:extLst>
            </p:cNvPr>
            <p:cNvSpPr/>
            <p:nvPr/>
          </p:nvSpPr>
          <p:spPr>
            <a:xfrm>
              <a:off x="985098" y="3778030"/>
              <a:ext cx="328215" cy="40327"/>
            </a:xfrm>
            <a:custGeom>
              <a:avLst/>
              <a:gdLst/>
              <a:ahLst/>
              <a:cxnLst/>
              <a:rect l="l" t="t" r="r" b="b"/>
              <a:pathLst>
                <a:path w="15594" h="1916" extrusionOk="0">
                  <a:moveTo>
                    <a:pt x="15594" y="1"/>
                  </a:moveTo>
                  <a:lnTo>
                    <a:pt x="15594" y="1"/>
                  </a:lnTo>
                  <a:cubicBezTo>
                    <a:pt x="13785" y="472"/>
                    <a:pt x="10950" y="989"/>
                    <a:pt x="7398" y="989"/>
                  </a:cubicBezTo>
                  <a:cubicBezTo>
                    <a:pt x="5218" y="989"/>
                    <a:pt x="2769" y="794"/>
                    <a:pt x="122" y="274"/>
                  </a:cubicBezTo>
                  <a:cubicBezTo>
                    <a:pt x="1" y="761"/>
                    <a:pt x="62" y="1065"/>
                    <a:pt x="62" y="1065"/>
                  </a:cubicBezTo>
                  <a:cubicBezTo>
                    <a:pt x="62" y="1065"/>
                    <a:pt x="882" y="1916"/>
                    <a:pt x="7417" y="1916"/>
                  </a:cubicBezTo>
                  <a:cubicBezTo>
                    <a:pt x="13284" y="1916"/>
                    <a:pt x="15442" y="1186"/>
                    <a:pt x="15442" y="1186"/>
                  </a:cubicBezTo>
                  <a:cubicBezTo>
                    <a:pt x="15503" y="761"/>
                    <a:pt x="15563" y="396"/>
                    <a:pt x="1559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59;p80">
              <a:extLst>
                <a:ext uri="{FF2B5EF4-FFF2-40B4-BE49-F238E27FC236}">
                  <a16:creationId xmlns:a16="http://schemas.microsoft.com/office/drawing/2014/main" id="{7A259237-EFEF-4BEA-A8B4-99A5C07BC7B6}"/>
                </a:ext>
              </a:extLst>
            </p:cNvPr>
            <p:cNvSpPr/>
            <p:nvPr/>
          </p:nvSpPr>
          <p:spPr>
            <a:xfrm>
              <a:off x="1094511" y="3717892"/>
              <a:ext cx="28162" cy="51209"/>
            </a:xfrm>
            <a:custGeom>
              <a:avLst/>
              <a:gdLst/>
              <a:ahLst/>
              <a:cxnLst/>
              <a:rect l="l" t="t" r="r" b="b"/>
              <a:pathLst>
                <a:path w="1338" h="2433" extrusionOk="0">
                  <a:moveTo>
                    <a:pt x="122" y="1"/>
                  </a:moveTo>
                  <a:cubicBezTo>
                    <a:pt x="92" y="1"/>
                    <a:pt x="61" y="1"/>
                    <a:pt x="0" y="61"/>
                  </a:cubicBezTo>
                  <a:cubicBezTo>
                    <a:pt x="0" y="92"/>
                    <a:pt x="0" y="122"/>
                    <a:pt x="61" y="152"/>
                  </a:cubicBezTo>
                  <a:cubicBezTo>
                    <a:pt x="122" y="213"/>
                    <a:pt x="1186" y="852"/>
                    <a:pt x="1034" y="2341"/>
                  </a:cubicBezTo>
                  <a:cubicBezTo>
                    <a:pt x="1034" y="2402"/>
                    <a:pt x="1034" y="2432"/>
                    <a:pt x="1125" y="2432"/>
                  </a:cubicBezTo>
                  <a:cubicBezTo>
                    <a:pt x="1155" y="2432"/>
                    <a:pt x="1186" y="2402"/>
                    <a:pt x="1186" y="2341"/>
                  </a:cubicBezTo>
                  <a:cubicBezTo>
                    <a:pt x="1338" y="730"/>
                    <a:pt x="122" y="1"/>
                    <a:pt x="12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5" name="Google Shape;3360;p80">
              <a:extLst>
                <a:ext uri="{FF2B5EF4-FFF2-40B4-BE49-F238E27FC236}">
                  <a16:creationId xmlns:a16="http://schemas.microsoft.com/office/drawing/2014/main" id="{DA5C91CB-2DE7-4F0C-B7CA-5ED3F60E5D28}"/>
                </a:ext>
              </a:extLst>
            </p:cNvPr>
            <p:cNvSpPr/>
            <p:nvPr/>
          </p:nvSpPr>
          <p:spPr>
            <a:xfrm>
              <a:off x="1122654" y="3709578"/>
              <a:ext cx="24331" cy="49925"/>
            </a:xfrm>
            <a:custGeom>
              <a:avLst/>
              <a:gdLst/>
              <a:ahLst/>
              <a:cxnLst/>
              <a:rect l="l" t="t" r="r" b="b"/>
              <a:pathLst>
                <a:path w="1156" h="2372" extrusionOk="0">
                  <a:moveTo>
                    <a:pt x="122" y="0"/>
                  </a:moveTo>
                  <a:cubicBezTo>
                    <a:pt x="92" y="0"/>
                    <a:pt x="62" y="0"/>
                    <a:pt x="1" y="31"/>
                  </a:cubicBezTo>
                  <a:cubicBezTo>
                    <a:pt x="1" y="61"/>
                    <a:pt x="1" y="92"/>
                    <a:pt x="62" y="152"/>
                  </a:cubicBezTo>
                  <a:cubicBezTo>
                    <a:pt x="62" y="152"/>
                    <a:pt x="1004" y="760"/>
                    <a:pt x="1004" y="2310"/>
                  </a:cubicBezTo>
                  <a:cubicBezTo>
                    <a:pt x="1004" y="2341"/>
                    <a:pt x="1034" y="2371"/>
                    <a:pt x="1065" y="2371"/>
                  </a:cubicBezTo>
                  <a:cubicBezTo>
                    <a:pt x="1095" y="2371"/>
                    <a:pt x="1156" y="2341"/>
                    <a:pt x="1156" y="2310"/>
                  </a:cubicBezTo>
                  <a:cubicBezTo>
                    <a:pt x="1156" y="639"/>
                    <a:pt x="153" y="31"/>
                    <a:pt x="12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6" name="Google Shape;3361;p80">
              <a:extLst>
                <a:ext uri="{FF2B5EF4-FFF2-40B4-BE49-F238E27FC236}">
                  <a16:creationId xmlns:a16="http://schemas.microsoft.com/office/drawing/2014/main" id="{AE49ECBD-A725-4FD7-91BF-A631DB0C395C}"/>
                </a:ext>
              </a:extLst>
            </p:cNvPr>
            <p:cNvSpPr/>
            <p:nvPr/>
          </p:nvSpPr>
          <p:spPr>
            <a:xfrm>
              <a:off x="1121391" y="3678867"/>
              <a:ext cx="26878" cy="44158"/>
            </a:xfrm>
            <a:custGeom>
              <a:avLst/>
              <a:gdLst/>
              <a:ahLst/>
              <a:cxnLst/>
              <a:rect l="l" t="t" r="r" b="b"/>
              <a:pathLst>
                <a:path w="1277" h="2098" extrusionOk="0">
                  <a:moveTo>
                    <a:pt x="638" y="183"/>
                  </a:moveTo>
                  <a:cubicBezTo>
                    <a:pt x="760" y="183"/>
                    <a:pt x="790" y="244"/>
                    <a:pt x="790" y="304"/>
                  </a:cubicBezTo>
                  <a:cubicBezTo>
                    <a:pt x="973" y="578"/>
                    <a:pt x="760" y="1338"/>
                    <a:pt x="608" y="1794"/>
                  </a:cubicBezTo>
                  <a:cubicBezTo>
                    <a:pt x="456" y="1338"/>
                    <a:pt x="213" y="578"/>
                    <a:pt x="395" y="304"/>
                  </a:cubicBezTo>
                  <a:cubicBezTo>
                    <a:pt x="456" y="244"/>
                    <a:pt x="517" y="183"/>
                    <a:pt x="638" y="183"/>
                  </a:cubicBezTo>
                  <a:close/>
                  <a:moveTo>
                    <a:pt x="638" y="0"/>
                  </a:moveTo>
                  <a:cubicBezTo>
                    <a:pt x="486" y="0"/>
                    <a:pt x="365" y="92"/>
                    <a:pt x="304" y="183"/>
                  </a:cubicBezTo>
                  <a:cubicBezTo>
                    <a:pt x="0" y="699"/>
                    <a:pt x="486" y="1915"/>
                    <a:pt x="578" y="2067"/>
                  </a:cubicBezTo>
                  <a:cubicBezTo>
                    <a:pt x="578" y="2067"/>
                    <a:pt x="608" y="2098"/>
                    <a:pt x="638" y="2098"/>
                  </a:cubicBezTo>
                  <a:cubicBezTo>
                    <a:pt x="669" y="2098"/>
                    <a:pt x="730" y="2098"/>
                    <a:pt x="730" y="2006"/>
                  </a:cubicBezTo>
                  <a:cubicBezTo>
                    <a:pt x="760" y="1915"/>
                    <a:pt x="1277" y="608"/>
                    <a:pt x="973" y="152"/>
                  </a:cubicBezTo>
                  <a:cubicBezTo>
                    <a:pt x="942" y="92"/>
                    <a:pt x="821" y="0"/>
                    <a:pt x="63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62;p80">
              <a:extLst>
                <a:ext uri="{FF2B5EF4-FFF2-40B4-BE49-F238E27FC236}">
                  <a16:creationId xmlns:a16="http://schemas.microsoft.com/office/drawing/2014/main" id="{9935B570-1D2A-4FE9-BC8A-9C08F615ED0B}"/>
                </a:ext>
              </a:extLst>
            </p:cNvPr>
            <p:cNvSpPr/>
            <p:nvPr/>
          </p:nvSpPr>
          <p:spPr>
            <a:xfrm>
              <a:off x="1133536" y="3697938"/>
              <a:ext cx="40327" cy="25741"/>
            </a:xfrm>
            <a:custGeom>
              <a:avLst/>
              <a:gdLst/>
              <a:ahLst/>
              <a:cxnLst/>
              <a:rect l="l" t="t" r="r" b="b"/>
              <a:pathLst>
                <a:path w="1916" h="1223" extrusionOk="0">
                  <a:moveTo>
                    <a:pt x="1460" y="158"/>
                  </a:moveTo>
                  <a:cubicBezTo>
                    <a:pt x="1581" y="189"/>
                    <a:pt x="1611" y="249"/>
                    <a:pt x="1733" y="280"/>
                  </a:cubicBezTo>
                  <a:cubicBezTo>
                    <a:pt x="1763" y="401"/>
                    <a:pt x="1763" y="462"/>
                    <a:pt x="1733" y="493"/>
                  </a:cubicBezTo>
                  <a:cubicBezTo>
                    <a:pt x="1551" y="797"/>
                    <a:pt x="791" y="949"/>
                    <a:pt x="274" y="1009"/>
                  </a:cubicBezTo>
                  <a:cubicBezTo>
                    <a:pt x="578" y="645"/>
                    <a:pt x="1125" y="158"/>
                    <a:pt x="1460" y="158"/>
                  </a:cubicBezTo>
                  <a:close/>
                  <a:moveTo>
                    <a:pt x="1446" y="1"/>
                  </a:moveTo>
                  <a:cubicBezTo>
                    <a:pt x="872" y="1"/>
                    <a:pt x="88" y="954"/>
                    <a:pt x="1" y="1070"/>
                  </a:cubicBezTo>
                  <a:lnTo>
                    <a:pt x="1" y="1192"/>
                  </a:lnTo>
                  <a:cubicBezTo>
                    <a:pt x="1" y="1222"/>
                    <a:pt x="31" y="1222"/>
                    <a:pt x="61" y="1222"/>
                  </a:cubicBezTo>
                  <a:cubicBezTo>
                    <a:pt x="213" y="1222"/>
                    <a:pt x="1581" y="1100"/>
                    <a:pt x="1855" y="614"/>
                  </a:cubicBezTo>
                  <a:cubicBezTo>
                    <a:pt x="1915" y="553"/>
                    <a:pt x="1915" y="432"/>
                    <a:pt x="1855" y="219"/>
                  </a:cubicBezTo>
                  <a:cubicBezTo>
                    <a:pt x="1763" y="67"/>
                    <a:pt x="1672" y="6"/>
                    <a:pt x="1520" y="6"/>
                  </a:cubicBezTo>
                  <a:cubicBezTo>
                    <a:pt x="1496" y="2"/>
                    <a:pt x="1471" y="1"/>
                    <a:pt x="144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63;p80">
              <a:extLst>
                <a:ext uri="{FF2B5EF4-FFF2-40B4-BE49-F238E27FC236}">
                  <a16:creationId xmlns:a16="http://schemas.microsoft.com/office/drawing/2014/main" id="{857DAB89-099E-446E-86B9-ECF53726F3DF}"/>
                </a:ext>
              </a:extLst>
            </p:cNvPr>
            <p:cNvSpPr/>
            <p:nvPr/>
          </p:nvSpPr>
          <p:spPr>
            <a:xfrm>
              <a:off x="1097058" y="2762658"/>
              <a:ext cx="587962" cy="937877"/>
            </a:xfrm>
            <a:custGeom>
              <a:avLst/>
              <a:gdLst/>
              <a:ahLst/>
              <a:cxnLst/>
              <a:rect l="l" t="t" r="r" b="b"/>
              <a:pathLst>
                <a:path w="27935" h="44560" extrusionOk="0">
                  <a:moveTo>
                    <a:pt x="27935" y="1"/>
                  </a:moveTo>
                  <a:lnTo>
                    <a:pt x="1" y="791"/>
                  </a:lnTo>
                  <a:cubicBezTo>
                    <a:pt x="1" y="37722"/>
                    <a:pt x="2828" y="44135"/>
                    <a:pt x="2828" y="44135"/>
                  </a:cubicBezTo>
                  <a:cubicBezTo>
                    <a:pt x="3436" y="44448"/>
                    <a:pt x="4274" y="44560"/>
                    <a:pt x="5162" y="44560"/>
                  </a:cubicBezTo>
                  <a:cubicBezTo>
                    <a:pt x="7382" y="44560"/>
                    <a:pt x="9910" y="43862"/>
                    <a:pt x="9910" y="43862"/>
                  </a:cubicBezTo>
                  <a:lnTo>
                    <a:pt x="14105" y="9940"/>
                  </a:lnTo>
                  <a:lnTo>
                    <a:pt x="16992" y="43862"/>
                  </a:lnTo>
                  <a:cubicBezTo>
                    <a:pt x="16992" y="43862"/>
                    <a:pt x="19772" y="44400"/>
                    <a:pt x="22022" y="44400"/>
                  </a:cubicBezTo>
                  <a:cubicBezTo>
                    <a:pt x="23514" y="44400"/>
                    <a:pt x="24774" y="44163"/>
                    <a:pt x="24834" y="43375"/>
                  </a:cubicBezTo>
                  <a:cubicBezTo>
                    <a:pt x="26415" y="22737"/>
                    <a:pt x="27935" y="1"/>
                    <a:pt x="2793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64;p80">
              <a:extLst>
                <a:ext uri="{FF2B5EF4-FFF2-40B4-BE49-F238E27FC236}">
                  <a16:creationId xmlns:a16="http://schemas.microsoft.com/office/drawing/2014/main" id="{E292902E-84FC-458B-BD6D-3CF5D9A62B15}"/>
                </a:ext>
              </a:extLst>
            </p:cNvPr>
            <p:cNvSpPr/>
            <p:nvPr/>
          </p:nvSpPr>
          <p:spPr>
            <a:xfrm>
              <a:off x="1282607" y="2959720"/>
              <a:ext cx="217547" cy="30729"/>
            </a:xfrm>
            <a:custGeom>
              <a:avLst/>
              <a:gdLst/>
              <a:ahLst/>
              <a:cxnLst/>
              <a:rect l="l" t="t" r="r" b="b"/>
              <a:pathLst>
                <a:path w="10336" h="1460" extrusionOk="0">
                  <a:moveTo>
                    <a:pt x="10244" y="1"/>
                  </a:moveTo>
                  <a:cubicBezTo>
                    <a:pt x="10153" y="1"/>
                    <a:pt x="4256" y="1125"/>
                    <a:pt x="92" y="1308"/>
                  </a:cubicBezTo>
                  <a:cubicBezTo>
                    <a:pt x="62" y="1308"/>
                    <a:pt x="1" y="1338"/>
                    <a:pt x="1" y="1369"/>
                  </a:cubicBezTo>
                  <a:cubicBezTo>
                    <a:pt x="1" y="1399"/>
                    <a:pt x="31" y="1460"/>
                    <a:pt x="92" y="1460"/>
                  </a:cubicBezTo>
                  <a:cubicBezTo>
                    <a:pt x="4256" y="1277"/>
                    <a:pt x="10183" y="122"/>
                    <a:pt x="10274" y="122"/>
                  </a:cubicBezTo>
                  <a:cubicBezTo>
                    <a:pt x="10305" y="122"/>
                    <a:pt x="10335" y="92"/>
                    <a:pt x="10335" y="62"/>
                  </a:cubicBezTo>
                  <a:cubicBezTo>
                    <a:pt x="10335" y="1"/>
                    <a:pt x="10274" y="1"/>
                    <a:pt x="10244" y="1"/>
                  </a:cubicBezTo>
                  <a:close/>
                </a:path>
              </a:pathLst>
            </a:custGeom>
            <a:solidFill>
              <a:srgbClr val="3488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0" name="Google Shape;3365;p80">
              <a:extLst>
                <a:ext uri="{FF2B5EF4-FFF2-40B4-BE49-F238E27FC236}">
                  <a16:creationId xmlns:a16="http://schemas.microsoft.com/office/drawing/2014/main" id="{A0ADEEAF-9580-48A4-99C1-79884A3A5415}"/>
                </a:ext>
              </a:extLst>
            </p:cNvPr>
            <p:cNvSpPr/>
            <p:nvPr/>
          </p:nvSpPr>
          <p:spPr>
            <a:xfrm>
              <a:off x="1121391" y="2814481"/>
              <a:ext cx="33276" cy="874566"/>
            </a:xfrm>
            <a:custGeom>
              <a:avLst/>
              <a:gdLst/>
              <a:ahLst/>
              <a:cxnLst/>
              <a:rect l="l" t="t" r="r" b="b"/>
              <a:pathLst>
                <a:path w="1581" h="41552" extrusionOk="0">
                  <a:moveTo>
                    <a:pt x="61" y="1"/>
                  </a:moveTo>
                  <a:cubicBezTo>
                    <a:pt x="30" y="1"/>
                    <a:pt x="0" y="31"/>
                    <a:pt x="0" y="62"/>
                  </a:cubicBezTo>
                  <a:lnTo>
                    <a:pt x="1429" y="41491"/>
                  </a:lnTo>
                  <a:cubicBezTo>
                    <a:pt x="1429" y="41521"/>
                    <a:pt x="1489" y="41552"/>
                    <a:pt x="1520" y="41552"/>
                  </a:cubicBezTo>
                  <a:cubicBezTo>
                    <a:pt x="1550" y="41552"/>
                    <a:pt x="1581" y="41521"/>
                    <a:pt x="1581" y="41491"/>
                  </a:cubicBezTo>
                  <a:lnTo>
                    <a:pt x="152" y="62"/>
                  </a:lnTo>
                  <a:cubicBezTo>
                    <a:pt x="152" y="31"/>
                    <a:pt x="122" y="1"/>
                    <a:pt x="6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1" name="Google Shape;3366;p80">
              <a:extLst>
                <a:ext uri="{FF2B5EF4-FFF2-40B4-BE49-F238E27FC236}">
                  <a16:creationId xmlns:a16="http://schemas.microsoft.com/office/drawing/2014/main" id="{C4784C70-8A16-44B8-8BF1-7118A5AC3591}"/>
                </a:ext>
              </a:extLst>
            </p:cNvPr>
            <p:cNvSpPr/>
            <p:nvPr/>
          </p:nvSpPr>
          <p:spPr>
            <a:xfrm>
              <a:off x="1432330" y="2972518"/>
              <a:ext cx="34560" cy="717825"/>
            </a:xfrm>
            <a:custGeom>
              <a:avLst/>
              <a:gdLst/>
              <a:ahLst/>
              <a:cxnLst/>
              <a:rect l="l" t="t" r="r" b="b"/>
              <a:pathLst>
                <a:path w="1642" h="34105" extrusionOk="0">
                  <a:moveTo>
                    <a:pt x="92" y="1"/>
                  </a:moveTo>
                  <a:cubicBezTo>
                    <a:pt x="31" y="1"/>
                    <a:pt x="0" y="31"/>
                    <a:pt x="0" y="92"/>
                  </a:cubicBezTo>
                  <a:lnTo>
                    <a:pt x="1459" y="34013"/>
                  </a:lnTo>
                  <a:cubicBezTo>
                    <a:pt x="1459" y="34044"/>
                    <a:pt x="1490" y="34105"/>
                    <a:pt x="1520" y="34105"/>
                  </a:cubicBezTo>
                  <a:cubicBezTo>
                    <a:pt x="1611" y="34105"/>
                    <a:pt x="1642" y="34044"/>
                    <a:pt x="1611" y="34013"/>
                  </a:cubicBezTo>
                  <a:lnTo>
                    <a:pt x="152" y="92"/>
                  </a:lnTo>
                  <a:cubicBezTo>
                    <a:pt x="152" y="61"/>
                    <a:pt x="122" y="1"/>
                    <a:pt x="9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2" name="Google Shape;3367;p80">
              <a:extLst>
                <a:ext uri="{FF2B5EF4-FFF2-40B4-BE49-F238E27FC236}">
                  <a16:creationId xmlns:a16="http://schemas.microsoft.com/office/drawing/2014/main" id="{4CAD423B-D61D-4B3C-B4B5-82B0AC5A1577}"/>
                </a:ext>
              </a:extLst>
            </p:cNvPr>
            <p:cNvSpPr/>
            <p:nvPr/>
          </p:nvSpPr>
          <p:spPr>
            <a:xfrm>
              <a:off x="1408649" y="2764594"/>
              <a:ext cx="3873" cy="163139"/>
            </a:xfrm>
            <a:custGeom>
              <a:avLst/>
              <a:gdLst/>
              <a:ahLst/>
              <a:cxnLst/>
              <a:rect l="l" t="t" r="r" b="b"/>
              <a:pathLst>
                <a:path w="184" h="7751" extrusionOk="0">
                  <a:moveTo>
                    <a:pt x="61" y="0"/>
                  </a:moveTo>
                  <a:cubicBezTo>
                    <a:pt x="31" y="0"/>
                    <a:pt x="1" y="91"/>
                    <a:pt x="1" y="122"/>
                  </a:cubicBezTo>
                  <a:lnTo>
                    <a:pt x="1" y="7629"/>
                  </a:lnTo>
                  <a:cubicBezTo>
                    <a:pt x="1" y="7721"/>
                    <a:pt x="31" y="7751"/>
                    <a:pt x="61" y="7751"/>
                  </a:cubicBezTo>
                  <a:cubicBezTo>
                    <a:pt x="153" y="7751"/>
                    <a:pt x="183" y="7690"/>
                    <a:pt x="122" y="7629"/>
                  </a:cubicBezTo>
                  <a:lnTo>
                    <a:pt x="122" y="122"/>
                  </a:lnTo>
                  <a:cubicBezTo>
                    <a:pt x="122" y="31"/>
                    <a:pt x="92" y="0"/>
                    <a:pt x="61" y="0"/>
                  </a:cubicBezTo>
                  <a:close/>
                </a:path>
              </a:pathLst>
            </a:custGeom>
            <a:solidFill>
              <a:srgbClr val="3488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3" name="Google Shape;3368;p80">
              <a:extLst>
                <a:ext uri="{FF2B5EF4-FFF2-40B4-BE49-F238E27FC236}">
                  <a16:creationId xmlns:a16="http://schemas.microsoft.com/office/drawing/2014/main" id="{725B0CBE-F02F-4A07-900C-E636A9AAA5E4}"/>
                </a:ext>
              </a:extLst>
            </p:cNvPr>
            <p:cNvSpPr/>
            <p:nvPr/>
          </p:nvSpPr>
          <p:spPr>
            <a:xfrm>
              <a:off x="1131621" y="2776108"/>
              <a:ext cx="83180" cy="171474"/>
            </a:xfrm>
            <a:custGeom>
              <a:avLst/>
              <a:gdLst/>
              <a:ahLst/>
              <a:cxnLst/>
              <a:rect l="l" t="t" r="r" b="b"/>
              <a:pathLst>
                <a:path w="3952" h="8147" extrusionOk="0">
                  <a:moveTo>
                    <a:pt x="3587" y="0"/>
                  </a:moveTo>
                  <a:cubicBezTo>
                    <a:pt x="3526" y="0"/>
                    <a:pt x="3496" y="31"/>
                    <a:pt x="3496" y="61"/>
                  </a:cubicBezTo>
                  <a:cubicBezTo>
                    <a:pt x="3769" y="2949"/>
                    <a:pt x="2462" y="5927"/>
                    <a:pt x="31" y="7994"/>
                  </a:cubicBezTo>
                  <a:cubicBezTo>
                    <a:pt x="0" y="8055"/>
                    <a:pt x="0" y="8085"/>
                    <a:pt x="31" y="8116"/>
                  </a:cubicBezTo>
                  <a:cubicBezTo>
                    <a:pt x="61" y="8146"/>
                    <a:pt x="61" y="8146"/>
                    <a:pt x="122" y="8146"/>
                  </a:cubicBezTo>
                  <a:cubicBezTo>
                    <a:pt x="152" y="8146"/>
                    <a:pt x="152" y="8146"/>
                    <a:pt x="183" y="8116"/>
                  </a:cubicBezTo>
                  <a:cubicBezTo>
                    <a:pt x="2675" y="5988"/>
                    <a:pt x="3952" y="2979"/>
                    <a:pt x="3678" y="61"/>
                  </a:cubicBezTo>
                  <a:cubicBezTo>
                    <a:pt x="3648" y="31"/>
                    <a:pt x="3617" y="0"/>
                    <a:pt x="3587" y="0"/>
                  </a:cubicBezTo>
                  <a:close/>
                </a:path>
              </a:pathLst>
            </a:custGeom>
            <a:solidFill>
              <a:srgbClr val="3488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369;p80">
              <a:extLst>
                <a:ext uri="{FF2B5EF4-FFF2-40B4-BE49-F238E27FC236}">
                  <a16:creationId xmlns:a16="http://schemas.microsoft.com/office/drawing/2014/main" id="{8E0ED453-648B-480B-89BB-63E216FD20F6}"/>
                </a:ext>
              </a:extLst>
            </p:cNvPr>
            <p:cNvSpPr/>
            <p:nvPr/>
          </p:nvSpPr>
          <p:spPr>
            <a:xfrm>
              <a:off x="1596113" y="2770341"/>
              <a:ext cx="81264" cy="143333"/>
            </a:xfrm>
            <a:custGeom>
              <a:avLst/>
              <a:gdLst/>
              <a:ahLst/>
              <a:cxnLst/>
              <a:rect l="l" t="t" r="r" b="b"/>
              <a:pathLst>
                <a:path w="3861" h="6810" extrusionOk="0">
                  <a:moveTo>
                    <a:pt x="426" y="1"/>
                  </a:moveTo>
                  <a:cubicBezTo>
                    <a:pt x="365" y="1"/>
                    <a:pt x="305" y="31"/>
                    <a:pt x="305" y="92"/>
                  </a:cubicBezTo>
                  <a:cubicBezTo>
                    <a:pt x="153" y="1095"/>
                    <a:pt x="1" y="2584"/>
                    <a:pt x="548" y="3982"/>
                  </a:cubicBezTo>
                  <a:cubicBezTo>
                    <a:pt x="1064" y="5350"/>
                    <a:pt x="2280" y="6414"/>
                    <a:pt x="3739" y="6809"/>
                  </a:cubicBezTo>
                  <a:cubicBezTo>
                    <a:pt x="3770" y="6809"/>
                    <a:pt x="3800" y="6779"/>
                    <a:pt x="3861" y="6688"/>
                  </a:cubicBezTo>
                  <a:cubicBezTo>
                    <a:pt x="3861" y="6657"/>
                    <a:pt x="3800" y="6627"/>
                    <a:pt x="3770" y="6627"/>
                  </a:cubicBezTo>
                  <a:cubicBezTo>
                    <a:pt x="2402" y="6262"/>
                    <a:pt x="1277" y="5259"/>
                    <a:pt x="730" y="3922"/>
                  </a:cubicBezTo>
                  <a:cubicBezTo>
                    <a:pt x="213" y="2554"/>
                    <a:pt x="365" y="1065"/>
                    <a:pt x="517" y="92"/>
                  </a:cubicBezTo>
                  <a:cubicBezTo>
                    <a:pt x="517" y="31"/>
                    <a:pt x="457" y="1"/>
                    <a:pt x="426" y="1"/>
                  </a:cubicBezTo>
                  <a:close/>
                </a:path>
              </a:pathLst>
            </a:custGeom>
            <a:solidFill>
              <a:srgbClr val="3488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5" name="Google Shape;3370;p80">
              <a:extLst>
                <a:ext uri="{FF2B5EF4-FFF2-40B4-BE49-F238E27FC236}">
                  <a16:creationId xmlns:a16="http://schemas.microsoft.com/office/drawing/2014/main" id="{AF26562B-0FEE-4F01-A1BB-506DDD40E01A}"/>
                </a:ext>
              </a:extLst>
            </p:cNvPr>
            <p:cNvSpPr/>
            <p:nvPr/>
          </p:nvSpPr>
          <p:spPr>
            <a:xfrm>
              <a:off x="1370908" y="2783138"/>
              <a:ext cx="41611" cy="138219"/>
            </a:xfrm>
            <a:custGeom>
              <a:avLst/>
              <a:gdLst/>
              <a:ahLst/>
              <a:cxnLst/>
              <a:rect l="l" t="t" r="r" b="b"/>
              <a:pathLst>
                <a:path w="1977" h="6567" extrusionOk="0">
                  <a:moveTo>
                    <a:pt x="61" y="1"/>
                  </a:moveTo>
                  <a:cubicBezTo>
                    <a:pt x="31" y="1"/>
                    <a:pt x="0" y="31"/>
                    <a:pt x="0" y="92"/>
                  </a:cubicBezTo>
                  <a:cubicBezTo>
                    <a:pt x="0" y="122"/>
                    <a:pt x="61" y="2706"/>
                    <a:pt x="335" y="4590"/>
                  </a:cubicBezTo>
                  <a:cubicBezTo>
                    <a:pt x="639" y="6536"/>
                    <a:pt x="1824" y="6566"/>
                    <a:pt x="1854" y="6566"/>
                  </a:cubicBezTo>
                  <a:cubicBezTo>
                    <a:pt x="1946" y="6566"/>
                    <a:pt x="1976" y="6536"/>
                    <a:pt x="1885" y="6505"/>
                  </a:cubicBezTo>
                  <a:cubicBezTo>
                    <a:pt x="1885" y="6475"/>
                    <a:pt x="1854" y="6414"/>
                    <a:pt x="1824" y="6414"/>
                  </a:cubicBezTo>
                  <a:cubicBezTo>
                    <a:pt x="1824" y="6414"/>
                    <a:pt x="760" y="6384"/>
                    <a:pt x="487" y="4560"/>
                  </a:cubicBezTo>
                  <a:cubicBezTo>
                    <a:pt x="213" y="2675"/>
                    <a:pt x="152" y="122"/>
                    <a:pt x="152" y="92"/>
                  </a:cubicBezTo>
                  <a:cubicBezTo>
                    <a:pt x="152" y="31"/>
                    <a:pt x="122" y="1"/>
                    <a:pt x="61" y="1"/>
                  </a:cubicBezTo>
                  <a:close/>
                </a:path>
              </a:pathLst>
            </a:custGeom>
            <a:solidFill>
              <a:srgbClr val="3488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6" name="Google Shape;3371;p80">
              <a:extLst>
                <a:ext uri="{FF2B5EF4-FFF2-40B4-BE49-F238E27FC236}">
                  <a16:creationId xmlns:a16="http://schemas.microsoft.com/office/drawing/2014/main" id="{828332D8-3C4E-4951-9617-690F2DEAAFE7}"/>
                </a:ext>
              </a:extLst>
            </p:cNvPr>
            <p:cNvSpPr/>
            <p:nvPr/>
          </p:nvSpPr>
          <p:spPr>
            <a:xfrm>
              <a:off x="1102826" y="2796757"/>
              <a:ext cx="568767" cy="42705"/>
            </a:xfrm>
            <a:custGeom>
              <a:avLst/>
              <a:gdLst/>
              <a:ahLst/>
              <a:cxnLst/>
              <a:rect l="l" t="t" r="r" b="b"/>
              <a:pathLst>
                <a:path w="27023" h="2029" extrusionOk="0">
                  <a:moveTo>
                    <a:pt x="21245" y="0"/>
                  </a:moveTo>
                  <a:cubicBezTo>
                    <a:pt x="15687" y="0"/>
                    <a:pt x="7034" y="280"/>
                    <a:pt x="92" y="1907"/>
                  </a:cubicBezTo>
                  <a:cubicBezTo>
                    <a:pt x="31" y="1907"/>
                    <a:pt x="1" y="1937"/>
                    <a:pt x="1" y="1968"/>
                  </a:cubicBezTo>
                  <a:cubicBezTo>
                    <a:pt x="31" y="2028"/>
                    <a:pt x="92" y="2028"/>
                    <a:pt x="122" y="2028"/>
                  </a:cubicBezTo>
                  <a:cubicBezTo>
                    <a:pt x="7122" y="360"/>
                    <a:pt x="15889" y="105"/>
                    <a:pt x="21437" y="105"/>
                  </a:cubicBezTo>
                  <a:cubicBezTo>
                    <a:pt x="23165" y="105"/>
                    <a:pt x="24580" y="129"/>
                    <a:pt x="25533" y="144"/>
                  </a:cubicBezTo>
                  <a:cubicBezTo>
                    <a:pt x="26189" y="171"/>
                    <a:pt x="26550" y="186"/>
                    <a:pt x="26751" y="186"/>
                  </a:cubicBezTo>
                  <a:cubicBezTo>
                    <a:pt x="26998" y="186"/>
                    <a:pt x="27006" y="164"/>
                    <a:pt x="27022" y="113"/>
                  </a:cubicBezTo>
                  <a:cubicBezTo>
                    <a:pt x="27022" y="83"/>
                    <a:pt x="27022" y="53"/>
                    <a:pt x="26992" y="53"/>
                  </a:cubicBezTo>
                  <a:lnTo>
                    <a:pt x="25533" y="53"/>
                  </a:lnTo>
                  <a:cubicBezTo>
                    <a:pt x="24545" y="30"/>
                    <a:pt x="23060" y="0"/>
                    <a:pt x="21245" y="0"/>
                  </a:cubicBezTo>
                  <a:close/>
                </a:path>
              </a:pathLst>
            </a:custGeom>
            <a:solidFill>
              <a:srgbClr val="3488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372;p80">
              <a:extLst>
                <a:ext uri="{FF2B5EF4-FFF2-40B4-BE49-F238E27FC236}">
                  <a16:creationId xmlns:a16="http://schemas.microsoft.com/office/drawing/2014/main" id="{CC283F40-A144-4239-8FF2-66921680465C}"/>
                </a:ext>
              </a:extLst>
            </p:cNvPr>
            <p:cNvSpPr/>
            <p:nvPr/>
          </p:nvSpPr>
          <p:spPr>
            <a:xfrm>
              <a:off x="1381790" y="2764594"/>
              <a:ext cx="21132" cy="24331"/>
            </a:xfrm>
            <a:custGeom>
              <a:avLst/>
              <a:gdLst/>
              <a:ahLst/>
              <a:cxnLst/>
              <a:rect l="l" t="t" r="r" b="b"/>
              <a:pathLst>
                <a:path w="1004" h="1156" extrusionOk="0">
                  <a:moveTo>
                    <a:pt x="517" y="0"/>
                  </a:moveTo>
                  <a:cubicBezTo>
                    <a:pt x="243" y="0"/>
                    <a:pt x="0" y="274"/>
                    <a:pt x="0" y="578"/>
                  </a:cubicBezTo>
                  <a:cubicBezTo>
                    <a:pt x="0" y="882"/>
                    <a:pt x="243" y="1155"/>
                    <a:pt x="517" y="1155"/>
                  </a:cubicBezTo>
                  <a:cubicBezTo>
                    <a:pt x="760" y="1155"/>
                    <a:pt x="1003" y="882"/>
                    <a:pt x="1003" y="578"/>
                  </a:cubicBezTo>
                  <a:cubicBezTo>
                    <a:pt x="1003" y="274"/>
                    <a:pt x="760" y="0"/>
                    <a:pt x="517" y="0"/>
                  </a:cubicBezTo>
                  <a:close/>
                </a:path>
              </a:pathLst>
            </a:custGeom>
            <a:solidFill>
              <a:srgbClr val="3488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373;p80">
              <a:extLst>
                <a:ext uri="{FF2B5EF4-FFF2-40B4-BE49-F238E27FC236}">
                  <a16:creationId xmlns:a16="http://schemas.microsoft.com/office/drawing/2014/main" id="{B12ECF60-8597-413A-AADD-28F54332E508}"/>
                </a:ext>
              </a:extLst>
            </p:cNvPr>
            <p:cNvSpPr/>
            <p:nvPr/>
          </p:nvSpPr>
          <p:spPr>
            <a:xfrm>
              <a:off x="1701043" y="3733258"/>
              <a:ext cx="87663" cy="67815"/>
            </a:xfrm>
            <a:custGeom>
              <a:avLst/>
              <a:gdLst/>
              <a:ahLst/>
              <a:cxnLst/>
              <a:rect l="l" t="t" r="r" b="b"/>
              <a:pathLst>
                <a:path w="4165" h="3222" extrusionOk="0">
                  <a:moveTo>
                    <a:pt x="608" y="0"/>
                  </a:moveTo>
                  <a:cubicBezTo>
                    <a:pt x="152" y="942"/>
                    <a:pt x="1" y="2097"/>
                    <a:pt x="244" y="3222"/>
                  </a:cubicBezTo>
                  <a:cubicBezTo>
                    <a:pt x="4043" y="2827"/>
                    <a:pt x="4165" y="2432"/>
                    <a:pt x="4165" y="2432"/>
                  </a:cubicBezTo>
                  <a:cubicBezTo>
                    <a:pt x="4165" y="2432"/>
                    <a:pt x="3344" y="1246"/>
                    <a:pt x="60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9" name="Google Shape;3374;p80">
              <a:extLst>
                <a:ext uri="{FF2B5EF4-FFF2-40B4-BE49-F238E27FC236}">
                  <a16:creationId xmlns:a16="http://schemas.microsoft.com/office/drawing/2014/main" id="{7A45C0EC-01A6-47A4-AC7E-D151182740C3}"/>
                </a:ext>
              </a:extLst>
            </p:cNvPr>
            <p:cNvSpPr/>
            <p:nvPr/>
          </p:nvSpPr>
          <p:spPr>
            <a:xfrm>
              <a:off x="1463672" y="3705094"/>
              <a:ext cx="250171" cy="104417"/>
            </a:xfrm>
            <a:custGeom>
              <a:avLst/>
              <a:gdLst/>
              <a:ahLst/>
              <a:cxnLst/>
              <a:rect l="l" t="t" r="r" b="b"/>
              <a:pathLst>
                <a:path w="11886" h="4961" extrusionOk="0">
                  <a:moveTo>
                    <a:pt x="8238" y="1"/>
                  </a:moveTo>
                  <a:cubicBezTo>
                    <a:pt x="8238" y="1"/>
                    <a:pt x="6139" y="1118"/>
                    <a:pt x="3655" y="1118"/>
                  </a:cubicBezTo>
                  <a:cubicBezTo>
                    <a:pt x="2615" y="1118"/>
                    <a:pt x="1507" y="922"/>
                    <a:pt x="457" y="365"/>
                  </a:cubicBezTo>
                  <a:cubicBezTo>
                    <a:pt x="457" y="457"/>
                    <a:pt x="1" y="1612"/>
                    <a:pt x="31" y="3466"/>
                  </a:cubicBezTo>
                  <a:cubicBezTo>
                    <a:pt x="31" y="3466"/>
                    <a:pt x="265" y="4961"/>
                    <a:pt x="5341" y="4961"/>
                  </a:cubicBezTo>
                  <a:cubicBezTo>
                    <a:pt x="6054" y="4961"/>
                    <a:pt x="6864" y="4931"/>
                    <a:pt x="7782" y="4864"/>
                  </a:cubicBezTo>
                  <a:cubicBezTo>
                    <a:pt x="9302" y="4773"/>
                    <a:pt x="10518" y="4651"/>
                    <a:pt x="11521" y="4530"/>
                  </a:cubicBezTo>
                  <a:cubicBezTo>
                    <a:pt x="11278" y="3435"/>
                    <a:pt x="11429" y="2250"/>
                    <a:pt x="11885" y="1308"/>
                  </a:cubicBezTo>
                  <a:cubicBezTo>
                    <a:pt x="10943" y="852"/>
                    <a:pt x="9727" y="426"/>
                    <a:pt x="82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375;p80">
              <a:extLst>
                <a:ext uri="{FF2B5EF4-FFF2-40B4-BE49-F238E27FC236}">
                  <a16:creationId xmlns:a16="http://schemas.microsoft.com/office/drawing/2014/main" id="{56DA7B9C-F682-4877-A2A4-F17B58C24D64}"/>
                </a:ext>
              </a:extLst>
            </p:cNvPr>
            <p:cNvSpPr/>
            <p:nvPr/>
          </p:nvSpPr>
          <p:spPr>
            <a:xfrm>
              <a:off x="1464324" y="3778030"/>
              <a:ext cx="328215" cy="40327"/>
            </a:xfrm>
            <a:custGeom>
              <a:avLst/>
              <a:gdLst/>
              <a:ahLst/>
              <a:cxnLst/>
              <a:rect l="l" t="t" r="r" b="b"/>
              <a:pathLst>
                <a:path w="15594" h="1916" extrusionOk="0">
                  <a:moveTo>
                    <a:pt x="0" y="1"/>
                  </a:moveTo>
                  <a:lnTo>
                    <a:pt x="0" y="1"/>
                  </a:lnTo>
                  <a:cubicBezTo>
                    <a:pt x="31" y="396"/>
                    <a:pt x="91" y="761"/>
                    <a:pt x="152" y="1186"/>
                  </a:cubicBezTo>
                  <a:cubicBezTo>
                    <a:pt x="152" y="1186"/>
                    <a:pt x="2310" y="1916"/>
                    <a:pt x="8177" y="1916"/>
                  </a:cubicBezTo>
                  <a:cubicBezTo>
                    <a:pt x="14712" y="1916"/>
                    <a:pt x="15532" y="1065"/>
                    <a:pt x="15532" y="1065"/>
                  </a:cubicBezTo>
                  <a:cubicBezTo>
                    <a:pt x="15532" y="1065"/>
                    <a:pt x="15593" y="761"/>
                    <a:pt x="15472" y="274"/>
                  </a:cubicBezTo>
                  <a:cubicBezTo>
                    <a:pt x="12825" y="794"/>
                    <a:pt x="10384" y="989"/>
                    <a:pt x="8213" y="989"/>
                  </a:cubicBezTo>
                  <a:cubicBezTo>
                    <a:pt x="4673" y="989"/>
                    <a:pt x="1846" y="472"/>
                    <a:pt x="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376;p80">
              <a:extLst>
                <a:ext uri="{FF2B5EF4-FFF2-40B4-BE49-F238E27FC236}">
                  <a16:creationId xmlns:a16="http://schemas.microsoft.com/office/drawing/2014/main" id="{4CA9717D-5720-400B-B2C1-5F372D29E971}"/>
                </a:ext>
              </a:extLst>
            </p:cNvPr>
            <p:cNvSpPr/>
            <p:nvPr/>
          </p:nvSpPr>
          <p:spPr>
            <a:xfrm>
              <a:off x="1654988" y="3718629"/>
              <a:ext cx="28793" cy="50472"/>
            </a:xfrm>
            <a:custGeom>
              <a:avLst/>
              <a:gdLst/>
              <a:ahLst/>
              <a:cxnLst/>
              <a:rect l="l" t="t" r="r" b="b"/>
              <a:pathLst>
                <a:path w="1368" h="2398" extrusionOk="0">
                  <a:moveTo>
                    <a:pt x="1250" y="0"/>
                  </a:moveTo>
                  <a:cubicBezTo>
                    <a:pt x="1238" y="0"/>
                    <a:pt x="1225" y="7"/>
                    <a:pt x="1216" y="26"/>
                  </a:cubicBezTo>
                  <a:cubicBezTo>
                    <a:pt x="1216" y="26"/>
                    <a:pt x="0" y="725"/>
                    <a:pt x="152" y="2336"/>
                  </a:cubicBezTo>
                  <a:cubicBezTo>
                    <a:pt x="152" y="2367"/>
                    <a:pt x="182" y="2397"/>
                    <a:pt x="213" y="2397"/>
                  </a:cubicBezTo>
                  <a:cubicBezTo>
                    <a:pt x="304" y="2397"/>
                    <a:pt x="334" y="2336"/>
                    <a:pt x="304" y="2336"/>
                  </a:cubicBezTo>
                  <a:cubicBezTo>
                    <a:pt x="182" y="847"/>
                    <a:pt x="1246" y="209"/>
                    <a:pt x="1277" y="178"/>
                  </a:cubicBezTo>
                  <a:cubicBezTo>
                    <a:pt x="1307" y="178"/>
                    <a:pt x="1368" y="87"/>
                    <a:pt x="1307" y="57"/>
                  </a:cubicBezTo>
                  <a:cubicBezTo>
                    <a:pt x="1307" y="36"/>
                    <a:pt x="1278" y="0"/>
                    <a:pt x="125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2" name="Google Shape;3377;p80">
              <a:extLst>
                <a:ext uri="{FF2B5EF4-FFF2-40B4-BE49-F238E27FC236}">
                  <a16:creationId xmlns:a16="http://schemas.microsoft.com/office/drawing/2014/main" id="{085EBEBF-E104-4BF8-A74A-F51B73B651C1}"/>
                </a:ext>
              </a:extLst>
            </p:cNvPr>
            <p:cNvSpPr/>
            <p:nvPr/>
          </p:nvSpPr>
          <p:spPr>
            <a:xfrm>
              <a:off x="1631307" y="3709030"/>
              <a:ext cx="24962" cy="50472"/>
            </a:xfrm>
            <a:custGeom>
              <a:avLst/>
              <a:gdLst/>
              <a:ahLst/>
              <a:cxnLst/>
              <a:rect l="l" t="t" r="r" b="b"/>
              <a:pathLst>
                <a:path w="1186" h="2398" extrusionOk="0">
                  <a:moveTo>
                    <a:pt x="1075" y="0"/>
                  </a:moveTo>
                  <a:cubicBezTo>
                    <a:pt x="1059" y="0"/>
                    <a:pt x="1043" y="8"/>
                    <a:pt x="1034" y="26"/>
                  </a:cubicBezTo>
                  <a:cubicBezTo>
                    <a:pt x="1003" y="57"/>
                    <a:pt x="0" y="665"/>
                    <a:pt x="0" y="2336"/>
                  </a:cubicBezTo>
                  <a:cubicBezTo>
                    <a:pt x="0" y="2367"/>
                    <a:pt x="61" y="2397"/>
                    <a:pt x="92" y="2397"/>
                  </a:cubicBezTo>
                  <a:cubicBezTo>
                    <a:pt x="122" y="2397"/>
                    <a:pt x="152" y="2367"/>
                    <a:pt x="152" y="2336"/>
                  </a:cubicBezTo>
                  <a:cubicBezTo>
                    <a:pt x="152" y="786"/>
                    <a:pt x="1125" y="178"/>
                    <a:pt x="1125" y="178"/>
                  </a:cubicBezTo>
                  <a:cubicBezTo>
                    <a:pt x="1155" y="178"/>
                    <a:pt x="1186" y="87"/>
                    <a:pt x="1155" y="57"/>
                  </a:cubicBezTo>
                  <a:cubicBezTo>
                    <a:pt x="1155" y="36"/>
                    <a:pt x="1112" y="0"/>
                    <a:pt x="10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378;p80">
              <a:extLst>
                <a:ext uri="{FF2B5EF4-FFF2-40B4-BE49-F238E27FC236}">
                  <a16:creationId xmlns:a16="http://schemas.microsoft.com/office/drawing/2014/main" id="{F28F779F-5C8F-470A-AFF9-C270CA8031CB}"/>
                </a:ext>
              </a:extLst>
            </p:cNvPr>
            <p:cNvSpPr/>
            <p:nvPr/>
          </p:nvSpPr>
          <p:spPr>
            <a:xfrm>
              <a:off x="1630023" y="3679498"/>
              <a:ext cx="26899" cy="43526"/>
            </a:xfrm>
            <a:custGeom>
              <a:avLst/>
              <a:gdLst/>
              <a:ahLst/>
              <a:cxnLst/>
              <a:rect l="l" t="t" r="r" b="b"/>
              <a:pathLst>
                <a:path w="1278" h="2068" extrusionOk="0">
                  <a:moveTo>
                    <a:pt x="609" y="153"/>
                  </a:moveTo>
                  <a:cubicBezTo>
                    <a:pt x="730" y="153"/>
                    <a:pt x="791" y="214"/>
                    <a:pt x="791" y="244"/>
                  </a:cubicBezTo>
                  <a:cubicBezTo>
                    <a:pt x="973" y="548"/>
                    <a:pt x="760" y="1277"/>
                    <a:pt x="609" y="1733"/>
                  </a:cubicBezTo>
                  <a:cubicBezTo>
                    <a:pt x="457" y="1277"/>
                    <a:pt x="213" y="518"/>
                    <a:pt x="426" y="244"/>
                  </a:cubicBezTo>
                  <a:cubicBezTo>
                    <a:pt x="457" y="214"/>
                    <a:pt x="487" y="153"/>
                    <a:pt x="609" y="153"/>
                  </a:cubicBezTo>
                  <a:close/>
                  <a:moveTo>
                    <a:pt x="639" y="1"/>
                  </a:moveTo>
                  <a:cubicBezTo>
                    <a:pt x="457" y="1"/>
                    <a:pt x="335" y="92"/>
                    <a:pt x="305" y="153"/>
                  </a:cubicBezTo>
                  <a:cubicBezTo>
                    <a:pt x="1" y="609"/>
                    <a:pt x="487" y="1885"/>
                    <a:pt x="578" y="2037"/>
                  </a:cubicBezTo>
                  <a:cubicBezTo>
                    <a:pt x="578" y="2037"/>
                    <a:pt x="609" y="2068"/>
                    <a:pt x="639" y="2068"/>
                  </a:cubicBezTo>
                  <a:lnTo>
                    <a:pt x="730" y="2068"/>
                  </a:lnTo>
                  <a:cubicBezTo>
                    <a:pt x="760" y="1916"/>
                    <a:pt x="1277" y="700"/>
                    <a:pt x="973" y="214"/>
                  </a:cubicBezTo>
                  <a:cubicBezTo>
                    <a:pt x="912" y="92"/>
                    <a:pt x="791" y="1"/>
                    <a:pt x="6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379;p80">
              <a:extLst>
                <a:ext uri="{FF2B5EF4-FFF2-40B4-BE49-F238E27FC236}">
                  <a16:creationId xmlns:a16="http://schemas.microsoft.com/office/drawing/2014/main" id="{64780C4B-1D04-4D3E-9F30-E855EA4F2934}"/>
                </a:ext>
              </a:extLst>
            </p:cNvPr>
            <p:cNvSpPr/>
            <p:nvPr/>
          </p:nvSpPr>
          <p:spPr>
            <a:xfrm>
              <a:off x="1604428" y="3698043"/>
              <a:ext cx="41611" cy="25636"/>
            </a:xfrm>
            <a:custGeom>
              <a:avLst/>
              <a:gdLst/>
              <a:ahLst/>
              <a:cxnLst/>
              <a:rect l="l" t="t" r="r" b="b"/>
              <a:pathLst>
                <a:path w="1977" h="1218" extrusionOk="0">
                  <a:moveTo>
                    <a:pt x="426" y="153"/>
                  </a:moveTo>
                  <a:cubicBezTo>
                    <a:pt x="761" y="153"/>
                    <a:pt x="1338" y="700"/>
                    <a:pt x="1642" y="1035"/>
                  </a:cubicBezTo>
                  <a:cubicBezTo>
                    <a:pt x="1125" y="944"/>
                    <a:pt x="335" y="852"/>
                    <a:pt x="183" y="548"/>
                  </a:cubicBezTo>
                  <a:cubicBezTo>
                    <a:pt x="153" y="488"/>
                    <a:pt x="122" y="427"/>
                    <a:pt x="183" y="305"/>
                  </a:cubicBezTo>
                  <a:cubicBezTo>
                    <a:pt x="214" y="184"/>
                    <a:pt x="305" y="153"/>
                    <a:pt x="426" y="153"/>
                  </a:cubicBezTo>
                  <a:close/>
                  <a:moveTo>
                    <a:pt x="452" y="1"/>
                  </a:moveTo>
                  <a:cubicBezTo>
                    <a:pt x="443" y="1"/>
                    <a:pt x="435" y="1"/>
                    <a:pt x="426" y="1"/>
                  </a:cubicBezTo>
                  <a:cubicBezTo>
                    <a:pt x="274" y="1"/>
                    <a:pt x="153" y="92"/>
                    <a:pt x="62" y="214"/>
                  </a:cubicBezTo>
                  <a:cubicBezTo>
                    <a:pt x="1" y="366"/>
                    <a:pt x="31" y="548"/>
                    <a:pt x="62" y="609"/>
                  </a:cubicBezTo>
                  <a:cubicBezTo>
                    <a:pt x="335" y="1095"/>
                    <a:pt x="1703" y="1217"/>
                    <a:pt x="1855" y="1217"/>
                  </a:cubicBezTo>
                  <a:cubicBezTo>
                    <a:pt x="1855" y="1217"/>
                    <a:pt x="1885" y="1187"/>
                    <a:pt x="1946" y="1187"/>
                  </a:cubicBezTo>
                  <a:cubicBezTo>
                    <a:pt x="1976" y="1126"/>
                    <a:pt x="1976" y="1095"/>
                    <a:pt x="1946" y="1065"/>
                  </a:cubicBezTo>
                  <a:cubicBezTo>
                    <a:pt x="1856" y="945"/>
                    <a:pt x="1000" y="1"/>
                    <a:pt x="45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5" name="Google Shape;3380;p80">
              <a:extLst>
                <a:ext uri="{FF2B5EF4-FFF2-40B4-BE49-F238E27FC236}">
                  <a16:creationId xmlns:a16="http://schemas.microsoft.com/office/drawing/2014/main" id="{7CD3BDA1-D0EF-42B2-BC2A-94EC081C5034}"/>
                </a:ext>
              </a:extLst>
            </p:cNvPr>
            <p:cNvSpPr/>
            <p:nvPr/>
          </p:nvSpPr>
          <p:spPr>
            <a:xfrm>
              <a:off x="1037573" y="2107501"/>
              <a:ext cx="649357" cy="757605"/>
            </a:xfrm>
            <a:custGeom>
              <a:avLst/>
              <a:gdLst/>
              <a:ahLst/>
              <a:cxnLst/>
              <a:rect l="l" t="t" r="r" b="b"/>
              <a:pathLst>
                <a:path w="30852" h="35995" extrusionOk="0">
                  <a:moveTo>
                    <a:pt x="23131" y="1"/>
                  </a:moveTo>
                  <a:lnTo>
                    <a:pt x="23101" y="122"/>
                  </a:lnTo>
                  <a:lnTo>
                    <a:pt x="16171" y="335"/>
                  </a:lnTo>
                  <a:lnTo>
                    <a:pt x="11338" y="578"/>
                  </a:lnTo>
                  <a:lnTo>
                    <a:pt x="6535" y="1277"/>
                  </a:lnTo>
                  <a:cubicBezTo>
                    <a:pt x="6535" y="1277"/>
                    <a:pt x="2523" y="1885"/>
                    <a:pt x="2189" y="3861"/>
                  </a:cubicBezTo>
                  <a:cubicBezTo>
                    <a:pt x="1398" y="8694"/>
                    <a:pt x="0" y="18299"/>
                    <a:pt x="2736" y="33254"/>
                  </a:cubicBezTo>
                  <a:cubicBezTo>
                    <a:pt x="3105" y="35281"/>
                    <a:pt x="5702" y="35994"/>
                    <a:pt x="9174" y="35994"/>
                  </a:cubicBezTo>
                  <a:cubicBezTo>
                    <a:pt x="17413" y="35994"/>
                    <a:pt x="30578" y="31977"/>
                    <a:pt x="30578" y="31977"/>
                  </a:cubicBezTo>
                  <a:cubicBezTo>
                    <a:pt x="30578" y="31977"/>
                    <a:pt x="30092" y="23101"/>
                    <a:pt x="28299" y="14317"/>
                  </a:cubicBezTo>
                  <a:cubicBezTo>
                    <a:pt x="29210" y="13861"/>
                    <a:pt x="30031" y="13284"/>
                    <a:pt x="30852" y="12585"/>
                  </a:cubicBezTo>
                  <a:cubicBezTo>
                    <a:pt x="30852" y="12585"/>
                    <a:pt x="29543" y="134"/>
                    <a:pt x="23652" y="134"/>
                  </a:cubicBezTo>
                  <a:cubicBezTo>
                    <a:pt x="23521" y="134"/>
                    <a:pt x="23388" y="140"/>
                    <a:pt x="23253" y="153"/>
                  </a:cubicBezTo>
                  <a:cubicBezTo>
                    <a:pt x="23192" y="122"/>
                    <a:pt x="23162" y="31"/>
                    <a:pt x="2313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6" name="Google Shape;3381;p80">
              <a:extLst>
                <a:ext uri="{FF2B5EF4-FFF2-40B4-BE49-F238E27FC236}">
                  <a16:creationId xmlns:a16="http://schemas.microsoft.com/office/drawing/2014/main" id="{9DAFF83D-7D37-4D14-B3D9-F19A5ADB26C2}"/>
                </a:ext>
              </a:extLst>
            </p:cNvPr>
            <p:cNvSpPr/>
            <p:nvPr/>
          </p:nvSpPr>
          <p:spPr>
            <a:xfrm>
              <a:off x="1517410" y="1755116"/>
              <a:ext cx="138829" cy="152426"/>
            </a:xfrm>
            <a:custGeom>
              <a:avLst/>
              <a:gdLst/>
              <a:ahLst/>
              <a:cxnLst/>
              <a:rect l="l" t="t" r="r" b="b"/>
              <a:pathLst>
                <a:path w="6596" h="7242" extrusionOk="0">
                  <a:moveTo>
                    <a:pt x="2654" y="1"/>
                  </a:moveTo>
                  <a:cubicBezTo>
                    <a:pt x="1265" y="1"/>
                    <a:pt x="1" y="967"/>
                    <a:pt x="1" y="967"/>
                  </a:cubicBezTo>
                  <a:lnTo>
                    <a:pt x="92" y="6164"/>
                  </a:lnTo>
                  <a:cubicBezTo>
                    <a:pt x="823" y="6895"/>
                    <a:pt x="1767" y="7242"/>
                    <a:pt x="2678" y="7242"/>
                  </a:cubicBezTo>
                  <a:cubicBezTo>
                    <a:pt x="4722" y="7242"/>
                    <a:pt x="6596" y="5495"/>
                    <a:pt x="5503" y="2426"/>
                  </a:cubicBezTo>
                  <a:cubicBezTo>
                    <a:pt x="4801" y="540"/>
                    <a:pt x="3693" y="1"/>
                    <a:pt x="2654" y="1"/>
                  </a:cubicBezTo>
                  <a:close/>
                </a:path>
              </a:pathLst>
            </a:custGeom>
            <a:solidFill>
              <a:srgbClr val="C768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382;p80">
              <a:extLst>
                <a:ext uri="{FF2B5EF4-FFF2-40B4-BE49-F238E27FC236}">
                  <a16:creationId xmlns:a16="http://schemas.microsoft.com/office/drawing/2014/main" id="{0AD0085E-03EB-4F25-9F1B-E5D997333545}"/>
                </a:ext>
              </a:extLst>
            </p:cNvPr>
            <p:cNvSpPr/>
            <p:nvPr/>
          </p:nvSpPr>
          <p:spPr>
            <a:xfrm>
              <a:off x="1514211" y="1784879"/>
              <a:ext cx="99828" cy="95514"/>
            </a:xfrm>
            <a:custGeom>
              <a:avLst/>
              <a:gdLst/>
              <a:ahLst/>
              <a:cxnLst/>
              <a:rect l="l" t="t" r="r" b="b"/>
              <a:pathLst>
                <a:path w="4743" h="4538" extrusionOk="0">
                  <a:moveTo>
                    <a:pt x="3015" y="0"/>
                  </a:moveTo>
                  <a:cubicBezTo>
                    <a:pt x="2953" y="0"/>
                    <a:pt x="2891" y="3"/>
                    <a:pt x="2828" y="8"/>
                  </a:cubicBezTo>
                  <a:cubicBezTo>
                    <a:pt x="2281" y="39"/>
                    <a:pt x="1734" y="404"/>
                    <a:pt x="1278" y="920"/>
                  </a:cubicBezTo>
                  <a:cubicBezTo>
                    <a:pt x="1" y="2531"/>
                    <a:pt x="1734" y="4507"/>
                    <a:pt x="1734" y="4507"/>
                  </a:cubicBezTo>
                  <a:cubicBezTo>
                    <a:pt x="1764" y="4537"/>
                    <a:pt x="1825" y="4537"/>
                    <a:pt x="1855" y="4537"/>
                  </a:cubicBezTo>
                  <a:cubicBezTo>
                    <a:pt x="1916" y="4507"/>
                    <a:pt x="1916" y="4416"/>
                    <a:pt x="1886" y="4385"/>
                  </a:cubicBezTo>
                  <a:cubicBezTo>
                    <a:pt x="1886" y="4385"/>
                    <a:pt x="244" y="2531"/>
                    <a:pt x="1430" y="1042"/>
                  </a:cubicBezTo>
                  <a:cubicBezTo>
                    <a:pt x="1855" y="495"/>
                    <a:pt x="2341" y="252"/>
                    <a:pt x="2889" y="191"/>
                  </a:cubicBezTo>
                  <a:cubicBezTo>
                    <a:pt x="2930" y="188"/>
                    <a:pt x="2971" y="187"/>
                    <a:pt x="3012" y="187"/>
                  </a:cubicBezTo>
                  <a:cubicBezTo>
                    <a:pt x="3871" y="187"/>
                    <a:pt x="4591" y="768"/>
                    <a:pt x="4591" y="768"/>
                  </a:cubicBezTo>
                  <a:cubicBezTo>
                    <a:pt x="4606" y="784"/>
                    <a:pt x="4636" y="791"/>
                    <a:pt x="4663" y="791"/>
                  </a:cubicBezTo>
                  <a:cubicBezTo>
                    <a:pt x="4690" y="791"/>
                    <a:pt x="4712" y="784"/>
                    <a:pt x="4712" y="768"/>
                  </a:cubicBezTo>
                  <a:cubicBezTo>
                    <a:pt x="4743" y="738"/>
                    <a:pt x="4743" y="647"/>
                    <a:pt x="4712" y="647"/>
                  </a:cubicBezTo>
                  <a:cubicBezTo>
                    <a:pt x="4655" y="618"/>
                    <a:pt x="3955" y="0"/>
                    <a:pt x="30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383;p80">
              <a:extLst>
                <a:ext uri="{FF2B5EF4-FFF2-40B4-BE49-F238E27FC236}">
                  <a16:creationId xmlns:a16="http://schemas.microsoft.com/office/drawing/2014/main" id="{5E6ADBFB-6433-4C30-AA07-DFD156281560}"/>
                </a:ext>
              </a:extLst>
            </p:cNvPr>
            <p:cNvSpPr/>
            <p:nvPr/>
          </p:nvSpPr>
          <p:spPr>
            <a:xfrm>
              <a:off x="1532145" y="1822199"/>
              <a:ext cx="57586" cy="23279"/>
            </a:xfrm>
            <a:custGeom>
              <a:avLst/>
              <a:gdLst/>
              <a:ahLst/>
              <a:cxnLst/>
              <a:rect l="l" t="t" r="r" b="b"/>
              <a:pathLst>
                <a:path w="2736" h="1106" extrusionOk="0">
                  <a:moveTo>
                    <a:pt x="1742" y="1"/>
                  </a:moveTo>
                  <a:cubicBezTo>
                    <a:pt x="1165" y="1"/>
                    <a:pt x="461" y="186"/>
                    <a:pt x="61" y="971"/>
                  </a:cubicBezTo>
                  <a:cubicBezTo>
                    <a:pt x="0" y="1001"/>
                    <a:pt x="61" y="1093"/>
                    <a:pt x="91" y="1093"/>
                  </a:cubicBezTo>
                  <a:cubicBezTo>
                    <a:pt x="100" y="1102"/>
                    <a:pt x="114" y="1105"/>
                    <a:pt x="130" y="1105"/>
                  </a:cubicBezTo>
                  <a:cubicBezTo>
                    <a:pt x="167" y="1105"/>
                    <a:pt x="213" y="1084"/>
                    <a:pt x="213" y="1062"/>
                  </a:cubicBezTo>
                  <a:cubicBezTo>
                    <a:pt x="572" y="345"/>
                    <a:pt x="1228" y="178"/>
                    <a:pt x="1759" y="178"/>
                  </a:cubicBezTo>
                  <a:cubicBezTo>
                    <a:pt x="2218" y="178"/>
                    <a:pt x="2584" y="302"/>
                    <a:pt x="2584" y="302"/>
                  </a:cubicBezTo>
                  <a:cubicBezTo>
                    <a:pt x="2644" y="333"/>
                    <a:pt x="2644" y="333"/>
                    <a:pt x="2675" y="333"/>
                  </a:cubicBezTo>
                  <a:cubicBezTo>
                    <a:pt x="2705" y="333"/>
                    <a:pt x="2705" y="302"/>
                    <a:pt x="2736" y="242"/>
                  </a:cubicBezTo>
                  <a:cubicBezTo>
                    <a:pt x="2736" y="211"/>
                    <a:pt x="2736" y="150"/>
                    <a:pt x="2675" y="150"/>
                  </a:cubicBezTo>
                  <a:cubicBezTo>
                    <a:pt x="2675" y="150"/>
                    <a:pt x="2260" y="1"/>
                    <a:pt x="1742" y="1"/>
                  </a:cubicBezTo>
                  <a:close/>
                </a:path>
              </a:pathLst>
            </a:custGeom>
            <a:solidFill>
              <a:srgbClr val="6C482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384;p80">
              <a:extLst>
                <a:ext uri="{FF2B5EF4-FFF2-40B4-BE49-F238E27FC236}">
                  <a16:creationId xmlns:a16="http://schemas.microsoft.com/office/drawing/2014/main" id="{67186033-3216-49AA-B115-6487FA939F87}"/>
                </a:ext>
              </a:extLst>
            </p:cNvPr>
            <p:cNvSpPr/>
            <p:nvPr/>
          </p:nvSpPr>
          <p:spPr>
            <a:xfrm>
              <a:off x="989055" y="1819758"/>
              <a:ext cx="133610" cy="152363"/>
            </a:xfrm>
            <a:custGeom>
              <a:avLst/>
              <a:gdLst/>
              <a:ahLst/>
              <a:cxnLst/>
              <a:rect l="l" t="t" r="r" b="b"/>
              <a:pathLst>
                <a:path w="6348" h="7239" extrusionOk="0">
                  <a:moveTo>
                    <a:pt x="3162" y="1"/>
                  </a:moveTo>
                  <a:cubicBezTo>
                    <a:pt x="1832" y="1"/>
                    <a:pt x="177" y="569"/>
                    <a:pt x="86" y="3367"/>
                  </a:cubicBezTo>
                  <a:cubicBezTo>
                    <a:pt x="0" y="6032"/>
                    <a:pt x="1549" y="7238"/>
                    <a:pt x="3174" y="7238"/>
                  </a:cubicBezTo>
                  <a:cubicBezTo>
                    <a:pt x="4421" y="7238"/>
                    <a:pt x="5714" y="6528"/>
                    <a:pt x="6348" y="5221"/>
                  </a:cubicBezTo>
                  <a:lnTo>
                    <a:pt x="4828" y="266"/>
                  </a:lnTo>
                  <a:cubicBezTo>
                    <a:pt x="4828" y="266"/>
                    <a:pt x="4071" y="1"/>
                    <a:pt x="3162" y="1"/>
                  </a:cubicBezTo>
                  <a:close/>
                </a:path>
              </a:pathLst>
            </a:custGeom>
            <a:solidFill>
              <a:srgbClr val="CA77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0" name="Google Shape;3385;p80">
              <a:extLst>
                <a:ext uri="{FF2B5EF4-FFF2-40B4-BE49-F238E27FC236}">
                  <a16:creationId xmlns:a16="http://schemas.microsoft.com/office/drawing/2014/main" id="{1B63E3E9-E567-4142-965A-A1D70C9838DE}"/>
                </a:ext>
              </a:extLst>
            </p:cNvPr>
            <p:cNvSpPr/>
            <p:nvPr/>
          </p:nvSpPr>
          <p:spPr>
            <a:xfrm>
              <a:off x="1266609" y="2033934"/>
              <a:ext cx="178525" cy="94167"/>
            </a:xfrm>
            <a:custGeom>
              <a:avLst/>
              <a:gdLst/>
              <a:ahLst/>
              <a:cxnLst/>
              <a:rect l="l" t="t" r="r" b="b"/>
              <a:pathLst>
                <a:path w="8482" h="4474" extrusionOk="0">
                  <a:moveTo>
                    <a:pt x="8420" y="0"/>
                  </a:moveTo>
                  <a:lnTo>
                    <a:pt x="1" y="639"/>
                  </a:lnTo>
                  <a:lnTo>
                    <a:pt x="1" y="3952"/>
                  </a:lnTo>
                  <a:cubicBezTo>
                    <a:pt x="1158" y="4289"/>
                    <a:pt x="2358" y="4474"/>
                    <a:pt x="3529" y="4474"/>
                  </a:cubicBezTo>
                  <a:cubicBezTo>
                    <a:pt x="4572" y="4474"/>
                    <a:pt x="5591" y="4328"/>
                    <a:pt x="6536" y="4013"/>
                  </a:cubicBezTo>
                  <a:cubicBezTo>
                    <a:pt x="7174" y="3830"/>
                    <a:pt x="7843" y="3617"/>
                    <a:pt x="8481" y="3313"/>
                  </a:cubicBezTo>
                  <a:lnTo>
                    <a:pt x="8420" y="0"/>
                  </a:lnTo>
                  <a:close/>
                </a:path>
              </a:pathLst>
            </a:custGeom>
            <a:solidFill>
              <a:srgbClr val="C768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1" name="Google Shape;3386;p80">
              <a:extLst>
                <a:ext uri="{FF2B5EF4-FFF2-40B4-BE49-F238E27FC236}">
                  <a16:creationId xmlns:a16="http://schemas.microsoft.com/office/drawing/2014/main" id="{192FE826-8E1B-4F7C-A34F-B0DB6645C174}"/>
                </a:ext>
              </a:extLst>
            </p:cNvPr>
            <p:cNvSpPr/>
            <p:nvPr/>
          </p:nvSpPr>
          <p:spPr>
            <a:xfrm>
              <a:off x="1266609" y="2103670"/>
              <a:ext cx="178525" cy="86758"/>
            </a:xfrm>
            <a:custGeom>
              <a:avLst/>
              <a:gdLst/>
              <a:ahLst/>
              <a:cxnLst/>
              <a:rect l="l" t="t" r="r" b="b"/>
              <a:pathLst>
                <a:path w="8482" h="4122" extrusionOk="0">
                  <a:moveTo>
                    <a:pt x="8451" y="0"/>
                  </a:moveTo>
                  <a:cubicBezTo>
                    <a:pt x="7873" y="244"/>
                    <a:pt x="7235" y="517"/>
                    <a:pt x="6536" y="700"/>
                  </a:cubicBezTo>
                  <a:cubicBezTo>
                    <a:pt x="5569" y="1007"/>
                    <a:pt x="4525" y="1152"/>
                    <a:pt x="3458" y="1152"/>
                  </a:cubicBezTo>
                  <a:cubicBezTo>
                    <a:pt x="2310" y="1152"/>
                    <a:pt x="1135" y="984"/>
                    <a:pt x="1" y="669"/>
                  </a:cubicBezTo>
                  <a:lnTo>
                    <a:pt x="1" y="2736"/>
                  </a:lnTo>
                  <a:cubicBezTo>
                    <a:pt x="1305" y="3693"/>
                    <a:pt x="2732" y="4121"/>
                    <a:pt x="4056" y="4121"/>
                  </a:cubicBezTo>
                  <a:cubicBezTo>
                    <a:pt x="5971" y="4121"/>
                    <a:pt x="7673" y="3225"/>
                    <a:pt x="8481" y="1733"/>
                  </a:cubicBezTo>
                  <a:lnTo>
                    <a:pt x="8451" y="0"/>
                  </a:lnTo>
                  <a:close/>
                </a:path>
              </a:pathLst>
            </a:custGeom>
            <a:solidFill>
              <a:srgbClr val="CA77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387;p80">
              <a:extLst>
                <a:ext uri="{FF2B5EF4-FFF2-40B4-BE49-F238E27FC236}">
                  <a16:creationId xmlns:a16="http://schemas.microsoft.com/office/drawing/2014/main" id="{4C81F2A8-8B9B-428F-9D84-E9250800CF75}"/>
                </a:ext>
              </a:extLst>
            </p:cNvPr>
            <p:cNvSpPr/>
            <p:nvPr/>
          </p:nvSpPr>
          <p:spPr>
            <a:xfrm>
              <a:off x="1019660" y="1459500"/>
              <a:ext cx="573229" cy="614082"/>
            </a:xfrm>
            <a:custGeom>
              <a:avLst/>
              <a:gdLst/>
              <a:ahLst/>
              <a:cxnLst/>
              <a:rect l="l" t="t" r="r" b="b"/>
              <a:pathLst>
                <a:path w="27235" h="29176" extrusionOk="0">
                  <a:moveTo>
                    <a:pt x="16794" y="1"/>
                  </a:moveTo>
                  <a:cubicBezTo>
                    <a:pt x="14331" y="1"/>
                    <a:pt x="11634" y="451"/>
                    <a:pt x="8936" y="1181"/>
                  </a:cubicBezTo>
                  <a:cubicBezTo>
                    <a:pt x="1216" y="3247"/>
                    <a:pt x="0" y="10269"/>
                    <a:pt x="2067" y="18780"/>
                  </a:cubicBezTo>
                  <a:cubicBezTo>
                    <a:pt x="3935" y="26586"/>
                    <a:pt x="9485" y="29175"/>
                    <a:pt x="15082" y="29175"/>
                  </a:cubicBezTo>
                  <a:cubicBezTo>
                    <a:pt x="15587" y="29175"/>
                    <a:pt x="16093" y="29154"/>
                    <a:pt x="16596" y="29114"/>
                  </a:cubicBezTo>
                  <a:cubicBezTo>
                    <a:pt x="23070" y="28567"/>
                    <a:pt x="27235" y="23309"/>
                    <a:pt x="27143" y="17989"/>
                  </a:cubicBezTo>
                  <a:cubicBezTo>
                    <a:pt x="26991" y="11393"/>
                    <a:pt x="26627" y="5861"/>
                    <a:pt x="26627" y="5861"/>
                  </a:cubicBezTo>
                  <a:cubicBezTo>
                    <a:pt x="25200" y="1581"/>
                    <a:pt x="21408" y="1"/>
                    <a:pt x="16794" y="1"/>
                  </a:cubicBezTo>
                  <a:close/>
                </a:path>
              </a:pathLst>
            </a:custGeom>
            <a:solidFill>
              <a:srgbClr val="CA77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3" name="Google Shape;3388;p80">
              <a:extLst>
                <a:ext uri="{FF2B5EF4-FFF2-40B4-BE49-F238E27FC236}">
                  <a16:creationId xmlns:a16="http://schemas.microsoft.com/office/drawing/2014/main" id="{1E440BCC-634F-4973-AE92-809D1F8266C1}"/>
                </a:ext>
              </a:extLst>
            </p:cNvPr>
            <p:cNvSpPr/>
            <p:nvPr/>
          </p:nvSpPr>
          <p:spPr>
            <a:xfrm>
              <a:off x="992781" y="1431189"/>
              <a:ext cx="672404" cy="392241"/>
            </a:xfrm>
            <a:custGeom>
              <a:avLst/>
              <a:gdLst/>
              <a:ahLst/>
              <a:cxnLst/>
              <a:rect l="l" t="t" r="r" b="b"/>
              <a:pathLst>
                <a:path w="31947" h="18636" extrusionOk="0">
                  <a:moveTo>
                    <a:pt x="15736" y="0"/>
                  </a:moveTo>
                  <a:cubicBezTo>
                    <a:pt x="10521" y="0"/>
                    <a:pt x="5137" y="799"/>
                    <a:pt x="3222" y="2495"/>
                  </a:cubicBezTo>
                  <a:cubicBezTo>
                    <a:pt x="0" y="5292"/>
                    <a:pt x="2615" y="18635"/>
                    <a:pt x="2615" y="18635"/>
                  </a:cubicBezTo>
                  <a:cubicBezTo>
                    <a:pt x="5411" y="17967"/>
                    <a:pt x="6779" y="16204"/>
                    <a:pt x="8663" y="14076"/>
                  </a:cubicBezTo>
                  <a:cubicBezTo>
                    <a:pt x="10517" y="11948"/>
                    <a:pt x="11612" y="9213"/>
                    <a:pt x="11794" y="6447"/>
                  </a:cubicBezTo>
                  <a:cubicBezTo>
                    <a:pt x="12372" y="7814"/>
                    <a:pt x="13770" y="8757"/>
                    <a:pt x="15229" y="9243"/>
                  </a:cubicBezTo>
                  <a:cubicBezTo>
                    <a:pt x="16657" y="9760"/>
                    <a:pt x="18268" y="9912"/>
                    <a:pt x="19788" y="10094"/>
                  </a:cubicBezTo>
                  <a:cubicBezTo>
                    <a:pt x="21308" y="10276"/>
                    <a:pt x="22888" y="10580"/>
                    <a:pt x="24226" y="11340"/>
                  </a:cubicBezTo>
                  <a:cubicBezTo>
                    <a:pt x="25320" y="11979"/>
                    <a:pt x="26901" y="14045"/>
                    <a:pt x="27873" y="14836"/>
                  </a:cubicBezTo>
                  <a:cubicBezTo>
                    <a:pt x="28311" y="15181"/>
                    <a:pt x="28651" y="15283"/>
                    <a:pt x="29000" y="15283"/>
                  </a:cubicBezTo>
                  <a:cubicBezTo>
                    <a:pt x="29452" y="15283"/>
                    <a:pt x="29920" y="15113"/>
                    <a:pt x="30639" y="15079"/>
                  </a:cubicBezTo>
                  <a:cubicBezTo>
                    <a:pt x="31946" y="14988"/>
                    <a:pt x="30579" y="11583"/>
                    <a:pt x="30396" y="10368"/>
                  </a:cubicBezTo>
                  <a:cubicBezTo>
                    <a:pt x="30396" y="10368"/>
                    <a:pt x="27721" y="1918"/>
                    <a:pt x="24864" y="1036"/>
                  </a:cubicBezTo>
                  <a:cubicBezTo>
                    <a:pt x="22615" y="355"/>
                    <a:pt x="19213" y="0"/>
                    <a:pt x="15736"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4" name="Google Shape;3389;p80">
              <a:extLst>
                <a:ext uri="{FF2B5EF4-FFF2-40B4-BE49-F238E27FC236}">
                  <a16:creationId xmlns:a16="http://schemas.microsoft.com/office/drawing/2014/main" id="{DC3C916F-6D09-4D45-9BE0-D4CB825CCE35}"/>
                </a:ext>
              </a:extLst>
            </p:cNvPr>
            <p:cNvSpPr/>
            <p:nvPr/>
          </p:nvSpPr>
          <p:spPr>
            <a:xfrm>
              <a:off x="1388821" y="1547044"/>
              <a:ext cx="1305" cy="1305"/>
            </a:xfrm>
            <a:custGeom>
              <a:avLst/>
              <a:gdLst/>
              <a:ahLst/>
              <a:cxnLst/>
              <a:rect l="l" t="t" r="r" b="b"/>
              <a:pathLst>
                <a:path w="62" h="62" extrusionOk="0">
                  <a:moveTo>
                    <a:pt x="0" y="0"/>
                  </a:moveTo>
                  <a:cubicBezTo>
                    <a:pt x="0" y="0"/>
                    <a:pt x="0" y="31"/>
                    <a:pt x="61" y="61"/>
                  </a:cubicBezTo>
                  <a:lnTo>
                    <a:pt x="0" y="0"/>
                  </a:lnTo>
                  <a:close/>
                </a:path>
              </a:pathLst>
            </a:custGeom>
            <a:solidFill>
              <a:srgbClr val="5637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5" name="Google Shape;3390;p80">
              <a:extLst>
                <a:ext uri="{FF2B5EF4-FFF2-40B4-BE49-F238E27FC236}">
                  <a16:creationId xmlns:a16="http://schemas.microsoft.com/office/drawing/2014/main" id="{9598EEC4-F2BA-4AA9-AE54-D0D1C49C4B0F}"/>
                </a:ext>
              </a:extLst>
            </p:cNvPr>
            <p:cNvSpPr/>
            <p:nvPr/>
          </p:nvSpPr>
          <p:spPr>
            <a:xfrm>
              <a:off x="1181529" y="1694241"/>
              <a:ext cx="122202" cy="86800"/>
            </a:xfrm>
            <a:custGeom>
              <a:avLst/>
              <a:gdLst/>
              <a:ahLst/>
              <a:cxnLst/>
              <a:rect l="l" t="t" r="r" b="b"/>
              <a:pathLst>
                <a:path w="5806" h="4124" extrusionOk="0">
                  <a:moveTo>
                    <a:pt x="4561" y="0"/>
                  </a:moveTo>
                  <a:cubicBezTo>
                    <a:pt x="4045" y="0"/>
                    <a:pt x="3290" y="296"/>
                    <a:pt x="2158" y="1093"/>
                  </a:cubicBezTo>
                  <a:cubicBezTo>
                    <a:pt x="0" y="2612"/>
                    <a:pt x="1064" y="3798"/>
                    <a:pt x="1064" y="3798"/>
                  </a:cubicBezTo>
                  <a:cubicBezTo>
                    <a:pt x="1254" y="4019"/>
                    <a:pt x="1499" y="4124"/>
                    <a:pt x="1798" y="4124"/>
                  </a:cubicBezTo>
                  <a:cubicBezTo>
                    <a:pt x="2362" y="4124"/>
                    <a:pt x="3120" y="3754"/>
                    <a:pt x="4073" y="3099"/>
                  </a:cubicBezTo>
                  <a:cubicBezTo>
                    <a:pt x="5319" y="2308"/>
                    <a:pt x="5806" y="1275"/>
                    <a:pt x="5471" y="576"/>
                  </a:cubicBezTo>
                  <a:cubicBezTo>
                    <a:pt x="5298" y="243"/>
                    <a:pt x="5028" y="0"/>
                    <a:pt x="4561"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6" name="Google Shape;3391;p80">
              <a:extLst>
                <a:ext uri="{FF2B5EF4-FFF2-40B4-BE49-F238E27FC236}">
                  <a16:creationId xmlns:a16="http://schemas.microsoft.com/office/drawing/2014/main" id="{DF13C651-61F7-47BC-A210-1DD4E47F6DD9}"/>
                </a:ext>
              </a:extLst>
            </p:cNvPr>
            <p:cNvSpPr/>
            <p:nvPr/>
          </p:nvSpPr>
          <p:spPr>
            <a:xfrm>
              <a:off x="1431046" y="1684727"/>
              <a:ext cx="126053" cy="73456"/>
            </a:xfrm>
            <a:custGeom>
              <a:avLst/>
              <a:gdLst/>
              <a:ahLst/>
              <a:cxnLst/>
              <a:rect l="l" t="t" r="r" b="b"/>
              <a:pathLst>
                <a:path w="5989" h="3490" extrusionOk="0">
                  <a:moveTo>
                    <a:pt x="1357" y="1"/>
                  </a:moveTo>
                  <a:cubicBezTo>
                    <a:pt x="593" y="1"/>
                    <a:pt x="293" y="367"/>
                    <a:pt x="183" y="845"/>
                  </a:cubicBezTo>
                  <a:cubicBezTo>
                    <a:pt x="1" y="1575"/>
                    <a:pt x="700" y="2487"/>
                    <a:pt x="2128" y="2973"/>
                  </a:cubicBezTo>
                  <a:cubicBezTo>
                    <a:pt x="2964" y="3307"/>
                    <a:pt x="3633" y="3490"/>
                    <a:pt x="4146" y="3490"/>
                  </a:cubicBezTo>
                  <a:cubicBezTo>
                    <a:pt x="4659" y="3490"/>
                    <a:pt x="5016" y="3307"/>
                    <a:pt x="5229" y="2912"/>
                  </a:cubicBezTo>
                  <a:cubicBezTo>
                    <a:pt x="5229" y="2912"/>
                    <a:pt x="5988" y="1545"/>
                    <a:pt x="3526" y="542"/>
                  </a:cubicBezTo>
                  <a:cubicBezTo>
                    <a:pt x="2554" y="157"/>
                    <a:pt x="1856" y="1"/>
                    <a:pt x="1357"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7" name="Google Shape;3392;p80">
              <a:extLst>
                <a:ext uri="{FF2B5EF4-FFF2-40B4-BE49-F238E27FC236}">
                  <a16:creationId xmlns:a16="http://schemas.microsoft.com/office/drawing/2014/main" id="{FB732E86-A654-4C4F-801C-CF917BA26C14}"/>
                </a:ext>
              </a:extLst>
            </p:cNvPr>
            <p:cNvSpPr/>
            <p:nvPr/>
          </p:nvSpPr>
          <p:spPr>
            <a:xfrm>
              <a:off x="1006210" y="1850363"/>
              <a:ext cx="107511" cy="84422"/>
            </a:xfrm>
            <a:custGeom>
              <a:avLst/>
              <a:gdLst/>
              <a:ahLst/>
              <a:cxnLst/>
              <a:rect l="l" t="t" r="r" b="b"/>
              <a:pathLst>
                <a:path w="5108" h="4011" extrusionOk="0">
                  <a:moveTo>
                    <a:pt x="2038" y="0"/>
                  </a:moveTo>
                  <a:cubicBezTo>
                    <a:pt x="1884" y="0"/>
                    <a:pt x="1732" y="19"/>
                    <a:pt x="1581" y="59"/>
                  </a:cubicBezTo>
                  <a:cubicBezTo>
                    <a:pt x="609" y="271"/>
                    <a:pt x="62" y="1183"/>
                    <a:pt x="31" y="1214"/>
                  </a:cubicBezTo>
                  <a:cubicBezTo>
                    <a:pt x="1" y="1274"/>
                    <a:pt x="31" y="1305"/>
                    <a:pt x="62" y="1335"/>
                  </a:cubicBezTo>
                  <a:cubicBezTo>
                    <a:pt x="71" y="1354"/>
                    <a:pt x="83" y="1361"/>
                    <a:pt x="97" y="1361"/>
                  </a:cubicBezTo>
                  <a:cubicBezTo>
                    <a:pt x="127" y="1361"/>
                    <a:pt x="162" y="1326"/>
                    <a:pt x="183" y="1305"/>
                  </a:cubicBezTo>
                  <a:cubicBezTo>
                    <a:pt x="183" y="1305"/>
                    <a:pt x="700" y="423"/>
                    <a:pt x="1612" y="211"/>
                  </a:cubicBezTo>
                  <a:cubicBezTo>
                    <a:pt x="1756" y="170"/>
                    <a:pt x="1898" y="152"/>
                    <a:pt x="2040" y="152"/>
                  </a:cubicBezTo>
                  <a:cubicBezTo>
                    <a:pt x="2436" y="152"/>
                    <a:pt x="2828" y="299"/>
                    <a:pt x="3253" y="545"/>
                  </a:cubicBezTo>
                  <a:cubicBezTo>
                    <a:pt x="4864" y="1548"/>
                    <a:pt x="3861" y="3828"/>
                    <a:pt x="3861" y="3858"/>
                  </a:cubicBezTo>
                  <a:cubicBezTo>
                    <a:pt x="3831" y="3888"/>
                    <a:pt x="3861" y="3919"/>
                    <a:pt x="3922" y="3980"/>
                  </a:cubicBezTo>
                  <a:lnTo>
                    <a:pt x="3952" y="3980"/>
                  </a:lnTo>
                  <a:cubicBezTo>
                    <a:pt x="3970" y="3980"/>
                    <a:pt x="3987" y="3960"/>
                    <a:pt x="4004" y="3960"/>
                  </a:cubicBezTo>
                  <a:cubicBezTo>
                    <a:pt x="4017" y="3960"/>
                    <a:pt x="4030" y="3971"/>
                    <a:pt x="4043" y="4010"/>
                  </a:cubicBezTo>
                  <a:cubicBezTo>
                    <a:pt x="4104" y="3980"/>
                    <a:pt x="5107" y="1548"/>
                    <a:pt x="3375" y="423"/>
                  </a:cubicBezTo>
                  <a:cubicBezTo>
                    <a:pt x="2925" y="154"/>
                    <a:pt x="2475" y="0"/>
                    <a:pt x="203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8" name="Google Shape;3393;p80">
              <a:extLst>
                <a:ext uri="{FF2B5EF4-FFF2-40B4-BE49-F238E27FC236}">
                  <a16:creationId xmlns:a16="http://schemas.microsoft.com/office/drawing/2014/main" id="{7BA2D77B-F9C2-411F-83D6-5E2EA2550573}"/>
                </a:ext>
              </a:extLst>
            </p:cNvPr>
            <p:cNvSpPr/>
            <p:nvPr/>
          </p:nvSpPr>
          <p:spPr>
            <a:xfrm>
              <a:off x="1037573" y="1881053"/>
              <a:ext cx="59501" cy="14691"/>
            </a:xfrm>
            <a:custGeom>
              <a:avLst/>
              <a:gdLst/>
              <a:ahLst/>
              <a:cxnLst/>
              <a:rect l="l" t="t" r="r" b="b"/>
              <a:pathLst>
                <a:path w="2827" h="698" extrusionOk="0">
                  <a:moveTo>
                    <a:pt x="1582" y="1"/>
                  </a:moveTo>
                  <a:cubicBezTo>
                    <a:pt x="744" y="1"/>
                    <a:pt x="31" y="546"/>
                    <a:pt x="31" y="546"/>
                  </a:cubicBezTo>
                  <a:cubicBezTo>
                    <a:pt x="0" y="546"/>
                    <a:pt x="0" y="607"/>
                    <a:pt x="31" y="637"/>
                  </a:cubicBezTo>
                  <a:cubicBezTo>
                    <a:pt x="31" y="698"/>
                    <a:pt x="61" y="698"/>
                    <a:pt x="91" y="698"/>
                  </a:cubicBezTo>
                  <a:lnTo>
                    <a:pt x="152" y="698"/>
                  </a:lnTo>
                  <a:cubicBezTo>
                    <a:pt x="152" y="698"/>
                    <a:pt x="812" y="207"/>
                    <a:pt x="1569" y="207"/>
                  </a:cubicBezTo>
                  <a:cubicBezTo>
                    <a:pt x="1925" y="207"/>
                    <a:pt x="2304" y="316"/>
                    <a:pt x="2645" y="637"/>
                  </a:cubicBezTo>
                  <a:cubicBezTo>
                    <a:pt x="2660" y="668"/>
                    <a:pt x="2690" y="683"/>
                    <a:pt x="2721" y="683"/>
                  </a:cubicBezTo>
                  <a:cubicBezTo>
                    <a:pt x="2751" y="683"/>
                    <a:pt x="2781" y="668"/>
                    <a:pt x="2797" y="637"/>
                  </a:cubicBezTo>
                  <a:cubicBezTo>
                    <a:pt x="2827" y="607"/>
                    <a:pt x="2827" y="546"/>
                    <a:pt x="2797" y="485"/>
                  </a:cubicBezTo>
                  <a:cubicBezTo>
                    <a:pt x="2405" y="123"/>
                    <a:pt x="1980" y="1"/>
                    <a:pt x="15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9" name="Google Shape;3394;p80">
              <a:extLst>
                <a:ext uri="{FF2B5EF4-FFF2-40B4-BE49-F238E27FC236}">
                  <a16:creationId xmlns:a16="http://schemas.microsoft.com/office/drawing/2014/main" id="{C915BCDE-FC08-4837-B3CD-6BA65ADCCE7D}"/>
                </a:ext>
              </a:extLst>
            </p:cNvPr>
            <p:cNvSpPr/>
            <p:nvPr/>
          </p:nvSpPr>
          <p:spPr>
            <a:xfrm>
              <a:off x="1361310" y="1670519"/>
              <a:ext cx="82548" cy="204098"/>
            </a:xfrm>
            <a:custGeom>
              <a:avLst/>
              <a:gdLst/>
              <a:ahLst/>
              <a:cxnLst/>
              <a:rect l="l" t="t" r="r" b="b"/>
              <a:pathLst>
                <a:path w="3922" h="9697" extrusionOk="0">
                  <a:moveTo>
                    <a:pt x="426" y="1"/>
                  </a:moveTo>
                  <a:cubicBezTo>
                    <a:pt x="335" y="1"/>
                    <a:pt x="304" y="31"/>
                    <a:pt x="304" y="92"/>
                  </a:cubicBezTo>
                  <a:cubicBezTo>
                    <a:pt x="274" y="700"/>
                    <a:pt x="0" y="6080"/>
                    <a:pt x="456" y="6779"/>
                  </a:cubicBezTo>
                  <a:cubicBezTo>
                    <a:pt x="573" y="6979"/>
                    <a:pt x="790" y="7151"/>
                    <a:pt x="1148" y="7151"/>
                  </a:cubicBezTo>
                  <a:cubicBezTo>
                    <a:pt x="1442" y="7151"/>
                    <a:pt x="1833" y="7034"/>
                    <a:pt x="2341" y="6718"/>
                  </a:cubicBezTo>
                  <a:cubicBezTo>
                    <a:pt x="2341" y="6688"/>
                    <a:pt x="2402" y="6688"/>
                    <a:pt x="2402" y="6688"/>
                  </a:cubicBezTo>
                  <a:cubicBezTo>
                    <a:pt x="2555" y="6604"/>
                    <a:pt x="2696" y="6565"/>
                    <a:pt x="2823" y="6565"/>
                  </a:cubicBezTo>
                  <a:cubicBezTo>
                    <a:pt x="2974" y="6565"/>
                    <a:pt x="3107" y="6619"/>
                    <a:pt x="3222" y="6718"/>
                  </a:cubicBezTo>
                  <a:cubicBezTo>
                    <a:pt x="3557" y="7083"/>
                    <a:pt x="3678" y="7873"/>
                    <a:pt x="3405" y="8390"/>
                  </a:cubicBezTo>
                  <a:cubicBezTo>
                    <a:pt x="3101" y="9089"/>
                    <a:pt x="2341" y="9484"/>
                    <a:pt x="2341" y="9484"/>
                  </a:cubicBezTo>
                  <a:cubicBezTo>
                    <a:pt x="2310" y="9484"/>
                    <a:pt x="2280" y="9545"/>
                    <a:pt x="2310" y="9575"/>
                  </a:cubicBezTo>
                  <a:cubicBezTo>
                    <a:pt x="2310" y="9575"/>
                    <a:pt x="2341" y="9636"/>
                    <a:pt x="2402" y="9636"/>
                  </a:cubicBezTo>
                  <a:cubicBezTo>
                    <a:pt x="2432" y="9636"/>
                    <a:pt x="2432" y="9636"/>
                    <a:pt x="2432" y="9697"/>
                  </a:cubicBezTo>
                  <a:cubicBezTo>
                    <a:pt x="2462" y="9666"/>
                    <a:pt x="3253" y="9332"/>
                    <a:pt x="3617" y="8572"/>
                  </a:cubicBezTo>
                  <a:cubicBezTo>
                    <a:pt x="3921" y="7904"/>
                    <a:pt x="3800" y="7052"/>
                    <a:pt x="3374" y="6657"/>
                  </a:cubicBezTo>
                  <a:cubicBezTo>
                    <a:pt x="3209" y="6508"/>
                    <a:pt x="3035" y="6432"/>
                    <a:pt x="2841" y="6432"/>
                  </a:cubicBezTo>
                  <a:cubicBezTo>
                    <a:pt x="2680" y="6432"/>
                    <a:pt x="2505" y="6486"/>
                    <a:pt x="2310" y="6597"/>
                  </a:cubicBezTo>
                  <a:cubicBezTo>
                    <a:pt x="2310" y="6597"/>
                    <a:pt x="2310" y="6627"/>
                    <a:pt x="2280" y="6627"/>
                  </a:cubicBezTo>
                  <a:cubicBezTo>
                    <a:pt x="1840" y="6878"/>
                    <a:pt x="1482" y="7000"/>
                    <a:pt x="1200" y="7000"/>
                  </a:cubicBezTo>
                  <a:cubicBezTo>
                    <a:pt x="937" y="7000"/>
                    <a:pt x="741" y="6893"/>
                    <a:pt x="608" y="6688"/>
                  </a:cubicBezTo>
                  <a:cubicBezTo>
                    <a:pt x="274" y="6171"/>
                    <a:pt x="426" y="1764"/>
                    <a:pt x="487" y="122"/>
                  </a:cubicBezTo>
                  <a:cubicBezTo>
                    <a:pt x="487" y="31"/>
                    <a:pt x="456" y="1"/>
                    <a:pt x="4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0" name="Google Shape;3395;p80">
              <a:extLst>
                <a:ext uri="{FF2B5EF4-FFF2-40B4-BE49-F238E27FC236}">
                  <a16:creationId xmlns:a16="http://schemas.microsoft.com/office/drawing/2014/main" id="{9B1F9989-AFBB-4AEF-A2E7-C5E41FBA3A59}"/>
                </a:ext>
              </a:extLst>
            </p:cNvPr>
            <p:cNvSpPr/>
            <p:nvPr/>
          </p:nvSpPr>
          <p:spPr>
            <a:xfrm>
              <a:off x="1342744" y="1893156"/>
              <a:ext cx="94714" cy="32666"/>
            </a:xfrm>
            <a:custGeom>
              <a:avLst/>
              <a:gdLst/>
              <a:ahLst/>
              <a:cxnLst/>
              <a:rect l="l" t="t" r="r" b="b"/>
              <a:pathLst>
                <a:path w="4500" h="1552" extrusionOk="0">
                  <a:moveTo>
                    <a:pt x="170" y="0"/>
                  </a:moveTo>
                  <a:cubicBezTo>
                    <a:pt x="80" y="0"/>
                    <a:pt x="31" y="1"/>
                    <a:pt x="31" y="1"/>
                  </a:cubicBezTo>
                  <a:cubicBezTo>
                    <a:pt x="31" y="1"/>
                    <a:pt x="1" y="457"/>
                    <a:pt x="123" y="1004"/>
                  </a:cubicBezTo>
                  <a:cubicBezTo>
                    <a:pt x="333" y="991"/>
                    <a:pt x="569" y="982"/>
                    <a:pt x="826" y="982"/>
                  </a:cubicBezTo>
                  <a:cubicBezTo>
                    <a:pt x="1758" y="982"/>
                    <a:pt x="2970" y="1099"/>
                    <a:pt x="4256" y="1552"/>
                  </a:cubicBezTo>
                  <a:cubicBezTo>
                    <a:pt x="4439" y="1096"/>
                    <a:pt x="4499" y="670"/>
                    <a:pt x="4499" y="670"/>
                  </a:cubicBezTo>
                  <a:cubicBezTo>
                    <a:pt x="2728" y="45"/>
                    <a:pt x="711" y="0"/>
                    <a:pt x="17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1" name="Google Shape;3396;p80">
              <a:extLst>
                <a:ext uri="{FF2B5EF4-FFF2-40B4-BE49-F238E27FC236}">
                  <a16:creationId xmlns:a16="http://schemas.microsoft.com/office/drawing/2014/main" id="{3F3962DD-E5D0-46C5-A549-EF22257C0CA3}"/>
                </a:ext>
              </a:extLst>
            </p:cNvPr>
            <p:cNvSpPr/>
            <p:nvPr/>
          </p:nvSpPr>
          <p:spPr>
            <a:xfrm>
              <a:off x="1345312" y="1913490"/>
              <a:ext cx="86379" cy="38496"/>
            </a:xfrm>
            <a:custGeom>
              <a:avLst/>
              <a:gdLst/>
              <a:ahLst/>
              <a:cxnLst/>
              <a:rect l="l" t="t" r="r" b="b"/>
              <a:pathLst>
                <a:path w="4104" h="1829" extrusionOk="0">
                  <a:moveTo>
                    <a:pt x="489" y="0"/>
                  </a:moveTo>
                  <a:cubicBezTo>
                    <a:pt x="314" y="0"/>
                    <a:pt x="151" y="3"/>
                    <a:pt x="1" y="8"/>
                  </a:cubicBezTo>
                  <a:cubicBezTo>
                    <a:pt x="152" y="737"/>
                    <a:pt x="578" y="1649"/>
                    <a:pt x="1733" y="1801"/>
                  </a:cubicBezTo>
                  <a:cubicBezTo>
                    <a:pt x="1883" y="1820"/>
                    <a:pt x="2024" y="1829"/>
                    <a:pt x="2157" y="1829"/>
                  </a:cubicBezTo>
                  <a:cubicBezTo>
                    <a:pt x="3319" y="1829"/>
                    <a:pt x="3858" y="1158"/>
                    <a:pt x="4104" y="586"/>
                  </a:cubicBezTo>
                  <a:cubicBezTo>
                    <a:pt x="2742" y="97"/>
                    <a:pt x="1445" y="0"/>
                    <a:pt x="48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2" name="Google Shape;3397;p80">
              <a:extLst>
                <a:ext uri="{FF2B5EF4-FFF2-40B4-BE49-F238E27FC236}">
                  <a16:creationId xmlns:a16="http://schemas.microsoft.com/office/drawing/2014/main" id="{65EC6E2C-DF04-4EBC-BA41-2419C183BC18}"/>
                </a:ext>
              </a:extLst>
            </p:cNvPr>
            <p:cNvSpPr/>
            <p:nvPr/>
          </p:nvSpPr>
          <p:spPr>
            <a:xfrm>
              <a:off x="1170015" y="1864971"/>
              <a:ext cx="134999" cy="71772"/>
            </a:xfrm>
            <a:custGeom>
              <a:avLst/>
              <a:gdLst/>
              <a:ahLst/>
              <a:cxnLst/>
              <a:rect l="l" t="t" r="r" b="b"/>
              <a:pathLst>
                <a:path w="6414" h="3410" extrusionOk="0">
                  <a:moveTo>
                    <a:pt x="2510" y="0"/>
                  </a:moveTo>
                  <a:cubicBezTo>
                    <a:pt x="1279" y="0"/>
                    <a:pt x="303" y="436"/>
                    <a:pt x="182" y="1158"/>
                  </a:cubicBezTo>
                  <a:cubicBezTo>
                    <a:pt x="0" y="2070"/>
                    <a:pt x="1246" y="3012"/>
                    <a:pt x="2918" y="3316"/>
                  </a:cubicBezTo>
                  <a:cubicBezTo>
                    <a:pt x="3267" y="3379"/>
                    <a:pt x="3609" y="3410"/>
                    <a:pt x="3934" y="3410"/>
                  </a:cubicBezTo>
                  <a:cubicBezTo>
                    <a:pt x="5165" y="3410"/>
                    <a:pt x="6141" y="2974"/>
                    <a:pt x="6262" y="2252"/>
                  </a:cubicBezTo>
                  <a:cubicBezTo>
                    <a:pt x="6414" y="1340"/>
                    <a:pt x="5198" y="398"/>
                    <a:pt x="3526" y="94"/>
                  </a:cubicBezTo>
                  <a:cubicBezTo>
                    <a:pt x="3177" y="31"/>
                    <a:pt x="2835" y="0"/>
                    <a:pt x="251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3" name="Google Shape;3398;p80">
              <a:extLst>
                <a:ext uri="{FF2B5EF4-FFF2-40B4-BE49-F238E27FC236}">
                  <a16:creationId xmlns:a16="http://schemas.microsoft.com/office/drawing/2014/main" id="{CD88A88C-D58B-43C5-BC49-3373A46742B7}"/>
                </a:ext>
              </a:extLst>
            </p:cNvPr>
            <p:cNvSpPr/>
            <p:nvPr/>
          </p:nvSpPr>
          <p:spPr>
            <a:xfrm>
              <a:off x="1443843" y="1853836"/>
              <a:ext cx="135651" cy="75371"/>
            </a:xfrm>
            <a:custGeom>
              <a:avLst/>
              <a:gdLst/>
              <a:ahLst/>
              <a:cxnLst/>
              <a:rect l="l" t="t" r="r" b="b"/>
              <a:pathLst>
                <a:path w="6445" h="3581" extrusionOk="0">
                  <a:moveTo>
                    <a:pt x="4202" y="1"/>
                  </a:moveTo>
                  <a:cubicBezTo>
                    <a:pt x="3766" y="1"/>
                    <a:pt x="3288" y="64"/>
                    <a:pt x="2797" y="198"/>
                  </a:cubicBezTo>
                  <a:cubicBezTo>
                    <a:pt x="1155" y="623"/>
                    <a:pt x="0" y="1717"/>
                    <a:pt x="213" y="2599"/>
                  </a:cubicBezTo>
                  <a:cubicBezTo>
                    <a:pt x="387" y="3206"/>
                    <a:pt x="1209" y="3581"/>
                    <a:pt x="2273" y="3581"/>
                  </a:cubicBezTo>
                  <a:cubicBezTo>
                    <a:pt x="2701" y="3581"/>
                    <a:pt x="3168" y="3520"/>
                    <a:pt x="3648" y="3389"/>
                  </a:cubicBezTo>
                  <a:cubicBezTo>
                    <a:pt x="5259" y="2933"/>
                    <a:pt x="6444" y="1869"/>
                    <a:pt x="6232" y="988"/>
                  </a:cubicBezTo>
                  <a:cubicBezTo>
                    <a:pt x="6060" y="365"/>
                    <a:pt x="5251" y="1"/>
                    <a:pt x="420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4" name="Google Shape;3399;p80">
              <a:extLst>
                <a:ext uri="{FF2B5EF4-FFF2-40B4-BE49-F238E27FC236}">
                  <a16:creationId xmlns:a16="http://schemas.microsoft.com/office/drawing/2014/main" id="{1E8E823C-7576-47F0-A904-39B2E3FFCCB8}"/>
                </a:ext>
              </a:extLst>
            </p:cNvPr>
            <p:cNvSpPr/>
            <p:nvPr/>
          </p:nvSpPr>
          <p:spPr>
            <a:xfrm>
              <a:off x="1456641" y="1796456"/>
              <a:ext cx="35844" cy="41737"/>
            </a:xfrm>
            <a:custGeom>
              <a:avLst/>
              <a:gdLst/>
              <a:ahLst/>
              <a:cxnLst/>
              <a:rect l="l" t="t" r="r" b="b"/>
              <a:pathLst>
                <a:path w="1703" h="1983" extrusionOk="0">
                  <a:moveTo>
                    <a:pt x="872" y="0"/>
                  </a:moveTo>
                  <a:cubicBezTo>
                    <a:pt x="845" y="0"/>
                    <a:pt x="818" y="2"/>
                    <a:pt x="791" y="6"/>
                  </a:cubicBezTo>
                  <a:cubicBezTo>
                    <a:pt x="335" y="6"/>
                    <a:pt x="0" y="492"/>
                    <a:pt x="31" y="1009"/>
                  </a:cubicBezTo>
                  <a:cubicBezTo>
                    <a:pt x="60" y="1538"/>
                    <a:pt x="432" y="1983"/>
                    <a:pt x="869" y="1983"/>
                  </a:cubicBezTo>
                  <a:cubicBezTo>
                    <a:pt x="883" y="1983"/>
                    <a:pt x="898" y="1982"/>
                    <a:pt x="912" y="1981"/>
                  </a:cubicBezTo>
                  <a:cubicBezTo>
                    <a:pt x="1368" y="1921"/>
                    <a:pt x="1703" y="1465"/>
                    <a:pt x="1672" y="948"/>
                  </a:cubicBezTo>
                  <a:cubicBezTo>
                    <a:pt x="1615" y="434"/>
                    <a:pt x="1289" y="0"/>
                    <a:pt x="87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5" name="Google Shape;3400;p80">
              <a:extLst>
                <a:ext uri="{FF2B5EF4-FFF2-40B4-BE49-F238E27FC236}">
                  <a16:creationId xmlns:a16="http://schemas.microsoft.com/office/drawing/2014/main" id="{89C25B07-A8F2-4F5C-ADFC-3F135DD28CFA}"/>
                </a:ext>
              </a:extLst>
            </p:cNvPr>
            <p:cNvSpPr/>
            <p:nvPr/>
          </p:nvSpPr>
          <p:spPr>
            <a:xfrm>
              <a:off x="1257663" y="1807402"/>
              <a:ext cx="35844" cy="41674"/>
            </a:xfrm>
            <a:custGeom>
              <a:avLst/>
              <a:gdLst/>
              <a:ahLst/>
              <a:cxnLst/>
              <a:rect l="l" t="t" r="r" b="b"/>
              <a:pathLst>
                <a:path w="1703" h="1980" extrusionOk="0">
                  <a:moveTo>
                    <a:pt x="803" y="1"/>
                  </a:moveTo>
                  <a:cubicBezTo>
                    <a:pt x="789" y="1"/>
                    <a:pt x="775" y="1"/>
                    <a:pt x="760" y="2"/>
                  </a:cubicBezTo>
                  <a:cubicBezTo>
                    <a:pt x="365" y="33"/>
                    <a:pt x="0" y="489"/>
                    <a:pt x="0" y="1036"/>
                  </a:cubicBezTo>
                  <a:cubicBezTo>
                    <a:pt x="59" y="1536"/>
                    <a:pt x="403" y="1979"/>
                    <a:pt x="839" y="1979"/>
                  </a:cubicBezTo>
                  <a:cubicBezTo>
                    <a:pt x="853" y="1979"/>
                    <a:pt x="867" y="1979"/>
                    <a:pt x="882" y="1978"/>
                  </a:cubicBezTo>
                  <a:cubicBezTo>
                    <a:pt x="1338" y="1948"/>
                    <a:pt x="1702" y="1492"/>
                    <a:pt x="1642" y="945"/>
                  </a:cubicBezTo>
                  <a:cubicBezTo>
                    <a:pt x="1612" y="444"/>
                    <a:pt x="1241" y="1"/>
                    <a:pt x="80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6" name="Google Shape;3401;p80">
              <a:extLst>
                <a:ext uri="{FF2B5EF4-FFF2-40B4-BE49-F238E27FC236}">
                  <a16:creationId xmlns:a16="http://schemas.microsoft.com/office/drawing/2014/main" id="{3672C6EC-6950-4854-B2E7-4D102338A311}"/>
                </a:ext>
              </a:extLst>
            </p:cNvPr>
            <p:cNvSpPr/>
            <p:nvPr/>
          </p:nvSpPr>
          <p:spPr>
            <a:xfrm>
              <a:off x="715100" y="1423801"/>
              <a:ext cx="406911" cy="881364"/>
            </a:xfrm>
            <a:custGeom>
              <a:avLst/>
              <a:gdLst/>
              <a:ahLst/>
              <a:cxnLst/>
              <a:rect l="l" t="t" r="r" b="b"/>
              <a:pathLst>
                <a:path w="19333" h="41875" extrusionOk="0">
                  <a:moveTo>
                    <a:pt x="4131" y="0"/>
                  </a:moveTo>
                  <a:cubicBezTo>
                    <a:pt x="4093" y="0"/>
                    <a:pt x="4054" y="7"/>
                    <a:pt x="4013" y="19"/>
                  </a:cubicBezTo>
                  <a:cubicBezTo>
                    <a:pt x="3344" y="293"/>
                    <a:pt x="3861" y="4518"/>
                    <a:pt x="3861" y="4518"/>
                  </a:cubicBezTo>
                  <a:cubicBezTo>
                    <a:pt x="3861" y="4518"/>
                    <a:pt x="3086" y="556"/>
                    <a:pt x="2373" y="556"/>
                  </a:cubicBezTo>
                  <a:cubicBezTo>
                    <a:pt x="2352" y="556"/>
                    <a:pt x="2331" y="560"/>
                    <a:pt x="2311" y="566"/>
                  </a:cubicBezTo>
                  <a:cubicBezTo>
                    <a:pt x="1551" y="779"/>
                    <a:pt x="2524" y="4791"/>
                    <a:pt x="2524" y="4791"/>
                  </a:cubicBezTo>
                  <a:cubicBezTo>
                    <a:pt x="2524" y="4791"/>
                    <a:pt x="1545" y="1827"/>
                    <a:pt x="848" y="1827"/>
                  </a:cubicBezTo>
                  <a:cubicBezTo>
                    <a:pt x="818" y="1827"/>
                    <a:pt x="789" y="1832"/>
                    <a:pt x="761" y="1843"/>
                  </a:cubicBezTo>
                  <a:cubicBezTo>
                    <a:pt x="1" y="2147"/>
                    <a:pt x="1065" y="7588"/>
                    <a:pt x="1733" y="9260"/>
                  </a:cubicBezTo>
                  <a:cubicBezTo>
                    <a:pt x="1733" y="9260"/>
                    <a:pt x="3405" y="37649"/>
                    <a:pt x="19332" y="41874"/>
                  </a:cubicBezTo>
                  <a:lnTo>
                    <a:pt x="19241" y="30992"/>
                  </a:lnTo>
                  <a:cubicBezTo>
                    <a:pt x="15685" y="29290"/>
                    <a:pt x="14591" y="27223"/>
                    <a:pt x="11582" y="21418"/>
                  </a:cubicBezTo>
                  <a:cubicBezTo>
                    <a:pt x="9059" y="16524"/>
                    <a:pt x="7205" y="8986"/>
                    <a:pt x="7205" y="8986"/>
                  </a:cubicBezTo>
                  <a:cubicBezTo>
                    <a:pt x="7205" y="8986"/>
                    <a:pt x="9028" y="5399"/>
                    <a:pt x="8420" y="4518"/>
                  </a:cubicBezTo>
                  <a:cubicBezTo>
                    <a:pt x="8311" y="4367"/>
                    <a:pt x="8192" y="4304"/>
                    <a:pt x="8071" y="4304"/>
                  </a:cubicBezTo>
                  <a:cubicBezTo>
                    <a:pt x="7486" y="4304"/>
                    <a:pt x="6840" y="5764"/>
                    <a:pt x="6840" y="5764"/>
                  </a:cubicBezTo>
                  <a:cubicBezTo>
                    <a:pt x="6840" y="5764"/>
                    <a:pt x="7444" y="597"/>
                    <a:pt x="6574" y="597"/>
                  </a:cubicBezTo>
                  <a:cubicBezTo>
                    <a:pt x="6571" y="597"/>
                    <a:pt x="6569" y="597"/>
                    <a:pt x="6566" y="597"/>
                  </a:cubicBezTo>
                  <a:cubicBezTo>
                    <a:pt x="5654" y="597"/>
                    <a:pt x="5259" y="4640"/>
                    <a:pt x="5259" y="4640"/>
                  </a:cubicBezTo>
                  <a:cubicBezTo>
                    <a:pt x="5259" y="4640"/>
                    <a:pt x="5174" y="0"/>
                    <a:pt x="4131" y="0"/>
                  </a:cubicBezTo>
                  <a:close/>
                </a:path>
              </a:pathLst>
            </a:custGeom>
            <a:solidFill>
              <a:srgbClr val="CA77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402;p80">
              <a:extLst>
                <a:ext uri="{FF2B5EF4-FFF2-40B4-BE49-F238E27FC236}">
                  <a16:creationId xmlns:a16="http://schemas.microsoft.com/office/drawing/2014/main" id="{69AADE14-4906-4432-A483-C8585DA877A3}"/>
                </a:ext>
              </a:extLst>
            </p:cNvPr>
            <p:cNvSpPr/>
            <p:nvPr/>
          </p:nvSpPr>
          <p:spPr>
            <a:xfrm>
              <a:off x="898080" y="2031366"/>
              <a:ext cx="357008" cy="350946"/>
            </a:xfrm>
            <a:custGeom>
              <a:avLst/>
              <a:gdLst/>
              <a:ahLst/>
              <a:cxnLst/>
              <a:rect l="l" t="t" r="r" b="b"/>
              <a:pathLst>
                <a:path w="16962" h="16674" extrusionOk="0">
                  <a:moveTo>
                    <a:pt x="9606" y="1"/>
                  </a:moveTo>
                  <a:cubicBezTo>
                    <a:pt x="9606" y="1"/>
                    <a:pt x="3223" y="1612"/>
                    <a:pt x="1" y="7083"/>
                  </a:cubicBezTo>
                  <a:cubicBezTo>
                    <a:pt x="28" y="7083"/>
                    <a:pt x="4176" y="16674"/>
                    <a:pt x="9226" y="16674"/>
                  </a:cubicBezTo>
                  <a:cubicBezTo>
                    <a:pt x="9847" y="16674"/>
                    <a:pt x="10483" y="16528"/>
                    <a:pt x="11126" y="16202"/>
                  </a:cubicBezTo>
                  <a:cubicBezTo>
                    <a:pt x="11126" y="16202"/>
                    <a:pt x="16962" y="12767"/>
                    <a:pt x="13101" y="5594"/>
                  </a:cubicBezTo>
                  <a:cubicBezTo>
                    <a:pt x="10609" y="791"/>
                    <a:pt x="9606" y="1"/>
                    <a:pt x="960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8" name="Google Shape;3403;p80">
              <a:extLst>
                <a:ext uri="{FF2B5EF4-FFF2-40B4-BE49-F238E27FC236}">
                  <a16:creationId xmlns:a16="http://schemas.microsoft.com/office/drawing/2014/main" id="{6C273C6A-4E8B-4A25-B847-A98A2EFEDDDD}"/>
                </a:ext>
              </a:extLst>
            </p:cNvPr>
            <p:cNvSpPr/>
            <p:nvPr/>
          </p:nvSpPr>
          <p:spPr>
            <a:xfrm>
              <a:off x="1089207" y="1710133"/>
              <a:ext cx="105764" cy="79139"/>
            </a:xfrm>
            <a:custGeom>
              <a:avLst/>
              <a:gdLst/>
              <a:ahLst/>
              <a:cxnLst/>
              <a:rect l="l" t="t" r="r" b="b"/>
              <a:pathLst>
                <a:path w="5025" h="3760" extrusionOk="0">
                  <a:moveTo>
                    <a:pt x="1284" y="726"/>
                  </a:moveTo>
                  <a:cubicBezTo>
                    <a:pt x="1435" y="726"/>
                    <a:pt x="1616" y="786"/>
                    <a:pt x="1742" y="854"/>
                  </a:cubicBezTo>
                  <a:cubicBezTo>
                    <a:pt x="1742" y="854"/>
                    <a:pt x="3869" y="1888"/>
                    <a:pt x="3322" y="2769"/>
                  </a:cubicBezTo>
                  <a:cubicBezTo>
                    <a:pt x="3215" y="2924"/>
                    <a:pt x="3079" y="2989"/>
                    <a:pt x="2928" y="2989"/>
                  </a:cubicBezTo>
                  <a:cubicBezTo>
                    <a:pt x="2310" y="2989"/>
                    <a:pt x="1433" y="1902"/>
                    <a:pt x="1164" y="1462"/>
                  </a:cubicBezTo>
                  <a:cubicBezTo>
                    <a:pt x="860" y="892"/>
                    <a:pt x="1031" y="726"/>
                    <a:pt x="1284" y="726"/>
                  </a:cubicBezTo>
                  <a:close/>
                  <a:moveTo>
                    <a:pt x="723" y="1"/>
                  </a:moveTo>
                  <a:cubicBezTo>
                    <a:pt x="298" y="1"/>
                    <a:pt x="0" y="276"/>
                    <a:pt x="526" y="1249"/>
                  </a:cubicBezTo>
                  <a:cubicBezTo>
                    <a:pt x="941" y="1908"/>
                    <a:pt x="2412" y="3760"/>
                    <a:pt x="3432" y="3760"/>
                  </a:cubicBezTo>
                  <a:cubicBezTo>
                    <a:pt x="3684" y="3760"/>
                    <a:pt x="3908" y="3647"/>
                    <a:pt x="4082" y="3377"/>
                  </a:cubicBezTo>
                  <a:cubicBezTo>
                    <a:pt x="5025" y="1857"/>
                    <a:pt x="1438" y="186"/>
                    <a:pt x="1438" y="186"/>
                  </a:cubicBezTo>
                  <a:cubicBezTo>
                    <a:pt x="1241" y="87"/>
                    <a:pt x="962" y="1"/>
                    <a:pt x="7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9" name="Google Shape;3404;p80">
              <a:extLst>
                <a:ext uri="{FF2B5EF4-FFF2-40B4-BE49-F238E27FC236}">
                  <a16:creationId xmlns:a16="http://schemas.microsoft.com/office/drawing/2014/main" id="{FCD319BE-EA72-4950-AF53-F3668A1EF03F}"/>
                </a:ext>
              </a:extLst>
            </p:cNvPr>
            <p:cNvSpPr/>
            <p:nvPr/>
          </p:nvSpPr>
          <p:spPr>
            <a:xfrm>
              <a:off x="1042478" y="1738697"/>
              <a:ext cx="91704" cy="93177"/>
            </a:xfrm>
            <a:custGeom>
              <a:avLst/>
              <a:gdLst/>
              <a:ahLst/>
              <a:cxnLst/>
              <a:rect l="l" t="t" r="r" b="b"/>
              <a:pathLst>
                <a:path w="4357" h="4427" extrusionOk="0">
                  <a:moveTo>
                    <a:pt x="976" y="920"/>
                  </a:moveTo>
                  <a:cubicBezTo>
                    <a:pt x="1143" y="920"/>
                    <a:pt x="1358" y="1039"/>
                    <a:pt x="1500" y="1139"/>
                  </a:cubicBezTo>
                  <a:cubicBezTo>
                    <a:pt x="1500" y="1139"/>
                    <a:pt x="3263" y="2689"/>
                    <a:pt x="2442" y="3418"/>
                  </a:cubicBezTo>
                  <a:cubicBezTo>
                    <a:pt x="2343" y="3509"/>
                    <a:pt x="2241" y="3549"/>
                    <a:pt x="2140" y="3549"/>
                  </a:cubicBezTo>
                  <a:cubicBezTo>
                    <a:pt x="1524" y="3549"/>
                    <a:pt x="901" y="2090"/>
                    <a:pt x="770" y="1595"/>
                  </a:cubicBezTo>
                  <a:cubicBezTo>
                    <a:pt x="657" y="1076"/>
                    <a:pt x="785" y="920"/>
                    <a:pt x="976" y="920"/>
                  </a:cubicBezTo>
                  <a:close/>
                  <a:moveTo>
                    <a:pt x="523" y="1"/>
                  </a:moveTo>
                  <a:cubicBezTo>
                    <a:pt x="213" y="1"/>
                    <a:pt x="1" y="273"/>
                    <a:pt x="193" y="1169"/>
                  </a:cubicBezTo>
                  <a:cubicBezTo>
                    <a:pt x="401" y="2003"/>
                    <a:pt x="1460" y="4426"/>
                    <a:pt x="2505" y="4426"/>
                  </a:cubicBezTo>
                  <a:cubicBezTo>
                    <a:pt x="2678" y="4426"/>
                    <a:pt x="2851" y="4360"/>
                    <a:pt x="3020" y="4209"/>
                  </a:cubicBezTo>
                  <a:cubicBezTo>
                    <a:pt x="4357" y="3054"/>
                    <a:pt x="1378" y="409"/>
                    <a:pt x="1378" y="409"/>
                  </a:cubicBezTo>
                  <a:cubicBezTo>
                    <a:pt x="1162" y="222"/>
                    <a:pt x="803" y="1"/>
                    <a:pt x="52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0" name="Google Shape;3405;p80">
              <a:extLst>
                <a:ext uri="{FF2B5EF4-FFF2-40B4-BE49-F238E27FC236}">
                  <a16:creationId xmlns:a16="http://schemas.microsoft.com/office/drawing/2014/main" id="{C084C92A-821B-4B4E-8163-FA7EDF396C75}"/>
                </a:ext>
              </a:extLst>
            </p:cNvPr>
            <p:cNvSpPr/>
            <p:nvPr/>
          </p:nvSpPr>
          <p:spPr>
            <a:xfrm>
              <a:off x="1479669" y="2126066"/>
              <a:ext cx="134367" cy="248234"/>
            </a:xfrm>
            <a:custGeom>
              <a:avLst/>
              <a:gdLst/>
              <a:ahLst/>
              <a:cxnLst/>
              <a:rect l="l" t="t" r="r" b="b"/>
              <a:pathLst>
                <a:path w="6384" h="11794" fill="none" extrusionOk="0">
                  <a:moveTo>
                    <a:pt x="1" y="0"/>
                  </a:moveTo>
                  <a:cubicBezTo>
                    <a:pt x="3010" y="3374"/>
                    <a:pt x="5198" y="7447"/>
                    <a:pt x="6384" y="11794"/>
                  </a:cubicBezTo>
                </a:path>
              </a:pathLst>
            </a:custGeom>
            <a:noFill/>
            <a:ln w="45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1" name="Google Shape;3406;p80">
              <a:extLst>
                <a:ext uri="{FF2B5EF4-FFF2-40B4-BE49-F238E27FC236}">
                  <a16:creationId xmlns:a16="http://schemas.microsoft.com/office/drawing/2014/main" id="{CE259F35-A6F0-40CA-85AA-89EC9106E2DE}"/>
                </a:ext>
              </a:extLst>
            </p:cNvPr>
            <p:cNvSpPr/>
            <p:nvPr/>
          </p:nvSpPr>
          <p:spPr>
            <a:xfrm>
              <a:off x="1087481" y="2191971"/>
              <a:ext cx="74866" cy="175936"/>
            </a:xfrm>
            <a:custGeom>
              <a:avLst/>
              <a:gdLst/>
              <a:ahLst/>
              <a:cxnLst/>
              <a:rect l="l" t="t" r="r" b="b"/>
              <a:pathLst>
                <a:path w="3557" h="8359" fill="none" extrusionOk="0">
                  <a:moveTo>
                    <a:pt x="0" y="8359"/>
                  </a:moveTo>
                  <a:cubicBezTo>
                    <a:pt x="608" y="5380"/>
                    <a:pt x="1824" y="2523"/>
                    <a:pt x="3556" y="0"/>
                  </a:cubicBezTo>
                </a:path>
              </a:pathLst>
            </a:custGeom>
            <a:noFill/>
            <a:ln w="45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2" name="Google Shape;3407;p80">
              <a:extLst>
                <a:ext uri="{FF2B5EF4-FFF2-40B4-BE49-F238E27FC236}">
                  <a16:creationId xmlns:a16="http://schemas.microsoft.com/office/drawing/2014/main" id="{CF86CB68-C23D-41F9-8B13-2C0AF4477567}"/>
                </a:ext>
              </a:extLst>
            </p:cNvPr>
            <p:cNvSpPr/>
            <p:nvPr/>
          </p:nvSpPr>
          <p:spPr>
            <a:xfrm>
              <a:off x="1230784" y="2136948"/>
              <a:ext cx="241857" cy="82548"/>
            </a:xfrm>
            <a:custGeom>
              <a:avLst/>
              <a:gdLst/>
              <a:ahLst/>
              <a:cxnLst/>
              <a:rect l="l" t="t" r="r" b="b"/>
              <a:pathLst>
                <a:path w="11491" h="3922" fill="none" extrusionOk="0">
                  <a:moveTo>
                    <a:pt x="1" y="1246"/>
                  </a:moveTo>
                  <a:cubicBezTo>
                    <a:pt x="1247" y="2158"/>
                    <a:pt x="2584" y="3009"/>
                    <a:pt x="4074" y="3435"/>
                  </a:cubicBezTo>
                  <a:cubicBezTo>
                    <a:pt x="5533" y="3830"/>
                    <a:pt x="7174" y="3921"/>
                    <a:pt x="8572" y="3344"/>
                  </a:cubicBezTo>
                  <a:cubicBezTo>
                    <a:pt x="10001" y="2766"/>
                    <a:pt x="11217" y="1520"/>
                    <a:pt x="11490" y="0"/>
                  </a:cubicBezTo>
                </a:path>
              </a:pathLst>
            </a:custGeom>
            <a:noFill/>
            <a:ln w="45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3" name="Google Shape;3408;p80">
              <a:extLst>
                <a:ext uri="{FF2B5EF4-FFF2-40B4-BE49-F238E27FC236}">
                  <a16:creationId xmlns:a16="http://schemas.microsoft.com/office/drawing/2014/main" id="{C9087A88-3E48-404D-8148-B088FF4C1AB5}"/>
                </a:ext>
              </a:extLst>
            </p:cNvPr>
            <p:cNvSpPr/>
            <p:nvPr/>
          </p:nvSpPr>
          <p:spPr>
            <a:xfrm>
              <a:off x="1630023" y="2334643"/>
              <a:ext cx="46725" cy="49272"/>
            </a:xfrm>
            <a:custGeom>
              <a:avLst/>
              <a:gdLst/>
              <a:ahLst/>
              <a:cxnLst/>
              <a:rect l="l" t="t" r="r" b="b"/>
              <a:pathLst>
                <a:path w="2220" h="2341" fill="none" extrusionOk="0">
                  <a:moveTo>
                    <a:pt x="1" y="2341"/>
                  </a:moveTo>
                  <a:cubicBezTo>
                    <a:pt x="1034" y="1885"/>
                    <a:pt x="1824" y="1064"/>
                    <a:pt x="2219" y="0"/>
                  </a:cubicBezTo>
                </a:path>
              </a:pathLst>
            </a:custGeom>
            <a:noFill/>
            <a:ln w="45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4" name="Google Shape;3409;p80">
              <a:extLst>
                <a:ext uri="{FF2B5EF4-FFF2-40B4-BE49-F238E27FC236}">
                  <a16:creationId xmlns:a16="http://schemas.microsoft.com/office/drawing/2014/main" id="{4D3DE6C4-66A9-49FF-91BE-656CA8A2FA8B}"/>
                </a:ext>
              </a:extLst>
            </p:cNvPr>
            <p:cNvSpPr/>
            <p:nvPr/>
          </p:nvSpPr>
          <p:spPr>
            <a:xfrm>
              <a:off x="915993" y="2060161"/>
              <a:ext cx="180440" cy="129884"/>
            </a:xfrm>
            <a:custGeom>
              <a:avLst/>
              <a:gdLst/>
              <a:ahLst/>
              <a:cxnLst/>
              <a:rect l="l" t="t" r="r" b="b"/>
              <a:pathLst>
                <a:path w="8573" h="6171" fill="none" extrusionOk="0">
                  <a:moveTo>
                    <a:pt x="1" y="6171"/>
                  </a:moveTo>
                  <a:cubicBezTo>
                    <a:pt x="2189" y="3344"/>
                    <a:pt x="5199" y="1186"/>
                    <a:pt x="8573" y="1"/>
                  </a:cubicBezTo>
                </a:path>
              </a:pathLst>
            </a:custGeom>
            <a:noFill/>
            <a:ln w="45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5" name="Google Shape;3410;p80">
              <a:extLst>
                <a:ext uri="{FF2B5EF4-FFF2-40B4-BE49-F238E27FC236}">
                  <a16:creationId xmlns:a16="http://schemas.microsoft.com/office/drawing/2014/main" id="{81D2F70F-028F-4CA7-8BE6-908FDA6625C5}"/>
                </a:ext>
              </a:extLst>
            </p:cNvPr>
            <p:cNvSpPr/>
            <p:nvPr/>
          </p:nvSpPr>
          <p:spPr>
            <a:xfrm>
              <a:off x="1071483" y="2091819"/>
              <a:ext cx="212411" cy="140913"/>
            </a:xfrm>
            <a:custGeom>
              <a:avLst/>
              <a:gdLst/>
              <a:ahLst/>
              <a:cxnLst/>
              <a:rect l="l" t="t" r="r" b="b"/>
              <a:pathLst>
                <a:path w="10092" h="6695" extrusionOk="0">
                  <a:moveTo>
                    <a:pt x="4911" y="0"/>
                  </a:moveTo>
                  <a:cubicBezTo>
                    <a:pt x="3040" y="0"/>
                    <a:pt x="627" y="524"/>
                    <a:pt x="395" y="1627"/>
                  </a:cubicBezTo>
                  <a:cubicBezTo>
                    <a:pt x="0" y="3329"/>
                    <a:pt x="61" y="4880"/>
                    <a:pt x="486" y="5032"/>
                  </a:cubicBezTo>
                  <a:cubicBezTo>
                    <a:pt x="530" y="5046"/>
                    <a:pt x="574" y="5052"/>
                    <a:pt x="618" y="5052"/>
                  </a:cubicBezTo>
                  <a:cubicBezTo>
                    <a:pt x="1432" y="5052"/>
                    <a:pt x="2280" y="2783"/>
                    <a:pt x="2280" y="2782"/>
                  </a:cubicBezTo>
                  <a:lnTo>
                    <a:pt x="2280" y="2782"/>
                  </a:lnTo>
                  <a:cubicBezTo>
                    <a:pt x="2280" y="2783"/>
                    <a:pt x="1459" y="6065"/>
                    <a:pt x="2280" y="6247"/>
                  </a:cubicBezTo>
                  <a:cubicBezTo>
                    <a:pt x="2301" y="6252"/>
                    <a:pt x="2323" y="6254"/>
                    <a:pt x="2344" y="6254"/>
                  </a:cubicBezTo>
                  <a:cubicBezTo>
                    <a:pt x="3163" y="6254"/>
                    <a:pt x="3769" y="2935"/>
                    <a:pt x="3769" y="2934"/>
                  </a:cubicBezTo>
                  <a:lnTo>
                    <a:pt x="3769" y="2934"/>
                  </a:lnTo>
                  <a:cubicBezTo>
                    <a:pt x="3769" y="2935"/>
                    <a:pt x="3435" y="6430"/>
                    <a:pt x="4195" y="6673"/>
                  </a:cubicBezTo>
                  <a:cubicBezTo>
                    <a:pt x="4252" y="6688"/>
                    <a:pt x="4306" y="6695"/>
                    <a:pt x="4358" y="6695"/>
                  </a:cubicBezTo>
                  <a:cubicBezTo>
                    <a:pt x="5486" y="6695"/>
                    <a:pt x="5319" y="3360"/>
                    <a:pt x="5319" y="3360"/>
                  </a:cubicBezTo>
                  <a:lnTo>
                    <a:pt x="5319" y="3360"/>
                  </a:lnTo>
                  <a:cubicBezTo>
                    <a:pt x="5320" y="3360"/>
                    <a:pt x="5950" y="5913"/>
                    <a:pt x="6943" y="5913"/>
                  </a:cubicBezTo>
                  <a:cubicBezTo>
                    <a:pt x="6949" y="5913"/>
                    <a:pt x="6955" y="5913"/>
                    <a:pt x="6961" y="5913"/>
                  </a:cubicBezTo>
                  <a:cubicBezTo>
                    <a:pt x="7569" y="5913"/>
                    <a:pt x="7721" y="4272"/>
                    <a:pt x="7569" y="2752"/>
                  </a:cubicBezTo>
                  <a:lnTo>
                    <a:pt x="7569" y="2752"/>
                  </a:lnTo>
                  <a:cubicBezTo>
                    <a:pt x="8100" y="3027"/>
                    <a:pt x="8687" y="3258"/>
                    <a:pt x="9116" y="3258"/>
                  </a:cubicBezTo>
                  <a:cubicBezTo>
                    <a:pt x="9398" y="3258"/>
                    <a:pt x="9612" y="3157"/>
                    <a:pt x="9696" y="2904"/>
                  </a:cubicBezTo>
                  <a:cubicBezTo>
                    <a:pt x="10092" y="1992"/>
                    <a:pt x="7964" y="898"/>
                    <a:pt x="7082" y="503"/>
                  </a:cubicBezTo>
                  <a:cubicBezTo>
                    <a:pt x="6872" y="171"/>
                    <a:pt x="5980" y="0"/>
                    <a:pt x="4911" y="0"/>
                  </a:cubicBezTo>
                  <a:close/>
                </a:path>
              </a:pathLst>
            </a:custGeom>
            <a:solidFill>
              <a:srgbClr val="F5B9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411;p80">
              <a:extLst>
                <a:ext uri="{FF2B5EF4-FFF2-40B4-BE49-F238E27FC236}">
                  <a16:creationId xmlns:a16="http://schemas.microsoft.com/office/drawing/2014/main" id="{BC87DE11-3FF4-488F-8AD0-2F4EA05E22B9}"/>
                </a:ext>
              </a:extLst>
            </p:cNvPr>
            <p:cNvSpPr/>
            <p:nvPr/>
          </p:nvSpPr>
          <p:spPr>
            <a:xfrm>
              <a:off x="4029925" y="1534099"/>
              <a:ext cx="580280" cy="635487"/>
            </a:xfrm>
            <a:custGeom>
              <a:avLst/>
              <a:gdLst/>
              <a:ahLst/>
              <a:cxnLst/>
              <a:rect l="l" t="t" r="r" b="b"/>
              <a:pathLst>
                <a:path w="27570" h="30193" extrusionOk="0">
                  <a:moveTo>
                    <a:pt x="9784" y="1"/>
                  </a:moveTo>
                  <a:cubicBezTo>
                    <a:pt x="6039" y="1"/>
                    <a:pt x="2371" y="2077"/>
                    <a:pt x="1" y="5053"/>
                  </a:cubicBezTo>
                  <a:lnTo>
                    <a:pt x="3922" y="6117"/>
                  </a:lnTo>
                  <a:cubicBezTo>
                    <a:pt x="3861" y="11983"/>
                    <a:pt x="5746" y="17728"/>
                    <a:pt x="7569" y="23321"/>
                  </a:cubicBezTo>
                  <a:cubicBezTo>
                    <a:pt x="8056" y="24810"/>
                    <a:pt x="8542" y="26330"/>
                    <a:pt x="9454" y="27607"/>
                  </a:cubicBezTo>
                  <a:cubicBezTo>
                    <a:pt x="10366" y="28914"/>
                    <a:pt x="11764" y="29947"/>
                    <a:pt x="13345" y="30008"/>
                  </a:cubicBezTo>
                  <a:cubicBezTo>
                    <a:pt x="13403" y="30011"/>
                    <a:pt x="13462" y="30013"/>
                    <a:pt x="13522" y="30013"/>
                  </a:cubicBezTo>
                  <a:cubicBezTo>
                    <a:pt x="15016" y="30013"/>
                    <a:pt x="16566" y="28921"/>
                    <a:pt x="16748" y="27435"/>
                  </a:cubicBezTo>
                  <a:lnTo>
                    <a:pt x="16748" y="27435"/>
                  </a:lnTo>
                  <a:cubicBezTo>
                    <a:pt x="16577" y="28887"/>
                    <a:pt x="17995" y="30192"/>
                    <a:pt x="19419" y="30192"/>
                  </a:cubicBezTo>
                  <a:cubicBezTo>
                    <a:pt x="19451" y="30192"/>
                    <a:pt x="19483" y="30192"/>
                    <a:pt x="19515" y="30190"/>
                  </a:cubicBezTo>
                  <a:cubicBezTo>
                    <a:pt x="21004" y="30160"/>
                    <a:pt x="22311" y="28974"/>
                    <a:pt x="22798" y="27576"/>
                  </a:cubicBezTo>
                  <a:cubicBezTo>
                    <a:pt x="23284" y="26178"/>
                    <a:pt x="23102" y="24567"/>
                    <a:pt x="22524" y="23199"/>
                  </a:cubicBezTo>
                  <a:lnTo>
                    <a:pt x="22524" y="23199"/>
                  </a:lnTo>
                  <a:cubicBezTo>
                    <a:pt x="23077" y="23581"/>
                    <a:pt x="23750" y="23783"/>
                    <a:pt x="24414" y="23783"/>
                  </a:cubicBezTo>
                  <a:cubicBezTo>
                    <a:pt x="24809" y="23783"/>
                    <a:pt x="25201" y="23711"/>
                    <a:pt x="25564" y="23564"/>
                  </a:cubicBezTo>
                  <a:cubicBezTo>
                    <a:pt x="26506" y="23138"/>
                    <a:pt x="27235" y="22135"/>
                    <a:pt x="27357" y="21072"/>
                  </a:cubicBezTo>
                  <a:cubicBezTo>
                    <a:pt x="27570" y="18883"/>
                    <a:pt x="25442" y="17211"/>
                    <a:pt x="23527" y="16147"/>
                  </a:cubicBezTo>
                  <a:cubicBezTo>
                    <a:pt x="21582" y="15084"/>
                    <a:pt x="19302" y="13929"/>
                    <a:pt x="18816" y="11771"/>
                  </a:cubicBezTo>
                  <a:cubicBezTo>
                    <a:pt x="18542" y="10676"/>
                    <a:pt x="18846" y="9521"/>
                    <a:pt x="18846" y="8397"/>
                  </a:cubicBezTo>
                  <a:cubicBezTo>
                    <a:pt x="18877" y="4172"/>
                    <a:pt x="15077" y="555"/>
                    <a:pt x="10943" y="68"/>
                  </a:cubicBezTo>
                  <a:cubicBezTo>
                    <a:pt x="10557" y="23"/>
                    <a:pt x="10170" y="1"/>
                    <a:pt x="97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7" name="Google Shape;3412;p80">
              <a:extLst>
                <a:ext uri="{FF2B5EF4-FFF2-40B4-BE49-F238E27FC236}">
                  <a16:creationId xmlns:a16="http://schemas.microsoft.com/office/drawing/2014/main" id="{2136F276-6FA7-432D-8476-DC5AD841A0C7}"/>
                </a:ext>
              </a:extLst>
            </p:cNvPr>
            <p:cNvSpPr/>
            <p:nvPr/>
          </p:nvSpPr>
          <p:spPr>
            <a:xfrm>
              <a:off x="4059373" y="1532962"/>
              <a:ext cx="325647" cy="523009"/>
            </a:xfrm>
            <a:custGeom>
              <a:avLst/>
              <a:gdLst/>
              <a:ahLst/>
              <a:cxnLst/>
              <a:rect l="l" t="t" r="r" b="b"/>
              <a:pathLst>
                <a:path w="15472" h="24849" extrusionOk="0">
                  <a:moveTo>
                    <a:pt x="3435" y="1"/>
                  </a:moveTo>
                  <a:lnTo>
                    <a:pt x="0" y="24712"/>
                  </a:lnTo>
                  <a:cubicBezTo>
                    <a:pt x="0" y="24712"/>
                    <a:pt x="436" y="24849"/>
                    <a:pt x="1156" y="24849"/>
                  </a:cubicBezTo>
                  <a:cubicBezTo>
                    <a:pt x="3176" y="24849"/>
                    <a:pt x="7432" y="23774"/>
                    <a:pt x="10547" y="15594"/>
                  </a:cubicBezTo>
                  <a:cubicBezTo>
                    <a:pt x="15471" y="2584"/>
                    <a:pt x="3435" y="1"/>
                    <a:pt x="343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413;p80">
              <a:extLst>
                <a:ext uri="{FF2B5EF4-FFF2-40B4-BE49-F238E27FC236}">
                  <a16:creationId xmlns:a16="http://schemas.microsoft.com/office/drawing/2014/main" id="{0605D318-8B26-4969-86EA-4081C40B32CB}"/>
                </a:ext>
              </a:extLst>
            </p:cNvPr>
            <p:cNvSpPr/>
            <p:nvPr/>
          </p:nvSpPr>
          <p:spPr>
            <a:xfrm>
              <a:off x="3632622" y="1551528"/>
              <a:ext cx="701829" cy="581542"/>
            </a:xfrm>
            <a:custGeom>
              <a:avLst/>
              <a:gdLst/>
              <a:ahLst/>
              <a:cxnLst/>
              <a:rect l="l" t="t" r="r" b="b"/>
              <a:pathLst>
                <a:path w="33345" h="27630" extrusionOk="0">
                  <a:moveTo>
                    <a:pt x="25229" y="0"/>
                  </a:moveTo>
                  <a:cubicBezTo>
                    <a:pt x="25229" y="0"/>
                    <a:pt x="547" y="8055"/>
                    <a:pt x="274" y="12189"/>
                  </a:cubicBezTo>
                  <a:cubicBezTo>
                    <a:pt x="0" y="16353"/>
                    <a:pt x="1793" y="20183"/>
                    <a:pt x="4894" y="24772"/>
                  </a:cubicBezTo>
                  <a:cubicBezTo>
                    <a:pt x="6096" y="26535"/>
                    <a:pt x="9615" y="27630"/>
                    <a:pt x="13679" y="27630"/>
                  </a:cubicBezTo>
                  <a:cubicBezTo>
                    <a:pt x="20198" y="27630"/>
                    <a:pt x="28119" y="24813"/>
                    <a:pt x="30122" y="17417"/>
                  </a:cubicBezTo>
                  <a:cubicBezTo>
                    <a:pt x="33344" y="5411"/>
                    <a:pt x="25229" y="0"/>
                    <a:pt x="2522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9" name="Google Shape;3414;p80">
              <a:extLst>
                <a:ext uri="{FF2B5EF4-FFF2-40B4-BE49-F238E27FC236}">
                  <a16:creationId xmlns:a16="http://schemas.microsoft.com/office/drawing/2014/main" id="{44D5A0E5-A102-449A-AA53-BB428C2975C0}"/>
                </a:ext>
              </a:extLst>
            </p:cNvPr>
            <p:cNvSpPr/>
            <p:nvPr/>
          </p:nvSpPr>
          <p:spPr>
            <a:xfrm>
              <a:off x="3999867" y="1437230"/>
              <a:ext cx="83390" cy="98313"/>
            </a:xfrm>
            <a:custGeom>
              <a:avLst/>
              <a:gdLst/>
              <a:ahLst/>
              <a:cxnLst/>
              <a:rect l="l" t="t" r="r" b="b"/>
              <a:pathLst>
                <a:path w="3962" h="4671" extrusionOk="0">
                  <a:moveTo>
                    <a:pt x="1729" y="0"/>
                  </a:moveTo>
                  <a:cubicBezTo>
                    <a:pt x="1599" y="0"/>
                    <a:pt x="1470" y="38"/>
                    <a:pt x="1368" y="111"/>
                  </a:cubicBezTo>
                  <a:cubicBezTo>
                    <a:pt x="1125" y="263"/>
                    <a:pt x="973" y="506"/>
                    <a:pt x="821" y="719"/>
                  </a:cubicBezTo>
                  <a:cubicBezTo>
                    <a:pt x="243" y="1752"/>
                    <a:pt x="0" y="2968"/>
                    <a:pt x="91" y="4093"/>
                  </a:cubicBezTo>
                  <a:lnTo>
                    <a:pt x="1885" y="4670"/>
                  </a:lnTo>
                  <a:cubicBezTo>
                    <a:pt x="2797" y="4093"/>
                    <a:pt x="3526" y="3242"/>
                    <a:pt x="3861" y="2208"/>
                  </a:cubicBezTo>
                  <a:cubicBezTo>
                    <a:pt x="3962" y="1955"/>
                    <a:pt x="3768" y="1723"/>
                    <a:pt x="3542" y="1723"/>
                  </a:cubicBezTo>
                  <a:cubicBezTo>
                    <a:pt x="3497" y="1723"/>
                    <a:pt x="3450" y="1732"/>
                    <a:pt x="3405" y="1752"/>
                  </a:cubicBezTo>
                  <a:cubicBezTo>
                    <a:pt x="2645" y="2087"/>
                    <a:pt x="2037" y="2725"/>
                    <a:pt x="1733" y="3485"/>
                  </a:cubicBezTo>
                  <a:cubicBezTo>
                    <a:pt x="1885" y="2694"/>
                    <a:pt x="2067" y="1904"/>
                    <a:pt x="2219" y="1114"/>
                  </a:cubicBezTo>
                  <a:cubicBezTo>
                    <a:pt x="2310" y="749"/>
                    <a:pt x="2341" y="384"/>
                    <a:pt x="2128" y="141"/>
                  </a:cubicBezTo>
                  <a:cubicBezTo>
                    <a:pt x="2017" y="46"/>
                    <a:pt x="1872" y="0"/>
                    <a:pt x="1729"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415;p80">
              <a:extLst>
                <a:ext uri="{FF2B5EF4-FFF2-40B4-BE49-F238E27FC236}">
                  <a16:creationId xmlns:a16="http://schemas.microsoft.com/office/drawing/2014/main" id="{F0EB8EF4-D8AD-4F94-9147-DF8827A119AD}"/>
                </a:ext>
              </a:extLst>
            </p:cNvPr>
            <p:cNvSpPr/>
            <p:nvPr/>
          </p:nvSpPr>
          <p:spPr>
            <a:xfrm>
              <a:off x="3543036" y="3200923"/>
              <a:ext cx="326341" cy="623111"/>
            </a:xfrm>
            <a:custGeom>
              <a:avLst/>
              <a:gdLst/>
              <a:ahLst/>
              <a:cxnLst/>
              <a:rect l="l" t="t" r="r" b="b"/>
              <a:pathLst>
                <a:path w="15505" h="29605" extrusionOk="0">
                  <a:moveTo>
                    <a:pt x="761" y="1"/>
                  </a:moveTo>
                  <a:cubicBezTo>
                    <a:pt x="365" y="3496"/>
                    <a:pt x="1" y="7357"/>
                    <a:pt x="153" y="9059"/>
                  </a:cubicBezTo>
                  <a:cubicBezTo>
                    <a:pt x="153" y="9211"/>
                    <a:pt x="183" y="9363"/>
                    <a:pt x="214" y="9484"/>
                  </a:cubicBezTo>
                  <a:cubicBezTo>
                    <a:pt x="1581" y="15533"/>
                    <a:pt x="6536" y="22889"/>
                    <a:pt x="6809" y="24257"/>
                  </a:cubicBezTo>
                  <a:cubicBezTo>
                    <a:pt x="6809" y="24257"/>
                    <a:pt x="609" y="27144"/>
                    <a:pt x="730" y="28816"/>
                  </a:cubicBezTo>
                  <a:cubicBezTo>
                    <a:pt x="764" y="29415"/>
                    <a:pt x="1974" y="29605"/>
                    <a:pt x="3499" y="29605"/>
                  </a:cubicBezTo>
                  <a:cubicBezTo>
                    <a:pt x="6153" y="29605"/>
                    <a:pt x="9758" y="29029"/>
                    <a:pt x="9758" y="29029"/>
                  </a:cubicBezTo>
                  <a:cubicBezTo>
                    <a:pt x="9758" y="29029"/>
                    <a:pt x="10430" y="29162"/>
                    <a:pt x="11268" y="29162"/>
                  </a:cubicBezTo>
                  <a:cubicBezTo>
                    <a:pt x="13024" y="29162"/>
                    <a:pt x="15504" y="28577"/>
                    <a:pt x="14044" y="24956"/>
                  </a:cubicBezTo>
                  <a:cubicBezTo>
                    <a:pt x="14044" y="24956"/>
                    <a:pt x="11642" y="13922"/>
                    <a:pt x="10335" y="11126"/>
                  </a:cubicBezTo>
                  <a:lnTo>
                    <a:pt x="11673" y="2433"/>
                  </a:lnTo>
                  <a:cubicBezTo>
                    <a:pt x="7934" y="1977"/>
                    <a:pt x="4256" y="1217"/>
                    <a:pt x="761" y="1"/>
                  </a:cubicBezTo>
                  <a:close/>
                </a:path>
              </a:pathLst>
            </a:custGeom>
            <a:solidFill>
              <a:srgbClr val="F5B9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1" name="Google Shape;3416;p80">
              <a:extLst>
                <a:ext uri="{FF2B5EF4-FFF2-40B4-BE49-F238E27FC236}">
                  <a16:creationId xmlns:a16="http://schemas.microsoft.com/office/drawing/2014/main" id="{FFEDA404-F7DD-4BC1-8757-D975876E8F00}"/>
                </a:ext>
              </a:extLst>
            </p:cNvPr>
            <p:cNvSpPr/>
            <p:nvPr/>
          </p:nvSpPr>
          <p:spPr>
            <a:xfrm>
              <a:off x="3559686" y="3060167"/>
              <a:ext cx="248866" cy="190669"/>
            </a:xfrm>
            <a:custGeom>
              <a:avLst/>
              <a:gdLst/>
              <a:ahLst/>
              <a:cxnLst/>
              <a:rect l="l" t="t" r="r" b="b"/>
              <a:pathLst>
                <a:path w="11824" h="9059" extrusionOk="0">
                  <a:moveTo>
                    <a:pt x="851" y="1"/>
                  </a:moveTo>
                  <a:cubicBezTo>
                    <a:pt x="851" y="1"/>
                    <a:pt x="426" y="3101"/>
                    <a:pt x="0" y="6627"/>
                  </a:cubicBezTo>
                  <a:cubicBezTo>
                    <a:pt x="3496" y="7843"/>
                    <a:pt x="7143" y="8603"/>
                    <a:pt x="10912" y="9059"/>
                  </a:cubicBezTo>
                  <a:lnTo>
                    <a:pt x="11824" y="3253"/>
                  </a:lnTo>
                  <a:lnTo>
                    <a:pt x="851" y="1"/>
                  </a:lnTo>
                  <a:close/>
                </a:path>
              </a:pathLst>
            </a:custGeom>
            <a:solidFill>
              <a:srgbClr val="EBA1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417;p80">
              <a:extLst>
                <a:ext uri="{FF2B5EF4-FFF2-40B4-BE49-F238E27FC236}">
                  <a16:creationId xmlns:a16="http://schemas.microsoft.com/office/drawing/2014/main" id="{B6E10594-D1B9-4BB0-B952-B3D0C50AA13F}"/>
                </a:ext>
              </a:extLst>
            </p:cNvPr>
            <p:cNvSpPr/>
            <p:nvPr/>
          </p:nvSpPr>
          <p:spPr>
            <a:xfrm>
              <a:off x="3539837" y="3742836"/>
              <a:ext cx="84464" cy="67836"/>
            </a:xfrm>
            <a:custGeom>
              <a:avLst/>
              <a:gdLst/>
              <a:ahLst/>
              <a:cxnLst/>
              <a:rect l="l" t="t" r="r" b="b"/>
              <a:pathLst>
                <a:path w="4013" h="3223" extrusionOk="0">
                  <a:moveTo>
                    <a:pt x="3435" y="1"/>
                  </a:moveTo>
                  <a:cubicBezTo>
                    <a:pt x="821" y="1247"/>
                    <a:pt x="1" y="2433"/>
                    <a:pt x="1" y="2433"/>
                  </a:cubicBezTo>
                  <a:cubicBezTo>
                    <a:pt x="1" y="2433"/>
                    <a:pt x="92" y="2828"/>
                    <a:pt x="3800" y="3223"/>
                  </a:cubicBezTo>
                  <a:cubicBezTo>
                    <a:pt x="4013" y="2098"/>
                    <a:pt x="3922" y="943"/>
                    <a:pt x="343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3" name="Google Shape;3418;p80">
              <a:extLst>
                <a:ext uri="{FF2B5EF4-FFF2-40B4-BE49-F238E27FC236}">
                  <a16:creationId xmlns:a16="http://schemas.microsoft.com/office/drawing/2014/main" id="{1C5BC370-63AB-40A5-953F-66805E4DA3A5}"/>
                </a:ext>
              </a:extLst>
            </p:cNvPr>
            <p:cNvSpPr/>
            <p:nvPr/>
          </p:nvSpPr>
          <p:spPr>
            <a:xfrm>
              <a:off x="3612141" y="3709578"/>
              <a:ext cx="241857" cy="110605"/>
            </a:xfrm>
            <a:custGeom>
              <a:avLst/>
              <a:gdLst/>
              <a:ahLst/>
              <a:cxnLst/>
              <a:rect l="l" t="t" r="r" b="b"/>
              <a:pathLst>
                <a:path w="11491" h="5255" extrusionOk="0">
                  <a:moveTo>
                    <a:pt x="3466" y="0"/>
                  </a:moveTo>
                  <a:cubicBezTo>
                    <a:pt x="2037" y="396"/>
                    <a:pt x="973" y="1125"/>
                    <a:pt x="0" y="1581"/>
                  </a:cubicBezTo>
                  <a:cubicBezTo>
                    <a:pt x="487" y="2523"/>
                    <a:pt x="578" y="3709"/>
                    <a:pt x="365" y="4803"/>
                  </a:cubicBezTo>
                  <a:cubicBezTo>
                    <a:pt x="1307" y="4924"/>
                    <a:pt x="2493" y="5046"/>
                    <a:pt x="3922" y="5168"/>
                  </a:cubicBezTo>
                  <a:cubicBezTo>
                    <a:pt x="4763" y="5228"/>
                    <a:pt x="5509" y="5255"/>
                    <a:pt x="6172" y="5255"/>
                  </a:cubicBezTo>
                  <a:cubicBezTo>
                    <a:pt x="11162" y="5255"/>
                    <a:pt x="11399" y="3739"/>
                    <a:pt x="11399" y="3739"/>
                  </a:cubicBezTo>
                  <a:cubicBezTo>
                    <a:pt x="11490" y="1855"/>
                    <a:pt x="11034" y="699"/>
                    <a:pt x="11034" y="639"/>
                  </a:cubicBezTo>
                  <a:cubicBezTo>
                    <a:pt x="10100" y="1151"/>
                    <a:pt x="9114" y="1338"/>
                    <a:pt x="8174" y="1338"/>
                  </a:cubicBezTo>
                  <a:cubicBezTo>
                    <a:pt x="5657" y="1338"/>
                    <a:pt x="3466" y="0"/>
                    <a:pt x="346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419;p80">
              <a:extLst>
                <a:ext uri="{FF2B5EF4-FFF2-40B4-BE49-F238E27FC236}">
                  <a16:creationId xmlns:a16="http://schemas.microsoft.com/office/drawing/2014/main" id="{40ADC640-8631-4607-ABAB-BF00BBDA7C49}"/>
                </a:ext>
              </a:extLst>
            </p:cNvPr>
            <p:cNvSpPr/>
            <p:nvPr/>
          </p:nvSpPr>
          <p:spPr>
            <a:xfrm>
              <a:off x="3536637" y="3788281"/>
              <a:ext cx="315418" cy="40306"/>
            </a:xfrm>
            <a:custGeom>
              <a:avLst/>
              <a:gdLst/>
              <a:ahLst/>
              <a:cxnLst/>
              <a:rect l="l" t="t" r="r" b="b"/>
              <a:pathLst>
                <a:path w="14986" h="1915" extrusionOk="0">
                  <a:moveTo>
                    <a:pt x="14986" y="0"/>
                  </a:moveTo>
                  <a:lnTo>
                    <a:pt x="14986" y="0"/>
                  </a:lnTo>
                  <a:cubicBezTo>
                    <a:pt x="13245" y="454"/>
                    <a:pt x="10515" y="967"/>
                    <a:pt x="7081" y="967"/>
                  </a:cubicBezTo>
                  <a:cubicBezTo>
                    <a:pt x="4999" y="967"/>
                    <a:pt x="2658" y="778"/>
                    <a:pt x="122" y="274"/>
                  </a:cubicBezTo>
                  <a:cubicBezTo>
                    <a:pt x="1" y="760"/>
                    <a:pt x="31" y="1064"/>
                    <a:pt x="31" y="1064"/>
                  </a:cubicBezTo>
                  <a:cubicBezTo>
                    <a:pt x="31" y="1064"/>
                    <a:pt x="821" y="1915"/>
                    <a:pt x="7144" y="1915"/>
                  </a:cubicBezTo>
                  <a:cubicBezTo>
                    <a:pt x="12797" y="1915"/>
                    <a:pt x="14864" y="1185"/>
                    <a:pt x="14864" y="1185"/>
                  </a:cubicBezTo>
                  <a:cubicBezTo>
                    <a:pt x="14925" y="760"/>
                    <a:pt x="14955" y="395"/>
                    <a:pt x="14986"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5" name="Google Shape;3420;p80">
              <a:extLst>
                <a:ext uri="{FF2B5EF4-FFF2-40B4-BE49-F238E27FC236}">
                  <a16:creationId xmlns:a16="http://schemas.microsoft.com/office/drawing/2014/main" id="{F61706F4-37DE-44D8-912D-A8531495A299}"/>
                </a:ext>
              </a:extLst>
            </p:cNvPr>
            <p:cNvSpPr/>
            <p:nvPr/>
          </p:nvSpPr>
          <p:spPr>
            <a:xfrm>
              <a:off x="3642220" y="3727491"/>
              <a:ext cx="26246" cy="51209"/>
            </a:xfrm>
            <a:custGeom>
              <a:avLst/>
              <a:gdLst/>
              <a:ahLst/>
              <a:cxnLst/>
              <a:rect l="l" t="t" r="r" b="b"/>
              <a:pathLst>
                <a:path w="1247" h="2433" extrusionOk="0">
                  <a:moveTo>
                    <a:pt x="91" y="0"/>
                  </a:moveTo>
                  <a:cubicBezTo>
                    <a:pt x="61" y="0"/>
                    <a:pt x="30" y="0"/>
                    <a:pt x="0" y="61"/>
                  </a:cubicBezTo>
                  <a:cubicBezTo>
                    <a:pt x="0" y="92"/>
                    <a:pt x="0" y="122"/>
                    <a:pt x="30" y="152"/>
                  </a:cubicBezTo>
                  <a:cubicBezTo>
                    <a:pt x="91" y="213"/>
                    <a:pt x="1094" y="852"/>
                    <a:pt x="973" y="2341"/>
                  </a:cubicBezTo>
                  <a:cubicBezTo>
                    <a:pt x="973" y="2402"/>
                    <a:pt x="1003" y="2432"/>
                    <a:pt x="1064" y="2432"/>
                  </a:cubicBezTo>
                  <a:cubicBezTo>
                    <a:pt x="1094" y="2432"/>
                    <a:pt x="1125" y="2402"/>
                    <a:pt x="1125" y="2371"/>
                  </a:cubicBezTo>
                  <a:cubicBezTo>
                    <a:pt x="1246" y="760"/>
                    <a:pt x="91" y="0"/>
                    <a:pt x="91"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421;p80">
              <a:extLst>
                <a:ext uri="{FF2B5EF4-FFF2-40B4-BE49-F238E27FC236}">
                  <a16:creationId xmlns:a16="http://schemas.microsoft.com/office/drawing/2014/main" id="{E3778C72-904F-4033-AF88-604A587523B5}"/>
                </a:ext>
              </a:extLst>
            </p:cNvPr>
            <p:cNvSpPr/>
            <p:nvPr/>
          </p:nvSpPr>
          <p:spPr>
            <a:xfrm>
              <a:off x="3669079" y="3719176"/>
              <a:ext cx="23047" cy="49925"/>
            </a:xfrm>
            <a:custGeom>
              <a:avLst/>
              <a:gdLst/>
              <a:ahLst/>
              <a:cxnLst/>
              <a:rect l="l" t="t" r="r" b="b"/>
              <a:pathLst>
                <a:path w="1095" h="2372" extrusionOk="0">
                  <a:moveTo>
                    <a:pt x="122" y="0"/>
                  </a:moveTo>
                  <a:cubicBezTo>
                    <a:pt x="92" y="0"/>
                    <a:pt x="61" y="0"/>
                    <a:pt x="1" y="31"/>
                  </a:cubicBezTo>
                  <a:cubicBezTo>
                    <a:pt x="1" y="61"/>
                    <a:pt x="1" y="91"/>
                    <a:pt x="61" y="152"/>
                  </a:cubicBezTo>
                  <a:cubicBezTo>
                    <a:pt x="61" y="152"/>
                    <a:pt x="973" y="699"/>
                    <a:pt x="973" y="2310"/>
                  </a:cubicBezTo>
                  <a:cubicBezTo>
                    <a:pt x="973" y="2341"/>
                    <a:pt x="1004" y="2371"/>
                    <a:pt x="1034" y="2371"/>
                  </a:cubicBezTo>
                  <a:cubicBezTo>
                    <a:pt x="1065" y="2371"/>
                    <a:pt x="1095" y="2341"/>
                    <a:pt x="1095" y="2310"/>
                  </a:cubicBezTo>
                  <a:cubicBezTo>
                    <a:pt x="1095" y="639"/>
                    <a:pt x="153" y="31"/>
                    <a:pt x="12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7" name="Google Shape;3422;p80">
              <a:extLst>
                <a:ext uri="{FF2B5EF4-FFF2-40B4-BE49-F238E27FC236}">
                  <a16:creationId xmlns:a16="http://schemas.microsoft.com/office/drawing/2014/main" id="{2E405013-0BE8-4DDE-8490-5F5E6E418BAF}"/>
                </a:ext>
              </a:extLst>
            </p:cNvPr>
            <p:cNvSpPr/>
            <p:nvPr/>
          </p:nvSpPr>
          <p:spPr>
            <a:xfrm>
              <a:off x="3667795" y="3688465"/>
              <a:ext cx="26899" cy="44158"/>
            </a:xfrm>
            <a:custGeom>
              <a:avLst/>
              <a:gdLst/>
              <a:ahLst/>
              <a:cxnLst/>
              <a:rect l="l" t="t" r="r" b="b"/>
              <a:pathLst>
                <a:path w="1278" h="2098" extrusionOk="0">
                  <a:moveTo>
                    <a:pt x="639" y="183"/>
                  </a:moveTo>
                  <a:cubicBezTo>
                    <a:pt x="761" y="183"/>
                    <a:pt x="791" y="243"/>
                    <a:pt x="791" y="304"/>
                  </a:cubicBezTo>
                  <a:cubicBezTo>
                    <a:pt x="974" y="578"/>
                    <a:pt x="761" y="1338"/>
                    <a:pt x="609" y="1794"/>
                  </a:cubicBezTo>
                  <a:cubicBezTo>
                    <a:pt x="457" y="1338"/>
                    <a:pt x="214" y="608"/>
                    <a:pt x="396" y="304"/>
                  </a:cubicBezTo>
                  <a:cubicBezTo>
                    <a:pt x="457" y="243"/>
                    <a:pt x="518" y="183"/>
                    <a:pt x="639" y="183"/>
                  </a:cubicBezTo>
                  <a:close/>
                  <a:moveTo>
                    <a:pt x="639" y="0"/>
                  </a:moveTo>
                  <a:cubicBezTo>
                    <a:pt x="487" y="0"/>
                    <a:pt x="366" y="92"/>
                    <a:pt x="305" y="183"/>
                  </a:cubicBezTo>
                  <a:cubicBezTo>
                    <a:pt x="1" y="669"/>
                    <a:pt x="487" y="1915"/>
                    <a:pt x="548" y="2067"/>
                  </a:cubicBezTo>
                  <a:cubicBezTo>
                    <a:pt x="548" y="2067"/>
                    <a:pt x="609" y="2098"/>
                    <a:pt x="639" y="2098"/>
                  </a:cubicBezTo>
                  <a:cubicBezTo>
                    <a:pt x="639" y="2098"/>
                    <a:pt x="670" y="2098"/>
                    <a:pt x="700" y="2067"/>
                  </a:cubicBezTo>
                  <a:cubicBezTo>
                    <a:pt x="791" y="1915"/>
                    <a:pt x="1278" y="608"/>
                    <a:pt x="974" y="152"/>
                  </a:cubicBezTo>
                  <a:cubicBezTo>
                    <a:pt x="943" y="92"/>
                    <a:pt x="822" y="0"/>
                    <a:pt x="63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423;p80">
              <a:extLst>
                <a:ext uri="{FF2B5EF4-FFF2-40B4-BE49-F238E27FC236}">
                  <a16:creationId xmlns:a16="http://schemas.microsoft.com/office/drawing/2014/main" id="{8451461D-ED91-4AF3-9882-B6204910F6E8}"/>
                </a:ext>
              </a:extLst>
            </p:cNvPr>
            <p:cNvSpPr/>
            <p:nvPr/>
          </p:nvSpPr>
          <p:spPr>
            <a:xfrm>
              <a:off x="3679330" y="3707599"/>
              <a:ext cx="39675" cy="25657"/>
            </a:xfrm>
            <a:custGeom>
              <a:avLst/>
              <a:gdLst/>
              <a:ahLst/>
              <a:cxnLst/>
              <a:rect l="l" t="t" r="r" b="b"/>
              <a:pathLst>
                <a:path w="1885" h="1219" extrusionOk="0">
                  <a:moveTo>
                    <a:pt x="1429" y="155"/>
                  </a:moveTo>
                  <a:cubicBezTo>
                    <a:pt x="1550" y="155"/>
                    <a:pt x="1611" y="246"/>
                    <a:pt x="1641" y="277"/>
                  </a:cubicBezTo>
                  <a:cubicBezTo>
                    <a:pt x="1702" y="398"/>
                    <a:pt x="1702" y="459"/>
                    <a:pt x="1641" y="490"/>
                  </a:cubicBezTo>
                  <a:cubicBezTo>
                    <a:pt x="1489" y="793"/>
                    <a:pt x="730" y="945"/>
                    <a:pt x="274" y="1006"/>
                  </a:cubicBezTo>
                  <a:cubicBezTo>
                    <a:pt x="578" y="641"/>
                    <a:pt x="1094" y="155"/>
                    <a:pt x="1429" y="155"/>
                  </a:cubicBezTo>
                  <a:close/>
                  <a:moveTo>
                    <a:pt x="1438" y="1"/>
                  </a:moveTo>
                  <a:cubicBezTo>
                    <a:pt x="864" y="1"/>
                    <a:pt x="89" y="949"/>
                    <a:pt x="0" y="1067"/>
                  </a:cubicBezTo>
                  <a:lnTo>
                    <a:pt x="0" y="1189"/>
                  </a:lnTo>
                  <a:cubicBezTo>
                    <a:pt x="0" y="1219"/>
                    <a:pt x="61" y="1219"/>
                    <a:pt x="91" y="1219"/>
                  </a:cubicBezTo>
                  <a:cubicBezTo>
                    <a:pt x="243" y="1189"/>
                    <a:pt x="1550" y="1097"/>
                    <a:pt x="1793" y="611"/>
                  </a:cubicBezTo>
                  <a:cubicBezTo>
                    <a:pt x="1824" y="550"/>
                    <a:pt x="1885" y="429"/>
                    <a:pt x="1793" y="246"/>
                  </a:cubicBezTo>
                  <a:cubicBezTo>
                    <a:pt x="1733" y="94"/>
                    <a:pt x="1641" y="3"/>
                    <a:pt x="1489" y="3"/>
                  </a:cubicBezTo>
                  <a:cubicBezTo>
                    <a:pt x="1472" y="1"/>
                    <a:pt x="1455" y="1"/>
                    <a:pt x="143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9" name="Google Shape;3424;p80">
              <a:extLst>
                <a:ext uri="{FF2B5EF4-FFF2-40B4-BE49-F238E27FC236}">
                  <a16:creationId xmlns:a16="http://schemas.microsoft.com/office/drawing/2014/main" id="{9C4AA696-9718-4AE1-AF3F-D49877081EE4}"/>
                </a:ext>
              </a:extLst>
            </p:cNvPr>
            <p:cNvSpPr/>
            <p:nvPr/>
          </p:nvSpPr>
          <p:spPr>
            <a:xfrm>
              <a:off x="3958273" y="3209259"/>
              <a:ext cx="557885" cy="569672"/>
            </a:xfrm>
            <a:custGeom>
              <a:avLst/>
              <a:gdLst/>
              <a:ahLst/>
              <a:cxnLst/>
              <a:rect l="l" t="t" r="r" b="b"/>
              <a:pathLst>
                <a:path w="26506" h="27066" extrusionOk="0">
                  <a:moveTo>
                    <a:pt x="9727" y="0"/>
                  </a:moveTo>
                  <a:cubicBezTo>
                    <a:pt x="6566" y="1945"/>
                    <a:pt x="3314" y="3769"/>
                    <a:pt x="1" y="5319"/>
                  </a:cubicBezTo>
                  <a:cubicBezTo>
                    <a:pt x="821" y="7234"/>
                    <a:pt x="1612" y="8906"/>
                    <a:pt x="2189" y="9787"/>
                  </a:cubicBezTo>
                  <a:cubicBezTo>
                    <a:pt x="2280" y="9879"/>
                    <a:pt x="2341" y="10000"/>
                    <a:pt x="2463" y="10091"/>
                  </a:cubicBezTo>
                  <a:cubicBezTo>
                    <a:pt x="6566" y="14711"/>
                    <a:pt x="14439" y="18845"/>
                    <a:pt x="15290" y="19909"/>
                  </a:cubicBezTo>
                  <a:cubicBezTo>
                    <a:pt x="15290" y="19909"/>
                    <a:pt x="11277" y="25441"/>
                    <a:pt x="12159" y="26839"/>
                  </a:cubicBezTo>
                  <a:cubicBezTo>
                    <a:pt x="12261" y="26996"/>
                    <a:pt x="12442" y="27066"/>
                    <a:pt x="12682" y="27066"/>
                  </a:cubicBezTo>
                  <a:cubicBezTo>
                    <a:pt x="14584" y="27066"/>
                    <a:pt x="20214" y="22706"/>
                    <a:pt x="20214" y="22706"/>
                  </a:cubicBezTo>
                  <a:cubicBezTo>
                    <a:pt x="20214" y="22706"/>
                    <a:pt x="26506" y="20760"/>
                    <a:pt x="22037" y="17082"/>
                  </a:cubicBezTo>
                  <a:cubicBezTo>
                    <a:pt x="22037" y="17082"/>
                    <a:pt x="14651" y="8511"/>
                    <a:pt x="12159" y="6687"/>
                  </a:cubicBezTo>
                  <a:lnTo>
                    <a:pt x="9727" y="0"/>
                  </a:lnTo>
                  <a:close/>
                </a:path>
              </a:pathLst>
            </a:custGeom>
            <a:solidFill>
              <a:srgbClr val="F5B9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3425;p80">
              <a:extLst>
                <a:ext uri="{FF2B5EF4-FFF2-40B4-BE49-F238E27FC236}">
                  <a16:creationId xmlns:a16="http://schemas.microsoft.com/office/drawing/2014/main" id="{82FAB571-E8F1-45B0-BC4E-118AAD5CCFB1}"/>
                </a:ext>
              </a:extLst>
            </p:cNvPr>
            <p:cNvSpPr/>
            <p:nvPr/>
          </p:nvSpPr>
          <p:spPr>
            <a:xfrm>
              <a:off x="3873172" y="3058252"/>
              <a:ext cx="290477" cy="262315"/>
            </a:xfrm>
            <a:custGeom>
              <a:avLst/>
              <a:gdLst/>
              <a:ahLst/>
              <a:cxnLst/>
              <a:rect l="l" t="t" r="r" b="b"/>
              <a:pathLst>
                <a:path w="13801" h="12463" extrusionOk="0">
                  <a:moveTo>
                    <a:pt x="11247" y="1"/>
                  </a:moveTo>
                  <a:lnTo>
                    <a:pt x="1" y="2341"/>
                  </a:lnTo>
                  <a:cubicBezTo>
                    <a:pt x="1" y="2341"/>
                    <a:pt x="2129" y="8056"/>
                    <a:pt x="4074" y="12463"/>
                  </a:cubicBezTo>
                  <a:cubicBezTo>
                    <a:pt x="7417" y="10882"/>
                    <a:pt x="10639" y="9059"/>
                    <a:pt x="13801" y="7144"/>
                  </a:cubicBezTo>
                  <a:lnTo>
                    <a:pt x="11247" y="1"/>
                  </a:lnTo>
                  <a:close/>
                </a:path>
              </a:pathLst>
            </a:custGeom>
            <a:solidFill>
              <a:srgbClr val="EBA1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1" name="Google Shape;3426;p80">
              <a:extLst>
                <a:ext uri="{FF2B5EF4-FFF2-40B4-BE49-F238E27FC236}">
                  <a16:creationId xmlns:a16="http://schemas.microsoft.com/office/drawing/2014/main" id="{E6602022-EDF4-46FA-A41E-9388B96B6781}"/>
                </a:ext>
              </a:extLst>
            </p:cNvPr>
            <p:cNvSpPr/>
            <p:nvPr/>
          </p:nvSpPr>
          <p:spPr>
            <a:xfrm>
              <a:off x="4198845" y="3696780"/>
              <a:ext cx="76781" cy="81643"/>
            </a:xfrm>
            <a:custGeom>
              <a:avLst/>
              <a:gdLst/>
              <a:ahLst/>
              <a:cxnLst/>
              <a:rect l="l" t="t" r="r" b="b"/>
              <a:pathLst>
                <a:path w="3648" h="3879" extrusionOk="0">
                  <a:moveTo>
                    <a:pt x="1642" y="0"/>
                  </a:moveTo>
                  <a:cubicBezTo>
                    <a:pt x="61" y="2432"/>
                    <a:pt x="0" y="3861"/>
                    <a:pt x="0" y="3861"/>
                  </a:cubicBezTo>
                  <a:cubicBezTo>
                    <a:pt x="0" y="3861"/>
                    <a:pt x="20" y="3878"/>
                    <a:pt x="104" y="3878"/>
                  </a:cubicBezTo>
                  <a:cubicBezTo>
                    <a:pt x="350" y="3878"/>
                    <a:pt x="1152" y="3726"/>
                    <a:pt x="3648" y="2523"/>
                  </a:cubicBezTo>
                  <a:cubicBezTo>
                    <a:pt x="3253" y="1459"/>
                    <a:pt x="2554" y="548"/>
                    <a:pt x="164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3427;p80">
              <a:extLst>
                <a:ext uri="{FF2B5EF4-FFF2-40B4-BE49-F238E27FC236}">
                  <a16:creationId xmlns:a16="http://schemas.microsoft.com/office/drawing/2014/main" id="{CE4B6771-2F2D-4C8C-A345-24A126D78728}"/>
                </a:ext>
              </a:extLst>
            </p:cNvPr>
            <p:cNvSpPr/>
            <p:nvPr/>
          </p:nvSpPr>
          <p:spPr>
            <a:xfrm>
              <a:off x="4233386" y="3556655"/>
              <a:ext cx="243772" cy="195152"/>
            </a:xfrm>
            <a:custGeom>
              <a:avLst/>
              <a:gdLst/>
              <a:ahLst/>
              <a:cxnLst/>
              <a:rect l="l" t="t" r="r" b="b"/>
              <a:pathLst>
                <a:path w="11582" h="9272" extrusionOk="0">
                  <a:moveTo>
                    <a:pt x="8846" y="1"/>
                  </a:moveTo>
                  <a:cubicBezTo>
                    <a:pt x="6931" y="3466"/>
                    <a:pt x="2068" y="3496"/>
                    <a:pt x="2068" y="3496"/>
                  </a:cubicBezTo>
                  <a:cubicBezTo>
                    <a:pt x="1095" y="4591"/>
                    <a:pt x="548" y="5806"/>
                    <a:pt x="1" y="6688"/>
                  </a:cubicBezTo>
                  <a:cubicBezTo>
                    <a:pt x="913" y="7265"/>
                    <a:pt x="1612" y="8147"/>
                    <a:pt x="2007" y="9271"/>
                  </a:cubicBezTo>
                  <a:cubicBezTo>
                    <a:pt x="2888" y="8846"/>
                    <a:pt x="3891" y="8329"/>
                    <a:pt x="5229" y="7630"/>
                  </a:cubicBezTo>
                  <a:cubicBezTo>
                    <a:pt x="11581" y="4287"/>
                    <a:pt x="10822" y="2463"/>
                    <a:pt x="10822" y="2463"/>
                  </a:cubicBezTo>
                  <a:cubicBezTo>
                    <a:pt x="9879" y="791"/>
                    <a:pt x="8876" y="62"/>
                    <a:pt x="88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3" name="Google Shape;3428;p80">
              <a:extLst>
                <a:ext uri="{FF2B5EF4-FFF2-40B4-BE49-F238E27FC236}">
                  <a16:creationId xmlns:a16="http://schemas.microsoft.com/office/drawing/2014/main" id="{D6801C19-A024-4116-BC73-C3B297D60C50}"/>
                </a:ext>
              </a:extLst>
            </p:cNvPr>
            <p:cNvSpPr/>
            <p:nvPr/>
          </p:nvSpPr>
          <p:spPr>
            <a:xfrm>
              <a:off x="4198845" y="3607847"/>
              <a:ext cx="272544" cy="185702"/>
            </a:xfrm>
            <a:custGeom>
              <a:avLst/>
              <a:gdLst/>
              <a:ahLst/>
              <a:cxnLst/>
              <a:rect l="l" t="t" r="r" b="b"/>
              <a:pathLst>
                <a:path w="12949" h="8823" extrusionOk="0">
                  <a:moveTo>
                    <a:pt x="12463" y="0"/>
                  </a:moveTo>
                  <a:cubicBezTo>
                    <a:pt x="10456" y="2128"/>
                    <a:pt x="6383" y="5684"/>
                    <a:pt x="0" y="8086"/>
                  </a:cubicBezTo>
                  <a:cubicBezTo>
                    <a:pt x="152" y="8542"/>
                    <a:pt x="335" y="8815"/>
                    <a:pt x="335" y="8815"/>
                  </a:cubicBezTo>
                  <a:cubicBezTo>
                    <a:pt x="335" y="8815"/>
                    <a:pt x="361" y="8822"/>
                    <a:pt x="426" y="8822"/>
                  </a:cubicBezTo>
                  <a:cubicBezTo>
                    <a:pt x="780" y="8822"/>
                    <a:pt x="2278" y="8605"/>
                    <a:pt x="6779" y="5776"/>
                  </a:cubicBezTo>
                  <a:cubicBezTo>
                    <a:pt x="11581" y="2766"/>
                    <a:pt x="12949" y="1064"/>
                    <a:pt x="12949" y="1064"/>
                  </a:cubicBezTo>
                  <a:cubicBezTo>
                    <a:pt x="12797" y="669"/>
                    <a:pt x="12645" y="335"/>
                    <a:pt x="12463"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4" name="Google Shape;3429;p80">
              <a:extLst>
                <a:ext uri="{FF2B5EF4-FFF2-40B4-BE49-F238E27FC236}">
                  <a16:creationId xmlns:a16="http://schemas.microsoft.com/office/drawing/2014/main" id="{4142B551-F0C9-488C-B1AF-905965548BCC}"/>
                </a:ext>
              </a:extLst>
            </p:cNvPr>
            <p:cNvSpPr/>
            <p:nvPr/>
          </p:nvSpPr>
          <p:spPr>
            <a:xfrm>
              <a:off x="4251299" y="3666701"/>
              <a:ext cx="46094" cy="32560"/>
            </a:xfrm>
            <a:custGeom>
              <a:avLst/>
              <a:gdLst/>
              <a:ahLst/>
              <a:cxnLst/>
              <a:rect l="l" t="t" r="r" b="b"/>
              <a:pathLst>
                <a:path w="2190" h="1547" extrusionOk="0">
                  <a:moveTo>
                    <a:pt x="92" y="1"/>
                  </a:moveTo>
                  <a:cubicBezTo>
                    <a:pt x="62" y="1"/>
                    <a:pt x="1" y="62"/>
                    <a:pt x="1" y="92"/>
                  </a:cubicBezTo>
                  <a:cubicBezTo>
                    <a:pt x="1" y="122"/>
                    <a:pt x="62" y="153"/>
                    <a:pt x="92" y="153"/>
                  </a:cubicBezTo>
                  <a:cubicBezTo>
                    <a:pt x="122" y="153"/>
                    <a:pt x="1338" y="153"/>
                    <a:pt x="2037" y="1490"/>
                  </a:cubicBezTo>
                  <a:cubicBezTo>
                    <a:pt x="2037" y="1511"/>
                    <a:pt x="2066" y="1547"/>
                    <a:pt x="2094" y="1547"/>
                  </a:cubicBezTo>
                  <a:cubicBezTo>
                    <a:pt x="2107" y="1547"/>
                    <a:pt x="2119" y="1540"/>
                    <a:pt x="2128" y="1521"/>
                  </a:cubicBezTo>
                  <a:cubicBezTo>
                    <a:pt x="2189" y="1521"/>
                    <a:pt x="2189" y="1490"/>
                    <a:pt x="2189" y="1460"/>
                  </a:cubicBezTo>
                  <a:cubicBezTo>
                    <a:pt x="1460" y="1"/>
                    <a:pt x="92" y="1"/>
                    <a:pt x="92"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5" name="Google Shape;3430;p80">
              <a:extLst>
                <a:ext uri="{FF2B5EF4-FFF2-40B4-BE49-F238E27FC236}">
                  <a16:creationId xmlns:a16="http://schemas.microsoft.com/office/drawing/2014/main" id="{4DED77FD-6425-48FF-A24B-D3CFBF122027}"/>
                </a:ext>
              </a:extLst>
            </p:cNvPr>
            <p:cNvSpPr/>
            <p:nvPr/>
          </p:nvSpPr>
          <p:spPr>
            <a:xfrm>
              <a:off x="4269212" y="3644325"/>
              <a:ext cx="45442" cy="33529"/>
            </a:xfrm>
            <a:custGeom>
              <a:avLst/>
              <a:gdLst/>
              <a:ahLst/>
              <a:cxnLst/>
              <a:rect l="l" t="t" r="r" b="b"/>
              <a:pathLst>
                <a:path w="2159" h="1593" extrusionOk="0">
                  <a:moveTo>
                    <a:pt x="62" y="0"/>
                  </a:moveTo>
                  <a:cubicBezTo>
                    <a:pt x="31" y="0"/>
                    <a:pt x="1" y="61"/>
                    <a:pt x="1" y="91"/>
                  </a:cubicBezTo>
                  <a:cubicBezTo>
                    <a:pt x="1" y="122"/>
                    <a:pt x="31" y="152"/>
                    <a:pt x="62" y="152"/>
                  </a:cubicBezTo>
                  <a:cubicBezTo>
                    <a:pt x="122" y="152"/>
                    <a:pt x="1186" y="213"/>
                    <a:pt x="2007" y="1520"/>
                  </a:cubicBezTo>
                  <a:cubicBezTo>
                    <a:pt x="2029" y="1564"/>
                    <a:pt x="2068" y="1593"/>
                    <a:pt x="2099" y="1593"/>
                  </a:cubicBezTo>
                  <a:cubicBezTo>
                    <a:pt x="2110" y="1593"/>
                    <a:pt x="2120" y="1589"/>
                    <a:pt x="2129" y="1581"/>
                  </a:cubicBezTo>
                  <a:cubicBezTo>
                    <a:pt x="2159" y="1581"/>
                    <a:pt x="2159" y="1489"/>
                    <a:pt x="2159" y="1459"/>
                  </a:cubicBezTo>
                  <a:cubicBezTo>
                    <a:pt x="1247" y="0"/>
                    <a:pt x="122" y="0"/>
                    <a:pt x="6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6" name="Google Shape;3431;p80">
              <a:extLst>
                <a:ext uri="{FF2B5EF4-FFF2-40B4-BE49-F238E27FC236}">
                  <a16:creationId xmlns:a16="http://schemas.microsoft.com/office/drawing/2014/main" id="{4E0C86BD-D743-4ED7-A15E-1D4815BB440F}"/>
                </a:ext>
              </a:extLst>
            </p:cNvPr>
            <p:cNvSpPr/>
            <p:nvPr/>
          </p:nvSpPr>
          <p:spPr>
            <a:xfrm>
              <a:off x="4257698" y="3612478"/>
              <a:ext cx="28814" cy="39527"/>
            </a:xfrm>
            <a:custGeom>
              <a:avLst/>
              <a:gdLst/>
              <a:ahLst/>
              <a:cxnLst/>
              <a:rect l="l" t="t" r="r" b="b"/>
              <a:pathLst>
                <a:path w="1369" h="1878" extrusionOk="0">
                  <a:moveTo>
                    <a:pt x="423" y="186"/>
                  </a:moveTo>
                  <a:cubicBezTo>
                    <a:pt x="464" y="186"/>
                    <a:pt x="496" y="206"/>
                    <a:pt x="548" y="206"/>
                  </a:cubicBezTo>
                  <a:cubicBezTo>
                    <a:pt x="821" y="297"/>
                    <a:pt x="1034" y="1118"/>
                    <a:pt x="1156" y="1574"/>
                  </a:cubicBezTo>
                  <a:cubicBezTo>
                    <a:pt x="761" y="1300"/>
                    <a:pt x="214" y="753"/>
                    <a:pt x="214" y="419"/>
                  </a:cubicBezTo>
                  <a:cubicBezTo>
                    <a:pt x="214" y="358"/>
                    <a:pt x="244" y="297"/>
                    <a:pt x="305" y="236"/>
                  </a:cubicBezTo>
                  <a:cubicBezTo>
                    <a:pt x="357" y="197"/>
                    <a:pt x="392" y="186"/>
                    <a:pt x="423" y="186"/>
                  </a:cubicBezTo>
                  <a:close/>
                  <a:moveTo>
                    <a:pt x="430" y="1"/>
                  </a:moveTo>
                  <a:cubicBezTo>
                    <a:pt x="366" y="1"/>
                    <a:pt x="290" y="24"/>
                    <a:pt x="214" y="84"/>
                  </a:cubicBezTo>
                  <a:cubicBezTo>
                    <a:pt x="92" y="145"/>
                    <a:pt x="1" y="267"/>
                    <a:pt x="1" y="419"/>
                  </a:cubicBezTo>
                  <a:cubicBezTo>
                    <a:pt x="1" y="996"/>
                    <a:pt x="1125" y="1787"/>
                    <a:pt x="1217" y="1878"/>
                  </a:cubicBezTo>
                  <a:lnTo>
                    <a:pt x="1338" y="1878"/>
                  </a:lnTo>
                  <a:cubicBezTo>
                    <a:pt x="1338" y="1817"/>
                    <a:pt x="1369" y="1787"/>
                    <a:pt x="1338" y="1787"/>
                  </a:cubicBezTo>
                  <a:cubicBezTo>
                    <a:pt x="1338" y="1635"/>
                    <a:pt x="1065" y="267"/>
                    <a:pt x="578" y="54"/>
                  </a:cubicBezTo>
                  <a:cubicBezTo>
                    <a:pt x="548" y="24"/>
                    <a:pt x="495" y="1"/>
                    <a:pt x="43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7" name="Google Shape;3432;p80">
              <a:extLst>
                <a:ext uri="{FF2B5EF4-FFF2-40B4-BE49-F238E27FC236}">
                  <a16:creationId xmlns:a16="http://schemas.microsoft.com/office/drawing/2014/main" id="{E4EE917E-F018-4434-B0A2-68BBF6D414BE}"/>
                </a:ext>
              </a:extLst>
            </p:cNvPr>
            <p:cNvSpPr/>
            <p:nvPr/>
          </p:nvSpPr>
          <p:spPr>
            <a:xfrm>
              <a:off x="4283294" y="3613257"/>
              <a:ext cx="27530" cy="38748"/>
            </a:xfrm>
            <a:custGeom>
              <a:avLst/>
              <a:gdLst/>
              <a:ahLst/>
              <a:cxnLst/>
              <a:rect l="l" t="t" r="r" b="b"/>
              <a:pathLst>
                <a:path w="1308" h="1841" extrusionOk="0">
                  <a:moveTo>
                    <a:pt x="855" y="207"/>
                  </a:moveTo>
                  <a:cubicBezTo>
                    <a:pt x="897" y="207"/>
                    <a:pt x="943" y="215"/>
                    <a:pt x="1004" y="230"/>
                  </a:cubicBezTo>
                  <a:cubicBezTo>
                    <a:pt x="1064" y="321"/>
                    <a:pt x="1125" y="382"/>
                    <a:pt x="1125" y="412"/>
                  </a:cubicBezTo>
                  <a:cubicBezTo>
                    <a:pt x="1156" y="716"/>
                    <a:pt x="578" y="1263"/>
                    <a:pt x="213" y="1567"/>
                  </a:cubicBezTo>
                  <a:cubicBezTo>
                    <a:pt x="274" y="1111"/>
                    <a:pt x="457" y="412"/>
                    <a:pt x="730" y="230"/>
                  </a:cubicBezTo>
                  <a:cubicBezTo>
                    <a:pt x="776" y="215"/>
                    <a:pt x="814" y="207"/>
                    <a:pt x="855" y="207"/>
                  </a:cubicBezTo>
                  <a:close/>
                  <a:moveTo>
                    <a:pt x="828" y="1"/>
                  </a:moveTo>
                  <a:cubicBezTo>
                    <a:pt x="779" y="1"/>
                    <a:pt x="733" y="14"/>
                    <a:pt x="700" y="47"/>
                  </a:cubicBezTo>
                  <a:cubicBezTo>
                    <a:pt x="213" y="321"/>
                    <a:pt x="1" y="1598"/>
                    <a:pt x="1" y="1750"/>
                  </a:cubicBezTo>
                  <a:cubicBezTo>
                    <a:pt x="1" y="1780"/>
                    <a:pt x="1" y="1780"/>
                    <a:pt x="61" y="1841"/>
                  </a:cubicBezTo>
                  <a:lnTo>
                    <a:pt x="122" y="1841"/>
                  </a:lnTo>
                  <a:cubicBezTo>
                    <a:pt x="244" y="1750"/>
                    <a:pt x="1308" y="959"/>
                    <a:pt x="1308" y="412"/>
                  </a:cubicBezTo>
                  <a:cubicBezTo>
                    <a:pt x="1308" y="321"/>
                    <a:pt x="1216" y="199"/>
                    <a:pt x="1064" y="78"/>
                  </a:cubicBezTo>
                  <a:cubicBezTo>
                    <a:pt x="1007" y="39"/>
                    <a:pt x="913" y="1"/>
                    <a:pt x="828"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8" name="Google Shape;3433;p80">
              <a:extLst>
                <a:ext uri="{FF2B5EF4-FFF2-40B4-BE49-F238E27FC236}">
                  <a16:creationId xmlns:a16="http://schemas.microsoft.com/office/drawing/2014/main" id="{FB018005-3FD1-4882-9D6C-469993F5004F}"/>
                </a:ext>
              </a:extLst>
            </p:cNvPr>
            <p:cNvSpPr/>
            <p:nvPr/>
          </p:nvSpPr>
          <p:spPr>
            <a:xfrm>
              <a:off x="3814950" y="2094071"/>
              <a:ext cx="188754" cy="90441"/>
            </a:xfrm>
            <a:custGeom>
              <a:avLst/>
              <a:gdLst/>
              <a:ahLst/>
              <a:cxnLst/>
              <a:rect l="l" t="t" r="r" b="b"/>
              <a:pathLst>
                <a:path w="8968" h="4297" extrusionOk="0">
                  <a:moveTo>
                    <a:pt x="1" y="1"/>
                  </a:moveTo>
                  <a:lnTo>
                    <a:pt x="62" y="3952"/>
                  </a:lnTo>
                  <a:cubicBezTo>
                    <a:pt x="1226" y="4180"/>
                    <a:pt x="2421" y="4297"/>
                    <a:pt x="3633" y="4297"/>
                  </a:cubicBezTo>
                  <a:cubicBezTo>
                    <a:pt x="5332" y="4297"/>
                    <a:pt x="7064" y="4066"/>
                    <a:pt x="8785" y="3587"/>
                  </a:cubicBezTo>
                  <a:lnTo>
                    <a:pt x="8968" y="821"/>
                  </a:lnTo>
                  <a:lnTo>
                    <a:pt x="1" y="1"/>
                  </a:lnTo>
                  <a:close/>
                </a:path>
              </a:pathLst>
            </a:custGeom>
            <a:solidFill>
              <a:srgbClr val="EBA1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9" name="Google Shape;3434;p80">
              <a:extLst>
                <a:ext uri="{FF2B5EF4-FFF2-40B4-BE49-F238E27FC236}">
                  <a16:creationId xmlns:a16="http://schemas.microsoft.com/office/drawing/2014/main" id="{C56AB732-D150-4547-8053-F407D0F3EBEF}"/>
                </a:ext>
              </a:extLst>
            </p:cNvPr>
            <p:cNvSpPr/>
            <p:nvPr/>
          </p:nvSpPr>
          <p:spPr>
            <a:xfrm>
              <a:off x="4067035" y="2465464"/>
              <a:ext cx="213064" cy="244635"/>
            </a:xfrm>
            <a:custGeom>
              <a:avLst/>
              <a:gdLst/>
              <a:ahLst/>
              <a:cxnLst/>
              <a:rect l="l" t="t" r="r" b="b"/>
              <a:pathLst>
                <a:path w="10123" h="11623" extrusionOk="0">
                  <a:moveTo>
                    <a:pt x="7041" y="0"/>
                  </a:moveTo>
                  <a:cubicBezTo>
                    <a:pt x="4120" y="0"/>
                    <a:pt x="1" y="2478"/>
                    <a:pt x="1" y="2478"/>
                  </a:cubicBezTo>
                  <a:lnTo>
                    <a:pt x="305" y="7646"/>
                  </a:lnTo>
                  <a:cubicBezTo>
                    <a:pt x="3524" y="7698"/>
                    <a:pt x="4934" y="11623"/>
                    <a:pt x="7238" y="11623"/>
                  </a:cubicBezTo>
                  <a:cubicBezTo>
                    <a:pt x="7588" y="11623"/>
                    <a:pt x="7959" y="11532"/>
                    <a:pt x="8360" y="11324"/>
                  </a:cubicBezTo>
                  <a:cubicBezTo>
                    <a:pt x="9575" y="8831"/>
                    <a:pt x="10123" y="2326"/>
                    <a:pt x="9484" y="1202"/>
                  </a:cubicBezTo>
                  <a:cubicBezTo>
                    <a:pt x="8993" y="323"/>
                    <a:pt x="8095" y="0"/>
                    <a:pt x="7041" y="0"/>
                  </a:cubicBezTo>
                  <a:close/>
                </a:path>
              </a:pathLst>
            </a:custGeom>
            <a:solidFill>
              <a:srgbClr val="EBA1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0" name="Google Shape;3435;p80">
              <a:extLst>
                <a:ext uri="{FF2B5EF4-FFF2-40B4-BE49-F238E27FC236}">
                  <a16:creationId xmlns:a16="http://schemas.microsoft.com/office/drawing/2014/main" id="{542B84E2-984A-485D-9E09-B879F57B5D47}"/>
                </a:ext>
              </a:extLst>
            </p:cNvPr>
            <p:cNvSpPr/>
            <p:nvPr/>
          </p:nvSpPr>
          <p:spPr>
            <a:xfrm>
              <a:off x="3533438" y="2188098"/>
              <a:ext cx="767729" cy="362712"/>
            </a:xfrm>
            <a:custGeom>
              <a:avLst/>
              <a:gdLst/>
              <a:ahLst/>
              <a:cxnLst/>
              <a:rect l="l" t="t" r="r" b="b"/>
              <a:pathLst>
                <a:path w="36476" h="17233" extrusionOk="0">
                  <a:moveTo>
                    <a:pt x="11639" y="1"/>
                  </a:moveTo>
                  <a:cubicBezTo>
                    <a:pt x="9320" y="1"/>
                    <a:pt x="6966" y="209"/>
                    <a:pt x="5837" y="914"/>
                  </a:cubicBezTo>
                  <a:cubicBezTo>
                    <a:pt x="4408" y="1795"/>
                    <a:pt x="1825" y="4348"/>
                    <a:pt x="1" y="6172"/>
                  </a:cubicBezTo>
                  <a:cubicBezTo>
                    <a:pt x="1338" y="8756"/>
                    <a:pt x="3010" y="11035"/>
                    <a:pt x="5594" y="12616"/>
                  </a:cubicBezTo>
                  <a:cubicBezTo>
                    <a:pt x="10331" y="15784"/>
                    <a:pt x="15691" y="17233"/>
                    <a:pt x="21091" y="17233"/>
                  </a:cubicBezTo>
                  <a:cubicBezTo>
                    <a:pt x="26362" y="17233"/>
                    <a:pt x="31671" y="15853"/>
                    <a:pt x="36476" y="13345"/>
                  </a:cubicBezTo>
                  <a:cubicBezTo>
                    <a:pt x="35533" y="11278"/>
                    <a:pt x="33862" y="8057"/>
                    <a:pt x="31582" y="5625"/>
                  </a:cubicBezTo>
                  <a:cubicBezTo>
                    <a:pt x="28026" y="1825"/>
                    <a:pt x="19089" y="640"/>
                    <a:pt x="17418" y="366"/>
                  </a:cubicBezTo>
                  <a:cubicBezTo>
                    <a:pt x="16568" y="241"/>
                    <a:pt x="14124" y="1"/>
                    <a:pt x="1163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1" name="Google Shape;3436;p80">
              <a:extLst>
                <a:ext uri="{FF2B5EF4-FFF2-40B4-BE49-F238E27FC236}">
                  <a16:creationId xmlns:a16="http://schemas.microsoft.com/office/drawing/2014/main" id="{951AC764-413F-463A-9814-998DC8B4F831}"/>
                </a:ext>
              </a:extLst>
            </p:cNvPr>
            <p:cNvSpPr/>
            <p:nvPr/>
          </p:nvSpPr>
          <p:spPr>
            <a:xfrm>
              <a:off x="3489929" y="2316730"/>
              <a:ext cx="827230" cy="415393"/>
            </a:xfrm>
            <a:custGeom>
              <a:avLst/>
              <a:gdLst/>
              <a:ahLst/>
              <a:cxnLst/>
              <a:rect l="l" t="t" r="r" b="b"/>
              <a:pathLst>
                <a:path w="39303" h="19736" extrusionOk="0">
                  <a:moveTo>
                    <a:pt x="2007" y="0"/>
                  </a:moveTo>
                  <a:cubicBezTo>
                    <a:pt x="852" y="1186"/>
                    <a:pt x="1" y="2098"/>
                    <a:pt x="1" y="2098"/>
                  </a:cubicBezTo>
                  <a:cubicBezTo>
                    <a:pt x="1460" y="3921"/>
                    <a:pt x="4226" y="7234"/>
                    <a:pt x="5867" y="9119"/>
                  </a:cubicBezTo>
                  <a:cubicBezTo>
                    <a:pt x="6592" y="9960"/>
                    <a:pt x="7096" y="10552"/>
                    <a:pt x="7088" y="10552"/>
                  </a:cubicBezTo>
                  <a:cubicBezTo>
                    <a:pt x="7087" y="10552"/>
                    <a:pt x="7086" y="10550"/>
                    <a:pt x="7083" y="10547"/>
                  </a:cubicBezTo>
                  <a:cubicBezTo>
                    <a:pt x="6962" y="12402"/>
                    <a:pt x="6688" y="17174"/>
                    <a:pt x="6688" y="17174"/>
                  </a:cubicBezTo>
                  <a:cubicBezTo>
                    <a:pt x="6688" y="17174"/>
                    <a:pt x="29290" y="19736"/>
                    <a:pt x="30693" y="19736"/>
                  </a:cubicBezTo>
                  <a:cubicBezTo>
                    <a:pt x="30740" y="19736"/>
                    <a:pt x="30763" y="19733"/>
                    <a:pt x="30761" y="19727"/>
                  </a:cubicBezTo>
                  <a:cubicBezTo>
                    <a:pt x="30670" y="19545"/>
                    <a:pt x="28330" y="13192"/>
                    <a:pt x="28330" y="13192"/>
                  </a:cubicBezTo>
                  <a:cubicBezTo>
                    <a:pt x="32464" y="12523"/>
                    <a:pt x="39303" y="9058"/>
                    <a:pt x="39303" y="9058"/>
                  </a:cubicBezTo>
                  <a:cubicBezTo>
                    <a:pt x="39303" y="9058"/>
                    <a:pt x="39029" y="8298"/>
                    <a:pt x="38512" y="7143"/>
                  </a:cubicBezTo>
                  <a:cubicBezTo>
                    <a:pt x="33694" y="9688"/>
                    <a:pt x="28369" y="11084"/>
                    <a:pt x="23080" y="11084"/>
                  </a:cubicBezTo>
                  <a:cubicBezTo>
                    <a:pt x="17691" y="11084"/>
                    <a:pt x="12340" y="9634"/>
                    <a:pt x="7600" y="6474"/>
                  </a:cubicBezTo>
                  <a:cubicBezTo>
                    <a:pt x="5016" y="4924"/>
                    <a:pt x="3344" y="2584"/>
                    <a:pt x="20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2" name="Google Shape;3437;p80">
              <a:extLst>
                <a:ext uri="{FF2B5EF4-FFF2-40B4-BE49-F238E27FC236}">
                  <a16:creationId xmlns:a16="http://schemas.microsoft.com/office/drawing/2014/main" id="{6E3AF166-357D-4615-8F3F-DEA9DC2CFD61}"/>
                </a:ext>
              </a:extLst>
            </p:cNvPr>
            <p:cNvSpPr/>
            <p:nvPr/>
          </p:nvSpPr>
          <p:spPr>
            <a:xfrm>
              <a:off x="3771462" y="2193550"/>
              <a:ext cx="265514" cy="103259"/>
            </a:xfrm>
            <a:custGeom>
              <a:avLst/>
              <a:gdLst/>
              <a:ahLst/>
              <a:cxnLst/>
              <a:rect l="l" t="t" r="r" b="b"/>
              <a:pathLst>
                <a:path w="12615" h="4906" extrusionOk="0">
                  <a:moveTo>
                    <a:pt x="1778" y="0"/>
                  </a:moveTo>
                  <a:cubicBezTo>
                    <a:pt x="1153" y="0"/>
                    <a:pt x="762" y="60"/>
                    <a:pt x="730" y="199"/>
                  </a:cubicBezTo>
                  <a:cubicBezTo>
                    <a:pt x="578" y="959"/>
                    <a:pt x="0" y="3998"/>
                    <a:pt x="5441" y="4788"/>
                  </a:cubicBezTo>
                  <a:cubicBezTo>
                    <a:pt x="5974" y="4869"/>
                    <a:pt x="6475" y="4905"/>
                    <a:pt x="6945" y="4905"/>
                  </a:cubicBezTo>
                  <a:cubicBezTo>
                    <a:pt x="9661" y="4905"/>
                    <a:pt x="11334" y="3689"/>
                    <a:pt x="12189" y="2782"/>
                  </a:cubicBezTo>
                  <a:cubicBezTo>
                    <a:pt x="12614" y="2326"/>
                    <a:pt x="12401" y="1597"/>
                    <a:pt x="11824" y="1445"/>
                  </a:cubicBezTo>
                  <a:cubicBezTo>
                    <a:pt x="9325" y="778"/>
                    <a:pt x="4031" y="0"/>
                    <a:pt x="17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3" name="Google Shape;3438;p80">
              <a:extLst>
                <a:ext uri="{FF2B5EF4-FFF2-40B4-BE49-F238E27FC236}">
                  <a16:creationId xmlns:a16="http://schemas.microsoft.com/office/drawing/2014/main" id="{39FC3CC3-D8A4-471A-8D11-2B127BC7F64F}"/>
                </a:ext>
              </a:extLst>
            </p:cNvPr>
            <p:cNvSpPr/>
            <p:nvPr/>
          </p:nvSpPr>
          <p:spPr>
            <a:xfrm>
              <a:off x="3814950" y="2168922"/>
              <a:ext cx="183639" cy="99197"/>
            </a:xfrm>
            <a:custGeom>
              <a:avLst/>
              <a:gdLst/>
              <a:ahLst/>
              <a:cxnLst/>
              <a:rect l="l" t="t" r="r" b="b"/>
              <a:pathLst>
                <a:path w="8725" h="4713" extrusionOk="0">
                  <a:moveTo>
                    <a:pt x="8724" y="1"/>
                  </a:moveTo>
                  <a:cubicBezTo>
                    <a:pt x="7041" y="462"/>
                    <a:pt x="5305" y="695"/>
                    <a:pt x="3596" y="695"/>
                  </a:cubicBezTo>
                  <a:cubicBezTo>
                    <a:pt x="2374" y="695"/>
                    <a:pt x="1167" y="576"/>
                    <a:pt x="1" y="335"/>
                  </a:cubicBezTo>
                  <a:lnTo>
                    <a:pt x="1" y="335"/>
                  </a:lnTo>
                  <a:lnTo>
                    <a:pt x="62" y="2524"/>
                  </a:lnTo>
                  <a:cubicBezTo>
                    <a:pt x="62" y="2524"/>
                    <a:pt x="631" y="4712"/>
                    <a:pt x="4391" y="4712"/>
                  </a:cubicBezTo>
                  <a:cubicBezTo>
                    <a:pt x="4417" y="4712"/>
                    <a:pt x="4443" y="4712"/>
                    <a:pt x="4469" y="4712"/>
                  </a:cubicBezTo>
                  <a:cubicBezTo>
                    <a:pt x="7934" y="4682"/>
                    <a:pt x="8390" y="2432"/>
                    <a:pt x="8390" y="2432"/>
                  </a:cubicBezTo>
                  <a:lnTo>
                    <a:pt x="8724" y="1"/>
                  </a:lnTo>
                  <a:close/>
                </a:path>
              </a:pathLst>
            </a:custGeom>
            <a:solidFill>
              <a:srgbClr val="F5B9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3439;p80">
              <a:extLst>
                <a:ext uri="{FF2B5EF4-FFF2-40B4-BE49-F238E27FC236}">
                  <a16:creationId xmlns:a16="http://schemas.microsoft.com/office/drawing/2014/main" id="{D49CF661-F3C4-4F73-9422-7B9E06EDE7F5}"/>
                </a:ext>
              </a:extLst>
            </p:cNvPr>
            <p:cNvSpPr/>
            <p:nvPr/>
          </p:nvSpPr>
          <p:spPr>
            <a:xfrm>
              <a:off x="3658849" y="1543003"/>
              <a:ext cx="561716" cy="593224"/>
            </a:xfrm>
            <a:custGeom>
              <a:avLst/>
              <a:gdLst/>
              <a:ahLst/>
              <a:cxnLst/>
              <a:rect l="l" t="t" r="r" b="b"/>
              <a:pathLst>
                <a:path w="26688" h="28185" extrusionOk="0">
                  <a:moveTo>
                    <a:pt x="10205" y="0"/>
                  </a:moveTo>
                  <a:cubicBezTo>
                    <a:pt x="6052" y="0"/>
                    <a:pt x="2627" y="1432"/>
                    <a:pt x="1155" y="5299"/>
                  </a:cubicBezTo>
                  <a:cubicBezTo>
                    <a:pt x="1155" y="5299"/>
                    <a:pt x="608" y="10618"/>
                    <a:pt x="274" y="16971"/>
                  </a:cubicBezTo>
                  <a:cubicBezTo>
                    <a:pt x="0" y="22108"/>
                    <a:pt x="3800" y="27305"/>
                    <a:pt x="10031" y="28065"/>
                  </a:cubicBezTo>
                  <a:cubicBezTo>
                    <a:pt x="10713" y="28143"/>
                    <a:pt x="11399" y="28184"/>
                    <a:pt x="12084" y="28184"/>
                  </a:cubicBezTo>
                  <a:cubicBezTo>
                    <a:pt x="17292" y="28184"/>
                    <a:pt x="22393" y="25778"/>
                    <a:pt x="24408" y="18551"/>
                  </a:cubicBezTo>
                  <a:cubicBezTo>
                    <a:pt x="26688" y="10436"/>
                    <a:pt x="25715" y="3597"/>
                    <a:pt x="18359" y="1378"/>
                  </a:cubicBezTo>
                  <a:cubicBezTo>
                    <a:pt x="15556" y="536"/>
                    <a:pt x="12745" y="0"/>
                    <a:pt x="10205" y="0"/>
                  </a:cubicBezTo>
                  <a:close/>
                </a:path>
              </a:pathLst>
            </a:custGeom>
            <a:solidFill>
              <a:srgbClr val="F5B9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3440;p80">
              <a:extLst>
                <a:ext uri="{FF2B5EF4-FFF2-40B4-BE49-F238E27FC236}">
                  <a16:creationId xmlns:a16="http://schemas.microsoft.com/office/drawing/2014/main" id="{7FF08988-9E91-4D9A-A267-D041E2228F37}"/>
                </a:ext>
              </a:extLst>
            </p:cNvPr>
            <p:cNvSpPr/>
            <p:nvPr/>
          </p:nvSpPr>
          <p:spPr>
            <a:xfrm>
              <a:off x="3971703" y="1946242"/>
              <a:ext cx="129253" cy="68910"/>
            </a:xfrm>
            <a:custGeom>
              <a:avLst/>
              <a:gdLst/>
              <a:ahLst/>
              <a:cxnLst/>
              <a:rect l="l" t="t" r="r" b="b"/>
              <a:pathLst>
                <a:path w="6141" h="3274" extrusionOk="0">
                  <a:moveTo>
                    <a:pt x="3677" y="1"/>
                  </a:moveTo>
                  <a:cubicBezTo>
                    <a:pt x="3413" y="1"/>
                    <a:pt x="3138" y="21"/>
                    <a:pt x="2858" y="63"/>
                  </a:cubicBezTo>
                  <a:cubicBezTo>
                    <a:pt x="1217" y="337"/>
                    <a:pt x="1" y="1188"/>
                    <a:pt x="122" y="2069"/>
                  </a:cubicBezTo>
                  <a:cubicBezTo>
                    <a:pt x="199" y="2812"/>
                    <a:pt x="1247" y="3274"/>
                    <a:pt x="2556" y="3274"/>
                  </a:cubicBezTo>
                  <a:cubicBezTo>
                    <a:pt x="2801" y="3274"/>
                    <a:pt x="3055" y="3258"/>
                    <a:pt x="3314" y="3224"/>
                  </a:cubicBezTo>
                  <a:cubicBezTo>
                    <a:pt x="4925" y="2981"/>
                    <a:pt x="6141" y="2069"/>
                    <a:pt x="6050" y="1188"/>
                  </a:cubicBezTo>
                  <a:cubicBezTo>
                    <a:pt x="5949" y="459"/>
                    <a:pt x="4935" y="1"/>
                    <a:pt x="3677" y="1"/>
                  </a:cubicBezTo>
                  <a:close/>
                </a:path>
              </a:pathLst>
            </a:custGeom>
            <a:solidFill>
              <a:srgbClr val="421D19">
                <a:alpha val="33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3441;p80">
              <a:extLst>
                <a:ext uri="{FF2B5EF4-FFF2-40B4-BE49-F238E27FC236}">
                  <a16:creationId xmlns:a16="http://schemas.microsoft.com/office/drawing/2014/main" id="{A583B5F5-1D8F-419B-9098-5A5AD0D49DA7}"/>
                </a:ext>
              </a:extLst>
            </p:cNvPr>
            <p:cNvSpPr/>
            <p:nvPr/>
          </p:nvSpPr>
          <p:spPr>
            <a:xfrm>
              <a:off x="3693391" y="1922394"/>
              <a:ext cx="131168" cy="74213"/>
            </a:xfrm>
            <a:custGeom>
              <a:avLst/>
              <a:gdLst/>
              <a:ahLst/>
              <a:cxnLst/>
              <a:rect l="l" t="t" r="r" b="b"/>
              <a:pathLst>
                <a:path w="6232" h="3526" extrusionOk="0">
                  <a:moveTo>
                    <a:pt x="2071" y="0"/>
                  </a:moveTo>
                  <a:cubicBezTo>
                    <a:pt x="1152" y="0"/>
                    <a:pt x="436" y="325"/>
                    <a:pt x="274" y="892"/>
                  </a:cubicBezTo>
                  <a:cubicBezTo>
                    <a:pt x="1" y="1713"/>
                    <a:pt x="1095" y="2777"/>
                    <a:pt x="2645" y="3293"/>
                  </a:cubicBezTo>
                  <a:cubicBezTo>
                    <a:pt x="3157" y="3451"/>
                    <a:pt x="3656" y="3525"/>
                    <a:pt x="4106" y="3525"/>
                  </a:cubicBezTo>
                  <a:cubicBezTo>
                    <a:pt x="5046" y="3525"/>
                    <a:pt x="5773" y="3200"/>
                    <a:pt x="5958" y="2625"/>
                  </a:cubicBezTo>
                  <a:cubicBezTo>
                    <a:pt x="6232" y="1804"/>
                    <a:pt x="5138" y="740"/>
                    <a:pt x="3557" y="254"/>
                  </a:cubicBezTo>
                  <a:cubicBezTo>
                    <a:pt x="3040" y="81"/>
                    <a:pt x="2530" y="0"/>
                    <a:pt x="2071" y="0"/>
                  </a:cubicBezTo>
                  <a:close/>
                </a:path>
              </a:pathLst>
            </a:custGeom>
            <a:solidFill>
              <a:srgbClr val="421D19">
                <a:alpha val="337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7" name="Google Shape;3442;p80">
              <a:extLst>
                <a:ext uri="{FF2B5EF4-FFF2-40B4-BE49-F238E27FC236}">
                  <a16:creationId xmlns:a16="http://schemas.microsoft.com/office/drawing/2014/main" id="{3B91CC03-E8F8-446A-B95A-5AB59A450F74}"/>
                </a:ext>
              </a:extLst>
            </p:cNvPr>
            <p:cNvSpPr/>
            <p:nvPr/>
          </p:nvSpPr>
          <p:spPr>
            <a:xfrm>
              <a:off x="3867425" y="1625726"/>
              <a:ext cx="1936" cy="1957"/>
            </a:xfrm>
            <a:custGeom>
              <a:avLst/>
              <a:gdLst/>
              <a:ahLst/>
              <a:cxnLst/>
              <a:rect l="l" t="t" r="r" b="b"/>
              <a:pathLst>
                <a:path w="92" h="93" extrusionOk="0">
                  <a:moveTo>
                    <a:pt x="0" y="92"/>
                  </a:moveTo>
                  <a:lnTo>
                    <a:pt x="92" y="1"/>
                  </a:lnTo>
                  <a:close/>
                </a:path>
              </a:pathLst>
            </a:custGeom>
            <a:solidFill>
              <a:srgbClr val="56372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3443;p80">
              <a:extLst>
                <a:ext uri="{FF2B5EF4-FFF2-40B4-BE49-F238E27FC236}">
                  <a16:creationId xmlns:a16="http://schemas.microsoft.com/office/drawing/2014/main" id="{DC023141-DD5E-4B2A-97C9-F4004CFDC11C}"/>
                </a:ext>
              </a:extLst>
            </p:cNvPr>
            <p:cNvSpPr/>
            <p:nvPr/>
          </p:nvSpPr>
          <p:spPr>
            <a:xfrm>
              <a:off x="3991552" y="1760757"/>
              <a:ext cx="117719" cy="85095"/>
            </a:xfrm>
            <a:custGeom>
              <a:avLst/>
              <a:gdLst/>
              <a:ahLst/>
              <a:cxnLst/>
              <a:rect l="l" t="t" r="r" b="b"/>
              <a:pathLst>
                <a:path w="5593" h="4043" extrusionOk="0">
                  <a:moveTo>
                    <a:pt x="1224" y="0"/>
                  </a:moveTo>
                  <a:cubicBezTo>
                    <a:pt x="785" y="0"/>
                    <a:pt x="520" y="233"/>
                    <a:pt x="334" y="547"/>
                  </a:cubicBezTo>
                  <a:cubicBezTo>
                    <a:pt x="0" y="1185"/>
                    <a:pt x="426" y="2188"/>
                    <a:pt x="1611" y="3009"/>
                  </a:cubicBezTo>
                  <a:cubicBezTo>
                    <a:pt x="2535" y="3671"/>
                    <a:pt x="3260" y="4042"/>
                    <a:pt x="3812" y="4042"/>
                  </a:cubicBezTo>
                  <a:cubicBezTo>
                    <a:pt x="4095" y="4042"/>
                    <a:pt x="4333" y="3944"/>
                    <a:pt x="4529" y="3738"/>
                  </a:cubicBezTo>
                  <a:cubicBezTo>
                    <a:pt x="4529" y="3738"/>
                    <a:pt x="5593" y="2644"/>
                    <a:pt x="3526" y="1124"/>
                  </a:cubicBezTo>
                  <a:cubicBezTo>
                    <a:pt x="2444" y="300"/>
                    <a:pt x="1722" y="0"/>
                    <a:pt x="122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9" name="Google Shape;3444;p80">
              <a:extLst>
                <a:ext uri="{FF2B5EF4-FFF2-40B4-BE49-F238E27FC236}">
                  <a16:creationId xmlns:a16="http://schemas.microsoft.com/office/drawing/2014/main" id="{D281DED5-CE1D-4094-A317-281008AAD020}"/>
                </a:ext>
              </a:extLst>
            </p:cNvPr>
            <p:cNvSpPr/>
            <p:nvPr/>
          </p:nvSpPr>
          <p:spPr>
            <a:xfrm>
              <a:off x="3707472" y="1733582"/>
              <a:ext cx="120939" cy="69646"/>
            </a:xfrm>
            <a:custGeom>
              <a:avLst/>
              <a:gdLst/>
              <a:ahLst/>
              <a:cxnLst/>
              <a:rect l="l" t="t" r="r" b="b"/>
              <a:pathLst>
                <a:path w="5746" h="3309" extrusionOk="0">
                  <a:moveTo>
                    <a:pt x="4429" y="1"/>
                  </a:moveTo>
                  <a:cubicBezTo>
                    <a:pt x="3956" y="1"/>
                    <a:pt x="3303" y="139"/>
                    <a:pt x="2402" y="470"/>
                  </a:cubicBezTo>
                  <a:cubicBezTo>
                    <a:pt x="0" y="1351"/>
                    <a:pt x="700" y="2719"/>
                    <a:pt x="700" y="2719"/>
                  </a:cubicBezTo>
                  <a:cubicBezTo>
                    <a:pt x="888" y="3127"/>
                    <a:pt x="1247" y="3309"/>
                    <a:pt x="1768" y="3309"/>
                  </a:cubicBezTo>
                  <a:cubicBezTo>
                    <a:pt x="2255" y="3309"/>
                    <a:pt x="2884" y="3150"/>
                    <a:pt x="3648" y="2871"/>
                  </a:cubicBezTo>
                  <a:cubicBezTo>
                    <a:pt x="5016" y="2445"/>
                    <a:pt x="5745" y="1594"/>
                    <a:pt x="5593" y="895"/>
                  </a:cubicBezTo>
                  <a:cubicBezTo>
                    <a:pt x="5498" y="383"/>
                    <a:pt x="5214" y="1"/>
                    <a:pt x="4429" y="1"/>
                  </a:cubicBezTo>
                  <a:close/>
                </a:path>
              </a:pathLst>
            </a:custGeom>
            <a:solidFill>
              <a:srgbClr val="EF87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3445;p80">
              <a:extLst>
                <a:ext uri="{FF2B5EF4-FFF2-40B4-BE49-F238E27FC236}">
                  <a16:creationId xmlns:a16="http://schemas.microsoft.com/office/drawing/2014/main" id="{A3487B2F-B885-4283-890E-9C00EB7FEEDE}"/>
                </a:ext>
              </a:extLst>
            </p:cNvPr>
            <p:cNvSpPr/>
            <p:nvPr/>
          </p:nvSpPr>
          <p:spPr>
            <a:xfrm>
              <a:off x="3844397" y="1781848"/>
              <a:ext cx="79349" cy="149079"/>
            </a:xfrm>
            <a:custGeom>
              <a:avLst/>
              <a:gdLst/>
              <a:ahLst/>
              <a:cxnLst/>
              <a:rect l="l" t="t" r="r" b="b"/>
              <a:pathLst>
                <a:path w="3770" h="7083" extrusionOk="0">
                  <a:moveTo>
                    <a:pt x="3587" y="1"/>
                  </a:moveTo>
                  <a:cubicBezTo>
                    <a:pt x="3526" y="1824"/>
                    <a:pt x="3465" y="3982"/>
                    <a:pt x="3222" y="4347"/>
                  </a:cubicBezTo>
                  <a:cubicBezTo>
                    <a:pt x="3088" y="4521"/>
                    <a:pt x="2914" y="4606"/>
                    <a:pt x="2695" y="4606"/>
                  </a:cubicBezTo>
                  <a:cubicBezTo>
                    <a:pt x="2417" y="4606"/>
                    <a:pt x="2067" y="4468"/>
                    <a:pt x="1641" y="4195"/>
                  </a:cubicBezTo>
                  <a:cubicBezTo>
                    <a:pt x="1641" y="4134"/>
                    <a:pt x="1611" y="4134"/>
                    <a:pt x="1611" y="4134"/>
                  </a:cubicBezTo>
                  <a:cubicBezTo>
                    <a:pt x="1433" y="4039"/>
                    <a:pt x="1261" y="3992"/>
                    <a:pt x="1101" y="3992"/>
                  </a:cubicBezTo>
                  <a:cubicBezTo>
                    <a:pt x="906" y="3992"/>
                    <a:pt x="728" y="4061"/>
                    <a:pt x="578" y="4195"/>
                  </a:cubicBezTo>
                  <a:cubicBezTo>
                    <a:pt x="152" y="4560"/>
                    <a:pt x="0" y="5411"/>
                    <a:pt x="243" y="5928"/>
                  </a:cubicBezTo>
                  <a:cubicBezTo>
                    <a:pt x="578" y="6657"/>
                    <a:pt x="1277" y="7083"/>
                    <a:pt x="1338" y="7083"/>
                  </a:cubicBezTo>
                  <a:lnTo>
                    <a:pt x="1368" y="7083"/>
                  </a:lnTo>
                  <a:cubicBezTo>
                    <a:pt x="1398" y="7083"/>
                    <a:pt x="1459" y="7083"/>
                    <a:pt x="1459" y="7022"/>
                  </a:cubicBezTo>
                  <a:cubicBezTo>
                    <a:pt x="1490" y="6991"/>
                    <a:pt x="1459" y="6961"/>
                    <a:pt x="1398" y="6931"/>
                  </a:cubicBezTo>
                  <a:cubicBezTo>
                    <a:pt x="1398" y="6931"/>
                    <a:pt x="730" y="6566"/>
                    <a:pt x="426" y="5897"/>
                  </a:cubicBezTo>
                  <a:cubicBezTo>
                    <a:pt x="182" y="5350"/>
                    <a:pt x="334" y="4590"/>
                    <a:pt x="699" y="4286"/>
                  </a:cubicBezTo>
                  <a:cubicBezTo>
                    <a:pt x="806" y="4195"/>
                    <a:pt x="927" y="4150"/>
                    <a:pt x="1060" y="4150"/>
                  </a:cubicBezTo>
                  <a:cubicBezTo>
                    <a:pt x="1193" y="4150"/>
                    <a:pt x="1338" y="4195"/>
                    <a:pt x="1490" y="4286"/>
                  </a:cubicBezTo>
                  <a:cubicBezTo>
                    <a:pt x="1490" y="4286"/>
                    <a:pt x="1490" y="4347"/>
                    <a:pt x="1520" y="4347"/>
                  </a:cubicBezTo>
                  <a:cubicBezTo>
                    <a:pt x="2029" y="4672"/>
                    <a:pt x="2420" y="4794"/>
                    <a:pt x="2713" y="4794"/>
                  </a:cubicBezTo>
                  <a:cubicBezTo>
                    <a:pt x="3051" y="4794"/>
                    <a:pt x="3260" y="4633"/>
                    <a:pt x="3374" y="4438"/>
                  </a:cubicBezTo>
                  <a:cubicBezTo>
                    <a:pt x="3678" y="4043"/>
                    <a:pt x="3769" y="1824"/>
                    <a:pt x="3769" y="122"/>
                  </a:cubicBezTo>
                  <a:cubicBezTo>
                    <a:pt x="3678" y="61"/>
                    <a:pt x="3617" y="31"/>
                    <a:pt x="358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1" name="Google Shape;3446;p80">
              <a:extLst>
                <a:ext uri="{FF2B5EF4-FFF2-40B4-BE49-F238E27FC236}">
                  <a16:creationId xmlns:a16="http://schemas.microsoft.com/office/drawing/2014/main" id="{B9CD4C47-C108-419B-A1FE-A8E11203794C}"/>
                </a:ext>
              </a:extLst>
            </p:cNvPr>
            <p:cNvSpPr/>
            <p:nvPr/>
          </p:nvSpPr>
          <p:spPr>
            <a:xfrm>
              <a:off x="3968503" y="1868213"/>
              <a:ext cx="70404" cy="48009"/>
            </a:xfrm>
            <a:custGeom>
              <a:avLst/>
              <a:gdLst/>
              <a:ahLst/>
              <a:cxnLst/>
              <a:rect l="l" t="t" r="r" b="b"/>
              <a:pathLst>
                <a:path w="3345" h="2281" fill="none" extrusionOk="0">
                  <a:moveTo>
                    <a:pt x="3344" y="2281"/>
                  </a:moveTo>
                  <a:cubicBezTo>
                    <a:pt x="3344" y="2281"/>
                    <a:pt x="3344" y="457"/>
                    <a:pt x="1885" y="244"/>
                  </a:cubicBezTo>
                  <a:cubicBezTo>
                    <a:pt x="426" y="1"/>
                    <a:pt x="1" y="1794"/>
                    <a:pt x="1" y="1794"/>
                  </a:cubicBezTo>
                </a:path>
              </a:pathLst>
            </a:custGeom>
            <a:solidFill>
              <a:schemeClr val="dk1"/>
            </a:solidFill>
            <a:ln w="45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3447;p80">
              <a:extLst>
                <a:ext uri="{FF2B5EF4-FFF2-40B4-BE49-F238E27FC236}">
                  <a16:creationId xmlns:a16="http://schemas.microsoft.com/office/drawing/2014/main" id="{62E52406-4D5B-46A4-BE98-BAB94C60257D}"/>
                </a:ext>
              </a:extLst>
            </p:cNvPr>
            <p:cNvSpPr/>
            <p:nvPr/>
          </p:nvSpPr>
          <p:spPr>
            <a:xfrm>
              <a:off x="4038892" y="1905323"/>
              <a:ext cx="19848" cy="6419"/>
            </a:xfrm>
            <a:custGeom>
              <a:avLst/>
              <a:gdLst/>
              <a:ahLst/>
              <a:cxnLst/>
              <a:rect l="l" t="t" r="r" b="b"/>
              <a:pathLst>
                <a:path w="943" h="305" fill="none" extrusionOk="0">
                  <a:moveTo>
                    <a:pt x="0" y="305"/>
                  </a:moveTo>
                  <a:lnTo>
                    <a:pt x="943" y="1"/>
                  </a:lnTo>
                </a:path>
              </a:pathLst>
            </a:custGeom>
            <a:solidFill>
              <a:schemeClr val="dk1"/>
            </a:solidFill>
            <a:ln w="45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3" name="Google Shape;3448;p80">
              <a:extLst>
                <a:ext uri="{FF2B5EF4-FFF2-40B4-BE49-F238E27FC236}">
                  <a16:creationId xmlns:a16="http://schemas.microsoft.com/office/drawing/2014/main" id="{441D1324-3775-45D4-B953-97E2E2142F5C}"/>
                </a:ext>
              </a:extLst>
            </p:cNvPr>
            <p:cNvSpPr/>
            <p:nvPr/>
          </p:nvSpPr>
          <p:spPr>
            <a:xfrm>
              <a:off x="4038892" y="1897008"/>
              <a:ext cx="14102" cy="5136"/>
            </a:xfrm>
            <a:custGeom>
              <a:avLst/>
              <a:gdLst/>
              <a:ahLst/>
              <a:cxnLst/>
              <a:rect l="l" t="t" r="r" b="b"/>
              <a:pathLst>
                <a:path w="670" h="244" fill="none" extrusionOk="0">
                  <a:moveTo>
                    <a:pt x="0" y="244"/>
                  </a:moveTo>
                  <a:lnTo>
                    <a:pt x="669" y="1"/>
                  </a:lnTo>
                </a:path>
              </a:pathLst>
            </a:custGeom>
            <a:solidFill>
              <a:schemeClr val="dk1"/>
            </a:solidFill>
            <a:ln w="607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3449;p80">
              <a:extLst>
                <a:ext uri="{FF2B5EF4-FFF2-40B4-BE49-F238E27FC236}">
                  <a16:creationId xmlns:a16="http://schemas.microsoft.com/office/drawing/2014/main" id="{1B4C46A1-517B-4799-9C26-CA6BD9C63271}"/>
                </a:ext>
              </a:extLst>
            </p:cNvPr>
            <p:cNvSpPr/>
            <p:nvPr/>
          </p:nvSpPr>
          <p:spPr>
            <a:xfrm>
              <a:off x="3750981" y="1854784"/>
              <a:ext cx="72951" cy="46094"/>
            </a:xfrm>
            <a:custGeom>
              <a:avLst/>
              <a:gdLst/>
              <a:ahLst/>
              <a:cxnLst/>
              <a:rect l="l" t="t" r="r" b="b"/>
              <a:pathLst>
                <a:path w="3466" h="2190" fill="none" extrusionOk="0">
                  <a:moveTo>
                    <a:pt x="0" y="1733"/>
                  </a:moveTo>
                  <a:cubicBezTo>
                    <a:pt x="0" y="1733"/>
                    <a:pt x="487" y="1"/>
                    <a:pt x="1976" y="183"/>
                  </a:cubicBezTo>
                  <a:cubicBezTo>
                    <a:pt x="3465" y="426"/>
                    <a:pt x="3374" y="2189"/>
                    <a:pt x="3374" y="2189"/>
                  </a:cubicBezTo>
                </a:path>
              </a:pathLst>
            </a:custGeom>
            <a:solidFill>
              <a:schemeClr val="dk1"/>
            </a:solidFill>
            <a:ln w="45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5" name="Google Shape;3450;p80">
              <a:extLst>
                <a:ext uri="{FF2B5EF4-FFF2-40B4-BE49-F238E27FC236}">
                  <a16:creationId xmlns:a16="http://schemas.microsoft.com/office/drawing/2014/main" id="{CB3CC87B-F9E5-4C77-8FE7-BD5BFBE7A72D}"/>
                </a:ext>
              </a:extLst>
            </p:cNvPr>
            <p:cNvSpPr/>
            <p:nvPr/>
          </p:nvSpPr>
          <p:spPr>
            <a:xfrm>
              <a:off x="3734984" y="1874612"/>
              <a:ext cx="17301" cy="12818"/>
            </a:xfrm>
            <a:custGeom>
              <a:avLst/>
              <a:gdLst/>
              <a:ahLst/>
              <a:cxnLst/>
              <a:rect l="l" t="t" r="r" b="b"/>
              <a:pathLst>
                <a:path w="822" h="609" fill="none" extrusionOk="0">
                  <a:moveTo>
                    <a:pt x="821" y="609"/>
                  </a:moveTo>
                  <a:lnTo>
                    <a:pt x="0" y="1"/>
                  </a:lnTo>
                </a:path>
              </a:pathLst>
            </a:custGeom>
            <a:solidFill>
              <a:schemeClr val="dk1"/>
            </a:solidFill>
            <a:ln w="4550"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3451;p80">
              <a:extLst>
                <a:ext uri="{FF2B5EF4-FFF2-40B4-BE49-F238E27FC236}">
                  <a16:creationId xmlns:a16="http://schemas.microsoft.com/office/drawing/2014/main" id="{7B5C3AD7-293F-4EED-BE6C-F51ACEED26D1}"/>
                </a:ext>
              </a:extLst>
            </p:cNvPr>
            <p:cNvSpPr/>
            <p:nvPr/>
          </p:nvSpPr>
          <p:spPr>
            <a:xfrm>
              <a:off x="3743930" y="1868866"/>
              <a:ext cx="10903" cy="8966"/>
            </a:xfrm>
            <a:custGeom>
              <a:avLst/>
              <a:gdLst/>
              <a:ahLst/>
              <a:cxnLst/>
              <a:rect l="l" t="t" r="r" b="b"/>
              <a:pathLst>
                <a:path w="518" h="426" fill="none" extrusionOk="0">
                  <a:moveTo>
                    <a:pt x="518" y="426"/>
                  </a:moveTo>
                  <a:lnTo>
                    <a:pt x="1" y="0"/>
                  </a:lnTo>
                </a:path>
              </a:pathLst>
            </a:custGeom>
            <a:solidFill>
              <a:schemeClr val="dk1"/>
            </a:solidFill>
            <a:ln w="607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7" name="Google Shape;3452;p80">
              <a:extLst>
                <a:ext uri="{FF2B5EF4-FFF2-40B4-BE49-F238E27FC236}">
                  <a16:creationId xmlns:a16="http://schemas.microsoft.com/office/drawing/2014/main" id="{6CE7045A-63F6-47E2-9F87-D73FE350C026}"/>
                </a:ext>
              </a:extLst>
            </p:cNvPr>
            <p:cNvSpPr/>
            <p:nvPr/>
          </p:nvSpPr>
          <p:spPr>
            <a:xfrm>
              <a:off x="3561433" y="1852510"/>
              <a:ext cx="131968" cy="144260"/>
            </a:xfrm>
            <a:custGeom>
              <a:avLst/>
              <a:gdLst/>
              <a:ahLst/>
              <a:cxnLst/>
              <a:rect l="l" t="t" r="r" b="b"/>
              <a:pathLst>
                <a:path w="6270" h="6854" extrusionOk="0">
                  <a:moveTo>
                    <a:pt x="3570" y="0"/>
                  </a:moveTo>
                  <a:cubicBezTo>
                    <a:pt x="2747" y="0"/>
                    <a:pt x="1881" y="494"/>
                    <a:pt x="1224" y="2084"/>
                  </a:cubicBezTo>
                  <a:cubicBezTo>
                    <a:pt x="1" y="5068"/>
                    <a:pt x="1839" y="6854"/>
                    <a:pt x="3860" y="6854"/>
                  </a:cubicBezTo>
                  <a:cubicBezTo>
                    <a:pt x="4701" y="6854"/>
                    <a:pt x="5573" y="6545"/>
                    <a:pt x="6270" y="5884"/>
                  </a:cubicBezTo>
                  <a:lnTo>
                    <a:pt x="6148" y="1324"/>
                  </a:lnTo>
                  <a:cubicBezTo>
                    <a:pt x="6148" y="1324"/>
                    <a:pt x="4918" y="0"/>
                    <a:pt x="3570" y="0"/>
                  </a:cubicBezTo>
                  <a:close/>
                </a:path>
              </a:pathLst>
            </a:custGeom>
            <a:solidFill>
              <a:srgbClr val="F5B9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3453;p80">
              <a:extLst>
                <a:ext uri="{FF2B5EF4-FFF2-40B4-BE49-F238E27FC236}">
                  <a16:creationId xmlns:a16="http://schemas.microsoft.com/office/drawing/2014/main" id="{0586CBD3-9F79-4EAF-BC80-20D26936CE07}"/>
                </a:ext>
              </a:extLst>
            </p:cNvPr>
            <p:cNvSpPr/>
            <p:nvPr/>
          </p:nvSpPr>
          <p:spPr>
            <a:xfrm>
              <a:off x="3604458" y="1877959"/>
              <a:ext cx="94714" cy="93283"/>
            </a:xfrm>
            <a:custGeom>
              <a:avLst/>
              <a:gdLst/>
              <a:ahLst/>
              <a:cxnLst/>
              <a:rect l="l" t="t" r="r" b="b"/>
              <a:pathLst>
                <a:path w="4500" h="4432" extrusionOk="0">
                  <a:moveTo>
                    <a:pt x="1531" y="1"/>
                  </a:moveTo>
                  <a:cubicBezTo>
                    <a:pt x="723" y="1"/>
                    <a:pt x="85" y="517"/>
                    <a:pt x="31" y="571"/>
                  </a:cubicBezTo>
                  <a:cubicBezTo>
                    <a:pt x="1" y="571"/>
                    <a:pt x="1" y="632"/>
                    <a:pt x="31" y="663"/>
                  </a:cubicBezTo>
                  <a:cubicBezTo>
                    <a:pt x="31" y="693"/>
                    <a:pt x="54" y="708"/>
                    <a:pt x="81" y="708"/>
                  </a:cubicBezTo>
                  <a:cubicBezTo>
                    <a:pt x="107" y="708"/>
                    <a:pt x="138" y="693"/>
                    <a:pt x="153" y="663"/>
                  </a:cubicBezTo>
                  <a:cubicBezTo>
                    <a:pt x="153" y="663"/>
                    <a:pt x="806" y="160"/>
                    <a:pt x="1587" y="160"/>
                  </a:cubicBezTo>
                  <a:cubicBezTo>
                    <a:pt x="1665" y="160"/>
                    <a:pt x="1744" y="165"/>
                    <a:pt x="1824" y="176"/>
                  </a:cubicBezTo>
                  <a:cubicBezTo>
                    <a:pt x="2341" y="267"/>
                    <a:pt x="2797" y="571"/>
                    <a:pt x="3192" y="1058"/>
                  </a:cubicBezTo>
                  <a:cubicBezTo>
                    <a:pt x="4256" y="2517"/>
                    <a:pt x="2615" y="4249"/>
                    <a:pt x="2615" y="4249"/>
                  </a:cubicBezTo>
                  <a:cubicBezTo>
                    <a:pt x="2584" y="4280"/>
                    <a:pt x="2584" y="4371"/>
                    <a:pt x="2645" y="4401"/>
                  </a:cubicBezTo>
                  <a:cubicBezTo>
                    <a:pt x="2706" y="4432"/>
                    <a:pt x="2736" y="4432"/>
                    <a:pt x="2736" y="4432"/>
                  </a:cubicBezTo>
                  <a:cubicBezTo>
                    <a:pt x="2736" y="4401"/>
                    <a:pt x="4499" y="2577"/>
                    <a:pt x="3314" y="967"/>
                  </a:cubicBezTo>
                  <a:cubicBezTo>
                    <a:pt x="2888" y="419"/>
                    <a:pt x="2402" y="115"/>
                    <a:pt x="1824" y="24"/>
                  </a:cubicBezTo>
                  <a:cubicBezTo>
                    <a:pt x="1725" y="8"/>
                    <a:pt x="1627" y="1"/>
                    <a:pt x="15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3454;p80">
              <a:extLst>
                <a:ext uri="{FF2B5EF4-FFF2-40B4-BE49-F238E27FC236}">
                  <a16:creationId xmlns:a16="http://schemas.microsoft.com/office/drawing/2014/main" id="{E0CE028B-094C-4343-993D-F1D43C58B22C}"/>
                </a:ext>
              </a:extLst>
            </p:cNvPr>
            <p:cNvSpPr/>
            <p:nvPr/>
          </p:nvSpPr>
          <p:spPr>
            <a:xfrm>
              <a:off x="3627486" y="1914290"/>
              <a:ext cx="55692" cy="23952"/>
            </a:xfrm>
            <a:custGeom>
              <a:avLst/>
              <a:gdLst/>
              <a:ahLst/>
              <a:cxnLst/>
              <a:rect l="l" t="t" r="r" b="b"/>
              <a:pathLst>
                <a:path w="2646" h="1138" extrusionOk="0">
                  <a:moveTo>
                    <a:pt x="836" y="1"/>
                  </a:moveTo>
                  <a:cubicBezTo>
                    <a:pt x="413" y="1"/>
                    <a:pt x="92" y="92"/>
                    <a:pt x="92" y="92"/>
                  </a:cubicBezTo>
                  <a:cubicBezTo>
                    <a:pt x="1" y="92"/>
                    <a:pt x="1" y="183"/>
                    <a:pt x="1" y="213"/>
                  </a:cubicBezTo>
                  <a:cubicBezTo>
                    <a:pt x="1" y="244"/>
                    <a:pt x="1" y="274"/>
                    <a:pt x="31" y="274"/>
                  </a:cubicBezTo>
                  <a:lnTo>
                    <a:pt x="153" y="274"/>
                  </a:lnTo>
                  <a:cubicBezTo>
                    <a:pt x="153" y="274"/>
                    <a:pt x="457" y="185"/>
                    <a:pt x="853" y="185"/>
                  </a:cubicBezTo>
                  <a:cubicBezTo>
                    <a:pt x="1386" y="185"/>
                    <a:pt x="2084" y="345"/>
                    <a:pt x="2433" y="1095"/>
                  </a:cubicBezTo>
                  <a:cubicBezTo>
                    <a:pt x="2433" y="1116"/>
                    <a:pt x="2478" y="1138"/>
                    <a:pt x="2516" y="1138"/>
                  </a:cubicBezTo>
                  <a:cubicBezTo>
                    <a:pt x="2531" y="1138"/>
                    <a:pt x="2545" y="1134"/>
                    <a:pt x="2554" y="1125"/>
                  </a:cubicBezTo>
                  <a:cubicBezTo>
                    <a:pt x="2585" y="1125"/>
                    <a:pt x="2645" y="1034"/>
                    <a:pt x="2585" y="1003"/>
                  </a:cubicBezTo>
                  <a:cubicBezTo>
                    <a:pt x="2197" y="175"/>
                    <a:pt x="1420" y="1"/>
                    <a:pt x="83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3455;p80">
              <a:extLst>
                <a:ext uri="{FF2B5EF4-FFF2-40B4-BE49-F238E27FC236}">
                  <a16:creationId xmlns:a16="http://schemas.microsoft.com/office/drawing/2014/main" id="{84CDA0C6-3CDE-4605-9059-A777B038157F}"/>
                </a:ext>
              </a:extLst>
            </p:cNvPr>
            <p:cNvSpPr/>
            <p:nvPr/>
          </p:nvSpPr>
          <p:spPr>
            <a:xfrm>
              <a:off x="4112459" y="1899976"/>
              <a:ext cx="128621" cy="147522"/>
            </a:xfrm>
            <a:custGeom>
              <a:avLst/>
              <a:gdLst/>
              <a:ahLst/>
              <a:cxnLst/>
              <a:rect l="l" t="t" r="r" b="b"/>
              <a:pathLst>
                <a:path w="6111" h="7009" extrusionOk="0">
                  <a:moveTo>
                    <a:pt x="3045" y="0"/>
                  </a:moveTo>
                  <a:cubicBezTo>
                    <a:pt x="2250" y="0"/>
                    <a:pt x="1612" y="194"/>
                    <a:pt x="1612" y="194"/>
                  </a:cubicBezTo>
                  <a:lnTo>
                    <a:pt x="1" y="4966"/>
                  </a:lnTo>
                  <a:cubicBezTo>
                    <a:pt x="597" y="6280"/>
                    <a:pt x="1876" y="7009"/>
                    <a:pt x="3110" y="7009"/>
                  </a:cubicBezTo>
                  <a:cubicBezTo>
                    <a:pt x="4644" y="7009"/>
                    <a:pt x="6110" y="5882"/>
                    <a:pt x="6110" y="3355"/>
                  </a:cubicBezTo>
                  <a:cubicBezTo>
                    <a:pt x="6110" y="532"/>
                    <a:pt x="4362" y="0"/>
                    <a:pt x="3045" y="0"/>
                  </a:cubicBezTo>
                  <a:close/>
                </a:path>
              </a:pathLst>
            </a:custGeom>
            <a:solidFill>
              <a:srgbClr val="F5B9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1" name="Google Shape;3456;p80">
              <a:extLst>
                <a:ext uri="{FF2B5EF4-FFF2-40B4-BE49-F238E27FC236}">
                  <a16:creationId xmlns:a16="http://schemas.microsoft.com/office/drawing/2014/main" id="{164D68CD-E0A3-4892-833C-3214DC47A4B9}"/>
                </a:ext>
              </a:extLst>
            </p:cNvPr>
            <p:cNvSpPr/>
            <p:nvPr/>
          </p:nvSpPr>
          <p:spPr>
            <a:xfrm>
              <a:off x="4124625" y="1928288"/>
              <a:ext cx="103028" cy="80696"/>
            </a:xfrm>
            <a:custGeom>
              <a:avLst/>
              <a:gdLst/>
              <a:ahLst/>
              <a:cxnLst/>
              <a:rect l="l" t="t" r="r" b="b"/>
              <a:pathLst>
                <a:path w="4895" h="3834" extrusionOk="0">
                  <a:moveTo>
                    <a:pt x="2940" y="0"/>
                  </a:moveTo>
                  <a:cubicBezTo>
                    <a:pt x="2542" y="0"/>
                    <a:pt x="2114" y="130"/>
                    <a:pt x="1703" y="369"/>
                  </a:cubicBezTo>
                  <a:cubicBezTo>
                    <a:pt x="0" y="1402"/>
                    <a:pt x="912" y="3773"/>
                    <a:pt x="912" y="3773"/>
                  </a:cubicBezTo>
                  <a:cubicBezTo>
                    <a:pt x="912" y="3804"/>
                    <a:pt x="943" y="3834"/>
                    <a:pt x="973" y="3834"/>
                  </a:cubicBezTo>
                  <a:cubicBezTo>
                    <a:pt x="1064" y="3804"/>
                    <a:pt x="1095" y="3773"/>
                    <a:pt x="1064" y="3712"/>
                  </a:cubicBezTo>
                  <a:cubicBezTo>
                    <a:pt x="1064" y="3682"/>
                    <a:pt x="183" y="1493"/>
                    <a:pt x="1763" y="521"/>
                  </a:cubicBezTo>
                  <a:cubicBezTo>
                    <a:pt x="2185" y="277"/>
                    <a:pt x="2590" y="179"/>
                    <a:pt x="2967" y="179"/>
                  </a:cubicBezTo>
                  <a:cubicBezTo>
                    <a:pt x="3107" y="179"/>
                    <a:pt x="3243" y="192"/>
                    <a:pt x="3374" y="217"/>
                  </a:cubicBezTo>
                  <a:cubicBezTo>
                    <a:pt x="4256" y="460"/>
                    <a:pt x="4712" y="1311"/>
                    <a:pt x="4712" y="1311"/>
                  </a:cubicBezTo>
                  <a:cubicBezTo>
                    <a:pt x="4734" y="1356"/>
                    <a:pt x="4756" y="1384"/>
                    <a:pt x="4779" y="1384"/>
                  </a:cubicBezTo>
                  <a:cubicBezTo>
                    <a:pt x="4787" y="1384"/>
                    <a:pt x="4795" y="1380"/>
                    <a:pt x="4803" y="1372"/>
                  </a:cubicBezTo>
                  <a:cubicBezTo>
                    <a:pt x="4864" y="1311"/>
                    <a:pt x="4894" y="1281"/>
                    <a:pt x="4864" y="1250"/>
                  </a:cubicBezTo>
                  <a:cubicBezTo>
                    <a:pt x="4803" y="1220"/>
                    <a:pt x="4317" y="308"/>
                    <a:pt x="3405" y="65"/>
                  </a:cubicBezTo>
                  <a:cubicBezTo>
                    <a:pt x="3257" y="21"/>
                    <a:pt x="3101" y="0"/>
                    <a:pt x="294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2" name="Google Shape;3457;p80">
              <a:extLst>
                <a:ext uri="{FF2B5EF4-FFF2-40B4-BE49-F238E27FC236}">
                  <a16:creationId xmlns:a16="http://schemas.microsoft.com/office/drawing/2014/main" id="{FF6D6735-79C6-48DC-B7F2-2AC695BDAF75}"/>
                </a:ext>
              </a:extLst>
            </p:cNvPr>
            <p:cNvSpPr/>
            <p:nvPr/>
          </p:nvSpPr>
          <p:spPr>
            <a:xfrm>
              <a:off x="4138707" y="1958851"/>
              <a:ext cx="57586" cy="15596"/>
            </a:xfrm>
            <a:custGeom>
              <a:avLst/>
              <a:gdLst/>
              <a:ahLst/>
              <a:cxnLst/>
              <a:rect l="l" t="t" r="r" b="b"/>
              <a:pathLst>
                <a:path w="2736" h="741" extrusionOk="0">
                  <a:moveTo>
                    <a:pt x="1147" y="0"/>
                  </a:moveTo>
                  <a:cubicBezTo>
                    <a:pt x="780" y="0"/>
                    <a:pt x="391" y="113"/>
                    <a:pt x="31" y="437"/>
                  </a:cubicBezTo>
                  <a:cubicBezTo>
                    <a:pt x="0" y="467"/>
                    <a:pt x="0" y="528"/>
                    <a:pt x="31" y="558"/>
                  </a:cubicBezTo>
                  <a:cubicBezTo>
                    <a:pt x="61" y="573"/>
                    <a:pt x="84" y="581"/>
                    <a:pt x="103" y="581"/>
                  </a:cubicBezTo>
                  <a:cubicBezTo>
                    <a:pt x="122" y="581"/>
                    <a:pt x="137" y="573"/>
                    <a:pt x="152" y="558"/>
                  </a:cubicBezTo>
                  <a:cubicBezTo>
                    <a:pt x="477" y="270"/>
                    <a:pt x="828" y="170"/>
                    <a:pt x="1159" y="170"/>
                  </a:cubicBezTo>
                  <a:cubicBezTo>
                    <a:pt x="1911" y="170"/>
                    <a:pt x="2563" y="689"/>
                    <a:pt x="2584" y="710"/>
                  </a:cubicBezTo>
                  <a:cubicBezTo>
                    <a:pt x="2584" y="710"/>
                    <a:pt x="2584" y="741"/>
                    <a:pt x="2614" y="741"/>
                  </a:cubicBezTo>
                  <a:cubicBezTo>
                    <a:pt x="2675" y="741"/>
                    <a:pt x="2675" y="741"/>
                    <a:pt x="2705" y="710"/>
                  </a:cubicBezTo>
                  <a:cubicBezTo>
                    <a:pt x="2736" y="680"/>
                    <a:pt x="2736" y="589"/>
                    <a:pt x="2705" y="589"/>
                  </a:cubicBezTo>
                  <a:cubicBezTo>
                    <a:pt x="2705" y="589"/>
                    <a:pt x="1985" y="0"/>
                    <a:pt x="114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3458;p80">
              <a:extLst>
                <a:ext uri="{FF2B5EF4-FFF2-40B4-BE49-F238E27FC236}">
                  <a16:creationId xmlns:a16="http://schemas.microsoft.com/office/drawing/2014/main" id="{7BA8B739-16BD-48C8-A0D3-284B3555D621}"/>
                </a:ext>
              </a:extLst>
            </p:cNvPr>
            <p:cNvSpPr/>
            <p:nvPr/>
          </p:nvSpPr>
          <p:spPr>
            <a:xfrm>
              <a:off x="3845029" y="1961903"/>
              <a:ext cx="91515" cy="24710"/>
            </a:xfrm>
            <a:custGeom>
              <a:avLst/>
              <a:gdLst/>
              <a:ahLst/>
              <a:cxnLst/>
              <a:rect l="l" t="t" r="r" b="b"/>
              <a:pathLst>
                <a:path w="4348" h="1174" extrusionOk="0">
                  <a:moveTo>
                    <a:pt x="3298" y="0"/>
                  </a:moveTo>
                  <a:cubicBezTo>
                    <a:pt x="1333" y="0"/>
                    <a:pt x="1" y="565"/>
                    <a:pt x="1" y="565"/>
                  </a:cubicBezTo>
                  <a:cubicBezTo>
                    <a:pt x="1" y="565"/>
                    <a:pt x="61" y="839"/>
                    <a:pt x="244" y="1173"/>
                  </a:cubicBezTo>
                  <a:cubicBezTo>
                    <a:pt x="749" y="1042"/>
                    <a:pt x="1518" y="888"/>
                    <a:pt x="2396" y="888"/>
                  </a:cubicBezTo>
                  <a:cubicBezTo>
                    <a:pt x="2946" y="888"/>
                    <a:pt x="3538" y="949"/>
                    <a:pt x="4134" y="1112"/>
                  </a:cubicBezTo>
                  <a:cubicBezTo>
                    <a:pt x="4347" y="565"/>
                    <a:pt x="4286" y="48"/>
                    <a:pt x="4286" y="48"/>
                  </a:cubicBezTo>
                  <a:cubicBezTo>
                    <a:pt x="3943" y="15"/>
                    <a:pt x="3612" y="0"/>
                    <a:pt x="329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3459;p80">
              <a:extLst>
                <a:ext uri="{FF2B5EF4-FFF2-40B4-BE49-F238E27FC236}">
                  <a16:creationId xmlns:a16="http://schemas.microsoft.com/office/drawing/2014/main" id="{697FE483-C3C4-4358-9E9B-6AC015EDE417}"/>
                </a:ext>
              </a:extLst>
            </p:cNvPr>
            <p:cNvSpPr/>
            <p:nvPr/>
          </p:nvSpPr>
          <p:spPr>
            <a:xfrm>
              <a:off x="3850144" y="1980595"/>
              <a:ext cx="82548" cy="30393"/>
            </a:xfrm>
            <a:custGeom>
              <a:avLst/>
              <a:gdLst/>
              <a:ahLst/>
              <a:cxnLst/>
              <a:rect l="l" t="t" r="r" b="b"/>
              <a:pathLst>
                <a:path w="3922" h="1444" extrusionOk="0">
                  <a:moveTo>
                    <a:pt x="2160" y="0"/>
                  </a:moveTo>
                  <a:cubicBezTo>
                    <a:pt x="1275" y="0"/>
                    <a:pt x="506" y="154"/>
                    <a:pt x="1" y="285"/>
                  </a:cubicBezTo>
                  <a:cubicBezTo>
                    <a:pt x="292" y="809"/>
                    <a:pt x="861" y="1444"/>
                    <a:pt x="2002" y="1444"/>
                  </a:cubicBezTo>
                  <a:cubicBezTo>
                    <a:pt x="2053" y="1444"/>
                    <a:pt x="2106" y="1443"/>
                    <a:pt x="2159" y="1440"/>
                  </a:cubicBezTo>
                  <a:cubicBezTo>
                    <a:pt x="3223" y="1349"/>
                    <a:pt x="3709" y="771"/>
                    <a:pt x="3922" y="224"/>
                  </a:cubicBezTo>
                  <a:cubicBezTo>
                    <a:pt x="3313" y="61"/>
                    <a:pt x="2714" y="0"/>
                    <a:pt x="2160" y="0"/>
                  </a:cubicBezTo>
                  <a:close/>
                </a:path>
              </a:pathLst>
            </a:custGeom>
            <a:solidFill>
              <a:srgbClr val="E453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3460;p80">
              <a:extLst>
                <a:ext uri="{FF2B5EF4-FFF2-40B4-BE49-F238E27FC236}">
                  <a16:creationId xmlns:a16="http://schemas.microsoft.com/office/drawing/2014/main" id="{4F7639D1-2E2C-44B2-A997-8F2735C7023E}"/>
                </a:ext>
              </a:extLst>
            </p:cNvPr>
            <p:cNvSpPr/>
            <p:nvPr/>
          </p:nvSpPr>
          <p:spPr>
            <a:xfrm>
              <a:off x="3553919" y="2184920"/>
              <a:ext cx="642328" cy="1014468"/>
            </a:xfrm>
            <a:custGeom>
              <a:avLst/>
              <a:gdLst/>
              <a:ahLst/>
              <a:cxnLst/>
              <a:rect l="l" t="t" r="r" b="b"/>
              <a:pathLst>
                <a:path w="30518" h="48199" extrusionOk="0">
                  <a:moveTo>
                    <a:pt x="11216" y="1"/>
                  </a:moveTo>
                  <a:lnTo>
                    <a:pt x="8937" y="122"/>
                  </a:lnTo>
                  <a:cubicBezTo>
                    <a:pt x="8937" y="122"/>
                    <a:pt x="6657" y="10791"/>
                    <a:pt x="6171" y="12433"/>
                  </a:cubicBezTo>
                  <a:cubicBezTo>
                    <a:pt x="5715" y="14074"/>
                    <a:pt x="3648" y="17144"/>
                    <a:pt x="3648" y="17144"/>
                  </a:cubicBezTo>
                  <a:cubicBezTo>
                    <a:pt x="3648" y="17144"/>
                    <a:pt x="3648" y="28238"/>
                    <a:pt x="2858" y="31187"/>
                  </a:cubicBezTo>
                  <a:cubicBezTo>
                    <a:pt x="2037" y="34165"/>
                    <a:pt x="0" y="42798"/>
                    <a:pt x="0" y="42798"/>
                  </a:cubicBezTo>
                  <a:cubicBezTo>
                    <a:pt x="4176" y="47001"/>
                    <a:pt x="10931" y="47239"/>
                    <a:pt x="12413" y="47239"/>
                  </a:cubicBezTo>
                  <a:cubicBezTo>
                    <a:pt x="12603" y="47239"/>
                    <a:pt x="12706" y="47235"/>
                    <a:pt x="12706" y="47235"/>
                  </a:cubicBezTo>
                  <a:lnTo>
                    <a:pt x="13739" y="42555"/>
                  </a:lnTo>
                  <a:lnTo>
                    <a:pt x="14803" y="42646"/>
                  </a:lnTo>
                  <a:lnTo>
                    <a:pt x="14438" y="47235"/>
                  </a:lnTo>
                  <a:cubicBezTo>
                    <a:pt x="16782" y="47935"/>
                    <a:pt x="18942" y="48199"/>
                    <a:pt x="20868" y="48199"/>
                  </a:cubicBezTo>
                  <a:cubicBezTo>
                    <a:pt x="26808" y="48199"/>
                    <a:pt x="30518" y="45685"/>
                    <a:pt x="30518" y="45685"/>
                  </a:cubicBezTo>
                  <a:cubicBezTo>
                    <a:pt x="30518" y="45685"/>
                    <a:pt x="30214" y="42858"/>
                    <a:pt x="29636" y="38086"/>
                  </a:cubicBezTo>
                  <a:cubicBezTo>
                    <a:pt x="29089" y="33284"/>
                    <a:pt x="27296" y="23041"/>
                    <a:pt x="27296" y="23041"/>
                  </a:cubicBezTo>
                  <a:cubicBezTo>
                    <a:pt x="27296" y="23041"/>
                    <a:pt x="25047" y="15806"/>
                    <a:pt x="24834" y="14074"/>
                  </a:cubicBezTo>
                  <a:cubicBezTo>
                    <a:pt x="24591" y="12311"/>
                    <a:pt x="26110" y="2767"/>
                    <a:pt x="26110" y="2767"/>
                  </a:cubicBezTo>
                  <a:lnTo>
                    <a:pt x="23922" y="1976"/>
                  </a:lnTo>
                  <a:lnTo>
                    <a:pt x="21551" y="13253"/>
                  </a:lnTo>
                  <a:lnTo>
                    <a:pt x="8754" y="11733"/>
                  </a:lnTo>
                  <a:lnTo>
                    <a:pt x="1121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6" name="Google Shape;3461;p80">
              <a:extLst>
                <a:ext uri="{FF2B5EF4-FFF2-40B4-BE49-F238E27FC236}">
                  <a16:creationId xmlns:a16="http://schemas.microsoft.com/office/drawing/2014/main" id="{35B2DF77-9A05-4D99-9BFD-4CDF5F750688}"/>
                </a:ext>
              </a:extLst>
            </p:cNvPr>
            <p:cNvSpPr/>
            <p:nvPr/>
          </p:nvSpPr>
          <p:spPr>
            <a:xfrm>
              <a:off x="3988984" y="2434437"/>
              <a:ext cx="107511" cy="50577"/>
            </a:xfrm>
            <a:custGeom>
              <a:avLst/>
              <a:gdLst/>
              <a:ahLst/>
              <a:cxnLst/>
              <a:rect l="l" t="t" r="r" b="b"/>
              <a:pathLst>
                <a:path w="5108" h="2403" fill="none" extrusionOk="0">
                  <a:moveTo>
                    <a:pt x="852" y="1794"/>
                  </a:moveTo>
                  <a:lnTo>
                    <a:pt x="4043" y="2311"/>
                  </a:lnTo>
                  <a:cubicBezTo>
                    <a:pt x="4530" y="2402"/>
                    <a:pt x="4955" y="2068"/>
                    <a:pt x="5016" y="1612"/>
                  </a:cubicBezTo>
                  <a:lnTo>
                    <a:pt x="5016" y="1612"/>
                  </a:lnTo>
                  <a:cubicBezTo>
                    <a:pt x="5107" y="1095"/>
                    <a:pt x="4773" y="700"/>
                    <a:pt x="4317" y="609"/>
                  </a:cubicBezTo>
                  <a:lnTo>
                    <a:pt x="1125" y="92"/>
                  </a:lnTo>
                  <a:cubicBezTo>
                    <a:pt x="608" y="1"/>
                    <a:pt x="213" y="335"/>
                    <a:pt x="122" y="791"/>
                  </a:cubicBezTo>
                  <a:lnTo>
                    <a:pt x="122" y="791"/>
                  </a:lnTo>
                  <a:cubicBezTo>
                    <a:pt x="1" y="1247"/>
                    <a:pt x="335" y="1703"/>
                    <a:pt x="852" y="1794"/>
                  </a:cubicBezTo>
                  <a:close/>
                </a:path>
              </a:pathLst>
            </a:custGeom>
            <a:noFill/>
            <a:ln w="53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7" name="Google Shape;3462;p80">
              <a:extLst>
                <a:ext uri="{FF2B5EF4-FFF2-40B4-BE49-F238E27FC236}">
                  <a16:creationId xmlns:a16="http://schemas.microsoft.com/office/drawing/2014/main" id="{10D5B4C1-6546-4870-BB35-806799D3DBCC}"/>
                </a:ext>
              </a:extLst>
            </p:cNvPr>
            <p:cNvSpPr/>
            <p:nvPr/>
          </p:nvSpPr>
          <p:spPr>
            <a:xfrm>
              <a:off x="4016496" y="2476641"/>
              <a:ext cx="41611" cy="40390"/>
            </a:xfrm>
            <a:custGeom>
              <a:avLst/>
              <a:gdLst/>
              <a:ahLst/>
              <a:cxnLst/>
              <a:rect l="l" t="t" r="r" b="b"/>
              <a:pathLst>
                <a:path w="1977" h="1919" extrusionOk="0">
                  <a:moveTo>
                    <a:pt x="968" y="0"/>
                  </a:moveTo>
                  <a:cubicBezTo>
                    <a:pt x="950" y="0"/>
                    <a:pt x="931" y="1"/>
                    <a:pt x="912" y="2"/>
                  </a:cubicBezTo>
                  <a:cubicBezTo>
                    <a:pt x="365" y="63"/>
                    <a:pt x="1" y="519"/>
                    <a:pt x="31" y="1036"/>
                  </a:cubicBezTo>
                  <a:cubicBezTo>
                    <a:pt x="60" y="1561"/>
                    <a:pt x="482" y="1919"/>
                    <a:pt x="1001" y="1919"/>
                  </a:cubicBezTo>
                  <a:cubicBezTo>
                    <a:pt x="1022" y="1919"/>
                    <a:pt x="1043" y="1918"/>
                    <a:pt x="1064" y="1917"/>
                  </a:cubicBezTo>
                  <a:cubicBezTo>
                    <a:pt x="1581" y="1887"/>
                    <a:pt x="1976" y="1431"/>
                    <a:pt x="1946" y="884"/>
                  </a:cubicBezTo>
                  <a:cubicBezTo>
                    <a:pt x="1887" y="386"/>
                    <a:pt x="1462" y="0"/>
                    <a:pt x="968" y="0"/>
                  </a:cubicBezTo>
                  <a:close/>
                </a:path>
              </a:pathLst>
            </a:custGeom>
            <a:solidFill>
              <a:srgbClr val="2F2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8" name="Google Shape;3463;p80">
              <a:extLst>
                <a:ext uri="{FF2B5EF4-FFF2-40B4-BE49-F238E27FC236}">
                  <a16:creationId xmlns:a16="http://schemas.microsoft.com/office/drawing/2014/main" id="{7B102CDC-4940-4CDC-85EA-442CB19DAC3F}"/>
                </a:ext>
              </a:extLst>
            </p:cNvPr>
            <p:cNvSpPr/>
            <p:nvPr/>
          </p:nvSpPr>
          <p:spPr>
            <a:xfrm>
              <a:off x="3719618" y="2514424"/>
              <a:ext cx="267451" cy="182987"/>
            </a:xfrm>
            <a:custGeom>
              <a:avLst/>
              <a:gdLst/>
              <a:ahLst/>
              <a:cxnLst/>
              <a:rect l="l" t="t" r="r" b="b"/>
              <a:pathLst>
                <a:path w="12707" h="8694" fill="none" extrusionOk="0">
                  <a:moveTo>
                    <a:pt x="12706" y="1368"/>
                  </a:moveTo>
                  <a:cubicBezTo>
                    <a:pt x="12706" y="1368"/>
                    <a:pt x="3314" y="31"/>
                    <a:pt x="1095" y="0"/>
                  </a:cubicBezTo>
                  <a:cubicBezTo>
                    <a:pt x="1095" y="0"/>
                    <a:pt x="1" y="6353"/>
                    <a:pt x="5199" y="7569"/>
                  </a:cubicBezTo>
                  <a:cubicBezTo>
                    <a:pt x="10366" y="8694"/>
                    <a:pt x="12706" y="1368"/>
                    <a:pt x="12706" y="1368"/>
                  </a:cubicBezTo>
                  <a:close/>
                </a:path>
              </a:pathLst>
            </a:custGeom>
            <a:noFill/>
            <a:ln w="4550" cap="rnd" cmpd="sng">
              <a:solidFill>
                <a:srgbClr val="2F203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9" name="Google Shape;3464;p80">
              <a:extLst>
                <a:ext uri="{FF2B5EF4-FFF2-40B4-BE49-F238E27FC236}">
                  <a16:creationId xmlns:a16="http://schemas.microsoft.com/office/drawing/2014/main" id="{7E2A11E9-00FB-4646-96F6-551674D70D81}"/>
                </a:ext>
              </a:extLst>
            </p:cNvPr>
            <p:cNvSpPr/>
            <p:nvPr/>
          </p:nvSpPr>
          <p:spPr>
            <a:xfrm>
              <a:off x="3705557" y="3066566"/>
              <a:ext cx="240573" cy="21132"/>
            </a:xfrm>
            <a:custGeom>
              <a:avLst/>
              <a:gdLst/>
              <a:ahLst/>
              <a:cxnLst/>
              <a:rect l="l" t="t" r="r" b="b"/>
              <a:pathLst>
                <a:path w="11430" h="1004" fill="none" extrusionOk="0">
                  <a:moveTo>
                    <a:pt x="11429" y="913"/>
                  </a:moveTo>
                  <a:cubicBezTo>
                    <a:pt x="11429" y="913"/>
                    <a:pt x="6839" y="1004"/>
                    <a:pt x="0" y="1"/>
                  </a:cubicBezTo>
                </a:path>
              </a:pathLst>
            </a:custGeom>
            <a:noFill/>
            <a:ln w="5325" cap="rnd" cmpd="sng">
              <a:solidFill>
                <a:srgbClr val="2F203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0" name="Google Shape;3465;p80">
              <a:extLst>
                <a:ext uri="{FF2B5EF4-FFF2-40B4-BE49-F238E27FC236}">
                  <a16:creationId xmlns:a16="http://schemas.microsoft.com/office/drawing/2014/main" id="{C67795E9-497D-4B06-95D9-CB3BFE33FEDB}"/>
                </a:ext>
              </a:extLst>
            </p:cNvPr>
            <p:cNvSpPr/>
            <p:nvPr/>
          </p:nvSpPr>
          <p:spPr>
            <a:xfrm>
              <a:off x="3787438" y="3081280"/>
              <a:ext cx="54408" cy="27530"/>
            </a:xfrm>
            <a:custGeom>
              <a:avLst/>
              <a:gdLst/>
              <a:ahLst/>
              <a:cxnLst/>
              <a:rect l="l" t="t" r="r" b="b"/>
              <a:pathLst>
                <a:path w="2585" h="1308" fill="none" extrusionOk="0">
                  <a:moveTo>
                    <a:pt x="2585" y="1"/>
                  </a:moveTo>
                  <a:lnTo>
                    <a:pt x="1" y="1308"/>
                  </a:lnTo>
                </a:path>
              </a:pathLst>
            </a:custGeom>
            <a:noFill/>
            <a:ln w="5325" cap="rnd" cmpd="sng">
              <a:solidFill>
                <a:srgbClr val="2F203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1" name="Google Shape;3466;p80">
              <a:extLst>
                <a:ext uri="{FF2B5EF4-FFF2-40B4-BE49-F238E27FC236}">
                  <a16:creationId xmlns:a16="http://schemas.microsoft.com/office/drawing/2014/main" id="{23C64D8B-4666-4E6E-99FA-9867F5136607}"/>
                </a:ext>
              </a:extLst>
            </p:cNvPr>
            <p:cNvSpPr/>
            <p:nvPr/>
          </p:nvSpPr>
          <p:spPr>
            <a:xfrm>
              <a:off x="3652450" y="2767141"/>
              <a:ext cx="472790" cy="85748"/>
            </a:xfrm>
            <a:custGeom>
              <a:avLst/>
              <a:gdLst/>
              <a:ahLst/>
              <a:cxnLst/>
              <a:rect l="l" t="t" r="r" b="b"/>
              <a:pathLst>
                <a:path w="22463" h="4074" fill="none" extrusionOk="0">
                  <a:moveTo>
                    <a:pt x="22463" y="2220"/>
                  </a:moveTo>
                  <a:cubicBezTo>
                    <a:pt x="22463" y="2220"/>
                    <a:pt x="10973" y="4074"/>
                    <a:pt x="0" y="1"/>
                  </a:cubicBezTo>
                </a:path>
              </a:pathLst>
            </a:custGeom>
            <a:noFill/>
            <a:ln w="53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3467;p80">
              <a:extLst>
                <a:ext uri="{FF2B5EF4-FFF2-40B4-BE49-F238E27FC236}">
                  <a16:creationId xmlns:a16="http://schemas.microsoft.com/office/drawing/2014/main" id="{6B3950F2-4C2C-4BA4-8B7E-27D1B247B9B4}"/>
                </a:ext>
              </a:extLst>
            </p:cNvPr>
            <p:cNvSpPr/>
            <p:nvPr/>
          </p:nvSpPr>
          <p:spPr>
            <a:xfrm>
              <a:off x="3856543" y="2814481"/>
              <a:ext cx="10250" cy="165097"/>
            </a:xfrm>
            <a:custGeom>
              <a:avLst/>
              <a:gdLst/>
              <a:ahLst/>
              <a:cxnLst/>
              <a:rect l="l" t="t" r="r" b="b"/>
              <a:pathLst>
                <a:path w="487" h="7844" fill="none" extrusionOk="0">
                  <a:moveTo>
                    <a:pt x="1" y="7843"/>
                  </a:moveTo>
                  <a:lnTo>
                    <a:pt x="487" y="1"/>
                  </a:lnTo>
                </a:path>
              </a:pathLst>
            </a:custGeom>
            <a:noFill/>
            <a:ln w="5325" cap="rnd" cmpd="sng">
              <a:solidFill>
                <a:srgbClr val="2F203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3" name="Google Shape;3468;p80">
              <a:extLst>
                <a:ext uri="{FF2B5EF4-FFF2-40B4-BE49-F238E27FC236}">
                  <a16:creationId xmlns:a16="http://schemas.microsoft.com/office/drawing/2014/main" id="{BEB04DDF-1DF1-4C79-BA57-656FEF15119D}"/>
                </a:ext>
              </a:extLst>
            </p:cNvPr>
            <p:cNvSpPr/>
            <p:nvPr/>
          </p:nvSpPr>
          <p:spPr>
            <a:xfrm>
              <a:off x="3823285" y="2812565"/>
              <a:ext cx="34560" cy="160613"/>
            </a:xfrm>
            <a:custGeom>
              <a:avLst/>
              <a:gdLst/>
              <a:ahLst/>
              <a:cxnLst/>
              <a:rect l="l" t="t" r="r" b="b"/>
              <a:pathLst>
                <a:path w="1642" h="7631" fill="none" extrusionOk="0">
                  <a:moveTo>
                    <a:pt x="1641" y="7296"/>
                  </a:moveTo>
                  <a:cubicBezTo>
                    <a:pt x="1641" y="7296"/>
                    <a:pt x="91" y="7630"/>
                    <a:pt x="61" y="5594"/>
                  </a:cubicBezTo>
                  <a:cubicBezTo>
                    <a:pt x="0" y="3557"/>
                    <a:pt x="486" y="1"/>
                    <a:pt x="486" y="1"/>
                  </a:cubicBezTo>
                </a:path>
              </a:pathLst>
            </a:custGeom>
            <a:noFill/>
            <a:ln w="5325" cap="rnd" cmpd="sng">
              <a:solidFill>
                <a:srgbClr val="2F203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3469;p80">
              <a:extLst>
                <a:ext uri="{FF2B5EF4-FFF2-40B4-BE49-F238E27FC236}">
                  <a16:creationId xmlns:a16="http://schemas.microsoft.com/office/drawing/2014/main" id="{900B7652-1455-4CD9-962D-6D62BEBC6F04}"/>
                </a:ext>
              </a:extLst>
            </p:cNvPr>
            <p:cNvSpPr/>
            <p:nvPr/>
          </p:nvSpPr>
          <p:spPr>
            <a:xfrm>
              <a:off x="3595512" y="2783770"/>
              <a:ext cx="95345" cy="121591"/>
            </a:xfrm>
            <a:custGeom>
              <a:avLst/>
              <a:gdLst/>
              <a:ahLst/>
              <a:cxnLst/>
              <a:rect l="l" t="t" r="r" b="b"/>
              <a:pathLst>
                <a:path w="4530" h="5777" fill="none" extrusionOk="0">
                  <a:moveTo>
                    <a:pt x="4529" y="1"/>
                  </a:moveTo>
                  <a:cubicBezTo>
                    <a:pt x="3648" y="2341"/>
                    <a:pt x="2067" y="4378"/>
                    <a:pt x="0" y="5776"/>
                  </a:cubicBezTo>
                </a:path>
              </a:pathLst>
            </a:custGeom>
            <a:noFill/>
            <a:ln w="5325" cap="rnd" cmpd="sng">
              <a:solidFill>
                <a:srgbClr val="2F203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5" name="Google Shape;3470;p80">
              <a:extLst>
                <a:ext uri="{FF2B5EF4-FFF2-40B4-BE49-F238E27FC236}">
                  <a16:creationId xmlns:a16="http://schemas.microsoft.com/office/drawing/2014/main" id="{1A86B9C9-C59F-41CD-99F4-28D05F966C43}"/>
                </a:ext>
              </a:extLst>
            </p:cNvPr>
            <p:cNvSpPr/>
            <p:nvPr/>
          </p:nvSpPr>
          <p:spPr>
            <a:xfrm>
              <a:off x="4048490" y="2828563"/>
              <a:ext cx="95977" cy="134367"/>
            </a:xfrm>
            <a:custGeom>
              <a:avLst/>
              <a:gdLst/>
              <a:ahLst/>
              <a:cxnLst/>
              <a:rect l="l" t="t" r="r" b="b"/>
              <a:pathLst>
                <a:path w="4560" h="6384" fill="none" extrusionOk="0">
                  <a:moveTo>
                    <a:pt x="4560" y="6384"/>
                  </a:moveTo>
                  <a:cubicBezTo>
                    <a:pt x="2341" y="4864"/>
                    <a:pt x="730" y="2554"/>
                    <a:pt x="0" y="1"/>
                  </a:cubicBezTo>
                </a:path>
              </a:pathLst>
            </a:custGeom>
            <a:noFill/>
            <a:ln w="53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3471;p80">
              <a:extLst>
                <a:ext uri="{FF2B5EF4-FFF2-40B4-BE49-F238E27FC236}">
                  <a16:creationId xmlns:a16="http://schemas.microsoft.com/office/drawing/2014/main" id="{A07576A1-E17E-49F8-82E1-48E05023936C}"/>
                </a:ext>
              </a:extLst>
            </p:cNvPr>
            <p:cNvSpPr/>
            <p:nvPr/>
          </p:nvSpPr>
          <p:spPr>
            <a:xfrm>
              <a:off x="4139339" y="2814481"/>
              <a:ext cx="32013" cy="289193"/>
            </a:xfrm>
            <a:custGeom>
              <a:avLst/>
              <a:gdLst/>
              <a:ahLst/>
              <a:cxnLst/>
              <a:rect l="l" t="t" r="r" b="b"/>
              <a:pathLst>
                <a:path w="1521" h="13740" fill="none" extrusionOk="0">
                  <a:moveTo>
                    <a:pt x="1520" y="13740"/>
                  </a:moveTo>
                  <a:cubicBezTo>
                    <a:pt x="1490" y="13497"/>
                    <a:pt x="1" y="1"/>
                    <a:pt x="1" y="1"/>
                  </a:cubicBezTo>
                </a:path>
              </a:pathLst>
            </a:custGeom>
            <a:noFill/>
            <a:ln w="5325" cap="rnd"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7" name="Google Shape;3472;p80">
              <a:extLst>
                <a:ext uri="{FF2B5EF4-FFF2-40B4-BE49-F238E27FC236}">
                  <a16:creationId xmlns:a16="http://schemas.microsoft.com/office/drawing/2014/main" id="{E0AC69EA-08E1-4068-87E6-3113F4B00C09}"/>
                </a:ext>
              </a:extLst>
            </p:cNvPr>
            <p:cNvSpPr/>
            <p:nvPr/>
          </p:nvSpPr>
          <p:spPr>
            <a:xfrm>
              <a:off x="3661396" y="2391581"/>
              <a:ext cx="106879" cy="49925"/>
            </a:xfrm>
            <a:custGeom>
              <a:avLst/>
              <a:gdLst/>
              <a:ahLst/>
              <a:cxnLst/>
              <a:rect l="l" t="t" r="r" b="b"/>
              <a:pathLst>
                <a:path w="5078" h="2372" fill="none" extrusionOk="0">
                  <a:moveTo>
                    <a:pt x="822" y="1763"/>
                  </a:moveTo>
                  <a:lnTo>
                    <a:pt x="4013" y="2311"/>
                  </a:lnTo>
                  <a:cubicBezTo>
                    <a:pt x="4500" y="2371"/>
                    <a:pt x="4925" y="2037"/>
                    <a:pt x="5016" y="1581"/>
                  </a:cubicBezTo>
                  <a:lnTo>
                    <a:pt x="5016" y="1581"/>
                  </a:lnTo>
                  <a:cubicBezTo>
                    <a:pt x="5077" y="1095"/>
                    <a:pt x="4743" y="669"/>
                    <a:pt x="4287" y="608"/>
                  </a:cubicBezTo>
                  <a:lnTo>
                    <a:pt x="1095" y="61"/>
                  </a:lnTo>
                  <a:cubicBezTo>
                    <a:pt x="609" y="0"/>
                    <a:pt x="183" y="335"/>
                    <a:pt x="123" y="791"/>
                  </a:cubicBezTo>
                  <a:lnTo>
                    <a:pt x="123" y="791"/>
                  </a:lnTo>
                  <a:cubicBezTo>
                    <a:pt x="1" y="1247"/>
                    <a:pt x="335" y="1703"/>
                    <a:pt x="822" y="1763"/>
                  </a:cubicBezTo>
                  <a:close/>
                </a:path>
              </a:pathLst>
            </a:custGeom>
            <a:noFill/>
            <a:ln w="5325" cap="rnd" cmpd="sng">
              <a:solidFill>
                <a:srgbClr val="2F203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3473;p80">
              <a:extLst>
                <a:ext uri="{FF2B5EF4-FFF2-40B4-BE49-F238E27FC236}">
                  <a16:creationId xmlns:a16="http://schemas.microsoft.com/office/drawing/2014/main" id="{BABB6938-AD5F-41F4-96AB-68D992087034}"/>
                </a:ext>
              </a:extLst>
            </p:cNvPr>
            <p:cNvSpPr/>
            <p:nvPr/>
          </p:nvSpPr>
          <p:spPr>
            <a:xfrm>
              <a:off x="3688276" y="2433763"/>
              <a:ext cx="41611" cy="39864"/>
            </a:xfrm>
            <a:custGeom>
              <a:avLst/>
              <a:gdLst/>
              <a:ahLst/>
              <a:cxnLst/>
              <a:rect l="l" t="t" r="r" b="b"/>
              <a:pathLst>
                <a:path w="1977" h="1894" extrusionOk="0">
                  <a:moveTo>
                    <a:pt x="976" y="1"/>
                  </a:moveTo>
                  <a:cubicBezTo>
                    <a:pt x="955" y="1"/>
                    <a:pt x="934" y="1"/>
                    <a:pt x="912" y="3"/>
                  </a:cubicBezTo>
                  <a:cubicBezTo>
                    <a:pt x="396" y="33"/>
                    <a:pt x="1" y="489"/>
                    <a:pt x="61" y="1036"/>
                  </a:cubicBezTo>
                  <a:cubicBezTo>
                    <a:pt x="90" y="1517"/>
                    <a:pt x="487" y="1893"/>
                    <a:pt x="959" y="1893"/>
                  </a:cubicBezTo>
                  <a:cubicBezTo>
                    <a:pt x="994" y="1893"/>
                    <a:pt x="1029" y="1891"/>
                    <a:pt x="1064" y="1887"/>
                  </a:cubicBezTo>
                  <a:cubicBezTo>
                    <a:pt x="1612" y="1857"/>
                    <a:pt x="1976" y="1401"/>
                    <a:pt x="1946" y="884"/>
                  </a:cubicBezTo>
                  <a:cubicBezTo>
                    <a:pt x="1917" y="358"/>
                    <a:pt x="1494" y="1"/>
                    <a:pt x="976" y="1"/>
                  </a:cubicBezTo>
                  <a:close/>
                </a:path>
              </a:pathLst>
            </a:custGeom>
            <a:solidFill>
              <a:srgbClr val="2F2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3474;p80">
              <a:extLst>
                <a:ext uri="{FF2B5EF4-FFF2-40B4-BE49-F238E27FC236}">
                  <a16:creationId xmlns:a16="http://schemas.microsoft.com/office/drawing/2014/main" id="{BA555017-1A79-4B20-B40C-8D74245E8953}"/>
                </a:ext>
              </a:extLst>
            </p:cNvPr>
            <p:cNvSpPr/>
            <p:nvPr/>
          </p:nvSpPr>
          <p:spPr>
            <a:xfrm>
              <a:off x="3603574" y="1471961"/>
              <a:ext cx="766045" cy="425580"/>
            </a:xfrm>
            <a:custGeom>
              <a:avLst/>
              <a:gdLst/>
              <a:ahLst/>
              <a:cxnLst/>
              <a:rect l="l" t="t" r="r" b="b"/>
              <a:pathLst>
                <a:path w="36396" h="20220" extrusionOk="0">
                  <a:moveTo>
                    <a:pt x="13351" y="1"/>
                  </a:moveTo>
                  <a:cubicBezTo>
                    <a:pt x="10877" y="1"/>
                    <a:pt x="8045" y="804"/>
                    <a:pt x="5028" y="3203"/>
                  </a:cubicBezTo>
                  <a:cubicBezTo>
                    <a:pt x="0" y="7242"/>
                    <a:pt x="865" y="17557"/>
                    <a:pt x="1154" y="17557"/>
                  </a:cubicBezTo>
                  <a:cubicBezTo>
                    <a:pt x="1159" y="17557"/>
                    <a:pt x="1163" y="17554"/>
                    <a:pt x="1167" y="17549"/>
                  </a:cubicBezTo>
                  <a:cubicBezTo>
                    <a:pt x="1370" y="17279"/>
                    <a:pt x="1256" y="17126"/>
                    <a:pt x="1651" y="17126"/>
                  </a:cubicBezTo>
                  <a:cubicBezTo>
                    <a:pt x="1790" y="17126"/>
                    <a:pt x="1992" y="17145"/>
                    <a:pt x="2292" y="17185"/>
                  </a:cubicBezTo>
                  <a:cubicBezTo>
                    <a:pt x="2698" y="17242"/>
                    <a:pt x="3122" y="17269"/>
                    <a:pt x="3561" y="17269"/>
                  </a:cubicBezTo>
                  <a:cubicBezTo>
                    <a:pt x="11236" y="17269"/>
                    <a:pt x="23447" y="8948"/>
                    <a:pt x="23447" y="8947"/>
                  </a:cubicBezTo>
                  <a:lnTo>
                    <a:pt x="23447" y="8947"/>
                  </a:lnTo>
                  <a:cubicBezTo>
                    <a:pt x="23326" y="11349"/>
                    <a:pt x="25879" y="20072"/>
                    <a:pt x="28098" y="20194"/>
                  </a:cubicBezTo>
                  <a:cubicBezTo>
                    <a:pt x="28349" y="20211"/>
                    <a:pt x="28569" y="20219"/>
                    <a:pt x="28761" y="20219"/>
                  </a:cubicBezTo>
                  <a:cubicBezTo>
                    <a:pt x="30223" y="20219"/>
                    <a:pt x="30104" y="19768"/>
                    <a:pt x="30104" y="19768"/>
                  </a:cubicBezTo>
                  <a:cubicBezTo>
                    <a:pt x="36396" y="1774"/>
                    <a:pt x="19830" y="1774"/>
                    <a:pt x="19830" y="1774"/>
                  </a:cubicBezTo>
                  <a:cubicBezTo>
                    <a:pt x="18216" y="912"/>
                    <a:pt x="15986" y="1"/>
                    <a:pt x="1335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3475;p80">
              <a:extLst>
                <a:ext uri="{FF2B5EF4-FFF2-40B4-BE49-F238E27FC236}">
                  <a16:creationId xmlns:a16="http://schemas.microsoft.com/office/drawing/2014/main" id="{47087C48-BACD-45E2-A514-6070663BD276}"/>
                </a:ext>
              </a:extLst>
            </p:cNvPr>
            <p:cNvSpPr/>
            <p:nvPr/>
          </p:nvSpPr>
          <p:spPr>
            <a:xfrm>
              <a:off x="3603826" y="1748085"/>
              <a:ext cx="248234" cy="233248"/>
            </a:xfrm>
            <a:custGeom>
              <a:avLst/>
              <a:gdLst/>
              <a:ahLst/>
              <a:cxnLst/>
              <a:rect l="l" t="t" r="r" b="b"/>
              <a:pathLst>
                <a:path w="11794" h="11082" extrusionOk="0">
                  <a:moveTo>
                    <a:pt x="5879" y="309"/>
                  </a:moveTo>
                  <a:cubicBezTo>
                    <a:pt x="6115" y="309"/>
                    <a:pt x="6355" y="325"/>
                    <a:pt x="6596" y="358"/>
                  </a:cubicBezTo>
                  <a:cubicBezTo>
                    <a:pt x="9453" y="723"/>
                    <a:pt x="11520" y="3398"/>
                    <a:pt x="11095" y="6285"/>
                  </a:cubicBezTo>
                  <a:cubicBezTo>
                    <a:pt x="10705" y="8901"/>
                    <a:pt x="8482" y="10803"/>
                    <a:pt x="5893" y="10803"/>
                  </a:cubicBezTo>
                  <a:cubicBezTo>
                    <a:pt x="5654" y="10803"/>
                    <a:pt x="5412" y="10787"/>
                    <a:pt x="5168" y="10754"/>
                  </a:cubicBezTo>
                  <a:cubicBezTo>
                    <a:pt x="2310" y="10358"/>
                    <a:pt x="304" y="7714"/>
                    <a:pt x="669" y="4826"/>
                  </a:cubicBezTo>
                  <a:cubicBezTo>
                    <a:pt x="1059" y="2236"/>
                    <a:pt x="3287" y="309"/>
                    <a:pt x="5879" y="309"/>
                  </a:cubicBezTo>
                  <a:close/>
                  <a:moveTo>
                    <a:pt x="5866" y="0"/>
                  </a:moveTo>
                  <a:cubicBezTo>
                    <a:pt x="3181" y="0"/>
                    <a:pt x="785" y="2017"/>
                    <a:pt x="395" y="4796"/>
                  </a:cubicBezTo>
                  <a:cubicBezTo>
                    <a:pt x="0" y="7805"/>
                    <a:pt x="2128" y="10602"/>
                    <a:pt x="5168" y="11027"/>
                  </a:cubicBezTo>
                  <a:cubicBezTo>
                    <a:pt x="5425" y="11064"/>
                    <a:pt x="5682" y="11081"/>
                    <a:pt x="5935" y="11081"/>
                  </a:cubicBezTo>
                  <a:cubicBezTo>
                    <a:pt x="8639" y="11081"/>
                    <a:pt x="11010" y="9065"/>
                    <a:pt x="11399" y="6285"/>
                  </a:cubicBezTo>
                  <a:cubicBezTo>
                    <a:pt x="11794" y="3276"/>
                    <a:pt x="9666" y="480"/>
                    <a:pt x="6627" y="54"/>
                  </a:cubicBezTo>
                  <a:cubicBezTo>
                    <a:pt x="6371" y="18"/>
                    <a:pt x="6117" y="0"/>
                    <a:pt x="586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3476;p80">
              <a:extLst>
                <a:ext uri="{FF2B5EF4-FFF2-40B4-BE49-F238E27FC236}">
                  <a16:creationId xmlns:a16="http://schemas.microsoft.com/office/drawing/2014/main" id="{1AEB1C64-E7E3-48F4-8E92-5ED73402D0FD}"/>
                </a:ext>
              </a:extLst>
            </p:cNvPr>
            <p:cNvSpPr/>
            <p:nvPr/>
          </p:nvSpPr>
          <p:spPr>
            <a:xfrm>
              <a:off x="3919248" y="1791089"/>
              <a:ext cx="248887" cy="233606"/>
            </a:xfrm>
            <a:custGeom>
              <a:avLst/>
              <a:gdLst/>
              <a:ahLst/>
              <a:cxnLst/>
              <a:rect l="l" t="t" r="r" b="b"/>
              <a:pathLst>
                <a:path w="11825" h="11099" extrusionOk="0">
                  <a:moveTo>
                    <a:pt x="5979" y="279"/>
                  </a:moveTo>
                  <a:cubicBezTo>
                    <a:pt x="6203" y="279"/>
                    <a:pt x="6429" y="293"/>
                    <a:pt x="6657" y="321"/>
                  </a:cubicBezTo>
                  <a:cubicBezTo>
                    <a:pt x="9514" y="717"/>
                    <a:pt x="11520" y="3361"/>
                    <a:pt x="11156" y="6249"/>
                  </a:cubicBezTo>
                  <a:cubicBezTo>
                    <a:pt x="10764" y="8880"/>
                    <a:pt x="8515" y="10790"/>
                    <a:pt x="5906" y="10790"/>
                  </a:cubicBezTo>
                  <a:cubicBezTo>
                    <a:pt x="5683" y="10790"/>
                    <a:pt x="5456" y="10776"/>
                    <a:pt x="5228" y="10747"/>
                  </a:cubicBezTo>
                  <a:cubicBezTo>
                    <a:pt x="2371" y="10322"/>
                    <a:pt x="365" y="7708"/>
                    <a:pt x="730" y="4820"/>
                  </a:cubicBezTo>
                  <a:cubicBezTo>
                    <a:pt x="1122" y="2188"/>
                    <a:pt x="3371" y="279"/>
                    <a:pt x="5979" y="279"/>
                  </a:cubicBezTo>
                  <a:close/>
                  <a:moveTo>
                    <a:pt x="5937" y="1"/>
                  </a:moveTo>
                  <a:cubicBezTo>
                    <a:pt x="3214" y="1"/>
                    <a:pt x="817" y="2025"/>
                    <a:pt x="426" y="4820"/>
                  </a:cubicBezTo>
                  <a:cubicBezTo>
                    <a:pt x="0" y="7799"/>
                    <a:pt x="2128" y="10625"/>
                    <a:pt x="5168" y="11051"/>
                  </a:cubicBezTo>
                  <a:cubicBezTo>
                    <a:pt x="5414" y="11083"/>
                    <a:pt x="5659" y="11098"/>
                    <a:pt x="5902" y="11098"/>
                  </a:cubicBezTo>
                  <a:cubicBezTo>
                    <a:pt x="8672" y="11098"/>
                    <a:pt x="11066" y="9074"/>
                    <a:pt x="11429" y="6279"/>
                  </a:cubicBezTo>
                  <a:cubicBezTo>
                    <a:pt x="11824" y="3300"/>
                    <a:pt x="9697" y="473"/>
                    <a:pt x="6657" y="48"/>
                  </a:cubicBezTo>
                  <a:cubicBezTo>
                    <a:pt x="6415" y="16"/>
                    <a:pt x="6175" y="1"/>
                    <a:pt x="59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3477;p80">
              <a:extLst>
                <a:ext uri="{FF2B5EF4-FFF2-40B4-BE49-F238E27FC236}">
                  <a16:creationId xmlns:a16="http://schemas.microsoft.com/office/drawing/2014/main" id="{B5DF1CAF-56E7-4E89-9862-F10D008DEB2F}"/>
                </a:ext>
              </a:extLst>
            </p:cNvPr>
            <p:cNvSpPr/>
            <p:nvPr/>
          </p:nvSpPr>
          <p:spPr>
            <a:xfrm>
              <a:off x="3837998" y="1854699"/>
              <a:ext cx="99176" cy="25068"/>
            </a:xfrm>
            <a:custGeom>
              <a:avLst/>
              <a:gdLst/>
              <a:ahLst/>
              <a:cxnLst/>
              <a:rect l="l" t="t" r="r" b="b"/>
              <a:pathLst>
                <a:path w="4712" h="1191" extrusionOk="0">
                  <a:moveTo>
                    <a:pt x="1911" y="0"/>
                  </a:moveTo>
                  <a:cubicBezTo>
                    <a:pt x="894" y="0"/>
                    <a:pt x="139" y="309"/>
                    <a:pt x="122" y="309"/>
                  </a:cubicBezTo>
                  <a:cubicBezTo>
                    <a:pt x="31" y="339"/>
                    <a:pt x="0" y="430"/>
                    <a:pt x="31" y="491"/>
                  </a:cubicBezTo>
                  <a:cubicBezTo>
                    <a:pt x="53" y="559"/>
                    <a:pt x="110" y="594"/>
                    <a:pt x="163" y="594"/>
                  </a:cubicBezTo>
                  <a:cubicBezTo>
                    <a:pt x="181" y="594"/>
                    <a:pt x="198" y="590"/>
                    <a:pt x="213" y="582"/>
                  </a:cubicBezTo>
                  <a:cubicBezTo>
                    <a:pt x="213" y="582"/>
                    <a:pt x="931" y="276"/>
                    <a:pt x="1906" y="276"/>
                  </a:cubicBezTo>
                  <a:cubicBezTo>
                    <a:pt x="2667" y="276"/>
                    <a:pt x="3585" y="463"/>
                    <a:pt x="4438" y="1129"/>
                  </a:cubicBezTo>
                  <a:cubicBezTo>
                    <a:pt x="4468" y="1190"/>
                    <a:pt x="4468" y="1190"/>
                    <a:pt x="4529" y="1190"/>
                  </a:cubicBezTo>
                  <a:cubicBezTo>
                    <a:pt x="4590" y="1190"/>
                    <a:pt x="4651" y="1190"/>
                    <a:pt x="4681" y="1099"/>
                  </a:cubicBezTo>
                  <a:cubicBezTo>
                    <a:pt x="4711" y="1068"/>
                    <a:pt x="4711" y="947"/>
                    <a:pt x="4620" y="916"/>
                  </a:cubicBezTo>
                  <a:cubicBezTo>
                    <a:pt x="3713" y="199"/>
                    <a:pt x="2728" y="0"/>
                    <a:pt x="191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3" name="Google Shape;3478;p80">
              <a:extLst>
                <a:ext uri="{FF2B5EF4-FFF2-40B4-BE49-F238E27FC236}">
                  <a16:creationId xmlns:a16="http://schemas.microsoft.com/office/drawing/2014/main" id="{C5696527-662D-4226-AD96-4149B53649CD}"/>
                </a:ext>
              </a:extLst>
            </p:cNvPr>
            <p:cNvSpPr/>
            <p:nvPr/>
          </p:nvSpPr>
          <p:spPr>
            <a:xfrm>
              <a:off x="3046549" y="2723001"/>
              <a:ext cx="392199" cy="1097817"/>
            </a:xfrm>
            <a:custGeom>
              <a:avLst/>
              <a:gdLst/>
              <a:ahLst/>
              <a:cxnLst/>
              <a:rect l="l" t="t" r="r" b="b"/>
              <a:pathLst>
                <a:path w="18634" h="52159" extrusionOk="0">
                  <a:moveTo>
                    <a:pt x="13770" y="0"/>
                  </a:moveTo>
                  <a:lnTo>
                    <a:pt x="1" y="1976"/>
                  </a:lnTo>
                  <a:lnTo>
                    <a:pt x="4074" y="48086"/>
                  </a:lnTo>
                  <a:cubicBezTo>
                    <a:pt x="2965" y="51430"/>
                    <a:pt x="4899" y="52069"/>
                    <a:pt x="6538" y="52069"/>
                  </a:cubicBezTo>
                  <a:cubicBezTo>
                    <a:pt x="7551" y="52069"/>
                    <a:pt x="8451" y="51825"/>
                    <a:pt x="8451" y="51825"/>
                  </a:cubicBezTo>
                  <a:cubicBezTo>
                    <a:pt x="8451" y="51825"/>
                    <a:pt x="11644" y="52158"/>
                    <a:pt x="14454" y="52158"/>
                  </a:cubicBezTo>
                  <a:cubicBezTo>
                    <a:pt x="16662" y="52158"/>
                    <a:pt x="18633" y="51953"/>
                    <a:pt x="18633" y="51217"/>
                  </a:cubicBezTo>
                  <a:cubicBezTo>
                    <a:pt x="18633" y="49545"/>
                    <a:pt x="9758" y="46566"/>
                    <a:pt x="9758" y="46566"/>
                  </a:cubicBezTo>
                  <a:cubicBezTo>
                    <a:pt x="11186" y="35199"/>
                    <a:pt x="13770" y="1"/>
                    <a:pt x="13770" y="0"/>
                  </a:cubicBezTo>
                  <a:close/>
                </a:path>
              </a:pathLst>
            </a:custGeom>
            <a:solidFill>
              <a:srgbClr val="F8BC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3479;p80">
              <a:extLst>
                <a:ext uri="{FF2B5EF4-FFF2-40B4-BE49-F238E27FC236}">
                  <a16:creationId xmlns:a16="http://schemas.microsoft.com/office/drawing/2014/main" id="{71E6473D-F8BF-4285-BA32-D21187C95102}"/>
                </a:ext>
              </a:extLst>
            </p:cNvPr>
            <p:cNvSpPr/>
            <p:nvPr/>
          </p:nvSpPr>
          <p:spPr>
            <a:xfrm>
              <a:off x="2659476" y="2599126"/>
              <a:ext cx="355598" cy="1221849"/>
            </a:xfrm>
            <a:custGeom>
              <a:avLst/>
              <a:gdLst/>
              <a:ahLst/>
              <a:cxnLst/>
              <a:rect l="l" t="t" r="r" b="b"/>
              <a:pathLst>
                <a:path w="16895" h="58052" extrusionOk="0">
                  <a:moveTo>
                    <a:pt x="16038" y="1"/>
                  </a:moveTo>
                  <a:cubicBezTo>
                    <a:pt x="13275" y="1"/>
                    <a:pt x="4590" y="5946"/>
                    <a:pt x="4590" y="5946"/>
                  </a:cubicBezTo>
                  <a:cubicBezTo>
                    <a:pt x="4590" y="5946"/>
                    <a:pt x="7174" y="41114"/>
                    <a:pt x="8602" y="52482"/>
                  </a:cubicBezTo>
                  <a:cubicBezTo>
                    <a:pt x="8602" y="52482"/>
                    <a:pt x="0" y="55400"/>
                    <a:pt x="0" y="57072"/>
                  </a:cubicBezTo>
                  <a:cubicBezTo>
                    <a:pt x="0" y="57844"/>
                    <a:pt x="2117" y="58052"/>
                    <a:pt x="4394" y="58052"/>
                  </a:cubicBezTo>
                  <a:cubicBezTo>
                    <a:pt x="7043" y="58052"/>
                    <a:pt x="9909" y="57771"/>
                    <a:pt x="9909" y="57771"/>
                  </a:cubicBezTo>
                  <a:cubicBezTo>
                    <a:pt x="9909" y="57771"/>
                    <a:pt x="10773" y="57995"/>
                    <a:pt x="11761" y="57995"/>
                  </a:cubicBezTo>
                  <a:cubicBezTo>
                    <a:pt x="13420" y="57995"/>
                    <a:pt x="15429" y="57362"/>
                    <a:pt x="14286" y="53971"/>
                  </a:cubicBezTo>
                  <a:cubicBezTo>
                    <a:pt x="14286" y="53971"/>
                    <a:pt x="15897" y="23150"/>
                    <a:pt x="16870" y="779"/>
                  </a:cubicBezTo>
                  <a:cubicBezTo>
                    <a:pt x="16895" y="230"/>
                    <a:pt x="16581" y="1"/>
                    <a:pt x="16038" y="1"/>
                  </a:cubicBezTo>
                  <a:close/>
                </a:path>
              </a:pathLst>
            </a:custGeom>
            <a:solidFill>
              <a:srgbClr val="F8BC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3480;p80">
              <a:extLst>
                <a:ext uri="{FF2B5EF4-FFF2-40B4-BE49-F238E27FC236}">
                  <a16:creationId xmlns:a16="http://schemas.microsoft.com/office/drawing/2014/main" id="{DAB87BBF-4062-4B29-95F9-2E54AC9E3A6B}"/>
                </a:ext>
              </a:extLst>
            </p:cNvPr>
            <p:cNvSpPr/>
            <p:nvPr/>
          </p:nvSpPr>
          <p:spPr>
            <a:xfrm>
              <a:off x="2647309" y="3742836"/>
              <a:ext cx="87663" cy="67836"/>
            </a:xfrm>
            <a:custGeom>
              <a:avLst/>
              <a:gdLst/>
              <a:ahLst/>
              <a:cxnLst/>
              <a:rect l="l" t="t" r="r" b="b"/>
              <a:pathLst>
                <a:path w="4165" h="3223" extrusionOk="0">
                  <a:moveTo>
                    <a:pt x="3557" y="1"/>
                  </a:moveTo>
                  <a:cubicBezTo>
                    <a:pt x="821" y="1247"/>
                    <a:pt x="1" y="2433"/>
                    <a:pt x="1" y="2433"/>
                  </a:cubicBezTo>
                  <a:cubicBezTo>
                    <a:pt x="1" y="2433"/>
                    <a:pt x="153" y="2828"/>
                    <a:pt x="3952" y="3223"/>
                  </a:cubicBezTo>
                  <a:cubicBezTo>
                    <a:pt x="4165" y="2129"/>
                    <a:pt x="4013" y="943"/>
                    <a:pt x="3557"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3481;p80">
              <a:extLst>
                <a:ext uri="{FF2B5EF4-FFF2-40B4-BE49-F238E27FC236}">
                  <a16:creationId xmlns:a16="http://schemas.microsoft.com/office/drawing/2014/main" id="{A248BEB5-0BAC-4531-BA07-5845AD3E8DDA}"/>
                </a:ext>
              </a:extLst>
            </p:cNvPr>
            <p:cNvSpPr/>
            <p:nvPr/>
          </p:nvSpPr>
          <p:spPr>
            <a:xfrm>
              <a:off x="2723444" y="3715977"/>
              <a:ext cx="249539" cy="104206"/>
            </a:xfrm>
            <a:custGeom>
              <a:avLst/>
              <a:gdLst/>
              <a:ahLst/>
              <a:cxnLst/>
              <a:rect l="l" t="t" r="r" b="b"/>
              <a:pathLst>
                <a:path w="11856" h="4951" extrusionOk="0">
                  <a:moveTo>
                    <a:pt x="3648" y="0"/>
                  </a:moveTo>
                  <a:cubicBezTo>
                    <a:pt x="2159" y="395"/>
                    <a:pt x="943" y="821"/>
                    <a:pt x="1" y="1277"/>
                  </a:cubicBezTo>
                  <a:cubicBezTo>
                    <a:pt x="457" y="2219"/>
                    <a:pt x="609" y="3405"/>
                    <a:pt x="366" y="4499"/>
                  </a:cubicBezTo>
                  <a:cubicBezTo>
                    <a:pt x="1369" y="4620"/>
                    <a:pt x="2584" y="4742"/>
                    <a:pt x="4104" y="4864"/>
                  </a:cubicBezTo>
                  <a:cubicBezTo>
                    <a:pt x="4977" y="4924"/>
                    <a:pt x="5752" y="4951"/>
                    <a:pt x="6440" y="4951"/>
                  </a:cubicBezTo>
                  <a:cubicBezTo>
                    <a:pt x="11618" y="4951"/>
                    <a:pt x="11855" y="3435"/>
                    <a:pt x="11855" y="3435"/>
                  </a:cubicBezTo>
                  <a:cubicBezTo>
                    <a:pt x="11825" y="1551"/>
                    <a:pt x="11399" y="456"/>
                    <a:pt x="11430" y="335"/>
                  </a:cubicBezTo>
                  <a:lnTo>
                    <a:pt x="11430" y="335"/>
                  </a:lnTo>
                  <a:cubicBezTo>
                    <a:pt x="10361" y="896"/>
                    <a:pt x="9237" y="1094"/>
                    <a:pt x="8187" y="1094"/>
                  </a:cubicBezTo>
                  <a:cubicBezTo>
                    <a:pt x="5715" y="1094"/>
                    <a:pt x="3648" y="0"/>
                    <a:pt x="364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7" name="Google Shape;3482;p80">
              <a:extLst>
                <a:ext uri="{FF2B5EF4-FFF2-40B4-BE49-F238E27FC236}">
                  <a16:creationId xmlns:a16="http://schemas.microsoft.com/office/drawing/2014/main" id="{5BC0A9B9-FA9B-40E2-954F-362C930578EF}"/>
                </a:ext>
              </a:extLst>
            </p:cNvPr>
            <p:cNvSpPr/>
            <p:nvPr/>
          </p:nvSpPr>
          <p:spPr>
            <a:xfrm>
              <a:off x="2644110" y="3788281"/>
              <a:ext cx="327583" cy="40306"/>
            </a:xfrm>
            <a:custGeom>
              <a:avLst/>
              <a:gdLst/>
              <a:ahLst/>
              <a:cxnLst/>
              <a:rect l="l" t="t" r="r" b="b"/>
              <a:pathLst>
                <a:path w="15564" h="1915" extrusionOk="0">
                  <a:moveTo>
                    <a:pt x="15563" y="0"/>
                  </a:moveTo>
                  <a:cubicBezTo>
                    <a:pt x="13728" y="454"/>
                    <a:pt x="10880" y="967"/>
                    <a:pt x="7319" y="967"/>
                  </a:cubicBezTo>
                  <a:cubicBezTo>
                    <a:pt x="5160" y="967"/>
                    <a:pt x="2739" y="778"/>
                    <a:pt x="122" y="274"/>
                  </a:cubicBezTo>
                  <a:cubicBezTo>
                    <a:pt x="1" y="760"/>
                    <a:pt x="31" y="1064"/>
                    <a:pt x="31" y="1064"/>
                  </a:cubicBezTo>
                  <a:cubicBezTo>
                    <a:pt x="31" y="1064"/>
                    <a:pt x="882" y="1915"/>
                    <a:pt x="7417" y="1915"/>
                  </a:cubicBezTo>
                  <a:cubicBezTo>
                    <a:pt x="13253" y="1915"/>
                    <a:pt x="15411" y="1185"/>
                    <a:pt x="15411" y="1185"/>
                  </a:cubicBezTo>
                  <a:cubicBezTo>
                    <a:pt x="15503" y="760"/>
                    <a:pt x="15533" y="395"/>
                    <a:pt x="1556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3483;p80">
              <a:extLst>
                <a:ext uri="{FF2B5EF4-FFF2-40B4-BE49-F238E27FC236}">
                  <a16:creationId xmlns:a16="http://schemas.microsoft.com/office/drawing/2014/main" id="{149BDB4A-923A-4479-BB49-D278AF33DFBF}"/>
                </a:ext>
              </a:extLst>
            </p:cNvPr>
            <p:cNvSpPr/>
            <p:nvPr/>
          </p:nvSpPr>
          <p:spPr>
            <a:xfrm>
              <a:off x="2753524" y="3727491"/>
              <a:ext cx="28162" cy="51209"/>
            </a:xfrm>
            <a:custGeom>
              <a:avLst/>
              <a:gdLst/>
              <a:ahLst/>
              <a:cxnLst/>
              <a:rect l="l" t="t" r="r" b="b"/>
              <a:pathLst>
                <a:path w="1338" h="2433" extrusionOk="0">
                  <a:moveTo>
                    <a:pt x="122" y="0"/>
                  </a:moveTo>
                  <a:cubicBezTo>
                    <a:pt x="92" y="0"/>
                    <a:pt x="31" y="0"/>
                    <a:pt x="0" y="61"/>
                  </a:cubicBezTo>
                  <a:cubicBezTo>
                    <a:pt x="0" y="92"/>
                    <a:pt x="0" y="122"/>
                    <a:pt x="31" y="152"/>
                  </a:cubicBezTo>
                  <a:cubicBezTo>
                    <a:pt x="122" y="213"/>
                    <a:pt x="1186" y="852"/>
                    <a:pt x="1034" y="2341"/>
                  </a:cubicBezTo>
                  <a:cubicBezTo>
                    <a:pt x="1034" y="2402"/>
                    <a:pt x="1034" y="2432"/>
                    <a:pt x="1095" y="2432"/>
                  </a:cubicBezTo>
                  <a:cubicBezTo>
                    <a:pt x="1155" y="2432"/>
                    <a:pt x="1186" y="2402"/>
                    <a:pt x="1186" y="2341"/>
                  </a:cubicBezTo>
                  <a:cubicBezTo>
                    <a:pt x="1338" y="730"/>
                    <a:pt x="122" y="0"/>
                    <a:pt x="122"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9" name="Google Shape;3484;p80">
              <a:extLst>
                <a:ext uri="{FF2B5EF4-FFF2-40B4-BE49-F238E27FC236}">
                  <a16:creationId xmlns:a16="http://schemas.microsoft.com/office/drawing/2014/main" id="{EA3B69FE-046B-45EA-A4BF-94E6EA016C9A}"/>
                </a:ext>
              </a:extLst>
            </p:cNvPr>
            <p:cNvSpPr/>
            <p:nvPr/>
          </p:nvSpPr>
          <p:spPr>
            <a:xfrm>
              <a:off x="2781666" y="3719808"/>
              <a:ext cx="23699" cy="50556"/>
            </a:xfrm>
            <a:custGeom>
              <a:avLst/>
              <a:gdLst/>
              <a:ahLst/>
              <a:cxnLst/>
              <a:rect l="l" t="t" r="r" b="b"/>
              <a:pathLst>
                <a:path w="1126" h="2402" extrusionOk="0">
                  <a:moveTo>
                    <a:pt x="122" y="1"/>
                  </a:moveTo>
                  <a:cubicBezTo>
                    <a:pt x="62" y="1"/>
                    <a:pt x="31" y="1"/>
                    <a:pt x="1" y="31"/>
                  </a:cubicBezTo>
                  <a:cubicBezTo>
                    <a:pt x="1" y="61"/>
                    <a:pt x="1" y="122"/>
                    <a:pt x="31" y="153"/>
                  </a:cubicBezTo>
                  <a:cubicBezTo>
                    <a:pt x="31" y="153"/>
                    <a:pt x="974" y="761"/>
                    <a:pt x="974" y="2311"/>
                  </a:cubicBezTo>
                  <a:cubicBezTo>
                    <a:pt x="974" y="2341"/>
                    <a:pt x="1034" y="2402"/>
                    <a:pt x="1065" y="2402"/>
                  </a:cubicBezTo>
                  <a:cubicBezTo>
                    <a:pt x="1095" y="2402"/>
                    <a:pt x="1126" y="2341"/>
                    <a:pt x="1126" y="2311"/>
                  </a:cubicBezTo>
                  <a:cubicBezTo>
                    <a:pt x="1126" y="639"/>
                    <a:pt x="153" y="31"/>
                    <a:pt x="122"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3485;p80">
              <a:extLst>
                <a:ext uri="{FF2B5EF4-FFF2-40B4-BE49-F238E27FC236}">
                  <a16:creationId xmlns:a16="http://schemas.microsoft.com/office/drawing/2014/main" id="{EFBC6638-F903-4106-B3D3-1F5369F887E0}"/>
                </a:ext>
              </a:extLst>
            </p:cNvPr>
            <p:cNvSpPr/>
            <p:nvPr/>
          </p:nvSpPr>
          <p:spPr>
            <a:xfrm>
              <a:off x="2779751" y="3689097"/>
              <a:ext cx="27530" cy="44158"/>
            </a:xfrm>
            <a:custGeom>
              <a:avLst/>
              <a:gdLst/>
              <a:ahLst/>
              <a:cxnLst/>
              <a:rect l="l" t="t" r="r" b="b"/>
              <a:pathLst>
                <a:path w="1308" h="2098" extrusionOk="0">
                  <a:moveTo>
                    <a:pt x="669" y="153"/>
                  </a:moveTo>
                  <a:cubicBezTo>
                    <a:pt x="761" y="153"/>
                    <a:pt x="821" y="244"/>
                    <a:pt x="791" y="274"/>
                  </a:cubicBezTo>
                  <a:cubicBezTo>
                    <a:pt x="1004" y="548"/>
                    <a:pt x="761" y="1308"/>
                    <a:pt x="609" y="1764"/>
                  </a:cubicBezTo>
                  <a:cubicBezTo>
                    <a:pt x="457" y="1308"/>
                    <a:pt x="244" y="548"/>
                    <a:pt x="426" y="274"/>
                  </a:cubicBezTo>
                  <a:cubicBezTo>
                    <a:pt x="457" y="213"/>
                    <a:pt x="548" y="153"/>
                    <a:pt x="669" y="153"/>
                  </a:cubicBezTo>
                  <a:close/>
                  <a:moveTo>
                    <a:pt x="669" y="1"/>
                  </a:moveTo>
                  <a:cubicBezTo>
                    <a:pt x="517" y="1"/>
                    <a:pt x="396" y="92"/>
                    <a:pt x="305" y="213"/>
                  </a:cubicBezTo>
                  <a:cubicBezTo>
                    <a:pt x="1" y="700"/>
                    <a:pt x="517" y="1916"/>
                    <a:pt x="578" y="2068"/>
                  </a:cubicBezTo>
                  <a:cubicBezTo>
                    <a:pt x="578" y="2068"/>
                    <a:pt x="609" y="2098"/>
                    <a:pt x="669" y="2098"/>
                  </a:cubicBezTo>
                  <a:cubicBezTo>
                    <a:pt x="700" y="2098"/>
                    <a:pt x="700" y="2068"/>
                    <a:pt x="730" y="2037"/>
                  </a:cubicBezTo>
                  <a:cubicBezTo>
                    <a:pt x="761" y="1916"/>
                    <a:pt x="1308" y="609"/>
                    <a:pt x="1004" y="153"/>
                  </a:cubicBezTo>
                  <a:cubicBezTo>
                    <a:pt x="973" y="92"/>
                    <a:pt x="852" y="1"/>
                    <a:pt x="6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3486;p80">
              <a:extLst>
                <a:ext uri="{FF2B5EF4-FFF2-40B4-BE49-F238E27FC236}">
                  <a16:creationId xmlns:a16="http://schemas.microsoft.com/office/drawing/2014/main" id="{54212744-FCE8-4A55-BAD5-A1685E0E1621}"/>
                </a:ext>
              </a:extLst>
            </p:cNvPr>
            <p:cNvSpPr/>
            <p:nvPr/>
          </p:nvSpPr>
          <p:spPr>
            <a:xfrm>
              <a:off x="2791917" y="3707599"/>
              <a:ext cx="40958" cy="25657"/>
            </a:xfrm>
            <a:custGeom>
              <a:avLst/>
              <a:gdLst/>
              <a:ahLst/>
              <a:cxnLst/>
              <a:rect l="l" t="t" r="r" b="b"/>
              <a:pathLst>
                <a:path w="1946" h="1219" extrusionOk="0">
                  <a:moveTo>
                    <a:pt x="1490" y="186"/>
                  </a:moveTo>
                  <a:cubicBezTo>
                    <a:pt x="1611" y="186"/>
                    <a:pt x="1642" y="246"/>
                    <a:pt x="1763" y="307"/>
                  </a:cubicBezTo>
                  <a:cubicBezTo>
                    <a:pt x="1794" y="429"/>
                    <a:pt x="1794" y="490"/>
                    <a:pt x="1763" y="520"/>
                  </a:cubicBezTo>
                  <a:cubicBezTo>
                    <a:pt x="1550" y="854"/>
                    <a:pt x="790" y="976"/>
                    <a:pt x="304" y="1037"/>
                  </a:cubicBezTo>
                  <a:cubicBezTo>
                    <a:pt x="608" y="702"/>
                    <a:pt x="1155" y="186"/>
                    <a:pt x="1490" y="186"/>
                  </a:cubicBezTo>
                  <a:close/>
                  <a:moveTo>
                    <a:pt x="1469" y="1"/>
                  </a:moveTo>
                  <a:cubicBezTo>
                    <a:pt x="895" y="1"/>
                    <a:pt x="118" y="949"/>
                    <a:pt x="0" y="1067"/>
                  </a:cubicBezTo>
                  <a:lnTo>
                    <a:pt x="0" y="1189"/>
                  </a:lnTo>
                  <a:cubicBezTo>
                    <a:pt x="0" y="1219"/>
                    <a:pt x="31" y="1219"/>
                    <a:pt x="91" y="1219"/>
                  </a:cubicBezTo>
                  <a:cubicBezTo>
                    <a:pt x="243" y="1219"/>
                    <a:pt x="1611" y="1097"/>
                    <a:pt x="1854" y="611"/>
                  </a:cubicBezTo>
                  <a:cubicBezTo>
                    <a:pt x="1946" y="550"/>
                    <a:pt x="1946" y="429"/>
                    <a:pt x="1854" y="246"/>
                  </a:cubicBezTo>
                  <a:cubicBezTo>
                    <a:pt x="1794" y="94"/>
                    <a:pt x="1672" y="3"/>
                    <a:pt x="1520" y="3"/>
                  </a:cubicBezTo>
                  <a:cubicBezTo>
                    <a:pt x="1503" y="1"/>
                    <a:pt x="1486" y="1"/>
                    <a:pt x="146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3487;p80">
              <a:extLst>
                <a:ext uri="{FF2B5EF4-FFF2-40B4-BE49-F238E27FC236}">
                  <a16:creationId xmlns:a16="http://schemas.microsoft.com/office/drawing/2014/main" id="{BB1780B6-9AAE-48E2-8F91-E08903B3278A}"/>
                </a:ext>
              </a:extLst>
            </p:cNvPr>
            <p:cNvSpPr/>
            <p:nvPr/>
          </p:nvSpPr>
          <p:spPr>
            <a:xfrm>
              <a:off x="2753524" y="2772909"/>
              <a:ext cx="589225" cy="956377"/>
            </a:xfrm>
            <a:custGeom>
              <a:avLst/>
              <a:gdLst/>
              <a:ahLst/>
              <a:cxnLst/>
              <a:rect l="l" t="t" r="r" b="b"/>
              <a:pathLst>
                <a:path w="27995" h="45439" extrusionOk="0">
                  <a:moveTo>
                    <a:pt x="27995" y="0"/>
                  </a:moveTo>
                  <a:lnTo>
                    <a:pt x="0" y="882"/>
                  </a:lnTo>
                  <a:cubicBezTo>
                    <a:pt x="0" y="37752"/>
                    <a:pt x="1824" y="44591"/>
                    <a:pt x="1824" y="44591"/>
                  </a:cubicBezTo>
                  <a:cubicBezTo>
                    <a:pt x="2509" y="44952"/>
                    <a:pt x="3725" y="45075"/>
                    <a:pt x="5060" y="45075"/>
                  </a:cubicBezTo>
                  <a:cubicBezTo>
                    <a:pt x="7874" y="45075"/>
                    <a:pt x="11216" y="44530"/>
                    <a:pt x="11216" y="44530"/>
                  </a:cubicBezTo>
                  <a:lnTo>
                    <a:pt x="14134" y="10000"/>
                  </a:lnTo>
                  <a:lnTo>
                    <a:pt x="16445" y="44560"/>
                  </a:lnTo>
                  <a:cubicBezTo>
                    <a:pt x="16445" y="44560"/>
                    <a:pt x="20632" y="45438"/>
                    <a:pt x="23469" y="45438"/>
                  </a:cubicBezTo>
                  <a:cubicBezTo>
                    <a:pt x="24888" y="45438"/>
                    <a:pt x="25969" y="45219"/>
                    <a:pt x="26019" y="44560"/>
                  </a:cubicBezTo>
                  <a:cubicBezTo>
                    <a:pt x="27600" y="23922"/>
                    <a:pt x="27995" y="0"/>
                    <a:pt x="27995"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3" name="Google Shape;3488;p80">
              <a:extLst>
                <a:ext uri="{FF2B5EF4-FFF2-40B4-BE49-F238E27FC236}">
                  <a16:creationId xmlns:a16="http://schemas.microsoft.com/office/drawing/2014/main" id="{45351A66-E3D0-4707-BDD5-C1FDD98DBA28}"/>
                </a:ext>
              </a:extLst>
            </p:cNvPr>
            <p:cNvSpPr/>
            <p:nvPr/>
          </p:nvSpPr>
          <p:spPr>
            <a:xfrm>
              <a:off x="2941619" y="2969319"/>
              <a:ext cx="217547" cy="30729"/>
            </a:xfrm>
            <a:custGeom>
              <a:avLst/>
              <a:gdLst/>
              <a:ahLst/>
              <a:cxnLst/>
              <a:rect l="l" t="t" r="r" b="b"/>
              <a:pathLst>
                <a:path w="10336" h="1460" extrusionOk="0">
                  <a:moveTo>
                    <a:pt x="10214" y="1"/>
                  </a:moveTo>
                  <a:cubicBezTo>
                    <a:pt x="10153" y="1"/>
                    <a:pt x="4256" y="1125"/>
                    <a:pt x="62" y="1308"/>
                  </a:cubicBezTo>
                  <a:cubicBezTo>
                    <a:pt x="31" y="1308"/>
                    <a:pt x="1" y="1338"/>
                    <a:pt x="1" y="1368"/>
                  </a:cubicBezTo>
                  <a:cubicBezTo>
                    <a:pt x="1" y="1399"/>
                    <a:pt x="31" y="1460"/>
                    <a:pt x="62" y="1460"/>
                  </a:cubicBezTo>
                  <a:cubicBezTo>
                    <a:pt x="4256" y="1247"/>
                    <a:pt x="10183" y="153"/>
                    <a:pt x="10244" y="122"/>
                  </a:cubicBezTo>
                  <a:cubicBezTo>
                    <a:pt x="10305" y="122"/>
                    <a:pt x="10335" y="92"/>
                    <a:pt x="10335" y="61"/>
                  </a:cubicBezTo>
                  <a:cubicBezTo>
                    <a:pt x="10335" y="1"/>
                    <a:pt x="10244" y="1"/>
                    <a:pt x="10214" y="1"/>
                  </a:cubicBezTo>
                  <a:close/>
                </a:path>
              </a:pathLst>
            </a:custGeom>
            <a:solidFill>
              <a:srgbClr val="287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3489;p80">
              <a:extLst>
                <a:ext uri="{FF2B5EF4-FFF2-40B4-BE49-F238E27FC236}">
                  <a16:creationId xmlns:a16="http://schemas.microsoft.com/office/drawing/2014/main" id="{98B38F48-51B0-41DB-A748-645A9D42CD3C}"/>
                </a:ext>
              </a:extLst>
            </p:cNvPr>
            <p:cNvSpPr/>
            <p:nvPr/>
          </p:nvSpPr>
          <p:spPr>
            <a:xfrm>
              <a:off x="2779751" y="2824732"/>
              <a:ext cx="33929" cy="875197"/>
            </a:xfrm>
            <a:custGeom>
              <a:avLst/>
              <a:gdLst/>
              <a:ahLst/>
              <a:cxnLst/>
              <a:rect l="l" t="t" r="r" b="b"/>
              <a:pathLst>
                <a:path w="1612" h="41582" extrusionOk="0">
                  <a:moveTo>
                    <a:pt x="92" y="0"/>
                  </a:moveTo>
                  <a:cubicBezTo>
                    <a:pt x="61" y="0"/>
                    <a:pt x="1" y="31"/>
                    <a:pt x="1" y="91"/>
                  </a:cubicBezTo>
                  <a:lnTo>
                    <a:pt x="1460" y="41490"/>
                  </a:lnTo>
                  <a:cubicBezTo>
                    <a:pt x="1460" y="41521"/>
                    <a:pt x="1490" y="41581"/>
                    <a:pt x="1520" y="41581"/>
                  </a:cubicBezTo>
                  <a:cubicBezTo>
                    <a:pt x="1581" y="41521"/>
                    <a:pt x="1612" y="41521"/>
                    <a:pt x="1612" y="41490"/>
                  </a:cubicBezTo>
                  <a:lnTo>
                    <a:pt x="153" y="91"/>
                  </a:lnTo>
                  <a:cubicBezTo>
                    <a:pt x="153" y="31"/>
                    <a:pt x="122" y="0"/>
                    <a:pt x="92" y="0"/>
                  </a:cubicBezTo>
                  <a:close/>
                </a:path>
              </a:pathLst>
            </a:custGeom>
            <a:solidFill>
              <a:srgbClr val="287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5" name="Google Shape;3490;p80">
              <a:extLst>
                <a:ext uri="{FF2B5EF4-FFF2-40B4-BE49-F238E27FC236}">
                  <a16:creationId xmlns:a16="http://schemas.microsoft.com/office/drawing/2014/main" id="{8A1DC8F2-D2BA-484E-81EC-DECC05E3A7D3}"/>
                </a:ext>
              </a:extLst>
            </p:cNvPr>
            <p:cNvSpPr/>
            <p:nvPr/>
          </p:nvSpPr>
          <p:spPr>
            <a:xfrm>
              <a:off x="3091342" y="2983401"/>
              <a:ext cx="33276" cy="717173"/>
            </a:xfrm>
            <a:custGeom>
              <a:avLst/>
              <a:gdLst/>
              <a:ahLst/>
              <a:cxnLst/>
              <a:rect l="l" t="t" r="r" b="b"/>
              <a:pathLst>
                <a:path w="1581" h="34074" extrusionOk="0">
                  <a:moveTo>
                    <a:pt x="61" y="0"/>
                  </a:moveTo>
                  <a:cubicBezTo>
                    <a:pt x="31" y="0"/>
                    <a:pt x="0" y="31"/>
                    <a:pt x="0" y="61"/>
                  </a:cubicBezTo>
                  <a:lnTo>
                    <a:pt x="1429" y="33983"/>
                  </a:lnTo>
                  <a:cubicBezTo>
                    <a:pt x="1429" y="34043"/>
                    <a:pt x="1459" y="34074"/>
                    <a:pt x="1520" y="34074"/>
                  </a:cubicBezTo>
                  <a:cubicBezTo>
                    <a:pt x="1551" y="34043"/>
                    <a:pt x="1581" y="34043"/>
                    <a:pt x="1581" y="33983"/>
                  </a:cubicBezTo>
                  <a:lnTo>
                    <a:pt x="152" y="61"/>
                  </a:lnTo>
                  <a:cubicBezTo>
                    <a:pt x="152" y="31"/>
                    <a:pt x="92" y="0"/>
                    <a:pt x="61" y="0"/>
                  </a:cubicBezTo>
                  <a:close/>
                </a:path>
              </a:pathLst>
            </a:custGeom>
            <a:solidFill>
              <a:srgbClr val="287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6" name="Google Shape;3491;p80">
              <a:extLst>
                <a:ext uri="{FF2B5EF4-FFF2-40B4-BE49-F238E27FC236}">
                  <a16:creationId xmlns:a16="http://schemas.microsoft.com/office/drawing/2014/main" id="{85BD8629-5A60-46C8-8D30-B6920C0E735C}"/>
                </a:ext>
              </a:extLst>
            </p:cNvPr>
            <p:cNvSpPr/>
            <p:nvPr/>
          </p:nvSpPr>
          <p:spPr>
            <a:xfrm>
              <a:off x="3067030" y="2774193"/>
              <a:ext cx="3220" cy="163139"/>
            </a:xfrm>
            <a:custGeom>
              <a:avLst/>
              <a:gdLst/>
              <a:ahLst/>
              <a:cxnLst/>
              <a:rect l="l" t="t" r="r" b="b"/>
              <a:pathLst>
                <a:path w="153" h="7751" extrusionOk="0">
                  <a:moveTo>
                    <a:pt x="61" y="0"/>
                  </a:moveTo>
                  <a:cubicBezTo>
                    <a:pt x="31" y="0"/>
                    <a:pt x="0" y="91"/>
                    <a:pt x="0" y="122"/>
                  </a:cubicBezTo>
                  <a:lnTo>
                    <a:pt x="0" y="7660"/>
                  </a:lnTo>
                  <a:cubicBezTo>
                    <a:pt x="0" y="7721"/>
                    <a:pt x="31" y="7751"/>
                    <a:pt x="61" y="7751"/>
                  </a:cubicBezTo>
                  <a:cubicBezTo>
                    <a:pt x="122" y="7751"/>
                    <a:pt x="152" y="7721"/>
                    <a:pt x="152" y="7660"/>
                  </a:cubicBezTo>
                  <a:lnTo>
                    <a:pt x="152" y="122"/>
                  </a:lnTo>
                  <a:cubicBezTo>
                    <a:pt x="152" y="61"/>
                    <a:pt x="122" y="0"/>
                    <a:pt x="61" y="0"/>
                  </a:cubicBezTo>
                  <a:close/>
                </a:path>
              </a:pathLst>
            </a:custGeom>
            <a:solidFill>
              <a:srgbClr val="287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3492;p80">
              <a:extLst>
                <a:ext uri="{FF2B5EF4-FFF2-40B4-BE49-F238E27FC236}">
                  <a16:creationId xmlns:a16="http://schemas.microsoft.com/office/drawing/2014/main" id="{F7F258C4-2F72-4A99-9CF2-34B43281F38A}"/>
                </a:ext>
              </a:extLst>
            </p:cNvPr>
            <p:cNvSpPr/>
            <p:nvPr/>
          </p:nvSpPr>
          <p:spPr>
            <a:xfrm>
              <a:off x="2790633" y="2786338"/>
              <a:ext cx="83180" cy="172105"/>
            </a:xfrm>
            <a:custGeom>
              <a:avLst/>
              <a:gdLst/>
              <a:ahLst/>
              <a:cxnLst/>
              <a:rect l="l" t="t" r="r" b="b"/>
              <a:pathLst>
                <a:path w="3952" h="8177" extrusionOk="0">
                  <a:moveTo>
                    <a:pt x="3557" y="1"/>
                  </a:moveTo>
                  <a:cubicBezTo>
                    <a:pt x="3526" y="1"/>
                    <a:pt x="3496" y="31"/>
                    <a:pt x="3496" y="61"/>
                  </a:cubicBezTo>
                  <a:cubicBezTo>
                    <a:pt x="3739" y="2949"/>
                    <a:pt x="2462" y="5928"/>
                    <a:pt x="31" y="8025"/>
                  </a:cubicBezTo>
                  <a:cubicBezTo>
                    <a:pt x="0" y="8055"/>
                    <a:pt x="0" y="8086"/>
                    <a:pt x="31" y="8116"/>
                  </a:cubicBezTo>
                  <a:cubicBezTo>
                    <a:pt x="61" y="8177"/>
                    <a:pt x="61" y="8177"/>
                    <a:pt x="92" y="8177"/>
                  </a:cubicBezTo>
                  <a:cubicBezTo>
                    <a:pt x="152" y="8177"/>
                    <a:pt x="152" y="8147"/>
                    <a:pt x="183" y="8116"/>
                  </a:cubicBezTo>
                  <a:cubicBezTo>
                    <a:pt x="2645" y="6019"/>
                    <a:pt x="3952" y="3010"/>
                    <a:pt x="3678" y="61"/>
                  </a:cubicBezTo>
                  <a:cubicBezTo>
                    <a:pt x="3648" y="31"/>
                    <a:pt x="3587" y="1"/>
                    <a:pt x="3557" y="1"/>
                  </a:cubicBezTo>
                  <a:close/>
                </a:path>
              </a:pathLst>
            </a:custGeom>
            <a:solidFill>
              <a:srgbClr val="287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8" name="Google Shape;3493;p80">
              <a:extLst>
                <a:ext uri="{FF2B5EF4-FFF2-40B4-BE49-F238E27FC236}">
                  <a16:creationId xmlns:a16="http://schemas.microsoft.com/office/drawing/2014/main" id="{1C52976D-3A80-493D-A1D5-7FD7889216BD}"/>
                </a:ext>
              </a:extLst>
            </p:cNvPr>
            <p:cNvSpPr/>
            <p:nvPr/>
          </p:nvSpPr>
          <p:spPr>
            <a:xfrm>
              <a:off x="3255126" y="2779939"/>
              <a:ext cx="80633" cy="143333"/>
            </a:xfrm>
            <a:custGeom>
              <a:avLst/>
              <a:gdLst/>
              <a:ahLst/>
              <a:cxnLst/>
              <a:rect l="l" t="t" r="r" b="b"/>
              <a:pathLst>
                <a:path w="3831" h="6810" extrusionOk="0">
                  <a:moveTo>
                    <a:pt x="396" y="1"/>
                  </a:moveTo>
                  <a:cubicBezTo>
                    <a:pt x="335" y="1"/>
                    <a:pt x="305" y="31"/>
                    <a:pt x="305" y="92"/>
                  </a:cubicBezTo>
                  <a:cubicBezTo>
                    <a:pt x="153" y="1095"/>
                    <a:pt x="1" y="2584"/>
                    <a:pt x="517" y="3982"/>
                  </a:cubicBezTo>
                  <a:cubicBezTo>
                    <a:pt x="1065" y="5350"/>
                    <a:pt x="2280" y="6414"/>
                    <a:pt x="3709" y="6809"/>
                  </a:cubicBezTo>
                  <a:cubicBezTo>
                    <a:pt x="3770" y="6809"/>
                    <a:pt x="3800" y="6809"/>
                    <a:pt x="3831" y="6688"/>
                  </a:cubicBezTo>
                  <a:cubicBezTo>
                    <a:pt x="3831" y="6657"/>
                    <a:pt x="3800" y="6627"/>
                    <a:pt x="3770" y="6627"/>
                  </a:cubicBezTo>
                  <a:cubicBezTo>
                    <a:pt x="2402" y="6262"/>
                    <a:pt x="1247" y="5259"/>
                    <a:pt x="730" y="3922"/>
                  </a:cubicBezTo>
                  <a:cubicBezTo>
                    <a:pt x="183" y="2554"/>
                    <a:pt x="335" y="1064"/>
                    <a:pt x="487" y="92"/>
                  </a:cubicBezTo>
                  <a:cubicBezTo>
                    <a:pt x="487" y="31"/>
                    <a:pt x="457" y="1"/>
                    <a:pt x="396" y="1"/>
                  </a:cubicBezTo>
                  <a:close/>
                </a:path>
              </a:pathLst>
            </a:custGeom>
            <a:solidFill>
              <a:srgbClr val="287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9" name="Google Shape;3494;p80">
              <a:extLst>
                <a:ext uri="{FF2B5EF4-FFF2-40B4-BE49-F238E27FC236}">
                  <a16:creationId xmlns:a16="http://schemas.microsoft.com/office/drawing/2014/main" id="{70E2AC42-7B31-4214-B721-C91EA82843A8}"/>
                </a:ext>
              </a:extLst>
            </p:cNvPr>
            <p:cNvSpPr/>
            <p:nvPr/>
          </p:nvSpPr>
          <p:spPr>
            <a:xfrm>
              <a:off x="3029268" y="2793368"/>
              <a:ext cx="40979" cy="138219"/>
            </a:xfrm>
            <a:custGeom>
              <a:avLst/>
              <a:gdLst/>
              <a:ahLst/>
              <a:cxnLst/>
              <a:rect l="l" t="t" r="r" b="b"/>
              <a:pathLst>
                <a:path w="1947" h="6567" extrusionOk="0">
                  <a:moveTo>
                    <a:pt x="92" y="1"/>
                  </a:moveTo>
                  <a:cubicBezTo>
                    <a:pt x="62" y="1"/>
                    <a:pt x="1" y="62"/>
                    <a:pt x="1" y="92"/>
                  </a:cubicBezTo>
                  <a:cubicBezTo>
                    <a:pt x="1" y="122"/>
                    <a:pt x="92" y="2706"/>
                    <a:pt x="335" y="4621"/>
                  </a:cubicBezTo>
                  <a:cubicBezTo>
                    <a:pt x="639" y="6536"/>
                    <a:pt x="1825" y="6566"/>
                    <a:pt x="1855" y="6566"/>
                  </a:cubicBezTo>
                  <a:cubicBezTo>
                    <a:pt x="1916" y="6566"/>
                    <a:pt x="1946" y="6536"/>
                    <a:pt x="1916" y="6506"/>
                  </a:cubicBezTo>
                  <a:cubicBezTo>
                    <a:pt x="1916" y="6475"/>
                    <a:pt x="1886" y="6445"/>
                    <a:pt x="1825" y="6445"/>
                  </a:cubicBezTo>
                  <a:cubicBezTo>
                    <a:pt x="1825" y="6445"/>
                    <a:pt x="761" y="6384"/>
                    <a:pt x="518" y="4560"/>
                  </a:cubicBezTo>
                  <a:cubicBezTo>
                    <a:pt x="244" y="2676"/>
                    <a:pt x="153" y="122"/>
                    <a:pt x="153" y="92"/>
                  </a:cubicBezTo>
                  <a:cubicBezTo>
                    <a:pt x="153" y="62"/>
                    <a:pt x="123" y="1"/>
                    <a:pt x="92" y="1"/>
                  </a:cubicBezTo>
                  <a:close/>
                </a:path>
              </a:pathLst>
            </a:custGeom>
            <a:solidFill>
              <a:srgbClr val="287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0" name="Google Shape;3495;p80">
              <a:extLst>
                <a:ext uri="{FF2B5EF4-FFF2-40B4-BE49-F238E27FC236}">
                  <a16:creationId xmlns:a16="http://schemas.microsoft.com/office/drawing/2014/main" id="{8D2459EA-F878-4E11-9A3F-00CF1C122AAA}"/>
                </a:ext>
              </a:extLst>
            </p:cNvPr>
            <p:cNvSpPr/>
            <p:nvPr/>
          </p:nvSpPr>
          <p:spPr>
            <a:xfrm>
              <a:off x="2761207" y="2806987"/>
              <a:ext cx="568746" cy="42705"/>
            </a:xfrm>
            <a:custGeom>
              <a:avLst/>
              <a:gdLst/>
              <a:ahLst/>
              <a:cxnLst/>
              <a:rect l="l" t="t" r="r" b="b"/>
              <a:pathLst>
                <a:path w="27022" h="2029" extrusionOk="0">
                  <a:moveTo>
                    <a:pt x="21249" y="1"/>
                  </a:moveTo>
                  <a:cubicBezTo>
                    <a:pt x="15698" y="1"/>
                    <a:pt x="7057" y="280"/>
                    <a:pt x="91" y="1907"/>
                  </a:cubicBezTo>
                  <a:cubicBezTo>
                    <a:pt x="61" y="1907"/>
                    <a:pt x="0" y="1938"/>
                    <a:pt x="0" y="1998"/>
                  </a:cubicBezTo>
                  <a:cubicBezTo>
                    <a:pt x="61" y="1998"/>
                    <a:pt x="91" y="2029"/>
                    <a:pt x="122" y="2029"/>
                  </a:cubicBezTo>
                  <a:cubicBezTo>
                    <a:pt x="7064" y="402"/>
                    <a:pt x="15700" y="122"/>
                    <a:pt x="21262" y="122"/>
                  </a:cubicBezTo>
                  <a:cubicBezTo>
                    <a:pt x="23079" y="122"/>
                    <a:pt x="24568" y="152"/>
                    <a:pt x="25563" y="175"/>
                  </a:cubicBezTo>
                  <a:cubicBezTo>
                    <a:pt x="26086" y="186"/>
                    <a:pt x="26417" y="193"/>
                    <a:pt x="26629" y="193"/>
                  </a:cubicBezTo>
                  <a:cubicBezTo>
                    <a:pt x="26996" y="193"/>
                    <a:pt x="27003" y="172"/>
                    <a:pt x="27022" y="114"/>
                  </a:cubicBezTo>
                  <a:cubicBezTo>
                    <a:pt x="27022" y="83"/>
                    <a:pt x="27022" y="53"/>
                    <a:pt x="26992" y="53"/>
                  </a:cubicBezTo>
                  <a:lnTo>
                    <a:pt x="25533" y="53"/>
                  </a:lnTo>
                  <a:cubicBezTo>
                    <a:pt x="24545" y="31"/>
                    <a:pt x="23062" y="1"/>
                    <a:pt x="21249" y="1"/>
                  </a:cubicBezTo>
                  <a:close/>
                </a:path>
              </a:pathLst>
            </a:custGeom>
            <a:solidFill>
              <a:srgbClr val="287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1" name="Google Shape;3496;p80">
              <a:extLst>
                <a:ext uri="{FF2B5EF4-FFF2-40B4-BE49-F238E27FC236}">
                  <a16:creationId xmlns:a16="http://schemas.microsoft.com/office/drawing/2014/main" id="{94064B82-0A3C-45B6-9CA5-AE4796444D25}"/>
                </a:ext>
              </a:extLst>
            </p:cNvPr>
            <p:cNvSpPr/>
            <p:nvPr/>
          </p:nvSpPr>
          <p:spPr>
            <a:xfrm>
              <a:off x="3040803" y="2774193"/>
              <a:ext cx="20479" cy="24331"/>
            </a:xfrm>
            <a:custGeom>
              <a:avLst/>
              <a:gdLst/>
              <a:ahLst/>
              <a:cxnLst/>
              <a:rect l="l" t="t" r="r" b="b"/>
              <a:pathLst>
                <a:path w="973" h="1156" extrusionOk="0">
                  <a:moveTo>
                    <a:pt x="486" y="0"/>
                  </a:moveTo>
                  <a:cubicBezTo>
                    <a:pt x="213" y="61"/>
                    <a:pt x="0" y="274"/>
                    <a:pt x="0" y="578"/>
                  </a:cubicBezTo>
                  <a:cubicBezTo>
                    <a:pt x="0" y="882"/>
                    <a:pt x="213" y="1155"/>
                    <a:pt x="486" y="1155"/>
                  </a:cubicBezTo>
                  <a:cubicBezTo>
                    <a:pt x="760" y="1155"/>
                    <a:pt x="973" y="882"/>
                    <a:pt x="973" y="578"/>
                  </a:cubicBezTo>
                  <a:cubicBezTo>
                    <a:pt x="973" y="274"/>
                    <a:pt x="760" y="0"/>
                    <a:pt x="486" y="0"/>
                  </a:cubicBezTo>
                  <a:close/>
                </a:path>
              </a:pathLst>
            </a:custGeom>
            <a:solidFill>
              <a:srgbClr val="2870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2" name="Google Shape;3497;p80">
              <a:extLst>
                <a:ext uri="{FF2B5EF4-FFF2-40B4-BE49-F238E27FC236}">
                  <a16:creationId xmlns:a16="http://schemas.microsoft.com/office/drawing/2014/main" id="{E6A13771-DF9D-4783-96F5-997EE3D9D814}"/>
                </a:ext>
              </a:extLst>
            </p:cNvPr>
            <p:cNvSpPr/>
            <p:nvPr/>
          </p:nvSpPr>
          <p:spPr>
            <a:xfrm>
              <a:off x="3360056" y="3742836"/>
              <a:ext cx="87663" cy="67836"/>
            </a:xfrm>
            <a:custGeom>
              <a:avLst/>
              <a:gdLst/>
              <a:ahLst/>
              <a:cxnLst/>
              <a:rect l="l" t="t" r="r" b="b"/>
              <a:pathLst>
                <a:path w="4165" h="3223" extrusionOk="0">
                  <a:moveTo>
                    <a:pt x="578" y="1"/>
                  </a:moveTo>
                  <a:cubicBezTo>
                    <a:pt x="153" y="943"/>
                    <a:pt x="1" y="2129"/>
                    <a:pt x="213" y="3223"/>
                  </a:cubicBezTo>
                  <a:cubicBezTo>
                    <a:pt x="4013" y="2828"/>
                    <a:pt x="4165" y="2433"/>
                    <a:pt x="4165" y="2433"/>
                  </a:cubicBezTo>
                  <a:cubicBezTo>
                    <a:pt x="4165" y="2433"/>
                    <a:pt x="3344" y="1247"/>
                    <a:pt x="5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3" name="Google Shape;3498;p80">
              <a:extLst>
                <a:ext uri="{FF2B5EF4-FFF2-40B4-BE49-F238E27FC236}">
                  <a16:creationId xmlns:a16="http://schemas.microsoft.com/office/drawing/2014/main" id="{57E22EB8-DA09-4072-81CE-174B782FA930}"/>
                </a:ext>
              </a:extLst>
            </p:cNvPr>
            <p:cNvSpPr/>
            <p:nvPr/>
          </p:nvSpPr>
          <p:spPr>
            <a:xfrm>
              <a:off x="3122053" y="3715977"/>
              <a:ext cx="249518" cy="104206"/>
            </a:xfrm>
            <a:custGeom>
              <a:avLst/>
              <a:gdLst/>
              <a:ahLst/>
              <a:cxnLst/>
              <a:rect l="l" t="t" r="r" b="b"/>
              <a:pathLst>
                <a:path w="11855" h="4951" extrusionOk="0">
                  <a:moveTo>
                    <a:pt x="8207" y="0"/>
                  </a:moveTo>
                  <a:cubicBezTo>
                    <a:pt x="8207" y="0"/>
                    <a:pt x="6141" y="1094"/>
                    <a:pt x="3668" y="1094"/>
                  </a:cubicBezTo>
                  <a:cubicBezTo>
                    <a:pt x="2618" y="1094"/>
                    <a:pt x="1495" y="896"/>
                    <a:pt x="426" y="335"/>
                  </a:cubicBezTo>
                  <a:lnTo>
                    <a:pt x="426" y="335"/>
                  </a:lnTo>
                  <a:cubicBezTo>
                    <a:pt x="456" y="456"/>
                    <a:pt x="0" y="1551"/>
                    <a:pt x="0" y="3435"/>
                  </a:cubicBezTo>
                  <a:cubicBezTo>
                    <a:pt x="0" y="3435"/>
                    <a:pt x="237" y="4951"/>
                    <a:pt x="5416" y="4951"/>
                  </a:cubicBezTo>
                  <a:cubicBezTo>
                    <a:pt x="6103" y="4951"/>
                    <a:pt x="6878" y="4924"/>
                    <a:pt x="7751" y="4864"/>
                  </a:cubicBezTo>
                  <a:cubicBezTo>
                    <a:pt x="9271" y="4742"/>
                    <a:pt x="10487" y="4620"/>
                    <a:pt x="11490" y="4499"/>
                  </a:cubicBezTo>
                  <a:cubicBezTo>
                    <a:pt x="11247" y="3405"/>
                    <a:pt x="11399" y="2219"/>
                    <a:pt x="11855" y="1277"/>
                  </a:cubicBezTo>
                  <a:cubicBezTo>
                    <a:pt x="10912" y="821"/>
                    <a:pt x="9697" y="395"/>
                    <a:pt x="820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4" name="Google Shape;3499;p80">
              <a:extLst>
                <a:ext uri="{FF2B5EF4-FFF2-40B4-BE49-F238E27FC236}">
                  <a16:creationId xmlns:a16="http://schemas.microsoft.com/office/drawing/2014/main" id="{404D1828-69EC-4626-9A35-00B3398EB675}"/>
                </a:ext>
              </a:extLst>
            </p:cNvPr>
            <p:cNvSpPr/>
            <p:nvPr/>
          </p:nvSpPr>
          <p:spPr>
            <a:xfrm>
              <a:off x="3123337" y="3788281"/>
              <a:ext cx="327562" cy="40306"/>
            </a:xfrm>
            <a:custGeom>
              <a:avLst/>
              <a:gdLst/>
              <a:ahLst/>
              <a:cxnLst/>
              <a:rect l="l" t="t" r="r" b="b"/>
              <a:pathLst>
                <a:path w="15563" h="1915" extrusionOk="0">
                  <a:moveTo>
                    <a:pt x="0" y="0"/>
                  </a:moveTo>
                  <a:lnTo>
                    <a:pt x="0" y="0"/>
                  </a:lnTo>
                  <a:cubicBezTo>
                    <a:pt x="31" y="395"/>
                    <a:pt x="61" y="760"/>
                    <a:pt x="152" y="1185"/>
                  </a:cubicBezTo>
                  <a:cubicBezTo>
                    <a:pt x="152" y="1185"/>
                    <a:pt x="2310" y="1915"/>
                    <a:pt x="8146" y="1915"/>
                  </a:cubicBezTo>
                  <a:cubicBezTo>
                    <a:pt x="14681" y="1915"/>
                    <a:pt x="15532" y="1064"/>
                    <a:pt x="15532" y="1064"/>
                  </a:cubicBezTo>
                  <a:cubicBezTo>
                    <a:pt x="15532" y="1064"/>
                    <a:pt x="15563" y="760"/>
                    <a:pt x="15441" y="274"/>
                  </a:cubicBezTo>
                  <a:cubicBezTo>
                    <a:pt x="12825" y="778"/>
                    <a:pt x="10404" y="967"/>
                    <a:pt x="8244" y="967"/>
                  </a:cubicBezTo>
                  <a:cubicBezTo>
                    <a:pt x="4684" y="967"/>
                    <a:pt x="1836" y="454"/>
                    <a:pt x="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5" name="Google Shape;3500;p80">
              <a:extLst>
                <a:ext uri="{FF2B5EF4-FFF2-40B4-BE49-F238E27FC236}">
                  <a16:creationId xmlns:a16="http://schemas.microsoft.com/office/drawing/2014/main" id="{7421662E-27E4-4129-B64A-B32A58BDC08C}"/>
                </a:ext>
              </a:extLst>
            </p:cNvPr>
            <p:cNvSpPr/>
            <p:nvPr/>
          </p:nvSpPr>
          <p:spPr>
            <a:xfrm>
              <a:off x="3313348" y="3728227"/>
              <a:ext cx="28814" cy="50472"/>
            </a:xfrm>
            <a:custGeom>
              <a:avLst/>
              <a:gdLst/>
              <a:ahLst/>
              <a:cxnLst/>
              <a:rect l="l" t="t" r="r" b="b"/>
              <a:pathLst>
                <a:path w="1369" h="2398" extrusionOk="0">
                  <a:moveTo>
                    <a:pt x="1258" y="0"/>
                  </a:moveTo>
                  <a:cubicBezTo>
                    <a:pt x="1241" y="0"/>
                    <a:pt x="1226" y="7"/>
                    <a:pt x="1217" y="26"/>
                  </a:cubicBezTo>
                  <a:cubicBezTo>
                    <a:pt x="1217" y="26"/>
                    <a:pt x="1" y="725"/>
                    <a:pt x="153" y="2336"/>
                  </a:cubicBezTo>
                  <a:cubicBezTo>
                    <a:pt x="153" y="2367"/>
                    <a:pt x="183" y="2397"/>
                    <a:pt x="244" y="2397"/>
                  </a:cubicBezTo>
                  <a:cubicBezTo>
                    <a:pt x="305" y="2397"/>
                    <a:pt x="335" y="2367"/>
                    <a:pt x="305" y="2336"/>
                  </a:cubicBezTo>
                  <a:cubicBezTo>
                    <a:pt x="183" y="847"/>
                    <a:pt x="1247" y="209"/>
                    <a:pt x="1277" y="178"/>
                  </a:cubicBezTo>
                  <a:cubicBezTo>
                    <a:pt x="1338" y="178"/>
                    <a:pt x="1368" y="87"/>
                    <a:pt x="1338" y="57"/>
                  </a:cubicBezTo>
                  <a:cubicBezTo>
                    <a:pt x="1338" y="36"/>
                    <a:pt x="1295" y="0"/>
                    <a:pt x="1258"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6" name="Google Shape;3501;p80">
              <a:extLst>
                <a:ext uri="{FF2B5EF4-FFF2-40B4-BE49-F238E27FC236}">
                  <a16:creationId xmlns:a16="http://schemas.microsoft.com/office/drawing/2014/main" id="{BA12CEB1-E123-45F5-A345-3FF63151E85B}"/>
                </a:ext>
              </a:extLst>
            </p:cNvPr>
            <p:cNvSpPr/>
            <p:nvPr/>
          </p:nvSpPr>
          <p:spPr>
            <a:xfrm>
              <a:off x="3289688" y="3719260"/>
              <a:ext cx="24331" cy="51103"/>
            </a:xfrm>
            <a:custGeom>
              <a:avLst/>
              <a:gdLst/>
              <a:ahLst/>
              <a:cxnLst/>
              <a:rect l="l" t="t" r="r" b="b"/>
              <a:pathLst>
                <a:path w="1156" h="2428" extrusionOk="0">
                  <a:moveTo>
                    <a:pt x="1058" y="1"/>
                  </a:moveTo>
                  <a:cubicBezTo>
                    <a:pt x="1041" y="1"/>
                    <a:pt x="1022" y="8"/>
                    <a:pt x="1003" y="27"/>
                  </a:cubicBezTo>
                  <a:cubicBezTo>
                    <a:pt x="973" y="57"/>
                    <a:pt x="0" y="665"/>
                    <a:pt x="0" y="2337"/>
                  </a:cubicBezTo>
                  <a:cubicBezTo>
                    <a:pt x="0" y="2367"/>
                    <a:pt x="30" y="2428"/>
                    <a:pt x="61" y="2428"/>
                  </a:cubicBezTo>
                  <a:cubicBezTo>
                    <a:pt x="122" y="2428"/>
                    <a:pt x="182" y="2367"/>
                    <a:pt x="122" y="2337"/>
                  </a:cubicBezTo>
                  <a:cubicBezTo>
                    <a:pt x="122" y="787"/>
                    <a:pt x="1094" y="179"/>
                    <a:pt x="1094" y="179"/>
                  </a:cubicBezTo>
                  <a:cubicBezTo>
                    <a:pt x="1125" y="179"/>
                    <a:pt x="1155" y="87"/>
                    <a:pt x="1125" y="57"/>
                  </a:cubicBezTo>
                  <a:cubicBezTo>
                    <a:pt x="1125" y="36"/>
                    <a:pt x="1096" y="1"/>
                    <a:pt x="105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7" name="Google Shape;3502;p80">
              <a:extLst>
                <a:ext uri="{FF2B5EF4-FFF2-40B4-BE49-F238E27FC236}">
                  <a16:creationId xmlns:a16="http://schemas.microsoft.com/office/drawing/2014/main" id="{565B2035-1D93-402E-93CB-E827323A8DCD}"/>
                </a:ext>
              </a:extLst>
            </p:cNvPr>
            <p:cNvSpPr/>
            <p:nvPr/>
          </p:nvSpPr>
          <p:spPr>
            <a:xfrm>
              <a:off x="3287752" y="3690381"/>
              <a:ext cx="26899" cy="42874"/>
            </a:xfrm>
            <a:custGeom>
              <a:avLst/>
              <a:gdLst/>
              <a:ahLst/>
              <a:cxnLst/>
              <a:rect l="l" t="t" r="r" b="b"/>
              <a:pathLst>
                <a:path w="1278" h="2037" extrusionOk="0">
                  <a:moveTo>
                    <a:pt x="639" y="92"/>
                  </a:moveTo>
                  <a:cubicBezTo>
                    <a:pt x="761" y="92"/>
                    <a:pt x="852" y="152"/>
                    <a:pt x="852" y="183"/>
                  </a:cubicBezTo>
                  <a:cubicBezTo>
                    <a:pt x="1034" y="487"/>
                    <a:pt x="791" y="1216"/>
                    <a:pt x="639" y="1672"/>
                  </a:cubicBezTo>
                  <a:cubicBezTo>
                    <a:pt x="487" y="1216"/>
                    <a:pt x="274" y="456"/>
                    <a:pt x="457" y="183"/>
                  </a:cubicBezTo>
                  <a:cubicBezTo>
                    <a:pt x="487" y="152"/>
                    <a:pt x="548" y="92"/>
                    <a:pt x="639" y="92"/>
                  </a:cubicBezTo>
                  <a:close/>
                  <a:moveTo>
                    <a:pt x="639" y="1"/>
                  </a:moveTo>
                  <a:cubicBezTo>
                    <a:pt x="457" y="1"/>
                    <a:pt x="335" y="61"/>
                    <a:pt x="305" y="152"/>
                  </a:cubicBezTo>
                  <a:cubicBezTo>
                    <a:pt x="1" y="608"/>
                    <a:pt x="487" y="1855"/>
                    <a:pt x="578" y="2007"/>
                  </a:cubicBezTo>
                  <a:cubicBezTo>
                    <a:pt x="578" y="2007"/>
                    <a:pt x="609" y="2037"/>
                    <a:pt x="639" y="2037"/>
                  </a:cubicBezTo>
                  <a:cubicBezTo>
                    <a:pt x="680" y="2037"/>
                    <a:pt x="707" y="2024"/>
                    <a:pt x="720" y="2024"/>
                  </a:cubicBezTo>
                  <a:cubicBezTo>
                    <a:pt x="727" y="2024"/>
                    <a:pt x="730" y="2027"/>
                    <a:pt x="730" y="2037"/>
                  </a:cubicBezTo>
                  <a:cubicBezTo>
                    <a:pt x="761" y="1885"/>
                    <a:pt x="1277" y="669"/>
                    <a:pt x="974" y="183"/>
                  </a:cubicBezTo>
                  <a:cubicBezTo>
                    <a:pt x="913" y="61"/>
                    <a:pt x="791" y="1"/>
                    <a:pt x="639"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8" name="Google Shape;3503;p80">
              <a:extLst>
                <a:ext uri="{FF2B5EF4-FFF2-40B4-BE49-F238E27FC236}">
                  <a16:creationId xmlns:a16="http://schemas.microsoft.com/office/drawing/2014/main" id="{CA510597-AFD7-4759-8433-E3D20BD246A8}"/>
                </a:ext>
              </a:extLst>
            </p:cNvPr>
            <p:cNvSpPr/>
            <p:nvPr/>
          </p:nvSpPr>
          <p:spPr>
            <a:xfrm>
              <a:off x="3262177" y="3707641"/>
              <a:ext cx="41590" cy="25615"/>
            </a:xfrm>
            <a:custGeom>
              <a:avLst/>
              <a:gdLst/>
              <a:ahLst/>
              <a:cxnLst/>
              <a:rect l="l" t="t" r="r" b="b"/>
              <a:pathLst>
                <a:path w="1976" h="1217" extrusionOk="0">
                  <a:moveTo>
                    <a:pt x="456" y="184"/>
                  </a:moveTo>
                  <a:cubicBezTo>
                    <a:pt x="790" y="184"/>
                    <a:pt x="1368" y="700"/>
                    <a:pt x="1672" y="1065"/>
                  </a:cubicBezTo>
                  <a:cubicBezTo>
                    <a:pt x="1185" y="1004"/>
                    <a:pt x="395" y="883"/>
                    <a:pt x="243" y="579"/>
                  </a:cubicBezTo>
                  <a:cubicBezTo>
                    <a:pt x="182" y="518"/>
                    <a:pt x="152" y="457"/>
                    <a:pt x="243" y="336"/>
                  </a:cubicBezTo>
                  <a:cubicBezTo>
                    <a:pt x="274" y="244"/>
                    <a:pt x="334" y="184"/>
                    <a:pt x="456" y="184"/>
                  </a:cubicBezTo>
                  <a:close/>
                  <a:moveTo>
                    <a:pt x="451" y="0"/>
                  </a:moveTo>
                  <a:cubicBezTo>
                    <a:pt x="442" y="0"/>
                    <a:pt x="434" y="1"/>
                    <a:pt x="426" y="1"/>
                  </a:cubicBezTo>
                  <a:cubicBezTo>
                    <a:pt x="274" y="1"/>
                    <a:pt x="152" y="92"/>
                    <a:pt x="61" y="244"/>
                  </a:cubicBezTo>
                  <a:cubicBezTo>
                    <a:pt x="0" y="396"/>
                    <a:pt x="30" y="548"/>
                    <a:pt x="61" y="609"/>
                  </a:cubicBezTo>
                  <a:cubicBezTo>
                    <a:pt x="334" y="1095"/>
                    <a:pt x="1702" y="1217"/>
                    <a:pt x="1854" y="1217"/>
                  </a:cubicBezTo>
                  <a:cubicBezTo>
                    <a:pt x="1915" y="1217"/>
                    <a:pt x="1945" y="1217"/>
                    <a:pt x="1945" y="1187"/>
                  </a:cubicBezTo>
                  <a:cubicBezTo>
                    <a:pt x="1976" y="1156"/>
                    <a:pt x="1976" y="1095"/>
                    <a:pt x="1945" y="1065"/>
                  </a:cubicBezTo>
                  <a:cubicBezTo>
                    <a:pt x="1856" y="945"/>
                    <a:pt x="1000" y="0"/>
                    <a:pt x="45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9" name="Google Shape;3504;p80">
              <a:extLst>
                <a:ext uri="{FF2B5EF4-FFF2-40B4-BE49-F238E27FC236}">
                  <a16:creationId xmlns:a16="http://schemas.microsoft.com/office/drawing/2014/main" id="{4E608FE1-F7EF-40F3-8F67-45ED0C5041DB}"/>
                </a:ext>
              </a:extLst>
            </p:cNvPr>
            <p:cNvSpPr/>
            <p:nvPr/>
          </p:nvSpPr>
          <p:spPr>
            <a:xfrm>
              <a:off x="2686335" y="2133812"/>
              <a:ext cx="675604" cy="736999"/>
            </a:xfrm>
            <a:custGeom>
              <a:avLst/>
              <a:gdLst/>
              <a:ahLst/>
              <a:cxnLst/>
              <a:rect l="l" t="t" r="r" b="b"/>
              <a:pathLst>
                <a:path w="32099" h="35016" extrusionOk="0">
                  <a:moveTo>
                    <a:pt x="24781" y="0"/>
                  </a:moveTo>
                  <a:cubicBezTo>
                    <a:pt x="23766" y="0"/>
                    <a:pt x="23010" y="179"/>
                    <a:pt x="23010" y="179"/>
                  </a:cubicBezTo>
                  <a:cubicBezTo>
                    <a:pt x="21460" y="331"/>
                    <a:pt x="15047" y="696"/>
                    <a:pt x="15047" y="696"/>
                  </a:cubicBezTo>
                  <a:cubicBezTo>
                    <a:pt x="15047" y="696"/>
                    <a:pt x="8208" y="1091"/>
                    <a:pt x="5503" y="3766"/>
                  </a:cubicBezTo>
                  <a:cubicBezTo>
                    <a:pt x="4165" y="5043"/>
                    <a:pt x="1369" y="10636"/>
                    <a:pt x="761" y="13402"/>
                  </a:cubicBezTo>
                  <a:cubicBezTo>
                    <a:pt x="1" y="16806"/>
                    <a:pt x="1429" y="17140"/>
                    <a:pt x="1278" y="18508"/>
                  </a:cubicBezTo>
                  <a:cubicBezTo>
                    <a:pt x="1217" y="19085"/>
                    <a:pt x="1217" y="20149"/>
                    <a:pt x="1247" y="21456"/>
                  </a:cubicBezTo>
                  <a:cubicBezTo>
                    <a:pt x="1369" y="25864"/>
                    <a:pt x="2129" y="33128"/>
                    <a:pt x="4439" y="34618"/>
                  </a:cubicBezTo>
                  <a:cubicBezTo>
                    <a:pt x="4439" y="34618"/>
                    <a:pt x="11715" y="35015"/>
                    <a:pt x="17125" y="35015"/>
                  </a:cubicBezTo>
                  <a:cubicBezTo>
                    <a:pt x="19041" y="35015"/>
                    <a:pt x="20723" y="34966"/>
                    <a:pt x="21764" y="34830"/>
                  </a:cubicBezTo>
                  <a:cubicBezTo>
                    <a:pt x="25746" y="34344"/>
                    <a:pt x="30153" y="32794"/>
                    <a:pt x="31126" y="32368"/>
                  </a:cubicBezTo>
                  <a:cubicBezTo>
                    <a:pt x="31126" y="32368"/>
                    <a:pt x="32099" y="31031"/>
                    <a:pt x="31734" y="21730"/>
                  </a:cubicBezTo>
                  <a:cubicBezTo>
                    <a:pt x="31430" y="13766"/>
                    <a:pt x="31217" y="11547"/>
                    <a:pt x="31187" y="11091"/>
                  </a:cubicBezTo>
                  <a:lnTo>
                    <a:pt x="31187" y="10970"/>
                  </a:lnTo>
                  <a:lnTo>
                    <a:pt x="29333" y="2611"/>
                  </a:lnTo>
                  <a:lnTo>
                    <a:pt x="29363" y="2307"/>
                  </a:lnTo>
                  <a:cubicBezTo>
                    <a:pt x="28331" y="388"/>
                    <a:pt x="26276" y="0"/>
                    <a:pt x="2478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0" name="Google Shape;3505;p80">
              <a:extLst>
                <a:ext uri="{FF2B5EF4-FFF2-40B4-BE49-F238E27FC236}">
                  <a16:creationId xmlns:a16="http://schemas.microsoft.com/office/drawing/2014/main" id="{22551049-D5B4-4E93-8DE5-19ABD3BF9924}"/>
                </a:ext>
              </a:extLst>
            </p:cNvPr>
            <p:cNvSpPr/>
            <p:nvPr/>
          </p:nvSpPr>
          <p:spPr>
            <a:xfrm>
              <a:off x="2902846" y="2148968"/>
              <a:ext cx="321964" cy="95303"/>
            </a:xfrm>
            <a:custGeom>
              <a:avLst/>
              <a:gdLst/>
              <a:ahLst/>
              <a:cxnLst/>
              <a:rect l="l" t="t" r="r" b="b"/>
              <a:pathLst>
                <a:path w="15297" h="4528" extrusionOk="0">
                  <a:moveTo>
                    <a:pt x="14034" y="0"/>
                  </a:moveTo>
                  <a:cubicBezTo>
                    <a:pt x="11044" y="0"/>
                    <a:pt x="3697" y="918"/>
                    <a:pt x="3697" y="918"/>
                  </a:cubicBezTo>
                  <a:lnTo>
                    <a:pt x="3545" y="918"/>
                  </a:lnTo>
                  <a:cubicBezTo>
                    <a:pt x="3089" y="949"/>
                    <a:pt x="1873" y="1131"/>
                    <a:pt x="992" y="1587"/>
                  </a:cubicBezTo>
                  <a:cubicBezTo>
                    <a:pt x="1" y="2110"/>
                    <a:pt x="3298" y="4528"/>
                    <a:pt x="7677" y="4528"/>
                  </a:cubicBezTo>
                  <a:cubicBezTo>
                    <a:pt x="8133" y="4528"/>
                    <a:pt x="8601" y="4502"/>
                    <a:pt x="9077" y="4444"/>
                  </a:cubicBezTo>
                  <a:cubicBezTo>
                    <a:pt x="14092" y="3867"/>
                    <a:pt x="15126" y="1040"/>
                    <a:pt x="15278" y="219"/>
                  </a:cubicBezTo>
                  <a:cubicBezTo>
                    <a:pt x="15297" y="62"/>
                    <a:pt x="14813" y="0"/>
                    <a:pt x="1403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1" name="Google Shape;3506;p80">
              <a:extLst>
                <a:ext uri="{FF2B5EF4-FFF2-40B4-BE49-F238E27FC236}">
                  <a16:creationId xmlns:a16="http://schemas.microsoft.com/office/drawing/2014/main" id="{8504FD2D-9E8F-4F3A-90CA-7AADFEF36204}"/>
                </a:ext>
              </a:extLst>
            </p:cNvPr>
            <p:cNvSpPr/>
            <p:nvPr/>
          </p:nvSpPr>
          <p:spPr>
            <a:xfrm>
              <a:off x="2950586" y="2105585"/>
              <a:ext cx="241836" cy="109636"/>
            </a:xfrm>
            <a:custGeom>
              <a:avLst/>
              <a:gdLst/>
              <a:ahLst/>
              <a:cxnLst/>
              <a:rect l="l" t="t" r="r" b="b"/>
              <a:pathLst>
                <a:path w="11490" h="5209" extrusionOk="0">
                  <a:moveTo>
                    <a:pt x="11490" y="1"/>
                  </a:moveTo>
                  <a:lnTo>
                    <a:pt x="11490" y="1"/>
                  </a:lnTo>
                  <a:cubicBezTo>
                    <a:pt x="9342" y="998"/>
                    <a:pt x="6917" y="1451"/>
                    <a:pt x="4419" y="1451"/>
                  </a:cubicBezTo>
                  <a:cubicBezTo>
                    <a:pt x="2957" y="1451"/>
                    <a:pt x="1470" y="1295"/>
                    <a:pt x="0" y="1004"/>
                  </a:cubicBezTo>
                  <a:lnTo>
                    <a:pt x="0" y="1004"/>
                  </a:lnTo>
                  <a:lnTo>
                    <a:pt x="183" y="3952"/>
                  </a:lnTo>
                  <a:cubicBezTo>
                    <a:pt x="183" y="3952"/>
                    <a:pt x="2343" y="5208"/>
                    <a:pt x="5796" y="5208"/>
                  </a:cubicBezTo>
                  <a:cubicBezTo>
                    <a:pt x="6141" y="5208"/>
                    <a:pt x="6499" y="5196"/>
                    <a:pt x="6870" y="5168"/>
                  </a:cubicBezTo>
                  <a:cubicBezTo>
                    <a:pt x="10943" y="4864"/>
                    <a:pt x="11429" y="3253"/>
                    <a:pt x="11429" y="3253"/>
                  </a:cubicBezTo>
                  <a:lnTo>
                    <a:pt x="11490" y="1"/>
                  </a:lnTo>
                  <a:close/>
                </a:path>
              </a:pathLst>
            </a:custGeom>
            <a:solidFill>
              <a:srgbClr val="F8BC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2" name="Google Shape;3507;p80">
              <a:extLst>
                <a:ext uri="{FF2B5EF4-FFF2-40B4-BE49-F238E27FC236}">
                  <a16:creationId xmlns:a16="http://schemas.microsoft.com/office/drawing/2014/main" id="{B0436F4A-94A4-4939-8F07-FD1AA1A6C497}"/>
                </a:ext>
              </a:extLst>
            </p:cNvPr>
            <p:cNvSpPr/>
            <p:nvPr/>
          </p:nvSpPr>
          <p:spPr>
            <a:xfrm>
              <a:off x="2945471" y="2017305"/>
              <a:ext cx="248234" cy="118982"/>
            </a:xfrm>
            <a:custGeom>
              <a:avLst/>
              <a:gdLst/>
              <a:ahLst/>
              <a:cxnLst/>
              <a:rect l="l" t="t" r="r" b="b"/>
              <a:pathLst>
                <a:path w="11794" h="5653" extrusionOk="0">
                  <a:moveTo>
                    <a:pt x="11794" y="0"/>
                  </a:moveTo>
                  <a:lnTo>
                    <a:pt x="0" y="1581"/>
                  </a:lnTo>
                  <a:lnTo>
                    <a:pt x="243" y="5198"/>
                  </a:lnTo>
                  <a:cubicBezTo>
                    <a:pt x="1731" y="5493"/>
                    <a:pt x="3239" y="5652"/>
                    <a:pt x="4720" y="5652"/>
                  </a:cubicBezTo>
                  <a:cubicBezTo>
                    <a:pt x="7203" y="5652"/>
                    <a:pt x="9608" y="5204"/>
                    <a:pt x="11703" y="4195"/>
                  </a:cubicBezTo>
                  <a:lnTo>
                    <a:pt x="11794" y="0"/>
                  </a:lnTo>
                  <a:close/>
                </a:path>
              </a:pathLst>
            </a:custGeom>
            <a:solidFill>
              <a:srgbClr val="ECA2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3" name="Google Shape;3508;p80">
              <a:extLst>
                <a:ext uri="{FF2B5EF4-FFF2-40B4-BE49-F238E27FC236}">
                  <a16:creationId xmlns:a16="http://schemas.microsoft.com/office/drawing/2014/main" id="{1F42A543-D303-455D-AE6B-A1D3F7F3AE0F}"/>
                </a:ext>
              </a:extLst>
            </p:cNvPr>
            <p:cNvSpPr/>
            <p:nvPr/>
          </p:nvSpPr>
          <p:spPr>
            <a:xfrm>
              <a:off x="2704247" y="1482654"/>
              <a:ext cx="619323" cy="618586"/>
            </a:xfrm>
            <a:custGeom>
              <a:avLst/>
              <a:gdLst/>
              <a:ahLst/>
              <a:cxnLst/>
              <a:rect l="l" t="t" r="r" b="b"/>
              <a:pathLst>
                <a:path w="29425" h="29390" extrusionOk="0">
                  <a:moveTo>
                    <a:pt x="16662" y="1"/>
                  </a:moveTo>
                  <a:cubicBezTo>
                    <a:pt x="14394" y="1"/>
                    <a:pt x="11791" y="615"/>
                    <a:pt x="8937" y="1874"/>
                  </a:cubicBezTo>
                  <a:cubicBezTo>
                    <a:pt x="1521" y="5096"/>
                    <a:pt x="1" y="12421"/>
                    <a:pt x="3375" y="20719"/>
                  </a:cubicBezTo>
                  <a:cubicBezTo>
                    <a:pt x="6006" y="27143"/>
                    <a:pt x="10726" y="29389"/>
                    <a:pt x="15560" y="29389"/>
                  </a:cubicBezTo>
                  <a:cubicBezTo>
                    <a:pt x="16925" y="29389"/>
                    <a:pt x="18298" y="29210"/>
                    <a:pt x="19637" y="28896"/>
                  </a:cubicBezTo>
                  <a:cubicBezTo>
                    <a:pt x="26080" y="27315"/>
                    <a:pt x="29424" y="21357"/>
                    <a:pt x="28512" y="16008"/>
                  </a:cubicBezTo>
                  <a:cubicBezTo>
                    <a:pt x="27327" y="9108"/>
                    <a:pt x="24713" y="4761"/>
                    <a:pt x="24713" y="4761"/>
                  </a:cubicBezTo>
                  <a:cubicBezTo>
                    <a:pt x="23168" y="1634"/>
                    <a:pt x="20361" y="1"/>
                    <a:pt x="16662" y="1"/>
                  </a:cubicBezTo>
                  <a:close/>
                </a:path>
              </a:pathLst>
            </a:custGeom>
            <a:solidFill>
              <a:srgbClr val="F8BC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4" name="Google Shape;3509;p80">
              <a:extLst>
                <a:ext uri="{FF2B5EF4-FFF2-40B4-BE49-F238E27FC236}">
                  <a16:creationId xmlns:a16="http://schemas.microsoft.com/office/drawing/2014/main" id="{2029E348-D631-48C3-B8A9-345ECFE612D1}"/>
                </a:ext>
              </a:extLst>
            </p:cNvPr>
            <p:cNvSpPr/>
            <p:nvPr/>
          </p:nvSpPr>
          <p:spPr>
            <a:xfrm>
              <a:off x="2559029" y="1337731"/>
              <a:ext cx="740977" cy="724918"/>
            </a:xfrm>
            <a:custGeom>
              <a:avLst/>
              <a:gdLst/>
              <a:ahLst/>
              <a:cxnLst/>
              <a:rect l="l" t="t" r="r" b="b"/>
              <a:pathLst>
                <a:path w="35205" h="34442" extrusionOk="0">
                  <a:moveTo>
                    <a:pt x="25400" y="0"/>
                  </a:moveTo>
                  <a:cubicBezTo>
                    <a:pt x="22465" y="0"/>
                    <a:pt x="20454" y="3363"/>
                    <a:pt x="16262" y="3835"/>
                  </a:cubicBezTo>
                  <a:cubicBezTo>
                    <a:pt x="12001" y="4375"/>
                    <a:pt x="6757" y="6614"/>
                    <a:pt x="5817" y="9485"/>
                  </a:cubicBezTo>
                  <a:lnTo>
                    <a:pt x="5817" y="9485"/>
                  </a:lnTo>
                  <a:cubicBezTo>
                    <a:pt x="5963" y="8604"/>
                    <a:pt x="6040" y="7059"/>
                    <a:pt x="4833" y="6844"/>
                  </a:cubicBezTo>
                  <a:cubicBezTo>
                    <a:pt x="4777" y="6834"/>
                    <a:pt x="4725" y="6829"/>
                    <a:pt x="4677" y="6829"/>
                  </a:cubicBezTo>
                  <a:cubicBezTo>
                    <a:pt x="3242" y="6829"/>
                    <a:pt x="5319" y="11069"/>
                    <a:pt x="5319" y="11069"/>
                  </a:cubicBezTo>
                  <a:cubicBezTo>
                    <a:pt x="5319" y="11069"/>
                    <a:pt x="4307" y="9045"/>
                    <a:pt x="2951" y="9045"/>
                  </a:cubicBezTo>
                  <a:cubicBezTo>
                    <a:pt x="2802" y="9045"/>
                    <a:pt x="2649" y="9070"/>
                    <a:pt x="2493" y="9124"/>
                  </a:cubicBezTo>
                  <a:cubicBezTo>
                    <a:pt x="882" y="9701"/>
                    <a:pt x="4529" y="11312"/>
                    <a:pt x="4529" y="11312"/>
                  </a:cubicBezTo>
                  <a:cubicBezTo>
                    <a:pt x="4529" y="11312"/>
                    <a:pt x="0" y="18668"/>
                    <a:pt x="3252" y="19458"/>
                  </a:cubicBezTo>
                  <a:cubicBezTo>
                    <a:pt x="3252" y="19458"/>
                    <a:pt x="2067" y="28546"/>
                    <a:pt x="5897" y="30826"/>
                  </a:cubicBezTo>
                  <a:cubicBezTo>
                    <a:pt x="5897" y="30826"/>
                    <a:pt x="7934" y="34091"/>
                    <a:pt x="10906" y="34091"/>
                  </a:cubicBezTo>
                  <a:cubicBezTo>
                    <a:pt x="11241" y="34091"/>
                    <a:pt x="11588" y="34049"/>
                    <a:pt x="11946" y="33957"/>
                  </a:cubicBezTo>
                  <a:cubicBezTo>
                    <a:pt x="12479" y="34284"/>
                    <a:pt x="13027" y="34442"/>
                    <a:pt x="13486" y="34442"/>
                  </a:cubicBezTo>
                  <a:cubicBezTo>
                    <a:pt x="14519" y="34442"/>
                    <a:pt x="15104" y="33646"/>
                    <a:pt x="14073" y="32194"/>
                  </a:cubicBezTo>
                  <a:cubicBezTo>
                    <a:pt x="14073" y="32194"/>
                    <a:pt x="13526" y="29914"/>
                    <a:pt x="12006" y="29154"/>
                  </a:cubicBezTo>
                  <a:cubicBezTo>
                    <a:pt x="12006" y="29157"/>
                    <a:pt x="12006" y="29158"/>
                    <a:pt x="12006" y="29158"/>
                  </a:cubicBezTo>
                  <a:cubicBezTo>
                    <a:pt x="12003" y="29158"/>
                    <a:pt x="11912" y="27528"/>
                    <a:pt x="9544" y="25841"/>
                  </a:cubicBezTo>
                  <a:cubicBezTo>
                    <a:pt x="9544" y="25841"/>
                    <a:pt x="12280" y="23683"/>
                    <a:pt x="11338" y="19245"/>
                  </a:cubicBezTo>
                  <a:cubicBezTo>
                    <a:pt x="11338" y="19245"/>
                    <a:pt x="13921" y="17604"/>
                    <a:pt x="14195" y="14564"/>
                  </a:cubicBezTo>
                  <a:cubicBezTo>
                    <a:pt x="14195" y="14564"/>
                    <a:pt x="14808" y="14599"/>
                    <a:pt x="15789" y="14599"/>
                  </a:cubicBezTo>
                  <a:cubicBezTo>
                    <a:pt x="19155" y="14599"/>
                    <a:pt x="26856" y="14198"/>
                    <a:pt x="28998" y="10643"/>
                  </a:cubicBezTo>
                  <a:cubicBezTo>
                    <a:pt x="28998" y="10643"/>
                    <a:pt x="29245" y="10660"/>
                    <a:pt x="29638" y="10660"/>
                  </a:cubicBezTo>
                  <a:cubicBezTo>
                    <a:pt x="31227" y="10660"/>
                    <a:pt x="35205" y="10387"/>
                    <a:pt x="34986" y="7634"/>
                  </a:cubicBezTo>
                  <a:cubicBezTo>
                    <a:pt x="34764" y="4564"/>
                    <a:pt x="32403" y="3407"/>
                    <a:pt x="29529" y="3407"/>
                  </a:cubicBezTo>
                  <a:cubicBezTo>
                    <a:pt x="29245" y="3407"/>
                    <a:pt x="28956" y="3418"/>
                    <a:pt x="28663" y="3440"/>
                  </a:cubicBezTo>
                  <a:cubicBezTo>
                    <a:pt x="28663" y="3440"/>
                    <a:pt x="29636" y="856"/>
                    <a:pt x="26262" y="96"/>
                  </a:cubicBezTo>
                  <a:cubicBezTo>
                    <a:pt x="25965" y="30"/>
                    <a:pt x="25678" y="0"/>
                    <a:pt x="2540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5" name="Google Shape;3510;p80">
              <a:extLst>
                <a:ext uri="{FF2B5EF4-FFF2-40B4-BE49-F238E27FC236}">
                  <a16:creationId xmlns:a16="http://schemas.microsoft.com/office/drawing/2014/main" id="{2730A5F1-DAC7-4173-99CF-F72A4F4313B4}"/>
                </a:ext>
              </a:extLst>
            </p:cNvPr>
            <p:cNvSpPr/>
            <p:nvPr/>
          </p:nvSpPr>
          <p:spPr>
            <a:xfrm>
              <a:off x="2669074" y="1314913"/>
              <a:ext cx="502867" cy="259642"/>
            </a:xfrm>
            <a:custGeom>
              <a:avLst/>
              <a:gdLst/>
              <a:ahLst/>
              <a:cxnLst/>
              <a:rect l="l" t="t" r="r" b="b"/>
              <a:pathLst>
                <a:path w="23892" h="12336" extrusionOk="0">
                  <a:moveTo>
                    <a:pt x="19189" y="0"/>
                  </a:moveTo>
                  <a:cubicBezTo>
                    <a:pt x="18492" y="0"/>
                    <a:pt x="17802" y="173"/>
                    <a:pt x="17204" y="542"/>
                  </a:cubicBezTo>
                  <a:cubicBezTo>
                    <a:pt x="16140" y="1119"/>
                    <a:pt x="15411" y="2214"/>
                    <a:pt x="14712" y="3217"/>
                  </a:cubicBezTo>
                  <a:cubicBezTo>
                    <a:pt x="14043" y="4250"/>
                    <a:pt x="13314" y="5314"/>
                    <a:pt x="12250" y="5891"/>
                  </a:cubicBezTo>
                  <a:cubicBezTo>
                    <a:pt x="11418" y="6345"/>
                    <a:pt x="10515" y="6470"/>
                    <a:pt x="9571" y="6470"/>
                  </a:cubicBezTo>
                  <a:cubicBezTo>
                    <a:pt x="8998" y="6470"/>
                    <a:pt x="8409" y="6424"/>
                    <a:pt x="7812" y="6378"/>
                  </a:cubicBezTo>
                  <a:cubicBezTo>
                    <a:pt x="7200" y="6321"/>
                    <a:pt x="6589" y="6271"/>
                    <a:pt x="5981" y="6271"/>
                  </a:cubicBezTo>
                  <a:cubicBezTo>
                    <a:pt x="5289" y="6271"/>
                    <a:pt x="4601" y="6336"/>
                    <a:pt x="3921" y="6530"/>
                  </a:cubicBezTo>
                  <a:cubicBezTo>
                    <a:pt x="1550" y="7259"/>
                    <a:pt x="0" y="9904"/>
                    <a:pt x="517" y="12335"/>
                  </a:cubicBezTo>
                  <a:lnTo>
                    <a:pt x="699" y="12305"/>
                  </a:lnTo>
                  <a:cubicBezTo>
                    <a:pt x="183" y="9995"/>
                    <a:pt x="1702" y="7411"/>
                    <a:pt x="3982" y="6712"/>
                  </a:cubicBezTo>
                  <a:cubicBezTo>
                    <a:pt x="4595" y="6524"/>
                    <a:pt x="5240" y="6465"/>
                    <a:pt x="5901" y="6465"/>
                  </a:cubicBezTo>
                  <a:cubicBezTo>
                    <a:pt x="6519" y="6465"/>
                    <a:pt x="7150" y="6516"/>
                    <a:pt x="7782" y="6560"/>
                  </a:cubicBezTo>
                  <a:cubicBezTo>
                    <a:pt x="8391" y="6608"/>
                    <a:pt x="9014" y="6660"/>
                    <a:pt x="9629" y="6660"/>
                  </a:cubicBezTo>
                  <a:cubicBezTo>
                    <a:pt x="10579" y="6660"/>
                    <a:pt x="11510" y="6535"/>
                    <a:pt x="12341" y="6074"/>
                  </a:cubicBezTo>
                  <a:cubicBezTo>
                    <a:pt x="13435" y="5466"/>
                    <a:pt x="14165" y="4372"/>
                    <a:pt x="14894" y="3338"/>
                  </a:cubicBezTo>
                  <a:cubicBezTo>
                    <a:pt x="15563" y="2366"/>
                    <a:pt x="16262" y="1302"/>
                    <a:pt x="17265" y="724"/>
                  </a:cubicBezTo>
                  <a:cubicBezTo>
                    <a:pt x="17841" y="387"/>
                    <a:pt x="18504" y="228"/>
                    <a:pt x="19172" y="228"/>
                  </a:cubicBezTo>
                  <a:cubicBezTo>
                    <a:pt x="20550" y="228"/>
                    <a:pt x="21949" y="905"/>
                    <a:pt x="22645" y="2092"/>
                  </a:cubicBezTo>
                  <a:cubicBezTo>
                    <a:pt x="23678" y="3825"/>
                    <a:pt x="23010" y="6408"/>
                    <a:pt x="21247" y="7472"/>
                  </a:cubicBezTo>
                  <a:lnTo>
                    <a:pt x="21368" y="7624"/>
                  </a:lnTo>
                  <a:cubicBezTo>
                    <a:pt x="23223" y="6530"/>
                    <a:pt x="23891" y="3825"/>
                    <a:pt x="22827" y="1970"/>
                  </a:cubicBezTo>
                  <a:cubicBezTo>
                    <a:pt x="22072" y="725"/>
                    <a:pt x="20616" y="0"/>
                    <a:pt x="1918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6" name="Google Shape;3511;p80">
              <a:extLst>
                <a:ext uri="{FF2B5EF4-FFF2-40B4-BE49-F238E27FC236}">
                  <a16:creationId xmlns:a16="http://schemas.microsoft.com/office/drawing/2014/main" id="{B428CB45-A10B-4F56-ADDB-BCA3074D13B1}"/>
                </a:ext>
              </a:extLst>
            </p:cNvPr>
            <p:cNvSpPr/>
            <p:nvPr/>
          </p:nvSpPr>
          <p:spPr>
            <a:xfrm>
              <a:off x="2589740" y="1573271"/>
              <a:ext cx="169538" cy="434799"/>
            </a:xfrm>
            <a:custGeom>
              <a:avLst/>
              <a:gdLst/>
              <a:ahLst/>
              <a:cxnLst/>
              <a:rect l="l" t="t" r="r" b="b"/>
              <a:pathLst>
                <a:path w="8055" h="20658" extrusionOk="0">
                  <a:moveTo>
                    <a:pt x="2766" y="1"/>
                  </a:moveTo>
                  <a:cubicBezTo>
                    <a:pt x="1064" y="1612"/>
                    <a:pt x="0" y="3982"/>
                    <a:pt x="0" y="6384"/>
                  </a:cubicBezTo>
                  <a:cubicBezTo>
                    <a:pt x="0" y="7356"/>
                    <a:pt x="213" y="8055"/>
                    <a:pt x="760" y="8390"/>
                  </a:cubicBezTo>
                  <a:cubicBezTo>
                    <a:pt x="1049" y="8602"/>
                    <a:pt x="1368" y="8678"/>
                    <a:pt x="1710" y="8678"/>
                  </a:cubicBezTo>
                  <a:cubicBezTo>
                    <a:pt x="2052" y="8678"/>
                    <a:pt x="2417" y="8602"/>
                    <a:pt x="2797" y="8511"/>
                  </a:cubicBezTo>
                  <a:lnTo>
                    <a:pt x="2797" y="8511"/>
                  </a:lnTo>
                  <a:cubicBezTo>
                    <a:pt x="1216" y="10852"/>
                    <a:pt x="1520" y="13983"/>
                    <a:pt x="2037" y="16232"/>
                  </a:cubicBezTo>
                  <a:cubicBezTo>
                    <a:pt x="2219" y="17052"/>
                    <a:pt x="2553" y="18056"/>
                    <a:pt x="3101" y="18907"/>
                  </a:cubicBezTo>
                  <a:cubicBezTo>
                    <a:pt x="3708" y="19788"/>
                    <a:pt x="4560" y="20396"/>
                    <a:pt x="5441" y="20578"/>
                  </a:cubicBezTo>
                  <a:cubicBezTo>
                    <a:pt x="5595" y="20636"/>
                    <a:pt x="5749" y="20657"/>
                    <a:pt x="5911" y="20657"/>
                  </a:cubicBezTo>
                  <a:cubicBezTo>
                    <a:pt x="6005" y="20657"/>
                    <a:pt x="6101" y="20650"/>
                    <a:pt x="6201" y="20639"/>
                  </a:cubicBezTo>
                  <a:cubicBezTo>
                    <a:pt x="6961" y="20548"/>
                    <a:pt x="7660" y="20122"/>
                    <a:pt x="8055" y="19515"/>
                  </a:cubicBezTo>
                  <a:lnTo>
                    <a:pt x="7903" y="19423"/>
                  </a:lnTo>
                  <a:cubicBezTo>
                    <a:pt x="7541" y="20069"/>
                    <a:pt x="6740" y="20430"/>
                    <a:pt x="5929" y="20430"/>
                  </a:cubicBezTo>
                  <a:cubicBezTo>
                    <a:pt x="5786" y="20430"/>
                    <a:pt x="5643" y="20419"/>
                    <a:pt x="5502" y="20396"/>
                  </a:cubicBezTo>
                  <a:cubicBezTo>
                    <a:pt x="4681" y="20244"/>
                    <a:pt x="3860" y="19666"/>
                    <a:pt x="3313" y="18815"/>
                  </a:cubicBezTo>
                  <a:cubicBezTo>
                    <a:pt x="2736" y="17964"/>
                    <a:pt x="2462" y="17022"/>
                    <a:pt x="2280" y="16171"/>
                  </a:cubicBezTo>
                  <a:cubicBezTo>
                    <a:pt x="1702" y="13891"/>
                    <a:pt x="1429" y="10700"/>
                    <a:pt x="3161" y="8390"/>
                  </a:cubicBezTo>
                  <a:lnTo>
                    <a:pt x="3344" y="8177"/>
                  </a:lnTo>
                  <a:lnTo>
                    <a:pt x="3040" y="8238"/>
                  </a:lnTo>
                  <a:cubicBezTo>
                    <a:pt x="2619" y="8361"/>
                    <a:pt x="2157" y="8483"/>
                    <a:pt x="1731" y="8483"/>
                  </a:cubicBezTo>
                  <a:cubicBezTo>
                    <a:pt x="1419" y="8483"/>
                    <a:pt x="1126" y="8418"/>
                    <a:pt x="882" y="8238"/>
                  </a:cubicBezTo>
                  <a:cubicBezTo>
                    <a:pt x="426" y="7934"/>
                    <a:pt x="183" y="7295"/>
                    <a:pt x="183" y="6384"/>
                  </a:cubicBezTo>
                  <a:cubicBezTo>
                    <a:pt x="183" y="4043"/>
                    <a:pt x="1216" y="1733"/>
                    <a:pt x="2918" y="153"/>
                  </a:cubicBezTo>
                  <a:lnTo>
                    <a:pt x="2766"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7" name="Google Shape;3512;p80">
              <a:extLst>
                <a:ext uri="{FF2B5EF4-FFF2-40B4-BE49-F238E27FC236}">
                  <a16:creationId xmlns:a16="http://schemas.microsoft.com/office/drawing/2014/main" id="{EC702FAF-0BC5-4F57-82FF-8D941859C495}"/>
                </a:ext>
              </a:extLst>
            </p:cNvPr>
            <p:cNvSpPr/>
            <p:nvPr/>
          </p:nvSpPr>
          <p:spPr>
            <a:xfrm>
              <a:off x="3015207" y="1550244"/>
              <a:ext cx="1305" cy="652"/>
            </a:xfrm>
            <a:custGeom>
              <a:avLst/>
              <a:gdLst/>
              <a:ahLst/>
              <a:cxnLst/>
              <a:rect l="l" t="t" r="r" b="b"/>
              <a:pathLst>
                <a:path w="62" h="31" extrusionOk="0">
                  <a:moveTo>
                    <a:pt x="61" y="31"/>
                  </a:moveTo>
                  <a:cubicBezTo>
                    <a:pt x="31" y="0"/>
                    <a:pt x="0" y="0"/>
                    <a:pt x="0" y="0"/>
                  </a:cubicBezTo>
                  <a:cubicBezTo>
                    <a:pt x="0" y="0"/>
                    <a:pt x="31" y="0"/>
                    <a:pt x="61" y="31"/>
                  </a:cubicBezTo>
                  <a:close/>
                </a:path>
              </a:pathLst>
            </a:custGeom>
            <a:solidFill>
              <a:srgbClr val="32293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8" name="Google Shape;3513;p80">
              <a:extLst>
                <a:ext uri="{FF2B5EF4-FFF2-40B4-BE49-F238E27FC236}">
                  <a16:creationId xmlns:a16="http://schemas.microsoft.com/office/drawing/2014/main" id="{83438262-B268-4ED4-8F3A-53C0435FB105}"/>
                </a:ext>
              </a:extLst>
            </p:cNvPr>
            <p:cNvSpPr/>
            <p:nvPr/>
          </p:nvSpPr>
          <p:spPr>
            <a:xfrm>
              <a:off x="2697764" y="1879664"/>
              <a:ext cx="148532" cy="156215"/>
            </a:xfrm>
            <a:custGeom>
              <a:avLst/>
              <a:gdLst/>
              <a:ahLst/>
              <a:cxnLst/>
              <a:rect l="l" t="t" r="r" b="b"/>
              <a:pathLst>
                <a:path w="7057" h="7422" extrusionOk="0">
                  <a:moveTo>
                    <a:pt x="3881" y="1"/>
                  </a:moveTo>
                  <a:cubicBezTo>
                    <a:pt x="2502" y="1"/>
                    <a:pt x="1" y="471"/>
                    <a:pt x="400" y="3955"/>
                  </a:cubicBezTo>
                  <a:cubicBezTo>
                    <a:pt x="710" y="6387"/>
                    <a:pt x="2156" y="7422"/>
                    <a:pt x="3641" y="7422"/>
                  </a:cubicBezTo>
                  <a:cubicBezTo>
                    <a:pt x="5070" y="7422"/>
                    <a:pt x="6535" y="6463"/>
                    <a:pt x="7057" y="4867"/>
                  </a:cubicBezTo>
                  <a:lnTo>
                    <a:pt x="4747" y="65"/>
                  </a:lnTo>
                  <a:cubicBezTo>
                    <a:pt x="4747" y="65"/>
                    <a:pt x="4391" y="1"/>
                    <a:pt x="3881" y="1"/>
                  </a:cubicBezTo>
                  <a:close/>
                </a:path>
              </a:pathLst>
            </a:custGeom>
            <a:solidFill>
              <a:srgbClr val="F8BC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9" name="Google Shape;3514;p80">
              <a:extLst>
                <a:ext uri="{FF2B5EF4-FFF2-40B4-BE49-F238E27FC236}">
                  <a16:creationId xmlns:a16="http://schemas.microsoft.com/office/drawing/2014/main" id="{1E7852E2-6072-44E8-933F-5433535220F4}"/>
                </a:ext>
              </a:extLst>
            </p:cNvPr>
            <p:cNvSpPr/>
            <p:nvPr/>
          </p:nvSpPr>
          <p:spPr>
            <a:xfrm>
              <a:off x="2858454" y="1694010"/>
              <a:ext cx="119003" cy="97197"/>
            </a:xfrm>
            <a:custGeom>
              <a:avLst/>
              <a:gdLst/>
              <a:ahLst/>
              <a:cxnLst/>
              <a:rect l="l" t="t" r="r" b="b"/>
              <a:pathLst>
                <a:path w="5654" h="4618" extrusionOk="0">
                  <a:moveTo>
                    <a:pt x="4344" y="1"/>
                  </a:moveTo>
                  <a:cubicBezTo>
                    <a:pt x="3813" y="1"/>
                    <a:pt x="3059" y="390"/>
                    <a:pt x="1946" y="1468"/>
                  </a:cubicBezTo>
                  <a:cubicBezTo>
                    <a:pt x="0" y="3353"/>
                    <a:pt x="1247" y="4356"/>
                    <a:pt x="1247" y="4356"/>
                  </a:cubicBezTo>
                  <a:cubicBezTo>
                    <a:pt x="1460" y="4533"/>
                    <a:pt x="1691" y="4618"/>
                    <a:pt x="1944" y="4618"/>
                  </a:cubicBezTo>
                  <a:cubicBezTo>
                    <a:pt x="2557" y="4618"/>
                    <a:pt x="3300" y="4122"/>
                    <a:pt x="4225" y="3262"/>
                  </a:cubicBezTo>
                  <a:cubicBezTo>
                    <a:pt x="5320" y="2228"/>
                    <a:pt x="5654" y="1104"/>
                    <a:pt x="5198" y="496"/>
                  </a:cubicBezTo>
                  <a:cubicBezTo>
                    <a:pt x="4994" y="203"/>
                    <a:pt x="4727" y="1"/>
                    <a:pt x="434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 name="Google Shape;3515;p80">
              <a:extLst>
                <a:ext uri="{FF2B5EF4-FFF2-40B4-BE49-F238E27FC236}">
                  <a16:creationId xmlns:a16="http://schemas.microsoft.com/office/drawing/2014/main" id="{EA49A6FA-489D-41A8-AE22-484097DD4CFE}"/>
                </a:ext>
              </a:extLst>
            </p:cNvPr>
            <p:cNvSpPr/>
            <p:nvPr/>
          </p:nvSpPr>
          <p:spPr>
            <a:xfrm>
              <a:off x="3135482" y="1638461"/>
              <a:ext cx="127337" cy="66405"/>
            </a:xfrm>
            <a:custGeom>
              <a:avLst/>
              <a:gdLst/>
              <a:ahLst/>
              <a:cxnLst/>
              <a:rect l="l" t="t" r="r" b="b"/>
              <a:pathLst>
                <a:path w="6050" h="3155" extrusionOk="0">
                  <a:moveTo>
                    <a:pt x="1623" y="0"/>
                  </a:moveTo>
                  <a:cubicBezTo>
                    <a:pt x="464" y="0"/>
                    <a:pt x="114" y="479"/>
                    <a:pt x="92" y="1068"/>
                  </a:cubicBezTo>
                  <a:cubicBezTo>
                    <a:pt x="1" y="1828"/>
                    <a:pt x="882" y="2648"/>
                    <a:pt x="2372" y="2952"/>
                  </a:cubicBezTo>
                  <a:cubicBezTo>
                    <a:pt x="3013" y="3083"/>
                    <a:pt x="3560" y="3155"/>
                    <a:pt x="4012" y="3155"/>
                  </a:cubicBezTo>
                  <a:cubicBezTo>
                    <a:pt x="4824" y="3155"/>
                    <a:pt x="5327" y="2922"/>
                    <a:pt x="5502" y="2375"/>
                  </a:cubicBezTo>
                  <a:cubicBezTo>
                    <a:pt x="5502" y="2375"/>
                    <a:pt x="6049" y="855"/>
                    <a:pt x="3405" y="247"/>
                  </a:cubicBezTo>
                  <a:cubicBezTo>
                    <a:pt x="2665" y="75"/>
                    <a:pt x="2081" y="0"/>
                    <a:pt x="1623"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1" name="Google Shape;3516;p80">
              <a:extLst>
                <a:ext uri="{FF2B5EF4-FFF2-40B4-BE49-F238E27FC236}">
                  <a16:creationId xmlns:a16="http://schemas.microsoft.com/office/drawing/2014/main" id="{7A1E838C-81FE-4AE3-B64A-72F9169A7790}"/>
                </a:ext>
              </a:extLst>
            </p:cNvPr>
            <p:cNvSpPr/>
            <p:nvPr/>
          </p:nvSpPr>
          <p:spPr>
            <a:xfrm>
              <a:off x="2960816" y="1831335"/>
              <a:ext cx="44810" cy="49188"/>
            </a:xfrm>
            <a:custGeom>
              <a:avLst/>
              <a:gdLst/>
              <a:ahLst/>
              <a:cxnLst/>
              <a:rect l="l" t="t" r="r" b="b"/>
              <a:pathLst>
                <a:path w="2129" h="2337" extrusionOk="0">
                  <a:moveTo>
                    <a:pt x="1042" y="1"/>
                  </a:moveTo>
                  <a:cubicBezTo>
                    <a:pt x="989" y="1"/>
                    <a:pt x="935" y="7"/>
                    <a:pt x="882" y="20"/>
                  </a:cubicBezTo>
                  <a:cubicBezTo>
                    <a:pt x="335" y="81"/>
                    <a:pt x="1" y="689"/>
                    <a:pt x="122" y="1327"/>
                  </a:cubicBezTo>
                  <a:cubicBezTo>
                    <a:pt x="179" y="1951"/>
                    <a:pt x="658" y="2337"/>
                    <a:pt x="1142" y="2337"/>
                  </a:cubicBezTo>
                  <a:cubicBezTo>
                    <a:pt x="1177" y="2337"/>
                    <a:pt x="1212" y="2335"/>
                    <a:pt x="1247" y="2330"/>
                  </a:cubicBezTo>
                  <a:cubicBezTo>
                    <a:pt x="1794" y="2239"/>
                    <a:pt x="2128" y="1631"/>
                    <a:pt x="2007" y="993"/>
                  </a:cubicBezTo>
                  <a:cubicBezTo>
                    <a:pt x="1898" y="425"/>
                    <a:pt x="1477" y="1"/>
                    <a:pt x="104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2" name="Google Shape;3517;p80">
              <a:extLst>
                <a:ext uri="{FF2B5EF4-FFF2-40B4-BE49-F238E27FC236}">
                  <a16:creationId xmlns:a16="http://schemas.microsoft.com/office/drawing/2014/main" id="{E55FF6BE-A8AD-4DD4-B567-130AEC35180B}"/>
                </a:ext>
              </a:extLst>
            </p:cNvPr>
            <p:cNvSpPr/>
            <p:nvPr/>
          </p:nvSpPr>
          <p:spPr>
            <a:xfrm>
              <a:off x="3186674" y="1767366"/>
              <a:ext cx="44158" cy="49167"/>
            </a:xfrm>
            <a:custGeom>
              <a:avLst/>
              <a:gdLst/>
              <a:ahLst/>
              <a:cxnLst/>
              <a:rect l="l" t="t" r="r" b="b"/>
              <a:pathLst>
                <a:path w="2098" h="2336" extrusionOk="0">
                  <a:moveTo>
                    <a:pt x="1028" y="0"/>
                  </a:moveTo>
                  <a:cubicBezTo>
                    <a:pt x="970" y="0"/>
                    <a:pt x="911" y="7"/>
                    <a:pt x="851" y="20"/>
                  </a:cubicBezTo>
                  <a:cubicBezTo>
                    <a:pt x="335" y="81"/>
                    <a:pt x="0" y="689"/>
                    <a:pt x="92" y="1327"/>
                  </a:cubicBezTo>
                  <a:cubicBezTo>
                    <a:pt x="177" y="1950"/>
                    <a:pt x="632" y="2336"/>
                    <a:pt x="1112" y="2336"/>
                  </a:cubicBezTo>
                  <a:cubicBezTo>
                    <a:pt x="1146" y="2336"/>
                    <a:pt x="1181" y="2334"/>
                    <a:pt x="1216" y="2330"/>
                  </a:cubicBezTo>
                  <a:cubicBezTo>
                    <a:pt x="1763" y="2239"/>
                    <a:pt x="2098" y="1631"/>
                    <a:pt x="1976" y="992"/>
                  </a:cubicBezTo>
                  <a:cubicBezTo>
                    <a:pt x="1895" y="424"/>
                    <a:pt x="1500" y="0"/>
                    <a:pt x="1028"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3" name="Google Shape;3518;p80">
              <a:extLst>
                <a:ext uri="{FF2B5EF4-FFF2-40B4-BE49-F238E27FC236}">
                  <a16:creationId xmlns:a16="http://schemas.microsoft.com/office/drawing/2014/main" id="{7BC09ECC-A463-4C29-9452-3E3DCA4517AA}"/>
                </a:ext>
              </a:extLst>
            </p:cNvPr>
            <p:cNvSpPr/>
            <p:nvPr/>
          </p:nvSpPr>
          <p:spPr>
            <a:xfrm>
              <a:off x="2720245" y="1913048"/>
              <a:ext cx="108142" cy="80591"/>
            </a:xfrm>
            <a:custGeom>
              <a:avLst/>
              <a:gdLst/>
              <a:ahLst/>
              <a:cxnLst/>
              <a:rect l="l" t="t" r="r" b="b"/>
              <a:pathLst>
                <a:path w="5138" h="3829" extrusionOk="0">
                  <a:moveTo>
                    <a:pt x="2140" y="1"/>
                  </a:moveTo>
                  <a:cubicBezTo>
                    <a:pt x="1887" y="1"/>
                    <a:pt x="1640" y="49"/>
                    <a:pt x="1399" y="151"/>
                  </a:cubicBezTo>
                  <a:cubicBezTo>
                    <a:pt x="457" y="515"/>
                    <a:pt x="31" y="1549"/>
                    <a:pt x="31" y="1579"/>
                  </a:cubicBezTo>
                  <a:cubicBezTo>
                    <a:pt x="1" y="1640"/>
                    <a:pt x="31" y="1670"/>
                    <a:pt x="62" y="1701"/>
                  </a:cubicBezTo>
                  <a:cubicBezTo>
                    <a:pt x="71" y="1710"/>
                    <a:pt x="82" y="1713"/>
                    <a:pt x="95" y="1713"/>
                  </a:cubicBezTo>
                  <a:cubicBezTo>
                    <a:pt x="125" y="1713"/>
                    <a:pt x="162" y="1692"/>
                    <a:pt x="183" y="1670"/>
                  </a:cubicBezTo>
                  <a:cubicBezTo>
                    <a:pt x="214" y="1670"/>
                    <a:pt x="578" y="698"/>
                    <a:pt x="1460" y="333"/>
                  </a:cubicBezTo>
                  <a:cubicBezTo>
                    <a:pt x="1688" y="257"/>
                    <a:pt x="1915" y="218"/>
                    <a:pt x="2150" y="218"/>
                  </a:cubicBezTo>
                  <a:cubicBezTo>
                    <a:pt x="2478" y="218"/>
                    <a:pt x="2820" y="295"/>
                    <a:pt x="3192" y="455"/>
                  </a:cubicBezTo>
                  <a:cubicBezTo>
                    <a:pt x="4925" y="1245"/>
                    <a:pt x="4317" y="3676"/>
                    <a:pt x="4317" y="3737"/>
                  </a:cubicBezTo>
                  <a:cubicBezTo>
                    <a:pt x="4317" y="3768"/>
                    <a:pt x="4347" y="3828"/>
                    <a:pt x="4378" y="3828"/>
                  </a:cubicBezTo>
                  <a:lnTo>
                    <a:pt x="4439" y="3828"/>
                  </a:lnTo>
                  <a:cubicBezTo>
                    <a:pt x="4469" y="3798"/>
                    <a:pt x="4469" y="3798"/>
                    <a:pt x="4499" y="3707"/>
                  </a:cubicBezTo>
                  <a:cubicBezTo>
                    <a:pt x="4499" y="3707"/>
                    <a:pt x="5138" y="1093"/>
                    <a:pt x="3253" y="272"/>
                  </a:cubicBezTo>
                  <a:cubicBezTo>
                    <a:pt x="2864" y="95"/>
                    <a:pt x="2495" y="1"/>
                    <a:pt x="214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4" name="Google Shape;3519;p80">
              <a:extLst>
                <a:ext uri="{FF2B5EF4-FFF2-40B4-BE49-F238E27FC236}">
                  <a16:creationId xmlns:a16="http://schemas.microsoft.com/office/drawing/2014/main" id="{AD52816E-1875-41BB-AA39-7F3AEC942D39}"/>
                </a:ext>
              </a:extLst>
            </p:cNvPr>
            <p:cNvSpPr/>
            <p:nvPr/>
          </p:nvSpPr>
          <p:spPr>
            <a:xfrm>
              <a:off x="2755439" y="1941696"/>
              <a:ext cx="59522" cy="21237"/>
            </a:xfrm>
            <a:custGeom>
              <a:avLst/>
              <a:gdLst/>
              <a:ahLst/>
              <a:cxnLst/>
              <a:rect l="l" t="t" r="r" b="b"/>
              <a:pathLst>
                <a:path w="2828" h="1009" extrusionOk="0">
                  <a:moveTo>
                    <a:pt x="1772" y="1"/>
                  </a:moveTo>
                  <a:cubicBezTo>
                    <a:pt x="809" y="1"/>
                    <a:pt x="31" y="796"/>
                    <a:pt x="31" y="796"/>
                  </a:cubicBezTo>
                  <a:cubicBezTo>
                    <a:pt x="1" y="856"/>
                    <a:pt x="1" y="917"/>
                    <a:pt x="31" y="948"/>
                  </a:cubicBezTo>
                  <a:cubicBezTo>
                    <a:pt x="31" y="1008"/>
                    <a:pt x="61" y="1008"/>
                    <a:pt x="92" y="1008"/>
                  </a:cubicBezTo>
                  <a:lnTo>
                    <a:pt x="153" y="1008"/>
                  </a:lnTo>
                  <a:cubicBezTo>
                    <a:pt x="175" y="963"/>
                    <a:pt x="873" y="243"/>
                    <a:pt x="1742" y="243"/>
                  </a:cubicBezTo>
                  <a:cubicBezTo>
                    <a:pt x="2040" y="243"/>
                    <a:pt x="2358" y="328"/>
                    <a:pt x="2675" y="553"/>
                  </a:cubicBezTo>
                  <a:cubicBezTo>
                    <a:pt x="2767" y="553"/>
                    <a:pt x="2797" y="553"/>
                    <a:pt x="2827" y="492"/>
                  </a:cubicBezTo>
                  <a:cubicBezTo>
                    <a:pt x="2827" y="431"/>
                    <a:pt x="2827" y="401"/>
                    <a:pt x="2797" y="340"/>
                  </a:cubicBezTo>
                  <a:cubicBezTo>
                    <a:pt x="2450" y="93"/>
                    <a:pt x="2100" y="1"/>
                    <a:pt x="177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5" name="Google Shape;3520;p80">
              <a:extLst>
                <a:ext uri="{FF2B5EF4-FFF2-40B4-BE49-F238E27FC236}">
                  <a16:creationId xmlns:a16="http://schemas.microsoft.com/office/drawing/2014/main" id="{363BB6FA-9ACB-4364-A60C-2A4142EBA6F7}"/>
                </a:ext>
              </a:extLst>
            </p:cNvPr>
            <p:cNvSpPr/>
            <p:nvPr/>
          </p:nvSpPr>
          <p:spPr>
            <a:xfrm>
              <a:off x="3059347" y="1708281"/>
              <a:ext cx="95977" cy="153542"/>
            </a:xfrm>
            <a:custGeom>
              <a:avLst/>
              <a:gdLst/>
              <a:ahLst/>
              <a:cxnLst/>
              <a:rect l="l" t="t" r="r" b="b"/>
              <a:pathLst>
                <a:path w="4560" h="7295" extrusionOk="0">
                  <a:moveTo>
                    <a:pt x="153" y="0"/>
                  </a:moveTo>
                  <a:cubicBezTo>
                    <a:pt x="92" y="122"/>
                    <a:pt x="61" y="182"/>
                    <a:pt x="1" y="274"/>
                  </a:cubicBezTo>
                  <a:cubicBezTo>
                    <a:pt x="213" y="2097"/>
                    <a:pt x="548" y="4316"/>
                    <a:pt x="912" y="4711"/>
                  </a:cubicBezTo>
                  <a:cubicBezTo>
                    <a:pt x="1054" y="4868"/>
                    <a:pt x="1250" y="4991"/>
                    <a:pt x="1526" y="4991"/>
                  </a:cubicBezTo>
                  <a:cubicBezTo>
                    <a:pt x="1840" y="4991"/>
                    <a:pt x="2261" y="4830"/>
                    <a:pt x="2827" y="4377"/>
                  </a:cubicBezTo>
                  <a:cubicBezTo>
                    <a:pt x="2888" y="4377"/>
                    <a:pt x="2888" y="4316"/>
                    <a:pt x="2888" y="4316"/>
                  </a:cubicBezTo>
                  <a:cubicBezTo>
                    <a:pt x="3058" y="4198"/>
                    <a:pt x="3227" y="4136"/>
                    <a:pt x="3381" y="4136"/>
                  </a:cubicBezTo>
                  <a:cubicBezTo>
                    <a:pt x="3503" y="4136"/>
                    <a:pt x="3615" y="4175"/>
                    <a:pt x="3709" y="4255"/>
                  </a:cubicBezTo>
                  <a:cubicBezTo>
                    <a:pt x="4134" y="4529"/>
                    <a:pt x="4347" y="5319"/>
                    <a:pt x="4165" y="5897"/>
                  </a:cubicBezTo>
                  <a:cubicBezTo>
                    <a:pt x="3952" y="6626"/>
                    <a:pt x="3253" y="7113"/>
                    <a:pt x="3253" y="7113"/>
                  </a:cubicBezTo>
                  <a:cubicBezTo>
                    <a:pt x="3223" y="7143"/>
                    <a:pt x="3223" y="7173"/>
                    <a:pt x="3223" y="7265"/>
                  </a:cubicBezTo>
                  <a:cubicBezTo>
                    <a:pt x="3253" y="7295"/>
                    <a:pt x="3283" y="7295"/>
                    <a:pt x="3344" y="7295"/>
                  </a:cubicBezTo>
                  <a:lnTo>
                    <a:pt x="3375" y="7295"/>
                  </a:lnTo>
                  <a:cubicBezTo>
                    <a:pt x="3405" y="7265"/>
                    <a:pt x="4134" y="6748"/>
                    <a:pt x="4347" y="5958"/>
                  </a:cubicBezTo>
                  <a:cubicBezTo>
                    <a:pt x="4560" y="5289"/>
                    <a:pt x="4286" y="4407"/>
                    <a:pt x="3830" y="4073"/>
                  </a:cubicBezTo>
                  <a:cubicBezTo>
                    <a:pt x="3704" y="3972"/>
                    <a:pt x="3561" y="3923"/>
                    <a:pt x="3411" y="3923"/>
                  </a:cubicBezTo>
                  <a:cubicBezTo>
                    <a:pt x="3202" y="3923"/>
                    <a:pt x="2979" y="4018"/>
                    <a:pt x="2767" y="4195"/>
                  </a:cubicBezTo>
                  <a:lnTo>
                    <a:pt x="2736" y="4225"/>
                  </a:lnTo>
                  <a:cubicBezTo>
                    <a:pt x="2268" y="4600"/>
                    <a:pt x="1881" y="4801"/>
                    <a:pt x="1567" y="4801"/>
                  </a:cubicBezTo>
                  <a:cubicBezTo>
                    <a:pt x="1371" y="4801"/>
                    <a:pt x="1204" y="4723"/>
                    <a:pt x="1064" y="4559"/>
                  </a:cubicBezTo>
                  <a:cubicBezTo>
                    <a:pt x="760" y="4225"/>
                    <a:pt x="396" y="1945"/>
                    <a:pt x="15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6" name="Google Shape;3521;p80">
              <a:extLst>
                <a:ext uri="{FF2B5EF4-FFF2-40B4-BE49-F238E27FC236}">
                  <a16:creationId xmlns:a16="http://schemas.microsoft.com/office/drawing/2014/main" id="{3575F1B9-CCDB-44B2-9DE5-3F2E167F318A}"/>
                </a:ext>
              </a:extLst>
            </p:cNvPr>
            <p:cNvSpPr/>
            <p:nvPr/>
          </p:nvSpPr>
          <p:spPr>
            <a:xfrm>
              <a:off x="2910277" y="1922583"/>
              <a:ext cx="136935" cy="72993"/>
            </a:xfrm>
            <a:custGeom>
              <a:avLst/>
              <a:gdLst/>
              <a:ahLst/>
              <a:cxnLst/>
              <a:rect l="l" t="t" r="r" b="b"/>
              <a:pathLst>
                <a:path w="6506" h="3468" extrusionOk="0">
                  <a:moveTo>
                    <a:pt x="3669" y="1"/>
                  </a:moveTo>
                  <a:cubicBezTo>
                    <a:pt x="3474" y="1"/>
                    <a:pt x="3274" y="11"/>
                    <a:pt x="3070" y="32"/>
                  </a:cubicBezTo>
                  <a:cubicBezTo>
                    <a:pt x="1338" y="245"/>
                    <a:pt x="0" y="1096"/>
                    <a:pt x="92" y="2068"/>
                  </a:cubicBezTo>
                  <a:cubicBezTo>
                    <a:pt x="172" y="2875"/>
                    <a:pt x="1347" y="3467"/>
                    <a:pt x="2837" y="3467"/>
                  </a:cubicBezTo>
                  <a:cubicBezTo>
                    <a:pt x="3031" y="3467"/>
                    <a:pt x="3231" y="3457"/>
                    <a:pt x="3435" y="3436"/>
                  </a:cubicBezTo>
                  <a:cubicBezTo>
                    <a:pt x="5168" y="3223"/>
                    <a:pt x="6505" y="2372"/>
                    <a:pt x="6414" y="1400"/>
                  </a:cubicBezTo>
                  <a:cubicBezTo>
                    <a:pt x="6333" y="593"/>
                    <a:pt x="5159" y="1"/>
                    <a:pt x="3669" y="1"/>
                  </a:cubicBezTo>
                  <a:close/>
                </a:path>
              </a:pathLst>
            </a:custGeom>
            <a:solidFill>
              <a:srgbClr val="ECA2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7" name="Google Shape;3522;p80">
              <a:extLst>
                <a:ext uri="{FF2B5EF4-FFF2-40B4-BE49-F238E27FC236}">
                  <a16:creationId xmlns:a16="http://schemas.microsoft.com/office/drawing/2014/main" id="{5190D403-7040-43AB-85C3-24B279A13BA2}"/>
                </a:ext>
              </a:extLst>
            </p:cNvPr>
            <p:cNvSpPr/>
            <p:nvPr/>
          </p:nvSpPr>
          <p:spPr>
            <a:xfrm>
              <a:off x="3182822" y="1839439"/>
              <a:ext cx="117108" cy="76150"/>
            </a:xfrm>
            <a:custGeom>
              <a:avLst/>
              <a:gdLst/>
              <a:ahLst/>
              <a:cxnLst/>
              <a:rect l="l" t="t" r="r" b="b"/>
              <a:pathLst>
                <a:path w="5564" h="3618" extrusionOk="0">
                  <a:moveTo>
                    <a:pt x="3998" y="0"/>
                  </a:moveTo>
                  <a:cubicBezTo>
                    <a:pt x="3443" y="0"/>
                    <a:pt x="2767" y="182"/>
                    <a:pt x="2098" y="547"/>
                  </a:cubicBezTo>
                  <a:cubicBezTo>
                    <a:pt x="761" y="1216"/>
                    <a:pt x="1" y="2371"/>
                    <a:pt x="396" y="3070"/>
                  </a:cubicBezTo>
                  <a:cubicBezTo>
                    <a:pt x="578" y="3435"/>
                    <a:pt x="1012" y="3617"/>
                    <a:pt x="1566" y="3617"/>
                  </a:cubicBezTo>
                  <a:cubicBezTo>
                    <a:pt x="2121" y="3617"/>
                    <a:pt x="2797" y="3435"/>
                    <a:pt x="3466" y="3070"/>
                  </a:cubicBezTo>
                  <a:cubicBezTo>
                    <a:pt x="4803" y="2371"/>
                    <a:pt x="5563" y="1216"/>
                    <a:pt x="5168" y="547"/>
                  </a:cubicBezTo>
                  <a:cubicBezTo>
                    <a:pt x="4986" y="182"/>
                    <a:pt x="4553" y="0"/>
                    <a:pt x="3998" y="0"/>
                  </a:cubicBezTo>
                  <a:close/>
                </a:path>
              </a:pathLst>
            </a:custGeom>
            <a:solidFill>
              <a:srgbClr val="ECA27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8" name="Google Shape;3523;p80">
              <a:extLst>
                <a:ext uri="{FF2B5EF4-FFF2-40B4-BE49-F238E27FC236}">
                  <a16:creationId xmlns:a16="http://schemas.microsoft.com/office/drawing/2014/main" id="{19F6012E-03EE-476A-B0D5-C67DFAF0FBB7}"/>
                </a:ext>
              </a:extLst>
            </p:cNvPr>
            <p:cNvSpPr/>
            <p:nvPr/>
          </p:nvSpPr>
          <p:spPr>
            <a:xfrm>
              <a:off x="3084311" y="1902123"/>
              <a:ext cx="63353" cy="25615"/>
            </a:xfrm>
            <a:custGeom>
              <a:avLst/>
              <a:gdLst/>
              <a:ahLst/>
              <a:cxnLst/>
              <a:rect l="l" t="t" r="r" b="b"/>
              <a:pathLst>
                <a:path w="3010" h="1217" fill="none" extrusionOk="0">
                  <a:moveTo>
                    <a:pt x="0" y="1"/>
                  </a:moveTo>
                  <a:cubicBezTo>
                    <a:pt x="243" y="518"/>
                    <a:pt x="760" y="943"/>
                    <a:pt x="1337" y="1095"/>
                  </a:cubicBezTo>
                  <a:cubicBezTo>
                    <a:pt x="1915" y="1217"/>
                    <a:pt x="2553" y="1004"/>
                    <a:pt x="3009" y="639"/>
                  </a:cubicBezTo>
                </a:path>
              </a:pathLst>
            </a:custGeom>
            <a:solidFill>
              <a:schemeClr val="dk1"/>
            </a:solidFill>
            <a:ln w="4550" cap="rnd" cmpd="sng">
              <a:solidFill>
                <a:srgbClr val="44332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9" name="Google Shape;3524;p80">
              <a:extLst>
                <a:ext uri="{FF2B5EF4-FFF2-40B4-BE49-F238E27FC236}">
                  <a16:creationId xmlns:a16="http://schemas.microsoft.com/office/drawing/2014/main" id="{9EE7B6A9-39F1-4106-BBA7-59B8DDE0DBFF}"/>
                </a:ext>
              </a:extLst>
            </p:cNvPr>
            <p:cNvSpPr/>
            <p:nvPr/>
          </p:nvSpPr>
          <p:spPr>
            <a:xfrm>
              <a:off x="3154047" y="2620638"/>
              <a:ext cx="101744" cy="133083"/>
            </a:xfrm>
            <a:custGeom>
              <a:avLst/>
              <a:gdLst/>
              <a:ahLst/>
              <a:cxnLst/>
              <a:rect l="l" t="t" r="r" b="b"/>
              <a:pathLst>
                <a:path w="4834" h="6323" fill="none" extrusionOk="0">
                  <a:moveTo>
                    <a:pt x="0" y="6322"/>
                  </a:moveTo>
                  <a:cubicBezTo>
                    <a:pt x="1915" y="4499"/>
                    <a:pt x="3526" y="2341"/>
                    <a:pt x="4833" y="0"/>
                  </a:cubicBezTo>
                </a:path>
              </a:pathLst>
            </a:custGeom>
            <a:noFill/>
            <a:ln w="5325" cap="rnd" cmpd="sng">
              <a:solidFill>
                <a:srgbClr val="2F203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0" name="Google Shape;3525;p80">
              <a:extLst>
                <a:ext uri="{FF2B5EF4-FFF2-40B4-BE49-F238E27FC236}">
                  <a16:creationId xmlns:a16="http://schemas.microsoft.com/office/drawing/2014/main" id="{6B395134-C3D5-4C46-89D1-1C3D707FDC8B}"/>
                </a:ext>
              </a:extLst>
            </p:cNvPr>
            <p:cNvSpPr/>
            <p:nvPr/>
          </p:nvSpPr>
          <p:spPr>
            <a:xfrm>
              <a:off x="3239781" y="2597590"/>
              <a:ext cx="80633" cy="161876"/>
            </a:xfrm>
            <a:custGeom>
              <a:avLst/>
              <a:gdLst/>
              <a:ahLst/>
              <a:cxnLst/>
              <a:rect l="l" t="t" r="r" b="b"/>
              <a:pathLst>
                <a:path w="3831" h="7691" fill="none" extrusionOk="0">
                  <a:moveTo>
                    <a:pt x="0" y="7691"/>
                  </a:moveTo>
                  <a:cubicBezTo>
                    <a:pt x="1915" y="5502"/>
                    <a:pt x="3222" y="2828"/>
                    <a:pt x="3830" y="1"/>
                  </a:cubicBezTo>
                </a:path>
              </a:pathLst>
            </a:custGeom>
            <a:noFill/>
            <a:ln w="5325" cap="rnd" cmpd="sng">
              <a:solidFill>
                <a:srgbClr val="2F2035"/>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1" name="Google Shape;3526;p80">
              <a:extLst>
                <a:ext uri="{FF2B5EF4-FFF2-40B4-BE49-F238E27FC236}">
                  <a16:creationId xmlns:a16="http://schemas.microsoft.com/office/drawing/2014/main" id="{37B54443-8ADB-4F88-8D58-6D55E8CD03C7}"/>
                </a:ext>
              </a:extLst>
            </p:cNvPr>
            <p:cNvSpPr/>
            <p:nvPr/>
          </p:nvSpPr>
          <p:spPr>
            <a:xfrm>
              <a:off x="1006210" y="2286270"/>
              <a:ext cx="3086952" cy="1191962"/>
            </a:xfrm>
            <a:custGeom>
              <a:avLst/>
              <a:gdLst/>
              <a:ahLst/>
              <a:cxnLst/>
              <a:rect l="l" t="t" r="r" b="b"/>
              <a:pathLst>
                <a:path w="220182" h="56632" extrusionOk="0">
                  <a:moveTo>
                    <a:pt x="217324" y="1"/>
                  </a:moveTo>
                  <a:cubicBezTo>
                    <a:pt x="217324" y="1"/>
                    <a:pt x="172148" y="5972"/>
                    <a:pt x="104141" y="5972"/>
                  </a:cubicBezTo>
                  <a:cubicBezTo>
                    <a:pt x="74503" y="5972"/>
                    <a:pt x="40529" y="4838"/>
                    <a:pt x="4068" y="1581"/>
                  </a:cubicBezTo>
                  <a:cubicBezTo>
                    <a:pt x="4068" y="1581"/>
                    <a:pt x="4067" y="1581"/>
                    <a:pt x="4066" y="1581"/>
                  </a:cubicBezTo>
                  <a:cubicBezTo>
                    <a:pt x="3332" y="1581"/>
                    <a:pt x="1" y="33423"/>
                    <a:pt x="5983" y="51430"/>
                  </a:cubicBezTo>
                  <a:cubicBezTo>
                    <a:pt x="5983" y="51430"/>
                    <a:pt x="66971" y="56631"/>
                    <a:pt x="128479" y="56631"/>
                  </a:cubicBezTo>
                  <a:cubicBezTo>
                    <a:pt x="161947" y="56631"/>
                    <a:pt x="195569" y="55091"/>
                    <a:pt x="219604" y="50336"/>
                  </a:cubicBezTo>
                  <a:cubicBezTo>
                    <a:pt x="219604" y="50336"/>
                    <a:pt x="220182" y="14287"/>
                    <a:pt x="21732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2" name="Google Shape;3527;p80">
              <a:extLst>
                <a:ext uri="{FF2B5EF4-FFF2-40B4-BE49-F238E27FC236}">
                  <a16:creationId xmlns:a16="http://schemas.microsoft.com/office/drawing/2014/main" id="{15E27585-3514-4658-A9C7-EDBD0D4279C3}"/>
                </a:ext>
              </a:extLst>
            </p:cNvPr>
            <p:cNvSpPr/>
            <p:nvPr/>
          </p:nvSpPr>
          <p:spPr>
            <a:xfrm>
              <a:off x="996816" y="2658172"/>
              <a:ext cx="3050373" cy="909820"/>
            </a:xfrm>
            <a:custGeom>
              <a:avLst/>
              <a:gdLst/>
              <a:ahLst/>
              <a:cxnLst/>
              <a:rect l="l" t="t" r="r" b="b"/>
              <a:pathLst>
                <a:path w="217573" h="43227" extrusionOk="0">
                  <a:moveTo>
                    <a:pt x="578" y="1"/>
                  </a:moveTo>
                  <a:cubicBezTo>
                    <a:pt x="0" y="10913"/>
                    <a:pt x="183" y="27053"/>
                    <a:pt x="3830" y="38026"/>
                  </a:cubicBezTo>
                  <a:cubicBezTo>
                    <a:pt x="3830" y="38026"/>
                    <a:pt x="64818" y="43227"/>
                    <a:pt x="126326" y="43227"/>
                  </a:cubicBezTo>
                  <a:cubicBezTo>
                    <a:pt x="159794" y="43227"/>
                    <a:pt x="193416" y="41687"/>
                    <a:pt x="217451" y="36931"/>
                  </a:cubicBezTo>
                  <a:cubicBezTo>
                    <a:pt x="217451" y="36931"/>
                    <a:pt x="217573" y="29089"/>
                    <a:pt x="217421" y="19302"/>
                  </a:cubicBezTo>
                  <a:cubicBezTo>
                    <a:pt x="209366" y="19788"/>
                    <a:pt x="201250" y="19971"/>
                    <a:pt x="193256" y="20670"/>
                  </a:cubicBezTo>
                  <a:cubicBezTo>
                    <a:pt x="176478" y="22220"/>
                    <a:pt x="159699" y="22980"/>
                    <a:pt x="142951" y="23314"/>
                  </a:cubicBezTo>
                  <a:cubicBezTo>
                    <a:pt x="141202" y="23331"/>
                    <a:pt x="139455" y="23340"/>
                    <a:pt x="137709" y="23340"/>
                  </a:cubicBezTo>
                  <a:cubicBezTo>
                    <a:pt x="108453" y="23340"/>
                    <a:pt x="79666" y="20995"/>
                    <a:pt x="50609" y="18299"/>
                  </a:cubicBezTo>
                  <a:cubicBezTo>
                    <a:pt x="42372" y="17509"/>
                    <a:pt x="34499" y="15107"/>
                    <a:pt x="27022" y="10761"/>
                  </a:cubicBezTo>
                  <a:cubicBezTo>
                    <a:pt x="18268" y="6049"/>
                    <a:pt x="9362" y="3557"/>
                    <a:pt x="578"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3" name="Google Shape;3528;p80">
              <a:extLst>
                <a:ext uri="{FF2B5EF4-FFF2-40B4-BE49-F238E27FC236}">
                  <a16:creationId xmlns:a16="http://schemas.microsoft.com/office/drawing/2014/main" id="{8DC07970-A07F-4B6A-9E20-21E4DDF8860B}"/>
                </a:ext>
              </a:extLst>
            </p:cNvPr>
            <p:cNvSpPr/>
            <p:nvPr/>
          </p:nvSpPr>
          <p:spPr>
            <a:xfrm>
              <a:off x="3222499" y="2095755"/>
              <a:ext cx="217547" cy="268398"/>
            </a:xfrm>
            <a:custGeom>
              <a:avLst/>
              <a:gdLst/>
              <a:ahLst/>
              <a:cxnLst/>
              <a:rect l="l" t="t" r="r" b="b"/>
              <a:pathLst>
                <a:path w="10336" h="12752" extrusionOk="0">
                  <a:moveTo>
                    <a:pt x="5216" y="1"/>
                  </a:moveTo>
                  <a:cubicBezTo>
                    <a:pt x="3887" y="1"/>
                    <a:pt x="4408" y="5726"/>
                    <a:pt x="4408" y="5726"/>
                  </a:cubicBezTo>
                  <a:cubicBezTo>
                    <a:pt x="4408" y="5726"/>
                    <a:pt x="3418" y="1045"/>
                    <a:pt x="2361" y="1045"/>
                  </a:cubicBezTo>
                  <a:cubicBezTo>
                    <a:pt x="2355" y="1045"/>
                    <a:pt x="2348" y="1045"/>
                    <a:pt x="2341" y="1045"/>
                  </a:cubicBezTo>
                  <a:cubicBezTo>
                    <a:pt x="1277" y="1136"/>
                    <a:pt x="2675" y="7276"/>
                    <a:pt x="2675" y="7276"/>
                  </a:cubicBezTo>
                  <a:cubicBezTo>
                    <a:pt x="2675" y="7276"/>
                    <a:pt x="1742" y="5688"/>
                    <a:pt x="1064" y="5688"/>
                  </a:cubicBezTo>
                  <a:cubicBezTo>
                    <a:pt x="902" y="5688"/>
                    <a:pt x="755" y="5778"/>
                    <a:pt x="639" y="6000"/>
                  </a:cubicBezTo>
                  <a:cubicBezTo>
                    <a:pt x="0" y="7124"/>
                    <a:pt x="2645" y="11228"/>
                    <a:pt x="2645" y="11228"/>
                  </a:cubicBezTo>
                  <a:cubicBezTo>
                    <a:pt x="2645" y="11228"/>
                    <a:pt x="3680" y="12751"/>
                    <a:pt x="6029" y="12751"/>
                  </a:cubicBezTo>
                  <a:cubicBezTo>
                    <a:pt x="6095" y="12751"/>
                    <a:pt x="6163" y="12750"/>
                    <a:pt x="6232" y="12747"/>
                  </a:cubicBezTo>
                  <a:cubicBezTo>
                    <a:pt x="8724" y="12626"/>
                    <a:pt x="9150" y="10589"/>
                    <a:pt x="9150" y="10589"/>
                  </a:cubicBezTo>
                  <a:cubicBezTo>
                    <a:pt x="9636" y="7854"/>
                    <a:pt x="10335" y="2048"/>
                    <a:pt x="9423" y="1775"/>
                  </a:cubicBezTo>
                  <a:cubicBezTo>
                    <a:pt x="9396" y="1768"/>
                    <a:pt x="9370" y="1764"/>
                    <a:pt x="9343" y="1764"/>
                  </a:cubicBezTo>
                  <a:cubicBezTo>
                    <a:pt x="8462" y="1764"/>
                    <a:pt x="7660" y="5544"/>
                    <a:pt x="7660" y="5544"/>
                  </a:cubicBezTo>
                  <a:cubicBezTo>
                    <a:pt x="7660" y="5544"/>
                    <a:pt x="8299" y="620"/>
                    <a:pt x="7387" y="437"/>
                  </a:cubicBezTo>
                  <a:cubicBezTo>
                    <a:pt x="7371" y="434"/>
                    <a:pt x="7355" y="433"/>
                    <a:pt x="7339" y="433"/>
                  </a:cubicBezTo>
                  <a:cubicBezTo>
                    <a:pt x="6459" y="433"/>
                    <a:pt x="6019" y="5392"/>
                    <a:pt x="6019" y="5392"/>
                  </a:cubicBezTo>
                  <a:cubicBezTo>
                    <a:pt x="6019" y="5392"/>
                    <a:pt x="6140" y="255"/>
                    <a:pt x="5320" y="12"/>
                  </a:cubicBezTo>
                  <a:cubicBezTo>
                    <a:pt x="5284" y="4"/>
                    <a:pt x="5249" y="1"/>
                    <a:pt x="5216" y="1"/>
                  </a:cubicBezTo>
                  <a:close/>
                </a:path>
              </a:pathLst>
            </a:custGeom>
            <a:solidFill>
              <a:srgbClr val="F8BC8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4" name="Google Shape;3529;p80">
              <a:extLst>
                <a:ext uri="{FF2B5EF4-FFF2-40B4-BE49-F238E27FC236}">
                  <a16:creationId xmlns:a16="http://schemas.microsoft.com/office/drawing/2014/main" id="{8C0A2867-B09C-4D92-BD05-70B01CF47E02}"/>
                </a:ext>
              </a:extLst>
            </p:cNvPr>
            <p:cNvSpPr/>
            <p:nvPr/>
          </p:nvSpPr>
          <p:spPr>
            <a:xfrm>
              <a:off x="3843113" y="2327507"/>
              <a:ext cx="417140" cy="422486"/>
            </a:xfrm>
            <a:custGeom>
              <a:avLst/>
              <a:gdLst/>
              <a:ahLst/>
              <a:cxnLst/>
              <a:rect l="l" t="t" r="r" b="b"/>
              <a:pathLst>
                <a:path w="19819" h="20073" extrusionOk="0">
                  <a:moveTo>
                    <a:pt x="4273" y="1"/>
                  </a:moveTo>
                  <a:cubicBezTo>
                    <a:pt x="4234" y="1"/>
                    <a:pt x="4197" y="12"/>
                    <a:pt x="4165" y="35"/>
                  </a:cubicBezTo>
                  <a:cubicBezTo>
                    <a:pt x="3496" y="491"/>
                    <a:pt x="5168" y="3683"/>
                    <a:pt x="5168" y="3683"/>
                  </a:cubicBezTo>
                  <a:cubicBezTo>
                    <a:pt x="5168" y="3683"/>
                    <a:pt x="3126" y="706"/>
                    <a:pt x="2229" y="706"/>
                  </a:cubicBezTo>
                  <a:cubicBezTo>
                    <a:pt x="2129" y="706"/>
                    <a:pt x="2043" y="743"/>
                    <a:pt x="1976" y="826"/>
                  </a:cubicBezTo>
                  <a:cubicBezTo>
                    <a:pt x="1551" y="1312"/>
                    <a:pt x="4013" y="4260"/>
                    <a:pt x="4013" y="4260"/>
                  </a:cubicBezTo>
                  <a:cubicBezTo>
                    <a:pt x="4013" y="4260"/>
                    <a:pt x="1818" y="1940"/>
                    <a:pt x="1083" y="1940"/>
                  </a:cubicBezTo>
                  <a:cubicBezTo>
                    <a:pt x="1011" y="1940"/>
                    <a:pt x="953" y="1962"/>
                    <a:pt x="912" y="2011"/>
                  </a:cubicBezTo>
                  <a:cubicBezTo>
                    <a:pt x="487" y="2528"/>
                    <a:pt x="3131" y="5051"/>
                    <a:pt x="3131" y="5051"/>
                  </a:cubicBezTo>
                  <a:cubicBezTo>
                    <a:pt x="3131" y="5051"/>
                    <a:pt x="1471" y="3671"/>
                    <a:pt x="711" y="3671"/>
                  </a:cubicBezTo>
                  <a:cubicBezTo>
                    <a:pt x="569" y="3671"/>
                    <a:pt x="458" y="3720"/>
                    <a:pt x="395" y="3835"/>
                  </a:cubicBezTo>
                  <a:cubicBezTo>
                    <a:pt x="0" y="4412"/>
                    <a:pt x="3101" y="7482"/>
                    <a:pt x="4651" y="8820"/>
                  </a:cubicBezTo>
                  <a:cubicBezTo>
                    <a:pt x="4651" y="8820"/>
                    <a:pt x="7934" y="15902"/>
                    <a:pt x="11247" y="18303"/>
                  </a:cubicBezTo>
                  <a:cubicBezTo>
                    <a:pt x="12983" y="19569"/>
                    <a:pt x="14555" y="20072"/>
                    <a:pt x="15832" y="20072"/>
                  </a:cubicBezTo>
                  <a:cubicBezTo>
                    <a:pt x="16948" y="20072"/>
                    <a:pt x="17839" y="19688"/>
                    <a:pt x="18420" y="19093"/>
                  </a:cubicBezTo>
                  <a:cubicBezTo>
                    <a:pt x="19666" y="17847"/>
                    <a:pt x="19818" y="15203"/>
                    <a:pt x="18694" y="13896"/>
                  </a:cubicBezTo>
                  <a:cubicBezTo>
                    <a:pt x="17539" y="12619"/>
                    <a:pt x="8724" y="6084"/>
                    <a:pt x="8724" y="6084"/>
                  </a:cubicBezTo>
                  <a:cubicBezTo>
                    <a:pt x="8724" y="6084"/>
                    <a:pt x="8359" y="2467"/>
                    <a:pt x="7447" y="2072"/>
                  </a:cubicBezTo>
                  <a:cubicBezTo>
                    <a:pt x="7377" y="2043"/>
                    <a:pt x="7314" y="2029"/>
                    <a:pt x="7258" y="2029"/>
                  </a:cubicBezTo>
                  <a:cubicBezTo>
                    <a:pt x="6612" y="2029"/>
                    <a:pt x="6870" y="3804"/>
                    <a:pt x="6870" y="3804"/>
                  </a:cubicBezTo>
                  <a:cubicBezTo>
                    <a:pt x="6870" y="3804"/>
                    <a:pt x="5009" y="1"/>
                    <a:pt x="4273" y="1"/>
                  </a:cubicBezTo>
                  <a:close/>
                </a:path>
              </a:pathLst>
            </a:custGeom>
            <a:solidFill>
              <a:srgbClr val="F5B9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5" name="Google Shape;3530;p80">
              <a:extLst>
                <a:ext uri="{FF2B5EF4-FFF2-40B4-BE49-F238E27FC236}">
                  <a16:creationId xmlns:a16="http://schemas.microsoft.com/office/drawing/2014/main" id="{58E872AF-F26A-44BC-9FD2-E2F5EED4B604}"/>
                </a:ext>
              </a:extLst>
            </p:cNvPr>
            <p:cNvSpPr/>
            <p:nvPr/>
          </p:nvSpPr>
          <p:spPr>
            <a:xfrm>
              <a:off x="3450904" y="2277136"/>
              <a:ext cx="210496" cy="140934"/>
            </a:xfrm>
            <a:custGeom>
              <a:avLst/>
              <a:gdLst/>
              <a:ahLst/>
              <a:cxnLst/>
              <a:rect l="l" t="t" r="r" b="b"/>
              <a:pathLst>
                <a:path w="10001" h="6696" extrusionOk="0">
                  <a:moveTo>
                    <a:pt x="5093" y="1"/>
                  </a:moveTo>
                  <a:cubicBezTo>
                    <a:pt x="3199" y="1"/>
                    <a:pt x="511" y="623"/>
                    <a:pt x="305" y="1820"/>
                  </a:cubicBezTo>
                  <a:cubicBezTo>
                    <a:pt x="1" y="3553"/>
                    <a:pt x="122" y="5073"/>
                    <a:pt x="578" y="5194"/>
                  </a:cubicBezTo>
                  <a:cubicBezTo>
                    <a:pt x="616" y="5205"/>
                    <a:pt x="653" y="5211"/>
                    <a:pt x="690" y="5211"/>
                  </a:cubicBezTo>
                  <a:cubicBezTo>
                    <a:pt x="1474" y="5211"/>
                    <a:pt x="2250" y="2885"/>
                    <a:pt x="2250" y="2884"/>
                  </a:cubicBezTo>
                  <a:lnTo>
                    <a:pt x="2250" y="2884"/>
                  </a:lnTo>
                  <a:cubicBezTo>
                    <a:pt x="2250" y="2885"/>
                    <a:pt x="1551" y="6197"/>
                    <a:pt x="2402" y="6349"/>
                  </a:cubicBezTo>
                  <a:cubicBezTo>
                    <a:pt x="2419" y="6353"/>
                    <a:pt x="2437" y="6354"/>
                    <a:pt x="2454" y="6354"/>
                  </a:cubicBezTo>
                  <a:cubicBezTo>
                    <a:pt x="3244" y="6354"/>
                    <a:pt x="3739" y="2977"/>
                    <a:pt x="3739" y="2975"/>
                  </a:cubicBezTo>
                  <a:lnTo>
                    <a:pt x="3739" y="2975"/>
                  </a:lnTo>
                  <a:cubicBezTo>
                    <a:pt x="3739" y="2977"/>
                    <a:pt x="3527" y="6471"/>
                    <a:pt x="4347" y="6684"/>
                  </a:cubicBezTo>
                  <a:cubicBezTo>
                    <a:pt x="4390" y="6692"/>
                    <a:pt x="4430" y="6695"/>
                    <a:pt x="4469" y="6695"/>
                  </a:cubicBezTo>
                  <a:cubicBezTo>
                    <a:pt x="5633" y="6695"/>
                    <a:pt x="5320" y="3280"/>
                    <a:pt x="5320" y="3279"/>
                  </a:cubicBezTo>
                  <a:lnTo>
                    <a:pt x="5320" y="3279"/>
                  </a:lnTo>
                  <a:cubicBezTo>
                    <a:pt x="5320" y="3280"/>
                    <a:pt x="6062" y="5773"/>
                    <a:pt x="7048" y="5773"/>
                  </a:cubicBezTo>
                  <a:cubicBezTo>
                    <a:pt x="7059" y="5773"/>
                    <a:pt x="7071" y="5773"/>
                    <a:pt x="7083" y="5772"/>
                  </a:cubicBezTo>
                  <a:cubicBezTo>
                    <a:pt x="7691" y="5711"/>
                    <a:pt x="7752" y="4100"/>
                    <a:pt x="7569" y="2611"/>
                  </a:cubicBezTo>
                  <a:lnTo>
                    <a:pt x="7569" y="2611"/>
                  </a:lnTo>
                  <a:cubicBezTo>
                    <a:pt x="8055" y="2853"/>
                    <a:pt x="8619" y="3057"/>
                    <a:pt x="9049" y="3057"/>
                  </a:cubicBezTo>
                  <a:cubicBezTo>
                    <a:pt x="9372" y="3057"/>
                    <a:pt x="9619" y="2941"/>
                    <a:pt x="9697" y="2641"/>
                  </a:cubicBezTo>
                  <a:cubicBezTo>
                    <a:pt x="10001" y="1729"/>
                    <a:pt x="7782" y="787"/>
                    <a:pt x="6901" y="422"/>
                  </a:cubicBezTo>
                  <a:cubicBezTo>
                    <a:pt x="6706" y="139"/>
                    <a:pt x="5988" y="1"/>
                    <a:pt x="5093" y="1"/>
                  </a:cubicBezTo>
                  <a:close/>
                </a:path>
              </a:pathLst>
            </a:custGeom>
            <a:solidFill>
              <a:srgbClr val="F5B9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6" name="Google Shape;3531;p80">
              <a:extLst>
                <a:ext uri="{FF2B5EF4-FFF2-40B4-BE49-F238E27FC236}">
                  <a16:creationId xmlns:a16="http://schemas.microsoft.com/office/drawing/2014/main" id="{C4744FB2-878C-4918-BED4-573E6D33309B}"/>
                </a:ext>
              </a:extLst>
            </p:cNvPr>
            <p:cNvSpPr/>
            <p:nvPr/>
          </p:nvSpPr>
          <p:spPr>
            <a:xfrm>
              <a:off x="2673537" y="2324286"/>
              <a:ext cx="210517" cy="140555"/>
            </a:xfrm>
            <a:custGeom>
              <a:avLst/>
              <a:gdLst/>
              <a:ahLst/>
              <a:cxnLst/>
              <a:rect l="l" t="t" r="r" b="b"/>
              <a:pathLst>
                <a:path w="10002" h="6678" extrusionOk="0">
                  <a:moveTo>
                    <a:pt x="5161" y="0"/>
                  </a:moveTo>
                  <a:cubicBezTo>
                    <a:pt x="3256" y="0"/>
                    <a:pt x="513" y="623"/>
                    <a:pt x="305" y="1830"/>
                  </a:cubicBezTo>
                  <a:cubicBezTo>
                    <a:pt x="1" y="3562"/>
                    <a:pt x="123" y="5082"/>
                    <a:pt x="579" y="5204"/>
                  </a:cubicBezTo>
                  <a:cubicBezTo>
                    <a:pt x="612" y="5212"/>
                    <a:pt x="645" y="5216"/>
                    <a:pt x="678" y="5216"/>
                  </a:cubicBezTo>
                  <a:cubicBezTo>
                    <a:pt x="1467" y="5216"/>
                    <a:pt x="2250" y="2894"/>
                    <a:pt x="2250" y="2894"/>
                  </a:cubicBezTo>
                  <a:lnTo>
                    <a:pt x="2250" y="2894"/>
                  </a:lnTo>
                  <a:cubicBezTo>
                    <a:pt x="2250" y="2894"/>
                    <a:pt x="1551" y="6176"/>
                    <a:pt x="2402" y="6328"/>
                  </a:cubicBezTo>
                  <a:cubicBezTo>
                    <a:pt x="2420" y="6331"/>
                    <a:pt x="2437" y="6333"/>
                    <a:pt x="2454" y="6333"/>
                  </a:cubicBezTo>
                  <a:cubicBezTo>
                    <a:pt x="3245" y="6333"/>
                    <a:pt x="3740" y="2986"/>
                    <a:pt x="3740" y="2985"/>
                  </a:cubicBezTo>
                  <a:lnTo>
                    <a:pt x="3740" y="2985"/>
                  </a:lnTo>
                  <a:cubicBezTo>
                    <a:pt x="3740" y="2986"/>
                    <a:pt x="3527" y="6480"/>
                    <a:pt x="4348" y="6663"/>
                  </a:cubicBezTo>
                  <a:cubicBezTo>
                    <a:pt x="4395" y="6672"/>
                    <a:pt x="4440" y="6677"/>
                    <a:pt x="4483" y="6677"/>
                  </a:cubicBezTo>
                  <a:cubicBezTo>
                    <a:pt x="5631" y="6677"/>
                    <a:pt x="5320" y="3289"/>
                    <a:pt x="5320" y="3289"/>
                  </a:cubicBezTo>
                  <a:lnTo>
                    <a:pt x="5320" y="3289"/>
                  </a:lnTo>
                  <a:cubicBezTo>
                    <a:pt x="5320" y="3289"/>
                    <a:pt x="6054" y="5753"/>
                    <a:pt x="7031" y="5753"/>
                  </a:cubicBezTo>
                  <a:cubicBezTo>
                    <a:pt x="7048" y="5753"/>
                    <a:pt x="7066" y="5752"/>
                    <a:pt x="7083" y="5751"/>
                  </a:cubicBezTo>
                  <a:cubicBezTo>
                    <a:pt x="7691" y="5720"/>
                    <a:pt x="7752" y="4079"/>
                    <a:pt x="7570" y="2620"/>
                  </a:cubicBezTo>
                  <a:lnTo>
                    <a:pt x="7570" y="2620"/>
                  </a:lnTo>
                  <a:cubicBezTo>
                    <a:pt x="8076" y="2847"/>
                    <a:pt x="8642" y="3044"/>
                    <a:pt x="9067" y="3044"/>
                  </a:cubicBezTo>
                  <a:cubicBezTo>
                    <a:pt x="9382" y="3044"/>
                    <a:pt x="9620" y="2935"/>
                    <a:pt x="9697" y="2650"/>
                  </a:cubicBezTo>
                  <a:cubicBezTo>
                    <a:pt x="10001" y="1739"/>
                    <a:pt x="7782" y="796"/>
                    <a:pt x="6931" y="401"/>
                  </a:cubicBezTo>
                  <a:cubicBezTo>
                    <a:pt x="6739" y="133"/>
                    <a:pt x="6039" y="0"/>
                    <a:pt x="5161" y="0"/>
                  </a:cubicBezTo>
                  <a:close/>
                </a:path>
              </a:pathLst>
            </a:custGeom>
            <a:solidFill>
              <a:srgbClr val="F5B9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7" name="Google Shape;3532;p80">
              <a:extLst>
                <a:ext uri="{FF2B5EF4-FFF2-40B4-BE49-F238E27FC236}">
                  <a16:creationId xmlns:a16="http://schemas.microsoft.com/office/drawing/2014/main" id="{CBD45952-80FA-44DE-95FF-9374D66A9A7F}"/>
                </a:ext>
              </a:extLst>
            </p:cNvPr>
            <p:cNvSpPr/>
            <p:nvPr/>
          </p:nvSpPr>
          <p:spPr>
            <a:xfrm>
              <a:off x="2404823" y="2331738"/>
              <a:ext cx="213064" cy="140913"/>
            </a:xfrm>
            <a:custGeom>
              <a:avLst/>
              <a:gdLst/>
              <a:ahLst/>
              <a:cxnLst/>
              <a:rect l="l" t="t" r="r" b="b"/>
              <a:pathLst>
                <a:path w="10123" h="6695" extrusionOk="0">
                  <a:moveTo>
                    <a:pt x="5211" y="1"/>
                  </a:moveTo>
                  <a:cubicBezTo>
                    <a:pt x="4143" y="1"/>
                    <a:pt x="3250" y="172"/>
                    <a:pt x="3040" y="503"/>
                  </a:cubicBezTo>
                  <a:cubicBezTo>
                    <a:pt x="2128" y="929"/>
                    <a:pt x="1" y="1992"/>
                    <a:pt x="426" y="2904"/>
                  </a:cubicBezTo>
                  <a:cubicBezTo>
                    <a:pt x="511" y="3158"/>
                    <a:pt x="725" y="3258"/>
                    <a:pt x="1007" y="3258"/>
                  </a:cubicBezTo>
                  <a:cubicBezTo>
                    <a:pt x="1436" y="3258"/>
                    <a:pt x="2023" y="3027"/>
                    <a:pt x="2554" y="2752"/>
                  </a:cubicBezTo>
                  <a:lnTo>
                    <a:pt x="2554" y="2752"/>
                  </a:lnTo>
                  <a:cubicBezTo>
                    <a:pt x="2402" y="4272"/>
                    <a:pt x="2554" y="5913"/>
                    <a:pt x="3162" y="5913"/>
                  </a:cubicBezTo>
                  <a:cubicBezTo>
                    <a:pt x="3168" y="5914"/>
                    <a:pt x="3173" y="5914"/>
                    <a:pt x="3179" y="5914"/>
                  </a:cubicBezTo>
                  <a:cubicBezTo>
                    <a:pt x="4142" y="5914"/>
                    <a:pt x="4803" y="3361"/>
                    <a:pt x="4803" y="3360"/>
                  </a:cubicBezTo>
                  <a:lnTo>
                    <a:pt x="4803" y="3360"/>
                  </a:lnTo>
                  <a:cubicBezTo>
                    <a:pt x="4803" y="3361"/>
                    <a:pt x="4609" y="6695"/>
                    <a:pt x="5761" y="6695"/>
                  </a:cubicBezTo>
                  <a:cubicBezTo>
                    <a:pt x="5814" y="6695"/>
                    <a:pt x="5869" y="6688"/>
                    <a:pt x="5928" y="6673"/>
                  </a:cubicBezTo>
                  <a:cubicBezTo>
                    <a:pt x="6688" y="6430"/>
                    <a:pt x="6354" y="2936"/>
                    <a:pt x="6353" y="2935"/>
                  </a:cubicBezTo>
                  <a:lnTo>
                    <a:pt x="6353" y="2935"/>
                  </a:lnTo>
                  <a:cubicBezTo>
                    <a:pt x="6354" y="2936"/>
                    <a:pt x="6960" y="6255"/>
                    <a:pt x="7778" y="6255"/>
                  </a:cubicBezTo>
                  <a:cubicBezTo>
                    <a:pt x="7800" y="6255"/>
                    <a:pt x="7821" y="6252"/>
                    <a:pt x="7843" y="6248"/>
                  </a:cubicBezTo>
                  <a:cubicBezTo>
                    <a:pt x="8663" y="6065"/>
                    <a:pt x="7843" y="2784"/>
                    <a:pt x="7843" y="2783"/>
                  </a:cubicBezTo>
                  <a:lnTo>
                    <a:pt x="7843" y="2783"/>
                  </a:lnTo>
                  <a:cubicBezTo>
                    <a:pt x="7843" y="2783"/>
                    <a:pt x="8691" y="5053"/>
                    <a:pt x="9478" y="5053"/>
                  </a:cubicBezTo>
                  <a:cubicBezTo>
                    <a:pt x="9521" y="5053"/>
                    <a:pt x="9564" y="5046"/>
                    <a:pt x="9606" y="5032"/>
                  </a:cubicBezTo>
                  <a:cubicBezTo>
                    <a:pt x="10062" y="4880"/>
                    <a:pt x="10123" y="3330"/>
                    <a:pt x="9727" y="1628"/>
                  </a:cubicBezTo>
                  <a:cubicBezTo>
                    <a:pt x="9495" y="525"/>
                    <a:pt x="7083" y="1"/>
                    <a:pt x="5211" y="1"/>
                  </a:cubicBezTo>
                  <a:close/>
                </a:path>
              </a:pathLst>
            </a:custGeom>
            <a:solidFill>
              <a:srgbClr val="F5B98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8" name="Google Shape;3533;p80">
              <a:extLst>
                <a:ext uri="{FF2B5EF4-FFF2-40B4-BE49-F238E27FC236}">
                  <a16:creationId xmlns:a16="http://schemas.microsoft.com/office/drawing/2014/main" id="{1B82F23F-568C-4EBA-8D46-B447325F89B9}"/>
                </a:ext>
              </a:extLst>
            </p:cNvPr>
            <p:cNvSpPr/>
            <p:nvPr/>
          </p:nvSpPr>
          <p:spPr>
            <a:xfrm>
              <a:off x="1539807" y="2347062"/>
              <a:ext cx="212432" cy="140955"/>
            </a:xfrm>
            <a:custGeom>
              <a:avLst/>
              <a:gdLst/>
              <a:ahLst/>
              <a:cxnLst/>
              <a:rect l="l" t="t" r="r" b="b"/>
              <a:pathLst>
                <a:path w="10093" h="6697" extrusionOk="0">
                  <a:moveTo>
                    <a:pt x="5204" y="1"/>
                  </a:moveTo>
                  <a:cubicBezTo>
                    <a:pt x="4132" y="1"/>
                    <a:pt x="3240" y="172"/>
                    <a:pt x="3040" y="505"/>
                  </a:cubicBezTo>
                  <a:cubicBezTo>
                    <a:pt x="2159" y="930"/>
                    <a:pt x="1" y="1994"/>
                    <a:pt x="396" y="2906"/>
                  </a:cubicBezTo>
                  <a:cubicBezTo>
                    <a:pt x="493" y="3159"/>
                    <a:pt x="714" y="3259"/>
                    <a:pt x="999" y="3259"/>
                  </a:cubicBezTo>
                  <a:cubicBezTo>
                    <a:pt x="1431" y="3259"/>
                    <a:pt x="2011" y="3029"/>
                    <a:pt x="2524" y="2754"/>
                  </a:cubicBezTo>
                  <a:lnTo>
                    <a:pt x="2524" y="2754"/>
                  </a:lnTo>
                  <a:cubicBezTo>
                    <a:pt x="2372" y="4274"/>
                    <a:pt x="2524" y="5915"/>
                    <a:pt x="3132" y="5915"/>
                  </a:cubicBezTo>
                  <a:cubicBezTo>
                    <a:pt x="3137" y="5915"/>
                    <a:pt x="3143" y="5915"/>
                    <a:pt x="3149" y="5915"/>
                  </a:cubicBezTo>
                  <a:cubicBezTo>
                    <a:pt x="4142" y="5915"/>
                    <a:pt x="4773" y="3362"/>
                    <a:pt x="4773" y="3362"/>
                  </a:cubicBezTo>
                  <a:lnTo>
                    <a:pt x="4773" y="3362"/>
                  </a:lnTo>
                  <a:cubicBezTo>
                    <a:pt x="4773" y="3362"/>
                    <a:pt x="4606" y="6696"/>
                    <a:pt x="5761" y="6696"/>
                  </a:cubicBezTo>
                  <a:cubicBezTo>
                    <a:pt x="5814" y="6696"/>
                    <a:pt x="5869" y="6689"/>
                    <a:pt x="5928" y="6675"/>
                  </a:cubicBezTo>
                  <a:cubicBezTo>
                    <a:pt x="6688" y="6432"/>
                    <a:pt x="6323" y="2937"/>
                    <a:pt x="6323" y="2936"/>
                  </a:cubicBezTo>
                  <a:lnTo>
                    <a:pt x="6323" y="2936"/>
                  </a:lnTo>
                  <a:cubicBezTo>
                    <a:pt x="6323" y="2937"/>
                    <a:pt x="6958" y="6256"/>
                    <a:pt x="7750" y="6256"/>
                  </a:cubicBezTo>
                  <a:cubicBezTo>
                    <a:pt x="7771" y="6256"/>
                    <a:pt x="7792" y="6254"/>
                    <a:pt x="7812" y="6249"/>
                  </a:cubicBezTo>
                  <a:cubicBezTo>
                    <a:pt x="8663" y="6067"/>
                    <a:pt x="7813" y="2785"/>
                    <a:pt x="7812" y="2784"/>
                  </a:cubicBezTo>
                  <a:lnTo>
                    <a:pt x="7812" y="2784"/>
                  </a:lnTo>
                  <a:cubicBezTo>
                    <a:pt x="7813" y="2785"/>
                    <a:pt x="8660" y="5054"/>
                    <a:pt x="9474" y="5054"/>
                  </a:cubicBezTo>
                  <a:cubicBezTo>
                    <a:pt x="9518" y="5054"/>
                    <a:pt x="9562" y="5048"/>
                    <a:pt x="9606" y="5033"/>
                  </a:cubicBezTo>
                  <a:cubicBezTo>
                    <a:pt x="10062" y="4881"/>
                    <a:pt x="10092" y="3331"/>
                    <a:pt x="9727" y="1599"/>
                  </a:cubicBezTo>
                  <a:cubicBezTo>
                    <a:pt x="9477" y="518"/>
                    <a:pt x="7069" y="1"/>
                    <a:pt x="5204" y="1"/>
                  </a:cubicBezTo>
                  <a:close/>
                </a:path>
              </a:pathLst>
            </a:custGeom>
            <a:solidFill>
              <a:srgbClr val="CA776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9" name="Google Shape;3534;p80">
              <a:extLst>
                <a:ext uri="{FF2B5EF4-FFF2-40B4-BE49-F238E27FC236}">
                  <a16:creationId xmlns:a16="http://schemas.microsoft.com/office/drawing/2014/main" id="{ED0D804C-E4D6-415A-B63D-3E43D3FA8611}"/>
                </a:ext>
              </a:extLst>
            </p:cNvPr>
            <p:cNvSpPr/>
            <p:nvPr/>
          </p:nvSpPr>
          <p:spPr>
            <a:xfrm>
              <a:off x="1515650" y="2520325"/>
              <a:ext cx="165076" cy="160129"/>
            </a:xfrm>
            <a:custGeom>
              <a:avLst/>
              <a:gdLst/>
              <a:ahLst/>
              <a:cxnLst/>
              <a:rect l="l" t="t" r="r" b="b"/>
              <a:pathLst>
                <a:path w="7843" h="7608" extrusionOk="0">
                  <a:moveTo>
                    <a:pt x="4375" y="0"/>
                  </a:moveTo>
                  <a:cubicBezTo>
                    <a:pt x="4198" y="0"/>
                    <a:pt x="4018" y="80"/>
                    <a:pt x="3892" y="245"/>
                  </a:cubicBezTo>
                  <a:lnTo>
                    <a:pt x="2949" y="1552"/>
                  </a:lnTo>
                  <a:cubicBezTo>
                    <a:pt x="2828" y="1704"/>
                    <a:pt x="2645" y="1765"/>
                    <a:pt x="2433" y="1765"/>
                  </a:cubicBezTo>
                  <a:lnTo>
                    <a:pt x="852" y="1704"/>
                  </a:lnTo>
                  <a:cubicBezTo>
                    <a:pt x="305" y="1704"/>
                    <a:pt x="1" y="2221"/>
                    <a:pt x="305" y="2647"/>
                  </a:cubicBezTo>
                  <a:lnTo>
                    <a:pt x="1217" y="3984"/>
                  </a:lnTo>
                  <a:cubicBezTo>
                    <a:pt x="1338" y="4166"/>
                    <a:pt x="1369" y="4349"/>
                    <a:pt x="1308" y="4561"/>
                  </a:cubicBezTo>
                  <a:lnTo>
                    <a:pt x="730" y="6081"/>
                  </a:lnTo>
                  <a:cubicBezTo>
                    <a:pt x="572" y="6503"/>
                    <a:pt x="894" y="6901"/>
                    <a:pt x="1279" y="6901"/>
                  </a:cubicBezTo>
                  <a:cubicBezTo>
                    <a:pt x="1338" y="6901"/>
                    <a:pt x="1399" y="6892"/>
                    <a:pt x="1460" y="6872"/>
                  </a:cubicBezTo>
                  <a:lnTo>
                    <a:pt x="3010" y="6385"/>
                  </a:lnTo>
                  <a:cubicBezTo>
                    <a:pt x="3061" y="6368"/>
                    <a:pt x="3114" y="6361"/>
                    <a:pt x="3168" y="6361"/>
                  </a:cubicBezTo>
                  <a:cubicBezTo>
                    <a:pt x="3307" y="6361"/>
                    <a:pt x="3448" y="6411"/>
                    <a:pt x="3557" y="6476"/>
                  </a:cubicBezTo>
                  <a:lnTo>
                    <a:pt x="4803" y="7479"/>
                  </a:lnTo>
                  <a:cubicBezTo>
                    <a:pt x="4927" y="7567"/>
                    <a:pt x="5060" y="7607"/>
                    <a:pt x="5188" y="7607"/>
                  </a:cubicBezTo>
                  <a:cubicBezTo>
                    <a:pt x="5500" y="7607"/>
                    <a:pt x="5776" y="7369"/>
                    <a:pt x="5776" y="7023"/>
                  </a:cubicBezTo>
                  <a:lnTo>
                    <a:pt x="5837" y="5413"/>
                  </a:lnTo>
                  <a:cubicBezTo>
                    <a:pt x="5837" y="5230"/>
                    <a:pt x="5928" y="5048"/>
                    <a:pt x="6080" y="4926"/>
                  </a:cubicBezTo>
                  <a:lnTo>
                    <a:pt x="7417" y="4014"/>
                  </a:lnTo>
                  <a:cubicBezTo>
                    <a:pt x="7843" y="3741"/>
                    <a:pt x="7721" y="3102"/>
                    <a:pt x="7265" y="2950"/>
                  </a:cubicBezTo>
                  <a:lnTo>
                    <a:pt x="5746" y="2434"/>
                  </a:lnTo>
                  <a:cubicBezTo>
                    <a:pt x="5563" y="2343"/>
                    <a:pt x="5411" y="2191"/>
                    <a:pt x="5351" y="2008"/>
                  </a:cubicBezTo>
                  <a:lnTo>
                    <a:pt x="4955" y="458"/>
                  </a:lnTo>
                  <a:cubicBezTo>
                    <a:pt x="4867" y="157"/>
                    <a:pt x="4623" y="0"/>
                    <a:pt x="437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0" name="Google Shape;3535;p80">
              <a:extLst>
                <a:ext uri="{FF2B5EF4-FFF2-40B4-BE49-F238E27FC236}">
                  <a16:creationId xmlns:a16="http://schemas.microsoft.com/office/drawing/2014/main" id="{2716A19C-0245-4CAC-B914-87895EB96259}"/>
                </a:ext>
              </a:extLst>
            </p:cNvPr>
            <p:cNvSpPr/>
            <p:nvPr/>
          </p:nvSpPr>
          <p:spPr>
            <a:xfrm>
              <a:off x="3830316" y="2729042"/>
              <a:ext cx="164444" cy="159919"/>
            </a:xfrm>
            <a:custGeom>
              <a:avLst/>
              <a:gdLst/>
              <a:ahLst/>
              <a:cxnLst/>
              <a:rect l="l" t="t" r="r" b="b"/>
              <a:pathLst>
                <a:path w="7813" h="7598" extrusionOk="0">
                  <a:moveTo>
                    <a:pt x="4346" y="0"/>
                  </a:moveTo>
                  <a:cubicBezTo>
                    <a:pt x="4168" y="0"/>
                    <a:pt x="3988" y="83"/>
                    <a:pt x="3861" y="261"/>
                  </a:cubicBezTo>
                  <a:lnTo>
                    <a:pt x="2918" y="1537"/>
                  </a:lnTo>
                  <a:cubicBezTo>
                    <a:pt x="2797" y="1689"/>
                    <a:pt x="2614" y="1780"/>
                    <a:pt x="2432" y="1780"/>
                  </a:cubicBezTo>
                  <a:lnTo>
                    <a:pt x="821" y="1689"/>
                  </a:lnTo>
                  <a:cubicBezTo>
                    <a:pt x="274" y="1689"/>
                    <a:pt x="0" y="2236"/>
                    <a:pt x="274" y="2631"/>
                  </a:cubicBezTo>
                  <a:lnTo>
                    <a:pt x="1186" y="3969"/>
                  </a:lnTo>
                  <a:cubicBezTo>
                    <a:pt x="1307" y="4151"/>
                    <a:pt x="1368" y="4364"/>
                    <a:pt x="1277" y="4546"/>
                  </a:cubicBezTo>
                  <a:lnTo>
                    <a:pt x="700" y="6066"/>
                  </a:lnTo>
                  <a:cubicBezTo>
                    <a:pt x="541" y="6487"/>
                    <a:pt x="863" y="6886"/>
                    <a:pt x="1248" y="6886"/>
                  </a:cubicBezTo>
                  <a:cubicBezTo>
                    <a:pt x="1307" y="6886"/>
                    <a:pt x="1368" y="6877"/>
                    <a:pt x="1429" y="6856"/>
                  </a:cubicBezTo>
                  <a:lnTo>
                    <a:pt x="2979" y="6370"/>
                  </a:lnTo>
                  <a:cubicBezTo>
                    <a:pt x="3029" y="6363"/>
                    <a:pt x="3078" y="6359"/>
                    <a:pt x="3125" y="6359"/>
                  </a:cubicBezTo>
                  <a:cubicBezTo>
                    <a:pt x="3276" y="6359"/>
                    <a:pt x="3410" y="6399"/>
                    <a:pt x="3526" y="6492"/>
                  </a:cubicBezTo>
                  <a:lnTo>
                    <a:pt x="4773" y="7464"/>
                  </a:lnTo>
                  <a:cubicBezTo>
                    <a:pt x="4900" y="7556"/>
                    <a:pt x="5039" y="7597"/>
                    <a:pt x="5171" y="7597"/>
                  </a:cubicBezTo>
                  <a:cubicBezTo>
                    <a:pt x="5477" y="7597"/>
                    <a:pt x="5745" y="7370"/>
                    <a:pt x="5745" y="7008"/>
                  </a:cubicBezTo>
                  <a:lnTo>
                    <a:pt x="5806" y="5428"/>
                  </a:lnTo>
                  <a:cubicBezTo>
                    <a:pt x="5806" y="5245"/>
                    <a:pt x="5928" y="5033"/>
                    <a:pt x="6080" y="4941"/>
                  </a:cubicBezTo>
                  <a:lnTo>
                    <a:pt x="7387" y="4030"/>
                  </a:lnTo>
                  <a:cubicBezTo>
                    <a:pt x="7812" y="3756"/>
                    <a:pt x="7691" y="3118"/>
                    <a:pt x="7235" y="2966"/>
                  </a:cubicBezTo>
                  <a:lnTo>
                    <a:pt x="5715" y="2419"/>
                  </a:lnTo>
                  <a:cubicBezTo>
                    <a:pt x="5532" y="2358"/>
                    <a:pt x="5380" y="2206"/>
                    <a:pt x="5350" y="1993"/>
                  </a:cubicBezTo>
                  <a:lnTo>
                    <a:pt x="4925" y="443"/>
                  </a:lnTo>
                  <a:cubicBezTo>
                    <a:pt x="4836" y="160"/>
                    <a:pt x="4593" y="0"/>
                    <a:pt x="4346"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1" name="Google Shape;3536;p80">
              <a:extLst>
                <a:ext uri="{FF2B5EF4-FFF2-40B4-BE49-F238E27FC236}">
                  <a16:creationId xmlns:a16="http://schemas.microsoft.com/office/drawing/2014/main" id="{A76E736C-473A-4E5D-A610-735676C859C8}"/>
                </a:ext>
              </a:extLst>
            </p:cNvPr>
            <p:cNvSpPr/>
            <p:nvPr/>
          </p:nvSpPr>
          <p:spPr>
            <a:xfrm>
              <a:off x="1240974" y="3135121"/>
              <a:ext cx="165728" cy="158425"/>
            </a:xfrm>
            <a:custGeom>
              <a:avLst/>
              <a:gdLst/>
              <a:ahLst/>
              <a:cxnLst/>
              <a:rect l="l" t="t" r="r" b="b"/>
              <a:pathLst>
                <a:path w="7874" h="7527" extrusionOk="0">
                  <a:moveTo>
                    <a:pt x="2586" y="0"/>
                  </a:moveTo>
                  <a:cubicBezTo>
                    <a:pt x="2280" y="0"/>
                    <a:pt x="1976" y="263"/>
                    <a:pt x="1976" y="638"/>
                  </a:cubicBezTo>
                  <a:lnTo>
                    <a:pt x="2007" y="2249"/>
                  </a:lnTo>
                  <a:cubicBezTo>
                    <a:pt x="2007" y="2431"/>
                    <a:pt x="1916" y="2614"/>
                    <a:pt x="1764" y="2735"/>
                  </a:cubicBezTo>
                  <a:lnTo>
                    <a:pt x="426" y="3647"/>
                  </a:lnTo>
                  <a:cubicBezTo>
                    <a:pt x="1" y="3951"/>
                    <a:pt x="122" y="4559"/>
                    <a:pt x="578" y="4711"/>
                  </a:cubicBezTo>
                  <a:lnTo>
                    <a:pt x="2098" y="5197"/>
                  </a:lnTo>
                  <a:cubicBezTo>
                    <a:pt x="2280" y="5258"/>
                    <a:pt x="2402" y="5410"/>
                    <a:pt x="2463" y="5592"/>
                  </a:cubicBezTo>
                  <a:lnTo>
                    <a:pt x="2979" y="7112"/>
                  </a:lnTo>
                  <a:cubicBezTo>
                    <a:pt x="3067" y="7375"/>
                    <a:pt x="3306" y="7526"/>
                    <a:pt x="3551" y="7526"/>
                  </a:cubicBezTo>
                  <a:cubicBezTo>
                    <a:pt x="3731" y="7526"/>
                    <a:pt x="3914" y="7444"/>
                    <a:pt x="4043" y="7264"/>
                  </a:cubicBezTo>
                  <a:lnTo>
                    <a:pt x="4986" y="5927"/>
                  </a:lnTo>
                  <a:cubicBezTo>
                    <a:pt x="5107" y="5744"/>
                    <a:pt x="5289" y="5653"/>
                    <a:pt x="5472" y="5653"/>
                  </a:cubicBezTo>
                  <a:lnTo>
                    <a:pt x="7083" y="5714"/>
                  </a:lnTo>
                  <a:cubicBezTo>
                    <a:pt x="7569" y="5714"/>
                    <a:pt x="7873" y="5136"/>
                    <a:pt x="7569" y="4772"/>
                  </a:cubicBezTo>
                  <a:lnTo>
                    <a:pt x="6627" y="3465"/>
                  </a:lnTo>
                  <a:cubicBezTo>
                    <a:pt x="6505" y="3282"/>
                    <a:pt x="6475" y="3100"/>
                    <a:pt x="6536" y="2887"/>
                  </a:cubicBezTo>
                  <a:lnTo>
                    <a:pt x="7083" y="1367"/>
                  </a:lnTo>
                  <a:cubicBezTo>
                    <a:pt x="7214" y="972"/>
                    <a:pt x="6890" y="578"/>
                    <a:pt x="6505" y="578"/>
                  </a:cubicBezTo>
                  <a:cubicBezTo>
                    <a:pt x="6445" y="578"/>
                    <a:pt x="6384" y="587"/>
                    <a:pt x="6323" y="607"/>
                  </a:cubicBezTo>
                  <a:lnTo>
                    <a:pt x="4803" y="1155"/>
                  </a:lnTo>
                  <a:cubicBezTo>
                    <a:pt x="4732" y="1175"/>
                    <a:pt x="4661" y="1185"/>
                    <a:pt x="4593" y="1185"/>
                  </a:cubicBezTo>
                  <a:cubicBezTo>
                    <a:pt x="4455" y="1185"/>
                    <a:pt x="4327" y="1144"/>
                    <a:pt x="4226" y="1063"/>
                  </a:cubicBezTo>
                  <a:lnTo>
                    <a:pt x="2919" y="121"/>
                  </a:lnTo>
                  <a:cubicBezTo>
                    <a:pt x="2818" y="38"/>
                    <a:pt x="2702" y="0"/>
                    <a:pt x="258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2" name="Google Shape;3537;p80">
              <a:extLst>
                <a:ext uri="{FF2B5EF4-FFF2-40B4-BE49-F238E27FC236}">
                  <a16:creationId xmlns:a16="http://schemas.microsoft.com/office/drawing/2014/main" id="{7DB754D8-B48C-4365-9B48-8BFDC1735C38}"/>
                </a:ext>
              </a:extLst>
            </p:cNvPr>
            <p:cNvSpPr/>
            <p:nvPr/>
          </p:nvSpPr>
          <p:spPr>
            <a:xfrm>
              <a:off x="3440043" y="3179180"/>
              <a:ext cx="165076" cy="158172"/>
            </a:xfrm>
            <a:custGeom>
              <a:avLst/>
              <a:gdLst/>
              <a:ahLst/>
              <a:cxnLst/>
              <a:rect l="l" t="t" r="r" b="b"/>
              <a:pathLst>
                <a:path w="7843" h="7515" extrusionOk="0">
                  <a:moveTo>
                    <a:pt x="2573" y="1"/>
                  </a:moveTo>
                  <a:cubicBezTo>
                    <a:pt x="2264" y="1"/>
                    <a:pt x="1976" y="264"/>
                    <a:pt x="1976" y="639"/>
                  </a:cubicBezTo>
                  <a:lnTo>
                    <a:pt x="2006" y="2250"/>
                  </a:lnTo>
                  <a:cubicBezTo>
                    <a:pt x="2006" y="2432"/>
                    <a:pt x="1885" y="2614"/>
                    <a:pt x="1733" y="2736"/>
                  </a:cubicBezTo>
                  <a:lnTo>
                    <a:pt x="395" y="3648"/>
                  </a:lnTo>
                  <a:cubicBezTo>
                    <a:pt x="0" y="3952"/>
                    <a:pt x="91" y="4560"/>
                    <a:pt x="547" y="4712"/>
                  </a:cubicBezTo>
                  <a:lnTo>
                    <a:pt x="2067" y="5198"/>
                  </a:lnTo>
                  <a:cubicBezTo>
                    <a:pt x="2280" y="5228"/>
                    <a:pt x="2371" y="5380"/>
                    <a:pt x="2462" y="5593"/>
                  </a:cubicBezTo>
                  <a:lnTo>
                    <a:pt x="2948" y="7113"/>
                  </a:lnTo>
                  <a:cubicBezTo>
                    <a:pt x="3035" y="7373"/>
                    <a:pt x="3270" y="7515"/>
                    <a:pt x="3513" y="7515"/>
                  </a:cubicBezTo>
                  <a:cubicBezTo>
                    <a:pt x="3695" y="7515"/>
                    <a:pt x="3882" y="7435"/>
                    <a:pt x="4012" y="7265"/>
                  </a:cubicBezTo>
                  <a:lnTo>
                    <a:pt x="4955" y="5928"/>
                  </a:lnTo>
                  <a:cubicBezTo>
                    <a:pt x="5076" y="5745"/>
                    <a:pt x="5258" y="5654"/>
                    <a:pt x="5471" y="5654"/>
                  </a:cubicBezTo>
                  <a:lnTo>
                    <a:pt x="7052" y="5684"/>
                  </a:lnTo>
                  <a:cubicBezTo>
                    <a:pt x="7538" y="5684"/>
                    <a:pt x="7842" y="5137"/>
                    <a:pt x="7538" y="4742"/>
                  </a:cubicBezTo>
                  <a:lnTo>
                    <a:pt x="6596" y="3466"/>
                  </a:lnTo>
                  <a:cubicBezTo>
                    <a:pt x="6474" y="3253"/>
                    <a:pt x="6444" y="3070"/>
                    <a:pt x="6535" y="2888"/>
                  </a:cubicBezTo>
                  <a:lnTo>
                    <a:pt x="7052" y="1368"/>
                  </a:lnTo>
                  <a:cubicBezTo>
                    <a:pt x="7183" y="973"/>
                    <a:pt x="6859" y="579"/>
                    <a:pt x="6474" y="579"/>
                  </a:cubicBezTo>
                  <a:cubicBezTo>
                    <a:pt x="6414" y="579"/>
                    <a:pt x="6353" y="588"/>
                    <a:pt x="6292" y="608"/>
                  </a:cubicBezTo>
                  <a:lnTo>
                    <a:pt x="4772" y="1125"/>
                  </a:lnTo>
                  <a:cubicBezTo>
                    <a:pt x="4700" y="1161"/>
                    <a:pt x="4619" y="1178"/>
                    <a:pt x="4537" y="1178"/>
                  </a:cubicBezTo>
                  <a:cubicBezTo>
                    <a:pt x="4412" y="1178"/>
                    <a:pt x="4287" y="1138"/>
                    <a:pt x="4195" y="1064"/>
                  </a:cubicBezTo>
                  <a:lnTo>
                    <a:pt x="2918" y="122"/>
                  </a:lnTo>
                  <a:cubicBezTo>
                    <a:pt x="2810" y="39"/>
                    <a:pt x="2690" y="1"/>
                    <a:pt x="257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3" name="Google Shape;3538;p80">
              <a:extLst>
                <a:ext uri="{FF2B5EF4-FFF2-40B4-BE49-F238E27FC236}">
                  <a16:creationId xmlns:a16="http://schemas.microsoft.com/office/drawing/2014/main" id="{139D7D34-9952-47CF-A21F-CA28A0FB8EA4}"/>
                </a:ext>
              </a:extLst>
            </p:cNvPr>
            <p:cNvSpPr/>
            <p:nvPr/>
          </p:nvSpPr>
          <p:spPr>
            <a:xfrm>
              <a:off x="1112376" y="2436907"/>
              <a:ext cx="222052" cy="213749"/>
            </a:xfrm>
            <a:custGeom>
              <a:avLst/>
              <a:gdLst/>
              <a:ahLst/>
              <a:cxnLst/>
              <a:rect l="l" t="t" r="r" b="b"/>
              <a:pathLst>
                <a:path w="11794" h="11353" extrusionOk="0">
                  <a:moveTo>
                    <a:pt x="5684" y="458"/>
                  </a:moveTo>
                  <a:cubicBezTo>
                    <a:pt x="5867" y="458"/>
                    <a:pt x="6049" y="458"/>
                    <a:pt x="6201" y="549"/>
                  </a:cubicBezTo>
                  <a:cubicBezTo>
                    <a:pt x="7599" y="579"/>
                    <a:pt x="8906" y="1157"/>
                    <a:pt x="9848" y="2160"/>
                  </a:cubicBezTo>
                  <a:cubicBezTo>
                    <a:pt x="10851" y="3163"/>
                    <a:pt x="11338" y="4500"/>
                    <a:pt x="11307" y="5898"/>
                  </a:cubicBezTo>
                  <a:cubicBezTo>
                    <a:pt x="11216" y="8573"/>
                    <a:pt x="9119" y="10731"/>
                    <a:pt x="6505" y="10944"/>
                  </a:cubicBezTo>
                  <a:lnTo>
                    <a:pt x="5927" y="10944"/>
                  </a:lnTo>
                  <a:cubicBezTo>
                    <a:pt x="4529" y="10914"/>
                    <a:pt x="3131" y="10306"/>
                    <a:pt x="2097" y="9333"/>
                  </a:cubicBezTo>
                  <a:cubicBezTo>
                    <a:pt x="1034" y="8300"/>
                    <a:pt x="456" y="6962"/>
                    <a:pt x="517" y="5594"/>
                  </a:cubicBezTo>
                  <a:cubicBezTo>
                    <a:pt x="547" y="4196"/>
                    <a:pt x="1186" y="2889"/>
                    <a:pt x="2341" y="1917"/>
                  </a:cubicBezTo>
                  <a:cubicBezTo>
                    <a:pt x="3283" y="1066"/>
                    <a:pt x="4468" y="579"/>
                    <a:pt x="5684" y="458"/>
                  </a:cubicBezTo>
                  <a:close/>
                  <a:moveTo>
                    <a:pt x="6087" y="1"/>
                  </a:moveTo>
                  <a:cubicBezTo>
                    <a:pt x="4605" y="1"/>
                    <a:pt x="3132" y="575"/>
                    <a:pt x="1976" y="1582"/>
                  </a:cubicBezTo>
                  <a:cubicBezTo>
                    <a:pt x="760" y="2646"/>
                    <a:pt x="91" y="4075"/>
                    <a:pt x="61" y="5564"/>
                  </a:cubicBezTo>
                  <a:cubicBezTo>
                    <a:pt x="0" y="7053"/>
                    <a:pt x="638" y="8482"/>
                    <a:pt x="1794" y="9576"/>
                  </a:cubicBezTo>
                  <a:cubicBezTo>
                    <a:pt x="2918" y="10640"/>
                    <a:pt x="4408" y="11278"/>
                    <a:pt x="5927" y="11339"/>
                  </a:cubicBezTo>
                  <a:cubicBezTo>
                    <a:pt x="6008" y="11349"/>
                    <a:pt x="6086" y="11353"/>
                    <a:pt x="6161" y="11353"/>
                  </a:cubicBezTo>
                  <a:cubicBezTo>
                    <a:pt x="6312" y="11353"/>
                    <a:pt x="6454" y="11339"/>
                    <a:pt x="6596" y="11339"/>
                  </a:cubicBezTo>
                  <a:cubicBezTo>
                    <a:pt x="9392" y="11096"/>
                    <a:pt x="11672" y="8756"/>
                    <a:pt x="11703" y="5838"/>
                  </a:cubicBezTo>
                  <a:cubicBezTo>
                    <a:pt x="11794" y="2707"/>
                    <a:pt x="9301" y="93"/>
                    <a:pt x="6201" y="2"/>
                  </a:cubicBezTo>
                  <a:cubicBezTo>
                    <a:pt x="6163" y="1"/>
                    <a:pt x="6125" y="1"/>
                    <a:pt x="6087" y="1"/>
                  </a:cubicBezTo>
                  <a:close/>
                </a:path>
              </a:pathLst>
            </a:custGeom>
            <a:solidFill>
              <a:schemeClr val="accent4"/>
            </a:solidFill>
            <a:ln w="29625" cap="flat" cmpd="sng">
              <a:solidFill>
                <a:schemeClr val="accent4"/>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4" name="Google Shape;3539;p80">
              <a:extLst>
                <a:ext uri="{FF2B5EF4-FFF2-40B4-BE49-F238E27FC236}">
                  <a16:creationId xmlns:a16="http://schemas.microsoft.com/office/drawing/2014/main" id="{BC61BCB3-9448-415F-88FF-099F31821978}"/>
                </a:ext>
              </a:extLst>
            </p:cNvPr>
            <p:cNvSpPr/>
            <p:nvPr/>
          </p:nvSpPr>
          <p:spPr>
            <a:xfrm>
              <a:off x="1202774" y="2440371"/>
              <a:ext cx="47521" cy="207178"/>
            </a:xfrm>
            <a:custGeom>
              <a:avLst/>
              <a:gdLst/>
              <a:ahLst/>
              <a:cxnLst/>
              <a:rect l="l" t="t" r="r" b="b"/>
              <a:pathLst>
                <a:path w="2524" h="11004" extrusionOk="0">
                  <a:moveTo>
                    <a:pt x="426" y="0"/>
                  </a:moveTo>
                  <a:lnTo>
                    <a:pt x="1" y="91"/>
                  </a:lnTo>
                  <a:lnTo>
                    <a:pt x="2128" y="11003"/>
                  </a:lnTo>
                  <a:lnTo>
                    <a:pt x="2524" y="10942"/>
                  </a:lnTo>
                  <a:lnTo>
                    <a:pt x="426" y="0"/>
                  </a:lnTo>
                  <a:close/>
                </a:path>
              </a:pathLst>
            </a:custGeom>
            <a:solidFill>
              <a:schemeClr val="accent4"/>
            </a:solidFill>
            <a:ln w="29625" cap="flat" cmpd="sng">
              <a:solidFill>
                <a:schemeClr val="accent4"/>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5" name="Google Shape;3540;p80">
              <a:extLst>
                <a:ext uri="{FF2B5EF4-FFF2-40B4-BE49-F238E27FC236}">
                  <a16:creationId xmlns:a16="http://schemas.microsoft.com/office/drawing/2014/main" id="{D8A61E8B-09E9-47F1-A2CC-13095E5BA8F8}"/>
                </a:ext>
              </a:extLst>
            </p:cNvPr>
            <p:cNvSpPr/>
            <p:nvPr/>
          </p:nvSpPr>
          <p:spPr>
            <a:xfrm>
              <a:off x="1151853" y="2546786"/>
              <a:ext cx="168261" cy="77287"/>
            </a:xfrm>
            <a:custGeom>
              <a:avLst/>
              <a:gdLst/>
              <a:ahLst/>
              <a:cxnLst/>
              <a:rect l="l" t="t" r="r" b="b"/>
              <a:pathLst>
                <a:path w="8937" h="4105" extrusionOk="0">
                  <a:moveTo>
                    <a:pt x="3982" y="1"/>
                  </a:moveTo>
                  <a:lnTo>
                    <a:pt x="0" y="3800"/>
                  </a:lnTo>
                  <a:lnTo>
                    <a:pt x="274" y="4104"/>
                  </a:lnTo>
                  <a:lnTo>
                    <a:pt x="4074" y="487"/>
                  </a:lnTo>
                  <a:lnTo>
                    <a:pt x="8785" y="2189"/>
                  </a:lnTo>
                  <a:lnTo>
                    <a:pt x="8937" y="1824"/>
                  </a:lnTo>
                  <a:lnTo>
                    <a:pt x="3982" y="1"/>
                  </a:lnTo>
                  <a:close/>
                </a:path>
              </a:pathLst>
            </a:custGeom>
            <a:solidFill>
              <a:schemeClr val="accent4"/>
            </a:solidFill>
            <a:ln w="29625" cap="flat" cmpd="sng">
              <a:solidFill>
                <a:schemeClr val="accent4"/>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1" name="Google Shape;3555;p80">
              <a:extLst>
                <a:ext uri="{FF2B5EF4-FFF2-40B4-BE49-F238E27FC236}">
                  <a16:creationId xmlns:a16="http://schemas.microsoft.com/office/drawing/2014/main" id="{14A3CC67-3A58-4A6D-BFB4-6C7B21073A2A}"/>
                </a:ext>
              </a:extLst>
            </p:cNvPr>
            <p:cNvSpPr/>
            <p:nvPr/>
          </p:nvSpPr>
          <p:spPr>
            <a:xfrm>
              <a:off x="3779124" y="3067534"/>
              <a:ext cx="264251" cy="238889"/>
            </a:xfrm>
            <a:custGeom>
              <a:avLst/>
              <a:gdLst/>
              <a:ahLst/>
              <a:cxnLst/>
              <a:rect l="l" t="t" r="r" b="b"/>
              <a:pathLst>
                <a:path w="12555" h="11350" extrusionOk="0">
                  <a:moveTo>
                    <a:pt x="5931" y="448"/>
                  </a:moveTo>
                  <a:cubicBezTo>
                    <a:pt x="6522" y="448"/>
                    <a:pt x="7105" y="539"/>
                    <a:pt x="7660" y="715"/>
                  </a:cubicBezTo>
                  <a:cubicBezTo>
                    <a:pt x="7843" y="745"/>
                    <a:pt x="8025" y="806"/>
                    <a:pt x="8208" y="927"/>
                  </a:cubicBezTo>
                  <a:cubicBezTo>
                    <a:pt x="9484" y="1505"/>
                    <a:pt x="10487" y="2538"/>
                    <a:pt x="10974" y="3815"/>
                  </a:cubicBezTo>
                  <a:cubicBezTo>
                    <a:pt x="11490" y="5092"/>
                    <a:pt x="11460" y="6520"/>
                    <a:pt x="10882" y="7797"/>
                  </a:cubicBezTo>
                  <a:cubicBezTo>
                    <a:pt x="10037" y="9730"/>
                    <a:pt x="8116" y="10933"/>
                    <a:pt x="6096" y="10933"/>
                  </a:cubicBezTo>
                  <a:cubicBezTo>
                    <a:pt x="5575" y="10933"/>
                    <a:pt x="5047" y="10853"/>
                    <a:pt x="4530" y="10684"/>
                  </a:cubicBezTo>
                  <a:cubicBezTo>
                    <a:pt x="4378" y="10654"/>
                    <a:pt x="4195" y="10593"/>
                    <a:pt x="4013" y="10502"/>
                  </a:cubicBezTo>
                  <a:cubicBezTo>
                    <a:pt x="2706" y="9925"/>
                    <a:pt x="1612" y="8830"/>
                    <a:pt x="1065" y="7554"/>
                  </a:cubicBezTo>
                  <a:cubicBezTo>
                    <a:pt x="426" y="6216"/>
                    <a:pt x="426" y="4757"/>
                    <a:pt x="973" y="3511"/>
                  </a:cubicBezTo>
                  <a:cubicBezTo>
                    <a:pt x="1490" y="2234"/>
                    <a:pt x="2615" y="1262"/>
                    <a:pt x="4013" y="776"/>
                  </a:cubicBezTo>
                  <a:cubicBezTo>
                    <a:pt x="4644" y="555"/>
                    <a:pt x="5292" y="448"/>
                    <a:pt x="5931" y="448"/>
                  </a:cubicBezTo>
                  <a:close/>
                  <a:moveTo>
                    <a:pt x="5968" y="0"/>
                  </a:moveTo>
                  <a:cubicBezTo>
                    <a:pt x="5271" y="0"/>
                    <a:pt x="4566" y="116"/>
                    <a:pt x="3891" y="350"/>
                  </a:cubicBezTo>
                  <a:cubicBezTo>
                    <a:pt x="2372" y="897"/>
                    <a:pt x="1186" y="1961"/>
                    <a:pt x="578" y="3329"/>
                  </a:cubicBezTo>
                  <a:cubicBezTo>
                    <a:pt x="1" y="4636"/>
                    <a:pt x="31" y="6247"/>
                    <a:pt x="669" y="7706"/>
                  </a:cubicBezTo>
                  <a:cubicBezTo>
                    <a:pt x="1277" y="9104"/>
                    <a:pt x="2463" y="10229"/>
                    <a:pt x="3831" y="10836"/>
                  </a:cubicBezTo>
                  <a:cubicBezTo>
                    <a:pt x="4043" y="10928"/>
                    <a:pt x="4226" y="10988"/>
                    <a:pt x="4439" y="11080"/>
                  </a:cubicBezTo>
                  <a:cubicBezTo>
                    <a:pt x="4999" y="11262"/>
                    <a:pt x="5571" y="11350"/>
                    <a:pt x="6137" y="11350"/>
                  </a:cubicBezTo>
                  <a:cubicBezTo>
                    <a:pt x="8301" y="11350"/>
                    <a:pt x="10368" y="10070"/>
                    <a:pt x="11308" y="7949"/>
                  </a:cubicBezTo>
                  <a:cubicBezTo>
                    <a:pt x="12554" y="5092"/>
                    <a:pt x="11217" y="1748"/>
                    <a:pt x="8390" y="502"/>
                  </a:cubicBezTo>
                  <a:cubicBezTo>
                    <a:pt x="7641" y="169"/>
                    <a:pt x="6811" y="0"/>
                    <a:pt x="5968" y="0"/>
                  </a:cubicBezTo>
                  <a:close/>
                </a:path>
              </a:pathLst>
            </a:custGeom>
            <a:solidFill>
              <a:srgbClr val="E653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2" name="Google Shape;3556;p80">
              <a:extLst>
                <a:ext uri="{FF2B5EF4-FFF2-40B4-BE49-F238E27FC236}">
                  <a16:creationId xmlns:a16="http://schemas.microsoft.com/office/drawing/2014/main" id="{9FD3DB9E-58D4-4A97-BABA-DE42093DA056}"/>
                </a:ext>
              </a:extLst>
            </p:cNvPr>
            <p:cNvSpPr/>
            <p:nvPr/>
          </p:nvSpPr>
          <p:spPr>
            <a:xfrm>
              <a:off x="3766326" y="3056568"/>
              <a:ext cx="291760" cy="262736"/>
            </a:xfrm>
            <a:custGeom>
              <a:avLst/>
              <a:gdLst/>
              <a:ahLst/>
              <a:cxnLst/>
              <a:rect l="l" t="t" r="r" b="b"/>
              <a:pathLst>
                <a:path w="13862" h="12483" extrusionOk="0">
                  <a:moveTo>
                    <a:pt x="6597" y="1570"/>
                  </a:moveTo>
                  <a:cubicBezTo>
                    <a:pt x="7083" y="1570"/>
                    <a:pt x="7630" y="1600"/>
                    <a:pt x="8116" y="1844"/>
                  </a:cubicBezTo>
                  <a:cubicBezTo>
                    <a:pt x="8299" y="1904"/>
                    <a:pt x="8451" y="1935"/>
                    <a:pt x="8603" y="2026"/>
                  </a:cubicBezTo>
                  <a:cubicBezTo>
                    <a:pt x="9758" y="2512"/>
                    <a:pt x="10609" y="3424"/>
                    <a:pt x="11065" y="4579"/>
                  </a:cubicBezTo>
                  <a:cubicBezTo>
                    <a:pt x="11521" y="5704"/>
                    <a:pt x="11490" y="6950"/>
                    <a:pt x="11004" y="8105"/>
                  </a:cubicBezTo>
                  <a:cubicBezTo>
                    <a:pt x="10248" y="9837"/>
                    <a:pt x="8532" y="10884"/>
                    <a:pt x="6721" y="10884"/>
                  </a:cubicBezTo>
                  <a:cubicBezTo>
                    <a:pt x="6276" y="10884"/>
                    <a:pt x="5825" y="10821"/>
                    <a:pt x="5381" y="10689"/>
                  </a:cubicBezTo>
                  <a:cubicBezTo>
                    <a:pt x="5229" y="10598"/>
                    <a:pt x="5047" y="10567"/>
                    <a:pt x="4895" y="10506"/>
                  </a:cubicBezTo>
                  <a:cubicBezTo>
                    <a:pt x="3709" y="9959"/>
                    <a:pt x="2767" y="9017"/>
                    <a:pt x="2220" y="7832"/>
                  </a:cubicBezTo>
                  <a:cubicBezTo>
                    <a:pt x="1703" y="6616"/>
                    <a:pt x="1673" y="5370"/>
                    <a:pt x="2159" y="4275"/>
                  </a:cubicBezTo>
                  <a:cubicBezTo>
                    <a:pt x="2615" y="3151"/>
                    <a:pt x="3588" y="2330"/>
                    <a:pt x="4834" y="1874"/>
                  </a:cubicBezTo>
                  <a:cubicBezTo>
                    <a:pt x="5411" y="1692"/>
                    <a:pt x="5989" y="1570"/>
                    <a:pt x="6597" y="1570"/>
                  </a:cubicBezTo>
                  <a:close/>
                  <a:moveTo>
                    <a:pt x="6588" y="0"/>
                  </a:moveTo>
                  <a:cubicBezTo>
                    <a:pt x="5826" y="0"/>
                    <a:pt x="5056" y="125"/>
                    <a:pt x="4317" y="385"/>
                  </a:cubicBezTo>
                  <a:cubicBezTo>
                    <a:pt x="2645" y="962"/>
                    <a:pt x="1338" y="2117"/>
                    <a:pt x="670" y="3637"/>
                  </a:cubicBezTo>
                  <a:cubicBezTo>
                    <a:pt x="1" y="5157"/>
                    <a:pt x="31" y="6889"/>
                    <a:pt x="761" y="8531"/>
                  </a:cubicBezTo>
                  <a:cubicBezTo>
                    <a:pt x="1429" y="10050"/>
                    <a:pt x="2676" y="11327"/>
                    <a:pt x="4195" y="11965"/>
                  </a:cubicBezTo>
                  <a:cubicBezTo>
                    <a:pt x="4408" y="12057"/>
                    <a:pt x="4621" y="12117"/>
                    <a:pt x="4864" y="12209"/>
                  </a:cubicBezTo>
                  <a:cubicBezTo>
                    <a:pt x="5472" y="12391"/>
                    <a:pt x="6110" y="12482"/>
                    <a:pt x="6718" y="12482"/>
                  </a:cubicBezTo>
                  <a:cubicBezTo>
                    <a:pt x="9150" y="12482"/>
                    <a:pt x="11430" y="11023"/>
                    <a:pt x="12493" y="8774"/>
                  </a:cubicBezTo>
                  <a:cubicBezTo>
                    <a:pt x="13861" y="5613"/>
                    <a:pt x="12402" y="1904"/>
                    <a:pt x="9272" y="537"/>
                  </a:cubicBezTo>
                  <a:cubicBezTo>
                    <a:pt x="8436" y="186"/>
                    <a:pt x="7518" y="0"/>
                    <a:pt x="658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3" name="Google Shape;3557;p80">
              <a:extLst>
                <a:ext uri="{FF2B5EF4-FFF2-40B4-BE49-F238E27FC236}">
                  <a16:creationId xmlns:a16="http://schemas.microsoft.com/office/drawing/2014/main" id="{56407273-9B73-4662-BE7E-9F6ADC72765F}"/>
                </a:ext>
              </a:extLst>
            </p:cNvPr>
            <p:cNvSpPr/>
            <p:nvPr/>
          </p:nvSpPr>
          <p:spPr>
            <a:xfrm>
              <a:off x="3880223" y="3071050"/>
              <a:ext cx="53755" cy="231607"/>
            </a:xfrm>
            <a:custGeom>
              <a:avLst/>
              <a:gdLst/>
              <a:ahLst/>
              <a:cxnLst/>
              <a:rect l="l" t="t" r="r" b="b"/>
              <a:pathLst>
                <a:path w="2554" h="11004" extrusionOk="0">
                  <a:moveTo>
                    <a:pt x="2158" y="1"/>
                  </a:moveTo>
                  <a:lnTo>
                    <a:pt x="0" y="10913"/>
                  </a:lnTo>
                  <a:lnTo>
                    <a:pt x="426" y="11004"/>
                  </a:lnTo>
                  <a:lnTo>
                    <a:pt x="2554" y="61"/>
                  </a:lnTo>
                  <a:lnTo>
                    <a:pt x="2158" y="1"/>
                  </a:lnTo>
                  <a:close/>
                </a:path>
              </a:pathLst>
            </a:custGeom>
            <a:solidFill>
              <a:srgbClr val="E653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4" name="Google Shape;3558;p80">
              <a:extLst>
                <a:ext uri="{FF2B5EF4-FFF2-40B4-BE49-F238E27FC236}">
                  <a16:creationId xmlns:a16="http://schemas.microsoft.com/office/drawing/2014/main" id="{2C0CCCD2-8E70-4EDB-920A-E556DDD43753}"/>
                </a:ext>
              </a:extLst>
            </p:cNvPr>
            <p:cNvSpPr/>
            <p:nvPr/>
          </p:nvSpPr>
          <p:spPr>
            <a:xfrm>
              <a:off x="3866141" y="3056968"/>
              <a:ext cx="83201" cy="260400"/>
            </a:xfrm>
            <a:custGeom>
              <a:avLst/>
              <a:gdLst/>
              <a:ahLst/>
              <a:cxnLst/>
              <a:rect l="l" t="t" r="r" b="b"/>
              <a:pathLst>
                <a:path w="3953" h="12372" extrusionOk="0">
                  <a:moveTo>
                    <a:pt x="2371" y="1"/>
                  </a:moveTo>
                  <a:lnTo>
                    <a:pt x="1" y="12068"/>
                  </a:lnTo>
                  <a:lnTo>
                    <a:pt x="1581" y="12372"/>
                  </a:lnTo>
                  <a:lnTo>
                    <a:pt x="3952" y="305"/>
                  </a:lnTo>
                  <a:lnTo>
                    <a:pt x="2371"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5" name="Google Shape;3559;p80">
              <a:extLst>
                <a:ext uri="{FF2B5EF4-FFF2-40B4-BE49-F238E27FC236}">
                  <a16:creationId xmlns:a16="http://schemas.microsoft.com/office/drawing/2014/main" id="{52ED3AFC-8744-4D62-8838-A73C34BA76A1}"/>
                </a:ext>
              </a:extLst>
            </p:cNvPr>
            <p:cNvSpPr/>
            <p:nvPr/>
          </p:nvSpPr>
          <p:spPr>
            <a:xfrm>
              <a:off x="3798973" y="3189409"/>
              <a:ext cx="189385" cy="80633"/>
            </a:xfrm>
            <a:custGeom>
              <a:avLst/>
              <a:gdLst/>
              <a:ahLst/>
              <a:cxnLst/>
              <a:rect l="l" t="t" r="r" b="b"/>
              <a:pathLst>
                <a:path w="8998" h="3831" extrusionOk="0">
                  <a:moveTo>
                    <a:pt x="5076" y="1"/>
                  </a:moveTo>
                  <a:lnTo>
                    <a:pt x="0" y="2007"/>
                  </a:lnTo>
                  <a:lnTo>
                    <a:pt x="152" y="2402"/>
                  </a:lnTo>
                  <a:lnTo>
                    <a:pt x="5015" y="487"/>
                  </a:lnTo>
                  <a:lnTo>
                    <a:pt x="8724" y="3831"/>
                  </a:lnTo>
                  <a:lnTo>
                    <a:pt x="8997" y="3527"/>
                  </a:lnTo>
                  <a:lnTo>
                    <a:pt x="5076" y="1"/>
                  </a:lnTo>
                  <a:close/>
                </a:path>
              </a:pathLst>
            </a:custGeom>
            <a:solidFill>
              <a:srgbClr val="E653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6" name="Google Shape;3560;p80">
              <a:extLst>
                <a:ext uri="{FF2B5EF4-FFF2-40B4-BE49-F238E27FC236}">
                  <a16:creationId xmlns:a16="http://schemas.microsoft.com/office/drawing/2014/main" id="{B4A1243E-3596-4A62-8C82-71D8BF3515FC}"/>
                </a:ext>
              </a:extLst>
            </p:cNvPr>
            <p:cNvSpPr/>
            <p:nvPr/>
          </p:nvSpPr>
          <p:spPr>
            <a:xfrm>
              <a:off x="3782976" y="3175349"/>
              <a:ext cx="223293" cy="112604"/>
            </a:xfrm>
            <a:custGeom>
              <a:avLst/>
              <a:gdLst/>
              <a:ahLst/>
              <a:cxnLst/>
              <a:rect l="l" t="t" r="r" b="b"/>
              <a:pathLst>
                <a:path w="10609" h="5350" extrusionOk="0">
                  <a:moveTo>
                    <a:pt x="5988" y="0"/>
                  </a:moveTo>
                  <a:lnTo>
                    <a:pt x="0" y="2341"/>
                  </a:lnTo>
                  <a:lnTo>
                    <a:pt x="578" y="3860"/>
                  </a:lnTo>
                  <a:lnTo>
                    <a:pt x="5654" y="1854"/>
                  </a:lnTo>
                  <a:lnTo>
                    <a:pt x="9544" y="5350"/>
                  </a:lnTo>
                  <a:lnTo>
                    <a:pt x="10608" y="4164"/>
                  </a:lnTo>
                  <a:lnTo>
                    <a:pt x="598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Rectangle 3">
            <a:extLst>
              <a:ext uri="{FF2B5EF4-FFF2-40B4-BE49-F238E27FC236}">
                <a16:creationId xmlns:a16="http://schemas.microsoft.com/office/drawing/2014/main" id="{EE84ED36-BDC6-4CCF-8070-EBAA51B1AD24}"/>
              </a:ext>
            </a:extLst>
          </p:cNvPr>
          <p:cNvSpPr/>
          <p:nvPr/>
        </p:nvSpPr>
        <p:spPr>
          <a:xfrm>
            <a:off x="5233476" y="2974332"/>
            <a:ext cx="2791246" cy="954107"/>
          </a:xfrm>
          <a:prstGeom prst="rect">
            <a:avLst/>
          </a:prstGeom>
          <a:noFill/>
        </p:spPr>
        <p:txBody>
          <a:bodyPr wrap="square" lIns="91440" tIns="45720" rIns="91440" bIns="45720">
            <a:spAutoFit/>
          </a:bodyPr>
          <a:lstStyle/>
          <a:p>
            <a:pPr algn="ctr"/>
            <a:r>
              <a:rPr lang="en-US" sz="2800" b="0" cap="none" spc="0">
                <a:ln w="0"/>
                <a:solidFill>
                  <a:schemeClr val="tx1"/>
                </a:solidFill>
                <a:effectLst>
                  <a:outerShdw blurRad="38100" dist="38100" dir="2700000" algn="tl">
                    <a:srgbClr val="000000">
                      <a:alpha val="43137"/>
                    </a:srgbClr>
                  </a:outerShdw>
                </a:effectLst>
                <a:latin typeface="Amasis MT Pro Black" panose="02040A04050005020304" pitchFamily="18" charset="0"/>
              </a:rPr>
              <a:t>Welcome to Middle School </a:t>
            </a:r>
          </a:p>
        </p:txBody>
      </p:sp>
      <p:pic>
        <p:nvPicPr>
          <p:cNvPr id="537" name="Picture 536" descr="image says Rockdale County School Counselors">
            <a:extLst>
              <a:ext uri="{FF2B5EF4-FFF2-40B4-BE49-F238E27FC236}">
                <a16:creationId xmlns:a16="http://schemas.microsoft.com/office/drawing/2014/main" id="{C9223268-4EA2-44AE-AF47-30747E346705}"/>
              </a:ext>
            </a:extLst>
          </p:cNvPr>
          <p:cNvPicPr>
            <a:picLocks noChangeAspect="1"/>
          </p:cNvPicPr>
          <p:nvPr/>
        </p:nvPicPr>
        <p:blipFill>
          <a:blip r:embed="rId3"/>
          <a:stretch>
            <a:fillRect/>
          </a:stretch>
        </p:blipFill>
        <p:spPr>
          <a:xfrm>
            <a:off x="622140" y="4142332"/>
            <a:ext cx="1939906" cy="51974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72F0A-888A-48B4-87B4-624B8A894A8B}"/>
              </a:ext>
            </a:extLst>
          </p:cNvPr>
          <p:cNvSpPr>
            <a:spLocks noGrp="1"/>
          </p:cNvSpPr>
          <p:nvPr>
            <p:ph type="title"/>
          </p:nvPr>
        </p:nvSpPr>
        <p:spPr>
          <a:xfrm>
            <a:off x="838552" y="444827"/>
            <a:ext cx="7704000" cy="572700"/>
          </a:xfrm>
        </p:spPr>
        <p:txBody>
          <a:bodyPr/>
          <a:lstStyle/>
          <a:p>
            <a:r>
              <a:rPr lang="en-US"/>
              <a:t>Welcome &amp; Greetings </a:t>
            </a:r>
          </a:p>
        </p:txBody>
      </p:sp>
      <p:pic>
        <p:nvPicPr>
          <p:cNvPr id="1026" name="Picture 2" descr="Welcome to 6th Grade">
            <a:extLst>
              <a:ext uri="{FF2B5EF4-FFF2-40B4-BE49-F238E27FC236}">
                <a16:creationId xmlns:a16="http://schemas.microsoft.com/office/drawing/2014/main" id="{135AE37A-78C3-CB3B-FFAB-ED58597F35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2789" y="1017527"/>
            <a:ext cx="5287284" cy="2082422"/>
          </a:xfrm>
          <a:prstGeom prst="rect">
            <a:avLst/>
          </a:prstGeom>
          <a:noFill/>
          <a:ln w="38100">
            <a:solidFill>
              <a:schemeClr val="tx1"/>
            </a:solidFill>
          </a:ln>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A1CB8031-378F-415C-8229-BC24E8DC8580}"/>
              </a:ext>
            </a:extLst>
          </p:cNvPr>
          <p:cNvSpPr txBox="1">
            <a:spLocks/>
          </p:cNvSpPr>
          <p:nvPr/>
        </p:nvSpPr>
        <p:spPr>
          <a:xfrm>
            <a:off x="546060" y="3274001"/>
            <a:ext cx="3415411" cy="35378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a:solidFill>
                  <a:srgbClr val="FF0000"/>
                </a:solidFill>
                <a:latin typeface="Aharoni" panose="02010803020104030203" pitchFamily="2" charset="-79"/>
                <a:cs typeface="Aharoni" panose="02010803020104030203" pitchFamily="2" charset="-79"/>
              </a:rPr>
              <a:t>Ms. Washington– CMS </a:t>
            </a:r>
          </a:p>
        </p:txBody>
      </p:sp>
      <p:sp>
        <p:nvSpPr>
          <p:cNvPr id="5" name="Subtitle 2">
            <a:extLst>
              <a:ext uri="{FF2B5EF4-FFF2-40B4-BE49-F238E27FC236}">
                <a16:creationId xmlns:a16="http://schemas.microsoft.com/office/drawing/2014/main" id="{A2316381-11A7-44D7-B06D-3F92F01EA45F}"/>
              </a:ext>
            </a:extLst>
          </p:cNvPr>
          <p:cNvSpPr txBox="1">
            <a:spLocks/>
          </p:cNvSpPr>
          <p:nvPr/>
        </p:nvSpPr>
        <p:spPr>
          <a:xfrm>
            <a:off x="1458292" y="3627786"/>
            <a:ext cx="2804883" cy="35378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dirty="0">
                <a:solidFill>
                  <a:srgbClr val="07050B"/>
                </a:solidFill>
                <a:latin typeface="Aharoni" panose="02010803020104030203" pitchFamily="2" charset="-79"/>
                <a:cs typeface="Aharoni" panose="02010803020104030203" pitchFamily="2" charset="-79"/>
              </a:rPr>
              <a:t>Ms. Perrymond– DMS</a:t>
            </a:r>
          </a:p>
        </p:txBody>
      </p:sp>
      <p:sp>
        <p:nvSpPr>
          <p:cNvPr id="6" name="Subtitle 2">
            <a:extLst>
              <a:ext uri="{FF2B5EF4-FFF2-40B4-BE49-F238E27FC236}">
                <a16:creationId xmlns:a16="http://schemas.microsoft.com/office/drawing/2014/main" id="{6137D5FE-E434-4871-95D1-B5B659B80267}"/>
              </a:ext>
            </a:extLst>
          </p:cNvPr>
          <p:cNvSpPr txBox="1">
            <a:spLocks/>
          </p:cNvSpPr>
          <p:nvPr/>
        </p:nvSpPr>
        <p:spPr>
          <a:xfrm>
            <a:off x="3608207" y="3259044"/>
            <a:ext cx="2804883" cy="35378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a:solidFill>
                  <a:srgbClr val="0070C0"/>
                </a:solidFill>
                <a:latin typeface="Aharoni" panose="02010803020104030203" pitchFamily="2" charset="-79"/>
                <a:cs typeface="Aharoni" panose="02010803020104030203" pitchFamily="2" charset="-79"/>
              </a:rPr>
              <a:t>Ms. Robinson– EMS</a:t>
            </a:r>
          </a:p>
        </p:txBody>
      </p:sp>
      <p:sp>
        <p:nvSpPr>
          <p:cNvPr id="7" name="Subtitle 2">
            <a:extLst>
              <a:ext uri="{FF2B5EF4-FFF2-40B4-BE49-F238E27FC236}">
                <a16:creationId xmlns:a16="http://schemas.microsoft.com/office/drawing/2014/main" id="{837D9E51-E961-4DF8-B7AA-1457C702734C}"/>
              </a:ext>
            </a:extLst>
          </p:cNvPr>
          <p:cNvSpPr txBox="1">
            <a:spLocks/>
          </p:cNvSpPr>
          <p:nvPr/>
        </p:nvSpPr>
        <p:spPr>
          <a:xfrm>
            <a:off x="6453219" y="3242268"/>
            <a:ext cx="2804883" cy="35378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a:solidFill>
                  <a:srgbClr val="C00000"/>
                </a:solidFill>
                <a:latin typeface="Aharoni" panose="02010803020104030203" pitchFamily="2" charset="-79"/>
                <a:cs typeface="Aharoni" panose="02010803020104030203" pitchFamily="2" charset="-79"/>
              </a:rPr>
              <a:t>Ms. Key – MMS</a:t>
            </a:r>
          </a:p>
        </p:txBody>
      </p:sp>
      <p:sp>
        <p:nvSpPr>
          <p:cNvPr id="8" name="Subtitle 2">
            <a:extLst>
              <a:ext uri="{FF2B5EF4-FFF2-40B4-BE49-F238E27FC236}">
                <a16:creationId xmlns:a16="http://schemas.microsoft.com/office/drawing/2014/main" id="{8ADD6404-B815-C338-1924-CB5D224EF360}"/>
              </a:ext>
            </a:extLst>
          </p:cNvPr>
          <p:cNvSpPr txBox="1">
            <a:spLocks/>
          </p:cNvSpPr>
          <p:nvPr/>
        </p:nvSpPr>
        <p:spPr>
          <a:xfrm>
            <a:off x="5000722" y="3618866"/>
            <a:ext cx="3486126" cy="353785"/>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dirty="0">
                <a:solidFill>
                  <a:srgbClr val="008A3E"/>
                </a:solidFill>
                <a:latin typeface="Aharoni"/>
                <a:cs typeface="Aharoni"/>
              </a:rPr>
              <a:t>Ms. Fallon – District Office </a:t>
            </a:r>
          </a:p>
        </p:txBody>
      </p:sp>
      <p:sp>
        <p:nvSpPr>
          <p:cNvPr id="9" name="Subtitle 2">
            <a:extLst>
              <a:ext uri="{FF2B5EF4-FFF2-40B4-BE49-F238E27FC236}">
                <a16:creationId xmlns:a16="http://schemas.microsoft.com/office/drawing/2014/main" id="{67414DD8-758E-A291-BFB5-CFB1DA985A7F}"/>
              </a:ext>
            </a:extLst>
          </p:cNvPr>
          <p:cNvSpPr txBox="1">
            <a:spLocks/>
          </p:cNvSpPr>
          <p:nvPr/>
        </p:nvSpPr>
        <p:spPr>
          <a:xfrm>
            <a:off x="759201" y="4029780"/>
            <a:ext cx="2804883" cy="35378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a:solidFill>
                  <a:srgbClr val="0070C0"/>
                </a:solidFill>
                <a:latin typeface="Aharoni" panose="02010803020104030203" pitchFamily="2" charset="-79"/>
                <a:cs typeface="Aharoni" panose="02010803020104030203" pitchFamily="2" charset="-79"/>
              </a:rPr>
              <a:t>Dr. Meng – Fine Arts </a:t>
            </a:r>
          </a:p>
        </p:txBody>
      </p:sp>
      <p:sp>
        <p:nvSpPr>
          <p:cNvPr id="10" name="Subtitle 2">
            <a:extLst>
              <a:ext uri="{FF2B5EF4-FFF2-40B4-BE49-F238E27FC236}">
                <a16:creationId xmlns:a16="http://schemas.microsoft.com/office/drawing/2014/main" id="{60F98F35-DF32-F649-8BF7-F47B2851026A}"/>
              </a:ext>
            </a:extLst>
          </p:cNvPr>
          <p:cNvSpPr txBox="1">
            <a:spLocks/>
          </p:cNvSpPr>
          <p:nvPr/>
        </p:nvSpPr>
        <p:spPr>
          <a:xfrm>
            <a:off x="5341343" y="4397665"/>
            <a:ext cx="2804883" cy="35378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a:solidFill>
                  <a:srgbClr val="7030A0"/>
                </a:solidFill>
                <a:latin typeface="Aharoni" panose="02010803020104030203" pitchFamily="2" charset="-79"/>
                <a:cs typeface="Aharoni" panose="02010803020104030203" pitchFamily="2" charset="-79"/>
              </a:rPr>
              <a:t>Mr. Allen – Nutrition  </a:t>
            </a:r>
          </a:p>
        </p:txBody>
      </p:sp>
      <p:sp>
        <p:nvSpPr>
          <p:cNvPr id="11" name="Subtitle 2">
            <a:extLst>
              <a:ext uri="{FF2B5EF4-FFF2-40B4-BE49-F238E27FC236}">
                <a16:creationId xmlns:a16="http://schemas.microsoft.com/office/drawing/2014/main" id="{6CA1FB98-9FF5-DFB6-E88E-FBD7B50B3169}"/>
              </a:ext>
            </a:extLst>
          </p:cNvPr>
          <p:cNvSpPr txBox="1">
            <a:spLocks/>
          </p:cNvSpPr>
          <p:nvPr/>
        </p:nvSpPr>
        <p:spPr>
          <a:xfrm>
            <a:off x="1354309" y="4389227"/>
            <a:ext cx="2804883" cy="353785"/>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a:solidFill>
                  <a:srgbClr val="FF0000"/>
                </a:solidFill>
                <a:latin typeface="Aharoni" panose="02010803020104030203" pitchFamily="2" charset="-79"/>
                <a:cs typeface="Aharoni" panose="02010803020104030203" pitchFamily="2" charset="-79"/>
              </a:rPr>
              <a:t>Dr. Rowles – Athletics </a:t>
            </a:r>
          </a:p>
        </p:txBody>
      </p:sp>
      <p:sp>
        <p:nvSpPr>
          <p:cNvPr id="12" name="Subtitle 2">
            <a:extLst>
              <a:ext uri="{FF2B5EF4-FFF2-40B4-BE49-F238E27FC236}">
                <a16:creationId xmlns:a16="http://schemas.microsoft.com/office/drawing/2014/main" id="{5CE58E62-CD32-5F2F-6C1A-8E6637527A4C}"/>
              </a:ext>
            </a:extLst>
          </p:cNvPr>
          <p:cNvSpPr txBox="1">
            <a:spLocks/>
          </p:cNvSpPr>
          <p:nvPr/>
        </p:nvSpPr>
        <p:spPr>
          <a:xfrm>
            <a:off x="4388901" y="4043880"/>
            <a:ext cx="3547907" cy="353785"/>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000" dirty="0">
                <a:solidFill>
                  <a:srgbClr val="FF0000"/>
                </a:solidFill>
                <a:latin typeface="Aharoni"/>
                <a:cs typeface="Aharoni"/>
              </a:rPr>
              <a:t>Ms. Thomas – Support </a:t>
            </a:r>
          </a:p>
        </p:txBody>
      </p:sp>
    </p:spTree>
    <p:extLst>
      <p:ext uri="{BB962C8B-B14F-4D97-AF65-F5344CB8AC3E}">
        <p14:creationId xmlns:p14="http://schemas.microsoft.com/office/powerpoint/2010/main" val="2745073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19"/>
        <p:cNvGrpSpPr/>
        <p:nvPr/>
      </p:nvGrpSpPr>
      <p:grpSpPr>
        <a:xfrm>
          <a:off x="0" y="0"/>
          <a:ext cx="0" cy="0"/>
          <a:chOff x="0" y="0"/>
          <a:chExt cx="0" cy="0"/>
        </a:xfrm>
      </p:grpSpPr>
      <p:sp>
        <p:nvSpPr>
          <p:cNvPr id="1420" name="Google Shape;1420;p47"/>
          <p:cNvSpPr txBox="1">
            <a:spLocks noGrp="1"/>
          </p:cNvSpPr>
          <p:nvPr>
            <p:ph type="title"/>
          </p:nvPr>
        </p:nvSpPr>
        <p:spPr>
          <a:xfrm>
            <a:off x="720000" y="53500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Our plans for this evening </a:t>
            </a:r>
            <a:endParaRPr dirty="0"/>
          </a:p>
        </p:txBody>
      </p:sp>
      <p:sp>
        <p:nvSpPr>
          <p:cNvPr id="1421" name="Google Shape;1421;p47"/>
          <p:cNvSpPr txBox="1">
            <a:spLocks noGrp="1"/>
          </p:cNvSpPr>
          <p:nvPr>
            <p:ph type="body" idx="1"/>
          </p:nvPr>
        </p:nvSpPr>
        <p:spPr>
          <a:xfrm>
            <a:off x="720000" y="1152475"/>
            <a:ext cx="7704000" cy="3416400"/>
          </a:xfrm>
          <a:prstGeom prst="rect">
            <a:avLst/>
          </a:prstGeom>
        </p:spPr>
        <p:txBody>
          <a:bodyPr spcFirstLastPara="1" wrap="square" lIns="91425" tIns="91425" rIns="91425" bIns="91425" anchor="ctr" anchorCtr="0">
            <a:noAutofit/>
          </a:bodyPr>
          <a:lstStyle/>
          <a:p>
            <a:pPr marL="285750" lvl="0" indent="-285750" algn="l" rtl="0">
              <a:spcBef>
                <a:spcPts val="0"/>
              </a:spcBef>
              <a:spcAft>
                <a:spcPts val="0"/>
              </a:spcAft>
              <a:buFont typeface="Wingdings" panose="05000000000000000000" pitchFamily="2" charset="2"/>
              <a:buChar char="q"/>
            </a:pPr>
            <a:r>
              <a:rPr lang="en-US" sz="2000"/>
              <a:t>To provide tips to ease the transition from elementary school to middle school </a:t>
            </a:r>
          </a:p>
          <a:p>
            <a:pPr marL="0" lvl="0" indent="0" algn="l" rtl="0">
              <a:spcBef>
                <a:spcPts val="0"/>
              </a:spcBef>
              <a:spcAft>
                <a:spcPts val="0"/>
              </a:spcAft>
              <a:buNone/>
            </a:pPr>
            <a:endParaRPr lang="en-US" sz="2000"/>
          </a:p>
          <a:p>
            <a:pPr marL="285750" lvl="0" indent="-285750" algn="l" rtl="0">
              <a:spcBef>
                <a:spcPts val="0"/>
              </a:spcBef>
              <a:spcAft>
                <a:spcPts val="0"/>
              </a:spcAft>
              <a:buFont typeface="Wingdings" panose="05000000000000000000" pitchFamily="2" charset="2"/>
              <a:buChar char="q"/>
            </a:pPr>
            <a:r>
              <a:rPr lang="en-US" sz="2000" b="0"/>
              <a:t>To explain </a:t>
            </a:r>
            <a:r>
              <a:rPr lang="en-US" sz="2000"/>
              <a:t>the middle school day and schedule </a:t>
            </a:r>
          </a:p>
          <a:p>
            <a:pPr marL="0" lvl="0" indent="0" algn="l" rtl="0">
              <a:spcBef>
                <a:spcPts val="0"/>
              </a:spcBef>
              <a:spcAft>
                <a:spcPts val="0"/>
              </a:spcAft>
              <a:buNone/>
            </a:pPr>
            <a:endParaRPr lang="en-US" sz="2000"/>
          </a:p>
          <a:p>
            <a:pPr marL="285750" lvl="0" indent="-285750" algn="l" rtl="0">
              <a:spcBef>
                <a:spcPts val="0"/>
              </a:spcBef>
              <a:spcAft>
                <a:spcPts val="0"/>
              </a:spcAft>
              <a:buFont typeface="Wingdings" panose="05000000000000000000" pitchFamily="2" charset="2"/>
              <a:buChar char="q"/>
            </a:pPr>
            <a:r>
              <a:rPr lang="en-US" sz="2000" b="0"/>
              <a:t>To acquaint you with Infinite Campus and discuss the communica</a:t>
            </a:r>
            <a:r>
              <a:rPr lang="en-US" sz="2000"/>
              <a:t>tion tools the district uses</a:t>
            </a:r>
          </a:p>
          <a:p>
            <a:pPr marL="0" lvl="0" indent="0" algn="l" rtl="0">
              <a:spcBef>
                <a:spcPts val="0"/>
              </a:spcBef>
              <a:spcAft>
                <a:spcPts val="0"/>
              </a:spcAft>
              <a:buNone/>
            </a:pPr>
            <a:endParaRPr lang="en-US" sz="2000"/>
          </a:p>
          <a:p>
            <a:pPr marL="285750" lvl="0" indent="-285750" algn="l" rtl="0">
              <a:spcBef>
                <a:spcPts val="0"/>
              </a:spcBef>
              <a:spcAft>
                <a:spcPts val="0"/>
              </a:spcAft>
              <a:buFont typeface="Wingdings" panose="05000000000000000000" pitchFamily="2" charset="2"/>
              <a:buChar char="q"/>
            </a:pPr>
            <a:r>
              <a:rPr lang="en-US" sz="2000" b="0"/>
              <a:t>To familiarize the student and family with key elements to prepare them for Middle School</a:t>
            </a:r>
            <a:endParaRPr sz="2000" b="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EB19D-3BDD-4B4E-9048-9D4E2636C9A2}"/>
              </a:ext>
            </a:extLst>
          </p:cNvPr>
          <p:cNvSpPr>
            <a:spLocks noGrp="1"/>
          </p:cNvSpPr>
          <p:nvPr>
            <p:ph type="title"/>
          </p:nvPr>
        </p:nvSpPr>
        <p:spPr>
          <a:xfrm>
            <a:off x="837875" y="580224"/>
            <a:ext cx="7077400" cy="572700"/>
          </a:xfrm>
        </p:spPr>
        <p:txBody>
          <a:bodyPr/>
          <a:lstStyle/>
          <a:p>
            <a:r>
              <a:rPr lang="en-US" dirty="0"/>
              <a:t>Fine Arts Program – Dr. Meng </a:t>
            </a:r>
          </a:p>
        </p:txBody>
      </p:sp>
      <p:sp>
        <p:nvSpPr>
          <p:cNvPr id="3" name="Text Placeholder 2">
            <a:extLst>
              <a:ext uri="{FF2B5EF4-FFF2-40B4-BE49-F238E27FC236}">
                <a16:creationId xmlns:a16="http://schemas.microsoft.com/office/drawing/2014/main" id="{A2A6F0E7-397D-40AC-8F05-D0A3D466D167}"/>
              </a:ext>
            </a:extLst>
          </p:cNvPr>
          <p:cNvSpPr>
            <a:spLocks noGrp="1"/>
          </p:cNvSpPr>
          <p:nvPr>
            <p:ph type="body" idx="1"/>
          </p:nvPr>
        </p:nvSpPr>
        <p:spPr>
          <a:xfrm>
            <a:off x="837875" y="1287725"/>
            <a:ext cx="4886650" cy="2118600"/>
          </a:xfrm>
        </p:spPr>
        <p:txBody>
          <a:bodyPr/>
          <a:lstStyle/>
          <a:p>
            <a:r>
              <a:rPr lang="en-US" sz="2000" b="1"/>
              <a:t>CMS </a:t>
            </a:r>
            <a:r>
              <a:rPr lang="en-US" sz="2000"/>
              <a:t>– Art, Band, Chorus, Guitar </a:t>
            </a:r>
          </a:p>
          <a:p>
            <a:pPr marL="139700" indent="0">
              <a:buNone/>
            </a:pPr>
            <a:endParaRPr lang="en-US" sz="2000"/>
          </a:p>
          <a:p>
            <a:r>
              <a:rPr lang="en-US" sz="2000" b="1"/>
              <a:t>DMS </a:t>
            </a:r>
            <a:r>
              <a:rPr lang="en-US" sz="2000"/>
              <a:t>– Art, Band, Chorus, Orchestra, Theatre, Dance </a:t>
            </a:r>
          </a:p>
          <a:p>
            <a:pPr marL="139700" indent="0">
              <a:buNone/>
            </a:pPr>
            <a:endParaRPr lang="en-US" sz="2000"/>
          </a:p>
          <a:p>
            <a:r>
              <a:rPr lang="en-US" sz="2000" b="1"/>
              <a:t>EMS – </a:t>
            </a:r>
            <a:r>
              <a:rPr lang="en-US" sz="2000"/>
              <a:t>Art, Band, Chorus</a:t>
            </a:r>
          </a:p>
          <a:p>
            <a:pPr marL="139700" indent="0">
              <a:buNone/>
            </a:pPr>
            <a:endParaRPr lang="en-US" sz="2000"/>
          </a:p>
          <a:p>
            <a:r>
              <a:rPr lang="en-US" sz="2000" b="1"/>
              <a:t>MMS</a:t>
            </a:r>
            <a:r>
              <a:rPr lang="en-US" sz="2000"/>
              <a:t> – Art, Band, Chorus, Theatre</a:t>
            </a:r>
          </a:p>
        </p:txBody>
      </p:sp>
      <p:pic>
        <p:nvPicPr>
          <p:cNvPr id="4" name="Picture 3">
            <a:extLst>
              <a:ext uri="{FF2B5EF4-FFF2-40B4-BE49-F238E27FC236}">
                <a16:creationId xmlns:a16="http://schemas.microsoft.com/office/drawing/2014/main" id="{58B5F0D5-CC6E-4590-AC5E-A1ABF4F20D95}"/>
              </a:ext>
              <a:ext uri="{C183D7F6-B498-43B3-948B-1728B52AA6E4}">
                <adec:decorative xmlns:adec="http://schemas.microsoft.com/office/drawing/2017/decorative" val="1"/>
              </a:ext>
            </a:extLst>
          </p:cNvPr>
          <p:cNvPicPr>
            <a:picLocks noChangeAspect="1"/>
          </p:cNvPicPr>
          <p:nvPr/>
        </p:nvPicPr>
        <p:blipFill rotWithShape="1">
          <a:blip r:embed="rId3"/>
          <a:srcRect b="10623"/>
          <a:stretch/>
        </p:blipFill>
        <p:spPr>
          <a:xfrm>
            <a:off x="5257128" y="1596829"/>
            <a:ext cx="3048997" cy="1944245"/>
          </a:xfrm>
          <a:prstGeom prst="rect">
            <a:avLst/>
          </a:prstGeom>
          <a:ln>
            <a:noFill/>
          </a:ln>
          <a:effectLst>
            <a:softEdge rad="112500"/>
          </a:effectLst>
        </p:spPr>
      </p:pic>
    </p:spTree>
    <p:extLst>
      <p:ext uri="{BB962C8B-B14F-4D97-AF65-F5344CB8AC3E}">
        <p14:creationId xmlns:p14="http://schemas.microsoft.com/office/powerpoint/2010/main" val="22286057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CA267-1F7F-4290-A334-68E4F7B17BD3}"/>
              </a:ext>
            </a:extLst>
          </p:cNvPr>
          <p:cNvSpPr>
            <a:spLocks noGrp="1"/>
          </p:cNvSpPr>
          <p:nvPr>
            <p:ph type="title"/>
          </p:nvPr>
        </p:nvSpPr>
        <p:spPr>
          <a:xfrm>
            <a:off x="759770" y="497050"/>
            <a:ext cx="3448246" cy="572700"/>
          </a:xfrm>
        </p:spPr>
        <p:txBody>
          <a:bodyPr/>
          <a:lstStyle/>
          <a:p>
            <a:r>
              <a:rPr lang="en-US" dirty="0"/>
              <a:t>A whole new world!</a:t>
            </a:r>
          </a:p>
        </p:txBody>
      </p:sp>
      <p:sp>
        <p:nvSpPr>
          <p:cNvPr id="3" name="Text Placeholder 2">
            <a:extLst>
              <a:ext uri="{FF2B5EF4-FFF2-40B4-BE49-F238E27FC236}">
                <a16:creationId xmlns:a16="http://schemas.microsoft.com/office/drawing/2014/main" id="{EA03DA26-EE7A-444F-A28E-9288C5AAD9C8}"/>
              </a:ext>
            </a:extLst>
          </p:cNvPr>
          <p:cNvSpPr>
            <a:spLocks noGrp="1"/>
          </p:cNvSpPr>
          <p:nvPr>
            <p:ph type="body" idx="1"/>
          </p:nvPr>
        </p:nvSpPr>
        <p:spPr>
          <a:xfrm>
            <a:off x="759770" y="1163484"/>
            <a:ext cx="3103103" cy="3408516"/>
          </a:xfrm>
        </p:spPr>
        <p:txBody>
          <a:bodyPr/>
          <a:lstStyle/>
          <a:p>
            <a:r>
              <a:rPr lang="en-US" sz="2200" dirty="0"/>
              <a:t>Football</a:t>
            </a:r>
          </a:p>
          <a:p>
            <a:r>
              <a:rPr lang="en-US" sz="2200" dirty="0"/>
              <a:t>Flag Football</a:t>
            </a:r>
          </a:p>
          <a:p>
            <a:r>
              <a:rPr lang="en-US" sz="2200" dirty="0"/>
              <a:t>Softball</a:t>
            </a:r>
          </a:p>
          <a:p>
            <a:r>
              <a:rPr lang="en-US" sz="2200" dirty="0"/>
              <a:t>Basketball </a:t>
            </a:r>
          </a:p>
          <a:p>
            <a:r>
              <a:rPr lang="en-US" sz="2200" dirty="0"/>
              <a:t>Track</a:t>
            </a:r>
          </a:p>
          <a:p>
            <a:r>
              <a:rPr lang="en-US" sz="2200" dirty="0"/>
              <a:t>Wrestling </a:t>
            </a:r>
          </a:p>
          <a:p>
            <a:r>
              <a:rPr lang="en-US" sz="2200" dirty="0"/>
              <a:t>Volleyball</a:t>
            </a:r>
          </a:p>
          <a:p>
            <a:r>
              <a:rPr lang="en-US" sz="2200" dirty="0"/>
              <a:t>Cheerleading</a:t>
            </a:r>
          </a:p>
          <a:p>
            <a:pPr marL="139700" indent="0">
              <a:buNone/>
            </a:pPr>
            <a:r>
              <a:rPr lang="en-US" sz="2200" dirty="0"/>
              <a:t> </a:t>
            </a:r>
          </a:p>
          <a:p>
            <a:pPr marL="139700" indent="0">
              <a:buNone/>
            </a:pPr>
            <a:r>
              <a:rPr lang="en-US" sz="2800" b="1" dirty="0"/>
              <a:t>School Pride</a:t>
            </a:r>
          </a:p>
        </p:txBody>
      </p:sp>
      <p:sp>
        <p:nvSpPr>
          <p:cNvPr id="11" name="TextBox 10">
            <a:extLst>
              <a:ext uri="{FF2B5EF4-FFF2-40B4-BE49-F238E27FC236}">
                <a16:creationId xmlns:a16="http://schemas.microsoft.com/office/drawing/2014/main" id="{D90669AC-097E-5053-3A6C-27D108976E1E}"/>
              </a:ext>
            </a:extLst>
          </p:cNvPr>
          <p:cNvSpPr txBox="1"/>
          <p:nvPr/>
        </p:nvSpPr>
        <p:spPr>
          <a:xfrm>
            <a:off x="6194535" y="2118011"/>
            <a:ext cx="2225238" cy="2062103"/>
          </a:xfrm>
          <a:prstGeom prst="rect">
            <a:avLst/>
          </a:prstGeom>
          <a:noFill/>
        </p:spPr>
        <p:txBody>
          <a:bodyPr wrap="square">
            <a:spAutoFit/>
          </a:bodyPr>
          <a:lstStyle/>
          <a:p>
            <a:r>
              <a:rPr lang="en-US" sz="1600" b="1">
                <a:solidFill>
                  <a:schemeClr val="accent1"/>
                </a:solidFill>
                <a:latin typeface="Wellfleet" panose="020B0604020202020204" charset="0"/>
              </a:rPr>
              <a:t>Eligibility ​</a:t>
            </a:r>
          </a:p>
          <a:p>
            <a:endParaRPr lang="en-US" sz="1600" b="1">
              <a:solidFill>
                <a:schemeClr val="accent1"/>
              </a:solidFill>
              <a:latin typeface="Wellfleet" panose="020B0604020202020204" charset="0"/>
            </a:endParaRPr>
          </a:p>
          <a:p>
            <a:r>
              <a:rPr lang="en-US" sz="1600" b="1" err="1">
                <a:solidFill>
                  <a:schemeClr val="accent1"/>
                </a:solidFill>
                <a:latin typeface="Wellfleet" panose="020B0604020202020204" charset="0"/>
              </a:rPr>
              <a:t>RankOne</a:t>
            </a:r>
            <a:r>
              <a:rPr lang="en-US" sz="1600" b="1">
                <a:solidFill>
                  <a:schemeClr val="accent1"/>
                </a:solidFill>
                <a:latin typeface="Wellfleet" panose="020B0604020202020204" charset="0"/>
              </a:rPr>
              <a:t> ​</a:t>
            </a:r>
          </a:p>
          <a:p>
            <a:endParaRPr lang="en-US" sz="1600" b="1">
              <a:solidFill>
                <a:schemeClr val="accent1"/>
              </a:solidFill>
              <a:latin typeface="Wellfleet" panose="020B0604020202020204" charset="0"/>
            </a:endParaRPr>
          </a:p>
          <a:p>
            <a:r>
              <a:rPr lang="en-US" sz="1600" b="1">
                <a:solidFill>
                  <a:schemeClr val="accent1"/>
                </a:solidFill>
                <a:latin typeface="Wellfleet" panose="020B0604020202020204" charset="0"/>
              </a:rPr>
              <a:t>Tickets from Go Fan​</a:t>
            </a:r>
          </a:p>
          <a:p>
            <a:endParaRPr lang="en-US" sz="1600" b="1">
              <a:solidFill>
                <a:schemeClr val="accent1"/>
              </a:solidFill>
              <a:latin typeface="Wellfleet" panose="020B0604020202020204" charset="0"/>
            </a:endParaRPr>
          </a:p>
          <a:p>
            <a:r>
              <a:rPr lang="en-US" sz="1600" b="1">
                <a:solidFill>
                  <a:schemeClr val="accent1"/>
                </a:solidFill>
                <a:latin typeface="Wellfleet" panose="020B0604020202020204" charset="0"/>
              </a:rPr>
              <a:t>Embody "Student Athlete"</a:t>
            </a:r>
          </a:p>
        </p:txBody>
      </p:sp>
      <p:sp>
        <p:nvSpPr>
          <p:cNvPr id="9" name="Subtitle 2">
            <a:extLst>
              <a:ext uri="{FF2B5EF4-FFF2-40B4-BE49-F238E27FC236}">
                <a16:creationId xmlns:a16="http://schemas.microsoft.com/office/drawing/2014/main" id="{5399D741-4751-2E32-BFAB-7DDB0362906E}"/>
              </a:ext>
            </a:extLst>
          </p:cNvPr>
          <p:cNvSpPr txBox="1">
            <a:spLocks/>
          </p:cNvSpPr>
          <p:nvPr/>
        </p:nvSpPr>
        <p:spPr>
          <a:xfrm>
            <a:off x="3250051" y="3796568"/>
            <a:ext cx="3216418" cy="954559"/>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rgbClr val="000000"/>
              </a:buClr>
              <a:buSzPts val="1400"/>
              <a:buFont typeface="Lato"/>
              <a:buChar char="●"/>
              <a:defRPr sz="1600" b="0" i="0" u="none" strike="noStrike" cap="none">
                <a:solidFill>
                  <a:schemeClr val="dk1"/>
                </a:solidFill>
                <a:latin typeface="Lato"/>
                <a:ea typeface="Lato"/>
                <a:cs typeface="Lato"/>
                <a:sym typeface="Lato"/>
              </a:defRPr>
            </a:lvl1pPr>
            <a:lvl2pPr marL="914400" marR="0" lvl="1" indent="-317500" algn="l" rtl="0">
              <a:lnSpc>
                <a:spcPct val="115000"/>
              </a:lnSpc>
              <a:spcBef>
                <a:spcPts val="1600"/>
              </a:spcBef>
              <a:spcAft>
                <a:spcPts val="0"/>
              </a:spcAft>
              <a:buClr>
                <a:srgbClr val="000000"/>
              </a:buClr>
              <a:buSzPts val="1400"/>
              <a:buFont typeface="Lato"/>
              <a:buChar char="○"/>
              <a:defRPr sz="1400" b="0" i="0" u="none" strike="noStrike" cap="none">
                <a:solidFill>
                  <a:srgbClr val="000000"/>
                </a:solidFill>
                <a:latin typeface="Lato"/>
                <a:ea typeface="Lato"/>
                <a:cs typeface="Lato"/>
                <a:sym typeface="Lato"/>
              </a:defRPr>
            </a:lvl2pPr>
            <a:lvl3pPr marL="1371600" marR="0" lvl="2" indent="-317500" algn="l" rtl="0">
              <a:lnSpc>
                <a:spcPct val="115000"/>
              </a:lnSpc>
              <a:spcBef>
                <a:spcPts val="1600"/>
              </a:spcBef>
              <a:spcAft>
                <a:spcPts val="0"/>
              </a:spcAft>
              <a:buClr>
                <a:srgbClr val="000000"/>
              </a:buClr>
              <a:buSzPts val="1400"/>
              <a:buFont typeface="Lato"/>
              <a:buChar char="■"/>
              <a:defRPr sz="1400" b="0" i="0" u="none" strike="noStrike" cap="none">
                <a:solidFill>
                  <a:srgbClr val="000000"/>
                </a:solidFill>
                <a:latin typeface="Lato"/>
                <a:ea typeface="Lato"/>
                <a:cs typeface="Lato"/>
                <a:sym typeface="Lato"/>
              </a:defRPr>
            </a:lvl3pPr>
            <a:lvl4pPr marL="1828800" marR="0" lvl="3" indent="-317500" algn="l" rtl="0">
              <a:lnSpc>
                <a:spcPct val="115000"/>
              </a:lnSpc>
              <a:spcBef>
                <a:spcPts val="1600"/>
              </a:spcBef>
              <a:spcAft>
                <a:spcPts val="0"/>
              </a:spcAft>
              <a:buClr>
                <a:srgbClr val="000000"/>
              </a:buClr>
              <a:buSzPts val="1400"/>
              <a:buFont typeface="Lato"/>
              <a:buChar char="●"/>
              <a:defRPr sz="1400" b="0" i="0" u="none" strike="noStrike" cap="none">
                <a:solidFill>
                  <a:srgbClr val="000000"/>
                </a:solidFill>
                <a:latin typeface="Lato"/>
                <a:ea typeface="Lato"/>
                <a:cs typeface="Lato"/>
                <a:sym typeface="Lato"/>
              </a:defRPr>
            </a:lvl4pPr>
            <a:lvl5pPr marL="2286000" marR="0" lvl="4" indent="-317500" algn="l" rtl="0">
              <a:lnSpc>
                <a:spcPct val="115000"/>
              </a:lnSpc>
              <a:spcBef>
                <a:spcPts val="1600"/>
              </a:spcBef>
              <a:spcAft>
                <a:spcPts val="0"/>
              </a:spcAft>
              <a:buClr>
                <a:srgbClr val="000000"/>
              </a:buClr>
              <a:buSzPts val="1400"/>
              <a:buFont typeface="Lato"/>
              <a:buChar char="○"/>
              <a:defRPr sz="1400" b="0" i="0" u="none" strike="noStrike" cap="none">
                <a:solidFill>
                  <a:srgbClr val="000000"/>
                </a:solidFill>
                <a:latin typeface="Lato"/>
                <a:ea typeface="Lato"/>
                <a:cs typeface="Lato"/>
                <a:sym typeface="Lato"/>
              </a:defRPr>
            </a:lvl5pPr>
            <a:lvl6pPr marL="2743200" marR="0" lvl="5" indent="-317500" algn="l" rtl="0">
              <a:lnSpc>
                <a:spcPct val="115000"/>
              </a:lnSpc>
              <a:spcBef>
                <a:spcPts val="1600"/>
              </a:spcBef>
              <a:spcAft>
                <a:spcPts val="0"/>
              </a:spcAft>
              <a:buClr>
                <a:srgbClr val="000000"/>
              </a:buClr>
              <a:buSzPts val="1400"/>
              <a:buFont typeface="Lato"/>
              <a:buChar char="■"/>
              <a:defRPr sz="1400" b="0" i="0" u="none" strike="noStrike" cap="none">
                <a:solidFill>
                  <a:srgbClr val="000000"/>
                </a:solidFill>
                <a:latin typeface="Lato"/>
                <a:ea typeface="Lato"/>
                <a:cs typeface="Lato"/>
                <a:sym typeface="Lato"/>
              </a:defRPr>
            </a:lvl6pPr>
            <a:lvl7pPr marL="3200400" marR="0" lvl="6" indent="-317500" algn="l" rtl="0">
              <a:lnSpc>
                <a:spcPct val="115000"/>
              </a:lnSpc>
              <a:spcBef>
                <a:spcPts val="1600"/>
              </a:spcBef>
              <a:spcAft>
                <a:spcPts val="0"/>
              </a:spcAft>
              <a:buClr>
                <a:srgbClr val="000000"/>
              </a:buClr>
              <a:buSzPts val="1400"/>
              <a:buFont typeface="Lato"/>
              <a:buChar char="●"/>
              <a:defRPr sz="1400" b="0" i="0" u="none" strike="noStrike" cap="none">
                <a:solidFill>
                  <a:srgbClr val="000000"/>
                </a:solidFill>
                <a:latin typeface="Lato"/>
                <a:ea typeface="Lato"/>
                <a:cs typeface="Lato"/>
                <a:sym typeface="Lato"/>
              </a:defRPr>
            </a:lvl7pPr>
            <a:lvl8pPr marL="3657600" marR="0" lvl="7" indent="-317500" algn="l" rtl="0">
              <a:lnSpc>
                <a:spcPct val="115000"/>
              </a:lnSpc>
              <a:spcBef>
                <a:spcPts val="1600"/>
              </a:spcBef>
              <a:spcAft>
                <a:spcPts val="0"/>
              </a:spcAft>
              <a:buClr>
                <a:srgbClr val="000000"/>
              </a:buClr>
              <a:buSzPts val="1400"/>
              <a:buFont typeface="Lato"/>
              <a:buChar char="○"/>
              <a:defRPr sz="1400" b="0" i="0" u="none" strike="noStrike" cap="none">
                <a:solidFill>
                  <a:srgbClr val="000000"/>
                </a:solidFill>
                <a:latin typeface="Lato"/>
                <a:ea typeface="Lato"/>
                <a:cs typeface="Lato"/>
                <a:sym typeface="Lato"/>
              </a:defRPr>
            </a:lvl8pPr>
            <a:lvl9pPr marL="4114800" marR="0" lvl="8" indent="-317500" algn="l" rtl="0">
              <a:lnSpc>
                <a:spcPct val="115000"/>
              </a:lnSpc>
              <a:spcBef>
                <a:spcPts val="1600"/>
              </a:spcBef>
              <a:spcAft>
                <a:spcPts val="1600"/>
              </a:spcAft>
              <a:buClr>
                <a:srgbClr val="000000"/>
              </a:buClr>
              <a:buSzPts val="1400"/>
              <a:buFont typeface="Lato"/>
              <a:buChar char="■"/>
              <a:defRPr sz="1400" b="0" i="0" u="none" strike="noStrike" cap="none">
                <a:solidFill>
                  <a:srgbClr val="000000"/>
                </a:solidFill>
                <a:latin typeface="Lato"/>
                <a:ea typeface="Lato"/>
                <a:cs typeface="Lato"/>
                <a:sym typeface="Lato"/>
              </a:defRPr>
            </a:lvl9pPr>
          </a:lstStyle>
          <a:p>
            <a:pPr marL="139700" marR="0" lvl="0" indent="0" algn="ctr" defTabSz="914400" rtl="0" eaLnBrk="1" fontAlgn="auto" latinLnBrk="0" hangingPunct="1">
              <a:lnSpc>
                <a:spcPct val="100000"/>
              </a:lnSpc>
              <a:spcBef>
                <a:spcPts val="0"/>
              </a:spcBef>
              <a:spcAft>
                <a:spcPts val="0"/>
              </a:spcAft>
              <a:buClr>
                <a:srgbClr val="000000"/>
              </a:buClr>
              <a:buSzPts val="1400"/>
              <a:buFont typeface="Lato"/>
              <a:buNone/>
              <a:tabLst/>
              <a:defRPr/>
            </a:pPr>
            <a:r>
              <a:rPr kumimoji="0" lang="en-US" sz="1800" b="1" i="1" u="none" strike="noStrike" kern="0" cap="none" spc="0" normalizeH="0" baseline="0" noProof="0">
                <a:ln>
                  <a:noFill/>
                </a:ln>
                <a:solidFill>
                  <a:srgbClr val="002060"/>
                </a:solidFill>
                <a:effectLst/>
                <a:uLnTx/>
                <a:uFillTx/>
                <a:latin typeface="Lato"/>
                <a:ea typeface="Lato"/>
                <a:cs typeface="Lato"/>
                <a:sym typeface="Lato"/>
              </a:rPr>
              <a:t>Dr. Kechia Rowles</a:t>
            </a:r>
          </a:p>
          <a:p>
            <a:pPr marL="139700" marR="0" lvl="0" indent="0" algn="ctr" defTabSz="914400" rtl="0" eaLnBrk="1" fontAlgn="auto" latinLnBrk="0" hangingPunct="1">
              <a:lnSpc>
                <a:spcPct val="100000"/>
              </a:lnSpc>
              <a:spcBef>
                <a:spcPts val="0"/>
              </a:spcBef>
              <a:spcAft>
                <a:spcPts val="0"/>
              </a:spcAft>
              <a:buClr>
                <a:srgbClr val="000000"/>
              </a:buClr>
              <a:buSzPts val="1400"/>
              <a:buFont typeface="Lato"/>
              <a:buNone/>
              <a:tabLst/>
              <a:defRPr/>
            </a:pPr>
            <a:r>
              <a:rPr kumimoji="0" lang="en-US" sz="1800" b="1" i="1" u="none" strike="noStrike" kern="0" cap="none" spc="0" normalizeH="0" baseline="0" noProof="0">
                <a:ln>
                  <a:noFill/>
                </a:ln>
                <a:solidFill>
                  <a:srgbClr val="002060"/>
                </a:solidFill>
                <a:effectLst/>
                <a:uLnTx/>
                <a:uFillTx/>
                <a:latin typeface="Lato"/>
                <a:ea typeface="Lato"/>
                <a:cs typeface="Lato"/>
                <a:sym typeface="Lato"/>
              </a:rPr>
              <a:t>District Athletic </a:t>
            </a:r>
            <a:r>
              <a:rPr lang="en-US" sz="1800" b="1" i="1">
                <a:solidFill>
                  <a:srgbClr val="002060"/>
                </a:solidFill>
              </a:rPr>
              <a:t>Director</a:t>
            </a:r>
            <a:endParaRPr lang="en-US" sz="1800" b="1" i="1" u="none" strike="noStrike" kern="0" cap="none" spc="0" normalizeH="0" baseline="0" noProof="0">
              <a:ln>
                <a:noFill/>
              </a:ln>
              <a:solidFill>
                <a:srgbClr val="002060"/>
              </a:solidFill>
              <a:effectLst/>
              <a:uLnTx/>
              <a:uFillTx/>
              <a:latin typeface="Lato"/>
              <a:ea typeface="Lato"/>
              <a:cs typeface="Lato"/>
            </a:endParaRPr>
          </a:p>
        </p:txBody>
      </p:sp>
      <p:pic>
        <p:nvPicPr>
          <p:cNvPr id="4" name="Picture 3" descr="DMS logo">
            <a:extLst>
              <a:ext uri="{FF2B5EF4-FFF2-40B4-BE49-F238E27FC236}">
                <a16:creationId xmlns:a16="http://schemas.microsoft.com/office/drawing/2014/main" id="{0632EDB7-4EBD-40F7-B1C3-032D6C197D18}"/>
              </a:ext>
            </a:extLst>
          </p:cNvPr>
          <p:cNvPicPr>
            <a:picLocks noChangeAspect="1"/>
          </p:cNvPicPr>
          <p:nvPr/>
        </p:nvPicPr>
        <p:blipFill>
          <a:blip r:embed="rId2"/>
          <a:stretch>
            <a:fillRect/>
          </a:stretch>
        </p:blipFill>
        <p:spPr>
          <a:xfrm>
            <a:off x="7737247" y="656071"/>
            <a:ext cx="699375" cy="76573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026" name="Picture 2" descr="EMS logo">
            <a:extLst>
              <a:ext uri="{FF2B5EF4-FFF2-40B4-BE49-F238E27FC236}">
                <a16:creationId xmlns:a16="http://schemas.microsoft.com/office/drawing/2014/main" id="{C98759DD-0096-4402-96F6-5CED45B5F9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4440" y="1052248"/>
            <a:ext cx="646537" cy="67347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5" name="Picture 4" descr="MMS logo">
            <a:extLst>
              <a:ext uri="{FF2B5EF4-FFF2-40B4-BE49-F238E27FC236}">
                <a16:creationId xmlns:a16="http://schemas.microsoft.com/office/drawing/2014/main" id="{3BCD9B44-4AF0-482E-ADC8-665AB8C7496C}"/>
              </a:ext>
            </a:extLst>
          </p:cNvPr>
          <p:cNvPicPr>
            <a:picLocks noChangeAspect="1"/>
          </p:cNvPicPr>
          <p:nvPr/>
        </p:nvPicPr>
        <p:blipFill>
          <a:blip r:embed="rId4"/>
          <a:stretch>
            <a:fillRect/>
          </a:stretch>
        </p:blipFill>
        <p:spPr>
          <a:xfrm>
            <a:off x="5665146" y="608854"/>
            <a:ext cx="555572" cy="595256"/>
          </a:xfrm>
          <a:prstGeom prst="rect">
            <a:avLst/>
          </a:prstGeom>
          <a:ln w="57150">
            <a:solidFill>
              <a:schemeClr val="accent1">
                <a:lumMod val="50000"/>
              </a:schemeClr>
            </a:solidFill>
          </a:ln>
        </p:spPr>
      </p:pic>
      <p:pic>
        <p:nvPicPr>
          <p:cNvPr id="6" name="Picture 5" descr="CMS logo">
            <a:extLst>
              <a:ext uri="{FF2B5EF4-FFF2-40B4-BE49-F238E27FC236}">
                <a16:creationId xmlns:a16="http://schemas.microsoft.com/office/drawing/2014/main" id="{FDDB2D77-DC30-4F43-99B0-33E4783FB0C1}"/>
              </a:ext>
            </a:extLst>
          </p:cNvPr>
          <p:cNvPicPr>
            <a:picLocks noChangeAspect="1"/>
          </p:cNvPicPr>
          <p:nvPr/>
        </p:nvPicPr>
        <p:blipFill>
          <a:blip r:embed="rId5"/>
          <a:stretch>
            <a:fillRect/>
          </a:stretch>
        </p:blipFill>
        <p:spPr>
          <a:xfrm>
            <a:off x="6633103" y="1230887"/>
            <a:ext cx="597098" cy="632221"/>
          </a:xfrm>
          <a:prstGeom prst="rect">
            <a:avLst/>
          </a:prstGeom>
          <a:ln w="57150">
            <a:solidFill>
              <a:schemeClr val="bg2"/>
            </a:solidFill>
          </a:ln>
        </p:spPr>
      </p:pic>
      <p:pic>
        <p:nvPicPr>
          <p:cNvPr id="7" name="Picture 6">
            <a:extLst>
              <a:ext uri="{FF2B5EF4-FFF2-40B4-BE49-F238E27FC236}">
                <a16:creationId xmlns:a16="http://schemas.microsoft.com/office/drawing/2014/main" id="{6D1AE509-F087-DD5E-19BE-9B5485588EE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274223" y="1038941"/>
            <a:ext cx="1142976" cy="1088852"/>
          </a:xfrm>
          <a:prstGeom prst="rect">
            <a:avLst/>
          </a:prstGeom>
        </p:spPr>
      </p:pic>
      <p:pic>
        <p:nvPicPr>
          <p:cNvPr id="8" name="Picture 7">
            <a:extLst>
              <a:ext uri="{FF2B5EF4-FFF2-40B4-BE49-F238E27FC236}">
                <a16:creationId xmlns:a16="http://schemas.microsoft.com/office/drawing/2014/main" id="{0ABA10CA-1AC9-DD70-98F5-696EC17E7B21}"/>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3901104" y="2520652"/>
            <a:ext cx="1767993" cy="847417"/>
          </a:xfrm>
          <a:prstGeom prst="rect">
            <a:avLst/>
          </a:prstGeom>
        </p:spPr>
      </p:pic>
    </p:spTree>
    <p:extLst>
      <p:ext uri="{BB962C8B-B14F-4D97-AF65-F5344CB8AC3E}">
        <p14:creationId xmlns:p14="http://schemas.microsoft.com/office/powerpoint/2010/main" val="26692787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16"/>
        <p:cNvGrpSpPr/>
        <p:nvPr/>
      </p:nvGrpSpPr>
      <p:grpSpPr>
        <a:xfrm>
          <a:off x="0" y="0"/>
          <a:ext cx="0" cy="0"/>
          <a:chOff x="0" y="0"/>
          <a:chExt cx="0" cy="0"/>
        </a:xfrm>
      </p:grpSpPr>
      <p:sp>
        <p:nvSpPr>
          <p:cNvPr id="1921" name="Google Shape;1921;p53"/>
          <p:cNvSpPr txBox="1">
            <a:spLocks noGrp="1"/>
          </p:cNvSpPr>
          <p:nvPr>
            <p:ph type="title" idx="2"/>
          </p:nvPr>
        </p:nvSpPr>
        <p:spPr>
          <a:xfrm>
            <a:off x="268816" y="444763"/>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Lunch at Middle School </a:t>
            </a:r>
            <a:endParaRPr dirty="0"/>
          </a:p>
        </p:txBody>
      </p:sp>
      <p:sp>
        <p:nvSpPr>
          <p:cNvPr id="3" name="TextBox 2">
            <a:extLst>
              <a:ext uri="{FF2B5EF4-FFF2-40B4-BE49-F238E27FC236}">
                <a16:creationId xmlns:a16="http://schemas.microsoft.com/office/drawing/2014/main" id="{5D386E71-1E57-05B8-BFC5-BE541CC1111C}"/>
              </a:ext>
            </a:extLst>
          </p:cNvPr>
          <p:cNvSpPr txBox="1"/>
          <p:nvPr/>
        </p:nvSpPr>
        <p:spPr>
          <a:xfrm>
            <a:off x="6089170" y="446797"/>
            <a:ext cx="2588213" cy="4278094"/>
          </a:xfrm>
          <a:prstGeom prst="rect">
            <a:avLst/>
          </a:prstGeom>
          <a:solidFill>
            <a:schemeClr val="tx2"/>
          </a:solidFill>
          <a:ln w="38100">
            <a:solidFill>
              <a:srgbClr val="002060"/>
            </a:solidFill>
          </a:ln>
        </p:spPr>
        <p:txBody>
          <a:bodyPr wrap="square" lIns="91440" tIns="45720" rIns="91440" bIns="45720" anchor="t">
            <a:spAutoFit/>
          </a:bodyPr>
          <a:lstStyle/>
          <a:p>
            <a:pPr marL="285750" indent="-285750">
              <a:buFont typeface="Arial" panose="020B0604020202020204" pitchFamily="34" charset="0"/>
              <a:buChar char="•"/>
            </a:pPr>
            <a:r>
              <a:rPr lang="en-US" sz="1600" dirty="0">
                <a:solidFill>
                  <a:srgbClr val="002060"/>
                </a:solidFill>
                <a:latin typeface="Wellfleet"/>
              </a:rPr>
              <a:t>Parents download “My School Bucks App”  to add funds for ala carte purchase</a:t>
            </a:r>
            <a:endParaRPr lang="en-US" sz="1600" dirty="0">
              <a:solidFill>
                <a:srgbClr val="002060"/>
              </a:solidFill>
              <a:latin typeface="Wellfleet" panose="020B0604020202020204" charset="0"/>
            </a:endParaRPr>
          </a:p>
          <a:p>
            <a:endParaRPr lang="en-US" sz="1600" dirty="0">
              <a:solidFill>
                <a:srgbClr val="002060"/>
              </a:solidFill>
              <a:latin typeface="Wellfleet" panose="020B0604020202020204" charset="0"/>
            </a:endParaRPr>
          </a:p>
          <a:p>
            <a:pPr marL="285750" indent="-285750">
              <a:buFont typeface="Arial" panose="020B0604020202020204" pitchFamily="34" charset="0"/>
              <a:buChar char="•"/>
            </a:pPr>
            <a:r>
              <a:rPr lang="en-US" sz="1600" dirty="0">
                <a:solidFill>
                  <a:srgbClr val="002060"/>
                </a:solidFill>
                <a:latin typeface="Wellfleet"/>
              </a:rPr>
              <a:t>Breakfast &amp; Lunch at no cost next school year </a:t>
            </a:r>
          </a:p>
          <a:p>
            <a:endParaRPr lang="en-US" sz="1600" dirty="0">
              <a:solidFill>
                <a:srgbClr val="002060"/>
              </a:solidFill>
              <a:latin typeface="Wellfleet" panose="020B0604020202020204" charset="0"/>
            </a:endParaRPr>
          </a:p>
          <a:p>
            <a:pPr marL="285750" indent="-285750">
              <a:buFont typeface="Arial" panose="020B0604020202020204" pitchFamily="34" charset="0"/>
              <a:buChar char="•"/>
            </a:pPr>
            <a:r>
              <a:rPr lang="en-US" sz="1600" dirty="0">
                <a:solidFill>
                  <a:srgbClr val="002060"/>
                </a:solidFill>
                <a:latin typeface="Wellfleet"/>
              </a:rPr>
              <a:t>View monthly lunch menu online RCPS website -&gt; Under Departments, Community Impact, click School Nutrition</a:t>
            </a:r>
          </a:p>
        </p:txBody>
      </p:sp>
      <p:sp>
        <p:nvSpPr>
          <p:cNvPr id="1919" name="Google Shape;1919;p53">
            <a:extLst>
              <a:ext uri="{C183D7F6-B498-43B3-948B-1728B52AA6E4}">
                <adec:decorative xmlns:adec="http://schemas.microsoft.com/office/drawing/2017/decorative" val="1"/>
              </a:ext>
            </a:extLst>
          </p:cNvPr>
          <p:cNvSpPr/>
          <p:nvPr/>
        </p:nvSpPr>
        <p:spPr>
          <a:xfrm>
            <a:off x="1230975" y="1276281"/>
            <a:ext cx="1823416" cy="411472"/>
          </a:xfrm>
          <a:custGeom>
            <a:avLst/>
            <a:gdLst/>
            <a:ahLst/>
            <a:cxnLst/>
            <a:rect l="l" t="t" r="r" b="b"/>
            <a:pathLst>
              <a:path w="95617" h="16874" extrusionOk="0">
                <a:moveTo>
                  <a:pt x="0" y="296"/>
                </a:moveTo>
                <a:lnTo>
                  <a:pt x="0" y="16282"/>
                </a:lnTo>
                <a:lnTo>
                  <a:pt x="95617" y="16874"/>
                </a:lnTo>
                <a:lnTo>
                  <a:pt x="94137" y="0"/>
                </a:lnTo>
                <a:close/>
              </a:path>
            </a:pathLst>
          </a:custGeom>
          <a:solidFill>
            <a:schemeClr val="accent4"/>
          </a:solidFill>
          <a:ln w="28575" cap="flat" cmpd="sng">
            <a:solidFill>
              <a:schemeClr val="accent1"/>
            </a:solidFill>
            <a:prstDash val="solid"/>
            <a:round/>
            <a:headEnd type="none" w="med" len="med"/>
            <a:tailEnd type="none" w="med" len="med"/>
          </a:ln>
        </p:spPr>
        <p:txBody>
          <a:bodyPr/>
          <a:lstStyle/>
          <a:p>
            <a:endParaRPr lang="en-US"/>
          </a:p>
        </p:txBody>
      </p:sp>
      <p:sp>
        <p:nvSpPr>
          <p:cNvPr id="1925" name="Google Shape;1925;p53"/>
          <p:cNvSpPr txBox="1">
            <a:spLocks noGrp="1"/>
          </p:cNvSpPr>
          <p:nvPr>
            <p:ph type="title"/>
          </p:nvPr>
        </p:nvSpPr>
        <p:spPr>
          <a:xfrm>
            <a:off x="1333433" y="1341917"/>
            <a:ext cx="1618500" cy="362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t>Larger Variety </a:t>
            </a:r>
            <a:endParaRPr sz="1800" dirty="0"/>
          </a:p>
        </p:txBody>
      </p:sp>
      <p:sp>
        <p:nvSpPr>
          <p:cNvPr id="1926" name="Google Shape;1926;p53"/>
          <p:cNvSpPr txBox="1">
            <a:spLocks noGrp="1"/>
          </p:cNvSpPr>
          <p:nvPr>
            <p:ph type="subTitle" idx="1"/>
          </p:nvPr>
        </p:nvSpPr>
        <p:spPr>
          <a:xfrm>
            <a:off x="974402" y="1767846"/>
            <a:ext cx="2825335" cy="48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400"/>
              <a:t>Salads, Pizza and hot lunch selection everyday</a:t>
            </a:r>
            <a:endParaRPr sz="1400"/>
          </a:p>
        </p:txBody>
      </p:sp>
      <p:sp>
        <p:nvSpPr>
          <p:cNvPr id="1918" name="Google Shape;1918;p53">
            <a:extLst>
              <a:ext uri="{C183D7F6-B498-43B3-948B-1728B52AA6E4}">
                <adec:decorative xmlns:adec="http://schemas.microsoft.com/office/drawing/2017/decorative" val="1"/>
              </a:ext>
            </a:extLst>
          </p:cNvPr>
          <p:cNvSpPr/>
          <p:nvPr/>
        </p:nvSpPr>
        <p:spPr>
          <a:xfrm>
            <a:off x="1485601" y="2327491"/>
            <a:ext cx="1823306" cy="411501"/>
          </a:xfrm>
          <a:custGeom>
            <a:avLst/>
            <a:gdLst/>
            <a:ahLst/>
            <a:cxnLst/>
            <a:rect l="l" t="t" r="r" b="b"/>
            <a:pathLst>
              <a:path w="95913" h="17762" extrusionOk="0">
                <a:moveTo>
                  <a:pt x="0" y="16578"/>
                </a:moveTo>
                <a:lnTo>
                  <a:pt x="1480" y="0"/>
                </a:lnTo>
                <a:lnTo>
                  <a:pt x="95913" y="296"/>
                </a:lnTo>
                <a:lnTo>
                  <a:pt x="94137" y="17762"/>
                </a:lnTo>
                <a:close/>
              </a:path>
            </a:pathLst>
          </a:custGeom>
          <a:solidFill>
            <a:schemeClr val="accent3"/>
          </a:solidFill>
          <a:ln w="28575" cap="flat" cmpd="sng">
            <a:solidFill>
              <a:schemeClr val="accent1"/>
            </a:solidFill>
            <a:prstDash val="solid"/>
            <a:round/>
            <a:headEnd type="none" w="med" len="med"/>
            <a:tailEnd type="none" w="med" len="med"/>
          </a:ln>
        </p:spPr>
        <p:txBody>
          <a:bodyPr/>
          <a:lstStyle/>
          <a:p>
            <a:endParaRPr lang="en-US"/>
          </a:p>
        </p:txBody>
      </p:sp>
      <p:sp>
        <p:nvSpPr>
          <p:cNvPr id="1927" name="Google Shape;1927;p53"/>
          <p:cNvSpPr txBox="1">
            <a:spLocks noGrp="1"/>
          </p:cNvSpPr>
          <p:nvPr>
            <p:ph type="title" idx="3"/>
          </p:nvPr>
        </p:nvSpPr>
        <p:spPr>
          <a:xfrm>
            <a:off x="1623830" y="2377021"/>
            <a:ext cx="1618500" cy="362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Lunch ID </a:t>
            </a:r>
            <a:endParaRPr/>
          </a:p>
        </p:txBody>
      </p:sp>
      <p:sp>
        <p:nvSpPr>
          <p:cNvPr id="1928" name="Google Shape;1928;p53"/>
          <p:cNvSpPr txBox="1">
            <a:spLocks noGrp="1"/>
          </p:cNvSpPr>
          <p:nvPr>
            <p:ph type="subTitle" idx="4"/>
          </p:nvPr>
        </p:nvSpPr>
        <p:spPr>
          <a:xfrm>
            <a:off x="1103343" y="2908679"/>
            <a:ext cx="2621945" cy="472481"/>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600"/>
              <a:t>Memorize the last 5 digits of your Student ID </a:t>
            </a:r>
            <a:endParaRPr sz="1600"/>
          </a:p>
        </p:txBody>
      </p:sp>
      <p:sp>
        <p:nvSpPr>
          <p:cNvPr id="1917" name="Google Shape;1917;p53">
            <a:extLst>
              <a:ext uri="{C183D7F6-B498-43B3-948B-1728B52AA6E4}">
                <adec:decorative xmlns:adec="http://schemas.microsoft.com/office/drawing/2017/decorative" val="1"/>
              </a:ext>
            </a:extLst>
          </p:cNvPr>
          <p:cNvSpPr/>
          <p:nvPr/>
        </p:nvSpPr>
        <p:spPr>
          <a:xfrm>
            <a:off x="1487547" y="3530157"/>
            <a:ext cx="1823256" cy="411468"/>
          </a:xfrm>
          <a:custGeom>
            <a:avLst/>
            <a:gdLst/>
            <a:ahLst/>
            <a:cxnLst/>
            <a:rect l="l" t="t" r="r" b="b"/>
            <a:pathLst>
              <a:path w="97985" h="14801" extrusionOk="0">
                <a:moveTo>
                  <a:pt x="1184" y="14209"/>
                </a:moveTo>
                <a:lnTo>
                  <a:pt x="0" y="296"/>
                </a:lnTo>
                <a:lnTo>
                  <a:pt x="97985" y="0"/>
                </a:lnTo>
                <a:lnTo>
                  <a:pt x="96801" y="14801"/>
                </a:lnTo>
                <a:close/>
              </a:path>
            </a:pathLst>
          </a:custGeom>
          <a:solidFill>
            <a:schemeClr val="accent2"/>
          </a:solidFill>
          <a:ln w="28575" cap="flat" cmpd="sng">
            <a:solidFill>
              <a:schemeClr val="accent1"/>
            </a:solidFill>
            <a:prstDash val="solid"/>
            <a:round/>
            <a:headEnd type="none" w="med" len="med"/>
            <a:tailEnd type="none" w="med" len="med"/>
          </a:ln>
        </p:spPr>
        <p:txBody>
          <a:bodyPr/>
          <a:lstStyle/>
          <a:p>
            <a:endParaRPr lang="en-US"/>
          </a:p>
        </p:txBody>
      </p:sp>
      <p:sp>
        <p:nvSpPr>
          <p:cNvPr id="1929" name="Google Shape;1929;p53"/>
          <p:cNvSpPr txBox="1">
            <a:spLocks noGrp="1"/>
          </p:cNvSpPr>
          <p:nvPr>
            <p:ph type="title" idx="5"/>
          </p:nvPr>
        </p:nvSpPr>
        <p:spPr>
          <a:xfrm>
            <a:off x="1589925" y="3556650"/>
            <a:ext cx="1823256" cy="3621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US" sz="1600"/>
              <a:t>Basic Social Time </a:t>
            </a:r>
            <a:endParaRPr sz="1600"/>
          </a:p>
        </p:txBody>
      </p:sp>
      <p:sp>
        <p:nvSpPr>
          <p:cNvPr id="1930" name="Google Shape;1930;p53"/>
          <p:cNvSpPr txBox="1">
            <a:spLocks noGrp="1"/>
          </p:cNvSpPr>
          <p:nvPr>
            <p:ph type="subTitle" idx="6"/>
          </p:nvPr>
        </p:nvSpPr>
        <p:spPr>
          <a:xfrm>
            <a:off x="1230975" y="4035972"/>
            <a:ext cx="2825334" cy="4800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1400"/>
              <a:t>Time to sit and talk with friends, respectfully</a:t>
            </a:r>
            <a:endParaRPr sz="1400"/>
          </a:p>
        </p:txBody>
      </p:sp>
      <p:sp>
        <p:nvSpPr>
          <p:cNvPr id="1922" name="Google Shape;1922;p53">
            <a:extLst>
              <a:ext uri="{C183D7F6-B498-43B3-948B-1728B52AA6E4}">
                <adec:decorative xmlns:adec="http://schemas.microsoft.com/office/drawing/2017/decorative" val="1"/>
              </a:ext>
            </a:extLst>
          </p:cNvPr>
          <p:cNvSpPr/>
          <p:nvPr/>
        </p:nvSpPr>
        <p:spPr>
          <a:xfrm>
            <a:off x="1589925" y="728238"/>
            <a:ext cx="390900" cy="390900"/>
          </a:xfrm>
          <a:prstGeom prst="ellipse">
            <a:avLst/>
          </a:prstGeom>
          <a:solidFill>
            <a:schemeClr val="accent4"/>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3" name="Google Shape;1923;p53">
            <a:extLst>
              <a:ext uri="{C183D7F6-B498-43B3-948B-1728B52AA6E4}">
                <adec:decorative xmlns:adec="http://schemas.microsoft.com/office/drawing/2017/decorative" val="1"/>
              </a:ext>
            </a:extLst>
          </p:cNvPr>
          <p:cNvSpPr/>
          <p:nvPr/>
        </p:nvSpPr>
        <p:spPr>
          <a:xfrm>
            <a:off x="5381177" y="1522967"/>
            <a:ext cx="390900" cy="390900"/>
          </a:xfrm>
          <a:prstGeom prst="ellipse">
            <a:avLst/>
          </a:prstGeom>
          <a:solidFill>
            <a:schemeClr val="accent3"/>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4" name="Google Shape;1924;p53">
            <a:extLst>
              <a:ext uri="{C183D7F6-B498-43B3-948B-1728B52AA6E4}">
                <adec:decorative xmlns:adec="http://schemas.microsoft.com/office/drawing/2017/decorative" val="1"/>
              </a:ext>
            </a:extLst>
          </p:cNvPr>
          <p:cNvSpPr/>
          <p:nvPr/>
        </p:nvSpPr>
        <p:spPr>
          <a:xfrm>
            <a:off x="4970977" y="3723300"/>
            <a:ext cx="390900" cy="390900"/>
          </a:xfrm>
          <a:prstGeom prst="ellipse">
            <a:avLst/>
          </a:prstGeom>
          <a:solidFill>
            <a:schemeClr val="accent2"/>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1" name="Google Shape;1931;p53">
            <a:extLst>
              <a:ext uri="{C183D7F6-B498-43B3-948B-1728B52AA6E4}">
                <adec:decorative xmlns:adec="http://schemas.microsoft.com/office/drawing/2017/decorative" val="1"/>
              </a:ext>
            </a:extLst>
          </p:cNvPr>
          <p:cNvSpPr/>
          <p:nvPr/>
        </p:nvSpPr>
        <p:spPr>
          <a:xfrm>
            <a:off x="757379" y="4275972"/>
            <a:ext cx="219900" cy="219900"/>
          </a:xfrm>
          <a:prstGeom prst="ellipse">
            <a:avLst/>
          </a:prstGeom>
          <a:solidFill>
            <a:schemeClr val="accent1"/>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2" name="Google Shape;1932;p53">
            <a:extLst>
              <a:ext uri="{C183D7F6-B498-43B3-948B-1728B52AA6E4}">
                <adec:decorative xmlns:adec="http://schemas.microsoft.com/office/drawing/2017/decorative" val="1"/>
              </a:ext>
            </a:extLst>
          </p:cNvPr>
          <p:cNvSpPr/>
          <p:nvPr/>
        </p:nvSpPr>
        <p:spPr>
          <a:xfrm>
            <a:off x="3732695" y="2806813"/>
            <a:ext cx="219900" cy="219900"/>
          </a:xfrm>
          <a:prstGeom prst="ellipse">
            <a:avLst/>
          </a:prstGeom>
          <a:solidFill>
            <a:schemeClr val="accent1"/>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3" name="Google Shape;1933;p53">
            <a:extLst>
              <a:ext uri="{C183D7F6-B498-43B3-948B-1728B52AA6E4}">
                <adec:decorative xmlns:adec="http://schemas.microsoft.com/office/drawing/2017/decorative" val="1"/>
              </a:ext>
            </a:extLst>
          </p:cNvPr>
          <p:cNvSpPr/>
          <p:nvPr/>
        </p:nvSpPr>
        <p:spPr>
          <a:xfrm>
            <a:off x="4117272" y="1468294"/>
            <a:ext cx="516871" cy="362100"/>
          </a:xfrm>
          <a:prstGeom prst="ellipse">
            <a:avLst/>
          </a:prstGeom>
          <a:solidFill>
            <a:schemeClr val="accent1"/>
          </a:solidFill>
          <a:ln w="2857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9" name="Picture 18">
            <a:extLst>
              <a:ext uri="{FF2B5EF4-FFF2-40B4-BE49-F238E27FC236}">
                <a16:creationId xmlns:a16="http://schemas.microsoft.com/office/drawing/2014/main" id="{8FB7646E-387C-45AE-ADB0-034861DD30D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015370" y="2107192"/>
            <a:ext cx="1715292" cy="1616108"/>
          </a:xfrm>
          <a:prstGeom prst="rect">
            <a:avLst/>
          </a:prstGeom>
        </p:spPr>
      </p:pic>
    </p:spTree>
    <p:extLst>
      <p:ext uri="{BB962C8B-B14F-4D97-AF65-F5344CB8AC3E}">
        <p14:creationId xmlns:p14="http://schemas.microsoft.com/office/powerpoint/2010/main" val="4050289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3AE82-0E8B-C4AF-85A0-29580D9F1D78}"/>
              </a:ext>
            </a:extLst>
          </p:cNvPr>
          <p:cNvSpPr>
            <a:spLocks noGrp="1"/>
          </p:cNvSpPr>
          <p:nvPr>
            <p:ph type="title"/>
          </p:nvPr>
        </p:nvSpPr>
        <p:spPr>
          <a:xfrm>
            <a:off x="568388" y="472642"/>
            <a:ext cx="4892612" cy="789000"/>
          </a:xfrm>
          <a:ln w="57150">
            <a:solidFill>
              <a:srgbClr val="FFC000"/>
            </a:solidFill>
          </a:ln>
        </p:spPr>
        <p:txBody>
          <a:bodyPr/>
          <a:lstStyle/>
          <a:p>
            <a:r>
              <a:rPr lang="en-US"/>
              <a:t>Learning Support </a:t>
            </a:r>
          </a:p>
        </p:txBody>
      </p:sp>
      <p:sp>
        <p:nvSpPr>
          <p:cNvPr id="3" name="Subtitle 2">
            <a:extLst>
              <a:ext uri="{FF2B5EF4-FFF2-40B4-BE49-F238E27FC236}">
                <a16:creationId xmlns:a16="http://schemas.microsoft.com/office/drawing/2014/main" id="{203D3D0D-4F60-2937-CB55-456C7A1BA786}"/>
              </a:ext>
            </a:extLst>
          </p:cNvPr>
          <p:cNvSpPr>
            <a:spLocks noGrp="1"/>
          </p:cNvSpPr>
          <p:nvPr>
            <p:ph type="subTitle" idx="1"/>
          </p:nvPr>
        </p:nvSpPr>
        <p:spPr>
          <a:xfrm>
            <a:off x="958789" y="1956360"/>
            <a:ext cx="3223128" cy="1077451"/>
          </a:xfrm>
          <a:ln w="38100">
            <a:solidFill>
              <a:srgbClr val="7030A0"/>
            </a:solidFill>
          </a:ln>
        </p:spPr>
        <p:txBody>
          <a:bodyPr/>
          <a:lstStyle/>
          <a:p>
            <a:pPr algn="ctr"/>
            <a:r>
              <a:rPr lang="en-US" sz="1600" b="1"/>
              <a:t>Tracey Thomas</a:t>
            </a:r>
          </a:p>
          <a:p>
            <a:pPr algn="ctr"/>
            <a:r>
              <a:rPr lang="en-US" sz="1600" b="1"/>
              <a:t>Exceptional Children</a:t>
            </a:r>
          </a:p>
          <a:p>
            <a:pPr algn="ctr"/>
            <a:r>
              <a:rPr lang="en-US" sz="1600" b="1"/>
              <a:t>Services</a:t>
            </a:r>
          </a:p>
          <a:p>
            <a:pPr algn="ctr"/>
            <a:r>
              <a:rPr lang="en-US" sz="1600" b="1"/>
              <a:t> Coordinator</a:t>
            </a:r>
          </a:p>
        </p:txBody>
      </p:sp>
      <p:pic>
        <p:nvPicPr>
          <p:cNvPr id="7" name="Picture 6">
            <a:extLst>
              <a:ext uri="{FF2B5EF4-FFF2-40B4-BE49-F238E27FC236}">
                <a16:creationId xmlns:a16="http://schemas.microsoft.com/office/drawing/2014/main" id="{9505A84C-DA92-AFF2-88D3-C003C260BF5E}"/>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540536" y="1813992"/>
            <a:ext cx="3644675" cy="24257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41800469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3B1208-C3A4-4693-9E7A-5D04F12BAA86}"/>
              </a:ext>
            </a:extLst>
          </p:cNvPr>
          <p:cNvSpPr>
            <a:spLocks noGrp="1"/>
          </p:cNvSpPr>
          <p:nvPr>
            <p:ph type="title"/>
          </p:nvPr>
        </p:nvSpPr>
        <p:spPr/>
        <p:txBody>
          <a:bodyPr/>
          <a:lstStyle/>
          <a:p>
            <a:r>
              <a:rPr lang="en-US" dirty="0"/>
              <a:t>What 5</a:t>
            </a:r>
            <a:r>
              <a:rPr lang="en-US" baseline="30000" dirty="0"/>
              <a:t>th</a:t>
            </a:r>
            <a:r>
              <a:rPr lang="en-US"/>
              <a:t> graders are</a:t>
            </a:r>
          </a:p>
        </p:txBody>
      </p:sp>
      <p:sp>
        <p:nvSpPr>
          <p:cNvPr id="2" name="Subtitle 1">
            <a:extLst>
              <a:ext uri="{FF2B5EF4-FFF2-40B4-BE49-F238E27FC236}">
                <a16:creationId xmlns:a16="http://schemas.microsoft.com/office/drawing/2014/main" id="{CDDDE4FF-15DC-4BC1-9C6F-4A8669D5351C}"/>
              </a:ext>
            </a:extLst>
          </p:cNvPr>
          <p:cNvSpPr>
            <a:spLocks noGrp="1"/>
          </p:cNvSpPr>
          <p:nvPr>
            <p:ph type="subTitle" idx="1"/>
          </p:nvPr>
        </p:nvSpPr>
        <p:spPr>
          <a:xfrm>
            <a:off x="831950" y="1334804"/>
            <a:ext cx="2907600" cy="422400"/>
          </a:xfrm>
        </p:spPr>
        <p:txBody>
          <a:bodyPr/>
          <a:lstStyle/>
          <a:p>
            <a:r>
              <a:rPr lang="en-US"/>
              <a:t>…excited about </a:t>
            </a:r>
          </a:p>
        </p:txBody>
      </p:sp>
      <p:sp>
        <p:nvSpPr>
          <p:cNvPr id="3" name="Subtitle 2">
            <a:extLst>
              <a:ext uri="{FF2B5EF4-FFF2-40B4-BE49-F238E27FC236}">
                <a16:creationId xmlns:a16="http://schemas.microsoft.com/office/drawing/2014/main" id="{CF682277-EAD6-4698-8560-7536EC5F43D4}"/>
              </a:ext>
            </a:extLst>
          </p:cNvPr>
          <p:cNvSpPr>
            <a:spLocks noGrp="1"/>
          </p:cNvSpPr>
          <p:nvPr>
            <p:ph type="subTitle" idx="2"/>
          </p:nvPr>
        </p:nvSpPr>
        <p:spPr>
          <a:xfrm>
            <a:off x="687928" y="1753100"/>
            <a:ext cx="3884072" cy="2453685"/>
          </a:xfrm>
        </p:spPr>
        <p:txBody>
          <a:bodyPr/>
          <a:lstStyle/>
          <a:p>
            <a:r>
              <a:rPr lang="en-US" sz="1800"/>
              <a:t>more freedom</a:t>
            </a:r>
          </a:p>
          <a:p>
            <a:r>
              <a:rPr lang="en-US" sz="1800"/>
              <a:t>having more than more teacher</a:t>
            </a:r>
          </a:p>
          <a:p>
            <a:r>
              <a:rPr lang="en-US" sz="1800"/>
              <a:t>after school clubs/activities</a:t>
            </a:r>
          </a:p>
          <a:p>
            <a:r>
              <a:rPr lang="en-US" sz="1800"/>
              <a:t>meeting new friends</a:t>
            </a:r>
          </a:p>
          <a:p>
            <a:r>
              <a:rPr lang="en-US" sz="1800"/>
              <a:t>new classes/experiences</a:t>
            </a:r>
          </a:p>
          <a:p>
            <a:r>
              <a:rPr lang="en-US" sz="1800"/>
              <a:t>social time lunch</a:t>
            </a:r>
          </a:p>
        </p:txBody>
      </p:sp>
      <p:sp>
        <p:nvSpPr>
          <p:cNvPr id="5" name="Subtitle 4">
            <a:extLst>
              <a:ext uri="{FF2B5EF4-FFF2-40B4-BE49-F238E27FC236}">
                <a16:creationId xmlns:a16="http://schemas.microsoft.com/office/drawing/2014/main" id="{191A0329-A270-41B8-A316-24C94CE3B5E8}"/>
              </a:ext>
            </a:extLst>
          </p:cNvPr>
          <p:cNvSpPr>
            <a:spLocks noGrp="1"/>
          </p:cNvSpPr>
          <p:nvPr>
            <p:ph type="subTitle" idx="3"/>
          </p:nvPr>
        </p:nvSpPr>
        <p:spPr>
          <a:xfrm>
            <a:off x="5240375" y="1376642"/>
            <a:ext cx="2907600" cy="422400"/>
          </a:xfrm>
        </p:spPr>
        <p:txBody>
          <a:bodyPr/>
          <a:lstStyle/>
          <a:p>
            <a:r>
              <a:rPr lang="en-US"/>
              <a:t>…nervous about</a:t>
            </a:r>
          </a:p>
        </p:txBody>
      </p:sp>
      <p:sp>
        <p:nvSpPr>
          <p:cNvPr id="6" name="Subtitle 5">
            <a:extLst>
              <a:ext uri="{FF2B5EF4-FFF2-40B4-BE49-F238E27FC236}">
                <a16:creationId xmlns:a16="http://schemas.microsoft.com/office/drawing/2014/main" id="{2D8F8A5E-70EF-4C59-AB62-617F0EA49C6A}"/>
              </a:ext>
            </a:extLst>
          </p:cNvPr>
          <p:cNvSpPr>
            <a:spLocks noGrp="1"/>
          </p:cNvSpPr>
          <p:nvPr>
            <p:ph type="subTitle" idx="4"/>
          </p:nvPr>
        </p:nvSpPr>
        <p:spPr>
          <a:xfrm>
            <a:off x="4984694" y="1680739"/>
            <a:ext cx="3594619" cy="2927756"/>
          </a:xfrm>
        </p:spPr>
        <p:txBody>
          <a:bodyPr/>
          <a:lstStyle/>
          <a:p>
            <a:r>
              <a:rPr lang="en-US" sz="1800"/>
              <a:t>combination locks </a:t>
            </a:r>
          </a:p>
          <a:p>
            <a:r>
              <a:rPr lang="en-US" sz="1800"/>
              <a:t>finding their way around school </a:t>
            </a:r>
          </a:p>
          <a:p>
            <a:r>
              <a:rPr lang="en-US" sz="1800"/>
              <a:t>having more than one teacher </a:t>
            </a:r>
          </a:p>
          <a:p>
            <a:r>
              <a:rPr lang="en-US" sz="1800"/>
              <a:t>the amount of homework </a:t>
            </a:r>
          </a:p>
          <a:p>
            <a:r>
              <a:rPr lang="en-US" sz="1800"/>
              <a:t>the lunchroom </a:t>
            </a:r>
          </a:p>
          <a:p>
            <a:r>
              <a:rPr lang="en-US" sz="1800"/>
              <a:t>meeting new people </a:t>
            </a:r>
          </a:p>
        </p:txBody>
      </p:sp>
    </p:spTree>
    <p:extLst>
      <p:ext uri="{BB962C8B-B14F-4D97-AF65-F5344CB8AC3E}">
        <p14:creationId xmlns:p14="http://schemas.microsoft.com/office/powerpoint/2010/main" val="1977734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p:cNvGrpSpPr/>
        <p:nvPr/>
      </p:nvGrpSpPr>
      <p:grpSpPr>
        <a:xfrm>
          <a:off x="0" y="0"/>
          <a:ext cx="0" cy="0"/>
          <a:chOff x="0" y="0"/>
          <a:chExt cx="0" cy="0"/>
        </a:xfrm>
      </p:grpSpPr>
      <p:pic>
        <p:nvPicPr>
          <p:cNvPr id="2" name="Picture 1" descr="Cartoon image of students, says Middle School Worries: More homework, getting lost, bullying, harder classes, peer pressure, combination locks, new teachers, sports and activities, making friends. ">
            <a:extLst>
              <a:ext uri="{FF2B5EF4-FFF2-40B4-BE49-F238E27FC236}">
                <a16:creationId xmlns:a16="http://schemas.microsoft.com/office/drawing/2014/main" id="{E896A325-4F34-171C-6018-2ABCE7656556}"/>
              </a:ext>
            </a:extLst>
          </p:cNvPr>
          <p:cNvPicPr>
            <a:picLocks noChangeAspect="1"/>
          </p:cNvPicPr>
          <p:nvPr/>
        </p:nvPicPr>
        <p:blipFill>
          <a:blip r:embed="rId2"/>
          <a:srcRect r="-284" b="3672"/>
          <a:stretch>
            <a:fillRect/>
          </a:stretch>
        </p:blipFill>
        <p:spPr>
          <a:xfrm>
            <a:off x="1780654" y="2664"/>
            <a:ext cx="5114653" cy="4933240"/>
          </a:xfrm>
          <a:prstGeom prst="rect">
            <a:avLst/>
          </a:prstGeom>
        </p:spPr>
      </p:pic>
    </p:spTree>
    <p:extLst>
      <p:ext uri="{BB962C8B-B14F-4D97-AF65-F5344CB8AC3E}">
        <p14:creationId xmlns:p14="http://schemas.microsoft.com/office/powerpoint/2010/main" val="5064983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A7AAE-3243-345D-01F6-A9BC9A3EB85D}"/>
              </a:ext>
            </a:extLst>
          </p:cNvPr>
          <p:cNvSpPr>
            <a:spLocks noGrp="1"/>
          </p:cNvSpPr>
          <p:nvPr>
            <p:ph type="title"/>
          </p:nvPr>
        </p:nvSpPr>
        <p:spPr>
          <a:xfrm>
            <a:off x="720000" y="685394"/>
            <a:ext cx="7704000" cy="279431"/>
          </a:xfrm>
        </p:spPr>
        <p:txBody>
          <a:bodyPr/>
          <a:lstStyle/>
          <a:p>
            <a:pPr algn="l"/>
            <a:r>
              <a:rPr lang="en-US" sz="3200">
                <a:solidFill>
                  <a:srgbClr val="0070C0"/>
                </a:solidFill>
                <a:latin typeface="Arial"/>
                <a:cs typeface="Arial"/>
              </a:rPr>
              <a:t>How do you combat those fears?</a:t>
            </a:r>
            <a:r>
              <a:rPr lang="en-US" sz="3200" dirty="0">
                <a:solidFill>
                  <a:srgbClr val="0070C0"/>
                </a:solidFill>
                <a:latin typeface="Arial"/>
                <a:cs typeface="Arial"/>
              </a:rPr>
              <a:t> </a:t>
            </a:r>
            <a:endParaRPr lang="en-US" sz="3200" b="0">
              <a:solidFill>
                <a:srgbClr val="0070C0"/>
              </a:solidFill>
              <a:latin typeface="Arial"/>
              <a:cs typeface="Arial"/>
            </a:endParaRPr>
          </a:p>
          <a:p>
            <a:endParaRPr lang="en-US" dirty="0"/>
          </a:p>
        </p:txBody>
      </p:sp>
      <p:sp>
        <p:nvSpPr>
          <p:cNvPr id="4" name="TextBox 3">
            <a:extLst>
              <a:ext uri="{FF2B5EF4-FFF2-40B4-BE49-F238E27FC236}">
                <a16:creationId xmlns:a16="http://schemas.microsoft.com/office/drawing/2014/main" id="{C5F27A63-6D34-F915-288C-84D25E97AF6A}"/>
              </a:ext>
            </a:extLst>
          </p:cNvPr>
          <p:cNvSpPr txBox="1"/>
          <p:nvPr/>
        </p:nvSpPr>
        <p:spPr>
          <a:xfrm>
            <a:off x="4850231" y="827171"/>
            <a:ext cx="3571877" cy="42319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lvl="0" indent="-255270" algn="l" rtl="0">
              <a:spcBef>
                <a:spcPts val="600"/>
              </a:spcBef>
              <a:buFont typeface=""/>
              <a:buChar char="•"/>
            </a:pPr>
            <a:r>
              <a:rPr lang="en-US" sz="2200" b="1" i="0" u="none" strike="noStrike" baseline="0" dirty="0">
                <a:solidFill>
                  <a:srgbClr val="0070C0"/>
                </a:solidFill>
                <a:latin typeface="Arial"/>
                <a:ea typeface="Arial"/>
                <a:cs typeface="Arial"/>
              </a:rPr>
              <a:t>Develop good study habits </a:t>
            </a:r>
            <a:r>
              <a:rPr lang="en-US" sz="2200" b="1" i="0" dirty="0">
                <a:solidFill>
                  <a:srgbClr val="0070C0"/>
                </a:solidFill>
                <a:latin typeface="Arial"/>
                <a:ea typeface="Arial"/>
                <a:cs typeface="Arial"/>
              </a:rPr>
              <a:t>​</a:t>
            </a:r>
          </a:p>
          <a:p>
            <a:pPr marL="228600" lvl="0" indent="-255270" algn="l" rtl="0">
              <a:spcBef>
                <a:spcPts val="600"/>
              </a:spcBef>
              <a:buFont typeface=""/>
              <a:buChar char="•"/>
            </a:pPr>
            <a:r>
              <a:rPr lang="en-US" sz="2200" b="1" i="0" u="none" strike="noStrike" baseline="0" dirty="0">
                <a:solidFill>
                  <a:srgbClr val="0070C0"/>
                </a:solidFill>
                <a:latin typeface="Arial"/>
                <a:ea typeface="Arial"/>
                <a:cs typeface="Arial"/>
              </a:rPr>
              <a:t>Don’t wait until the last minute to do your work </a:t>
            </a:r>
            <a:r>
              <a:rPr lang="en-US" sz="2200" b="1" i="0" dirty="0">
                <a:solidFill>
                  <a:srgbClr val="0070C0"/>
                </a:solidFill>
                <a:latin typeface="Arial"/>
                <a:ea typeface="Arial"/>
                <a:cs typeface="Arial"/>
              </a:rPr>
              <a:t>​</a:t>
            </a:r>
          </a:p>
          <a:p>
            <a:pPr marL="228600" lvl="0" indent="-255270" algn="l" rtl="0">
              <a:spcBef>
                <a:spcPts val="600"/>
              </a:spcBef>
              <a:buFont typeface=""/>
              <a:buChar char="•"/>
            </a:pPr>
            <a:r>
              <a:rPr lang="en-US" sz="2200" b="1" i="0" u="none" strike="noStrike" baseline="0" dirty="0">
                <a:solidFill>
                  <a:srgbClr val="0070C0"/>
                </a:solidFill>
                <a:latin typeface="Arial"/>
                <a:ea typeface="Arial"/>
                <a:cs typeface="Arial"/>
              </a:rPr>
              <a:t>Join Clubs </a:t>
            </a:r>
            <a:r>
              <a:rPr lang="en-US" sz="2200" b="1" i="0" dirty="0">
                <a:solidFill>
                  <a:srgbClr val="0070C0"/>
                </a:solidFill>
                <a:latin typeface="Arial"/>
                <a:ea typeface="Arial"/>
                <a:cs typeface="Arial"/>
              </a:rPr>
              <a:t>​</a:t>
            </a:r>
          </a:p>
          <a:p>
            <a:pPr marL="228600" lvl="0" indent="-255270" algn="l" rtl="0">
              <a:spcBef>
                <a:spcPts val="600"/>
              </a:spcBef>
              <a:buFont typeface=""/>
              <a:buChar char="•"/>
            </a:pPr>
            <a:r>
              <a:rPr lang="en-US" sz="2200" b="1" i="0" u="none" strike="noStrike" baseline="0" dirty="0">
                <a:solidFill>
                  <a:srgbClr val="0070C0"/>
                </a:solidFill>
                <a:latin typeface="Arial"/>
                <a:ea typeface="Arial"/>
                <a:cs typeface="Arial"/>
              </a:rPr>
              <a:t>It’s okay to meet new people </a:t>
            </a:r>
            <a:r>
              <a:rPr lang="en-US" sz="2200" b="1" i="0" dirty="0">
                <a:solidFill>
                  <a:srgbClr val="0070C0"/>
                </a:solidFill>
                <a:latin typeface="Arial"/>
                <a:ea typeface="Arial"/>
                <a:cs typeface="Arial"/>
              </a:rPr>
              <a:t>​</a:t>
            </a:r>
          </a:p>
          <a:p>
            <a:pPr marL="228600" lvl="0" indent="-255270" algn="l" rtl="0">
              <a:spcBef>
                <a:spcPts val="600"/>
              </a:spcBef>
              <a:buFont typeface=""/>
              <a:buChar char="•"/>
            </a:pPr>
            <a:r>
              <a:rPr lang="en-US" sz="2200" b="1" i="0" u="none" strike="noStrike" baseline="0" dirty="0">
                <a:solidFill>
                  <a:srgbClr val="0070C0"/>
                </a:solidFill>
                <a:latin typeface="Arial"/>
                <a:ea typeface="Arial"/>
                <a:cs typeface="Arial"/>
              </a:rPr>
              <a:t>Be social </a:t>
            </a:r>
            <a:r>
              <a:rPr lang="en-US" sz="2200" b="1" i="0" dirty="0">
                <a:solidFill>
                  <a:srgbClr val="0070C0"/>
                </a:solidFill>
                <a:latin typeface="Arial"/>
                <a:ea typeface="Arial"/>
                <a:cs typeface="Arial"/>
              </a:rPr>
              <a:t>​</a:t>
            </a:r>
          </a:p>
          <a:p>
            <a:pPr marL="228600" lvl="0" indent="-255270" algn="l" rtl="0">
              <a:spcBef>
                <a:spcPts val="600"/>
              </a:spcBef>
              <a:buFont typeface=""/>
              <a:buChar char="•"/>
            </a:pPr>
            <a:r>
              <a:rPr lang="en-US" sz="2200" b="1" i="0" u="none" strike="noStrike" baseline="0" dirty="0">
                <a:solidFill>
                  <a:srgbClr val="0070C0"/>
                </a:solidFill>
                <a:latin typeface="Arial"/>
                <a:ea typeface="Arial"/>
                <a:cs typeface="Arial"/>
              </a:rPr>
              <a:t>Monitor your grades</a:t>
            </a:r>
            <a:r>
              <a:rPr lang="en-US" sz="2200" b="0" i="0" u="none" strike="noStrike" baseline="0" dirty="0">
                <a:solidFill>
                  <a:srgbClr val="00B050"/>
                </a:solidFill>
                <a:latin typeface="Arial"/>
                <a:ea typeface="Arial"/>
                <a:cs typeface="Arial"/>
              </a:rPr>
              <a:t> </a:t>
            </a:r>
            <a:r>
              <a:rPr lang="en-US" sz="2200" b="0" i="0" dirty="0">
                <a:solidFill>
                  <a:srgbClr val="00B050"/>
                </a:solidFill>
                <a:latin typeface="Arial"/>
                <a:ea typeface="Arial"/>
                <a:cs typeface="Arial"/>
              </a:rPr>
              <a:t>​</a:t>
            </a:r>
          </a:p>
          <a:p>
            <a:pPr algn="ctr"/>
            <a:endParaRPr lang="en-US" sz="2400" dirty="0">
              <a:solidFill>
                <a:srgbClr val="00B050"/>
              </a:solidFill>
            </a:endParaRPr>
          </a:p>
        </p:txBody>
      </p:sp>
      <p:pic>
        <p:nvPicPr>
          <p:cNvPr id="3" name="Picture 2" descr="A cartoon of a child with different thoughts. Image says Middle School Transition Tips. Stay organized, ask for help, join join join, choose friends wisely, be aware of peer pressure, set SMART goals. ">
            <a:extLst>
              <a:ext uri="{FF2B5EF4-FFF2-40B4-BE49-F238E27FC236}">
                <a16:creationId xmlns:a16="http://schemas.microsoft.com/office/drawing/2014/main" id="{631639D2-EFBA-3E0B-3E5E-E2BBFC3C4642}"/>
              </a:ext>
            </a:extLst>
          </p:cNvPr>
          <p:cNvPicPr>
            <a:picLocks noChangeAspect="1"/>
          </p:cNvPicPr>
          <p:nvPr/>
        </p:nvPicPr>
        <p:blipFill>
          <a:blip r:embed="rId2"/>
          <a:stretch>
            <a:fillRect/>
          </a:stretch>
        </p:blipFill>
        <p:spPr>
          <a:xfrm>
            <a:off x="716631" y="836947"/>
            <a:ext cx="3845594" cy="3838074"/>
          </a:xfrm>
          <a:prstGeom prst="rect">
            <a:avLst/>
          </a:prstGeom>
        </p:spPr>
      </p:pic>
    </p:spTree>
    <p:extLst>
      <p:ext uri="{BB962C8B-B14F-4D97-AF65-F5344CB8AC3E}">
        <p14:creationId xmlns:p14="http://schemas.microsoft.com/office/powerpoint/2010/main" val="4405874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F9CF0-7D55-4B20-B094-9AF0BD8988E6}"/>
              </a:ext>
            </a:extLst>
          </p:cNvPr>
          <p:cNvSpPr>
            <a:spLocks noGrp="1"/>
          </p:cNvSpPr>
          <p:nvPr>
            <p:ph type="title"/>
          </p:nvPr>
        </p:nvSpPr>
        <p:spPr>
          <a:xfrm>
            <a:off x="768418" y="469418"/>
            <a:ext cx="6770241" cy="572700"/>
          </a:xfrm>
        </p:spPr>
        <p:txBody>
          <a:bodyPr/>
          <a:lstStyle/>
          <a:p>
            <a:r>
              <a:rPr lang="en-US"/>
              <a:t>How parents can help: </a:t>
            </a:r>
          </a:p>
        </p:txBody>
      </p:sp>
      <p:sp>
        <p:nvSpPr>
          <p:cNvPr id="3" name="Text Placeholder 2">
            <a:extLst>
              <a:ext uri="{FF2B5EF4-FFF2-40B4-BE49-F238E27FC236}">
                <a16:creationId xmlns:a16="http://schemas.microsoft.com/office/drawing/2014/main" id="{F8B52240-8D18-4E3C-A79D-D41835975B5A}"/>
              </a:ext>
            </a:extLst>
          </p:cNvPr>
          <p:cNvSpPr>
            <a:spLocks noGrp="1"/>
          </p:cNvSpPr>
          <p:nvPr>
            <p:ph type="body" idx="1"/>
          </p:nvPr>
        </p:nvSpPr>
        <p:spPr>
          <a:xfrm>
            <a:off x="768418" y="1001885"/>
            <a:ext cx="6708623" cy="3500028"/>
          </a:xfrm>
        </p:spPr>
        <p:txBody>
          <a:bodyPr/>
          <a:lstStyle/>
          <a:p>
            <a:r>
              <a:rPr lang="en-US" sz="1600" dirty="0"/>
              <a:t>Understand it is normal for your child to be nervous; it is also normal for you to be nervous. </a:t>
            </a:r>
          </a:p>
          <a:p>
            <a:pPr marL="139700" indent="0">
              <a:buNone/>
            </a:pPr>
            <a:endParaRPr lang="en-US" sz="1600" dirty="0"/>
          </a:p>
          <a:p>
            <a:r>
              <a:rPr lang="en-US" sz="1600" dirty="0"/>
              <a:t>Help your child manage homework time </a:t>
            </a:r>
          </a:p>
          <a:p>
            <a:pPr marL="139700" indent="0">
              <a:buNone/>
            </a:pPr>
            <a:endParaRPr lang="en-US" sz="1600" dirty="0"/>
          </a:p>
          <a:p>
            <a:r>
              <a:rPr lang="en-US" sz="1600" dirty="0"/>
              <a:t>Show interest in your child’s studies – talk daily about what they are doing in school</a:t>
            </a:r>
          </a:p>
          <a:p>
            <a:pPr marL="139700" indent="0">
              <a:buNone/>
            </a:pPr>
            <a:endParaRPr lang="en-US" sz="1600" dirty="0"/>
          </a:p>
          <a:p>
            <a:r>
              <a:rPr lang="en-US" sz="1600" dirty="0"/>
              <a:t>Discuss ideas and feelings about school, studies, and activities.</a:t>
            </a:r>
          </a:p>
          <a:p>
            <a:pPr marL="139700" indent="0">
              <a:buNone/>
            </a:pPr>
            <a:endParaRPr lang="en-US" sz="1600" dirty="0"/>
          </a:p>
          <a:p>
            <a:r>
              <a:rPr lang="en-US" sz="1600" dirty="0"/>
              <a:t>Sign up for Parent Square</a:t>
            </a:r>
          </a:p>
          <a:p>
            <a:pPr marL="139700" indent="0">
              <a:buNone/>
            </a:pPr>
            <a:endParaRPr lang="en-US" sz="1600" dirty="0"/>
          </a:p>
          <a:p>
            <a:r>
              <a:rPr lang="en-US" sz="1600" dirty="0"/>
              <a:t>Organize a study area with supplies handy </a:t>
            </a:r>
          </a:p>
          <a:p>
            <a:pPr marL="139700" indent="0">
              <a:buNone/>
            </a:pPr>
            <a:endParaRPr lang="en-US" sz="1800" dirty="0"/>
          </a:p>
        </p:txBody>
      </p:sp>
      <p:pic>
        <p:nvPicPr>
          <p:cNvPr id="4" name="Picture 3">
            <a:extLst>
              <a:ext uri="{FF2B5EF4-FFF2-40B4-BE49-F238E27FC236}">
                <a16:creationId xmlns:a16="http://schemas.microsoft.com/office/drawing/2014/main" id="{865180BB-E624-4EEA-972A-26D014E4EF0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199104" y="1845950"/>
            <a:ext cx="1488312" cy="2806971"/>
          </a:xfrm>
          <a:prstGeom prst="rect">
            <a:avLst/>
          </a:prstGeom>
        </p:spPr>
      </p:pic>
    </p:spTree>
    <p:extLst>
      <p:ext uri="{BB962C8B-B14F-4D97-AF65-F5344CB8AC3E}">
        <p14:creationId xmlns:p14="http://schemas.microsoft.com/office/powerpoint/2010/main" val="36321897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F9CF0-7D55-4B20-B094-9AF0BD8988E6}"/>
              </a:ext>
            </a:extLst>
          </p:cNvPr>
          <p:cNvSpPr>
            <a:spLocks noGrp="1"/>
          </p:cNvSpPr>
          <p:nvPr>
            <p:ph type="title"/>
          </p:nvPr>
        </p:nvSpPr>
        <p:spPr>
          <a:xfrm>
            <a:off x="768418" y="580193"/>
            <a:ext cx="6770241" cy="572700"/>
          </a:xfrm>
        </p:spPr>
        <p:txBody>
          <a:bodyPr/>
          <a:lstStyle/>
          <a:p>
            <a:r>
              <a:rPr lang="en-US"/>
              <a:t>How parents can help: </a:t>
            </a:r>
          </a:p>
        </p:txBody>
      </p:sp>
      <p:sp>
        <p:nvSpPr>
          <p:cNvPr id="3" name="Text Placeholder 2">
            <a:extLst>
              <a:ext uri="{FF2B5EF4-FFF2-40B4-BE49-F238E27FC236}">
                <a16:creationId xmlns:a16="http://schemas.microsoft.com/office/drawing/2014/main" id="{F8B52240-8D18-4E3C-A79D-D41835975B5A}"/>
              </a:ext>
            </a:extLst>
          </p:cNvPr>
          <p:cNvSpPr>
            <a:spLocks noGrp="1"/>
          </p:cNvSpPr>
          <p:nvPr>
            <p:ph type="body" idx="1"/>
          </p:nvPr>
        </p:nvSpPr>
        <p:spPr>
          <a:xfrm>
            <a:off x="1844996" y="1152893"/>
            <a:ext cx="6708623" cy="3410414"/>
          </a:xfrm>
        </p:spPr>
        <p:txBody>
          <a:bodyPr/>
          <a:lstStyle/>
          <a:p>
            <a:r>
              <a:rPr lang="en-US" sz="1600" dirty="0"/>
              <a:t>Be sure your child attends school regularly and on time</a:t>
            </a:r>
          </a:p>
          <a:p>
            <a:pPr marL="139700" indent="0">
              <a:buNone/>
            </a:pPr>
            <a:endParaRPr lang="en-US" sz="1600" dirty="0"/>
          </a:p>
          <a:p>
            <a:r>
              <a:rPr lang="en-US" sz="1600" dirty="0"/>
              <a:t>Read all information coming from the school district</a:t>
            </a:r>
          </a:p>
          <a:p>
            <a:pPr marL="139700" indent="0">
              <a:buNone/>
            </a:pPr>
            <a:r>
              <a:rPr lang="en-US" sz="1600" dirty="0"/>
              <a:t> </a:t>
            </a:r>
          </a:p>
          <a:p>
            <a:r>
              <a:rPr lang="en-US" sz="1600" dirty="0"/>
              <a:t>Contact teachers and counselors periodically </a:t>
            </a:r>
          </a:p>
          <a:p>
            <a:pPr marL="139700" indent="0">
              <a:buNone/>
            </a:pPr>
            <a:endParaRPr lang="en-US" sz="1600" dirty="0"/>
          </a:p>
          <a:p>
            <a:r>
              <a:rPr lang="en-US" sz="1600" dirty="0"/>
              <a:t>Know your child’s friends</a:t>
            </a:r>
          </a:p>
          <a:p>
            <a:pPr marL="139700" indent="0">
              <a:buNone/>
            </a:pPr>
            <a:endParaRPr lang="en-US" sz="1600" dirty="0"/>
          </a:p>
          <a:p>
            <a:r>
              <a:rPr lang="en-US" sz="1600" dirty="0"/>
              <a:t>Make it clear that they must follow school rules</a:t>
            </a:r>
          </a:p>
          <a:p>
            <a:pPr marL="139700" indent="0">
              <a:buNone/>
            </a:pPr>
            <a:r>
              <a:rPr lang="en-US" sz="1600" dirty="0"/>
              <a:t> </a:t>
            </a:r>
          </a:p>
          <a:p>
            <a:r>
              <a:rPr lang="en-US" sz="1600" dirty="0"/>
              <a:t>Encourage them to get to know their school counselor </a:t>
            </a:r>
          </a:p>
          <a:p>
            <a:pPr marL="139700" indent="0">
              <a:buNone/>
            </a:pPr>
            <a:endParaRPr lang="en-US" sz="1600" dirty="0"/>
          </a:p>
          <a:p>
            <a:r>
              <a:rPr lang="en-US" sz="1600" dirty="0"/>
              <a:t>Make sure they have a good night’s sleep </a:t>
            </a:r>
          </a:p>
          <a:p>
            <a:endParaRPr lang="en-US" sz="1600" dirty="0"/>
          </a:p>
          <a:p>
            <a:endParaRPr lang="en-US" sz="1800" dirty="0"/>
          </a:p>
        </p:txBody>
      </p:sp>
      <p:pic>
        <p:nvPicPr>
          <p:cNvPr id="76" name="Picture 75">
            <a:extLst>
              <a:ext uri="{FF2B5EF4-FFF2-40B4-BE49-F238E27FC236}">
                <a16:creationId xmlns:a16="http://schemas.microsoft.com/office/drawing/2014/main" id="{F1C2F165-7B32-4508-ADD5-DF875A3BC56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79831" y="1369818"/>
            <a:ext cx="1634161" cy="3310415"/>
          </a:xfrm>
          <a:prstGeom prst="rect">
            <a:avLst/>
          </a:prstGeom>
        </p:spPr>
      </p:pic>
    </p:spTree>
    <p:extLst>
      <p:ext uri="{BB962C8B-B14F-4D97-AF65-F5344CB8AC3E}">
        <p14:creationId xmlns:p14="http://schemas.microsoft.com/office/powerpoint/2010/main" val="1665330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A40A9-836C-4270-881C-BFD8EAB41C18}"/>
              </a:ext>
            </a:extLst>
          </p:cNvPr>
          <p:cNvSpPr>
            <a:spLocks noGrp="1"/>
          </p:cNvSpPr>
          <p:nvPr>
            <p:ph type="title"/>
          </p:nvPr>
        </p:nvSpPr>
        <p:spPr>
          <a:xfrm>
            <a:off x="5555550" y="837559"/>
            <a:ext cx="2838450" cy="572700"/>
          </a:xfrm>
        </p:spPr>
        <p:txBody>
          <a:bodyPr/>
          <a:lstStyle/>
          <a:p>
            <a:r>
              <a:rPr lang="en-US" dirty="0"/>
              <a:t>Social Media </a:t>
            </a:r>
          </a:p>
        </p:txBody>
      </p:sp>
      <p:sp>
        <p:nvSpPr>
          <p:cNvPr id="3" name="Text Placeholder 2">
            <a:extLst>
              <a:ext uri="{FF2B5EF4-FFF2-40B4-BE49-F238E27FC236}">
                <a16:creationId xmlns:a16="http://schemas.microsoft.com/office/drawing/2014/main" id="{669326C8-8A85-47B3-9C52-D3A58C7FC777}"/>
              </a:ext>
            </a:extLst>
          </p:cNvPr>
          <p:cNvSpPr>
            <a:spLocks noGrp="1"/>
          </p:cNvSpPr>
          <p:nvPr>
            <p:ph type="body" idx="1"/>
          </p:nvPr>
        </p:nvSpPr>
        <p:spPr>
          <a:xfrm>
            <a:off x="750000" y="837559"/>
            <a:ext cx="3822000" cy="3757742"/>
          </a:xfrm>
        </p:spPr>
        <p:txBody>
          <a:bodyPr/>
          <a:lstStyle/>
          <a:p>
            <a:r>
              <a:rPr lang="en-US" sz="1600"/>
              <a:t>Social Media is widespread among middle school students</a:t>
            </a:r>
          </a:p>
          <a:p>
            <a:pPr marL="139700" indent="0">
              <a:buNone/>
            </a:pPr>
            <a:r>
              <a:rPr lang="en-US" sz="1600"/>
              <a:t> </a:t>
            </a:r>
          </a:p>
          <a:p>
            <a:r>
              <a:rPr lang="en-US" sz="1600"/>
              <a:t>It’s a personal parental decision </a:t>
            </a:r>
          </a:p>
          <a:p>
            <a:pPr marL="139700" indent="0">
              <a:buNone/>
            </a:pPr>
            <a:endParaRPr lang="en-US" sz="1600"/>
          </a:p>
          <a:p>
            <a:r>
              <a:rPr lang="en-US" sz="1600"/>
              <a:t>Make sure your kids think before they post</a:t>
            </a:r>
          </a:p>
          <a:p>
            <a:pPr marL="139700" indent="0">
              <a:buNone/>
            </a:pPr>
            <a:endParaRPr lang="en-US" sz="1600"/>
          </a:p>
          <a:p>
            <a:r>
              <a:rPr lang="en-US" sz="1600"/>
              <a:t>Remind them that everything can be seen by a vast invisible audience</a:t>
            </a:r>
          </a:p>
          <a:p>
            <a:pPr marL="139700" indent="0">
              <a:buNone/>
            </a:pPr>
            <a:endParaRPr lang="en-US" sz="1600"/>
          </a:p>
          <a:p>
            <a:r>
              <a:rPr lang="en-US" sz="1600"/>
              <a:t>They need to know that kindness counts </a:t>
            </a:r>
          </a:p>
        </p:txBody>
      </p:sp>
      <p:pic>
        <p:nvPicPr>
          <p:cNvPr id="4" name="Picture 3">
            <a:extLst>
              <a:ext uri="{FF2B5EF4-FFF2-40B4-BE49-F238E27FC236}">
                <a16:creationId xmlns:a16="http://schemas.microsoft.com/office/drawing/2014/main" id="{164A3E28-7553-4CF0-9465-2A079F12FDA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5274954" y="1621503"/>
            <a:ext cx="2838450" cy="2657475"/>
          </a:xfrm>
          <a:prstGeom prst="rect">
            <a:avLst/>
          </a:prstGeom>
        </p:spPr>
      </p:pic>
    </p:spTree>
    <p:extLst>
      <p:ext uri="{BB962C8B-B14F-4D97-AF65-F5344CB8AC3E}">
        <p14:creationId xmlns:p14="http://schemas.microsoft.com/office/powerpoint/2010/main" val="34495117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25"/>
        <p:cNvGrpSpPr/>
        <p:nvPr/>
      </p:nvGrpSpPr>
      <p:grpSpPr>
        <a:xfrm>
          <a:off x="0" y="0"/>
          <a:ext cx="0" cy="0"/>
          <a:chOff x="0" y="0"/>
          <a:chExt cx="0" cy="0"/>
        </a:xfrm>
      </p:grpSpPr>
      <p:sp>
        <p:nvSpPr>
          <p:cNvPr id="1427" name="Google Shape;1427;p48"/>
          <p:cNvSpPr txBox="1">
            <a:spLocks noGrp="1"/>
          </p:cNvSpPr>
          <p:nvPr>
            <p:ph type="title"/>
          </p:nvPr>
        </p:nvSpPr>
        <p:spPr>
          <a:xfrm>
            <a:off x="356048" y="460038"/>
            <a:ext cx="6473959" cy="910656"/>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6000" dirty="0"/>
              <a:t>Big Differences:</a:t>
            </a:r>
            <a:endParaRPr sz="6000" dirty="0"/>
          </a:p>
        </p:txBody>
      </p:sp>
      <p:sp>
        <p:nvSpPr>
          <p:cNvPr id="1426" name="Google Shape;1426;p48"/>
          <p:cNvSpPr txBox="1">
            <a:spLocks noGrp="1"/>
          </p:cNvSpPr>
          <p:nvPr>
            <p:ph type="subTitle" idx="1"/>
          </p:nvPr>
        </p:nvSpPr>
        <p:spPr>
          <a:xfrm>
            <a:off x="627963" y="1804744"/>
            <a:ext cx="4215644" cy="2735113"/>
          </a:xfrm>
          <a:prstGeom prst="rect">
            <a:avLst/>
          </a:prstGeom>
        </p:spPr>
        <p:txBody>
          <a:bodyPr spcFirstLastPara="1" wrap="square" lIns="91425" tIns="91425" rIns="91425" bIns="91425" anchor="ctr" anchorCtr="0">
            <a:noAutofit/>
          </a:bodyPr>
          <a:lstStyle/>
          <a:p>
            <a:pPr marL="285750" lvl="0" indent="-285750" algn="ctr" rtl="0">
              <a:spcBef>
                <a:spcPts val="0"/>
              </a:spcBef>
              <a:spcAft>
                <a:spcPts val="0"/>
              </a:spcAft>
              <a:buFont typeface="Courier New" panose="02070309020205020404" pitchFamily="49" charset="0"/>
              <a:buChar char="o"/>
            </a:pPr>
            <a:r>
              <a:rPr lang="en-US" sz="2000"/>
              <a:t>More independence</a:t>
            </a:r>
          </a:p>
          <a:p>
            <a:pPr marL="285750" lvl="0" indent="-285750" algn="ctr" rtl="0">
              <a:spcBef>
                <a:spcPts val="0"/>
              </a:spcBef>
              <a:spcAft>
                <a:spcPts val="0"/>
              </a:spcAft>
              <a:buFont typeface="Courier New" panose="02070309020205020404" pitchFamily="49" charset="0"/>
              <a:buChar char="o"/>
            </a:pPr>
            <a:r>
              <a:rPr lang="en-US" sz="2000"/>
              <a:t>More expected of you </a:t>
            </a:r>
          </a:p>
          <a:p>
            <a:pPr marL="285750" lvl="0" indent="-285750" algn="ctr" rtl="0">
              <a:spcBef>
                <a:spcPts val="0"/>
              </a:spcBef>
              <a:spcAft>
                <a:spcPts val="0"/>
              </a:spcAft>
              <a:buFont typeface="Courier New" panose="02070309020205020404" pitchFamily="49" charset="0"/>
              <a:buChar char="o"/>
            </a:pPr>
            <a:r>
              <a:rPr lang="en-US" sz="2000"/>
              <a:t>More self-advocacy needed</a:t>
            </a:r>
          </a:p>
          <a:p>
            <a:pPr marL="285750" lvl="0" indent="-285750" algn="ctr" rtl="0">
              <a:spcBef>
                <a:spcPts val="0"/>
              </a:spcBef>
              <a:spcAft>
                <a:spcPts val="0"/>
              </a:spcAft>
              <a:buFont typeface="Courier New" panose="02070309020205020404" pitchFamily="49" charset="0"/>
              <a:buChar char="o"/>
            </a:pPr>
            <a:r>
              <a:rPr lang="en-US" sz="2000"/>
              <a:t>Social skills </a:t>
            </a:r>
          </a:p>
          <a:p>
            <a:pPr marL="285750" lvl="0" indent="-285750" algn="ctr" rtl="0">
              <a:spcBef>
                <a:spcPts val="0"/>
              </a:spcBef>
              <a:spcAft>
                <a:spcPts val="0"/>
              </a:spcAft>
              <a:buFont typeface="Courier New" panose="02070309020205020404" pitchFamily="49" charset="0"/>
              <a:buChar char="o"/>
            </a:pPr>
            <a:r>
              <a:rPr lang="en-US" sz="2000"/>
              <a:t>More classes </a:t>
            </a:r>
          </a:p>
          <a:p>
            <a:pPr marL="285750" lvl="0" indent="-285750" algn="ctr" rtl="0">
              <a:spcBef>
                <a:spcPts val="0"/>
              </a:spcBef>
              <a:spcAft>
                <a:spcPts val="0"/>
              </a:spcAft>
              <a:buFont typeface="Courier New" panose="02070309020205020404" pitchFamily="49" charset="0"/>
              <a:buChar char="o"/>
            </a:pPr>
            <a:r>
              <a:rPr lang="en-US" sz="2000"/>
              <a:t>They will change classes each class period </a:t>
            </a:r>
          </a:p>
          <a:p>
            <a:pPr marL="285750" lvl="0" indent="-285750" algn="ctr" rtl="0">
              <a:spcBef>
                <a:spcPts val="0"/>
              </a:spcBef>
              <a:spcAft>
                <a:spcPts val="0"/>
              </a:spcAft>
              <a:buFont typeface="Courier New" panose="02070309020205020404" pitchFamily="49" charset="0"/>
              <a:buChar char="o"/>
            </a:pPr>
            <a:r>
              <a:rPr lang="en-US" sz="2000"/>
              <a:t>More teachers </a:t>
            </a:r>
          </a:p>
          <a:p>
            <a:pPr marL="285750" lvl="0" indent="-285750" algn="ctr" rtl="0">
              <a:spcBef>
                <a:spcPts val="0"/>
              </a:spcBef>
              <a:spcAft>
                <a:spcPts val="0"/>
              </a:spcAft>
              <a:buFont typeface="Courier New" panose="02070309020205020404" pitchFamily="49" charset="0"/>
              <a:buChar char="o"/>
            </a:pPr>
            <a:r>
              <a:rPr lang="en-US" sz="2000"/>
              <a:t>More opportunities </a:t>
            </a:r>
          </a:p>
          <a:p>
            <a:pPr marL="285750" lvl="0" indent="-285750" algn="ctr" rtl="0">
              <a:spcBef>
                <a:spcPts val="0"/>
              </a:spcBef>
              <a:spcAft>
                <a:spcPts val="0"/>
              </a:spcAft>
              <a:buFont typeface="Courier New" panose="02070309020205020404" pitchFamily="49" charset="0"/>
              <a:buChar char="o"/>
            </a:pPr>
            <a:r>
              <a:rPr lang="en-US" sz="2000" dirty="0"/>
              <a:t>Homework is very important! </a:t>
            </a:r>
          </a:p>
          <a:p>
            <a:pPr marL="285750" lvl="0" indent="-285750" algn="ctr" rtl="0">
              <a:spcBef>
                <a:spcPts val="0"/>
              </a:spcBef>
              <a:spcAft>
                <a:spcPts val="0"/>
              </a:spcAft>
              <a:buFont typeface="Courier New" panose="02070309020205020404" pitchFamily="49" charset="0"/>
              <a:buChar char="o"/>
            </a:pPr>
            <a:endParaRPr/>
          </a:p>
        </p:txBody>
      </p:sp>
      <p:pic>
        <p:nvPicPr>
          <p:cNvPr id="2050" name="Picture 2">
            <a:extLst>
              <a:ext uri="{FF2B5EF4-FFF2-40B4-BE49-F238E27FC236}">
                <a16:creationId xmlns:a16="http://schemas.microsoft.com/office/drawing/2014/main" id="{554F72A7-EAC9-DD5D-1BA6-AE7EC212228D}"/>
              </a:ext>
              <a:ext uri="{C183D7F6-B498-43B3-948B-1728B52AA6E4}">
                <adec:decorative xmlns:adec="http://schemas.microsoft.com/office/drawing/2017/decorative" val="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3276"/>
          <a:stretch/>
        </p:blipFill>
        <p:spPr bwMode="auto">
          <a:xfrm>
            <a:off x="5182865" y="1826653"/>
            <a:ext cx="3143734" cy="162082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2134C-3BFC-1E99-C06C-BDBC658436DB}"/>
              </a:ext>
            </a:extLst>
          </p:cNvPr>
          <p:cNvSpPr>
            <a:spLocks noGrp="1"/>
          </p:cNvSpPr>
          <p:nvPr>
            <p:ph type="title"/>
          </p:nvPr>
        </p:nvSpPr>
        <p:spPr/>
        <p:txBody>
          <a:bodyPr/>
          <a:lstStyle/>
          <a:p>
            <a:r>
              <a:rPr lang="en-US"/>
              <a:t>Appropriate Behaviors for Middle School</a:t>
            </a:r>
          </a:p>
        </p:txBody>
      </p:sp>
      <p:pic>
        <p:nvPicPr>
          <p:cNvPr id="3" name="Picture 2" descr="No Disrespect Zone sign">
            <a:extLst>
              <a:ext uri="{FF2B5EF4-FFF2-40B4-BE49-F238E27FC236}">
                <a16:creationId xmlns:a16="http://schemas.microsoft.com/office/drawing/2014/main" id="{31169E35-CD26-5A1B-13A5-3080C12E6BF3}"/>
              </a:ext>
            </a:extLst>
          </p:cNvPr>
          <p:cNvPicPr>
            <a:picLocks noChangeAspect="1"/>
          </p:cNvPicPr>
          <p:nvPr/>
        </p:nvPicPr>
        <p:blipFill>
          <a:blip r:embed="rId2"/>
          <a:stretch>
            <a:fillRect/>
          </a:stretch>
        </p:blipFill>
        <p:spPr>
          <a:xfrm>
            <a:off x="6703310" y="1036458"/>
            <a:ext cx="1658256" cy="1725318"/>
          </a:xfrm>
          <a:prstGeom prst="rect">
            <a:avLst/>
          </a:prstGeom>
        </p:spPr>
      </p:pic>
      <p:pic>
        <p:nvPicPr>
          <p:cNvPr id="4" name="Picture 3" descr="Stop Bullying, Stand Up, Speak Out sign.">
            <a:extLst>
              <a:ext uri="{FF2B5EF4-FFF2-40B4-BE49-F238E27FC236}">
                <a16:creationId xmlns:a16="http://schemas.microsoft.com/office/drawing/2014/main" id="{F43CBACD-8DD5-1C08-94F3-A3CE1D219519}"/>
              </a:ext>
            </a:extLst>
          </p:cNvPr>
          <p:cNvPicPr>
            <a:picLocks noChangeAspect="1"/>
          </p:cNvPicPr>
          <p:nvPr/>
        </p:nvPicPr>
        <p:blipFill>
          <a:blip r:embed="rId3"/>
          <a:stretch>
            <a:fillRect/>
          </a:stretch>
        </p:blipFill>
        <p:spPr>
          <a:xfrm>
            <a:off x="4099240" y="2571750"/>
            <a:ext cx="2291941" cy="1867725"/>
          </a:xfrm>
          <a:prstGeom prst="rect">
            <a:avLst/>
          </a:prstGeom>
        </p:spPr>
      </p:pic>
      <p:pic>
        <p:nvPicPr>
          <p:cNvPr id="8" name="Picture 7" descr="School is for learning.">
            <a:extLst>
              <a:ext uri="{FF2B5EF4-FFF2-40B4-BE49-F238E27FC236}">
                <a16:creationId xmlns:a16="http://schemas.microsoft.com/office/drawing/2014/main" id="{68E04268-9515-2EA1-01B8-FE012954150F}"/>
              </a:ext>
            </a:extLst>
          </p:cNvPr>
          <p:cNvPicPr>
            <a:picLocks noChangeAspect="1"/>
          </p:cNvPicPr>
          <p:nvPr/>
        </p:nvPicPr>
        <p:blipFill>
          <a:blip r:embed="rId4"/>
          <a:stretch>
            <a:fillRect/>
          </a:stretch>
        </p:blipFill>
        <p:spPr>
          <a:xfrm>
            <a:off x="3064948" y="1172216"/>
            <a:ext cx="3014104" cy="1207858"/>
          </a:xfrm>
          <a:prstGeom prst="rect">
            <a:avLst/>
          </a:prstGeom>
        </p:spPr>
      </p:pic>
      <p:pic>
        <p:nvPicPr>
          <p:cNvPr id="9" name="Picture 8">
            <a:extLst>
              <a:ext uri="{FF2B5EF4-FFF2-40B4-BE49-F238E27FC236}">
                <a16:creationId xmlns:a16="http://schemas.microsoft.com/office/drawing/2014/main" id="{D4B47223-3EA9-0429-0C4E-DFB2D3CF05BA}"/>
              </a:ext>
            </a:extLst>
          </p:cNvPr>
          <p:cNvPicPr>
            <a:picLocks noChangeAspect="1"/>
          </p:cNvPicPr>
          <p:nvPr/>
        </p:nvPicPr>
        <p:blipFill>
          <a:blip r:embed="rId5"/>
          <a:stretch>
            <a:fillRect/>
          </a:stretch>
        </p:blipFill>
        <p:spPr>
          <a:xfrm>
            <a:off x="1233996" y="1455938"/>
            <a:ext cx="1455938" cy="886358"/>
          </a:xfrm>
          <a:prstGeom prst="rect">
            <a:avLst/>
          </a:prstGeom>
        </p:spPr>
      </p:pic>
      <p:pic>
        <p:nvPicPr>
          <p:cNvPr id="10" name="Picture 9" descr="Safe Zone sign">
            <a:extLst>
              <a:ext uri="{FF2B5EF4-FFF2-40B4-BE49-F238E27FC236}">
                <a16:creationId xmlns:a16="http://schemas.microsoft.com/office/drawing/2014/main" id="{0CD1727B-36BC-C2B8-3BDD-0663A71C5C88}"/>
              </a:ext>
            </a:extLst>
          </p:cNvPr>
          <p:cNvPicPr>
            <a:picLocks noChangeAspect="1"/>
          </p:cNvPicPr>
          <p:nvPr/>
        </p:nvPicPr>
        <p:blipFill>
          <a:blip r:embed="rId6"/>
          <a:stretch>
            <a:fillRect/>
          </a:stretch>
        </p:blipFill>
        <p:spPr>
          <a:xfrm>
            <a:off x="1257826" y="1262395"/>
            <a:ext cx="1463325" cy="1463325"/>
          </a:xfrm>
          <a:prstGeom prst="rect">
            <a:avLst/>
          </a:prstGeom>
        </p:spPr>
      </p:pic>
      <p:pic>
        <p:nvPicPr>
          <p:cNvPr id="12" name="Picture 11" descr="Behavior in a Responsible Manner. Prepared for Class. On Time for School. ">
            <a:extLst>
              <a:ext uri="{FF2B5EF4-FFF2-40B4-BE49-F238E27FC236}">
                <a16:creationId xmlns:a16="http://schemas.microsoft.com/office/drawing/2014/main" id="{E7C9ADC9-C69B-3B3D-C092-D1BC37427029}"/>
              </a:ext>
            </a:extLst>
          </p:cNvPr>
          <p:cNvPicPr>
            <a:picLocks noChangeAspect="1"/>
          </p:cNvPicPr>
          <p:nvPr/>
        </p:nvPicPr>
        <p:blipFill>
          <a:blip r:embed="rId7"/>
          <a:stretch>
            <a:fillRect/>
          </a:stretch>
        </p:blipFill>
        <p:spPr>
          <a:xfrm>
            <a:off x="720000" y="3073958"/>
            <a:ext cx="3218276" cy="1295718"/>
          </a:xfrm>
          <a:prstGeom prst="rect">
            <a:avLst/>
          </a:prstGeom>
        </p:spPr>
      </p:pic>
    </p:spTree>
    <p:extLst>
      <p:ext uri="{BB962C8B-B14F-4D97-AF65-F5344CB8AC3E}">
        <p14:creationId xmlns:p14="http://schemas.microsoft.com/office/powerpoint/2010/main" val="31232955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Stress Management Skills -  squares and icons showing Friendly Social Network, Self Limitations, Reduce the Noise, Exercise, Healthy Diet, Sleep Habit, Time Management, Meditation. ">
            <a:extLst>
              <a:ext uri="{FF2B5EF4-FFF2-40B4-BE49-F238E27FC236}">
                <a16:creationId xmlns:a16="http://schemas.microsoft.com/office/drawing/2014/main" id="{37648BD7-E2D1-8BB1-A8A5-D4D4B1BE351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90488" y="50899"/>
            <a:ext cx="8963025" cy="5041701"/>
          </a:xfrm>
          <a:prstGeom prst="rect">
            <a:avLst/>
          </a:prstGeom>
          <a:solidFill>
            <a:srgbClr val="FFFFFF"/>
          </a:solidFill>
        </p:spPr>
      </p:pic>
    </p:spTree>
    <p:extLst>
      <p:ext uri="{BB962C8B-B14F-4D97-AF65-F5344CB8AC3E}">
        <p14:creationId xmlns:p14="http://schemas.microsoft.com/office/powerpoint/2010/main" val="21030408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902"/>
        <p:cNvGrpSpPr/>
        <p:nvPr/>
      </p:nvGrpSpPr>
      <p:grpSpPr>
        <a:xfrm>
          <a:off x="0" y="0"/>
          <a:ext cx="0" cy="0"/>
          <a:chOff x="0" y="0"/>
          <a:chExt cx="0" cy="0"/>
        </a:xfrm>
      </p:grpSpPr>
      <p:sp>
        <p:nvSpPr>
          <p:cNvPr id="4903" name="Google Shape;4903;p39"/>
          <p:cNvSpPr txBox="1">
            <a:spLocks noGrp="1"/>
          </p:cNvSpPr>
          <p:nvPr>
            <p:ph type="title"/>
          </p:nvPr>
        </p:nvSpPr>
        <p:spPr>
          <a:xfrm>
            <a:off x="99923" y="481667"/>
            <a:ext cx="6238509" cy="373500"/>
          </a:xfrm>
          <a:prstGeom prst="rect">
            <a:avLst/>
          </a:prstGeom>
        </p:spPr>
        <p:txBody>
          <a:bodyPr spcFirstLastPara="1" wrap="square" lIns="0" tIns="0" rIns="0" bIns="0" anchor="ctr" anchorCtr="0">
            <a:noAutofit/>
          </a:bodyPr>
          <a:lstStyle/>
          <a:p>
            <a:pPr marL="0" lvl="0" indent="0" algn="r" rtl="0">
              <a:spcBef>
                <a:spcPts val="0"/>
              </a:spcBef>
              <a:spcAft>
                <a:spcPts val="0"/>
              </a:spcAft>
              <a:buNone/>
            </a:pPr>
            <a:r>
              <a:rPr lang="en" dirty="0"/>
              <a:t>Understanding the Class Schedule </a:t>
            </a:r>
            <a:endParaRPr dirty="0"/>
          </a:p>
        </p:txBody>
      </p:sp>
      <p:sp>
        <p:nvSpPr>
          <p:cNvPr id="4904" name="Google Shape;4904;p39"/>
          <p:cNvSpPr txBox="1">
            <a:spLocks noGrp="1"/>
          </p:cNvSpPr>
          <p:nvPr>
            <p:ph type="subTitle" idx="1"/>
          </p:nvPr>
        </p:nvSpPr>
        <p:spPr>
          <a:xfrm>
            <a:off x="735348" y="1257744"/>
            <a:ext cx="4791336" cy="3209764"/>
          </a:xfrm>
          <a:prstGeom prst="rect">
            <a:avLst/>
          </a:prstGeom>
        </p:spPr>
        <p:txBody>
          <a:bodyPr spcFirstLastPara="1" wrap="square" lIns="0" tIns="0" rIns="0" bIns="0" anchor="ctr" anchorCtr="0">
            <a:noAutofit/>
          </a:bodyPr>
          <a:lstStyle/>
          <a:p>
            <a:pPr marL="285750" lvl="0" indent="-285750" algn="l" rtl="0">
              <a:spcBef>
                <a:spcPts val="0"/>
              </a:spcBef>
              <a:spcAft>
                <a:spcPts val="0"/>
              </a:spcAft>
              <a:buFont typeface="Courier New" panose="02070309020205020404" pitchFamily="49" charset="0"/>
              <a:buChar char="o"/>
            </a:pPr>
            <a:r>
              <a:rPr lang="en-US" sz="1800" dirty="0"/>
              <a:t>M Day (Mondays – All classes)</a:t>
            </a:r>
          </a:p>
          <a:p>
            <a:pPr marL="285750" indent="-285750" algn="l">
              <a:buFont typeface="Courier New" panose="02070309020205020404" pitchFamily="49" charset="0"/>
              <a:buChar char="o"/>
            </a:pPr>
            <a:r>
              <a:rPr lang="en-US" sz="1800" dirty="0"/>
              <a:t>A Day (Tuesdays &amp; Thursdays)</a:t>
            </a:r>
          </a:p>
          <a:p>
            <a:pPr marL="285750" indent="-285750" algn="l">
              <a:buFont typeface="Courier New" panose="02070309020205020404" pitchFamily="49" charset="0"/>
              <a:buChar char="o"/>
            </a:pPr>
            <a:r>
              <a:rPr lang="en-US" sz="1800" dirty="0"/>
              <a:t>B Day (Wednesday &amp; Fridays) </a:t>
            </a:r>
          </a:p>
          <a:p>
            <a:pPr marL="285750" lvl="0" indent="-285750" algn="l" rtl="0">
              <a:spcBef>
                <a:spcPts val="0"/>
              </a:spcBef>
              <a:spcAft>
                <a:spcPts val="0"/>
              </a:spcAft>
              <a:buFont typeface="Courier New" panose="02070309020205020404" pitchFamily="49" charset="0"/>
              <a:buChar char="o"/>
            </a:pPr>
            <a:endParaRPr lang="en-US" sz="1800" dirty="0"/>
          </a:p>
          <a:p>
            <a:pPr marL="285750" lvl="0" indent="-285750" algn="l" rtl="0">
              <a:spcBef>
                <a:spcPts val="0"/>
              </a:spcBef>
              <a:spcAft>
                <a:spcPts val="0"/>
              </a:spcAft>
              <a:buFont typeface="Courier New" panose="02070309020205020404" pitchFamily="49" charset="0"/>
              <a:buChar char="o"/>
            </a:pPr>
            <a:r>
              <a:rPr lang="en-US" sz="1800" dirty="0"/>
              <a:t>Typical 6</a:t>
            </a:r>
            <a:r>
              <a:rPr lang="en-US" sz="1800" baseline="30000" dirty="0"/>
              <a:t>th</a:t>
            </a:r>
            <a:r>
              <a:rPr lang="en-US" sz="1800" dirty="0"/>
              <a:t> Grade Schedule </a:t>
            </a:r>
          </a:p>
          <a:p>
            <a:pPr marL="742950" lvl="1" indent="-285750" algn="l">
              <a:buFont typeface="Courier New" panose="02070309020205020404" pitchFamily="49" charset="0"/>
              <a:buChar char="o"/>
            </a:pPr>
            <a:r>
              <a:rPr lang="en-US" sz="1800" dirty="0"/>
              <a:t>Homeroom </a:t>
            </a:r>
          </a:p>
          <a:p>
            <a:pPr marL="742950" lvl="1" indent="-285750" algn="l">
              <a:buFont typeface="Courier New" panose="02070309020205020404" pitchFamily="49" charset="0"/>
              <a:buChar char="o"/>
            </a:pPr>
            <a:r>
              <a:rPr lang="en-US" sz="1800" dirty="0"/>
              <a:t>Study Skills </a:t>
            </a:r>
          </a:p>
          <a:p>
            <a:pPr marL="742950" lvl="1" indent="-285750" algn="l">
              <a:buFont typeface="Courier New" panose="02070309020205020404" pitchFamily="49" charset="0"/>
              <a:buChar char="o"/>
            </a:pPr>
            <a:r>
              <a:rPr lang="en-US" sz="1800" dirty="0"/>
              <a:t>Math</a:t>
            </a:r>
          </a:p>
          <a:p>
            <a:pPr marL="742950" lvl="1" indent="-285750" algn="l">
              <a:buFont typeface="Courier New" panose="02070309020205020404" pitchFamily="49" charset="0"/>
              <a:buChar char="o"/>
            </a:pPr>
            <a:r>
              <a:rPr lang="en-US" sz="1800" dirty="0"/>
              <a:t>ELA</a:t>
            </a:r>
          </a:p>
          <a:p>
            <a:pPr marL="742950" lvl="1" indent="-285750" algn="l">
              <a:buFont typeface="Courier New" panose="02070309020205020404" pitchFamily="49" charset="0"/>
              <a:buChar char="o"/>
            </a:pPr>
            <a:r>
              <a:rPr lang="en-US" sz="1800" dirty="0"/>
              <a:t>Science </a:t>
            </a:r>
          </a:p>
          <a:p>
            <a:pPr marL="742950" lvl="1" indent="-285750" algn="l">
              <a:buFont typeface="Courier New" panose="02070309020205020404" pitchFamily="49" charset="0"/>
              <a:buChar char="o"/>
            </a:pPr>
            <a:r>
              <a:rPr lang="en-US" sz="1800" dirty="0"/>
              <a:t>Social Studies </a:t>
            </a:r>
          </a:p>
          <a:p>
            <a:pPr marL="742950" lvl="1" indent="-285750" algn="l">
              <a:buFont typeface="Courier New" panose="02070309020205020404" pitchFamily="49" charset="0"/>
              <a:buChar char="o"/>
            </a:pPr>
            <a:r>
              <a:rPr lang="en-US" sz="1800" dirty="0"/>
              <a:t>Connections </a:t>
            </a:r>
          </a:p>
          <a:p>
            <a:pPr marL="742950" lvl="1" indent="-285750" algn="l">
              <a:buFont typeface="Courier New" panose="02070309020205020404" pitchFamily="49" charset="0"/>
              <a:buChar char="o"/>
            </a:pPr>
            <a:r>
              <a:rPr lang="en-US" sz="1800" dirty="0"/>
              <a:t>Connections</a:t>
            </a:r>
          </a:p>
          <a:p>
            <a:pPr marL="742950" lvl="1" indent="-285750" algn="l">
              <a:buFont typeface="Courier New" panose="02070309020205020404" pitchFamily="49" charset="0"/>
              <a:buChar char="o"/>
            </a:pPr>
            <a:endParaRPr sz="1600" dirty="0"/>
          </a:p>
        </p:txBody>
      </p:sp>
      <p:grpSp>
        <p:nvGrpSpPr>
          <p:cNvPr id="4905" name="Google Shape;4905;p39">
            <a:extLst>
              <a:ext uri="{C183D7F6-B498-43B3-948B-1728B52AA6E4}">
                <adec:decorative xmlns:adec="http://schemas.microsoft.com/office/drawing/2017/decorative" val="1"/>
              </a:ext>
            </a:extLst>
          </p:cNvPr>
          <p:cNvGrpSpPr/>
          <p:nvPr/>
        </p:nvGrpSpPr>
        <p:grpSpPr>
          <a:xfrm>
            <a:off x="3421796" y="3512697"/>
            <a:ext cx="2074152" cy="99499"/>
            <a:chOff x="5119825" y="1558875"/>
            <a:chExt cx="703675" cy="116075"/>
          </a:xfrm>
        </p:grpSpPr>
        <p:sp>
          <p:nvSpPr>
            <p:cNvPr id="4906" name="Google Shape;4906;p39"/>
            <p:cNvSpPr/>
            <p:nvPr/>
          </p:nvSpPr>
          <p:spPr>
            <a:xfrm>
              <a:off x="5119825" y="1558875"/>
              <a:ext cx="703675" cy="110000"/>
            </a:xfrm>
            <a:custGeom>
              <a:avLst/>
              <a:gdLst/>
              <a:ahLst/>
              <a:cxnLst/>
              <a:rect l="l" t="t" r="r" b="b"/>
              <a:pathLst>
                <a:path w="28147" h="4400" extrusionOk="0">
                  <a:moveTo>
                    <a:pt x="26897" y="0"/>
                  </a:moveTo>
                  <a:cubicBezTo>
                    <a:pt x="26879" y="0"/>
                    <a:pt x="26861" y="1"/>
                    <a:pt x="26843" y="2"/>
                  </a:cubicBezTo>
                  <a:cubicBezTo>
                    <a:pt x="18996" y="604"/>
                    <a:pt x="11129" y="885"/>
                    <a:pt x="3259" y="885"/>
                  </a:cubicBezTo>
                  <a:cubicBezTo>
                    <a:pt x="2607" y="885"/>
                    <a:pt x="1956" y="883"/>
                    <a:pt x="1304" y="880"/>
                  </a:cubicBezTo>
                  <a:cubicBezTo>
                    <a:pt x="1299" y="879"/>
                    <a:pt x="1295" y="879"/>
                    <a:pt x="1290" y="879"/>
                  </a:cubicBezTo>
                  <a:cubicBezTo>
                    <a:pt x="1" y="879"/>
                    <a:pt x="5" y="4388"/>
                    <a:pt x="1304" y="4388"/>
                  </a:cubicBezTo>
                  <a:cubicBezTo>
                    <a:pt x="2162" y="4396"/>
                    <a:pt x="3020" y="4400"/>
                    <a:pt x="3878" y="4400"/>
                  </a:cubicBezTo>
                  <a:cubicBezTo>
                    <a:pt x="11541" y="4400"/>
                    <a:pt x="19202" y="4100"/>
                    <a:pt x="26843" y="3536"/>
                  </a:cubicBezTo>
                  <a:cubicBezTo>
                    <a:pt x="28128" y="3437"/>
                    <a:pt x="28146" y="0"/>
                    <a:pt x="26897" y="0"/>
                  </a:cubicBezTo>
                  <a:close/>
                </a:path>
              </a:pathLst>
            </a:custGeom>
            <a:solidFill>
              <a:srgbClr val="FCBF60">
                <a:alpha val="23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7" name="Google Shape;4907;p39"/>
            <p:cNvSpPr/>
            <p:nvPr/>
          </p:nvSpPr>
          <p:spPr>
            <a:xfrm>
              <a:off x="5119825" y="1625325"/>
              <a:ext cx="703675" cy="49625"/>
            </a:xfrm>
            <a:custGeom>
              <a:avLst/>
              <a:gdLst/>
              <a:ahLst/>
              <a:cxnLst/>
              <a:rect l="l" t="t" r="r" b="b"/>
              <a:pathLst>
                <a:path w="28147" h="1985" extrusionOk="0">
                  <a:moveTo>
                    <a:pt x="26874" y="1"/>
                  </a:moveTo>
                  <a:cubicBezTo>
                    <a:pt x="26863" y="1"/>
                    <a:pt x="26853" y="1"/>
                    <a:pt x="26843" y="1"/>
                  </a:cubicBezTo>
                  <a:cubicBezTo>
                    <a:pt x="19050" y="277"/>
                    <a:pt x="11236" y="405"/>
                    <a:pt x="3420" y="405"/>
                  </a:cubicBezTo>
                  <a:cubicBezTo>
                    <a:pt x="2715" y="405"/>
                    <a:pt x="2009" y="404"/>
                    <a:pt x="1304" y="402"/>
                  </a:cubicBezTo>
                  <a:cubicBezTo>
                    <a:pt x="1" y="402"/>
                    <a:pt x="1" y="1981"/>
                    <a:pt x="1304" y="1981"/>
                  </a:cubicBezTo>
                  <a:cubicBezTo>
                    <a:pt x="2009" y="1983"/>
                    <a:pt x="2715" y="1984"/>
                    <a:pt x="3420" y="1984"/>
                  </a:cubicBezTo>
                  <a:cubicBezTo>
                    <a:pt x="11236" y="1984"/>
                    <a:pt x="19050" y="1856"/>
                    <a:pt x="26843" y="1580"/>
                  </a:cubicBezTo>
                  <a:cubicBezTo>
                    <a:pt x="28136" y="1555"/>
                    <a:pt x="28146" y="1"/>
                    <a:pt x="26874" y="1"/>
                  </a:cubicBezTo>
                  <a:close/>
                </a:path>
              </a:pathLst>
            </a:custGeom>
            <a:solidFill>
              <a:srgbClr val="FCBF60">
                <a:alpha val="23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08" name="Google Shape;4908;p39"/>
            <p:cNvSpPr/>
            <p:nvPr/>
          </p:nvSpPr>
          <p:spPr>
            <a:xfrm>
              <a:off x="5119825" y="1590225"/>
              <a:ext cx="703650" cy="22600"/>
            </a:xfrm>
            <a:custGeom>
              <a:avLst/>
              <a:gdLst/>
              <a:ahLst/>
              <a:cxnLst/>
              <a:rect l="l" t="t" r="r" b="b"/>
              <a:pathLst>
                <a:path w="28146" h="904" extrusionOk="0">
                  <a:moveTo>
                    <a:pt x="26908" y="1"/>
                  </a:moveTo>
                  <a:cubicBezTo>
                    <a:pt x="26887" y="1"/>
                    <a:pt x="26865" y="1"/>
                    <a:pt x="26843" y="2"/>
                  </a:cubicBezTo>
                  <a:cubicBezTo>
                    <a:pt x="19444" y="111"/>
                    <a:pt x="12026" y="182"/>
                    <a:pt x="4606" y="182"/>
                  </a:cubicBezTo>
                  <a:cubicBezTo>
                    <a:pt x="3505" y="182"/>
                    <a:pt x="2405" y="180"/>
                    <a:pt x="1304" y="177"/>
                  </a:cubicBezTo>
                  <a:cubicBezTo>
                    <a:pt x="1" y="177"/>
                    <a:pt x="1" y="879"/>
                    <a:pt x="1304" y="904"/>
                  </a:cubicBezTo>
                  <a:cubicBezTo>
                    <a:pt x="9825" y="904"/>
                    <a:pt x="18347" y="854"/>
                    <a:pt x="26843" y="728"/>
                  </a:cubicBezTo>
                  <a:cubicBezTo>
                    <a:pt x="28124" y="704"/>
                    <a:pt x="28146" y="1"/>
                    <a:pt x="26908" y="1"/>
                  </a:cubicBezTo>
                  <a:close/>
                </a:path>
              </a:pathLst>
            </a:custGeom>
            <a:solidFill>
              <a:srgbClr val="FCBF60">
                <a:alpha val="231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909" name="Google Shape;4909;p39">
            <a:hlinkClick r:id="rId3" action="ppaction://hlinksldjump"/>
            <a:extLst>
              <a:ext uri="{C183D7F6-B498-43B3-948B-1728B52AA6E4}">
                <adec:decorative xmlns:adec="http://schemas.microsoft.com/office/drawing/2017/decorative" val="1"/>
              </a:ext>
            </a:extLst>
          </p:cNvPr>
          <p:cNvPicPr preferRelativeResize="0"/>
          <p:nvPr/>
        </p:nvPicPr>
        <p:blipFill rotWithShape="1">
          <a:blip r:embed="rId4">
            <a:alphaModFix/>
          </a:blip>
          <a:srcRect l="21893" r="21898"/>
          <a:stretch/>
        </p:blipFill>
        <p:spPr>
          <a:xfrm rot="899985">
            <a:off x="695649" y="406842"/>
            <a:ext cx="392154" cy="523151"/>
          </a:xfrm>
          <a:prstGeom prst="rect">
            <a:avLst/>
          </a:prstGeom>
          <a:noFill/>
          <a:ln>
            <a:noFill/>
          </a:ln>
        </p:spPr>
      </p:pic>
      <p:pic>
        <p:nvPicPr>
          <p:cNvPr id="4910" name="Google Shape;4910;p39">
            <a:hlinkClick r:id="" action="ppaction://hlinkshowjump?jump=nextslide"/>
            <a:extLst>
              <a:ext uri="{C183D7F6-B498-43B3-948B-1728B52AA6E4}">
                <adec:decorative xmlns:adec="http://schemas.microsoft.com/office/drawing/2017/decorative" val="1"/>
              </a:ext>
            </a:extLst>
          </p:cNvPr>
          <p:cNvPicPr preferRelativeResize="0"/>
          <p:nvPr/>
        </p:nvPicPr>
        <p:blipFill rotWithShape="1">
          <a:blip r:embed="rId5">
            <a:alphaModFix/>
          </a:blip>
          <a:srcRect l="11669" t="8088" r="11661" b="8096"/>
          <a:stretch/>
        </p:blipFill>
        <p:spPr>
          <a:xfrm>
            <a:off x="698000" y="4267402"/>
            <a:ext cx="400038" cy="327919"/>
          </a:xfrm>
          <a:prstGeom prst="rect">
            <a:avLst/>
          </a:prstGeom>
          <a:noFill/>
          <a:ln>
            <a:noFill/>
          </a:ln>
        </p:spPr>
      </p:pic>
      <p:pic>
        <p:nvPicPr>
          <p:cNvPr id="4911" name="Google Shape;4911;p39">
            <a:hlinkClick r:id="" action="ppaction://hlinkshowjump?jump=previousslide"/>
            <a:extLst>
              <a:ext uri="{C183D7F6-B498-43B3-948B-1728B52AA6E4}">
                <adec:decorative xmlns:adec="http://schemas.microsoft.com/office/drawing/2017/decorative" val="1"/>
              </a:ext>
            </a:extLst>
          </p:cNvPr>
          <p:cNvPicPr preferRelativeResize="0"/>
          <p:nvPr/>
        </p:nvPicPr>
        <p:blipFill rotWithShape="1">
          <a:blip r:embed="rId5">
            <a:alphaModFix/>
          </a:blip>
          <a:srcRect l="11669" t="8088" r="11661" b="8096"/>
          <a:stretch/>
        </p:blipFill>
        <p:spPr>
          <a:xfrm flipH="1">
            <a:off x="227675" y="4267402"/>
            <a:ext cx="400038" cy="327919"/>
          </a:xfrm>
          <a:prstGeom prst="rect">
            <a:avLst/>
          </a:prstGeom>
          <a:noFill/>
          <a:ln>
            <a:noFill/>
          </a:ln>
        </p:spPr>
      </p:pic>
      <p:pic>
        <p:nvPicPr>
          <p:cNvPr id="2" name="Picture 1">
            <a:extLst>
              <a:ext uri="{FF2B5EF4-FFF2-40B4-BE49-F238E27FC236}">
                <a16:creationId xmlns:a16="http://schemas.microsoft.com/office/drawing/2014/main" id="{8219BBFF-C01E-467C-982A-DADB184F69D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rot="561553">
            <a:off x="6240996" y="1169292"/>
            <a:ext cx="2182557" cy="2865368"/>
          </a:xfrm>
          <a:prstGeom prst="rect">
            <a:avLst/>
          </a:prstGeom>
        </p:spPr>
      </p:pic>
      <p:grpSp>
        <p:nvGrpSpPr>
          <p:cNvPr id="12" name="Google Shape;5755;p68">
            <a:extLst>
              <a:ext uri="{FF2B5EF4-FFF2-40B4-BE49-F238E27FC236}">
                <a16:creationId xmlns:a16="http://schemas.microsoft.com/office/drawing/2014/main" id="{B7497EA8-8A1D-48D4-B1BD-CD7965756A2E}"/>
              </a:ext>
              <a:ext uri="{C183D7F6-B498-43B3-948B-1728B52AA6E4}">
                <adec:decorative xmlns:adec="http://schemas.microsoft.com/office/drawing/2017/decorative" val="1"/>
              </a:ext>
            </a:extLst>
          </p:cNvPr>
          <p:cNvGrpSpPr/>
          <p:nvPr/>
        </p:nvGrpSpPr>
        <p:grpSpPr>
          <a:xfrm rot="18971518">
            <a:off x="5881513" y="2215721"/>
            <a:ext cx="2009896" cy="692481"/>
            <a:chOff x="5058650" y="2339250"/>
            <a:chExt cx="718675" cy="265025"/>
          </a:xfrm>
        </p:grpSpPr>
        <p:sp>
          <p:nvSpPr>
            <p:cNvPr id="13" name="Google Shape;5756;p68">
              <a:extLst>
                <a:ext uri="{FF2B5EF4-FFF2-40B4-BE49-F238E27FC236}">
                  <a16:creationId xmlns:a16="http://schemas.microsoft.com/office/drawing/2014/main" id="{0978C2A0-254C-4FA4-A4C8-B613C65D4A49}"/>
                </a:ext>
              </a:extLst>
            </p:cNvPr>
            <p:cNvSpPr/>
            <p:nvPr/>
          </p:nvSpPr>
          <p:spPr>
            <a:xfrm>
              <a:off x="5699325" y="2339250"/>
              <a:ext cx="78000" cy="42350"/>
            </a:xfrm>
            <a:custGeom>
              <a:avLst/>
              <a:gdLst/>
              <a:ahLst/>
              <a:cxnLst/>
              <a:rect l="l" t="t" r="r" b="b"/>
              <a:pathLst>
                <a:path w="3120" h="1694" extrusionOk="0">
                  <a:moveTo>
                    <a:pt x="3120" y="1"/>
                  </a:moveTo>
                  <a:lnTo>
                    <a:pt x="1" y="346"/>
                  </a:lnTo>
                  <a:lnTo>
                    <a:pt x="487" y="1694"/>
                  </a:lnTo>
                  <a:lnTo>
                    <a:pt x="3120" y="1"/>
                  </a:lnTo>
                  <a:close/>
                </a:path>
              </a:pathLst>
            </a:custGeom>
            <a:solidFill>
              <a:srgbClr val="D8D0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757;p68">
              <a:extLst>
                <a:ext uri="{FF2B5EF4-FFF2-40B4-BE49-F238E27FC236}">
                  <a16:creationId xmlns:a16="http://schemas.microsoft.com/office/drawing/2014/main" id="{E98212EE-63EA-4986-85B6-A829F83E4115}"/>
                </a:ext>
              </a:extLst>
            </p:cNvPr>
            <p:cNvSpPr/>
            <p:nvPr/>
          </p:nvSpPr>
          <p:spPr>
            <a:xfrm>
              <a:off x="5751850" y="2339250"/>
              <a:ext cx="25475" cy="13750"/>
            </a:xfrm>
            <a:custGeom>
              <a:avLst/>
              <a:gdLst/>
              <a:ahLst/>
              <a:cxnLst/>
              <a:rect l="l" t="t" r="r" b="b"/>
              <a:pathLst>
                <a:path w="1019" h="550" extrusionOk="0">
                  <a:moveTo>
                    <a:pt x="1019" y="1"/>
                  </a:moveTo>
                  <a:lnTo>
                    <a:pt x="0" y="110"/>
                  </a:lnTo>
                  <a:lnTo>
                    <a:pt x="157" y="549"/>
                  </a:lnTo>
                  <a:lnTo>
                    <a:pt x="1019" y="1"/>
                  </a:lnTo>
                  <a:close/>
                </a:path>
              </a:pathLst>
            </a:custGeom>
            <a:solidFill>
              <a:srgbClr val="BD886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758;p68">
              <a:extLst>
                <a:ext uri="{FF2B5EF4-FFF2-40B4-BE49-F238E27FC236}">
                  <a16:creationId xmlns:a16="http://schemas.microsoft.com/office/drawing/2014/main" id="{253E2ECC-181C-450A-AF43-154554253195}"/>
                </a:ext>
              </a:extLst>
            </p:cNvPr>
            <p:cNvSpPr/>
            <p:nvPr/>
          </p:nvSpPr>
          <p:spPr>
            <a:xfrm>
              <a:off x="5084125" y="2364725"/>
              <a:ext cx="627375" cy="236700"/>
            </a:xfrm>
            <a:custGeom>
              <a:avLst/>
              <a:gdLst/>
              <a:ahLst/>
              <a:cxnLst/>
              <a:rect l="l" t="t" r="r" b="b"/>
              <a:pathLst>
                <a:path w="25095" h="9468" extrusionOk="0">
                  <a:moveTo>
                    <a:pt x="24860" y="1"/>
                  </a:moveTo>
                  <a:lnTo>
                    <a:pt x="0" y="8794"/>
                  </a:lnTo>
                  <a:lnTo>
                    <a:pt x="251" y="9468"/>
                  </a:lnTo>
                  <a:lnTo>
                    <a:pt x="25095" y="675"/>
                  </a:lnTo>
                  <a:lnTo>
                    <a:pt x="2486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5759;p68">
              <a:extLst>
                <a:ext uri="{FF2B5EF4-FFF2-40B4-BE49-F238E27FC236}">
                  <a16:creationId xmlns:a16="http://schemas.microsoft.com/office/drawing/2014/main" id="{B0F7ABC5-567E-416E-A5D1-BF04C8A3C447}"/>
                </a:ext>
              </a:extLst>
            </p:cNvPr>
            <p:cNvSpPr/>
            <p:nvPr/>
          </p:nvSpPr>
          <p:spPr>
            <a:xfrm>
              <a:off x="5078225" y="2347875"/>
              <a:ext cx="627400" cy="236700"/>
            </a:xfrm>
            <a:custGeom>
              <a:avLst/>
              <a:gdLst/>
              <a:ahLst/>
              <a:cxnLst/>
              <a:rect l="l" t="t" r="r" b="b"/>
              <a:pathLst>
                <a:path w="25096" h="9468" extrusionOk="0">
                  <a:moveTo>
                    <a:pt x="24845" y="1"/>
                  </a:moveTo>
                  <a:lnTo>
                    <a:pt x="1" y="8778"/>
                  </a:lnTo>
                  <a:lnTo>
                    <a:pt x="236" y="9468"/>
                  </a:lnTo>
                  <a:lnTo>
                    <a:pt x="25096" y="675"/>
                  </a:lnTo>
                  <a:lnTo>
                    <a:pt x="2484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5760;p68">
              <a:extLst>
                <a:ext uri="{FF2B5EF4-FFF2-40B4-BE49-F238E27FC236}">
                  <a16:creationId xmlns:a16="http://schemas.microsoft.com/office/drawing/2014/main" id="{D424196A-ECBA-466C-AFCF-65F9E37B4214}"/>
                </a:ext>
              </a:extLst>
            </p:cNvPr>
            <p:cNvSpPr/>
            <p:nvPr/>
          </p:nvSpPr>
          <p:spPr>
            <a:xfrm>
              <a:off x="5058650" y="2562925"/>
              <a:ext cx="55650" cy="41350"/>
            </a:xfrm>
            <a:custGeom>
              <a:avLst/>
              <a:gdLst/>
              <a:ahLst/>
              <a:cxnLst/>
              <a:rect l="l" t="t" r="r" b="b"/>
              <a:pathLst>
                <a:path w="2226" h="1654" extrusionOk="0">
                  <a:moveTo>
                    <a:pt x="1504" y="0"/>
                  </a:moveTo>
                  <a:cubicBezTo>
                    <a:pt x="1437" y="0"/>
                    <a:pt x="1368" y="12"/>
                    <a:pt x="1301" y="35"/>
                  </a:cubicBezTo>
                  <a:lnTo>
                    <a:pt x="470" y="317"/>
                  </a:lnTo>
                  <a:cubicBezTo>
                    <a:pt x="157" y="443"/>
                    <a:pt x="0" y="787"/>
                    <a:pt x="110" y="1101"/>
                  </a:cubicBezTo>
                  <a:lnTo>
                    <a:pt x="157" y="1258"/>
                  </a:lnTo>
                  <a:cubicBezTo>
                    <a:pt x="243" y="1504"/>
                    <a:pt x="484" y="1653"/>
                    <a:pt x="735" y="1653"/>
                  </a:cubicBezTo>
                  <a:cubicBezTo>
                    <a:pt x="803" y="1653"/>
                    <a:pt x="873" y="1642"/>
                    <a:pt x="941" y="1618"/>
                  </a:cubicBezTo>
                  <a:lnTo>
                    <a:pt x="1756" y="1336"/>
                  </a:lnTo>
                  <a:cubicBezTo>
                    <a:pt x="2069" y="1226"/>
                    <a:pt x="2226" y="866"/>
                    <a:pt x="2116" y="552"/>
                  </a:cubicBezTo>
                  <a:lnTo>
                    <a:pt x="2069" y="411"/>
                  </a:lnTo>
                  <a:cubicBezTo>
                    <a:pt x="1983" y="153"/>
                    <a:pt x="1751" y="0"/>
                    <a:pt x="1504" y="0"/>
                  </a:cubicBezTo>
                  <a:close/>
                </a:path>
              </a:pathLst>
            </a:custGeom>
            <a:solidFill>
              <a:srgbClr val="FC8B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5761;p68">
              <a:extLst>
                <a:ext uri="{FF2B5EF4-FFF2-40B4-BE49-F238E27FC236}">
                  <a16:creationId xmlns:a16="http://schemas.microsoft.com/office/drawing/2014/main" id="{3995CA2A-B34D-451A-9D14-E5862A3E01FE}"/>
                </a:ext>
              </a:extLst>
            </p:cNvPr>
            <p:cNvSpPr/>
            <p:nvPr/>
          </p:nvSpPr>
          <p:spPr>
            <a:xfrm>
              <a:off x="5072750" y="2554000"/>
              <a:ext cx="55275" cy="49400"/>
            </a:xfrm>
            <a:custGeom>
              <a:avLst/>
              <a:gdLst/>
              <a:ahLst/>
              <a:cxnLst/>
              <a:rect l="l" t="t" r="r" b="b"/>
              <a:pathLst>
                <a:path w="2211" h="1976" extrusionOk="0">
                  <a:moveTo>
                    <a:pt x="1725" y="0"/>
                  </a:moveTo>
                  <a:lnTo>
                    <a:pt x="1" y="612"/>
                  </a:lnTo>
                  <a:lnTo>
                    <a:pt x="471" y="1975"/>
                  </a:lnTo>
                  <a:lnTo>
                    <a:pt x="2211" y="1364"/>
                  </a:lnTo>
                  <a:lnTo>
                    <a:pt x="1725"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 name="Google Shape;5762;p68">
            <a:extLst>
              <a:ext uri="{FF2B5EF4-FFF2-40B4-BE49-F238E27FC236}">
                <a16:creationId xmlns:a16="http://schemas.microsoft.com/office/drawing/2014/main" id="{B94C3F63-48D0-4AA6-9B2C-C28B23DF8E32}"/>
              </a:ext>
              <a:ext uri="{C183D7F6-B498-43B3-948B-1728B52AA6E4}">
                <adec:decorative xmlns:adec="http://schemas.microsoft.com/office/drawing/2017/decorative" val="1"/>
              </a:ext>
            </a:extLst>
          </p:cNvPr>
          <p:cNvGrpSpPr/>
          <p:nvPr/>
        </p:nvGrpSpPr>
        <p:grpSpPr>
          <a:xfrm rot="18465852">
            <a:off x="5988423" y="2391071"/>
            <a:ext cx="2115039" cy="524316"/>
            <a:chOff x="5180900" y="1439450"/>
            <a:chExt cx="669325" cy="165925"/>
          </a:xfrm>
        </p:grpSpPr>
        <p:sp>
          <p:nvSpPr>
            <p:cNvPr id="20" name="Google Shape;5763;p68">
              <a:extLst>
                <a:ext uri="{FF2B5EF4-FFF2-40B4-BE49-F238E27FC236}">
                  <a16:creationId xmlns:a16="http://schemas.microsoft.com/office/drawing/2014/main" id="{C50E6C8C-E2AE-40F7-A195-2F6BD9F7A577}"/>
                </a:ext>
              </a:extLst>
            </p:cNvPr>
            <p:cNvSpPr/>
            <p:nvPr/>
          </p:nvSpPr>
          <p:spPr>
            <a:xfrm>
              <a:off x="5228700" y="1442675"/>
              <a:ext cx="596050" cy="162650"/>
            </a:xfrm>
            <a:custGeom>
              <a:avLst/>
              <a:gdLst/>
              <a:ahLst/>
              <a:cxnLst/>
              <a:rect l="l" t="t" r="r" b="b"/>
              <a:pathLst>
                <a:path w="23842" h="6506" extrusionOk="0">
                  <a:moveTo>
                    <a:pt x="23528" y="1"/>
                  </a:moveTo>
                  <a:lnTo>
                    <a:pt x="1" y="5001"/>
                  </a:lnTo>
                  <a:lnTo>
                    <a:pt x="330" y="6506"/>
                  </a:lnTo>
                  <a:lnTo>
                    <a:pt x="23842" y="1506"/>
                  </a:lnTo>
                  <a:lnTo>
                    <a:pt x="23528" y="1"/>
                  </a:lnTo>
                  <a:close/>
                </a:path>
              </a:pathLst>
            </a:custGeom>
            <a:solidFill>
              <a:srgbClr val="3B4D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5764;p68">
              <a:extLst>
                <a:ext uri="{FF2B5EF4-FFF2-40B4-BE49-F238E27FC236}">
                  <a16:creationId xmlns:a16="http://schemas.microsoft.com/office/drawing/2014/main" id="{A9972865-1D20-42AB-900A-57FB1C46DE75}"/>
                </a:ext>
              </a:extLst>
            </p:cNvPr>
            <p:cNvSpPr/>
            <p:nvPr/>
          </p:nvSpPr>
          <p:spPr>
            <a:xfrm>
              <a:off x="5180900" y="1590800"/>
              <a:ext cx="11000" cy="9425"/>
            </a:xfrm>
            <a:custGeom>
              <a:avLst/>
              <a:gdLst/>
              <a:ahLst/>
              <a:cxnLst/>
              <a:rect l="l" t="t" r="r" b="b"/>
              <a:pathLst>
                <a:path w="440" h="377" extrusionOk="0">
                  <a:moveTo>
                    <a:pt x="361" y="1"/>
                  </a:moveTo>
                  <a:cubicBezTo>
                    <a:pt x="236" y="63"/>
                    <a:pt x="126" y="142"/>
                    <a:pt x="32" y="220"/>
                  </a:cubicBezTo>
                  <a:cubicBezTo>
                    <a:pt x="1" y="236"/>
                    <a:pt x="16" y="299"/>
                    <a:pt x="63" y="314"/>
                  </a:cubicBezTo>
                  <a:cubicBezTo>
                    <a:pt x="173" y="346"/>
                    <a:pt x="298" y="361"/>
                    <a:pt x="440" y="377"/>
                  </a:cubicBezTo>
                  <a:lnTo>
                    <a:pt x="361" y="1"/>
                  </a:lnTo>
                  <a:close/>
                </a:path>
              </a:pathLst>
            </a:custGeom>
            <a:solidFill>
              <a:srgbClr val="3B4D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5765;p68">
              <a:extLst>
                <a:ext uri="{FF2B5EF4-FFF2-40B4-BE49-F238E27FC236}">
                  <a16:creationId xmlns:a16="http://schemas.microsoft.com/office/drawing/2014/main" id="{E1C84DF1-2831-4C76-9EF2-BD4623D4C319}"/>
                </a:ext>
              </a:extLst>
            </p:cNvPr>
            <p:cNvSpPr/>
            <p:nvPr/>
          </p:nvSpPr>
          <p:spPr>
            <a:xfrm>
              <a:off x="5189525" y="1567675"/>
              <a:ext cx="47450" cy="37700"/>
            </a:xfrm>
            <a:custGeom>
              <a:avLst/>
              <a:gdLst/>
              <a:ahLst/>
              <a:cxnLst/>
              <a:rect l="l" t="t" r="r" b="b"/>
              <a:pathLst>
                <a:path w="1898" h="1508" extrusionOk="0">
                  <a:moveTo>
                    <a:pt x="1568" y="1"/>
                  </a:moveTo>
                  <a:cubicBezTo>
                    <a:pt x="1568" y="1"/>
                    <a:pt x="659" y="377"/>
                    <a:pt x="0" y="863"/>
                  </a:cubicBezTo>
                  <a:lnTo>
                    <a:pt x="110" y="1365"/>
                  </a:lnTo>
                  <a:cubicBezTo>
                    <a:pt x="696" y="1491"/>
                    <a:pt x="1384" y="1508"/>
                    <a:pt x="1709" y="1508"/>
                  </a:cubicBezTo>
                  <a:cubicBezTo>
                    <a:pt x="1827" y="1508"/>
                    <a:pt x="1897" y="1506"/>
                    <a:pt x="1897" y="1506"/>
                  </a:cubicBezTo>
                  <a:lnTo>
                    <a:pt x="1568" y="1"/>
                  </a:lnTo>
                  <a:close/>
                </a:path>
              </a:pathLst>
            </a:custGeom>
            <a:solidFill>
              <a:srgbClr val="BFB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5766;p68">
              <a:extLst>
                <a:ext uri="{FF2B5EF4-FFF2-40B4-BE49-F238E27FC236}">
                  <a16:creationId xmlns:a16="http://schemas.microsoft.com/office/drawing/2014/main" id="{67B2573C-158A-450F-BA3A-DF8B50780A50}"/>
                </a:ext>
              </a:extLst>
            </p:cNvPr>
            <p:cNvSpPr/>
            <p:nvPr/>
          </p:nvSpPr>
          <p:spPr>
            <a:xfrm>
              <a:off x="5765175" y="1443975"/>
              <a:ext cx="85050" cy="40800"/>
            </a:xfrm>
            <a:custGeom>
              <a:avLst/>
              <a:gdLst/>
              <a:ahLst/>
              <a:cxnLst/>
              <a:rect l="l" t="t" r="r" b="b"/>
              <a:pathLst>
                <a:path w="3402" h="1632" extrusionOk="0">
                  <a:moveTo>
                    <a:pt x="2965" y="1"/>
                  </a:moveTo>
                  <a:cubicBezTo>
                    <a:pt x="2938" y="1"/>
                    <a:pt x="2911" y="4"/>
                    <a:pt x="2884" y="12"/>
                  </a:cubicBezTo>
                  <a:lnTo>
                    <a:pt x="282" y="560"/>
                  </a:lnTo>
                  <a:cubicBezTo>
                    <a:pt x="110" y="592"/>
                    <a:pt x="0" y="764"/>
                    <a:pt x="31" y="936"/>
                  </a:cubicBezTo>
                  <a:lnTo>
                    <a:pt x="125" y="1375"/>
                  </a:lnTo>
                  <a:cubicBezTo>
                    <a:pt x="153" y="1528"/>
                    <a:pt x="291" y="1631"/>
                    <a:pt x="442" y="1631"/>
                  </a:cubicBezTo>
                  <a:cubicBezTo>
                    <a:pt x="462" y="1631"/>
                    <a:pt x="482" y="1630"/>
                    <a:pt x="502" y="1626"/>
                  </a:cubicBezTo>
                  <a:lnTo>
                    <a:pt x="3104" y="1062"/>
                  </a:lnTo>
                  <a:cubicBezTo>
                    <a:pt x="3292" y="1030"/>
                    <a:pt x="3401" y="858"/>
                    <a:pt x="3354" y="686"/>
                  </a:cubicBezTo>
                  <a:lnTo>
                    <a:pt x="3260" y="247"/>
                  </a:lnTo>
                  <a:cubicBezTo>
                    <a:pt x="3234" y="101"/>
                    <a:pt x="3107" y="1"/>
                    <a:pt x="2965" y="1"/>
                  </a:cubicBezTo>
                  <a:close/>
                </a:path>
              </a:pathLst>
            </a:custGeom>
            <a:solidFill>
              <a:srgbClr val="3B4D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5767;p68">
              <a:extLst>
                <a:ext uri="{FF2B5EF4-FFF2-40B4-BE49-F238E27FC236}">
                  <a16:creationId xmlns:a16="http://schemas.microsoft.com/office/drawing/2014/main" id="{015FEBB4-8CA1-4AD4-BA0F-E5DCEE98E755}"/>
                </a:ext>
              </a:extLst>
            </p:cNvPr>
            <p:cNvSpPr/>
            <p:nvPr/>
          </p:nvSpPr>
          <p:spPr>
            <a:xfrm>
              <a:off x="5604900" y="1439450"/>
              <a:ext cx="222600" cy="99425"/>
            </a:xfrm>
            <a:custGeom>
              <a:avLst/>
              <a:gdLst/>
              <a:ahLst/>
              <a:cxnLst/>
              <a:rect l="l" t="t" r="r" b="b"/>
              <a:pathLst>
                <a:path w="8904" h="3977" extrusionOk="0">
                  <a:moveTo>
                    <a:pt x="8356" y="1"/>
                  </a:moveTo>
                  <a:cubicBezTo>
                    <a:pt x="8345" y="1"/>
                    <a:pt x="8334" y="2"/>
                    <a:pt x="8323" y="4"/>
                  </a:cubicBezTo>
                  <a:lnTo>
                    <a:pt x="5345" y="631"/>
                  </a:lnTo>
                  <a:cubicBezTo>
                    <a:pt x="5267" y="647"/>
                    <a:pt x="5220" y="710"/>
                    <a:pt x="5235" y="788"/>
                  </a:cubicBezTo>
                  <a:lnTo>
                    <a:pt x="5596" y="2434"/>
                  </a:lnTo>
                  <a:lnTo>
                    <a:pt x="110" y="3594"/>
                  </a:lnTo>
                  <a:cubicBezTo>
                    <a:pt x="47" y="3610"/>
                    <a:pt x="0" y="3688"/>
                    <a:pt x="16" y="3751"/>
                  </a:cubicBezTo>
                  <a:cubicBezTo>
                    <a:pt x="43" y="3887"/>
                    <a:pt x="154" y="3976"/>
                    <a:pt x="285" y="3976"/>
                  </a:cubicBezTo>
                  <a:cubicBezTo>
                    <a:pt x="305" y="3976"/>
                    <a:pt x="325" y="3974"/>
                    <a:pt x="345" y="3970"/>
                  </a:cubicBezTo>
                  <a:lnTo>
                    <a:pt x="8778" y="2168"/>
                  </a:lnTo>
                  <a:cubicBezTo>
                    <a:pt x="8856" y="2152"/>
                    <a:pt x="8903" y="2089"/>
                    <a:pt x="8888" y="2011"/>
                  </a:cubicBezTo>
                  <a:lnTo>
                    <a:pt x="8825" y="1791"/>
                  </a:lnTo>
                  <a:lnTo>
                    <a:pt x="8825" y="1744"/>
                  </a:lnTo>
                  <a:lnTo>
                    <a:pt x="8464" y="99"/>
                  </a:lnTo>
                  <a:cubicBezTo>
                    <a:pt x="8464" y="33"/>
                    <a:pt x="8410" y="1"/>
                    <a:pt x="8356" y="1"/>
                  </a:cubicBezTo>
                  <a:close/>
                </a:path>
              </a:pathLst>
            </a:custGeom>
            <a:solidFill>
              <a:srgbClr val="BFBC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3" name="Picture 2">
            <a:extLst>
              <a:ext uri="{FF2B5EF4-FFF2-40B4-BE49-F238E27FC236}">
                <a16:creationId xmlns:a16="http://schemas.microsoft.com/office/drawing/2014/main" id="{84C5B7C8-EEAA-466A-897C-D7F649D67357}"/>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rot="20334921">
            <a:off x="4485116" y="1431976"/>
            <a:ext cx="1591194" cy="139610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D28F152-6D57-49B6-A9C2-ABE12DC7A29D}"/>
              </a:ext>
            </a:extLst>
          </p:cNvPr>
          <p:cNvSpPr txBox="1"/>
          <p:nvPr/>
        </p:nvSpPr>
        <p:spPr>
          <a:xfrm>
            <a:off x="654341" y="914400"/>
            <a:ext cx="1006679" cy="738664"/>
          </a:xfrm>
          <a:prstGeom prst="rect">
            <a:avLst/>
          </a:prstGeom>
          <a:noFill/>
        </p:spPr>
        <p:txBody>
          <a:bodyPr wrap="square" rtlCol="0">
            <a:spAutoFit/>
          </a:bodyPr>
          <a:lstStyle/>
          <a:p>
            <a:r>
              <a:rPr lang="en-US">
                <a:solidFill>
                  <a:schemeClr val="accent5">
                    <a:lumMod val="75000"/>
                  </a:schemeClr>
                </a:solidFill>
                <a:latin typeface="Amasis MT Pro Black" panose="02040A04050005020304" pitchFamily="18" charset="0"/>
              </a:rPr>
              <a:t>Sample 6</a:t>
            </a:r>
            <a:r>
              <a:rPr lang="en-US" baseline="30000">
                <a:solidFill>
                  <a:schemeClr val="accent5">
                    <a:lumMod val="75000"/>
                  </a:schemeClr>
                </a:solidFill>
                <a:latin typeface="Amasis MT Pro Black" panose="02040A04050005020304" pitchFamily="18" charset="0"/>
              </a:rPr>
              <a:t>th</a:t>
            </a:r>
            <a:r>
              <a:rPr lang="en-US">
                <a:solidFill>
                  <a:schemeClr val="accent5">
                    <a:lumMod val="75000"/>
                  </a:schemeClr>
                </a:solidFill>
                <a:latin typeface="Amasis MT Pro Black" panose="02040A04050005020304" pitchFamily="18" charset="0"/>
              </a:rPr>
              <a:t> Grade  </a:t>
            </a:r>
          </a:p>
          <a:p>
            <a:r>
              <a:rPr lang="en-US">
                <a:solidFill>
                  <a:schemeClr val="accent5">
                    <a:lumMod val="75000"/>
                  </a:schemeClr>
                </a:solidFill>
                <a:latin typeface="Amasis MT Pro Black" panose="02040A04050005020304" pitchFamily="18" charset="0"/>
              </a:rPr>
              <a:t>Schedule </a:t>
            </a:r>
          </a:p>
        </p:txBody>
      </p:sp>
      <p:pic>
        <p:nvPicPr>
          <p:cNvPr id="5" name="Picture 4" descr="Screenshot of sample 6th Grade Schedule grid showing each period on Mondays, A Days and B Days, with a column for each. For instance, A Day column has row for Homeroom (8:10 a.m.-8:40 a.m. HR05-831 Homeroom 6, Reynolds-Dunkley Ilene, Room 1023, Start 08/05/2021), row for 1st period (08:41AM-9:40AM, 35.0170010-121 Study Skills 6, Houseworth, Robert Coley, Room 1047, Start 08/05/2021), row for 2nd period (09:41AM-10:40AM, 40.0610020-213 Earth Science 6, Houseworth, Robert Coley, Room 1047, Start 08/05/2021), and continues on for 3rd period, 4th period, 5th period, 6th period, 7th period. Classes are the same for Mondays, A days and B days except for 6th period and 7th period. Mondays 6th period has Proficient Dance 6, 7th period has Theatre Arts Grade 6. On A Days 6th period is Proficient Dance 6, 7th period is blank. On B day 6th period is Theatre Arts Grade 6, 7th period is blank.">
            <a:extLst>
              <a:ext uri="{FF2B5EF4-FFF2-40B4-BE49-F238E27FC236}">
                <a16:creationId xmlns:a16="http://schemas.microsoft.com/office/drawing/2014/main" id="{515D897E-038B-48D1-8779-FFBE64E015BD}"/>
              </a:ext>
            </a:extLst>
          </p:cNvPr>
          <p:cNvPicPr>
            <a:picLocks noChangeAspect="1"/>
          </p:cNvPicPr>
          <p:nvPr/>
        </p:nvPicPr>
        <p:blipFill rotWithShape="1">
          <a:blip r:embed="rId2"/>
          <a:srcRect l="26985" t="25170" r="28336" b="6163"/>
          <a:stretch/>
        </p:blipFill>
        <p:spPr>
          <a:xfrm>
            <a:off x="1921079" y="407003"/>
            <a:ext cx="5008229" cy="4329494"/>
          </a:xfrm>
          <a:prstGeom prst="rect">
            <a:avLst/>
          </a:prstGeom>
          <a:ln w="57150">
            <a:solidFill>
              <a:schemeClr val="tx1"/>
            </a:solidFill>
          </a:ln>
        </p:spPr>
      </p:pic>
    </p:spTree>
    <p:extLst>
      <p:ext uri="{BB962C8B-B14F-4D97-AF65-F5344CB8AC3E}">
        <p14:creationId xmlns:p14="http://schemas.microsoft.com/office/powerpoint/2010/main" val="22662911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D5511E3-3FA7-48C2-8B5A-64AEF75EE2A6}"/>
              </a:ext>
            </a:extLst>
          </p:cNvPr>
          <p:cNvSpPr>
            <a:spLocks noGrp="1"/>
          </p:cNvSpPr>
          <p:nvPr>
            <p:ph type="title"/>
          </p:nvPr>
        </p:nvSpPr>
        <p:spPr>
          <a:xfrm>
            <a:off x="311700" y="445025"/>
            <a:ext cx="8520600" cy="572700"/>
          </a:xfrm>
        </p:spPr>
        <p:txBody>
          <a:bodyPr/>
          <a:lstStyle/>
          <a:p>
            <a:r>
              <a:rPr lang="en-US" sz="3200" b="1"/>
              <a:t>Grading &amp; Tests</a:t>
            </a:r>
          </a:p>
        </p:txBody>
      </p:sp>
      <p:graphicFrame>
        <p:nvGraphicFramePr>
          <p:cNvPr id="5" name="Text Placeholder 1">
            <a:extLst>
              <a:ext uri="{FF2B5EF4-FFF2-40B4-BE49-F238E27FC236}">
                <a16:creationId xmlns:a16="http://schemas.microsoft.com/office/drawing/2014/main" id="{386F54B0-5E86-42B2-B9C7-8BC422FE4CA8}"/>
              </a:ext>
            </a:extLst>
          </p:cNvPr>
          <p:cNvGraphicFramePr/>
          <p:nvPr>
            <p:extLst>
              <p:ext uri="{D42A27DB-BD31-4B8C-83A1-F6EECF244321}">
                <p14:modId xmlns:p14="http://schemas.microsoft.com/office/powerpoint/2010/main" val="1457311826"/>
              </p:ext>
            </p:extLst>
          </p:nvPr>
        </p:nvGraphicFramePr>
        <p:xfrm>
          <a:off x="311700" y="1152475"/>
          <a:ext cx="8520600" cy="341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BDA2B417-9EBA-4D2B-8F1F-C6C77E244F21}"/>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rot="20148594">
            <a:off x="7749655" y="157514"/>
            <a:ext cx="995326" cy="1147720"/>
          </a:xfrm>
          <a:prstGeom prst="rect">
            <a:avLst/>
          </a:prstGeom>
        </p:spPr>
      </p:pic>
      <p:pic>
        <p:nvPicPr>
          <p:cNvPr id="3" name="Picture 2">
            <a:extLst>
              <a:ext uri="{FF2B5EF4-FFF2-40B4-BE49-F238E27FC236}">
                <a16:creationId xmlns:a16="http://schemas.microsoft.com/office/drawing/2014/main" id="{5E8B51B1-71B0-4443-84D7-2B0896F6785C}"/>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4273632" y="-33936"/>
            <a:ext cx="1837340" cy="1217121"/>
          </a:xfrm>
          <a:prstGeom prst="rect">
            <a:avLst/>
          </a:prstGeom>
        </p:spPr>
      </p:pic>
    </p:spTree>
    <p:extLst>
      <p:ext uri="{BB962C8B-B14F-4D97-AF65-F5344CB8AC3E}">
        <p14:creationId xmlns:p14="http://schemas.microsoft.com/office/powerpoint/2010/main" val="10545282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61"/>
        <p:cNvGrpSpPr/>
        <p:nvPr/>
      </p:nvGrpSpPr>
      <p:grpSpPr>
        <a:xfrm>
          <a:off x="0" y="0"/>
          <a:ext cx="0" cy="0"/>
          <a:chOff x="0" y="0"/>
          <a:chExt cx="0" cy="0"/>
        </a:xfrm>
      </p:grpSpPr>
      <p:sp>
        <p:nvSpPr>
          <p:cNvPr id="1569" name="Google Shape;1569;p49"/>
          <p:cNvSpPr txBox="1">
            <a:spLocks noGrp="1"/>
          </p:cNvSpPr>
          <p:nvPr>
            <p:ph type="title" idx="3"/>
          </p:nvPr>
        </p:nvSpPr>
        <p:spPr>
          <a:xfrm>
            <a:off x="659295" y="564677"/>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Communication with RCPS </a:t>
            </a:r>
            <a:endParaRPr dirty="0"/>
          </a:p>
        </p:txBody>
      </p:sp>
      <p:sp>
        <p:nvSpPr>
          <p:cNvPr id="1565" name="Google Shape;1565;p49">
            <a:extLst>
              <a:ext uri="{C183D7F6-B498-43B3-948B-1728B52AA6E4}">
                <adec:decorative xmlns:adec="http://schemas.microsoft.com/office/drawing/2017/decorative" val="1"/>
              </a:ext>
            </a:extLst>
          </p:cNvPr>
          <p:cNvSpPr/>
          <p:nvPr/>
        </p:nvSpPr>
        <p:spPr>
          <a:xfrm>
            <a:off x="894250" y="1669475"/>
            <a:ext cx="914388" cy="1021300"/>
          </a:xfrm>
          <a:custGeom>
            <a:avLst/>
            <a:gdLst/>
            <a:ahLst/>
            <a:cxnLst/>
            <a:rect l="l" t="t" r="r" b="b"/>
            <a:pathLst>
              <a:path w="35524" h="40852" extrusionOk="0">
                <a:moveTo>
                  <a:pt x="0" y="0"/>
                </a:moveTo>
                <a:lnTo>
                  <a:pt x="593" y="40852"/>
                </a:lnTo>
                <a:lnTo>
                  <a:pt x="32268" y="40852"/>
                </a:lnTo>
                <a:lnTo>
                  <a:pt x="35524" y="1776"/>
                </a:lnTo>
                <a:close/>
              </a:path>
            </a:pathLst>
          </a:custGeom>
          <a:solidFill>
            <a:schemeClr val="accent2"/>
          </a:solidFill>
          <a:ln w="28575" cap="flat" cmpd="sng">
            <a:solidFill>
              <a:schemeClr val="accent1"/>
            </a:solidFill>
            <a:prstDash val="solid"/>
            <a:round/>
            <a:headEnd type="none" w="med" len="med"/>
            <a:tailEnd type="none" w="med" len="med"/>
          </a:ln>
        </p:spPr>
        <p:txBody>
          <a:bodyPr/>
          <a:lstStyle/>
          <a:p>
            <a:endParaRPr lang="en-US"/>
          </a:p>
        </p:txBody>
      </p:sp>
      <p:pic>
        <p:nvPicPr>
          <p:cNvPr id="2" name="Picture 1">
            <a:extLst>
              <a:ext uri="{FF2B5EF4-FFF2-40B4-BE49-F238E27FC236}">
                <a16:creationId xmlns:a16="http://schemas.microsoft.com/office/drawing/2014/main" id="{F3DBBBDD-0F78-012F-56E8-DB23C7FFCE5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rot="20939471">
            <a:off x="575926" y="1891411"/>
            <a:ext cx="1323577" cy="712695"/>
          </a:xfrm>
          <a:prstGeom prst="rect">
            <a:avLst/>
          </a:prstGeom>
        </p:spPr>
      </p:pic>
      <p:sp>
        <p:nvSpPr>
          <p:cNvPr id="1566" name="Google Shape;1566;p49"/>
          <p:cNvSpPr txBox="1">
            <a:spLocks noGrp="1"/>
          </p:cNvSpPr>
          <p:nvPr>
            <p:ph type="title"/>
          </p:nvPr>
        </p:nvSpPr>
        <p:spPr>
          <a:xfrm>
            <a:off x="1782350" y="1555550"/>
            <a:ext cx="2194500" cy="54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Infinite Campus </a:t>
            </a:r>
            <a:endParaRPr dirty="0"/>
          </a:p>
        </p:txBody>
      </p:sp>
      <p:sp>
        <p:nvSpPr>
          <p:cNvPr id="1568" name="Google Shape;1568;p49"/>
          <p:cNvSpPr txBox="1">
            <a:spLocks noGrp="1"/>
          </p:cNvSpPr>
          <p:nvPr>
            <p:ph type="subTitle" idx="1"/>
          </p:nvPr>
        </p:nvSpPr>
        <p:spPr>
          <a:xfrm>
            <a:off x="1884838" y="2099881"/>
            <a:ext cx="2469000" cy="54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Parents can receive messages from the school via IC </a:t>
            </a:r>
            <a:endParaRPr dirty="0"/>
          </a:p>
        </p:txBody>
      </p:sp>
      <p:sp>
        <p:nvSpPr>
          <p:cNvPr id="1564" name="Google Shape;1564;p49">
            <a:extLst>
              <a:ext uri="{C183D7F6-B498-43B3-948B-1728B52AA6E4}">
                <adec:decorative xmlns:adec="http://schemas.microsoft.com/office/drawing/2017/decorative" val="1"/>
              </a:ext>
            </a:extLst>
          </p:cNvPr>
          <p:cNvSpPr/>
          <p:nvPr/>
        </p:nvSpPr>
        <p:spPr>
          <a:xfrm>
            <a:off x="4892650" y="1669425"/>
            <a:ext cx="914396" cy="1021297"/>
          </a:xfrm>
          <a:custGeom>
            <a:avLst/>
            <a:gdLst/>
            <a:ahLst/>
            <a:cxnLst/>
            <a:rect l="l" t="t" r="r" b="b"/>
            <a:pathLst>
              <a:path w="36412" h="44996" extrusionOk="0">
                <a:moveTo>
                  <a:pt x="296" y="3256"/>
                </a:moveTo>
                <a:lnTo>
                  <a:pt x="0" y="44700"/>
                </a:lnTo>
                <a:lnTo>
                  <a:pt x="33155" y="44996"/>
                </a:lnTo>
                <a:lnTo>
                  <a:pt x="36412" y="0"/>
                </a:lnTo>
                <a:close/>
              </a:path>
            </a:pathLst>
          </a:custGeom>
          <a:solidFill>
            <a:schemeClr val="accent2"/>
          </a:solidFill>
          <a:ln w="28575" cap="flat" cmpd="sng">
            <a:solidFill>
              <a:schemeClr val="accent1"/>
            </a:solidFill>
            <a:prstDash val="solid"/>
            <a:round/>
            <a:headEnd type="none" w="med" len="med"/>
            <a:tailEnd type="none" w="med" len="med"/>
          </a:ln>
        </p:spPr>
        <p:txBody>
          <a:bodyPr/>
          <a:lstStyle/>
          <a:p>
            <a:endParaRPr lang="en-US"/>
          </a:p>
        </p:txBody>
      </p:sp>
      <p:pic>
        <p:nvPicPr>
          <p:cNvPr id="3" name="Picture 2">
            <a:extLst>
              <a:ext uri="{FF2B5EF4-FFF2-40B4-BE49-F238E27FC236}">
                <a16:creationId xmlns:a16="http://schemas.microsoft.com/office/drawing/2014/main" id="{72035AAE-8BAD-84BF-DB83-3AF816CAD9C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862046" y="1706849"/>
            <a:ext cx="913316" cy="913313"/>
          </a:xfrm>
          <a:prstGeom prst="rect">
            <a:avLst/>
          </a:prstGeom>
        </p:spPr>
      </p:pic>
      <p:sp>
        <p:nvSpPr>
          <p:cNvPr id="1570" name="Google Shape;1570;p49"/>
          <p:cNvSpPr txBox="1">
            <a:spLocks noGrp="1"/>
          </p:cNvSpPr>
          <p:nvPr>
            <p:ph type="title" idx="4"/>
          </p:nvPr>
        </p:nvSpPr>
        <p:spPr>
          <a:xfrm>
            <a:off x="5837650" y="1555544"/>
            <a:ext cx="2194500" cy="548700"/>
          </a:xfrm>
          <a:prstGeom prst="rect">
            <a:avLst/>
          </a:prstGeom>
        </p:spPr>
        <p:txBody>
          <a:bodyPr spcFirstLastPara="1" wrap="square" lIns="91425" tIns="91425" rIns="91425" bIns="91425" anchor="ctr" anchorCtr="0">
            <a:noAutofit/>
          </a:bodyPr>
          <a:lstStyle/>
          <a:p>
            <a:r>
              <a:rPr lang="en" dirty="0"/>
              <a:t>Parent Square</a:t>
            </a:r>
            <a:endParaRPr lang="en-US" dirty="0"/>
          </a:p>
        </p:txBody>
      </p:sp>
      <p:sp>
        <p:nvSpPr>
          <p:cNvPr id="1572" name="Google Shape;1572;p49"/>
          <p:cNvSpPr txBox="1">
            <a:spLocks noGrp="1"/>
          </p:cNvSpPr>
          <p:nvPr>
            <p:ph type="subTitle" idx="6"/>
          </p:nvPr>
        </p:nvSpPr>
        <p:spPr>
          <a:xfrm>
            <a:off x="5894295" y="2071462"/>
            <a:ext cx="2469000" cy="54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Receive messages from the district, teachers and school </a:t>
            </a:r>
            <a:endParaRPr dirty="0"/>
          </a:p>
        </p:txBody>
      </p:sp>
      <p:sp>
        <p:nvSpPr>
          <p:cNvPr id="1562" name="Google Shape;1562;p49">
            <a:extLst>
              <a:ext uri="{C183D7F6-B498-43B3-948B-1728B52AA6E4}">
                <adec:decorative xmlns:adec="http://schemas.microsoft.com/office/drawing/2017/decorative" val="1"/>
              </a:ext>
            </a:extLst>
          </p:cNvPr>
          <p:cNvSpPr/>
          <p:nvPr/>
        </p:nvSpPr>
        <p:spPr>
          <a:xfrm>
            <a:off x="818051" y="3271075"/>
            <a:ext cx="930403" cy="993800"/>
          </a:xfrm>
          <a:custGeom>
            <a:avLst/>
            <a:gdLst/>
            <a:ahLst/>
            <a:cxnLst/>
            <a:rect l="l" t="t" r="r" b="b"/>
            <a:pathLst>
              <a:path w="32859" h="39076" extrusionOk="0">
                <a:moveTo>
                  <a:pt x="2664" y="1776"/>
                </a:moveTo>
                <a:lnTo>
                  <a:pt x="32859" y="0"/>
                </a:lnTo>
                <a:lnTo>
                  <a:pt x="31675" y="39076"/>
                </a:lnTo>
                <a:lnTo>
                  <a:pt x="0" y="37891"/>
                </a:lnTo>
                <a:close/>
              </a:path>
            </a:pathLst>
          </a:custGeom>
          <a:solidFill>
            <a:schemeClr val="accent2"/>
          </a:solidFill>
          <a:ln w="28575" cap="flat" cmpd="sng">
            <a:solidFill>
              <a:schemeClr val="accent1"/>
            </a:solidFill>
            <a:prstDash val="solid"/>
            <a:round/>
            <a:headEnd type="none" w="med" len="med"/>
            <a:tailEnd type="none" w="med" len="med"/>
          </a:ln>
        </p:spPr>
        <p:txBody>
          <a:bodyPr/>
          <a:lstStyle/>
          <a:p>
            <a:endParaRPr lang="en-US"/>
          </a:p>
        </p:txBody>
      </p:sp>
      <p:pic>
        <p:nvPicPr>
          <p:cNvPr id="6" name="Picture 5">
            <a:extLst>
              <a:ext uri="{FF2B5EF4-FFF2-40B4-BE49-F238E27FC236}">
                <a16:creationId xmlns:a16="http://schemas.microsoft.com/office/drawing/2014/main" id="{DFCC2928-2C60-BF20-944D-D3345531CAEA}"/>
              </a:ext>
              <a:ext uri="{C183D7F6-B498-43B3-948B-1728B52AA6E4}">
                <adec:decorative xmlns:adec="http://schemas.microsoft.com/office/drawing/2017/decorative" val="1"/>
              </a:ext>
            </a:extLst>
          </p:cNvPr>
          <p:cNvPicPr>
            <a:picLocks noChangeAspect="1"/>
          </p:cNvPicPr>
          <p:nvPr/>
        </p:nvPicPr>
        <p:blipFill rotWithShape="1">
          <a:blip r:embed="rId5"/>
          <a:srcRect r="7190"/>
          <a:stretch/>
        </p:blipFill>
        <p:spPr>
          <a:xfrm>
            <a:off x="744674" y="3233843"/>
            <a:ext cx="986080" cy="10608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73" name="Google Shape;1573;p49"/>
          <p:cNvSpPr txBox="1">
            <a:spLocks noGrp="1"/>
          </p:cNvSpPr>
          <p:nvPr>
            <p:ph type="title" idx="7"/>
          </p:nvPr>
        </p:nvSpPr>
        <p:spPr>
          <a:xfrm>
            <a:off x="1782350" y="3136100"/>
            <a:ext cx="2194500" cy="54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S</a:t>
            </a:r>
            <a:r>
              <a:rPr lang="en-US"/>
              <a:t>o</a:t>
            </a:r>
            <a:r>
              <a:rPr lang="en"/>
              <a:t>cial Media </a:t>
            </a:r>
            <a:endParaRPr/>
          </a:p>
        </p:txBody>
      </p:sp>
      <p:sp>
        <p:nvSpPr>
          <p:cNvPr id="1575" name="Google Shape;1575;p49"/>
          <p:cNvSpPr txBox="1">
            <a:spLocks noGrp="1"/>
          </p:cNvSpPr>
          <p:nvPr>
            <p:ph type="subTitle" idx="9"/>
          </p:nvPr>
        </p:nvSpPr>
        <p:spPr>
          <a:xfrm>
            <a:off x="1782350" y="3722625"/>
            <a:ext cx="2469000" cy="54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S</a:t>
            </a:r>
            <a:r>
              <a:rPr lang="en-US" dirty="0"/>
              <a:t>c</a:t>
            </a:r>
            <a:r>
              <a:rPr lang="en" dirty="0"/>
              <a:t>hool page, PTA, Disctrict pages </a:t>
            </a:r>
            <a:endParaRPr dirty="0"/>
          </a:p>
        </p:txBody>
      </p:sp>
      <p:sp>
        <p:nvSpPr>
          <p:cNvPr id="1563" name="Google Shape;1563;p49">
            <a:extLst>
              <a:ext uri="{C183D7F6-B498-43B3-948B-1728B52AA6E4}">
                <adec:decorative xmlns:adec="http://schemas.microsoft.com/office/drawing/2017/decorative" val="1"/>
              </a:ext>
            </a:extLst>
          </p:cNvPr>
          <p:cNvSpPr/>
          <p:nvPr/>
        </p:nvSpPr>
        <p:spPr>
          <a:xfrm>
            <a:off x="4912574" y="3240775"/>
            <a:ext cx="914384" cy="1024114"/>
          </a:xfrm>
          <a:custGeom>
            <a:avLst/>
            <a:gdLst/>
            <a:ahLst/>
            <a:cxnLst/>
            <a:rect l="l" t="t" r="r" b="b"/>
            <a:pathLst>
              <a:path w="31083" h="40260" extrusionOk="0">
                <a:moveTo>
                  <a:pt x="0" y="0"/>
                </a:moveTo>
                <a:lnTo>
                  <a:pt x="889" y="40260"/>
                </a:lnTo>
                <a:lnTo>
                  <a:pt x="30787" y="40260"/>
                </a:lnTo>
                <a:lnTo>
                  <a:pt x="31083" y="296"/>
                </a:lnTo>
                <a:close/>
              </a:path>
            </a:pathLst>
          </a:custGeom>
          <a:solidFill>
            <a:schemeClr val="accent2"/>
          </a:solidFill>
          <a:ln w="28575" cap="flat" cmpd="sng">
            <a:solidFill>
              <a:schemeClr val="accent1"/>
            </a:solidFill>
            <a:prstDash val="solid"/>
            <a:round/>
            <a:headEnd type="none" w="med" len="med"/>
            <a:tailEnd type="none" w="med" len="med"/>
          </a:ln>
        </p:spPr>
        <p:txBody>
          <a:bodyPr/>
          <a:lstStyle/>
          <a:p>
            <a:endParaRPr lang="en-US"/>
          </a:p>
        </p:txBody>
      </p:sp>
      <p:pic>
        <p:nvPicPr>
          <p:cNvPr id="4" name="Picture 3">
            <a:extLst>
              <a:ext uri="{FF2B5EF4-FFF2-40B4-BE49-F238E27FC236}">
                <a16:creationId xmlns:a16="http://schemas.microsoft.com/office/drawing/2014/main" id="{2FC30013-0A75-CDDE-E811-73A3B991EDB6}"/>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002091" y="3377628"/>
            <a:ext cx="773271" cy="773271"/>
          </a:xfrm>
          <a:prstGeom prst="rect">
            <a:avLst/>
          </a:prstGeom>
        </p:spPr>
      </p:pic>
      <p:sp>
        <p:nvSpPr>
          <p:cNvPr id="1576" name="Google Shape;1576;p49"/>
          <p:cNvSpPr txBox="1">
            <a:spLocks noGrp="1"/>
          </p:cNvSpPr>
          <p:nvPr>
            <p:ph type="title" idx="13"/>
          </p:nvPr>
        </p:nvSpPr>
        <p:spPr>
          <a:xfrm>
            <a:off x="5837650" y="3136081"/>
            <a:ext cx="2893656" cy="54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a:t>
            </a:r>
            <a:r>
              <a:rPr lang="en-US"/>
              <a:t>m</a:t>
            </a:r>
            <a:r>
              <a:rPr lang="en"/>
              <a:t>ail/Calls from District and Principals </a:t>
            </a:r>
            <a:endParaRPr/>
          </a:p>
        </p:txBody>
      </p:sp>
      <p:sp>
        <p:nvSpPr>
          <p:cNvPr id="1578" name="Google Shape;1578;p49"/>
          <p:cNvSpPr txBox="1">
            <a:spLocks noGrp="1"/>
          </p:cNvSpPr>
          <p:nvPr>
            <p:ph type="subTitle" idx="15"/>
          </p:nvPr>
        </p:nvSpPr>
        <p:spPr>
          <a:xfrm>
            <a:off x="5837650" y="3864744"/>
            <a:ext cx="2469000" cy="5487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a:t>E</a:t>
            </a:r>
            <a:r>
              <a:rPr lang="en-US"/>
              <a:t>n</a:t>
            </a:r>
            <a:r>
              <a:rPr lang="en"/>
              <a:t>sure you have the correct email address and phone on file via IC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rentSquare logo">
            <a:extLst>
              <a:ext uri="{FF2B5EF4-FFF2-40B4-BE49-F238E27FC236}">
                <a16:creationId xmlns:a16="http://schemas.microsoft.com/office/drawing/2014/main" id="{F05A14E5-1F15-73C5-291B-427041C6ABAB}"/>
              </a:ext>
            </a:extLst>
          </p:cNvPr>
          <p:cNvPicPr>
            <a:picLocks noChangeAspect="1"/>
          </p:cNvPicPr>
          <p:nvPr/>
        </p:nvPicPr>
        <p:blipFill>
          <a:blip r:embed="rId3"/>
          <a:stretch>
            <a:fillRect/>
          </a:stretch>
        </p:blipFill>
        <p:spPr>
          <a:xfrm>
            <a:off x="782925" y="667580"/>
            <a:ext cx="1627617" cy="1627612"/>
          </a:xfrm>
          <a:prstGeom prst="rect">
            <a:avLst/>
          </a:prstGeom>
        </p:spPr>
      </p:pic>
      <p:pic>
        <p:nvPicPr>
          <p:cNvPr id="6" name="Picture 5" descr="Screenshot showing message sent in ParentSquare as an example. Message says: Rockdale County Public Schools, Yesterday at 11:07 a.m. Attn Parents of students in grade 5:  Join us Tuesday at 7 pm...&quot; as an example of how the message will look. ">
            <a:extLst>
              <a:ext uri="{FF2B5EF4-FFF2-40B4-BE49-F238E27FC236}">
                <a16:creationId xmlns:a16="http://schemas.microsoft.com/office/drawing/2014/main" id="{D055CAB6-547C-4BBA-A38B-50ED684400AC}"/>
              </a:ext>
            </a:extLst>
          </p:cNvPr>
          <p:cNvPicPr>
            <a:picLocks noChangeAspect="1"/>
          </p:cNvPicPr>
          <p:nvPr/>
        </p:nvPicPr>
        <p:blipFill rotWithShape="1">
          <a:blip r:embed="rId4"/>
          <a:srcRect l="24312" t="43852" r="54014" b="10698"/>
          <a:stretch/>
        </p:blipFill>
        <p:spPr>
          <a:xfrm>
            <a:off x="721454" y="2894201"/>
            <a:ext cx="2725069" cy="1753300"/>
          </a:xfrm>
          <a:prstGeom prst="rect">
            <a:avLst/>
          </a:prstGeom>
        </p:spPr>
      </p:pic>
      <p:pic>
        <p:nvPicPr>
          <p:cNvPr id="7" name="Picture 6" descr="Canvas logo">
            <a:extLst>
              <a:ext uri="{FF2B5EF4-FFF2-40B4-BE49-F238E27FC236}">
                <a16:creationId xmlns:a16="http://schemas.microsoft.com/office/drawing/2014/main" id="{1A4845C3-0D68-7FEE-731C-BE83138CFC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93652" y="667580"/>
            <a:ext cx="1053614" cy="89752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pp store screenshot of Canvas App ">
            <a:extLst>
              <a:ext uri="{FF2B5EF4-FFF2-40B4-BE49-F238E27FC236}">
                <a16:creationId xmlns:a16="http://schemas.microsoft.com/office/drawing/2014/main" id="{B4EBD81B-BA1B-F8AE-F725-CF5EC106A4FE}"/>
              </a:ext>
            </a:extLst>
          </p:cNvPr>
          <p:cNvPicPr>
            <a:picLocks noChangeAspect="1"/>
          </p:cNvPicPr>
          <p:nvPr/>
        </p:nvPicPr>
        <p:blipFill>
          <a:blip r:embed="rId6"/>
          <a:stretch>
            <a:fillRect/>
          </a:stretch>
        </p:blipFill>
        <p:spPr>
          <a:xfrm>
            <a:off x="3172665" y="721660"/>
            <a:ext cx="2314575" cy="1981200"/>
          </a:xfrm>
          <a:prstGeom prst="rect">
            <a:avLst/>
          </a:prstGeom>
        </p:spPr>
      </p:pic>
      <p:pic>
        <p:nvPicPr>
          <p:cNvPr id="3" name="Picture 2" descr="Screenshot of Message Center in Canvas with the announcements tab showing, &quot;Harrison High, reminder don't forget your school colors this Friday. District Announcement 09/05/2018 Reminder to parents that school will end 2 hours early on Friday...&quot; etc etc ">
            <a:extLst>
              <a:ext uri="{FF2B5EF4-FFF2-40B4-BE49-F238E27FC236}">
                <a16:creationId xmlns:a16="http://schemas.microsoft.com/office/drawing/2014/main" id="{DD02A3A2-E413-49E3-8C6F-73DF5CD2EE8F}"/>
              </a:ext>
            </a:extLst>
          </p:cNvPr>
          <p:cNvPicPr>
            <a:picLocks noChangeAspect="1"/>
          </p:cNvPicPr>
          <p:nvPr/>
        </p:nvPicPr>
        <p:blipFill>
          <a:blip r:embed="rId7"/>
          <a:stretch>
            <a:fillRect/>
          </a:stretch>
        </p:blipFill>
        <p:spPr>
          <a:xfrm>
            <a:off x="5747973" y="2336195"/>
            <a:ext cx="2846723" cy="2311306"/>
          </a:xfrm>
          <a:prstGeom prst="rect">
            <a:avLst/>
          </a:prstGeom>
        </p:spPr>
      </p:pic>
    </p:spTree>
    <p:extLst>
      <p:ext uri="{BB962C8B-B14F-4D97-AF65-F5344CB8AC3E}">
        <p14:creationId xmlns:p14="http://schemas.microsoft.com/office/powerpoint/2010/main" val="39435752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Screenshot of Infinite Campus Parent Portal screen showing tabs on the left for Calendar, Assignments, Grades, Grade Book Updates, Attendance, Schedule, Fees, Documents, Message Center, More. Screenshot shows example student pictures in the center screen, Albert Sample and Joanna Sample, with the number of Assignments Due Today, Recent Assignment Scores, Recent Grade Updates, Recent Attendance Updates. Screenshots also show Announcement box on the right of screen with sample District Announcement and Inbox screen on the right with no messages available. ">
            <a:extLst>
              <a:ext uri="{FF2B5EF4-FFF2-40B4-BE49-F238E27FC236}">
                <a16:creationId xmlns:a16="http://schemas.microsoft.com/office/drawing/2014/main" id="{606489ED-65D8-82AB-67BB-CC698A2671D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90487" y="622293"/>
            <a:ext cx="8963025" cy="3898914"/>
          </a:xfrm>
          <a:prstGeom prst="rect">
            <a:avLst/>
          </a:prstGeom>
          <a:solidFill>
            <a:srgbClr val="FFFFFF"/>
          </a:solidFill>
        </p:spPr>
      </p:pic>
    </p:spTree>
    <p:extLst>
      <p:ext uri="{BB962C8B-B14F-4D97-AF65-F5344CB8AC3E}">
        <p14:creationId xmlns:p14="http://schemas.microsoft.com/office/powerpoint/2010/main" val="21493640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5A5890A-FA5D-4B26-BFB1-0DC268A273A4}"/>
              </a:ext>
            </a:extLst>
          </p:cNvPr>
          <p:cNvSpPr txBox="1"/>
          <p:nvPr/>
        </p:nvSpPr>
        <p:spPr>
          <a:xfrm>
            <a:off x="1098958" y="523809"/>
            <a:ext cx="6776214" cy="584775"/>
          </a:xfrm>
          <a:prstGeom prst="rect">
            <a:avLst/>
          </a:prstGeom>
          <a:noFill/>
        </p:spPr>
        <p:txBody>
          <a:bodyPr wrap="none" rtlCol="0">
            <a:spAutoFit/>
          </a:bodyPr>
          <a:lstStyle/>
          <a:p>
            <a:r>
              <a:rPr lang="en-US" sz="1600">
                <a:solidFill>
                  <a:schemeClr val="tx1"/>
                </a:solidFill>
                <a:latin typeface="Amasis MT Pro Black" panose="02040A04050005020304" pitchFamily="18" charset="0"/>
              </a:rPr>
              <a:t>If you have more than one student – there is a dropdown in </a:t>
            </a:r>
          </a:p>
          <a:p>
            <a:r>
              <a:rPr lang="en-US" sz="1600">
                <a:solidFill>
                  <a:schemeClr val="tx1"/>
                </a:solidFill>
                <a:latin typeface="Amasis MT Pro Black" panose="02040A04050005020304" pitchFamily="18" charset="0"/>
              </a:rPr>
              <a:t>the upper right-hand corner to make your view student specific</a:t>
            </a:r>
          </a:p>
        </p:txBody>
      </p:sp>
      <p:pic>
        <p:nvPicPr>
          <p:cNvPr id="3" name="Picture 2" descr="Screenshot from Infinite Campus Parent Portal of Weekly Overview screen and a drop down menu on the right upper corner with student names where you can see and select from multiple students if you have more than one students in your household. Screenshot example shows Andrew Student and drop down listing Andrew Student and Lydia J. Student. ">
            <a:extLst>
              <a:ext uri="{FF2B5EF4-FFF2-40B4-BE49-F238E27FC236}">
                <a16:creationId xmlns:a16="http://schemas.microsoft.com/office/drawing/2014/main" id="{899B40D9-F5A9-4A6E-A6AF-D55EA5B44F55}"/>
              </a:ext>
            </a:extLst>
          </p:cNvPr>
          <p:cNvPicPr>
            <a:picLocks noChangeAspect="1"/>
          </p:cNvPicPr>
          <p:nvPr/>
        </p:nvPicPr>
        <p:blipFill>
          <a:blip r:embed="rId3"/>
          <a:stretch>
            <a:fillRect/>
          </a:stretch>
        </p:blipFill>
        <p:spPr>
          <a:xfrm>
            <a:off x="679683" y="1396067"/>
            <a:ext cx="7457638" cy="3223624"/>
          </a:xfrm>
          <a:prstGeom prst="rect">
            <a:avLst/>
          </a:prstGeom>
        </p:spPr>
      </p:pic>
    </p:spTree>
    <p:extLst>
      <p:ext uri="{BB962C8B-B14F-4D97-AF65-F5344CB8AC3E}">
        <p14:creationId xmlns:p14="http://schemas.microsoft.com/office/powerpoint/2010/main" val="9344176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4BE8A08-221A-4B0D-966C-79BC8EF9AB85}"/>
              </a:ext>
            </a:extLst>
          </p:cNvPr>
          <p:cNvSpPr txBox="1"/>
          <p:nvPr/>
        </p:nvSpPr>
        <p:spPr>
          <a:xfrm>
            <a:off x="1984592" y="146424"/>
            <a:ext cx="5440913" cy="461665"/>
          </a:xfrm>
          <a:prstGeom prst="rect">
            <a:avLst/>
          </a:prstGeom>
          <a:noFill/>
        </p:spPr>
        <p:txBody>
          <a:bodyPr wrap="none" rtlCol="0">
            <a:spAutoFit/>
          </a:bodyPr>
          <a:lstStyle/>
          <a:p>
            <a:r>
              <a:rPr lang="en-US" sz="2400" dirty="0">
                <a:solidFill>
                  <a:schemeClr val="tx1">
                    <a:lumMod val="75000"/>
                  </a:schemeClr>
                </a:solidFill>
                <a:latin typeface="Amasis MT Pro Black" panose="02040A04050005020304" pitchFamily="18" charset="0"/>
              </a:rPr>
              <a:t>Parent’s View in Infinite Campus </a:t>
            </a:r>
          </a:p>
        </p:txBody>
      </p:sp>
      <p:pic>
        <p:nvPicPr>
          <p:cNvPr id="4" name="Picture 3" descr="Screenshot of Infinite Campus Parent Portal with Weekly Overview tab selected and arrows pointing to &quot;This Week&quot; and the assignments listed under Monday 03/19 and a tag saying &quot;missing&quot; for an assignment labeled today. ">
            <a:extLst>
              <a:ext uri="{FF2B5EF4-FFF2-40B4-BE49-F238E27FC236}">
                <a16:creationId xmlns:a16="http://schemas.microsoft.com/office/drawing/2014/main" id="{C22C1E24-7501-45C6-8825-6C22AAF5C33A}"/>
              </a:ext>
            </a:extLst>
          </p:cNvPr>
          <p:cNvPicPr>
            <a:picLocks noChangeAspect="1"/>
          </p:cNvPicPr>
          <p:nvPr/>
        </p:nvPicPr>
        <p:blipFill>
          <a:blip r:embed="rId3"/>
          <a:stretch>
            <a:fillRect/>
          </a:stretch>
        </p:blipFill>
        <p:spPr>
          <a:xfrm>
            <a:off x="608690" y="1013670"/>
            <a:ext cx="7634373" cy="3715127"/>
          </a:xfrm>
          <a:prstGeom prst="rect">
            <a:avLst/>
          </a:prstGeom>
          <a:noFill/>
        </p:spPr>
      </p:pic>
      <p:sp>
        <p:nvSpPr>
          <p:cNvPr id="6" name="Arrow: Down 5">
            <a:extLst>
              <a:ext uri="{FF2B5EF4-FFF2-40B4-BE49-F238E27FC236}">
                <a16:creationId xmlns:a16="http://schemas.microsoft.com/office/drawing/2014/main" id="{8F4DB9D9-A16C-4115-95DB-FFC5A2B7F3A3}"/>
              </a:ext>
            </a:extLst>
          </p:cNvPr>
          <p:cNvSpPr/>
          <p:nvPr/>
        </p:nvSpPr>
        <p:spPr>
          <a:xfrm rot="3326252">
            <a:off x="7625588" y="1987498"/>
            <a:ext cx="437649" cy="6547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E306D7A1-E97E-4485-8462-E0018CD555B2}"/>
              </a:ext>
            </a:extLst>
          </p:cNvPr>
          <p:cNvSpPr/>
          <p:nvPr/>
        </p:nvSpPr>
        <p:spPr>
          <a:xfrm rot="4428363">
            <a:off x="4110805" y="3549248"/>
            <a:ext cx="437649" cy="654760"/>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Tree>
    <p:extLst>
      <p:ext uri="{BB962C8B-B14F-4D97-AF65-F5344CB8AC3E}">
        <p14:creationId xmlns:p14="http://schemas.microsoft.com/office/powerpoint/2010/main" val="8841692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1FCBC-5A42-1E1C-C0E1-36C2A0204786}"/>
              </a:ext>
            </a:extLst>
          </p:cNvPr>
          <p:cNvSpPr>
            <a:spLocks noGrp="1"/>
          </p:cNvSpPr>
          <p:nvPr>
            <p:ph type="title"/>
          </p:nvPr>
        </p:nvSpPr>
        <p:spPr>
          <a:xfrm>
            <a:off x="251604" y="94815"/>
            <a:ext cx="6999828" cy="663348"/>
          </a:xfrm>
        </p:spPr>
        <p:txBody>
          <a:bodyPr/>
          <a:lstStyle/>
          <a:p>
            <a:r>
              <a:rPr lang="en-US" sz="3600"/>
              <a:t>Available to Parents in Infinite Campus </a:t>
            </a:r>
          </a:p>
        </p:txBody>
      </p:sp>
      <p:pic>
        <p:nvPicPr>
          <p:cNvPr id="6" name="Picture 5" descr="Image with screenshot of Infinite Campus Parent Portal showing the Assignments Tab as an example. Image says Assignments will show a grade that has been assigned for each assignment. If teachers select &quot;turned in&quot; or &quot;missing&quot; for any assignment, there will be a message under the name of the course. Grades will show current and previous overall averages for each class. Click &quot;previous&quot; to see posted report card grades and comments from the previous quarter. Click &quot;current&quot; to see the in progress grades for each class. ">
            <a:extLst>
              <a:ext uri="{FF2B5EF4-FFF2-40B4-BE49-F238E27FC236}">
                <a16:creationId xmlns:a16="http://schemas.microsoft.com/office/drawing/2014/main" id="{E7217492-21F3-F814-46A1-4DA4198F60DE}"/>
              </a:ext>
            </a:extLst>
          </p:cNvPr>
          <p:cNvPicPr>
            <a:picLocks noChangeAspect="1"/>
          </p:cNvPicPr>
          <p:nvPr/>
        </p:nvPicPr>
        <p:blipFill>
          <a:blip r:embed="rId2"/>
          <a:stretch>
            <a:fillRect/>
          </a:stretch>
        </p:blipFill>
        <p:spPr>
          <a:xfrm>
            <a:off x="9685" y="930052"/>
            <a:ext cx="9201221" cy="4211553"/>
          </a:xfrm>
          <a:prstGeom prst="rect">
            <a:avLst/>
          </a:prstGeom>
        </p:spPr>
      </p:pic>
    </p:spTree>
    <p:extLst>
      <p:ext uri="{BB962C8B-B14F-4D97-AF65-F5344CB8AC3E}">
        <p14:creationId xmlns:p14="http://schemas.microsoft.com/office/powerpoint/2010/main" val="227129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620;p51">
            <a:extLst>
              <a:ext uri="{FF2B5EF4-FFF2-40B4-BE49-F238E27FC236}">
                <a16:creationId xmlns:a16="http://schemas.microsoft.com/office/drawing/2014/main" id="{6D2D8570-7B52-4D4D-A853-D3EA11440CA4}"/>
              </a:ext>
            </a:extLst>
          </p:cNvPr>
          <p:cNvSpPr txBox="1">
            <a:spLocks noGrp="1"/>
          </p:cNvSpPr>
          <p:nvPr>
            <p:ph type="title"/>
          </p:nvPr>
        </p:nvSpPr>
        <p:spPr>
          <a:xfrm>
            <a:off x="2907347" y="75174"/>
            <a:ext cx="3329306" cy="590486"/>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 dirty="0"/>
              <a:t>Additional Information </a:t>
            </a:r>
            <a:endParaRPr dirty="0"/>
          </a:p>
        </p:txBody>
      </p:sp>
      <p:sp>
        <p:nvSpPr>
          <p:cNvPr id="7" name="TextBox 6">
            <a:extLst>
              <a:ext uri="{FF2B5EF4-FFF2-40B4-BE49-F238E27FC236}">
                <a16:creationId xmlns:a16="http://schemas.microsoft.com/office/drawing/2014/main" id="{DB05F83F-7DE3-4786-9143-05AD568D17FB}"/>
              </a:ext>
            </a:extLst>
          </p:cNvPr>
          <p:cNvSpPr txBox="1"/>
          <p:nvPr/>
        </p:nvSpPr>
        <p:spPr>
          <a:xfrm>
            <a:off x="432905" y="726474"/>
            <a:ext cx="4948883" cy="3662541"/>
          </a:xfrm>
          <a:prstGeom prst="rect">
            <a:avLst/>
          </a:prstGeom>
          <a:noFill/>
        </p:spPr>
        <p:txBody>
          <a:bodyPr wrap="square">
            <a:spAutoFit/>
          </a:bodyPr>
          <a:lstStyle/>
          <a:p>
            <a:pPr marL="285750" indent="-285750">
              <a:spcBef>
                <a:spcPts val="600"/>
              </a:spcBef>
              <a:spcAft>
                <a:spcPts val="600"/>
              </a:spcAft>
              <a:buFont typeface="Wingdings" panose="05000000000000000000" pitchFamily="2" charset="2"/>
              <a:buChar char="q"/>
            </a:pPr>
            <a:r>
              <a:rPr lang="en-US" sz="1600" dirty="0">
                <a:latin typeface="Amasis MT Pro Black" panose="02040A04050005020304" pitchFamily="18" charset="0"/>
              </a:rPr>
              <a:t>Visit the RCPS website </a:t>
            </a:r>
            <a:r>
              <a:rPr lang="en-US" sz="1600" u="sng" dirty="0">
                <a:solidFill>
                  <a:srgbClr val="00B0F0"/>
                </a:solidFill>
                <a:latin typeface="Amasis MT Pro Black" panose="02040A04050005020304" pitchFamily="18" charset="0"/>
              </a:rPr>
              <a:t>w</a:t>
            </a:r>
            <a:r>
              <a:rPr lang="en-US" sz="1600" dirty="0">
                <a:latin typeface="Amasis MT Pro Black" panose="02040A04050005020304" pitchFamily="18" charset="0"/>
                <a:hlinkClick r:id="rId2"/>
              </a:rPr>
              <a:t>ww.rockdaleschools.org</a:t>
            </a:r>
            <a:endParaRPr lang="en-US" sz="1600" dirty="0">
              <a:latin typeface="Amasis MT Pro Black" panose="02040A04050005020304" pitchFamily="18" charset="0"/>
            </a:endParaRPr>
          </a:p>
          <a:p>
            <a:pPr marL="285750" indent="-285750">
              <a:spcBef>
                <a:spcPts val="600"/>
              </a:spcBef>
              <a:spcAft>
                <a:spcPts val="600"/>
              </a:spcAft>
              <a:buFont typeface="Wingdings" panose="05000000000000000000" pitchFamily="2" charset="2"/>
              <a:buChar char="q"/>
            </a:pPr>
            <a:r>
              <a:rPr lang="en-US" sz="1600" dirty="0">
                <a:latin typeface="Amasis MT Pro Black" panose="02040A04050005020304" pitchFamily="18" charset="0"/>
              </a:rPr>
              <a:t>Click </a:t>
            </a:r>
            <a:r>
              <a:rPr lang="en-US" sz="1600" i="1" dirty="0">
                <a:latin typeface="Amasis MT Pro Black" panose="02040A04050005020304" pitchFamily="18" charset="0"/>
              </a:rPr>
              <a:t>Schools</a:t>
            </a:r>
            <a:r>
              <a:rPr lang="en-US" sz="1600" dirty="0">
                <a:latin typeface="Amasis MT Pro Black" panose="02040A04050005020304" pitchFamily="18" charset="0"/>
              </a:rPr>
              <a:t> and find your future Middle School –becoming acquainted with all you can </a:t>
            </a:r>
          </a:p>
          <a:p>
            <a:pPr marL="285750" indent="-285750">
              <a:spcBef>
                <a:spcPts val="600"/>
              </a:spcBef>
              <a:spcAft>
                <a:spcPts val="600"/>
              </a:spcAft>
              <a:buFont typeface="Wingdings" panose="05000000000000000000" pitchFamily="2" charset="2"/>
              <a:buChar char="q"/>
            </a:pPr>
            <a:r>
              <a:rPr lang="en-US" sz="1600" dirty="0">
                <a:latin typeface="Amasis MT Pro Black" panose="02040A04050005020304" pitchFamily="18" charset="0"/>
              </a:rPr>
              <a:t>Visit the site often – information will be posted there about the upcoming school year </a:t>
            </a:r>
          </a:p>
          <a:p>
            <a:pPr marL="285750" indent="-285750">
              <a:spcBef>
                <a:spcPts val="600"/>
              </a:spcBef>
              <a:spcAft>
                <a:spcPts val="600"/>
              </a:spcAft>
              <a:buFont typeface="Wingdings" panose="05000000000000000000" pitchFamily="2" charset="2"/>
              <a:buChar char="q"/>
            </a:pPr>
            <a:r>
              <a:rPr lang="en-US" sz="1600" dirty="0">
                <a:latin typeface="Amasis MT Pro Black" panose="02040A04050005020304" pitchFamily="18" charset="0"/>
              </a:rPr>
              <a:t>Students: talk with your parents about Middle School </a:t>
            </a:r>
          </a:p>
          <a:p>
            <a:pPr marL="285750" indent="-285750">
              <a:spcBef>
                <a:spcPts val="600"/>
              </a:spcBef>
              <a:spcAft>
                <a:spcPts val="600"/>
              </a:spcAft>
              <a:buFont typeface="Wingdings" panose="05000000000000000000" pitchFamily="2" charset="2"/>
              <a:buChar char="q"/>
            </a:pPr>
            <a:r>
              <a:rPr lang="en-US" sz="1600" dirty="0">
                <a:latin typeface="Amasis MT Pro Black" panose="02040A04050005020304" pitchFamily="18" charset="0"/>
              </a:rPr>
              <a:t>Families: read the District Parent Handbook</a:t>
            </a:r>
          </a:p>
        </p:txBody>
      </p:sp>
      <p:pic>
        <p:nvPicPr>
          <p:cNvPr id="4" name="Picture 3">
            <a:extLst>
              <a:ext uri="{FF2B5EF4-FFF2-40B4-BE49-F238E27FC236}">
                <a16:creationId xmlns:a16="http://schemas.microsoft.com/office/drawing/2014/main" id="{0CEFC51F-07A8-4E03-9D92-2FE3BE48939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110867" y="902217"/>
            <a:ext cx="3636720" cy="3345783"/>
          </a:xfrm>
          <a:prstGeom prst="rect">
            <a:avLst/>
          </a:prstGeom>
          <a:noFill/>
        </p:spPr>
      </p:pic>
    </p:spTree>
    <p:extLst>
      <p:ext uri="{BB962C8B-B14F-4D97-AF65-F5344CB8AC3E}">
        <p14:creationId xmlns:p14="http://schemas.microsoft.com/office/powerpoint/2010/main" val="42795518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70C22-ED8F-06C8-4F1F-B132BC4530C9}"/>
              </a:ext>
            </a:extLst>
          </p:cNvPr>
          <p:cNvSpPr>
            <a:spLocks noGrp="1"/>
          </p:cNvSpPr>
          <p:nvPr>
            <p:ph type="title"/>
          </p:nvPr>
        </p:nvSpPr>
        <p:spPr>
          <a:xfrm>
            <a:off x="4495801" y="87920"/>
            <a:ext cx="4567518" cy="428625"/>
          </a:xfrm>
        </p:spPr>
        <p:txBody>
          <a:bodyPr/>
          <a:lstStyle/>
          <a:p>
            <a:r>
              <a:rPr lang="en-US"/>
              <a:t>Follow All of Us on Social Media </a:t>
            </a:r>
          </a:p>
        </p:txBody>
      </p:sp>
      <p:sp>
        <p:nvSpPr>
          <p:cNvPr id="3" name="Content Placeholder 2">
            <a:extLst>
              <a:ext uri="{FF2B5EF4-FFF2-40B4-BE49-F238E27FC236}">
                <a16:creationId xmlns:a16="http://schemas.microsoft.com/office/drawing/2014/main" id="{078BC3B9-292C-C956-D4DB-ECDD60238C90}"/>
              </a:ext>
            </a:extLst>
          </p:cNvPr>
          <p:cNvSpPr>
            <a:spLocks noGrp="1"/>
          </p:cNvSpPr>
          <p:nvPr>
            <p:ph idx="1"/>
          </p:nvPr>
        </p:nvSpPr>
        <p:spPr>
          <a:xfrm>
            <a:off x="441306" y="640090"/>
            <a:ext cx="6338254" cy="3863319"/>
          </a:xfrm>
        </p:spPr>
        <p:txBody>
          <a:bodyPr/>
          <a:lstStyle/>
          <a:p>
            <a:r>
              <a:rPr lang="en-US" sz="2000" dirty="0">
                <a:solidFill>
                  <a:schemeClr val="tx1"/>
                </a:solidFill>
              </a:rPr>
              <a:t>Rockdale County Public Schools </a:t>
            </a:r>
            <a:br>
              <a:rPr lang="en-US" sz="2000" dirty="0">
                <a:solidFill>
                  <a:schemeClr val="tx1"/>
                </a:solidFill>
              </a:rPr>
            </a:br>
            <a:r>
              <a:rPr lang="en-US" sz="2000" b="1" i="0" u="sng" dirty="0">
                <a:solidFill>
                  <a:schemeClr val="bg2"/>
                </a:solidFill>
                <a:effectLst/>
                <a:latin typeface="Open Sans" panose="020B0606030504020204" pitchFamily="34" charset="0"/>
                <a:hlinkClick r:id="rId2" tooltip="RCPS Facebook page">
                  <a:extLst>
                    <a:ext uri="{A12FA001-AC4F-418D-AE19-62706E023703}">
                      <ahyp:hlinkClr xmlns:ahyp="http://schemas.microsoft.com/office/drawing/2018/hyperlinkcolor" val="tx"/>
                    </a:ext>
                  </a:extLst>
                </a:hlinkClick>
              </a:rPr>
              <a:t>Facebook: @rockdaleschools</a:t>
            </a:r>
            <a:br>
              <a:rPr lang="en-US" sz="2000" dirty="0">
                <a:solidFill>
                  <a:schemeClr val="bg2"/>
                </a:solidFill>
              </a:rPr>
            </a:br>
            <a:r>
              <a:rPr lang="en-US" sz="2000" b="1" i="0" u="none" strike="noStrike" dirty="0">
                <a:solidFill>
                  <a:schemeClr val="bg2"/>
                </a:solidFill>
                <a:effectLst/>
                <a:latin typeface="Open Sans" panose="020B0606030504020204" pitchFamily="34" charset="0"/>
                <a:hlinkClick r:id="rId3" tooltip="Instagram page for RCPS">
                  <a:extLst>
                    <a:ext uri="{A12FA001-AC4F-418D-AE19-62706E023703}">
                      <ahyp:hlinkClr xmlns:ahyp="http://schemas.microsoft.com/office/drawing/2018/hyperlinkcolor" val="tx"/>
                    </a:ext>
                  </a:extLst>
                </a:hlinkClick>
              </a:rPr>
              <a:t>Instagram: @rockdaleschools</a:t>
            </a:r>
            <a:br>
              <a:rPr lang="en-US" sz="2000" dirty="0">
                <a:solidFill>
                  <a:schemeClr val="bg2"/>
                </a:solidFill>
              </a:rPr>
            </a:br>
            <a:r>
              <a:rPr lang="en-US" sz="2000" b="1" i="0" u="none" strike="noStrike" dirty="0">
                <a:solidFill>
                  <a:schemeClr val="bg2"/>
                </a:solidFill>
                <a:effectLst/>
                <a:latin typeface="Open Sans" panose="020B0606030504020204" pitchFamily="34" charset="0"/>
                <a:hlinkClick r:id="rId4" tooltip="Twitter page for RCPS">
                  <a:extLst>
                    <a:ext uri="{A12FA001-AC4F-418D-AE19-62706E023703}">
                      <ahyp:hlinkClr xmlns:ahyp="http://schemas.microsoft.com/office/drawing/2018/hyperlinkcolor" val="tx"/>
                    </a:ext>
                  </a:extLst>
                </a:hlinkClick>
              </a:rPr>
              <a:t>Twitter: @rockdaleschools</a:t>
            </a:r>
            <a:br>
              <a:rPr lang="en-US" sz="2000" dirty="0">
                <a:solidFill>
                  <a:schemeClr val="bg2"/>
                </a:solidFill>
              </a:rPr>
            </a:br>
            <a:r>
              <a:rPr lang="en-US" sz="2000" b="1" i="0" u="none" strike="noStrike" dirty="0">
                <a:solidFill>
                  <a:schemeClr val="bg2"/>
                </a:solidFill>
                <a:effectLst/>
                <a:latin typeface="Open Sans" panose="020B0606030504020204" pitchFamily="34" charset="0"/>
                <a:hlinkClick r:id="rId5" tooltip="YouTube channel for RCPS">
                  <a:extLst>
                    <a:ext uri="{A12FA001-AC4F-418D-AE19-62706E023703}">
                      <ahyp:hlinkClr xmlns:ahyp="http://schemas.microsoft.com/office/drawing/2018/hyperlinkcolor" val="tx"/>
                    </a:ext>
                  </a:extLst>
                </a:hlinkClick>
              </a:rPr>
              <a:t>YouTube: @rockdalecountypublicschools</a:t>
            </a:r>
            <a:endParaRPr lang="en-US" sz="2000" b="1" dirty="0">
              <a:solidFill>
                <a:schemeClr val="bg2"/>
              </a:solidFill>
              <a:latin typeface="Open Sans" panose="020B0606030504020204" pitchFamily="34" charset="0"/>
            </a:endParaRPr>
          </a:p>
          <a:p>
            <a:endParaRPr lang="en-US" sz="2000" b="1" i="0" u="none" strike="noStrike" dirty="0">
              <a:solidFill>
                <a:schemeClr val="bg2"/>
              </a:solidFill>
              <a:effectLst/>
              <a:latin typeface="Open Sans" panose="020B0606030504020204" pitchFamily="34" charset="0"/>
            </a:endParaRPr>
          </a:p>
          <a:p>
            <a:r>
              <a:rPr lang="en-US" sz="2000" b="1" dirty="0">
                <a:solidFill>
                  <a:schemeClr val="tx1"/>
                </a:solidFill>
                <a:latin typeface="Open Sans" panose="020B0606030504020204" pitchFamily="34" charset="0"/>
              </a:rPr>
              <a:t>School Counselors </a:t>
            </a:r>
          </a:p>
          <a:p>
            <a:r>
              <a:rPr lang="en-US" sz="2000" b="1" dirty="0">
                <a:solidFill>
                  <a:schemeClr val="bg2"/>
                </a:solidFill>
                <a:latin typeface="Open Sans" panose="020B0606030504020204" pitchFamily="34" charset="0"/>
              </a:rPr>
              <a:t>Facebook: @RCPSCounselors</a:t>
            </a:r>
          </a:p>
          <a:p>
            <a:br>
              <a:rPr lang="en-US" sz="2000" dirty="0">
                <a:solidFill>
                  <a:schemeClr val="bg2"/>
                </a:solidFill>
              </a:rPr>
            </a:br>
            <a:endParaRPr lang="en-US" sz="2000" dirty="0">
              <a:solidFill>
                <a:schemeClr val="bg2"/>
              </a:solidFill>
            </a:endParaRPr>
          </a:p>
        </p:txBody>
      </p:sp>
      <p:pic>
        <p:nvPicPr>
          <p:cNvPr id="5" name="Picture 4">
            <a:extLst>
              <a:ext uri="{FF2B5EF4-FFF2-40B4-BE49-F238E27FC236}">
                <a16:creationId xmlns:a16="http://schemas.microsoft.com/office/drawing/2014/main" id="{DDD77437-7215-0DEC-B92E-500D5502E74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828260" y="475129"/>
            <a:ext cx="4113270" cy="1604683"/>
          </a:xfrm>
          <a:prstGeom prst="rect">
            <a:avLst/>
          </a:prstGeom>
        </p:spPr>
      </p:pic>
    </p:spTree>
    <p:extLst>
      <p:ext uri="{BB962C8B-B14F-4D97-AF65-F5344CB8AC3E}">
        <p14:creationId xmlns:p14="http://schemas.microsoft.com/office/powerpoint/2010/main" val="38688311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859D6-A6D9-3851-CDF9-676327682EA8}"/>
              </a:ext>
            </a:extLst>
          </p:cNvPr>
          <p:cNvSpPr>
            <a:spLocks noGrp="1"/>
          </p:cNvSpPr>
          <p:nvPr>
            <p:ph type="title"/>
          </p:nvPr>
        </p:nvSpPr>
        <p:spPr/>
        <p:txBody>
          <a:bodyPr/>
          <a:lstStyle/>
          <a:p>
            <a:r>
              <a:rPr lang="en-US" dirty="0">
                <a:solidFill>
                  <a:schemeClr val="accent1">
                    <a:lumMod val="49000"/>
                  </a:schemeClr>
                </a:solidFill>
              </a:rPr>
              <a:t>Dance &amp; Cheer Tryouts are in May </a:t>
            </a:r>
          </a:p>
        </p:txBody>
      </p:sp>
      <p:pic>
        <p:nvPicPr>
          <p:cNvPr id="3" name="Picture 2">
            <a:extLst>
              <a:ext uri="{FF2B5EF4-FFF2-40B4-BE49-F238E27FC236}">
                <a16:creationId xmlns:a16="http://schemas.microsoft.com/office/drawing/2014/main" id="{71191FEA-CC1D-5251-439B-C4729BD6ADB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4117830" y="2233612"/>
            <a:ext cx="2009775" cy="2276475"/>
          </a:xfrm>
          <a:prstGeom prst="rect">
            <a:avLst/>
          </a:prstGeom>
        </p:spPr>
      </p:pic>
      <p:pic>
        <p:nvPicPr>
          <p:cNvPr id="4" name="Picture 3">
            <a:extLst>
              <a:ext uri="{FF2B5EF4-FFF2-40B4-BE49-F238E27FC236}">
                <a16:creationId xmlns:a16="http://schemas.microsoft.com/office/drawing/2014/main" id="{84B0EFB5-C0FF-44C2-D8FE-F434D5765D8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498214" y="730827"/>
            <a:ext cx="2028825" cy="2247900"/>
          </a:xfrm>
          <a:prstGeom prst="rect">
            <a:avLst/>
          </a:prstGeom>
        </p:spPr>
      </p:pic>
      <p:pic>
        <p:nvPicPr>
          <p:cNvPr id="6" name="Picture 5" descr="Memorial Middle School logo">
            <a:extLst>
              <a:ext uri="{FF2B5EF4-FFF2-40B4-BE49-F238E27FC236}">
                <a16:creationId xmlns:a16="http://schemas.microsoft.com/office/drawing/2014/main" id="{B7ACE8C3-8D7A-C6D8-5E67-145DD89F25AF}"/>
              </a:ext>
            </a:extLst>
          </p:cNvPr>
          <p:cNvPicPr>
            <a:picLocks noChangeAspect="1"/>
          </p:cNvPicPr>
          <p:nvPr/>
        </p:nvPicPr>
        <p:blipFill>
          <a:blip r:embed="rId4"/>
          <a:stretch>
            <a:fillRect/>
          </a:stretch>
        </p:blipFill>
        <p:spPr>
          <a:xfrm>
            <a:off x="3460661" y="650184"/>
            <a:ext cx="1130915" cy="1211695"/>
          </a:xfrm>
          <a:prstGeom prst="rect">
            <a:avLst/>
          </a:prstGeom>
          <a:ln w="57150">
            <a:solidFill>
              <a:schemeClr val="accent1">
                <a:lumMod val="50000"/>
              </a:schemeClr>
            </a:solidFill>
          </a:ln>
        </p:spPr>
      </p:pic>
    </p:spTree>
    <p:extLst>
      <p:ext uri="{BB962C8B-B14F-4D97-AF65-F5344CB8AC3E}">
        <p14:creationId xmlns:p14="http://schemas.microsoft.com/office/powerpoint/2010/main" val="13998335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FB1C4-A197-9DE6-8363-C2D305B9A763}"/>
              </a:ext>
            </a:extLst>
          </p:cNvPr>
          <p:cNvSpPr>
            <a:spLocks noGrp="1"/>
          </p:cNvSpPr>
          <p:nvPr>
            <p:ph type="ctrTitle"/>
          </p:nvPr>
        </p:nvSpPr>
        <p:spPr>
          <a:xfrm>
            <a:off x="591957" y="497045"/>
            <a:ext cx="3692400" cy="2336644"/>
          </a:xfrm>
        </p:spPr>
        <p:txBody>
          <a:bodyPr/>
          <a:lstStyle/>
          <a:p>
            <a:pPr algn="ctr"/>
            <a:r>
              <a:rPr lang="en-US" sz="3600" dirty="0">
                <a:solidFill>
                  <a:schemeClr val="bg1">
                    <a:lumMod val="10000"/>
                  </a:schemeClr>
                </a:solidFill>
              </a:rPr>
              <a:t>Cheer </a:t>
            </a:r>
            <a:br>
              <a:rPr lang="en-US" sz="3600" dirty="0">
                <a:solidFill>
                  <a:schemeClr val="bg1">
                    <a:lumMod val="10000"/>
                  </a:schemeClr>
                </a:solidFill>
              </a:rPr>
            </a:br>
            <a:r>
              <a:rPr lang="en-US" sz="3600" dirty="0">
                <a:solidFill>
                  <a:schemeClr val="bg1">
                    <a:lumMod val="10000"/>
                  </a:schemeClr>
                </a:solidFill>
              </a:rPr>
              <a:t>Interest meeting</a:t>
            </a:r>
            <a:br>
              <a:rPr lang="en-US" sz="3600" dirty="0">
                <a:solidFill>
                  <a:schemeClr val="bg1">
                    <a:lumMod val="10000"/>
                  </a:schemeClr>
                </a:solidFill>
              </a:rPr>
            </a:br>
            <a:r>
              <a:rPr lang="en-US" sz="3600" dirty="0">
                <a:solidFill>
                  <a:schemeClr val="bg1">
                    <a:lumMod val="10000"/>
                  </a:schemeClr>
                </a:solidFill>
              </a:rPr>
              <a:t>April 21st </a:t>
            </a:r>
            <a:br>
              <a:rPr lang="en-US" sz="3600" dirty="0">
                <a:solidFill>
                  <a:schemeClr val="bg1">
                    <a:lumMod val="10000"/>
                  </a:schemeClr>
                </a:solidFill>
              </a:rPr>
            </a:br>
            <a:r>
              <a:rPr lang="en-US" sz="3600" dirty="0">
                <a:solidFill>
                  <a:schemeClr val="bg1">
                    <a:lumMod val="10000"/>
                  </a:schemeClr>
                </a:solidFill>
              </a:rPr>
              <a:t>4:30pm –5:30pm</a:t>
            </a:r>
            <a:endParaRPr lang="en-US" dirty="0">
              <a:solidFill>
                <a:schemeClr val="bg1">
                  <a:lumMod val="10000"/>
                </a:schemeClr>
              </a:solidFill>
            </a:endParaRPr>
          </a:p>
        </p:txBody>
      </p:sp>
      <p:sp>
        <p:nvSpPr>
          <p:cNvPr id="7" name="TextBox 6">
            <a:extLst>
              <a:ext uri="{FF2B5EF4-FFF2-40B4-BE49-F238E27FC236}">
                <a16:creationId xmlns:a16="http://schemas.microsoft.com/office/drawing/2014/main" id="{82435A85-9092-5A4B-77B4-11A85EC390F9}"/>
              </a:ext>
            </a:extLst>
          </p:cNvPr>
          <p:cNvSpPr txBox="1"/>
          <p:nvPr/>
        </p:nvSpPr>
        <p:spPr>
          <a:xfrm>
            <a:off x="6048917" y="729124"/>
            <a:ext cx="2181387"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1" dirty="0"/>
              <a:t>Conyers Middle School </a:t>
            </a:r>
            <a:endParaRPr lang="en-US"/>
          </a:p>
        </p:txBody>
      </p:sp>
      <p:sp>
        <p:nvSpPr>
          <p:cNvPr id="3" name="Subtitle 2">
            <a:extLst>
              <a:ext uri="{FF2B5EF4-FFF2-40B4-BE49-F238E27FC236}">
                <a16:creationId xmlns:a16="http://schemas.microsoft.com/office/drawing/2014/main" id="{C760AB0A-BB17-6795-666B-4F8D61228286}"/>
              </a:ext>
            </a:extLst>
          </p:cNvPr>
          <p:cNvSpPr>
            <a:spLocks noGrp="1"/>
          </p:cNvSpPr>
          <p:nvPr>
            <p:ph type="subTitle" idx="1"/>
          </p:nvPr>
        </p:nvSpPr>
        <p:spPr/>
        <p:txBody>
          <a:bodyPr/>
          <a:lstStyle/>
          <a:p>
            <a:r>
              <a:rPr lang="en-US" dirty="0">
                <a:solidFill>
                  <a:srgbClr val="FF0000"/>
                </a:solidFill>
              </a:rPr>
              <a:t>Cheer try-outs </a:t>
            </a:r>
          </a:p>
          <a:p>
            <a:r>
              <a:rPr lang="en-US">
                <a:solidFill>
                  <a:srgbClr val="FF0000"/>
                </a:solidFill>
              </a:rPr>
              <a:t>April 30-May 2nd </a:t>
            </a:r>
            <a:endParaRPr lang="en-US" dirty="0">
              <a:solidFill>
                <a:srgbClr val="FF0000"/>
              </a:solidFill>
            </a:endParaRPr>
          </a:p>
          <a:p>
            <a:r>
              <a:rPr lang="en-US" dirty="0">
                <a:solidFill>
                  <a:srgbClr val="FF0000"/>
                </a:solidFill>
              </a:rPr>
              <a:t>4:30pm –6:00pm </a:t>
            </a:r>
          </a:p>
        </p:txBody>
      </p:sp>
      <p:pic>
        <p:nvPicPr>
          <p:cNvPr id="5" name="Picture 4" descr="Conyers Middle School logo">
            <a:extLst>
              <a:ext uri="{FF2B5EF4-FFF2-40B4-BE49-F238E27FC236}">
                <a16:creationId xmlns:a16="http://schemas.microsoft.com/office/drawing/2014/main" id="{6B2F4AD9-5762-36FB-5911-EA01ADA3F3D7}"/>
              </a:ext>
            </a:extLst>
          </p:cNvPr>
          <p:cNvPicPr>
            <a:picLocks noChangeAspect="1"/>
          </p:cNvPicPr>
          <p:nvPr/>
        </p:nvPicPr>
        <p:blipFill>
          <a:blip r:embed="rId2"/>
          <a:stretch>
            <a:fillRect/>
          </a:stretch>
        </p:blipFill>
        <p:spPr>
          <a:xfrm>
            <a:off x="4618933" y="682437"/>
            <a:ext cx="1283378" cy="1348636"/>
          </a:xfrm>
          <a:prstGeom prst="rect">
            <a:avLst/>
          </a:prstGeom>
        </p:spPr>
      </p:pic>
      <p:pic>
        <p:nvPicPr>
          <p:cNvPr id="6" name="Picture 5">
            <a:extLst>
              <a:ext uri="{FF2B5EF4-FFF2-40B4-BE49-F238E27FC236}">
                <a16:creationId xmlns:a16="http://schemas.microsoft.com/office/drawing/2014/main" id="{AA1F9A59-D512-CCD8-FEBA-4707E167838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044904" y="1852451"/>
            <a:ext cx="1781175" cy="2562225"/>
          </a:xfrm>
          <a:prstGeom prst="rect">
            <a:avLst/>
          </a:prstGeom>
        </p:spPr>
      </p:pic>
    </p:spTree>
    <p:extLst>
      <p:ext uri="{BB962C8B-B14F-4D97-AF65-F5344CB8AC3E}">
        <p14:creationId xmlns:p14="http://schemas.microsoft.com/office/powerpoint/2010/main" val="24708336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8FA939-0C5F-96EF-108F-D342C2830A05}"/>
              </a:ext>
            </a:extLst>
          </p:cNvPr>
          <p:cNvSpPr>
            <a:spLocks noGrp="1"/>
          </p:cNvSpPr>
          <p:nvPr>
            <p:ph type="title"/>
          </p:nvPr>
        </p:nvSpPr>
        <p:spPr>
          <a:xfrm>
            <a:off x="3409609" y="717130"/>
            <a:ext cx="4661100" cy="572700"/>
          </a:xfrm>
        </p:spPr>
        <p:txBody>
          <a:bodyPr/>
          <a:lstStyle/>
          <a:p>
            <a:r>
              <a:rPr lang="en-US" dirty="0"/>
              <a:t>Edwards Middle </a:t>
            </a:r>
          </a:p>
        </p:txBody>
      </p:sp>
      <p:pic>
        <p:nvPicPr>
          <p:cNvPr id="8" name="Picture 7">
            <a:extLst>
              <a:ext uri="{FF2B5EF4-FFF2-40B4-BE49-F238E27FC236}">
                <a16:creationId xmlns:a16="http://schemas.microsoft.com/office/drawing/2014/main" id="{15535969-055E-D44B-09BC-3E6BF06F7DF9}"/>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3319463" y="1588077"/>
            <a:ext cx="2172566" cy="1343890"/>
          </a:xfrm>
          <a:prstGeom prst="rect">
            <a:avLst/>
          </a:prstGeom>
        </p:spPr>
      </p:pic>
      <p:pic>
        <p:nvPicPr>
          <p:cNvPr id="9" name="Picture 8">
            <a:extLst>
              <a:ext uri="{FF2B5EF4-FFF2-40B4-BE49-F238E27FC236}">
                <a16:creationId xmlns:a16="http://schemas.microsoft.com/office/drawing/2014/main" id="{2F18A9B6-E340-3C88-DBDF-883CDE24C24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486833" y="1630571"/>
            <a:ext cx="2326698" cy="1267691"/>
          </a:xfrm>
          <a:prstGeom prst="rect">
            <a:avLst/>
          </a:prstGeom>
        </p:spPr>
      </p:pic>
      <p:sp>
        <p:nvSpPr>
          <p:cNvPr id="2" name="Subtitle 1">
            <a:extLst>
              <a:ext uri="{FF2B5EF4-FFF2-40B4-BE49-F238E27FC236}">
                <a16:creationId xmlns:a16="http://schemas.microsoft.com/office/drawing/2014/main" id="{A2595659-56F9-8C72-63B0-88584F934857}"/>
              </a:ext>
            </a:extLst>
          </p:cNvPr>
          <p:cNvSpPr>
            <a:spLocks noGrp="1"/>
          </p:cNvSpPr>
          <p:nvPr>
            <p:ph type="subTitle" idx="1"/>
          </p:nvPr>
        </p:nvSpPr>
        <p:spPr>
          <a:xfrm>
            <a:off x="3600488" y="3420079"/>
            <a:ext cx="4127345" cy="1113381"/>
          </a:xfrm>
        </p:spPr>
        <p:txBody>
          <a:bodyPr/>
          <a:lstStyle/>
          <a:p>
            <a:pPr marL="0" indent="0" algn="l"/>
            <a:r>
              <a:rPr lang="en-US" sz="1400" dirty="0">
                <a:solidFill>
                  <a:srgbClr val="000000"/>
                </a:solidFill>
                <a:latin typeface="Aptos"/>
              </a:rPr>
              <a:t>If a student wishes to participant in band or chorus, permission slips must be returned to the school counselor by </a:t>
            </a:r>
            <a:r>
              <a:rPr lang="en-US" sz="1400" b="1" dirty="0">
                <a:solidFill>
                  <a:srgbClr val="000000"/>
                </a:solidFill>
                <a:latin typeface="Aptos"/>
              </a:rPr>
              <a:t>April 4</a:t>
            </a:r>
            <a:r>
              <a:rPr lang="en-US" sz="1400" dirty="0">
                <a:solidFill>
                  <a:srgbClr val="000000"/>
                </a:solidFill>
                <a:latin typeface="Aptos"/>
              </a:rPr>
              <a:t>.  Forms will be available Monday, </a:t>
            </a:r>
            <a:r>
              <a:rPr lang="en-US" sz="1400" b="1" dirty="0">
                <a:solidFill>
                  <a:srgbClr val="000000"/>
                </a:solidFill>
                <a:latin typeface="Aptos"/>
              </a:rPr>
              <a:t>March 10</a:t>
            </a:r>
            <a:r>
              <a:rPr lang="en-US" sz="1400" dirty="0">
                <a:solidFill>
                  <a:srgbClr val="000000"/>
                </a:solidFill>
                <a:latin typeface="Aptos"/>
              </a:rPr>
              <a:t> at the elementary schools.</a:t>
            </a:r>
            <a:endParaRPr lang="en-US" sz="1400" dirty="0"/>
          </a:p>
          <a:p>
            <a:pPr algn="l"/>
            <a:br>
              <a:rPr lang="en-US" dirty="0"/>
            </a:br>
            <a:endParaRPr lang="en-US" sz="1400" dirty="0"/>
          </a:p>
        </p:txBody>
      </p:sp>
      <p:pic>
        <p:nvPicPr>
          <p:cNvPr id="6" name="Picture 5" descr="Cheerleader Tryouts">
            <a:extLst>
              <a:ext uri="{FF2B5EF4-FFF2-40B4-BE49-F238E27FC236}">
                <a16:creationId xmlns:a16="http://schemas.microsoft.com/office/drawing/2014/main" id="{70AA037B-43AC-B620-88E5-715BF8D829A9}"/>
              </a:ext>
            </a:extLst>
          </p:cNvPr>
          <p:cNvPicPr>
            <a:picLocks noChangeAspect="1"/>
          </p:cNvPicPr>
          <p:nvPr/>
        </p:nvPicPr>
        <p:blipFill>
          <a:blip r:embed="rId4"/>
          <a:srcRect l="21468"/>
          <a:stretch/>
        </p:blipFill>
        <p:spPr>
          <a:xfrm>
            <a:off x="712151" y="2145723"/>
            <a:ext cx="1828427" cy="1267691"/>
          </a:xfrm>
          <a:prstGeom prst="rect">
            <a:avLst/>
          </a:prstGeom>
        </p:spPr>
      </p:pic>
      <p:sp>
        <p:nvSpPr>
          <p:cNvPr id="7" name="TextBox 6">
            <a:extLst>
              <a:ext uri="{FF2B5EF4-FFF2-40B4-BE49-F238E27FC236}">
                <a16:creationId xmlns:a16="http://schemas.microsoft.com/office/drawing/2014/main" id="{234EB09A-990B-536B-8509-0FA1759A9F65}"/>
              </a:ext>
            </a:extLst>
          </p:cNvPr>
          <p:cNvSpPr txBox="1"/>
          <p:nvPr/>
        </p:nvSpPr>
        <p:spPr>
          <a:xfrm>
            <a:off x="789709" y="3418609"/>
            <a:ext cx="1610591"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March 25-28 </a:t>
            </a:r>
          </a:p>
          <a:p>
            <a:r>
              <a:rPr lang="en-US" dirty="0"/>
              <a:t>4:10pm –6:00pm </a:t>
            </a:r>
          </a:p>
        </p:txBody>
      </p:sp>
      <p:pic>
        <p:nvPicPr>
          <p:cNvPr id="5" name="Picture 2" descr="Edwards Middle School logo">
            <a:extLst>
              <a:ext uri="{FF2B5EF4-FFF2-40B4-BE49-F238E27FC236}">
                <a16:creationId xmlns:a16="http://schemas.microsoft.com/office/drawing/2014/main" id="{DDEF22EF-FC64-D937-10F3-FA5F06ECAE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0083" y="648530"/>
            <a:ext cx="1211873" cy="126236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38617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6B3C-88DD-FC63-7F45-CE34DA6ED4DE}"/>
              </a:ext>
            </a:extLst>
          </p:cNvPr>
          <p:cNvSpPr txBox="1">
            <a:spLocks/>
          </p:cNvSpPr>
          <p:nvPr/>
        </p:nvSpPr>
        <p:spPr>
          <a:xfrm>
            <a:off x="468023" y="589076"/>
            <a:ext cx="5596347" cy="606276"/>
          </a:xfrm>
          <a:prstGeom prst="rect">
            <a:avLst/>
          </a:prstGeom>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3600" b="1">
                <a:latin typeface="Aptos ExtraBold" panose="020F0502020204030204" pitchFamily="34" charset="0"/>
              </a:rPr>
              <a:t>Transition Field Trip Date</a:t>
            </a:r>
          </a:p>
          <a:p>
            <a:r>
              <a:rPr lang="en-US" sz="3600" b="1">
                <a:latin typeface="Aptos ExtraBold"/>
              </a:rPr>
              <a:t>March 24</a:t>
            </a:r>
            <a:r>
              <a:rPr lang="en-US" sz="3600" b="1" baseline="30000">
                <a:latin typeface="Aptos ExtraBold"/>
              </a:rPr>
              <a:t>th</a:t>
            </a:r>
            <a:r>
              <a:rPr lang="en-US" sz="3600" b="1" dirty="0">
                <a:latin typeface="Aptos ExtraBold"/>
              </a:rPr>
              <a:t>  </a:t>
            </a:r>
          </a:p>
        </p:txBody>
      </p:sp>
      <p:sp>
        <p:nvSpPr>
          <p:cNvPr id="3" name="Text Placeholder 2">
            <a:extLst>
              <a:ext uri="{FF2B5EF4-FFF2-40B4-BE49-F238E27FC236}">
                <a16:creationId xmlns:a16="http://schemas.microsoft.com/office/drawing/2014/main" id="{ACB3DD67-CAF6-62BF-C5A1-89BD27082742}"/>
              </a:ext>
            </a:extLst>
          </p:cNvPr>
          <p:cNvSpPr txBox="1">
            <a:spLocks/>
          </p:cNvSpPr>
          <p:nvPr/>
        </p:nvSpPr>
        <p:spPr>
          <a:xfrm>
            <a:off x="4759696" y="1256289"/>
            <a:ext cx="3588589" cy="1281686"/>
          </a:xfrm>
          <a:prstGeom prst="rect">
            <a:avLst/>
          </a:prstGeom>
          <a:ln w="38100">
            <a:solidFill>
              <a:schemeClr val="tx1"/>
            </a:solidFill>
          </a:ln>
        </p:spPr>
        <p:txBody>
          <a:bodyPr lIns="91440" tIns="45720" rIns="91440" bIns="45720" anchor="t"/>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1800" dirty="0">
                <a:latin typeface="Tahoma"/>
              </a:rPr>
              <a:t>All elementary school students with a</a:t>
            </a:r>
            <a:r>
              <a:rPr lang="en-US" sz="1800" b="1" dirty="0">
                <a:latin typeface="Tahoma"/>
              </a:rPr>
              <a:t> </a:t>
            </a:r>
            <a:r>
              <a:rPr lang="en-US" sz="1800" b="1" dirty="0">
                <a:highlight>
                  <a:srgbClr val="FFFF00"/>
                </a:highlight>
                <a:latin typeface="Tahoma"/>
              </a:rPr>
              <a:t>signed field trip form</a:t>
            </a:r>
            <a:r>
              <a:rPr lang="en-US" sz="1800" dirty="0">
                <a:latin typeface="Tahoma"/>
              </a:rPr>
              <a:t> will be able to visit their future Middle School on March 24th </a:t>
            </a:r>
            <a:endParaRPr lang="en-US" dirty="0"/>
          </a:p>
        </p:txBody>
      </p:sp>
      <p:pic>
        <p:nvPicPr>
          <p:cNvPr id="4" name="Picture 3" descr="Cartoon image of school bus full of smiling students and smiling bus driver. ">
            <a:extLst>
              <a:ext uri="{FF2B5EF4-FFF2-40B4-BE49-F238E27FC236}">
                <a16:creationId xmlns:a16="http://schemas.microsoft.com/office/drawing/2014/main" id="{EB29EB72-17C9-1734-400A-C8AC07E8B1FF}"/>
              </a:ext>
            </a:extLst>
          </p:cNvPr>
          <p:cNvPicPr>
            <a:picLocks noChangeAspect="1"/>
          </p:cNvPicPr>
          <p:nvPr/>
        </p:nvPicPr>
        <p:blipFill>
          <a:blip r:embed="rId2"/>
          <a:stretch>
            <a:fillRect/>
          </a:stretch>
        </p:blipFill>
        <p:spPr>
          <a:xfrm>
            <a:off x="561198" y="1897132"/>
            <a:ext cx="2372264" cy="2500410"/>
          </a:xfrm>
          <a:prstGeom prst="rect">
            <a:avLst/>
          </a:prstGeom>
          <a:ln w="57150">
            <a:solidFill>
              <a:schemeClr val="bg1">
                <a:lumMod val="50000"/>
              </a:schemeClr>
            </a:solidFill>
          </a:ln>
        </p:spPr>
      </p:pic>
      <p:pic>
        <p:nvPicPr>
          <p:cNvPr id="5" name="Picture 2" descr="Image result for Edwards Middle School Conyers">
            <a:extLst>
              <a:ext uri="{FF2B5EF4-FFF2-40B4-BE49-F238E27FC236}">
                <a16:creationId xmlns:a16="http://schemas.microsoft.com/office/drawing/2014/main" id="{42087197-046A-5C28-D1B1-0CF286A7E1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40642" y="1906791"/>
            <a:ext cx="1211873" cy="126236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D8ED3DBF-BBF8-03D2-E47A-B7CA580BA045}"/>
              </a:ext>
            </a:extLst>
          </p:cNvPr>
          <p:cNvPicPr>
            <a:picLocks noChangeAspect="1"/>
          </p:cNvPicPr>
          <p:nvPr/>
        </p:nvPicPr>
        <p:blipFill rotWithShape="1">
          <a:blip r:embed="rId4"/>
          <a:srcRect l="10424" t="1026" b="31214"/>
          <a:stretch/>
        </p:blipFill>
        <p:spPr>
          <a:xfrm>
            <a:off x="3561763" y="3453249"/>
            <a:ext cx="1308848" cy="1326778"/>
          </a:xfrm>
          <a:prstGeom prst="rect">
            <a:avLst/>
          </a:prstGeom>
        </p:spPr>
      </p:pic>
      <p:pic>
        <p:nvPicPr>
          <p:cNvPr id="7" name="Picture 6">
            <a:extLst>
              <a:ext uri="{FF2B5EF4-FFF2-40B4-BE49-F238E27FC236}">
                <a16:creationId xmlns:a16="http://schemas.microsoft.com/office/drawing/2014/main" id="{0D07E020-7C4B-8A24-83A7-DAB32D0B54FE}"/>
              </a:ext>
            </a:extLst>
          </p:cNvPr>
          <p:cNvPicPr>
            <a:picLocks noChangeAspect="1"/>
          </p:cNvPicPr>
          <p:nvPr/>
        </p:nvPicPr>
        <p:blipFill>
          <a:blip r:embed="rId5"/>
          <a:stretch>
            <a:fillRect/>
          </a:stretch>
        </p:blipFill>
        <p:spPr>
          <a:xfrm>
            <a:off x="7064907" y="2778931"/>
            <a:ext cx="1283378" cy="1348636"/>
          </a:xfrm>
          <a:prstGeom prst="rect">
            <a:avLst/>
          </a:prstGeom>
        </p:spPr>
      </p:pic>
      <p:pic>
        <p:nvPicPr>
          <p:cNvPr id="8" name="Picture 7">
            <a:extLst>
              <a:ext uri="{FF2B5EF4-FFF2-40B4-BE49-F238E27FC236}">
                <a16:creationId xmlns:a16="http://schemas.microsoft.com/office/drawing/2014/main" id="{7372BF6B-B821-5394-5344-3211EEC3B830}"/>
              </a:ext>
            </a:extLst>
          </p:cNvPr>
          <p:cNvPicPr>
            <a:picLocks noChangeAspect="1"/>
          </p:cNvPicPr>
          <p:nvPr/>
        </p:nvPicPr>
        <p:blipFill>
          <a:blip r:embed="rId6"/>
          <a:stretch>
            <a:fillRect/>
          </a:stretch>
        </p:blipFill>
        <p:spPr>
          <a:xfrm>
            <a:off x="5309131" y="3147337"/>
            <a:ext cx="1130915" cy="1211695"/>
          </a:xfrm>
          <a:prstGeom prst="rect">
            <a:avLst/>
          </a:prstGeom>
          <a:ln w="57150">
            <a:solidFill>
              <a:schemeClr val="accent1">
                <a:lumMod val="50000"/>
              </a:schemeClr>
            </a:solidFill>
          </a:ln>
        </p:spPr>
      </p:pic>
    </p:spTree>
    <p:extLst>
      <p:ext uri="{BB962C8B-B14F-4D97-AF65-F5344CB8AC3E}">
        <p14:creationId xmlns:p14="http://schemas.microsoft.com/office/powerpoint/2010/main" val="9712100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3D646-2DAD-4910-B003-33D1784D0CC3}"/>
              </a:ext>
            </a:extLst>
          </p:cNvPr>
          <p:cNvSpPr>
            <a:spLocks noGrp="1"/>
          </p:cNvSpPr>
          <p:nvPr>
            <p:ph type="title"/>
          </p:nvPr>
        </p:nvSpPr>
        <p:spPr>
          <a:xfrm>
            <a:off x="538031" y="430305"/>
            <a:ext cx="2615970" cy="3672450"/>
          </a:xfrm>
        </p:spPr>
        <p:txBody>
          <a:bodyPr/>
          <a:lstStyle/>
          <a:p>
            <a:r>
              <a:rPr lang="en-US" sz="3600">
                <a:solidFill>
                  <a:schemeClr val="bg2"/>
                </a:solidFill>
              </a:rPr>
              <a:t>Stay Tuned for  additional Middle School</a:t>
            </a:r>
            <a:br>
              <a:rPr lang="en-US" sz="3600" dirty="0"/>
            </a:br>
            <a:r>
              <a:rPr lang="en-US" sz="3600">
                <a:solidFill>
                  <a:schemeClr val="bg2"/>
                </a:solidFill>
              </a:rPr>
              <a:t>Transitional  Activities</a:t>
            </a:r>
          </a:p>
        </p:txBody>
      </p:sp>
      <p:pic>
        <p:nvPicPr>
          <p:cNvPr id="3" name="Picture 2" descr="Davis Middle School logo">
            <a:extLst>
              <a:ext uri="{FF2B5EF4-FFF2-40B4-BE49-F238E27FC236}">
                <a16:creationId xmlns:a16="http://schemas.microsoft.com/office/drawing/2014/main" id="{CB7DEB39-1825-4368-A9A7-19E3B40DDF4D}"/>
              </a:ext>
            </a:extLst>
          </p:cNvPr>
          <p:cNvPicPr>
            <a:picLocks noChangeAspect="1"/>
          </p:cNvPicPr>
          <p:nvPr/>
        </p:nvPicPr>
        <p:blipFill rotWithShape="1">
          <a:blip r:embed="rId2"/>
          <a:srcRect l="10424" t="1026" b="31214"/>
          <a:stretch/>
        </p:blipFill>
        <p:spPr>
          <a:xfrm>
            <a:off x="5246610" y="1093695"/>
            <a:ext cx="1308848" cy="1326778"/>
          </a:xfrm>
          <a:prstGeom prst="rect">
            <a:avLst/>
          </a:prstGeom>
        </p:spPr>
      </p:pic>
      <p:pic>
        <p:nvPicPr>
          <p:cNvPr id="4" name="Picture 3" descr="Memorial Middle School logo">
            <a:extLst>
              <a:ext uri="{FF2B5EF4-FFF2-40B4-BE49-F238E27FC236}">
                <a16:creationId xmlns:a16="http://schemas.microsoft.com/office/drawing/2014/main" id="{4A3B2FCE-8E0A-404D-B2AE-9FE5AB7D0F59}"/>
              </a:ext>
            </a:extLst>
          </p:cNvPr>
          <p:cNvPicPr>
            <a:picLocks noChangeAspect="1"/>
          </p:cNvPicPr>
          <p:nvPr/>
        </p:nvPicPr>
        <p:blipFill>
          <a:blip r:embed="rId3"/>
          <a:stretch>
            <a:fillRect/>
          </a:stretch>
        </p:blipFill>
        <p:spPr>
          <a:xfrm>
            <a:off x="5513003" y="2723028"/>
            <a:ext cx="1130915" cy="1211695"/>
          </a:xfrm>
          <a:prstGeom prst="rect">
            <a:avLst/>
          </a:prstGeom>
          <a:ln w="57150">
            <a:solidFill>
              <a:schemeClr val="accent1">
                <a:lumMod val="50000"/>
              </a:schemeClr>
            </a:solidFill>
          </a:ln>
        </p:spPr>
      </p:pic>
      <p:pic>
        <p:nvPicPr>
          <p:cNvPr id="5" name="Picture 2" descr="Edwards Middle School logo">
            <a:extLst>
              <a:ext uri="{FF2B5EF4-FFF2-40B4-BE49-F238E27FC236}">
                <a16:creationId xmlns:a16="http://schemas.microsoft.com/office/drawing/2014/main" id="{E1B792E0-CF43-4A6E-BB8D-07CB3D6799D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74847" y="960257"/>
            <a:ext cx="1211873" cy="126236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6" name="Picture 5" descr="Conyers Middle School logo">
            <a:extLst>
              <a:ext uri="{FF2B5EF4-FFF2-40B4-BE49-F238E27FC236}">
                <a16:creationId xmlns:a16="http://schemas.microsoft.com/office/drawing/2014/main" id="{BEB47EB6-510C-E529-C4CE-08AB62E8499C}"/>
              </a:ext>
            </a:extLst>
          </p:cNvPr>
          <p:cNvPicPr>
            <a:picLocks noChangeAspect="1"/>
          </p:cNvPicPr>
          <p:nvPr/>
        </p:nvPicPr>
        <p:blipFill>
          <a:blip r:embed="rId5"/>
          <a:stretch>
            <a:fillRect/>
          </a:stretch>
        </p:blipFill>
        <p:spPr>
          <a:xfrm>
            <a:off x="3184283" y="2607750"/>
            <a:ext cx="1283378" cy="1348636"/>
          </a:xfrm>
          <a:prstGeom prst="rect">
            <a:avLst/>
          </a:prstGeom>
        </p:spPr>
      </p:pic>
      <p:pic>
        <p:nvPicPr>
          <p:cNvPr id="10" name="Picture 9" descr="Cartoon image of school bus full of smiling students and smiling bus driver. ">
            <a:extLst>
              <a:ext uri="{FF2B5EF4-FFF2-40B4-BE49-F238E27FC236}">
                <a16:creationId xmlns:a16="http://schemas.microsoft.com/office/drawing/2014/main" id="{39FC970C-4230-4EB8-51B7-353FF2092966}"/>
              </a:ex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6826663" y="1093695"/>
            <a:ext cx="1776730" cy="1872706"/>
          </a:xfrm>
          <a:prstGeom prst="rect">
            <a:avLst/>
          </a:prstGeom>
          <a:ln w="57150">
            <a:solidFill>
              <a:schemeClr val="bg1">
                <a:lumMod val="50000"/>
              </a:schemeClr>
            </a:solidFill>
          </a:ln>
        </p:spPr>
      </p:pic>
    </p:spTree>
    <p:extLst>
      <p:ext uri="{BB962C8B-B14F-4D97-AF65-F5344CB8AC3E}">
        <p14:creationId xmlns:p14="http://schemas.microsoft.com/office/powerpoint/2010/main" val="5954159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21"/>
        <p:cNvGrpSpPr/>
        <p:nvPr/>
      </p:nvGrpSpPr>
      <p:grpSpPr>
        <a:xfrm>
          <a:off x="0" y="0"/>
          <a:ext cx="0" cy="0"/>
          <a:chOff x="0" y="0"/>
          <a:chExt cx="0" cy="0"/>
        </a:xfrm>
      </p:grpSpPr>
      <p:sp>
        <p:nvSpPr>
          <p:cNvPr id="3123" name="Google Shape;3123;p79"/>
          <p:cNvSpPr txBox="1">
            <a:spLocks noGrp="1"/>
          </p:cNvSpPr>
          <p:nvPr>
            <p:ph type="title"/>
          </p:nvPr>
        </p:nvSpPr>
        <p:spPr>
          <a:xfrm>
            <a:off x="720000" y="535005"/>
            <a:ext cx="7704000" cy="5727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dirty="0"/>
              <a:t>Thank You for Attending </a:t>
            </a:r>
            <a:endParaRPr dirty="0"/>
          </a:p>
        </p:txBody>
      </p:sp>
      <p:sp>
        <p:nvSpPr>
          <p:cNvPr id="3122" name="Google Shape;3122;p79"/>
          <p:cNvSpPr txBox="1">
            <a:spLocks noGrp="1"/>
          </p:cNvSpPr>
          <p:nvPr>
            <p:ph type="subTitle" idx="1"/>
          </p:nvPr>
        </p:nvSpPr>
        <p:spPr>
          <a:xfrm>
            <a:off x="2139709" y="1215427"/>
            <a:ext cx="5156813" cy="3168600"/>
          </a:xfrm>
          <a:prstGeom prst="rect">
            <a:avLst/>
          </a:prstGeom>
        </p:spPr>
        <p:txBody>
          <a:bodyPr spcFirstLastPara="1" wrap="square" lIns="91425" tIns="91425" rIns="91425" bIns="91425" anchor="t" anchorCtr="0">
            <a:noAutofit/>
          </a:bodyPr>
          <a:lstStyle/>
          <a:p>
            <a:pPr marL="127000" lvl="0" indent="0" algn="ctr" rtl="0">
              <a:spcBef>
                <a:spcPts val="0"/>
              </a:spcBef>
              <a:spcAft>
                <a:spcPts val="0"/>
              </a:spcAft>
              <a:buSzPts val="1600"/>
              <a:buNone/>
            </a:pPr>
            <a:r>
              <a:rPr lang="en-US" sz="1800" dirty="0"/>
              <a:t>We have a few minutes for Q &amp; A </a:t>
            </a:r>
          </a:p>
          <a:p>
            <a:pPr marL="127000" lvl="0" indent="0" algn="ctr" rtl="0">
              <a:spcBef>
                <a:spcPts val="0"/>
              </a:spcBef>
              <a:spcAft>
                <a:spcPts val="0"/>
              </a:spcAft>
              <a:buSzPts val="1600"/>
              <a:buNone/>
            </a:pPr>
            <a:endParaRPr lang="en-US" sz="1800" dirty="0"/>
          </a:p>
          <a:p>
            <a:pPr marL="127000" lvl="0" indent="0" algn="ctr" rtl="0">
              <a:spcBef>
                <a:spcPts val="0"/>
              </a:spcBef>
              <a:spcAft>
                <a:spcPts val="0"/>
              </a:spcAft>
              <a:buSzPts val="1600"/>
              <a:buNone/>
            </a:pPr>
            <a:r>
              <a:rPr lang="en-US" sz="1800" dirty="0"/>
              <a:t>For school specific questions please go to the middle school website</a:t>
            </a:r>
          </a:p>
          <a:p>
            <a:pPr marL="127000" lvl="0" indent="0" algn="ctr" rtl="0">
              <a:spcBef>
                <a:spcPts val="0"/>
              </a:spcBef>
              <a:spcAft>
                <a:spcPts val="0"/>
              </a:spcAft>
              <a:buSzPts val="1600"/>
              <a:buNone/>
            </a:pPr>
            <a:endParaRPr lang="en-US" sz="1800" dirty="0"/>
          </a:p>
          <a:p>
            <a:pPr marL="127000" lvl="0" indent="0" algn="ctr" rtl="0">
              <a:spcBef>
                <a:spcPts val="0"/>
              </a:spcBef>
              <a:spcAft>
                <a:spcPts val="0"/>
              </a:spcAft>
              <a:buSzPts val="1600"/>
              <a:buNone/>
            </a:pPr>
            <a:r>
              <a:rPr lang="en-US" sz="1800" dirty="0"/>
              <a:t>Please complete the evaluation for this workshop: </a:t>
            </a:r>
          </a:p>
          <a:p>
            <a:pPr marL="127000" lvl="0" indent="0" algn="ctr" rtl="0">
              <a:spcBef>
                <a:spcPts val="0"/>
              </a:spcBef>
              <a:spcAft>
                <a:spcPts val="0"/>
              </a:spcAft>
              <a:buSzPts val="1600"/>
              <a:buNone/>
            </a:pPr>
            <a:endParaRPr lang="en-US" sz="1800" dirty="0"/>
          </a:p>
          <a:p>
            <a:pPr marL="127000" lvl="0" indent="0" algn="ctr" rtl="0">
              <a:spcBef>
                <a:spcPts val="0"/>
              </a:spcBef>
              <a:spcAft>
                <a:spcPts val="0"/>
              </a:spcAft>
              <a:buSzPts val="1600"/>
              <a:buNone/>
            </a:pPr>
            <a:r>
              <a:rPr lang="en-US" sz="1800" dirty="0"/>
              <a:t> </a:t>
            </a:r>
            <a:endParaRPr sz="1800" dirty="0"/>
          </a:p>
        </p:txBody>
      </p:sp>
      <p:grpSp>
        <p:nvGrpSpPr>
          <p:cNvPr id="3124" name="Google Shape;3124;p79">
            <a:extLst>
              <a:ext uri="{C183D7F6-B498-43B3-948B-1728B52AA6E4}">
                <adec:decorative xmlns:adec="http://schemas.microsoft.com/office/drawing/2017/decorative" val="1"/>
              </a:ext>
            </a:extLst>
          </p:cNvPr>
          <p:cNvGrpSpPr/>
          <p:nvPr/>
        </p:nvGrpSpPr>
        <p:grpSpPr>
          <a:xfrm>
            <a:off x="211518" y="2005384"/>
            <a:ext cx="1332426" cy="2693780"/>
            <a:chOff x="870924" y="1464320"/>
            <a:chExt cx="1332426" cy="2693780"/>
          </a:xfrm>
        </p:grpSpPr>
        <p:sp>
          <p:nvSpPr>
            <p:cNvPr id="3125" name="Google Shape;3125;p79"/>
            <p:cNvSpPr/>
            <p:nvPr/>
          </p:nvSpPr>
          <p:spPr>
            <a:xfrm flipH="1">
              <a:off x="1024050" y="3943900"/>
              <a:ext cx="1179300" cy="214200"/>
            </a:xfrm>
            <a:prstGeom prst="ellipse">
              <a:avLst/>
            </a:prstGeom>
            <a:solidFill>
              <a:srgbClr val="F4B389">
                <a:alpha val="494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26" name="Google Shape;3126;p79"/>
            <p:cNvGrpSpPr/>
            <p:nvPr/>
          </p:nvGrpSpPr>
          <p:grpSpPr>
            <a:xfrm>
              <a:off x="870924" y="1464320"/>
              <a:ext cx="1152275" cy="2606213"/>
              <a:chOff x="870873" y="1754136"/>
              <a:chExt cx="884121" cy="1999703"/>
            </a:xfrm>
          </p:grpSpPr>
          <p:sp>
            <p:nvSpPr>
              <p:cNvPr id="3127" name="Google Shape;3127;p79"/>
              <p:cNvSpPr/>
              <p:nvPr/>
            </p:nvSpPr>
            <p:spPr>
              <a:xfrm>
                <a:off x="1047603" y="2130793"/>
                <a:ext cx="220930" cy="265902"/>
              </a:xfrm>
              <a:custGeom>
                <a:avLst/>
                <a:gdLst/>
                <a:ahLst/>
                <a:cxnLst/>
                <a:rect l="l" t="t" r="r" b="b"/>
                <a:pathLst>
                  <a:path w="14895" h="17927" extrusionOk="0">
                    <a:moveTo>
                      <a:pt x="7053" y="1"/>
                    </a:moveTo>
                    <a:lnTo>
                      <a:pt x="4651" y="2584"/>
                    </a:lnTo>
                    <a:cubicBezTo>
                      <a:pt x="3405" y="3952"/>
                      <a:pt x="2098" y="5350"/>
                      <a:pt x="1369" y="7022"/>
                    </a:cubicBezTo>
                    <a:cubicBezTo>
                      <a:pt x="1" y="10214"/>
                      <a:pt x="1186" y="14043"/>
                      <a:pt x="4165" y="16171"/>
                    </a:cubicBezTo>
                    <a:cubicBezTo>
                      <a:pt x="5751" y="17319"/>
                      <a:pt x="7828" y="17927"/>
                      <a:pt x="9910" y="17927"/>
                    </a:cubicBezTo>
                    <a:cubicBezTo>
                      <a:pt x="10143" y="17927"/>
                      <a:pt x="10376" y="17919"/>
                      <a:pt x="10609" y="17904"/>
                    </a:cubicBezTo>
                    <a:cubicBezTo>
                      <a:pt x="12129" y="17812"/>
                      <a:pt x="13618" y="17387"/>
                      <a:pt x="14895" y="16627"/>
                    </a:cubicBezTo>
                    <a:lnTo>
                      <a:pt x="14834" y="16475"/>
                    </a:lnTo>
                    <a:cubicBezTo>
                      <a:pt x="13375" y="17295"/>
                      <a:pt x="11656" y="17702"/>
                      <a:pt x="9938" y="17702"/>
                    </a:cubicBezTo>
                    <a:cubicBezTo>
                      <a:pt x="7897" y="17702"/>
                      <a:pt x="5857" y="17127"/>
                      <a:pt x="4256" y="15989"/>
                    </a:cubicBezTo>
                    <a:cubicBezTo>
                      <a:pt x="1369" y="13952"/>
                      <a:pt x="244" y="10183"/>
                      <a:pt x="1581" y="7052"/>
                    </a:cubicBezTo>
                    <a:cubicBezTo>
                      <a:pt x="2250" y="5441"/>
                      <a:pt x="3557" y="4013"/>
                      <a:pt x="4803" y="2706"/>
                    </a:cubicBezTo>
                    <a:lnTo>
                      <a:pt x="7205" y="122"/>
                    </a:lnTo>
                    <a:lnTo>
                      <a:pt x="705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8" name="Google Shape;3128;p79"/>
              <p:cNvSpPr/>
              <p:nvPr/>
            </p:nvSpPr>
            <p:spPr>
              <a:xfrm>
                <a:off x="1044443" y="1811597"/>
                <a:ext cx="179903" cy="520873"/>
              </a:xfrm>
              <a:custGeom>
                <a:avLst/>
                <a:gdLst/>
                <a:ahLst/>
                <a:cxnLst/>
                <a:rect l="l" t="t" r="r" b="b"/>
                <a:pathLst>
                  <a:path w="12129" h="35117" extrusionOk="0">
                    <a:moveTo>
                      <a:pt x="12068" y="1"/>
                    </a:moveTo>
                    <a:cubicBezTo>
                      <a:pt x="9758" y="396"/>
                      <a:pt x="7600" y="1490"/>
                      <a:pt x="5989" y="3162"/>
                    </a:cubicBezTo>
                    <a:cubicBezTo>
                      <a:pt x="4408" y="4833"/>
                      <a:pt x="3375" y="7052"/>
                      <a:pt x="3101" y="9362"/>
                    </a:cubicBezTo>
                    <a:cubicBezTo>
                      <a:pt x="2676" y="13375"/>
                      <a:pt x="4591" y="17113"/>
                      <a:pt x="6262" y="19515"/>
                    </a:cubicBezTo>
                    <a:lnTo>
                      <a:pt x="6354" y="19606"/>
                    </a:lnTo>
                    <a:cubicBezTo>
                      <a:pt x="7144" y="20791"/>
                      <a:pt x="8056" y="22098"/>
                      <a:pt x="7721" y="23405"/>
                    </a:cubicBezTo>
                    <a:cubicBezTo>
                      <a:pt x="7478" y="24317"/>
                      <a:pt x="6749" y="24925"/>
                      <a:pt x="6202" y="25320"/>
                    </a:cubicBezTo>
                    <a:cubicBezTo>
                      <a:pt x="5746" y="25624"/>
                      <a:pt x="5229" y="25837"/>
                      <a:pt x="4743" y="26080"/>
                    </a:cubicBezTo>
                    <a:cubicBezTo>
                      <a:pt x="4439" y="26202"/>
                      <a:pt x="4165" y="26293"/>
                      <a:pt x="3922" y="26445"/>
                    </a:cubicBezTo>
                    <a:cubicBezTo>
                      <a:pt x="2463" y="27205"/>
                      <a:pt x="1369" y="28208"/>
                      <a:pt x="761" y="29332"/>
                    </a:cubicBezTo>
                    <a:cubicBezTo>
                      <a:pt x="31" y="30700"/>
                      <a:pt x="1" y="32341"/>
                      <a:pt x="670" y="33527"/>
                    </a:cubicBezTo>
                    <a:cubicBezTo>
                      <a:pt x="1237" y="34521"/>
                      <a:pt x="2336" y="35116"/>
                      <a:pt x="3394" y="35116"/>
                    </a:cubicBezTo>
                    <a:cubicBezTo>
                      <a:pt x="3469" y="35116"/>
                      <a:pt x="3544" y="35113"/>
                      <a:pt x="3618" y="35107"/>
                    </a:cubicBezTo>
                    <a:cubicBezTo>
                      <a:pt x="3861" y="35077"/>
                      <a:pt x="4165" y="35047"/>
                      <a:pt x="4500" y="34803"/>
                    </a:cubicBezTo>
                    <a:lnTo>
                      <a:pt x="4439" y="34621"/>
                    </a:lnTo>
                    <a:cubicBezTo>
                      <a:pt x="4127" y="34762"/>
                      <a:pt x="3791" y="34828"/>
                      <a:pt x="3451" y="34828"/>
                    </a:cubicBezTo>
                    <a:cubicBezTo>
                      <a:pt x="2468" y="34828"/>
                      <a:pt x="1455" y="34271"/>
                      <a:pt x="913" y="33345"/>
                    </a:cubicBezTo>
                    <a:cubicBezTo>
                      <a:pt x="244" y="32189"/>
                      <a:pt x="305" y="30639"/>
                      <a:pt x="974" y="29332"/>
                    </a:cubicBezTo>
                    <a:cubicBezTo>
                      <a:pt x="1551" y="28238"/>
                      <a:pt x="2615" y="27296"/>
                      <a:pt x="4013" y="26566"/>
                    </a:cubicBezTo>
                    <a:cubicBezTo>
                      <a:pt x="4287" y="26445"/>
                      <a:pt x="4560" y="26293"/>
                      <a:pt x="4803" y="26202"/>
                    </a:cubicBezTo>
                    <a:cubicBezTo>
                      <a:pt x="5320" y="25958"/>
                      <a:pt x="5837" y="25746"/>
                      <a:pt x="6293" y="25442"/>
                    </a:cubicBezTo>
                    <a:cubicBezTo>
                      <a:pt x="6901" y="25016"/>
                      <a:pt x="7661" y="24378"/>
                      <a:pt x="7904" y="23405"/>
                    </a:cubicBezTo>
                    <a:cubicBezTo>
                      <a:pt x="8238" y="21977"/>
                      <a:pt x="7326" y="20639"/>
                      <a:pt x="6506" y="19454"/>
                    </a:cubicBezTo>
                    <a:lnTo>
                      <a:pt x="6414" y="19363"/>
                    </a:lnTo>
                    <a:cubicBezTo>
                      <a:pt x="4743" y="16992"/>
                      <a:pt x="2889" y="13314"/>
                      <a:pt x="3284" y="9362"/>
                    </a:cubicBezTo>
                    <a:cubicBezTo>
                      <a:pt x="3557" y="7083"/>
                      <a:pt x="4560" y="4925"/>
                      <a:pt x="6141" y="3283"/>
                    </a:cubicBezTo>
                    <a:cubicBezTo>
                      <a:pt x="7752" y="1642"/>
                      <a:pt x="9880" y="548"/>
                      <a:pt x="12129" y="213"/>
                    </a:cubicBezTo>
                    <a:lnTo>
                      <a:pt x="12068"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9" name="Google Shape;3129;p79"/>
              <p:cNvSpPr/>
              <p:nvPr/>
            </p:nvSpPr>
            <p:spPr>
              <a:xfrm>
                <a:off x="1052468" y="2046040"/>
                <a:ext cx="356736" cy="356173"/>
              </a:xfrm>
              <a:custGeom>
                <a:avLst/>
                <a:gdLst/>
                <a:ahLst/>
                <a:cxnLst/>
                <a:rect l="l" t="t" r="r" b="b"/>
                <a:pathLst>
                  <a:path w="24051" h="24013" extrusionOk="0">
                    <a:moveTo>
                      <a:pt x="22591" y="0"/>
                    </a:moveTo>
                    <a:lnTo>
                      <a:pt x="4658" y="1155"/>
                    </a:lnTo>
                    <a:cubicBezTo>
                      <a:pt x="4658" y="1155"/>
                      <a:pt x="7120" y="6383"/>
                      <a:pt x="5114" y="8572"/>
                    </a:cubicBezTo>
                    <a:cubicBezTo>
                      <a:pt x="3107" y="10730"/>
                      <a:pt x="1709" y="10851"/>
                      <a:pt x="828" y="14104"/>
                    </a:cubicBezTo>
                    <a:cubicBezTo>
                      <a:pt x="1" y="17184"/>
                      <a:pt x="994" y="24013"/>
                      <a:pt x="8932" y="24013"/>
                    </a:cubicBezTo>
                    <a:cubicBezTo>
                      <a:pt x="9452" y="24013"/>
                      <a:pt x="10003" y="23983"/>
                      <a:pt x="10585" y="23922"/>
                    </a:cubicBezTo>
                    <a:cubicBezTo>
                      <a:pt x="17281" y="23190"/>
                      <a:pt x="21247" y="23083"/>
                      <a:pt x="22991" y="23083"/>
                    </a:cubicBezTo>
                    <a:cubicBezTo>
                      <a:pt x="23709" y="23083"/>
                      <a:pt x="24050" y="23101"/>
                      <a:pt x="24050" y="23101"/>
                    </a:cubicBezTo>
                    <a:lnTo>
                      <a:pt x="22591" y="0"/>
                    </a:lnTo>
                    <a:close/>
                  </a:path>
                </a:pathLst>
              </a:custGeom>
              <a:solidFill>
                <a:srgbClr val="E5911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0" name="Google Shape;3130;p79"/>
              <p:cNvSpPr/>
              <p:nvPr/>
            </p:nvSpPr>
            <p:spPr>
              <a:xfrm>
                <a:off x="1580950" y="2000949"/>
                <a:ext cx="142481" cy="389546"/>
              </a:xfrm>
              <a:custGeom>
                <a:avLst/>
                <a:gdLst/>
                <a:ahLst/>
                <a:cxnLst/>
                <a:rect l="l" t="t" r="r" b="b"/>
                <a:pathLst>
                  <a:path w="9606" h="26263" extrusionOk="0">
                    <a:moveTo>
                      <a:pt x="1429" y="1"/>
                    </a:moveTo>
                    <a:cubicBezTo>
                      <a:pt x="1338" y="1460"/>
                      <a:pt x="1217" y="2888"/>
                      <a:pt x="1399" y="4347"/>
                    </a:cubicBezTo>
                    <a:cubicBezTo>
                      <a:pt x="1581" y="5928"/>
                      <a:pt x="2159" y="7296"/>
                      <a:pt x="3040" y="8299"/>
                    </a:cubicBezTo>
                    <a:cubicBezTo>
                      <a:pt x="3496" y="8785"/>
                      <a:pt x="4043" y="9211"/>
                      <a:pt x="4591" y="9636"/>
                    </a:cubicBezTo>
                    <a:cubicBezTo>
                      <a:pt x="4895" y="9849"/>
                      <a:pt x="5199" y="10092"/>
                      <a:pt x="5502" y="10335"/>
                    </a:cubicBezTo>
                    <a:cubicBezTo>
                      <a:pt x="8238" y="12736"/>
                      <a:pt x="9424" y="16840"/>
                      <a:pt x="8329" y="20305"/>
                    </a:cubicBezTo>
                    <a:cubicBezTo>
                      <a:pt x="7569" y="22767"/>
                      <a:pt x="4925" y="25594"/>
                      <a:pt x="1" y="26080"/>
                    </a:cubicBezTo>
                    <a:lnTo>
                      <a:pt x="1" y="26262"/>
                    </a:lnTo>
                    <a:cubicBezTo>
                      <a:pt x="5047" y="25746"/>
                      <a:pt x="7661" y="22889"/>
                      <a:pt x="8512" y="20366"/>
                    </a:cubicBezTo>
                    <a:cubicBezTo>
                      <a:pt x="9606" y="16840"/>
                      <a:pt x="8420" y="12676"/>
                      <a:pt x="5624" y="10244"/>
                    </a:cubicBezTo>
                    <a:cubicBezTo>
                      <a:pt x="5320" y="9970"/>
                      <a:pt x="5016" y="9727"/>
                      <a:pt x="4712" y="9515"/>
                    </a:cubicBezTo>
                    <a:cubicBezTo>
                      <a:pt x="4165" y="9089"/>
                      <a:pt x="3648" y="8663"/>
                      <a:pt x="3192" y="8177"/>
                    </a:cubicBezTo>
                    <a:cubicBezTo>
                      <a:pt x="2341" y="7235"/>
                      <a:pt x="1764" y="5867"/>
                      <a:pt x="1581" y="4317"/>
                    </a:cubicBezTo>
                    <a:cubicBezTo>
                      <a:pt x="1399" y="2858"/>
                      <a:pt x="1521" y="1429"/>
                      <a:pt x="161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1" name="Google Shape;3131;p79"/>
              <p:cNvSpPr/>
              <p:nvPr/>
            </p:nvSpPr>
            <p:spPr>
              <a:xfrm>
                <a:off x="1348317" y="2032513"/>
                <a:ext cx="365651" cy="358427"/>
              </a:xfrm>
              <a:custGeom>
                <a:avLst/>
                <a:gdLst/>
                <a:ahLst/>
                <a:cxnLst/>
                <a:rect l="l" t="t" r="r" b="b"/>
                <a:pathLst>
                  <a:path w="24652" h="24165" extrusionOk="0">
                    <a:moveTo>
                      <a:pt x="17995" y="0"/>
                    </a:moveTo>
                    <a:lnTo>
                      <a:pt x="1" y="1064"/>
                    </a:lnTo>
                    <a:lnTo>
                      <a:pt x="1429" y="24165"/>
                    </a:lnTo>
                    <a:cubicBezTo>
                      <a:pt x="1429" y="24165"/>
                      <a:pt x="5350" y="23496"/>
                      <a:pt x="14895" y="23344"/>
                    </a:cubicBezTo>
                    <a:cubicBezTo>
                      <a:pt x="24408" y="23192"/>
                      <a:pt x="24652" y="15563"/>
                      <a:pt x="23405" y="12402"/>
                    </a:cubicBezTo>
                    <a:cubicBezTo>
                      <a:pt x="22129" y="9241"/>
                      <a:pt x="20731" y="9332"/>
                      <a:pt x="18451" y="7417"/>
                    </a:cubicBezTo>
                    <a:cubicBezTo>
                      <a:pt x="16171" y="5532"/>
                      <a:pt x="17995" y="0"/>
                      <a:pt x="1799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2" name="Google Shape;3132;p79"/>
              <p:cNvSpPr/>
              <p:nvPr/>
            </p:nvSpPr>
            <p:spPr>
              <a:xfrm>
                <a:off x="1211709" y="2888659"/>
                <a:ext cx="186667" cy="469241"/>
              </a:xfrm>
              <a:custGeom>
                <a:avLst/>
                <a:gdLst/>
                <a:ahLst/>
                <a:cxnLst/>
                <a:rect l="l" t="t" r="r" b="b"/>
                <a:pathLst>
                  <a:path w="12585" h="31636" extrusionOk="0">
                    <a:moveTo>
                      <a:pt x="1" y="1"/>
                    </a:moveTo>
                    <a:cubicBezTo>
                      <a:pt x="1" y="1"/>
                      <a:pt x="1977" y="16536"/>
                      <a:pt x="3800" y="31551"/>
                    </a:cubicBezTo>
                    <a:cubicBezTo>
                      <a:pt x="4890" y="31609"/>
                      <a:pt x="5993" y="31636"/>
                      <a:pt x="7101" y="31636"/>
                    </a:cubicBezTo>
                    <a:cubicBezTo>
                      <a:pt x="8928" y="31636"/>
                      <a:pt x="10768" y="31562"/>
                      <a:pt x="12585" y="31430"/>
                    </a:cubicBezTo>
                    <a:lnTo>
                      <a:pt x="12585" y="29180"/>
                    </a:lnTo>
                    <a:lnTo>
                      <a:pt x="12585" y="1"/>
                    </a:lnTo>
                    <a:close/>
                  </a:path>
                </a:pathLst>
              </a:custGeom>
              <a:solidFill>
                <a:srgbClr val="E983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3" name="Google Shape;3133;p79"/>
              <p:cNvSpPr/>
              <p:nvPr/>
            </p:nvSpPr>
            <p:spPr>
              <a:xfrm>
                <a:off x="1152201" y="3354830"/>
                <a:ext cx="264345" cy="391934"/>
              </a:xfrm>
              <a:custGeom>
                <a:avLst/>
                <a:gdLst/>
                <a:ahLst/>
                <a:cxnLst/>
                <a:rect l="l" t="t" r="r" b="b"/>
                <a:pathLst>
                  <a:path w="17822" h="26424" extrusionOk="0">
                    <a:moveTo>
                      <a:pt x="16597" y="1"/>
                    </a:moveTo>
                    <a:cubicBezTo>
                      <a:pt x="14780" y="133"/>
                      <a:pt x="12940" y="207"/>
                      <a:pt x="11113" y="207"/>
                    </a:cubicBezTo>
                    <a:cubicBezTo>
                      <a:pt x="10005" y="207"/>
                      <a:pt x="8902" y="180"/>
                      <a:pt x="7812" y="122"/>
                    </a:cubicBezTo>
                    <a:lnTo>
                      <a:pt x="7812" y="122"/>
                    </a:lnTo>
                    <a:cubicBezTo>
                      <a:pt x="8815" y="8207"/>
                      <a:pt x="9758" y="15867"/>
                      <a:pt x="10274" y="20274"/>
                    </a:cubicBezTo>
                    <a:cubicBezTo>
                      <a:pt x="10274" y="20274"/>
                      <a:pt x="1" y="23466"/>
                      <a:pt x="1" y="25290"/>
                    </a:cubicBezTo>
                    <a:cubicBezTo>
                      <a:pt x="1" y="26189"/>
                      <a:pt x="2669" y="26424"/>
                      <a:pt x="5461" y="26424"/>
                    </a:cubicBezTo>
                    <a:cubicBezTo>
                      <a:pt x="8523" y="26424"/>
                      <a:pt x="11733" y="26141"/>
                      <a:pt x="11733" y="26141"/>
                    </a:cubicBezTo>
                    <a:cubicBezTo>
                      <a:pt x="11733" y="26141"/>
                      <a:pt x="12721" y="26409"/>
                      <a:pt x="13838" y="26409"/>
                    </a:cubicBezTo>
                    <a:cubicBezTo>
                      <a:pt x="15659" y="26409"/>
                      <a:pt x="17821" y="25696"/>
                      <a:pt x="16597" y="21946"/>
                    </a:cubicBezTo>
                    <a:lnTo>
                      <a:pt x="16597" y="1"/>
                    </a:lnTo>
                    <a:close/>
                  </a:path>
                </a:pathLst>
              </a:custGeom>
              <a:solidFill>
                <a:srgbClr val="FFDA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4" name="Google Shape;3134;p79"/>
              <p:cNvSpPr/>
              <p:nvPr/>
            </p:nvSpPr>
            <p:spPr>
              <a:xfrm>
                <a:off x="1150392" y="3722721"/>
                <a:ext cx="255193" cy="31119"/>
              </a:xfrm>
              <a:custGeom>
                <a:avLst/>
                <a:gdLst/>
                <a:ahLst/>
                <a:cxnLst/>
                <a:rect l="l" t="t" r="r" b="b"/>
                <a:pathLst>
                  <a:path w="17205" h="2098" extrusionOk="0">
                    <a:moveTo>
                      <a:pt x="17205" y="0"/>
                    </a:moveTo>
                    <a:cubicBezTo>
                      <a:pt x="15173" y="494"/>
                      <a:pt x="12001" y="1071"/>
                      <a:pt x="8047" y="1071"/>
                    </a:cubicBezTo>
                    <a:cubicBezTo>
                      <a:pt x="5672" y="1071"/>
                      <a:pt x="3015" y="863"/>
                      <a:pt x="153" y="304"/>
                    </a:cubicBezTo>
                    <a:cubicBezTo>
                      <a:pt x="1" y="851"/>
                      <a:pt x="31" y="1186"/>
                      <a:pt x="31" y="1186"/>
                    </a:cubicBezTo>
                    <a:cubicBezTo>
                      <a:pt x="31" y="1186"/>
                      <a:pt x="943" y="2098"/>
                      <a:pt x="8208" y="2098"/>
                    </a:cubicBezTo>
                    <a:cubicBezTo>
                      <a:pt x="14652" y="2098"/>
                      <a:pt x="17053" y="1307"/>
                      <a:pt x="17053" y="1307"/>
                    </a:cubicBezTo>
                    <a:cubicBezTo>
                      <a:pt x="17144" y="851"/>
                      <a:pt x="17175" y="426"/>
                      <a:pt x="1720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5" name="Google Shape;3135;p79"/>
              <p:cNvSpPr/>
              <p:nvPr/>
            </p:nvSpPr>
            <p:spPr>
              <a:xfrm>
                <a:off x="1252736" y="3663658"/>
                <a:ext cx="66286" cy="80718"/>
              </a:xfrm>
              <a:custGeom>
                <a:avLst/>
                <a:gdLst/>
                <a:ahLst/>
                <a:cxnLst/>
                <a:rect l="l" t="t" r="r" b="b"/>
                <a:pathLst>
                  <a:path w="4469" h="5442" extrusionOk="0">
                    <a:moveTo>
                      <a:pt x="1673" y="1"/>
                    </a:moveTo>
                    <a:lnTo>
                      <a:pt x="1" y="639"/>
                    </a:lnTo>
                    <a:cubicBezTo>
                      <a:pt x="1" y="639"/>
                      <a:pt x="1916" y="3253"/>
                      <a:pt x="2068" y="5441"/>
                    </a:cubicBezTo>
                    <a:lnTo>
                      <a:pt x="4469" y="5350"/>
                    </a:lnTo>
                    <a:cubicBezTo>
                      <a:pt x="4469" y="5350"/>
                      <a:pt x="3314" y="1429"/>
                      <a:pt x="167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6" name="Google Shape;3136;p79"/>
              <p:cNvSpPr/>
              <p:nvPr/>
            </p:nvSpPr>
            <p:spPr>
              <a:xfrm>
                <a:off x="1205406" y="3682139"/>
                <a:ext cx="54109" cy="62237"/>
              </a:xfrm>
              <a:custGeom>
                <a:avLst/>
                <a:gdLst/>
                <a:ahLst/>
                <a:cxnLst/>
                <a:rect l="l" t="t" r="r" b="b"/>
                <a:pathLst>
                  <a:path w="3648" h="4196" extrusionOk="0">
                    <a:moveTo>
                      <a:pt x="1581" y="1"/>
                    </a:moveTo>
                    <a:lnTo>
                      <a:pt x="0" y="639"/>
                    </a:lnTo>
                    <a:cubicBezTo>
                      <a:pt x="0" y="639"/>
                      <a:pt x="1125" y="2007"/>
                      <a:pt x="1277" y="4195"/>
                    </a:cubicBezTo>
                    <a:lnTo>
                      <a:pt x="3648" y="4104"/>
                    </a:lnTo>
                    <a:cubicBezTo>
                      <a:pt x="3648" y="4104"/>
                      <a:pt x="3161" y="1490"/>
                      <a:pt x="158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7" name="Google Shape;3137;p79"/>
              <p:cNvSpPr/>
              <p:nvPr/>
            </p:nvSpPr>
            <p:spPr>
              <a:xfrm>
                <a:off x="1435339" y="2888659"/>
                <a:ext cx="171330" cy="462581"/>
              </a:xfrm>
              <a:custGeom>
                <a:avLst/>
                <a:gdLst/>
                <a:ahLst/>
                <a:cxnLst/>
                <a:rect l="l" t="t" r="r" b="b"/>
                <a:pathLst>
                  <a:path w="11551" h="31187" extrusionOk="0">
                    <a:moveTo>
                      <a:pt x="0" y="1"/>
                    </a:moveTo>
                    <a:lnTo>
                      <a:pt x="0" y="29180"/>
                    </a:lnTo>
                    <a:lnTo>
                      <a:pt x="0" y="31186"/>
                    </a:lnTo>
                    <a:cubicBezTo>
                      <a:pt x="2979" y="30852"/>
                      <a:pt x="5866" y="30335"/>
                      <a:pt x="8724" y="29515"/>
                    </a:cubicBezTo>
                    <a:cubicBezTo>
                      <a:pt x="10152" y="15229"/>
                      <a:pt x="11550" y="426"/>
                      <a:pt x="11550" y="426"/>
                    </a:cubicBezTo>
                    <a:lnTo>
                      <a:pt x="0" y="1"/>
                    </a:lnTo>
                    <a:close/>
                  </a:path>
                </a:pathLst>
              </a:custGeom>
              <a:solidFill>
                <a:srgbClr val="E983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8" name="Google Shape;3138;p79"/>
              <p:cNvSpPr/>
              <p:nvPr/>
            </p:nvSpPr>
            <p:spPr>
              <a:xfrm>
                <a:off x="1417169" y="3326426"/>
                <a:ext cx="264790" cy="420116"/>
              </a:xfrm>
              <a:custGeom>
                <a:avLst/>
                <a:gdLst/>
                <a:ahLst/>
                <a:cxnLst/>
                <a:rect l="l" t="t" r="r" b="b"/>
                <a:pathLst>
                  <a:path w="17852" h="28324" extrusionOk="0">
                    <a:moveTo>
                      <a:pt x="9949" y="1"/>
                    </a:moveTo>
                    <a:lnTo>
                      <a:pt x="9949" y="1"/>
                    </a:lnTo>
                    <a:cubicBezTo>
                      <a:pt x="7122" y="821"/>
                      <a:pt x="4204" y="1338"/>
                      <a:pt x="1225" y="1672"/>
                    </a:cubicBezTo>
                    <a:lnTo>
                      <a:pt x="1225" y="23861"/>
                    </a:lnTo>
                    <a:cubicBezTo>
                      <a:pt x="0" y="27611"/>
                      <a:pt x="2163" y="28324"/>
                      <a:pt x="3984" y="28324"/>
                    </a:cubicBezTo>
                    <a:cubicBezTo>
                      <a:pt x="5100" y="28324"/>
                      <a:pt x="6088" y="28056"/>
                      <a:pt x="6088" y="28056"/>
                    </a:cubicBezTo>
                    <a:cubicBezTo>
                      <a:pt x="6088" y="28056"/>
                      <a:pt x="9222" y="28315"/>
                      <a:pt x="12254" y="28315"/>
                    </a:cubicBezTo>
                    <a:cubicBezTo>
                      <a:pt x="15097" y="28315"/>
                      <a:pt x="17852" y="28087"/>
                      <a:pt x="17852" y="27205"/>
                    </a:cubicBezTo>
                    <a:cubicBezTo>
                      <a:pt x="17852" y="25381"/>
                      <a:pt x="7547" y="22189"/>
                      <a:pt x="7547" y="22189"/>
                    </a:cubicBezTo>
                    <a:cubicBezTo>
                      <a:pt x="8155" y="17417"/>
                      <a:pt x="9067" y="8815"/>
                      <a:pt x="9949" y="1"/>
                    </a:cubicBezTo>
                    <a:close/>
                  </a:path>
                </a:pathLst>
              </a:custGeom>
              <a:solidFill>
                <a:srgbClr val="FFDA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39" name="Google Shape;3139;p79"/>
              <p:cNvSpPr/>
              <p:nvPr/>
            </p:nvSpPr>
            <p:spPr>
              <a:xfrm>
                <a:off x="1428575" y="3722721"/>
                <a:ext cx="255638" cy="31119"/>
              </a:xfrm>
              <a:custGeom>
                <a:avLst/>
                <a:gdLst/>
                <a:ahLst/>
                <a:cxnLst/>
                <a:rect l="l" t="t" r="r" b="b"/>
                <a:pathLst>
                  <a:path w="17235" h="2098" extrusionOk="0">
                    <a:moveTo>
                      <a:pt x="0" y="0"/>
                    </a:moveTo>
                    <a:lnTo>
                      <a:pt x="0" y="0"/>
                    </a:lnTo>
                    <a:cubicBezTo>
                      <a:pt x="31" y="426"/>
                      <a:pt x="91" y="851"/>
                      <a:pt x="152" y="1307"/>
                    </a:cubicBezTo>
                    <a:cubicBezTo>
                      <a:pt x="152" y="1307"/>
                      <a:pt x="2553" y="2098"/>
                      <a:pt x="9028" y="2098"/>
                    </a:cubicBezTo>
                    <a:cubicBezTo>
                      <a:pt x="16262" y="2098"/>
                      <a:pt x="17174" y="1186"/>
                      <a:pt x="17174" y="1186"/>
                    </a:cubicBezTo>
                    <a:cubicBezTo>
                      <a:pt x="17174" y="1186"/>
                      <a:pt x="17234" y="851"/>
                      <a:pt x="17083" y="304"/>
                    </a:cubicBezTo>
                    <a:cubicBezTo>
                      <a:pt x="14197" y="863"/>
                      <a:pt x="11526" y="1071"/>
                      <a:pt x="9145" y="1071"/>
                    </a:cubicBezTo>
                    <a:cubicBezTo>
                      <a:pt x="5178" y="1071"/>
                      <a:pt x="2013" y="494"/>
                      <a:pt x="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0" name="Google Shape;3140;p79"/>
              <p:cNvSpPr/>
              <p:nvPr/>
            </p:nvSpPr>
            <p:spPr>
              <a:xfrm>
                <a:off x="1515138" y="3663658"/>
                <a:ext cx="65827" cy="80718"/>
              </a:xfrm>
              <a:custGeom>
                <a:avLst/>
                <a:gdLst/>
                <a:ahLst/>
                <a:cxnLst/>
                <a:rect l="l" t="t" r="r" b="b"/>
                <a:pathLst>
                  <a:path w="4438" h="5442" extrusionOk="0">
                    <a:moveTo>
                      <a:pt x="2766" y="1"/>
                    </a:moveTo>
                    <a:cubicBezTo>
                      <a:pt x="1125" y="1429"/>
                      <a:pt x="0" y="5350"/>
                      <a:pt x="0" y="5350"/>
                    </a:cubicBezTo>
                    <a:lnTo>
                      <a:pt x="2371" y="5441"/>
                    </a:lnTo>
                    <a:cubicBezTo>
                      <a:pt x="2523" y="3253"/>
                      <a:pt x="4438" y="639"/>
                      <a:pt x="4438" y="639"/>
                    </a:cubicBezTo>
                    <a:lnTo>
                      <a:pt x="2766"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1" name="Google Shape;3141;p79"/>
              <p:cNvSpPr/>
              <p:nvPr/>
            </p:nvSpPr>
            <p:spPr>
              <a:xfrm>
                <a:off x="1574646" y="3682139"/>
                <a:ext cx="54109" cy="62237"/>
              </a:xfrm>
              <a:custGeom>
                <a:avLst/>
                <a:gdLst/>
                <a:ahLst/>
                <a:cxnLst/>
                <a:rect l="l" t="t" r="r" b="b"/>
                <a:pathLst>
                  <a:path w="3648" h="4196" extrusionOk="0">
                    <a:moveTo>
                      <a:pt x="2098" y="1"/>
                    </a:moveTo>
                    <a:cubicBezTo>
                      <a:pt x="487" y="1490"/>
                      <a:pt x="0" y="4104"/>
                      <a:pt x="0" y="4104"/>
                    </a:cubicBezTo>
                    <a:lnTo>
                      <a:pt x="2402" y="4195"/>
                    </a:lnTo>
                    <a:cubicBezTo>
                      <a:pt x="2554" y="2007"/>
                      <a:pt x="3648" y="639"/>
                      <a:pt x="3648" y="639"/>
                    </a:cubicBezTo>
                    <a:lnTo>
                      <a:pt x="209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2" name="Google Shape;3142;p79"/>
              <p:cNvSpPr/>
              <p:nvPr/>
            </p:nvSpPr>
            <p:spPr>
              <a:xfrm>
                <a:off x="1254546" y="2331417"/>
                <a:ext cx="24815" cy="11288"/>
              </a:xfrm>
              <a:custGeom>
                <a:avLst/>
                <a:gdLst/>
                <a:ahLst/>
                <a:cxnLst/>
                <a:rect l="l" t="t" r="r" b="b"/>
                <a:pathLst>
                  <a:path w="1673" h="761" extrusionOk="0">
                    <a:moveTo>
                      <a:pt x="1672" y="1"/>
                    </a:moveTo>
                    <a:cubicBezTo>
                      <a:pt x="791" y="335"/>
                      <a:pt x="0" y="669"/>
                      <a:pt x="0" y="761"/>
                    </a:cubicBezTo>
                    <a:lnTo>
                      <a:pt x="1672" y="1"/>
                    </a:lnTo>
                    <a:close/>
                  </a:path>
                </a:pathLst>
              </a:custGeom>
              <a:solidFill>
                <a:srgbClr val="FDD1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3" name="Google Shape;3143;p79"/>
              <p:cNvSpPr/>
              <p:nvPr/>
            </p:nvSpPr>
            <p:spPr>
              <a:xfrm>
                <a:off x="870873" y="1841307"/>
                <a:ext cx="445005" cy="709691"/>
              </a:xfrm>
              <a:custGeom>
                <a:avLst/>
                <a:gdLst/>
                <a:ahLst/>
                <a:cxnLst/>
                <a:rect l="l" t="t" r="r" b="b"/>
                <a:pathLst>
                  <a:path w="30002" h="47847" extrusionOk="0">
                    <a:moveTo>
                      <a:pt x="29362" y="36327"/>
                    </a:moveTo>
                    <a:lnTo>
                      <a:pt x="28725" y="36661"/>
                    </a:lnTo>
                    <a:cubicBezTo>
                      <a:pt x="28725" y="36620"/>
                      <a:pt x="28987" y="36496"/>
                      <a:pt x="29362" y="36327"/>
                    </a:cubicBezTo>
                    <a:close/>
                    <a:moveTo>
                      <a:pt x="3890" y="1"/>
                    </a:moveTo>
                    <a:cubicBezTo>
                      <a:pt x="3819" y="1"/>
                      <a:pt x="3748" y="21"/>
                      <a:pt x="3679" y="64"/>
                    </a:cubicBezTo>
                    <a:cubicBezTo>
                      <a:pt x="3040" y="520"/>
                      <a:pt x="4651" y="4837"/>
                      <a:pt x="4651" y="4837"/>
                    </a:cubicBezTo>
                    <a:cubicBezTo>
                      <a:pt x="4651" y="4837"/>
                      <a:pt x="2914" y="977"/>
                      <a:pt x="2119" y="977"/>
                    </a:cubicBezTo>
                    <a:cubicBezTo>
                      <a:pt x="2079" y="977"/>
                      <a:pt x="2041" y="986"/>
                      <a:pt x="2007" y="1007"/>
                    </a:cubicBezTo>
                    <a:cubicBezTo>
                      <a:pt x="1277" y="1432"/>
                      <a:pt x="3344" y="5414"/>
                      <a:pt x="3344" y="5414"/>
                    </a:cubicBezTo>
                    <a:cubicBezTo>
                      <a:pt x="3344" y="5414"/>
                      <a:pt x="1665" y="2658"/>
                      <a:pt x="866" y="2658"/>
                    </a:cubicBezTo>
                    <a:cubicBezTo>
                      <a:pt x="805" y="2658"/>
                      <a:pt x="749" y="2674"/>
                      <a:pt x="700" y="2709"/>
                    </a:cubicBezTo>
                    <a:cubicBezTo>
                      <a:pt x="1" y="3226"/>
                      <a:pt x="2341" y="7998"/>
                      <a:pt x="3587" y="10217"/>
                    </a:cubicBezTo>
                    <a:cubicBezTo>
                      <a:pt x="3587" y="10217"/>
                      <a:pt x="6536" y="22770"/>
                      <a:pt x="10882" y="30916"/>
                    </a:cubicBezTo>
                    <a:cubicBezTo>
                      <a:pt x="17326" y="42831"/>
                      <a:pt x="21430" y="45020"/>
                      <a:pt x="23527" y="46266"/>
                    </a:cubicBezTo>
                    <a:cubicBezTo>
                      <a:pt x="24743" y="46995"/>
                      <a:pt x="24652" y="47603"/>
                      <a:pt x="25533" y="47846"/>
                    </a:cubicBezTo>
                    <a:cubicBezTo>
                      <a:pt x="27266" y="43895"/>
                      <a:pt x="29059" y="40004"/>
                      <a:pt x="30001" y="35992"/>
                    </a:cubicBezTo>
                    <a:lnTo>
                      <a:pt x="30001" y="35992"/>
                    </a:lnTo>
                    <a:lnTo>
                      <a:pt x="29973" y="36007"/>
                    </a:lnTo>
                    <a:lnTo>
                      <a:pt x="29973" y="36007"/>
                    </a:lnTo>
                    <a:cubicBezTo>
                      <a:pt x="29981" y="35939"/>
                      <a:pt x="30001" y="35885"/>
                      <a:pt x="30001" y="35810"/>
                    </a:cubicBezTo>
                    <a:cubicBezTo>
                      <a:pt x="28603" y="35506"/>
                      <a:pt x="23132" y="33773"/>
                      <a:pt x="16597" y="23834"/>
                    </a:cubicBezTo>
                    <a:cubicBezTo>
                      <a:pt x="14864" y="21189"/>
                      <a:pt x="9332" y="8788"/>
                      <a:pt x="9332" y="8788"/>
                    </a:cubicBezTo>
                    <a:cubicBezTo>
                      <a:pt x="9332" y="8788"/>
                      <a:pt x="10366" y="4472"/>
                      <a:pt x="9484" y="3712"/>
                    </a:cubicBezTo>
                    <a:cubicBezTo>
                      <a:pt x="9365" y="3605"/>
                      <a:pt x="9253" y="3559"/>
                      <a:pt x="9148" y="3559"/>
                    </a:cubicBezTo>
                    <a:cubicBezTo>
                      <a:pt x="8480" y="3559"/>
                      <a:pt x="8116" y="5444"/>
                      <a:pt x="8116" y="5444"/>
                    </a:cubicBezTo>
                    <a:cubicBezTo>
                      <a:pt x="8116" y="5444"/>
                      <a:pt x="7508" y="24"/>
                      <a:pt x="6602" y="24"/>
                    </a:cubicBezTo>
                    <a:cubicBezTo>
                      <a:pt x="6580" y="24"/>
                      <a:pt x="6558" y="28"/>
                      <a:pt x="6536" y="34"/>
                    </a:cubicBezTo>
                    <a:cubicBezTo>
                      <a:pt x="5563" y="277"/>
                      <a:pt x="6171" y="4654"/>
                      <a:pt x="6171" y="4654"/>
                    </a:cubicBezTo>
                    <a:cubicBezTo>
                      <a:pt x="6171" y="4654"/>
                      <a:pt x="4967" y="1"/>
                      <a:pt x="3890" y="1"/>
                    </a:cubicBezTo>
                    <a:close/>
                  </a:path>
                </a:pathLst>
              </a:custGeom>
              <a:solidFill>
                <a:srgbClr val="F7D1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4" name="Google Shape;3144;p79"/>
              <p:cNvSpPr/>
              <p:nvPr/>
            </p:nvSpPr>
            <p:spPr>
              <a:xfrm>
                <a:off x="1205851" y="2238996"/>
                <a:ext cx="394055" cy="684164"/>
              </a:xfrm>
              <a:custGeom>
                <a:avLst/>
                <a:gdLst/>
                <a:ahLst/>
                <a:cxnLst/>
                <a:rect l="l" t="t" r="r" b="b"/>
                <a:pathLst>
                  <a:path w="26567" h="46126" extrusionOk="0">
                    <a:moveTo>
                      <a:pt x="16657" y="1"/>
                    </a:moveTo>
                    <a:lnTo>
                      <a:pt x="7508" y="456"/>
                    </a:lnTo>
                    <a:lnTo>
                      <a:pt x="7235" y="5229"/>
                    </a:lnTo>
                    <a:cubicBezTo>
                      <a:pt x="7235" y="5229"/>
                      <a:pt x="6019" y="5745"/>
                      <a:pt x="4925" y="6201"/>
                    </a:cubicBezTo>
                    <a:lnTo>
                      <a:pt x="4499" y="6384"/>
                    </a:lnTo>
                    <a:cubicBezTo>
                      <a:pt x="3557" y="10365"/>
                      <a:pt x="1794" y="14286"/>
                      <a:pt x="1" y="18238"/>
                    </a:cubicBezTo>
                    <a:cubicBezTo>
                      <a:pt x="213" y="18299"/>
                      <a:pt x="426" y="18359"/>
                      <a:pt x="730" y="18390"/>
                    </a:cubicBezTo>
                    <a:lnTo>
                      <a:pt x="2250" y="23314"/>
                    </a:lnTo>
                    <a:cubicBezTo>
                      <a:pt x="2341" y="23314"/>
                      <a:pt x="2463" y="23375"/>
                      <a:pt x="2554" y="23375"/>
                    </a:cubicBezTo>
                    <a:cubicBezTo>
                      <a:pt x="2463" y="23375"/>
                      <a:pt x="2372" y="23375"/>
                      <a:pt x="2250" y="23314"/>
                    </a:cubicBezTo>
                    <a:lnTo>
                      <a:pt x="2250" y="23314"/>
                    </a:lnTo>
                    <a:lnTo>
                      <a:pt x="3861" y="28603"/>
                    </a:lnTo>
                    <a:lnTo>
                      <a:pt x="365" y="43801"/>
                    </a:lnTo>
                    <a:cubicBezTo>
                      <a:pt x="365" y="43801"/>
                      <a:pt x="5303" y="46126"/>
                      <a:pt x="13911" y="46126"/>
                    </a:cubicBezTo>
                    <a:cubicBezTo>
                      <a:pt x="17517" y="46126"/>
                      <a:pt x="21766" y="45718"/>
                      <a:pt x="26566" y="44560"/>
                    </a:cubicBezTo>
                    <a:lnTo>
                      <a:pt x="22554" y="32402"/>
                    </a:lnTo>
                    <a:lnTo>
                      <a:pt x="24500" y="19271"/>
                    </a:lnTo>
                    <a:cubicBezTo>
                      <a:pt x="23831" y="15350"/>
                      <a:pt x="23740" y="11551"/>
                      <a:pt x="25655" y="8207"/>
                    </a:cubicBezTo>
                    <a:cubicBezTo>
                      <a:pt x="24925" y="7812"/>
                      <a:pt x="24165" y="7508"/>
                      <a:pt x="23466" y="7265"/>
                    </a:cubicBezTo>
                    <a:cubicBezTo>
                      <a:pt x="21855" y="6688"/>
                      <a:pt x="20579" y="6414"/>
                      <a:pt x="20579" y="6414"/>
                    </a:cubicBezTo>
                    <a:lnTo>
                      <a:pt x="16566" y="5289"/>
                    </a:lnTo>
                    <a:lnTo>
                      <a:pt x="16657" y="1"/>
                    </a:lnTo>
                    <a:close/>
                  </a:path>
                </a:pathLst>
              </a:custGeom>
              <a:solidFill>
                <a:srgbClr val="F7D1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5" name="Google Shape;3145;p79"/>
              <p:cNvSpPr/>
              <p:nvPr/>
            </p:nvSpPr>
            <p:spPr>
              <a:xfrm>
                <a:off x="1273932" y="2330068"/>
                <a:ext cx="5429" cy="3619"/>
              </a:xfrm>
              <a:custGeom>
                <a:avLst/>
                <a:gdLst/>
                <a:ahLst/>
                <a:cxnLst/>
                <a:rect l="l" t="t" r="r" b="b"/>
                <a:pathLst>
                  <a:path w="366" h="244" extrusionOk="0">
                    <a:moveTo>
                      <a:pt x="31" y="0"/>
                    </a:moveTo>
                    <a:cubicBezTo>
                      <a:pt x="31" y="92"/>
                      <a:pt x="0" y="152"/>
                      <a:pt x="0" y="244"/>
                    </a:cubicBezTo>
                    <a:cubicBezTo>
                      <a:pt x="61" y="213"/>
                      <a:pt x="213" y="122"/>
                      <a:pt x="365" y="92"/>
                    </a:cubicBezTo>
                    <a:cubicBezTo>
                      <a:pt x="365" y="92"/>
                      <a:pt x="244" y="92"/>
                      <a:pt x="31" y="0"/>
                    </a:cubicBezTo>
                    <a:close/>
                  </a:path>
                </a:pathLst>
              </a:custGeom>
              <a:solidFill>
                <a:srgbClr val="FDD1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6" name="Google Shape;3146;p79"/>
              <p:cNvSpPr/>
              <p:nvPr/>
            </p:nvSpPr>
            <p:spPr>
              <a:xfrm>
                <a:off x="1475906" y="2397689"/>
                <a:ext cx="279088" cy="637456"/>
              </a:xfrm>
              <a:custGeom>
                <a:avLst/>
                <a:gdLst/>
                <a:ahLst/>
                <a:cxnLst/>
                <a:rect l="l" t="t" r="r" b="b"/>
                <a:pathLst>
                  <a:path w="18816" h="42977" extrusionOk="0">
                    <a:moveTo>
                      <a:pt x="8268" y="1"/>
                    </a:moveTo>
                    <a:cubicBezTo>
                      <a:pt x="7204" y="1186"/>
                      <a:pt x="5715" y="1946"/>
                      <a:pt x="4165" y="2068"/>
                    </a:cubicBezTo>
                    <a:cubicBezTo>
                      <a:pt x="3543" y="2343"/>
                      <a:pt x="2879" y="2487"/>
                      <a:pt x="2207" y="2487"/>
                    </a:cubicBezTo>
                    <a:cubicBezTo>
                      <a:pt x="1467" y="2487"/>
                      <a:pt x="717" y="2312"/>
                      <a:pt x="1" y="1946"/>
                    </a:cubicBezTo>
                    <a:lnTo>
                      <a:pt x="1" y="1946"/>
                    </a:lnTo>
                    <a:cubicBezTo>
                      <a:pt x="122" y="2493"/>
                      <a:pt x="244" y="3010"/>
                      <a:pt x="365" y="3496"/>
                    </a:cubicBezTo>
                    <a:lnTo>
                      <a:pt x="426" y="2645"/>
                    </a:lnTo>
                    <a:cubicBezTo>
                      <a:pt x="426" y="2645"/>
                      <a:pt x="6019" y="14499"/>
                      <a:pt x="7052" y="17478"/>
                    </a:cubicBezTo>
                    <a:cubicBezTo>
                      <a:pt x="8056" y="20487"/>
                      <a:pt x="10578" y="33314"/>
                      <a:pt x="10578" y="33314"/>
                    </a:cubicBezTo>
                    <a:cubicBezTo>
                      <a:pt x="10578" y="33314"/>
                      <a:pt x="8785" y="37387"/>
                      <a:pt x="9515" y="38299"/>
                    </a:cubicBezTo>
                    <a:cubicBezTo>
                      <a:pt x="9636" y="38461"/>
                      <a:pt x="9764" y="38529"/>
                      <a:pt x="9892" y="38529"/>
                    </a:cubicBezTo>
                    <a:cubicBezTo>
                      <a:pt x="10532" y="38529"/>
                      <a:pt x="11186" y="36840"/>
                      <a:pt x="11186" y="36840"/>
                    </a:cubicBezTo>
                    <a:lnTo>
                      <a:pt x="11186" y="36840"/>
                    </a:lnTo>
                    <a:cubicBezTo>
                      <a:pt x="11186" y="36841"/>
                      <a:pt x="10795" y="42464"/>
                      <a:pt x="11778" y="42464"/>
                    </a:cubicBezTo>
                    <a:cubicBezTo>
                      <a:pt x="11784" y="42464"/>
                      <a:pt x="11789" y="42464"/>
                      <a:pt x="11794" y="42463"/>
                    </a:cubicBezTo>
                    <a:cubicBezTo>
                      <a:pt x="12736" y="42372"/>
                      <a:pt x="12980" y="37965"/>
                      <a:pt x="12980" y="37965"/>
                    </a:cubicBezTo>
                    <a:cubicBezTo>
                      <a:pt x="12980" y="37965"/>
                      <a:pt x="13344" y="42977"/>
                      <a:pt x="14448" y="42977"/>
                    </a:cubicBezTo>
                    <a:cubicBezTo>
                      <a:pt x="14494" y="42977"/>
                      <a:pt x="14542" y="42968"/>
                      <a:pt x="14591" y="42950"/>
                    </a:cubicBezTo>
                    <a:cubicBezTo>
                      <a:pt x="15320" y="42646"/>
                      <a:pt x="14500" y="38057"/>
                      <a:pt x="14499" y="38056"/>
                    </a:cubicBezTo>
                    <a:lnTo>
                      <a:pt x="14499" y="38056"/>
                    </a:lnTo>
                    <a:cubicBezTo>
                      <a:pt x="14500" y="38057"/>
                      <a:pt x="15566" y="42321"/>
                      <a:pt x="16351" y="42321"/>
                    </a:cubicBezTo>
                    <a:cubicBezTo>
                      <a:pt x="16373" y="42321"/>
                      <a:pt x="16394" y="42318"/>
                      <a:pt x="16414" y="42311"/>
                    </a:cubicBezTo>
                    <a:cubicBezTo>
                      <a:pt x="17205" y="42008"/>
                      <a:pt x="15928" y="37692"/>
                      <a:pt x="15928" y="37691"/>
                    </a:cubicBezTo>
                    <a:lnTo>
                      <a:pt x="15928" y="37691"/>
                    </a:lnTo>
                    <a:cubicBezTo>
                      <a:pt x="15928" y="37692"/>
                      <a:pt x="17145" y="40845"/>
                      <a:pt x="17943" y="40845"/>
                    </a:cubicBezTo>
                    <a:cubicBezTo>
                      <a:pt x="17982" y="40845"/>
                      <a:pt x="18019" y="40837"/>
                      <a:pt x="18056" y="40822"/>
                    </a:cubicBezTo>
                    <a:cubicBezTo>
                      <a:pt x="18816" y="40488"/>
                      <a:pt x="17326" y="35351"/>
                      <a:pt x="16506" y="32980"/>
                    </a:cubicBezTo>
                    <a:cubicBezTo>
                      <a:pt x="16506" y="32980"/>
                      <a:pt x="15867" y="20123"/>
                      <a:pt x="13010" y="11308"/>
                    </a:cubicBezTo>
                    <a:cubicBezTo>
                      <a:pt x="11308" y="6080"/>
                      <a:pt x="9697" y="2524"/>
                      <a:pt x="8268" y="1"/>
                    </a:cubicBezTo>
                    <a:close/>
                  </a:path>
                </a:pathLst>
              </a:custGeom>
              <a:solidFill>
                <a:srgbClr val="F7D1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7" name="Google Shape;3147;p79"/>
              <p:cNvSpPr/>
              <p:nvPr/>
            </p:nvSpPr>
            <p:spPr>
              <a:xfrm>
                <a:off x="1314958" y="2238996"/>
                <a:ext cx="137067" cy="66464"/>
              </a:xfrm>
              <a:custGeom>
                <a:avLst/>
                <a:gdLst/>
                <a:ahLst/>
                <a:cxnLst/>
                <a:rect l="l" t="t" r="r" b="b"/>
                <a:pathLst>
                  <a:path w="9241" h="4481" extrusionOk="0">
                    <a:moveTo>
                      <a:pt x="61" y="1"/>
                    </a:moveTo>
                    <a:lnTo>
                      <a:pt x="0" y="3618"/>
                    </a:lnTo>
                    <a:cubicBezTo>
                      <a:pt x="2305" y="4309"/>
                      <a:pt x="4696" y="4481"/>
                      <a:pt x="6736" y="4481"/>
                    </a:cubicBezTo>
                    <a:cubicBezTo>
                      <a:pt x="7656" y="4481"/>
                      <a:pt x="8504" y="4446"/>
                      <a:pt x="9241" y="4408"/>
                    </a:cubicBezTo>
                    <a:lnTo>
                      <a:pt x="9241" y="456"/>
                    </a:lnTo>
                    <a:lnTo>
                      <a:pt x="61" y="1"/>
                    </a:lnTo>
                    <a:close/>
                  </a:path>
                </a:pathLst>
              </a:custGeom>
              <a:solidFill>
                <a:srgbClr val="E9836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8" name="Google Shape;3148;p79"/>
              <p:cNvSpPr/>
              <p:nvPr/>
            </p:nvSpPr>
            <p:spPr>
              <a:xfrm>
                <a:off x="1229746" y="1768761"/>
                <a:ext cx="396755" cy="294425"/>
              </a:xfrm>
              <a:custGeom>
                <a:avLst/>
                <a:gdLst/>
                <a:ahLst/>
                <a:cxnLst/>
                <a:rect l="l" t="t" r="r" b="b"/>
                <a:pathLst>
                  <a:path w="26749" h="19850" fill="none" extrusionOk="0">
                    <a:moveTo>
                      <a:pt x="1" y="3253"/>
                    </a:moveTo>
                    <a:cubicBezTo>
                      <a:pt x="3010" y="1126"/>
                      <a:pt x="6809" y="700"/>
                      <a:pt x="10426" y="396"/>
                    </a:cubicBezTo>
                    <a:cubicBezTo>
                      <a:pt x="12645" y="214"/>
                      <a:pt x="14895" y="1"/>
                      <a:pt x="17113" y="366"/>
                    </a:cubicBezTo>
                    <a:cubicBezTo>
                      <a:pt x="19302" y="700"/>
                      <a:pt x="21521" y="1612"/>
                      <a:pt x="23041" y="3284"/>
                    </a:cubicBezTo>
                    <a:cubicBezTo>
                      <a:pt x="24196" y="4621"/>
                      <a:pt x="24895" y="6323"/>
                      <a:pt x="25472" y="7995"/>
                    </a:cubicBezTo>
                    <a:cubicBezTo>
                      <a:pt x="26111" y="9940"/>
                      <a:pt x="26597" y="11946"/>
                      <a:pt x="26688" y="13953"/>
                    </a:cubicBezTo>
                    <a:cubicBezTo>
                      <a:pt x="26749" y="16019"/>
                      <a:pt x="26414" y="18086"/>
                      <a:pt x="25381" y="19849"/>
                    </a:cubicBezTo>
                  </a:path>
                </a:pathLst>
              </a:custGeom>
              <a:noFill/>
              <a:ln w="4550" cap="flat" cmpd="sng">
                <a:solidFill>
                  <a:srgbClr val="FCC85E"/>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49" name="Google Shape;3149;p79"/>
              <p:cNvSpPr/>
              <p:nvPr/>
            </p:nvSpPr>
            <p:spPr>
              <a:xfrm>
                <a:off x="1011085" y="1754136"/>
                <a:ext cx="651147" cy="338344"/>
              </a:xfrm>
              <a:custGeom>
                <a:avLst/>
                <a:gdLst/>
                <a:ahLst/>
                <a:cxnLst/>
                <a:rect l="l" t="t" r="r" b="b"/>
                <a:pathLst>
                  <a:path w="43900" h="22811" extrusionOk="0">
                    <a:moveTo>
                      <a:pt x="28469" y="1"/>
                    </a:moveTo>
                    <a:cubicBezTo>
                      <a:pt x="24766" y="1"/>
                      <a:pt x="19978" y="1201"/>
                      <a:pt x="13800" y="4179"/>
                    </a:cubicBezTo>
                    <a:cubicBezTo>
                      <a:pt x="13800" y="4179"/>
                      <a:pt x="1" y="6276"/>
                      <a:pt x="8390" y="22811"/>
                    </a:cubicBezTo>
                    <a:lnTo>
                      <a:pt x="40549" y="20835"/>
                    </a:lnTo>
                    <a:cubicBezTo>
                      <a:pt x="40524" y="20835"/>
                      <a:pt x="43899" y="1"/>
                      <a:pt x="2846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0" name="Google Shape;3150;p79"/>
              <p:cNvSpPr/>
              <p:nvPr/>
            </p:nvSpPr>
            <p:spPr>
              <a:xfrm>
                <a:off x="1123797" y="1791425"/>
                <a:ext cx="471154" cy="479446"/>
              </a:xfrm>
              <a:custGeom>
                <a:avLst/>
                <a:gdLst/>
                <a:ahLst/>
                <a:cxnLst/>
                <a:rect l="l" t="t" r="r" b="b"/>
                <a:pathLst>
                  <a:path w="31765" h="32324" extrusionOk="0">
                    <a:moveTo>
                      <a:pt x="18152" y="0"/>
                    </a:moveTo>
                    <a:cubicBezTo>
                      <a:pt x="16297" y="0"/>
                      <a:pt x="14287" y="270"/>
                      <a:pt x="12159" y="844"/>
                    </a:cubicBezTo>
                    <a:cubicBezTo>
                      <a:pt x="3071" y="3245"/>
                      <a:pt x="1" y="10753"/>
                      <a:pt x="2858" y="20631"/>
                    </a:cubicBezTo>
                    <a:cubicBezTo>
                      <a:pt x="5363" y="29294"/>
                      <a:pt x="10510" y="32323"/>
                      <a:pt x="16534" y="32323"/>
                    </a:cubicBezTo>
                    <a:cubicBezTo>
                      <a:pt x="17380" y="32323"/>
                      <a:pt x="18244" y="32264"/>
                      <a:pt x="19120" y="32151"/>
                    </a:cubicBezTo>
                    <a:cubicBezTo>
                      <a:pt x="26688" y="31148"/>
                      <a:pt x="31126" y="24704"/>
                      <a:pt x="31430" y="18473"/>
                    </a:cubicBezTo>
                    <a:cubicBezTo>
                      <a:pt x="31764" y="11695"/>
                      <a:pt x="29971" y="7136"/>
                      <a:pt x="29971" y="7136"/>
                    </a:cubicBezTo>
                    <a:cubicBezTo>
                      <a:pt x="28398" y="2740"/>
                      <a:pt x="24060" y="0"/>
                      <a:pt x="18152" y="0"/>
                    </a:cubicBezTo>
                    <a:close/>
                  </a:path>
                </a:pathLst>
              </a:custGeom>
              <a:solidFill>
                <a:srgbClr val="F7D1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1" name="Google Shape;3151;p79"/>
              <p:cNvSpPr/>
              <p:nvPr/>
            </p:nvSpPr>
            <p:spPr>
              <a:xfrm>
                <a:off x="1069243" y="1780108"/>
                <a:ext cx="574730" cy="306514"/>
              </a:xfrm>
              <a:custGeom>
                <a:avLst/>
                <a:gdLst/>
                <a:ahLst/>
                <a:cxnLst/>
                <a:rect l="l" t="t" r="r" b="b"/>
                <a:pathLst>
                  <a:path w="38748" h="20665" extrusionOk="0">
                    <a:moveTo>
                      <a:pt x="22320" y="0"/>
                    </a:moveTo>
                    <a:cubicBezTo>
                      <a:pt x="20552" y="0"/>
                      <a:pt x="18553" y="207"/>
                      <a:pt x="16293" y="665"/>
                    </a:cubicBezTo>
                    <a:cubicBezTo>
                      <a:pt x="1" y="4373"/>
                      <a:pt x="6262" y="20665"/>
                      <a:pt x="6262" y="20665"/>
                    </a:cubicBezTo>
                    <a:cubicBezTo>
                      <a:pt x="6262" y="20665"/>
                      <a:pt x="12372" y="15984"/>
                      <a:pt x="11825" y="8111"/>
                    </a:cubicBezTo>
                    <a:lnTo>
                      <a:pt x="11825" y="8111"/>
                    </a:lnTo>
                    <a:cubicBezTo>
                      <a:pt x="11825" y="8112"/>
                      <a:pt x="17417" y="13833"/>
                      <a:pt x="22072" y="13833"/>
                    </a:cubicBezTo>
                    <a:cubicBezTo>
                      <a:pt x="22961" y="13833"/>
                      <a:pt x="23816" y="13624"/>
                      <a:pt x="24591" y="13127"/>
                    </a:cubicBezTo>
                    <a:cubicBezTo>
                      <a:pt x="26468" y="11899"/>
                      <a:pt x="28111" y="11198"/>
                      <a:pt x="29318" y="11198"/>
                    </a:cubicBezTo>
                    <a:cubicBezTo>
                      <a:pt x="30203" y="11198"/>
                      <a:pt x="30852" y="11574"/>
                      <a:pt x="31187" y="12397"/>
                    </a:cubicBezTo>
                    <a:cubicBezTo>
                      <a:pt x="31491" y="13157"/>
                      <a:pt x="31369" y="13461"/>
                      <a:pt x="31460" y="14251"/>
                    </a:cubicBezTo>
                    <a:cubicBezTo>
                      <a:pt x="31576" y="15499"/>
                      <a:pt x="32163" y="17854"/>
                      <a:pt x="34834" y="17854"/>
                    </a:cubicBezTo>
                    <a:cubicBezTo>
                      <a:pt x="34961" y="17854"/>
                      <a:pt x="35093" y="17849"/>
                      <a:pt x="35229" y="17838"/>
                    </a:cubicBezTo>
                    <a:cubicBezTo>
                      <a:pt x="35229" y="17838"/>
                      <a:pt x="38747" y="0"/>
                      <a:pt x="223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2" name="Google Shape;3152;p79"/>
              <p:cNvSpPr/>
              <p:nvPr/>
            </p:nvSpPr>
            <p:spPr>
              <a:xfrm>
                <a:off x="1162569" y="1876519"/>
                <a:ext cx="87927" cy="199734"/>
              </a:xfrm>
              <a:custGeom>
                <a:avLst/>
                <a:gdLst/>
                <a:ahLst/>
                <a:cxnLst/>
                <a:rect l="l" t="t" r="r" b="b"/>
                <a:pathLst>
                  <a:path w="5928" h="13466" extrusionOk="0">
                    <a:moveTo>
                      <a:pt x="5077" y="1"/>
                    </a:moveTo>
                    <a:lnTo>
                      <a:pt x="4925" y="122"/>
                    </a:lnTo>
                    <a:cubicBezTo>
                      <a:pt x="5411" y="1004"/>
                      <a:pt x="5685" y="2098"/>
                      <a:pt x="5715" y="3283"/>
                    </a:cubicBezTo>
                    <a:cubicBezTo>
                      <a:pt x="5715" y="4499"/>
                      <a:pt x="5472" y="5654"/>
                      <a:pt x="5290" y="6536"/>
                    </a:cubicBezTo>
                    <a:cubicBezTo>
                      <a:pt x="4986" y="7782"/>
                      <a:pt x="4530" y="9393"/>
                      <a:pt x="3618" y="10761"/>
                    </a:cubicBezTo>
                    <a:cubicBezTo>
                      <a:pt x="2706" y="12128"/>
                      <a:pt x="1368" y="13040"/>
                      <a:pt x="1" y="13253"/>
                    </a:cubicBezTo>
                    <a:lnTo>
                      <a:pt x="61" y="13466"/>
                    </a:lnTo>
                    <a:cubicBezTo>
                      <a:pt x="1490" y="13192"/>
                      <a:pt x="2858" y="12280"/>
                      <a:pt x="3800" y="10821"/>
                    </a:cubicBezTo>
                    <a:cubicBezTo>
                      <a:pt x="4773" y="9423"/>
                      <a:pt x="5168" y="7782"/>
                      <a:pt x="5472" y="6536"/>
                    </a:cubicBezTo>
                    <a:cubicBezTo>
                      <a:pt x="5715" y="5624"/>
                      <a:pt x="5928" y="4438"/>
                      <a:pt x="5897" y="3222"/>
                    </a:cubicBezTo>
                    <a:cubicBezTo>
                      <a:pt x="5867" y="2007"/>
                      <a:pt x="5593" y="882"/>
                      <a:pt x="507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3" name="Google Shape;3153;p79"/>
              <p:cNvSpPr/>
              <p:nvPr/>
            </p:nvSpPr>
            <p:spPr>
              <a:xfrm>
                <a:off x="1554800" y="2038594"/>
                <a:ext cx="112519" cy="124860"/>
              </a:xfrm>
              <a:custGeom>
                <a:avLst/>
                <a:gdLst/>
                <a:ahLst/>
                <a:cxnLst/>
                <a:rect l="l" t="t" r="r" b="b"/>
                <a:pathLst>
                  <a:path w="7586" h="8418" extrusionOk="0">
                    <a:moveTo>
                      <a:pt x="3043" y="0"/>
                    </a:moveTo>
                    <a:cubicBezTo>
                      <a:pt x="1445" y="0"/>
                      <a:pt x="1" y="533"/>
                      <a:pt x="1" y="533"/>
                    </a:cubicBezTo>
                    <a:lnTo>
                      <a:pt x="31" y="6369"/>
                    </a:lnTo>
                    <a:cubicBezTo>
                      <a:pt x="852" y="7716"/>
                      <a:pt x="2281" y="8417"/>
                      <a:pt x="3652" y="8417"/>
                    </a:cubicBezTo>
                    <a:cubicBezTo>
                      <a:pt x="5682" y="8417"/>
                      <a:pt x="7586" y="6881"/>
                      <a:pt x="7205" y="3633"/>
                    </a:cubicBezTo>
                    <a:cubicBezTo>
                      <a:pt x="6881" y="689"/>
                      <a:pt x="4862" y="0"/>
                      <a:pt x="3043" y="0"/>
                    </a:cubicBezTo>
                    <a:close/>
                  </a:path>
                </a:pathLst>
              </a:custGeom>
              <a:solidFill>
                <a:srgbClr val="F7D1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4" name="Google Shape;3154;p79"/>
              <p:cNvSpPr/>
              <p:nvPr/>
            </p:nvSpPr>
            <p:spPr>
              <a:xfrm>
                <a:off x="1560674" y="2062667"/>
                <a:ext cx="87927" cy="73095"/>
              </a:xfrm>
              <a:custGeom>
                <a:avLst/>
                <a:gdLst/>
                <a:ahLst/>
                <a:cxnLst/>
                <a:rect l="l" t="t" r="r" b="b"/>
                <a:pathLst>
                  <a:path w="5928" h="4928" extrusionOk="0">
                    <a:moveTo>
                      <a:pt x="3570" y="1"/>
                    </a:moveTo>
                    <a:cubicBezTo>
                      <a:pt x="3006" y="1"/>
                      <a:pt x="2456" y="220"/>
                      <a:pt x="1885" y="642"/>
                    </a:cubicBezTo>
                    <a:cubicBezTo>
                      <a:pt x="0" y="2071"/>
                      <a:pt x="1398" y="4806"/>
                      <a:pt x="1398" y="4837"/>
                    </a:cubicBezTo>
                    <a:cubicBezTo>
                      <a:pt x="1489" y="4898"/>
                      <a:pt x="1520" y="4928"/>
                      <a:pt x="1550" y="4928"/>
                    </a:cubicBezTo>
                    <a:lnTo>
                      <a:pt x="1581" y="4928"/>
                    </a:lnTo>
                    <a:cubicBezTo>
                      <a:pt x="1611" y="4898"/>
                      <a:pt x="1672" y="4806"/>
                      <a:pt x="1611" y="4776"/>
                    </a:cubicBezTo>
                    <a:cubicBezTo>
                      <a:pt x="1611" y="4746"/>
                      <a:pt x="243" y="2192"/>
                      <a:pt x="2037" y="825"/>
                    </a:cubicBezTo>
                    <a:cubicBezTo>
                      <a:pt x="2569" y="425"/>
                      <a:pt x="3148" y="236"/>
                      <a:pt x="3672" y="236"/>
                    </a:cubicBezTo>
                    <a:cubicBezTo>
                      <a:pt x="3746" y="236"/>
                      <a:pt x="3819" y="240"/>
                      <a:pt x="3891" y="247"/>
                    </a:cubicBezTo>
                    <a:cubicBezTo>
                      <a:pt x="4985" y="399"/>
                      <a:pt x="5684" y="1402"/>
                      <a:pt x="5684" y="1402"/>
                    </a:cubicBezTo>
                    <a:cubicBezTo>
                      <a:pt x="5706" y="1424"/>
                      <a:pt x="5757" y="1445"/>
                      <a:pt x="5797" y="1445"/>
                    </a:cubicBezTo>
                    <a:cubicBezTo>
                      <a:pt x="5813" y="1445"/>
                      <a:pt x="5827" y="1441"/>
                      <a:pt x="5836" y="1432"/>
                    </a:cubicBezTo>
                    <a:cubicBezTo>
                      <a:pt x="5866" y="1402"/>
                      <a:pt x="5927" y="1311"/>
                      <a:pt x="5866" y="1281"/>
                    </a:cubicBezTo>
                    <a:cubicBezTo>
                      <a:pt x="5836" y="1250"/>
                      <a:pt x="5107" y="217"/>
                      <a:pt x="3951" y="34"/>
                    </a:cubicBezTo>
                    <a:cubicBezTo>
                      <a:pt x="3823" y="12"/>
                      <a:pt x="3696" y="1"/>
                      <a:pt x="357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5" name="Google Shape;3155;p79"/>
              <p:cNvSpPr/>
              <p:nvPr/>
            </p:nvSpPr>
            <p:spPr>
              <a:xfrm>
                <a:off x="1574186" y="2091235"/>
                <a:ext cx="49615" cy="13320"/>
              </a:xfrm>
              <a:custGeom>
                <a:avLst/>
                <a:gdLst/>
                <a:ahLst/>
                <a:cxnLst/>
                <a:rect l="l" t="t" r="r" b="b"/>
                <a:pathLst>
                  <a:path w="3345" h="898" extrusionOk="0">
                    <a:moveTo>
                      <a:pt x="1589" y="0"/>
                    </a:moveTo>
                    <a:cubicBezTo>
                      <a:pt x="1073" y="0"/>
                      <a:pt x="513" y="174"/>
                      <a:pt x="31" y="722"/>
                    </a:cubicBezTo>
                    <a:cubicBezTo>
                      <a:pt x="1" y="753"/>
                      <a:pt x="1" y="844"/>
                      <a:pt x="31" y="874"/>
                    </a:cubicBezTo>
                    <a:cubicBezTo>
                      <a:pt x="47" y="889"/>
                      <a:pt x="77" y="897"/>
                      <a:pt x="107" y="897"/>
                    </a:cubicBezTo>
                    <a:cubicBezTo>
                      <a:pt x="138" y="897"/>
                      <a:pt x="168" y="889"/>
                      <a:pt x="183" y="874"/>
                    </a:cubicBezTo>
                    <a:cubicBezTo>
                      <a:pt x="618" y="384"/>
                      <a:pt x="1126" y="229"/>
                      <a:pt x="1599" y="229"/>
                    </a:cubicBezTo>
                    <a:cubicBezTo>
                      <a:pt x="2415" y="229"/>
                      <a:pt x="3124" y="692"/>
                      <a:pt x="3162" y="692"/>
                    </a:cubicBezTo>
                    <a:lnTo>
                      <a:pt x="3223" y="692"/>
                    </a:lnTo>
                    <a:cubicBezTo>
                      <a:pt x="3253" y="692"/>
                      <a:pt x="3314" y="662"/>
                      <a:pt x="3314" y="662"/>
                    </a:cubicBezTo>
                    <a:cubicBezTo>
                      <a:pt x="3344" y="601"/>
                      <a:pt x="3314" y="540"/>
                      <a:pt x="3253" y="510"/>
                    </a:cubicBezTo>
                    <a:cubicBezTo>
                      <a:pt x="3234" y="510"/>
                      <a:pt x="2475" y="0"/>
                      <a:pt x="158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6" name="Google Shape;3156;p79"/>
              <p:cNvSpPr/>
              <p:nvPr/>
            </p:nvSpPr>
            <p:spPr>
              <a:xfrm>
                <a:off x="1104292" y="2065337"/>
                <a:ext cx="111036" cy="125958"/>
              </a:xfrm>
              <a:custGeom>
                <a:avLst/>
                <a:gdLst/>
                <a:ahLst/>
                <a:cxnLst/>
                <a:rect l="l" t="t" r="r" b="b"/>
                <a:pathLst>
                  <a:path w="7486" h="8492" extrusionOk="0">
                    <a:moveTo>
                      <a:pt x="3775" y="1"/>
                    </a:moveTo>
                    <a:cubicBezTo>
                      <a:pt x="2171" y="1"/>
                      <a:pt x="1" y="644"/>
                      <a:pt x="39" y="4140"/>
                    </a:cubicBezTo>
                    <a:cubicBezTo>
                      <a:pt x="72" y="7156"/>
                      <a:pt x="1823" y="8491"/>
                      <a:pt x="3663" y="8491"/>
                    </a:cubicBezTo>
                    <a:cubicBezTo>
                      <a:pt x="5180" y="8491"/>
                      <a:pt x="6758" y="7584"/>
                      <a:pt x="7486" y="5964"/>
                    </a:cubicBezTo>
                    <a:lnTo>
                      <a:pt x="5449" y="219"/>
                    </a:lnTo>
                    <a:cubicBezTo>
                      <a:pt x="5449" y="219"/>
                      <a:pt x="4708" y="1"/>
                      <a:pt x="3775" y="1"/>
                    </a:cubicBezTo>
                    <a:close/>
                  </a:path>
                </a:pathLst>
              </a:custGeom>
              <a:solidFill>
                <a:srgbClr val="F7D1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7" name="Google Shape;3157;p79"/>
              <p:cNvSpPr/>
              <p:nvPr/>
            </p:nvSpPr>
            <p:spPr>
              <a:xfrm>
                <a:off x="1116129" y="2090953"/>
                <a:ext cx="88387" cy="69164"/>
              </a:xfrm>
              <a:custGeom>
                <a:avLst/>
                <a:gdLst/>
                <a:ahLst/>
                <a:cxnLst/>
                <a:rect l="l" t="t" r="r" b="b"/>
                <a:pathLst>
                  <a:path w="5959" h="4663" extrusionOk="0">
                    <a:moveTo>
                      <a:pt x="2435" y="0"/>
                    </a:moveTo>
                    <a:cubicBezTo>
                      <a:pt x="2212" y="0"/>
                      <a:pt x="1990" y="34"/>
                      <a:pt x="1764" y="103"/>
                    </a:cubicBezTo>
                    <a:cubicBezTo>
                      <a:pt x="639" y="437"/>
                      <a:pt x="62" y="1532"/>
                      <a:pt x="31" y="1562"/>
                    </a:cubicBezTo>
                    <a:cubicBezTo>
                      <a:pt x="1" y="1623"/>
                      <a:pt x="31" y="1684"/>
                      <a:pt x="62" y="1714"/>
                    </a:cubicBezTo>
                    <a:cubicBezTo>
                      <a:pt x="71" y="1733"/>
                      <a:pt x="86" y="1740"/>
                      <a:pt x="104" y="1740"/>
                    </a:cubicBezTo>
                    <a:cubicBezTo>
                      <a:pt x="143" y="1740"/>
                      <a:pt x="193" y="1705"/>
                      <a:pt x="214" y="1684"/>
                    </a:cubicBezTo>
                    <a:cubicBezTo>
                      <a:pt x="214" y="1653"/>
                      <a:pt x="822" y="620"/>
                      <a:pt x="1855" y="316"/>
                    </a:cubicBezTo>
                    <a:cubicBezTo>
                      <a:pt x="2024" y="274"/>
                      <a:pt x="2195" y="252"/>
                      <a:pt x="2369" y="252"/>
                    </a:cubicBezTo>
                    <a:cubicBezTo>
                      <a:pt x="2822" y="252"/>
                      <a:pt x="3295" y="395"/>
                      <a:pt x="3800" y="681"/>
                    </a:cubicBezTo>
                    <a:cubicBezTo>
                      <a:pt x="5715" y="1775"/>
                      <a:pt x="4712" y="4480"/>
                      <a:pt x="4712" y="4510"/>
                    </a:cubicBezTo>
                    <a:cubicBezTo>
                      <a:pt x="4712" y="4571"/>
                      <a:pt x="4743" y="4632"/>
                      <a:pt x="4773" y="4662"/>
                    </a:cubicBezTo>
                    <a:lnTo>
                      <a:pt x="4803" y="4662"/>
                    </a:lnTo>
                    <a:cubicBezTo>
                      <a:pt x="4864" y="4662"/>
                      <a:pt x="4895" y="4662"/>
                      <a:pt x="4864" y="4571"/>
                    </a:cubicBezTo>
                    <a:cubicBezTo>
                      <a:pt x="4864" y="4541"/>
                      <a:pt x="5958" y="1653"/>
                      <a:pt x="3861" y="437"/>
                    </a:cubicBezTo>
                    <a:cubicBezTo>
                      <a:pt x="3367" y="149"/>
                      <a:pt x="2901" y="0"/>
                      <a:pt x="243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8" name="Google Shape;3158;p79"/>
              <p:cNvSpPr/>
              <p:nvPr/>
            </p:nvSpPr>
            <p:spPr>
              <a:xfrm>
                <a:off x="1143643" y="2117266"/>
                <a:ext cx="49155" cy="13542"/>
              </a:xfrm>
              <a:custGeom>
                <a:avLst/>
                <a:gdLst/>
                <a:ahLst/>
                <a:cxnLst/>
                <a:rect l="l" t="t" r="r" b="b"/>
                <a:pathLst>
                  <a:path w="3314" h="913" extrusionOk="0">
                    <a:moveTo>
                      <a:pt x="1926" y="0"/>
                    </a:moveTo>
                    <a:cubicBezTo>
                      <a:pt x="909" y="0"/>
                      <a:pt x="30" y="730"/>
                      <a:pt x="30" y="730"/>
                    </a:cubicBezTo>
                    <a:cubicBezTo>
                      <a:pt x="0" y="761"/>
                      <a:pt x="0" y="821"/>
                      <a:pt x="30" y="882"/>
                    </a:cubicBezTo>
                    <a:cubicBezTo>
                      <a:pt x="30" y="913"/>
                      <a:pt x="61" y="913"/>
                      <a:pt x="122" y="913"/>
                    </a:cubicBezTo>
                    <a:cubicBezTo>
                      <a:pt x="152" y="913"/>
                      <a:pt x="182" y="913"/>
                      <a:pt x="152" y="882"/>
                    </a:cubicBezTo>
                    <a:cubicBezTo>
                      <a:pt x="173" y="882"/>
                      <a:pt x="976" y="206"/>
                      <a:pt x="1905" y="206"/>
                    </a:cubicBezTo>
                    <a:cubicBezTo>
                      <a:pt x="2298" y="206"/>
                      <a:pt x="2712" y="327"/>
                      <a:pt x="3100" y="669"/>
                    </a:cubicBezTo>
                    <a:cubicBezTo>
                      <a:pt x="3131" y="700"/>
                      <a:pt x="3161" y="715"/>
                      <a:pt x="3188" y="715"/>
                    </a:cubicBezTo>
                    <a:cubicBezTo>
                      <a:pt x="3214" y="715"/>
                      <a:pt x="3237" y="700"/>
                      <a:pt x="3252" y="669"/>
                    </a:cubicBezTo>
                    <a:cubicBezTo>
                      <a:pt x="3313" y="639"/>
                      <a:pt x="3313" y="578"/>
                      <a:pt x="3252" y="517"/>
                    </a:cubicBezTo>
                    <a:cubicBezTo>
                      <a:pt x="2824" y="134"/>
                      <a:pt x="2362" y="0"/>
                      <a:pt x="19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9" name="Google Shape;3159;p79"/>
              <p:cNvSpPr/>
              <p:nvPr/>
            </p:nvSpPr>
            <p:spPr>
              <a:xfrm>
                <a:off x="1366353" y="2135747"/>
                <a:ext cx="34723" cy="20869"/>
              </a:xfrm>
              <a:custGeom>
                <a:avLst/>
                <a:gdLst/>
                <a:ahLst/>
                <a:cxnLst/>
                <a:rect l="l" t="t" r="r" b="b"/>
                <a:pathLst>
                  <a:path w="2341" h="1407" extrusionOk="0">
                    <a:moveTo>
                      <a:pt x="61" y="1"/>
                    </a:moveTo>
                    <a:cubicBezTo>
                      <a:pt x="31" y="1"/>
                      <a:pt x="1" y="31"/>
                      <a:pt x="1" y="123"/>
                    </a:cubicBezTo>
                    <a:cubicBezTo>
                      <a:pt x="1" y="123"/>
                      <a:pt x="280" y="1407"/>
                      <a:pt x="1774" y="1407"/>
                    </a:cubicBezTo>
                    <a:cubicBezTo>
                      <a:pt x="1839" y="1407"/>
                      <a:pt x="1907" y="1404"/>
                      <a:pt x="1976" y="1399"/>
                    </a:cubicBezTo>
                    <a:cubicBezTo>
                      <a:pt x="2067" y="1399"/>
                      <a:pt x="2159" y="1399"/>
                      <a:pt x="2280" y="1369"/>
                    </a:cubicBezTo>
                    <a:cubicBezTo>
                      <a:pt x="2311" y="1369"/>
                      <a:pt x="2341" y="1338"/>
                      <a:pt x="2341" y="1247"/>
                    </a:cubicBezTo>
                    <a:cubicBezTo>
                      <a:pt x="2341" y="1217"/>
                      <a:pt x="2311" y="1186"/>
                      <a:pt x="2219" y="1186"/>
                    </a:cubicBezTo>
                    <a:cubicBezTo>
                      <a:pt x="2072" y="1207"/>
                      <a:pt x="1935" y="1217"/>
                      <a:pt x="1808" y="1217"/>
                    </a:cubicBezTo>
                    <a:cubicBezTo>
                      <a:pt x="437" y="1217"/>
                      <a:pt x="183" y="117"/>
                      <a:pt x="183" y="62"/>
                    </a:cubicBezTo>
                    <a:cubicBezTo>
                      <a:pt x="183" y="31"/>
                      <a:pt x="92" y="1"/>
                      <a:pt x="61" y="1"/>
                    </a:cubicBezTo>
                    <a:close/>
                  </a:path>
                </a:pathLst>
              </a:custGeom>
              <a:solidFill>
                <a:srgbClr val="76363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0" name="Google Shape;3160;p79"/>
              <p:cNvSpPr/>
              <p:nvPr/>
            </p:nvSpPr>
            <p:spPr>
              <a:xfrm>
                <a:off x="1224332" y="2120840"/>
                <a:ext cx="109583" cy="58692"/>
              </a:xfrm>
              <a:custGeom>
                <a:avLst/>
                <a:gdLst/>
                <a:ahLst/>
                <a:cxnLst/>
                <a:rect l="l" t="t" r="r" b="b"/>
                <a:pathLst>
                  <a:path w="7388" h="3957" extrusionOk="0">
                    <a:moveTo>
                      <a:pt x="3048" y="0"/>
                    </a:moveTo>
                    <a:cubicBezTo>
                      <a:pt x="1473" y="0"/>
                      <a:pt x="220" y="595"/>
                      <a:pt x="92" y="1492"/>
                    </a:cubicBezTo>
                    <a:cubicBezTo>
                      <a:pt x="1" y="2556"/>
                      <a:pt x="1460" y="3620"/>
                      <a:pt x="3436" y="3894"/>
                    </a:cubicBezTo>
                    <a:cubicBezTo>
                      <a:pt x="3745" y="3936"/>
                      <a:pt x="4047" y="3957"/>
                      <a:pt x="4338" y="3957"/>
                    </a:cubicBezTo>
                    <a:cubicBezTo>
                      <a:pt x="5907" y="3957"/>
                      <a:pt x="7142" y="3362"/>
                      <a:pt x="7296" y="2465"/>
                    </a:cubicBezTo>
                    <a:cubicBezTo>
                      <a:pt x="7387" y="1401"/>
                      <a:pt x="5928" y="337"/>
                      <a:pt x="3952" y="64"/>
                    </a:cubicBezTo>
                    <a:cubicBezTo>
                      <a:pt x="3643" y="21"/>
                      <a:pt x="3340" y="0"/>
                      <a:pt x="30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1" name="Google Shape;3161;p79"/>
              <p:cNvSpPr/>
              <p:nvPr/>
            </p:nvSpPr>
            <p:spPr>
              <a:xfrm>
                <a:off x="1224332" y="1978092"/>
                <a:ext cx="90641" cy="52730"/>
              </a:xfrm>
              <a:custGeom>
                <a:avLst/>
                <a:gdLst/>
                <a:ahLst/>
                <a:cxnLst/>
                <a:rect l="l" t="t" r="r" b="b"/>
                <a:pathLst>
                  <a:path w="6111" h="3555" extrusionOk="0">
                    <a:moveTo>
                      <a:pt x="4814" y="0"/>
                    </a:moveTo>
                    <a:cubicBezTo>
                      <a:pt x="4266" y="0"/>
                      <a:pt x="3453" y="275"/>
                      <a:pt x="2220" y="1025"/>
                    </a:cubicBezTo>
                    <a:cubicBezTo>
                      <a:pt x="1" y="2393"/>
                      <a:pt x="1126" y="3305"/>
                      <a:pt x="1126" y="3305"/>
                    </a:cubicBezTo>
                    <a:cubicBezTo>
                      <a:pt x="1334" y="3473"/>
                      <a:pt x="1585" y="3555"/>
                      <a:pt x="1882" y="3555"/>
                    </a:cubicBezTo>
                    <a:cubicBezTo>
                      <a:pt x="2494" y="3555"/>
                      <a:pt x="3304" y="3210"/>
                      <a:pt x="4347" y="2575"/>
                    </a:cubicBezTo>
                    <a:cubicBezTo>
                      <a:pt x="5624" y="1846"/>
                      <a:pt x="6110" y="995"/>
                      <a:pt x="5715" y="447"/>
                    </a:cubicBezTo>
                    <a:cubicBezTo>
                      <a:pt x="5537" y="187"/>
                      <a:pt x="5265" y="0"/>
                      <a:pt x="48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2" name="Google Shape;3162;p79"/>
              <p:cNvSpPr/>
              <p:nvPr/>
            </p:nvSpPr>
            <p:spPr>
              <a:xfrm>
                <a:off x="1273027" y="2063097"/>
                <a:ext cx="34278" cy="40686"/>
              </a:xfrm>
              <a:custGeom>
                <a:avLst/>
                <a:gdLst/>
                <a:ahLst/>
                <a:cxnLst/>
                <a:rect l="l" t="t" r="r" b="b"/>
                <a:pathLst>
                  <a:path w="2311" h="2743" extrusionOk="0">
                    <a:moveTo>
                      <a:pt x="1152" y="1"/>
                    </a:moveTo>
                    <a:cubicBezTo>
                      <a:pt x="1123" y="1"/>
                      <a:pt x="1094" y="2"/>
                      <a:pt x="1064" y="5"/>
                    </a:cubicBezTo>
                    <a:cubicBezTo>
                      <a:pt x="457" y="36"/>
                      <a:pt x="1" y="674"/>
                      <a:pt x="31" y="1434"/>
                    </a:cubicBezTo>
                    <a:cubicBezTo>
                      <a:pt x="120" y="2175"/>
                      <a:pt x="642" y="2742"/>
                      <a:pt x="1231" y="2742"/>
                    </a:cubicBezTo>
                    <a:cubicBezTo>
                      <a:pt x="1247" y="2742"/>
                      <a:pt x="1262" y="2742"/>
                      <a:pt x="1277" y="2741"/>
                    </a:cubicBezTo>
                    <a:cubicBezTo>
                      <a:pt x="1885" y="2680"/>
                      <a:pt x="2311" y="2042"/>
                      <a:pt x="2280" y="1282"/>
                    </a:cubicBezTo>
                    <a:cubicBezTo>
                      <a:pt x="2222" y="559"/>
                      <a:pt x="1724" y="1"/>
                      <a:pt x="115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3" name="Google Shape;3163;p79"/>
              <p:cNvSpPr/>
              <p:nvPr/>
            </p:nvSpPr>
            <p:spPr>
              <a:xfrm>
                <a:off x="1448851" y="2051899"/>
                <a:ext cx="34738" cy="40611"/>
              </a:xfrm>
              <a:custGeom>
                <a:avLst/>
                <a:gdLst/>
                <a:ahLst/>
                <a:cxnLst/>
                <a:rect l="l" t="t" r="r" b="b"/>
                <a:pathLst>
                  <a:path w="2342" h="2738" extrusionOk="0">
                    <a:moveTo>
                      <a:pt x="1065" y="0"/>
                    </a:moveTo>
                    <a:cubicBezTo>
                      <a:pt x="457" y="31"/>
                      <a:pt x="1" y="669"/>
                      <a:pt x="62" y="1429"/>
                    </a:cubicBezTo>
                    <a:cubicBezTo>
                      <a:pt x="121" y="2170"/>
                      <a:pt x="642" y="2737"/>
                      <a:pt x="1232" y="2737"/>
                    </a:cubicBezTo>
                    <a:cubicBezTo>
                      <a:pt x="1247" y="2737"/>
                      <a:pt x="1262" y="2737"/>
                      <a:pt x="1278" y="2736"/>
                    </a:cubicBezTo>
                    <a:cubicBezTo>
                      <a:pt x="1885" y="2675"/>
                      <a:pt x="2341" y="2037"/>
                      <a:pt x="2281" y="1277"/>
                    </a:cubicBezTo>
                    <a:cubicBezTo>
                      <a:pt x="2250" y="578"/>
                      <a:pt x="1733" y="0"/>
                      <a:pt x="10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4" name="Google Shape;3164;p79"/>
              <p:cNvSpPr/>
              <p:nvPr/>
            </p:nvSpPr>
            <p:spPr>
              <a:xfrm>
                <a:off x="1435339" y="2105711"/>
                <a:ext cx="112267" cy="61896"/>
              </a:xfrm>
              <a:custGeom>
                <a:avLst/>
                <a:gdLst/>
                <a:ahLst/>
                <a:cxnLst/>
                <a:rect l="l" t="t" r="r" b="b"/>
                <a:pathLst>
                  <a:path w="7569" h="4173" extrusionOk="0">
                    <a:moveTo>
                      <a:pt x="4887" y="1"/>
                    </a:moveTo>
                    <a:cubicBezTo>
                      <a:pt x="4395" y="1"/>
                      <a:pt x="3860" y="66"/>
                      <a:pt x="3313" y="202"/>
                    </a:cubicBezTo>
                    <a:cubicBezTo>
                      <a:pt x="1368" y="749"/>
                      <a:pt x="0" y="1996"/>
                      <a:pt x="304" y="3029"/>
                    </a:cubicBezTo>
                    <a:cubicBezTo>
                      <a:pt x="501" y="3750"/>
                      <a:pt x="1483" y="4173"/>
                      <a:pt x="2731" y="4173"/>
                    </a:cubicBezTo>
                    <a:cubicBezTo>
                      <a:pt x="3219" y="4173"/>
                      <a:pt x="3747" y="4108"/>
                      <a:pt x="4286" y="3971"/>
                    </a:cubicBezTo>
                    <a:cubicBezTo>
                      <a:pt x="6231" y="3485"/>
                      <a:pt x="7569" y="2208"/>
                      <a:pt x="7295" y="1145"/>
                    </a:cubicBezTo>
                    <a:cubicBezTo>
                      <a:pt x="7120" y="423"/>
                      <a:pt x="6144" y="1"/>
                      <a:pt x="48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5" name="Google Shape;3165;p79"/>
              <p:cNvSpPr/>
              <p:nvPr/>
            </p:nvSpPr>
            <p:spPr>
              <a:xfrm>
                <a:off x="1428575" y="1965811"/>
                <a:ext cx="92436" cy="47212"/>
              </a:xfrm>
              <a:custGeom>
                <a:avLst/>
                <a:gdLst/>
                <a:ahLst/>
                <a:cxnLst/>
                <a:rect l="l" t="t" r="r" b="b"/>
                <a:pathLst>
                  <a:path w="6232" h="3183" extrusionOk="0">
                    <a:moveTo>
                      <a:pt x="1420" y="0"/>
                    </a:moveTo>
                    <a:cubicBezTo>
                      <a:pt x="810" y="0"/>
                      <a:pt x="497" y="252"/>
                      <a:pt x="304" y="607"/>
                    </a:cubicBezTo>
                    <a:cubicBezTo>
                      <a:pt x="0" y="1154"/>
                      <a:pt x="578" y="1944"/>
                      <a:pt x="1945" y="2522"/>
                    </a:cubicBezTo>
                    <a:cubicBezTo>
                      <a:pt x="2924" y="2939"/>
                      <a:pt x="3698" y="3183"/>
                      <a:pt x="4285" y="3183"/>
                    </a:cubicBezTo>
                    <a:cubicBezTo>
                      <a:pt x="4683" y="3183"/>
                      <a:pt x="4995" y="3071"/>
                      <a:pt x="5228" y="2826"/>
                    </a:cubicBezTo>
                    <a:cubicBezTo>
                      <a:pt x="5228" y="2826"/>
                      <a:pt x="6231" y="1823"/>
                      <a:pt x="3860" y="698"/>
                    </a:cubicBezTo>
                    <a:cubicBezTo>
                      <a:pt x="2732" y="198"/>
                      <a:pt x="1960" y="0"/>
                      <a:pt x="142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6" name="Google Shape;3166;p79"/>
              <p:cNvSpPr/>
              <p:nvPr/>
            </p:nvSpPr>
            <p:spPr>
              <a:xfrm>
                <a:off x="1353731" y="1994186"/>
                <a:ext cx="69446" cy="123095"/>
              </a:xfrm>
              <a:custGeom>
                <a:avLst/>
                <a:gdLst/>
                <a:ahLst/>
                <a:cxnLst/>
                <a:rect l="l" t="t" r="r" b="b"/>
                <a:pathLst>
                  <a:path w="4682" h="8299" extrusionOk="0">
                    <a:moveTo>
                      <a:pt x="365" y="1"/>
                    </a:moveTo>
                    <a:cubicBezTo>
                      <a:pt x="304" y="1"/>
                      <a:pt x="274" y="62"/>
                      <a:pt x="274" y="122"/>
                    </a:cubicBezTo>
                    <a:cubicBezTo>
                      <a:pt x="274" y="852"/>
                      <a:pt x="0" y="4256"/>
                      <a:pt x="578" y="5016"/>
                    </a:cubicBezTo>
                    <a:cubicBezTo>
                      <a:pt x="739" y="5241"/>
                      <a:pt x="993" y="5432"/>
                      <a:pt x="1385" y="5432"/>
                    </a:cubicBezTo>
                    <a:cubicBezTo>
                      <a:pt x="1735" y="5432"/>
                      <a:pt x="2195" y="5280"/>
                      <a:pt x="2797" y="4864"/>
                    </a:cubicBezTo>
                    <a:lnTo>
                      <a:pt x="2858" y="4834"/>
                    </a:lnTo>
                    <a:cubicBezTo>
                      <a:pt x="3040" y="4727"/>
                      <a:pt x="3215" y="4674"/>
                      <a:pt x="3378" y="4674"/>
                    </a:cubicBezTo>
                    <a:cubicBezTo>
                      <a:pt x="3542" y="4674"/>
                      <a:pt x="3694" y="4727"/>
                      <a:pt x="3830" y="4834"/>
                    </a:cubicBezTo>
                    <a:cubicBezTo>
                      <a:pt x="4256" y="5229"/>
                      <a:pt x="4408" y="6141"/>
                      <a:pt x="4134" y="6779"/>
                    </a:cubicBezTo>
                    <a:cubicBezTo>
                      <a:pt x="3800" y="7600"/>
                      <a:pt x="2918" y="8056"/>
                      <a:pt x="2918" y="8056"/>
                    </a:cubicBezTo>
                    <a:cubicBezTo>
                      <a:pt x="2888" y="8116"/>
                      <a:pt x="2858" y="8177"/>
                      <a:pt x="2888" y="8208"/>
                    </a:cubicBezTo>
                    <a:cubicBezTo>
                      <a:pt x="2918" y="8299"/>
                      <a:pt x="2979" y="8299"/>
                      <a:pt x="3010" y="8299"/>
                    </a:cubicBezTo>
                    <a:cubicBezTo>
                      <a:pt x="3030" y="8299"/>
                      <a:pt x="3037" y="8285"/>
                      <a:pt x="3048" y="8285"/>
                    </a:cubicBezTo>
                    <a:cubicBezTo>
                      <a:pt x="3054" y="8285"/>
                      <a:pt x="3060" y="8289"/>
                      <a:pt x="3070" y="8299"/>
                    </a:cubicBezTo>
                    <a:cubicBezTo>
                      <a:pt x="3101" y="8268"/>
                      <a:pt x="3982" y="7752"/>
                      <a:pt x="4377" y="6901"/>
                    </a:cubicBezTo>
                    <a:cubicBezTo>
                      <a:pt x="4681" y="6171"/>
                      <a:pt x="4469" y="5138"/>
                      <a:pt x="3982" y="4682"/>
                    </a:cubicBezTo>
                    <a:cubicBezTo>
                      <a:pt x="3826" y="4526"/>
                      <a:pt x="3630" y="4450"/>
                      <a:pt x="3415" y="4450"/>
                    </a:cubicBezTo>
                    <a:cubicBezTo>
                      <a:pt x="3210" y="4450"/>
                      <a:pt x="2988" y="4518"/>
                      <a:pt x="2766" y="4651"/>
                    </a:cubicBezTo>
                    <a:cubicBezTo>
                      <a:pt x="2736" y="4651"/>
                      <a:pt x="2736" y="4651"/>
                      <a:pt x="2706" y="4682"/>
                    </a:cubicBezTo>
                    <a:cubicBezTo>
                      <a:pt x="2195" y="5022"/>
                      <a:pt x="1750" y="5201"/>
                      <a:pt x="1400" y="5201"/>
                    </a:cubicBezTo>
                    <a:cubicBezTo>
                      <a:pt x="1125" y="5201"/>
                      <a:pt x="907" y="5091"/>
                      <a:pt x="760" y="4864"/>
                    </a:cubicBezTo>
                    <a:cubicBezTo>
                      <a:pt x="335" y="4256"/>
                      <a:pt x="487" y="2068"/>
                      <a:pt x="487" y="122"/>
                    </a:cubicBezTo>
                    <a:cubicBezTo>
                      <a:pt x="487" y="31"/>
                      <a:pt x="456" y="1"/>
                      <a:pt x="365"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7" name="Google Shape;3167;p79"/>
              <p:cNvSpPr/>
              <p:nvPr/>
            </p:nvSpPr>
            <p:spPr>
              <a:xfrm>
                <a:off x="1232905" y="1892746"/>
                <a:ext cx="373319" cy="137646"/>
              </a:xfrm>
              <a:custGeom>
                <a:avLst/>
                <a:gdLst/>
                <a:ahLst/>
                <a:cxnLst/>
                <a:rect l="l" t="t" r="r" b="b"/>
                <a:pathLst>
                  <a:path w="25169" h="9280" extrusionOk="0">
                    <a:moveTo>
                      <a:pt x="183" y="1"/>
                    </a:moveTo>
                    <a:lnTo>
                      <a:pt x="0" y="122"/>
                    </a:lnTo>
                    <a:cubicBezTo>
                      <a:pt x="1429" y="1855"/>
                      <a:pt x="3192" y="3800"/>
                      <a:pt x="5441" y="5046"/>
                    </a:cubicBezTo>
                    <a:cubicBezTo>
                      <a:pt x="6912" y="5866"/>
                      <a:pt x="8497" y="6286"/>
                      <a:pt x="9979" y="6286"/>
                    </a:cubicBezTo>
                    <a:cubicBezTo>
                      <a:pt x="10917" y="6286"/>
                      <a:pt x="11814" y="6117"/>
                      <a:pt x="12615" y="5776"/>
                    </a:cubicBezTo>
                    <a:cubicBezTo>
                      <a:pt x="13131" y="5563"/>
                      <a:pt x="13618" y="5290"/>
                      <a:pt x="14074" y="5016"/>
                    </a:cubicBezTo>
                    <a:cubicBezTo>
                      <a:pt x="14560" y="4773"/>
                      <a:pt x="15077" y="4439"/>
                      <a:pt x="15593" y="4256"/>
                    </a:cubicBezTo>
                    <a:cubicBezTo>
                      <a:pt x="16044" y="4096"/>
                      <a:pt x="16578" y="3978"/>
                      <a:pt x="17103" y="3978"/>
                    </a:cubicBezTo>
                    <a:cubicBezTo>
                      <a:pt x="17675" y="3978"/>
                      <a:pt x="18235" y="4119"/>
                      <a:pt x="18663" y="4499"/>
                    </a:cubicBezTo>
                    <a:cubicBezTo>
                      <a:pt x="19271" y="4986"/>
                      <a:pt x="19514" y="5715"/>
                      <a:pt x="19727" y="6505"/>
                    </a:cubicBezTo>
                    <a:cubicBezTo>
                      <a:pt x="19970" y="7235"/>
                      <a:pt x="20183" y="7995"/>
                      <a:pt x="20730" y="8512"/>
                    </a:cubicBezTo>
                    <a:cubicBezTo>
                      <a:pt x="21200" y="9008"/>
                      <a:pt x="21945" y="9280"/>
                      <a:pt x="22761" y="9280"/>
                    </a:cubicBezTo>
                    <a:cubicBezTo>
                      <a:pt x="22843" y="9280"/>
                      <a:pt x="22926" y="9277"/>
                      <a:pt x="23010" y="9271"/>
                    </a:cubicBezTo>
                    <a:cubicBezTo>
                      <a:pt x="23162" y="9271"/>
                      <a:pt x="23344" y="9241"/>
                      <a:pt x="23527" y="9241"/>
                    </a:cubicBezTo>
                    <a:cubicBezTo>
                      <a:pt x="24043" y="9119"/>
                      <a:pt x="24560" y="8937"/>
                      <a:pt x="25168" y="8633"/>
                    </a:cubicBezTo>
                    <a:lnTo>
                      <a:pt x="25107" y="8481"/>
                    </a:lnTo>
                    <a:cubicBezTo>
                      <a:pt x="24499" y="8785"/>
                      <a:pt x="23983" y="8967"/>
                      <a:pt x="23496" y="9089"/>
                    </a:cubicBezTo>
                    <a:cubicBezTo>
                      <a:pt x="23251" y="9131"/>
                      <a:pt x="23010" y="9152"/>
                      <a:pt x="22778" y="9152"/>
                    </a:cubicBezTo>
                    <a:cubicBezTo>
                      <a:pt x="22003" y="9152"/>
                      <a:pt x="21319" y="8918"/>
                      <a:pt x="20852" y="8451"/>
                    </a:cubicBezTo>
                    <a:cubicBezTo>
                      <a:pt x="20335" y="7934"/>
                      <a:pt x="20122" y="7235"/>
                      <a:pt x="19879" y="6505"/>
                    </a:cubicBezTo>
                    <a:cubicBezTo>
                      <a:pt x="19666" y="5715"/>
                      <a:pt x="19423" y="4894"/>
                      <a:pt x="18785" y="4378"/>
                    </a:cubicBezTo>
                    <a:cubicBezTo>
                      <a:pt x="18331" y="4011"/>
                      <a:pt x="17737" y="3825"/>
                      <a:pt x="17078" y="3825"/>
                    </a:cubicBezTo>
                    <a:cubicBezTo>
                      <a:pt x="16588" y="3825"/>
                      <a:pt x="16063" y="3927"/>
                      <a:pt x="15533" y="4135"/>
                    </a:cubicBezTo>
                    <a:cubicBezTo>
                      <a:pt x="14985" y="4347"/>
                      <a:pt x="14499" y="4651"/>
                      <a:pt x="14013" y="4894"/>
                    </a:cubicBezTo>
                    <a:cubicBezTo>
                      <a:pt x="13557" y="5168"/>
                      <a:pt x="13040" y="5442"/>
                      <a:pt x="12554" y="5624"/>
                    </a:cubicBezTo>
                    <a:cubicBezTo>
                      <a:pt x="11771" y="5951"/>
                      <a:pt x="10898" y="6112"/>
                      <a:pt x="9990" y="6112"/>
                    </a:cubicBezTo>
                    <a:cubicBezTo>
                      <a:pt x="8534" y="6112"/>
                      <a:pt x="6985" y="5699"/>
                      <a:pt x="5563" y="4894"/>
                    </a:cubicBezTo>
                    <a:cubicBezTo>
                      <a:pt x="3314" y="3679"/>
                      <a:pt x="1581" y="1764"/>
                      <a:pt x="18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8" name="Google Shape;3168;p79"/>
              <p:cNvSpPr/>
              <p:nvPr/>
            </p:nvSpPr>
            <p:spPr>
              <a:xfrm>
                <a:off x="1567422" y="2555032"/>
                <a:ext cx="1824" cy="5874"/>
              </a:xfrm>
              <a:custGeom>
                <a:avLst/>
                <a:gdLst/>
                <a:ahLst/>
                <a:cxnLst/>
                <a:rect l="l" t="t" r="r" b="b"/>
                <a:pathLst>
                  <a:path w="123" h="396" extrusionOk="0">
                    <a:moveTo>
                      <a:pt x="1" y="1"/>
                    </a:moveTo>
                    <a:cubicBezTo>
                      <a:pt x="31" y="122"/>
                      <a:pt x="31" y="244"/>
                      <a:pt x="31" y="396"/>
                    </a:cubicBezTo>
                    <a:lnTo>
                      <a:pt x="62" y="244"/>
                    </a:lnTo>
                    <a:lnTo>
                      <a:pt x="123" y="31"/>
                    </a:lnTo>
                    <a:cubicBezTo>
                      <a:pt x="123" y="31"/>
                      <a:pt x="62" y="31"/>
                      <a:pt x="1" y="1"/>
                    </a:cubicBezTo>
                    <a:close/>
                  </a:path>
                </a:pathLst>
              </a:custGeom>
              <a:solidFill>
                <a:srgbClr val="DB2A2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9" name="Google Shape;3169;p79"/>
              <p:cNvSpPr/>
              <p:nvPr/>
            </p:nvSpPr>
            <p:spPr>
              <a:xfrm>
                <a:off x="1115239" y="2263796"/>
                <a:ext cx="543270" cy="1044950"/>
              </a:xfrm>
              <a:custGeom>
                <a:avLst/>
                <a:gdLst/>
                <a:ahLst/>
                <a:cxnLst/>
                <a:rect l="l" t="t" r="r" b="b"/>
                <a:pathLst>
                  <a:path w="36627" h="70450" extrusionOk="0">
                    <a:moveTo>
                      <a:pt x="3344" y="0"/>
                    </a:moveTo>
                    <a:lnTo>
                      <a:pt x="3344" y="0"/>
                    </a:lnTo>
                    <a:cubicBezTo>
                      <a:pt x="0" y="10639"/>
                      <a:pt x="6900" y="16718"/>
                      <a:pt x="6900" y="16718"/>
                    </a:cubicBezTo>
                    <a:cubicBezTo>
                      <a:pt x="5563" y="27204"/>
                      <a:pt x="8815" y="29940"/>
                      <a:pt x="8815" y="29940"/>
                    </a:cubicBezTo>
                    <a:cubicBezTo>
                      <a:pt x="8815" y="29940"/>
                      <a:pt x="2493" y="45867"/>
                      <a:pt x="3465" y="64013"/>
                    </a:cubicBezTo>
                    <a:cubicBezTo>
                      <a:pt x="3713" y="68702"/>
                      <a:pt x="9831" y="70450"/>
                      <a:pt x="16683" y="70450"/>
                    </a:cubicBezTo>
                    <a:cubicBezTo>
                      <a:pt x="25824" y="70450"/>
                      <a:pt x="36271" y="67340"/>
                      <a:pt x="35837" y="63953"/>
                    </a:cubicBezTo>
                    <a:cubicBezTo>
                      <a:pt x="36475" y="42220"/>
                      <a:pt x="29575" y="29393"/>
                      <a:pt x="29575" y="29393"/>
                    </a:cubicBezTo>
                    <a:cubicBezTo>
                      <a:pt x="31824" y="25289"/>
                      <a:pt x="30517" y="18146"/>
                      <a:pt x="30517" y="18146"/>
                    </a:cubicBezTo>
                    <a:cubicBezTo>
                      <a:pt x="36627" y="14013"/>
                      <a:pt x="35320" y="8663"/>
                      <a:pt x="35320" y="8663"/>
                    </a:cubicBezTo>
                    <a:cubicBezTo>
                      <a:pt x="31581" y="4894"/>
                      <a:pt x="25289" y="4316"/>
                      <a:pt x="25289" y="4316"/>
                    </a:cubicBezTo>
                    <a:cubicBezTo>
                      <a:pt x="24560" y="5107"/>
                      <a:pt x="20061" y="18511"/>
                      <a:pt x="20061" y="18511"/>
                    </a:cubicBezTo>
                    <a:cubicBezTo>
                      <a:pt x="17569" y="16536"/>
                      <a:pt x="11976" y="4985"/>
                      <a:pt x="11824" y="4225"/>
                    </a:cubicBezTo>
                    <a:lnTo>
                      <a:pt x="334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0" name="Google Shape;3170;p79"/>
              <p:cNvSpPr/>
              <p:nvPr/>
            </p:nvSpPr>
            <p:spPr>
              <a:xfrm>
                <a:off x="1343377" y="2474595"/>
                <a:ext cx="27455" cy="24652"/>
              </a:xfrm>
              <a:custGeom>
                <a:avLst/>
                <a:gdLst/>
                <a:ahLst/>
                <a:cxnLst/>
                <a:rect l="l" t="t" r="r" b="b"/>
                <a:pathLst>
                  <a:path w="1851" h="1662" extrusionOk="0">
                    <a:moveTo>
                      <a:pt x="907" y="1"/>
                    </a:moveTo>
                    <a:cubicBezTo>
                      <a:pt x="568" y="1"/>
                      <a:pt x="196" y="222"/>
                      <a:pt x="91" y="561"/>
                    </a:cubicBezTo>
                    <a:cubicBezTo>
                      <a:pt x="1" y="874"/>
                      <a:pt x="143" y="1221"/>
                      <a:pt x="394" y="1394"/>
                    </a:cubicBezTo>
                    <a:lnTo>
                      <a:pt x="394" y="1394"/>
                    </a:lnTo>
                    <a:cubicBezTo>
                      <a:pt x="418" y="1455"/>
                      <a:pt x="449" y="1513"/>
                      <a:pt x="486" y="1564"/>
                    </a:cubicBezTo>
                    <a:cubicBezTo>
                      <a:pt x="599" y="1631"/>
                      <a:pt x="724" y="1661"/>
                      <a:pt x="850" y="1661"/>
                    </a:cubicBezTo>
                    <a:cubicBezTo>
                      <a:pt x="995" y="1661"/>
                      <a:pt x="1140" y="1621"/>
                      <a:pt x="1267" y="1553"/>
                    </a:cubicBezTo>
                    <a:lnTo>
                      <a:pt x="1267" y="1553"/>
                    </a:lnTo>
                    <a:lnTo>
                      <a:pt x="1246" y="1624"/>
                    </a:lnTo>
                    <a:cubicBezTo>
                      <a:pt x="1726" y="1354"/>
                      <a:pt x="1850" y="610"/>
                      <a:pt x="1444" y="269"/>
                    </a:cubicBezTo>
                    <a:lnTo>
                      <a:pt x="1444" y="269"/>
                    </a:lnTo>
                    <a:cubicBezTo>
                      <a:pt x="1406" y="219"/>
                      <a:pt x="1360" y="174"/>
                      <a:pt x="1306" y="135"/>
                    </a:cubicBezTo>
                    <a:cubicBezTo>
                      <a:pt x="1196" y="43"/>
                      <a:pt x="1054" y="1"/>
                      <a:pt x="90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1" name="Google Shape;3171;p79"/>
              <p:cNvSpPr/>
              <p:nvPr/>
            </p:nvSpPr>
            <p:spPr>
              <a:xfrm>
                <a:off x="1465983" y="2520769"/>
                <a:ext cx="22560" cy="23168"/>
              </a:xfrm>
              <a:custGeom>
                <a:avLst/>
                <a:gdLst/>
                <a:ahLst/>
                <a:cxnLst/>
                <a:rect l="l" t="t" r="r" b="b"/>
                <a:pathLst>
                  <a:path w="1521" h="1562" extrusionOk="0">
                    <a:moveTo>
                      <a:pt x="761" y="1"/>
                    </a:moveTo>
                    <a:cubicBezTo>
                      <a:pt x="487" y="1"/>
                      <a:pt x="275" y="183"/>
                      <a:pt x="153" y="426"/>
                    </a:cubicBezTo>
                    <a:cubicBezTo>
                      <a:pt x="1" y="730"/>
                      <a:pt x="31" y="1125"/>
                      <a:pt x="275" y="1369"/>
                    </a:cubicBezTo>
                    <a:cubicBezTo>
                      <a:pt x="396" y="1490"/>
                      <a:pt x="586" y="1562"/>
                      <a:pt x="778" y="1562"/>
                    </a:cubicBezTo>
                    <a:cubicBezTo>
                      <a:pt x="923" y="1562"/>
                      <a:pt x="1069" y="1521"/>
                      <a:pt x="1186" y="1429"/>
                    </a:cubicBezTo>
                    <a:cubicBezTo>
                      <a:pt x="1430" y="1217"/>
                      <a:pt x="1521" y="791"/>
                      <a:pt x="1278" y="518"/>
                    </a:cubicBezTo>
                    <a:cubicBezTo>
                      <a:pt x="1268" y="506"/>
                      <a:pt x="1258" y="496"/>
                      <a:pt x="1247" y="486"/>
                    </a:cubicBezTo>
                    <a:lnTo>
                      <a:pt x="1247" y="486"/>
                    </a:lnTo>
                    <a:cubicBezTo>
                      <a:pt x="1247" y="213"/>
                      <a:pt x="1034" y="1"/>
                      <a:pt x="7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2" name="Google Shape;3172;p79"/>
              <p:cNvSpPr/>
              <p:nvPr/>
            </p:nvSpPr>
            <p:spPr>
              <a:xfrm>
                <a:off x="1241463" y="2454957"/>
                <a:ext cx="22560" cy="22931"/>
              </a:xfrm>
              <a:custGeom>
                <a:avLst/>
                <a:gdLst/>
                <a:ahLst/>
                <a:cxnLst/>
                <a:rect l="l" t="t" r="r" b="b"/>
                <a:pathLst>
                  <a:path w="1521" h="1546" extrusionOk="0">
                    <a:moveTo>
                      <a:pt x="761" y="0"/>
                    </a:moveTo>
                    <a:cubicBezTo>
                      <a:pt x="518" y="0"/>
                      <a:pt x="274" y="182"/>
                      <a:pt x="153" y="395"/>
                    </a:cubicBezTo>
                    <a:cubicBezTo>
                      <a:pt x="1" y="699"/>
                      <a:pt x="62" y="1125"/>
                      <a:pt x="274" y="1337"/>
                    </a:cubicBezTo>
                    <a:cubicBezTo>
                      <a:pt x="413" y="1476"/>
                      <a:pt x="602" y="1546"/>
                      <a:pt x="789" y="1546"/>
                    </a:cubicBezTo>
                    <a:cubicBezTo>
                      <a:pt x="930" y="1546"/>
                      <a:pt x="1069" y="1507"/>
                      <a:pt x="1186" y="1429"/>
                    </a:cubicBezTo>
                    <a:cubicBezTo>
                      <a:pt x="1460" y="1185"/>
                      <a:pt x="1521" y="790"/>
                      <a:pt x="1308" y="517"/>
                    </a:cubicBezTo>
                    <a:cubicBezTo>
                      <a:pt x="1298" y="506"/>
                      <a:pt x="1288" y="495"/>
                      <a:pt x="1278" y="485"/>
                    </a:cubicBezTo>
                    <a:lnTo>
                      <a:pt x="1278" y="485"/>
                    </a:lnTo>
                    <a:cubicBezTo>
                      <a:pt x="1277" y="212"/>
                      <a:pt x="1034" y="0"/>
                      <a:pt x="7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3" name="Google Shape;3173;p79"/>
              <p:cNvSpPr/>
              <p:nvPr/>
            </p:nvSpPr>
            <p:spPr>
              <a:xfrm>
                <a:off x="1326172" y="2848805"/>
                <a:ext cx="27069" cy="24637"/>
              </a:xfrm>
              <a:custGeom>
                <a:avLst/>
                <a:gdLst/>
                <a:ahLst/>
                <a:cxnLst/>
                <a:rect l="l" t="t" r="r" b="b"/>
                <a:pathLst>
                  <a:path w="1825" h="1661" extrusionOk="0">
                    <a:moveTo>
                      <a:pt x="881" y="0"/>
                    </a:moveTo>
                    <a:cubicBezTo>
                      <a:pt x="542" y="0"/>
                      <a:pt x="171" y="221"/>
                      <a:pt x="65" y="560"/>
                    </a:cubicBezTo>
                    <a:cubicBezTo>
                      <a:pt x="0" y="863"/>
                      <a:pt x="136" y="1197"/>
                      <a:pt x="362" y="1375"/>
                    </a:cubicBezTo>
                    <a:lnTo>
                      <a:pt x="362" y="1375"/>
                    </a:lnTo>
                    <a:cubicBezTo>
                      <a:pt x="387" y="1443"/>
                      <a:pt x="420" y="1507"/>
                      <a:pt x="460" y="1563"/>
                    </a:cubicBezTo>
                    <a:cubicBezTo>
                      <a:pt x="573" y="1631"/>
                      <a:pt x="703" y="1661"/>
                      <a:pt x="832" y="1661"/>
                    </a:cubicBezTo>
                    <a:cubicBezTo>
                      <a:pt x="976" y="1661"/>
                      <a:pt x="1120" y="1624"/>
                      <a:pt x="1239" y="1560"/>
                    </a:cubicBezTo>
                    <a:lnTo>
                      <a:pt x="1239" y="1560"/>
                    </a:lnTo>
                    <a:lnTo>
                      <a:pt x="1220" y="1624"/>
                    </a:lnTo>
                    <a:cubicBezTo>
                      <a:pt x="1699" y="1354"/>
                      <a:pt x="1824" y="614"/>
                      <a:pt x="1422" y="272"/>
                    </a:cubicBezTo>
                    <a:lnTo>
                      <a:pt x="1422" y="272"/>
                    </a:lnTo>
                    <a:cubicBezTo>
                      <a:pt x="1383" y="220"/>
                      <a:pt x="1336" y="174"/>
                      <a:pt x="1281" y="134"/>
                    </a:cubicBezTo>
                    <a:cubicBezTo>
                      <a:pt x="1170" y="42"/>
                      <a:pt x="1029" y="0"/>
                      <a:pt x="88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4" name="Google Shape;3174;p79"/>
              <p:cNvSpPr/>
              <p:nvPr/>
            </p:nvSpPr>
            <p:spPr>
              <a:xfrm>
                <a:off x="1247856" y="2998850"/>
                <a:ext cx="26743" cy="24399"/>
              </a:xfrm>
              <a:custGeom>
                <a:avLst/>
                <a:gdLst/>
                <a:ahLst/>
                <a:cxnLst/>
                <a:rect l="l" t="t" r="r" b="b"/>
                <a:pathLst>
                  <a:path w="1803" h="1645" extrusionOk="0">
                    <a:moveTo>
                      <a:pt x="873" y="0"/>
                    </a:moveTo>
                    <a:cubicBezTo>
                      <a:pt x="538" y="0"/>
                      <a:pt x="191" y="211"/>
                      <a:pt x="87" y="566"/>
                    </a:cubicBezTo>
                    <a:cubicBezTo>
                      <a:pt x="1" y="845"/>
                      <a:pt x="127" y="1184"/>
                      <a:pt x="359" y="1371"/>
                    </a:cubicBezTo>
                    <a:lnTo>
                      <a:pt x="359" y="1371"/>
                    </a:lnTo>
                    <a:cubicBezTo>
                      <a:pt x="381" y="1434"/>
                      <a:pt x="412" y="1491"/>
                      <a:pt x="451" y="1538"/>
                    </a:cubicBezTo>
                    <a:cubicBezTo>
                      <a:pt x="571" y="1610"/>
                      <a:pt x="710" y="1644"/>
                      <a:pt x="847" y="1644"/>
                    </a:cubicBezTo>
                    <a:cubicBezTo>
                      <a:pt x="985" y="1644"/>
                      <a:pt x="1122" y="1610"/>
                      <a:pt x="1236" y="1544"/>
                    </a:cubicBezTo>
                    <a:lnTo>
                      <a:pt x="1236" y="1544"/>
                    </a:lnTo>
                    <a:lnTo>
                      <a:pt x="1211" y="1629"/>
                    </a:lnTo>
                    <a:cubicBezTo>
                      <a:pt x="1667" y="1373"/>
                      <a:pt x="1803" y="689"/>
                      <a:pt x="1467" y="329"/>
                    </a:cubicBezTo>
                    <a:lnTo>
                      <a:pt x="1467" y="329"/>
                    </a:lnTo>
                    <a:cubicBezTo>
                      <a:pt x="1426" y="257"/>
                      <a:pt x="1371" y="193"/>
                      <a:pt x="1302" y="140"/>
                    </a:cubicBezTo>
                    <a:cubicBezTo>
                      <a:pt x="1178" y="45"/>
                      <a:pt x="1027" y="0"/>
                      <a:pt x="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5" name="Google Shape;3175;p79"/>
              <p:cNvSpPr/>
              <p:nvPr/>
            </p:nvSpPr>
            <p:spPr>
              <a:xfrm>
                <a:off x="1191967" y="2339946"/>
                <a:ext cx="26980" cy="24622"/>
              </a:xfrm>
              <a:custGeom>
                <a:avLst/>
                <a:gdLst/>
                <a:ahLst/>
                <a:cxnLst/>
                <a:rect l="l" t="t" r="r" b="b"/>
                <a:pathLst>
                  <a:path w="1819" h="1660" extrusionOk="0">
                    <a:moveTo>
                      <a:pt x="865" y="1"/>
                    </a:moveTo>
                    <a:cubicBezTo>
                      <a:pt x="532" y="1"/>
                      <a:pt x="189" y="219"/>
                      <a:pt x="86" y="550"/>
                    </a:cubicBezTo>
                    <a:cubicBezTo>
                      <a:pt x="1" y="847"/>
                      <a:pt x="123" y="1174"/>
                      <a:pt x="349" y="1354"/>
                    </a:cubicBezTo>
                    <a:lnTo>
                      <a:pt x="349" y="1354"/>
                    </a:lnTo>
                    <a:cubicBezTo>
                      <a:pt x="371" y="1430"/>
                      <a:pt x="406" y="1500"/>
                      <a:pt x="450" y="1553"/>
                    </a:cubicBezTo>
                    <a:cubicBezTo>
                      <a:pt x="570" y="1625"/>
                      <a:pt x="709" y="1659"/>
                      <a:pt x="848" y="1659"/>
                    </a:cubicBezTo>
                    <a:cubicBezTo>
                      <a:pt x="978" y="1659"/>
                      <a:pt x="1108" y="1630"/>
                      <a:pt x="1224" y="1573"/>
                    </a:cubicBezTo>
                    <a:lnTo>
                      <a:pt x="1224" y="1573"/>
                    </a:lnTo>
                    <a:lnTo>
                      <a:pt x="1210" y="1614"/>
                    </a:lnTo>
                    <a:cubicBezTo>
                      <a:pt x="1727" y="1371"/>
                      <a:pt x="1818" y="611"/>
                      <a:pt x="1423" y="246"/>
                    </a:cubicBezTo>
                    <a:cubicBezTo>
                      <a:pt x="1403" y="231"/>
                      <a:pt x="1383" y="217"/>
                      <a:pt x="1361" y="204"/>
                    </a:cubicBezTo>
                    <a:lnTo>
                      <a:pt x="1361" y="204"/>
                    </a:lnTo>
                    <a:cubicBezTo>
                      <a:pt x="1343" y="187"/>
                      <a:pt x="1323" y="170"/>
                      <a:pt x="1301" y="155"/>
                    </a:cubicBezTo>
                    <a:cubicBezTo>
                      <a:pt x="1175" y="49"/>
                      <a:pt x="1022" y="1"/>
                      <a:pt x="86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6" name="Google Shape;3176;p79"/>
              <p:cNvSpPr/>
              <p:nvPr/>
            </p:nvSpPr>
            <p:spPr>
              <a:xfrm>
                <a:off x="1171217" y="3084953"/>
                <a:ext cx="26758" cy="24622"/>
              </a:xfrm>
              <a:custGeom>
                <a:avLst/>
                <a:gdLst/>
                <a:ahLst/>
                <a:cxnLst/>
                <a:rect l="l" t="t" r="r" b="b"/>
                <a:pathLst>
                  <a:path w="1804" h="1660" extrusionOk="0">
                    <a:moveTo>
                      <a:pt x="873" y="1"/>
                    </a:moveTo>
                    <a:cubicBezTo>
                      <a:pt x="538" y="1"/>
                      <a:pt x="191" y="212"/>
                      <a:pt x="86" y="566"/>
                    </a:cubicBezTo>
                    <a:cubicBezTo>
                      <a:pt x="0" y="868"/>
                      <a:pt x="128" y="1200"/>
                      <a:pt x="361" y="1379"/>
                    </a:cubicBezTo>
                    <a:lnTo>
                      <a:pt x="361" y="1379"/>
                    </a:lnTo>
                    <a:cubicBezTo>
                      <a:pt x="383" y="1438"/>
                      <a:pt x="413" y="1493"/>
                      <a:pt x="451" y="1539"/>
                    </a:cubicBezTo>
                    <a:cubicBezTo>
                      <a:pt x="572" y="1623"/>
                      <a:pt x="712" y="1660"/>
                      <a:pt x="850" y="1660"/>
                    </a:cubicBezTo>
                    <a:cubicBezTo>
                      <a:pt x="985" y="1660"/>
                      <a:pt x="1118" y="1625"/>
                      <a:pt x="1229" y="1567"/>
                    </a:cubicBezTo>
                    <a:lnTo>
                      <a:pt x="1229" y="1567"/>
                    </a:lnTo>
                    <a:lnTo>
                      <a:pt x="1211" y="1630"/>
                    </a:lnTo>
                    <a:cubicBezTo>
                      <a:pt x="1668" y="1373"/>
                      <a:pt x="1803" y="685"/>
                      <a:pt x="1463" y="326"/>
                    </a:cubicBezTo>
                    <a:lnTo>
                      <a:pt x="1463" y="326"/>
                    </a:lnTo>
                    <a:cubicBezTo>
                      <a:pt x="1422" y="255"/>
                      <a:pt x="1369" y="192"/>
                      <a:pt x="1302" y="141"/>
                    </a:cubicBezTo>
                    <a:cubicBezTo>
                      <a:pt x="1178" y="45"/>
                      <a:pt x="1027" y="1"/>
                      <a:pt x="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7" name="Google Shape;3177;p79"/>
              <p:cNvSpPr/>
              <p:nvPr/>
            </p:nvSpPr>
            <p:spPr>
              <a:xfrm>
                <a:off x="1518371" y="3126869"/>
                <a:ext cx="26936" cy="24414"/>
              </a:xfrm>
              <a:custGeom>
                <a:avLst/>
                <a:gdLst/>
                <a:ahLst/>
                <a:cxnLst/>
                <a:rect l="l" t="t" r="r" b="b"/>
                <a:pathLst>
                  <a:path w="1816" h="1646" extrusionOk="0">
                    <a:moveTo>
                      <a:pt x="867" y="0"/>
                    </a:moveTo>
                    <a:cubicBezTo>
                      <a:pt x="534" y="0"/>
                      <a:pt x="190" y="205"/>
                      <a:pt x="86" y="537"/>
                    </a:cubicBezTo>
                    <a:cubicBezTo>
                      <a:pt x="1" y="835"/>
                      <a:pt x="125" y="1164"/>
                      <a:pt x="354" y="1354"/>
                    </a:cubicBezTo>
                    <a:lnTo>
                      <a:pt x="354" y="1354"/>
                    </a:lnTo>
                    <a:cubicBezTo>
                      <a:pt x="376" y="1425"/>
                      <a:pt x="409" y="1489"/>
                      <a:pt x="451" y="1540"/>
                    </a:cubicBezTo>
                    <a:cubicBezTo>
                      <a:pt x="571" y="1612"/>
                      <a:pt x="710" y="1646"/>
                      <a:pt x="847" y="1646"/>
                    </a:cubicBezTo>
                    <a:cubicBezTo>
                      <a:pt x="981" y="1646"/>
                      <a:pt x="1113" y="1613"/>
                      <a:pt x="1225" y="1551"/>
                    </a:cubicBezTo>
                    <a:lnTo>
                      <a:pt x="1225" y="1551"/>
                    </a:lnTo>
                    <a:lnTo>
                      <a:pt x="1211" y="1600"/>
                    </a:lnTo>
                    <a:cubicBezTo>
                      <a:pt x="1690" y="1361"/>
                      <a:pt x="1815" y="618"/>
                      <a:pt x="1410" y="248"/>
                    </a:cubicBezTo>
                    <a:lnTo>
                      <a:pt x="1410" y="248"/>
                    </a:lnTo>
                    <a:cubicBezTo>
                      <a:pt x="1379" y="209"/>
                      <a:pt x="1343" y="173"/>
                      <a:pt x="1302" y="141"/>
                    </a:cubicBezTo>
                    <a:cubicBezTo>
                      <a:pt x="1176" y="45"/>
                      <a:pt x="1023" y="0"/>
                      <a:pt x="8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8" name="Google Shape;3178;p79"/>
              <p:cNvSpPr/>
              <p:nvPr/>
            </p:nvSpPr>
            <p:spPr>
              <a:xfrm>
                <a:off x="1540917" y="3203361"/>
                <a:ext cx="26743" cy="24563"/>
              </a:xfrm>
              <a:custGeom>
                <a:avLst/>
                <a:gdLst/>
                <a:ahLst/>
                <a:cxnLst/>
                <a:rect l="l" t="t" r="r" b="b"/>
                <a:pathLst>
                  <a:path w="1803" h="1656" extrusionOk="0">
                    <a:moveTo>
                      <a:pt x="892" y="1"/>
                    </a:moveTo>
                    <a:cubicBezTo>
                      <a:pt x="551" y="1"/>
                      <a:pt x="192" y="207"/>
                      <a:pt x="86" y="547"/>
                    </a:cubicBezTo>
                    <a:cubicBezTo>
                      <a:pt x="0" y="846"/>
                      <a:pt x="125" y="1174"/>
                      <a:pt x="354" y="1365"/>
                    </a:cubicBezTo>
                    <a:lnTo>
                      <a:pt x="354" y="1365"/>
                    </a:lnTo>
                    <a:cubicBezTo>
                      <a:pt x="376" y="1435"/>
                      <a:pt x="409" y="1499"/>
                      <a:pt x="451" y="1550"/>
                    </a:cubicBezTo>
                    <a:cubicBezTo>
                      <a:pt x="570" y="1622"/>
                      <a:pt x="709" y="1656"/>
                      <a:pt x="846" y="1656"/>
                    </a:cubicBezTo>
                    <a:cubicBezTo>
                      <a:pt x="981" y="1656"/>
                      <a:pt x="1113" y="1623"/>
                      <a:pt x="1225" y="1562"/>
                    </a:cubicBezTo>
                    <a:lnTo>
                      <a:pt x="1225" y="1562"/>
                    </a:lnTo>
                    <a:lnTo>
                      <a:pt x="1210" y="1611"/>
                    </a:lnTo>
                    <a:cubicBezTo>
                      <a:pt x="1668" y="1353"/>
                      <a:pt x="1803" y="665"/>
                      <a:pt x="1463" y="306"/>
                    </a:cubicBezTo>
                    <a:lnTo>
                      <a:pt x="1463" y="306"/>
                    </a:lnTo>
                    <a:cubicBezTo>
                      <a:pt x="1422" y="236"/>
                      <a:pt x="1368" y="172"/>
                      <a:pt x="1302" y="121"/>
                    </a:cubicBezTo>
                    <a:cubicBezTo>
                      <a:pt x="1183" y="39"/>
                      <a:pt x="1039" y="1"/>
                      <a:pt x="8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79" name="Google Shape;3179;p79"/>
              <p:cNvSpPr/>
              <p:nvPr/>
            </p:nvSpPr>
            <p:spPr>
              <a:xfrm>
                <a:off x="1466517" y="3021381"/>
                <a:ext cx="26743" cy="24414"/>
              </a:xfrm>
              <a:custGeom>
                <a:avLst/>
                <a:gdLst/>
                <a:ahLst/>
                <a:cxnLst/>
                <a:rect l="l" t="t" r="r" b="b"/>
                <a:pathLst>
                  <a:path w="1803" h="1646" extrusionOk="0">
                    <a:moveTo>
                      <a:pt x="873" y="1"/>
                    </a:moveTo>
                    <a:cubicBezTo>
                      <a:pt x="538" y="1"/>
                      <a:pt x="191" y="212"/>
                      <a:pt x="87" y="566"/>
                    </a:cubicBezTo>
                    <a:cubicBezTo>
                      <a:pt x="1" y="846"/>
                      <a:pt x="127" y="1185"/>
                      <a:pt x="359" y="1371"/>
                    </a:cubicBezTo>
                    <a:lnTo>
                      <a:pt x="359" y="1371"/>
                    </a:lnTo>
                    <a:cubicBezTo>
                      <a:pt x="381" y="1434"/>
                      <a:pt x="412" y="1492"/>
                      <a:pt x="451" y="1539"/>
                    </a:cubicBezTo>
                    <a:cubicBezTo>
                      <a:pt x="571" y="1611"/>
                      <a:pt x="710" y="1645"/>
                      <a:pt x="847" y="1645"/>
                    </a:cubicBezTo>
                    <a:cubicBezTo>
                      <a:pt x="985" y="1645"/>
                      <a:pt x="1122" y="1611"/>
                      <a:pt x="1236" y="1545"/>
                    </a:cubicBezTo>
                    <a:lnTo>
                      <a:pt x="1236" y="1545"/>
                    </a:lnTo>
                    <a:lnTo>
                      <a:pt x="1211" y="1630"/>
                    </a:lnTo>
                    <a:cubicBezTo>
                      <a:pt x="1667" y="1374"/>
                      <a:pt x="1802" y="690"/>
                      <a:pt x="1467" y="330"/>
                    </a:cubicBezTo>
                    <a:lnTo>
                      <a:pt x="1467" y="330"/>
                    </a:lnTo>
                    <a:cubicBezTo>
                      <a:pt x="1426" y="258"/>
                      <a:pt x="1371" y="193"/>
                      <a:pt x="1302" y="141"/>
                    </a:cubicBezTo>
                    <a:cubicBezTo>
                      <a:pt x="1178" y="45"/>
                      <a:pt x="1027" y="1"/>
                      <a:pt x="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0" name="Google Shape;3180;p79"/>
              <p:cNvSpPr/>
              <p:nvPr/>
            </p:nvSpPr>
            <p:spPr>
              <a:xfrm>
                <a:off x="1428650" y="3133633"/>
                <a:ext cx="26980" cy="24414"/>
              </a:xfrm>
              <a:custGeom>
                <a:avLst/>
                <a:gdLst/>
                <a:ahLst/>
                <a:cxnLst/>
                <a:rect l="l" t="t" r="r" b="b"/>
                <a:pathLst>
                  <a:path w="1819" h="1646" extrusionOk="0">
                    <a:moveTo>
                      <a:pt x="868" y="0"/>
                    </a:moveTo>
                    <a:cubicBezTo>
                      <a:pt x="534" y="0"/>
                      <a:pt x="190" y="205"/>
                      <a:pt x="86" y="537"/>
                    </a:cubicBezTo>
                    <a:cubicBezTo>
                      <a:pt x="1" y="835"/>
                      <a:pt x="125" y="1164"/>
                      <a:pt x="354" y="1354"/>
                    </a:cubicBezTo>
                    <a:lnTo>
                      <a:pt x="354" y="1354"/>
                    </a:lnTo>
                    <a:cubicBezTo>
                      <a:pt x="376" y="1425"/>
                      <a:pt x="409" y="1489"/>
                      <a:pt x="451" y="1540"/>
                    </a:cubicBezTo>
                    <a:cubicBezTo>
                      <a:pt x="571" y="1611"/>
                      <a:pt x="710" y="1646"/>
                      <a:pt x="849" y="1646"/>
                    </a:cubicBezTo>
                    <a:cubicBezTo>
                      <a:pt x="979" y="1646"/>
                      <a:pt x="1109" y="1616"/>
                      <a:pt x="1224" y="1559"/>
                    </a:cubicBezTo>
                    <a:lnTo>
                      <a:pt x="1224" y="1559"/>
                    </a:lnTo>
                    <a:lnTo>
                      <a:pt x="1211" y="1600"/>
                    </a:lnTo>
                    <a:cubicBezTo>
                      <a:pt x="1728" y="1327"/>
                      <a:pt x="1819" y="567"/>
                      <a:pt x="1424" y="233"/>
                    </a:cubicBezTo>
                    <a:cubicBezTo>
                      <a:pt x="1404" y="217"/>
                      <a:pt x="1383" y="203"/>
                      <a:pt x="1362" y="190"/>
                    </a:cubicBezTo>
                    <a:lnTo>
                      <a:pt x="1362" y="190"/>
                    </a:lnTo>
                    <a:cubicBezTo>
                      <a:pt x="1343" y="173"/>
                      <a:pt x="1323" y="157"/>
                      <a:pt x="1302" y="141"/>
                    </a:cubicBezTo>
                    <a:cubicBezTo>
                      <a:pt x="1177" y="45"/>
                      <a:pt x="1023" y="0"/>
                      <a:pt x="86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1" name="Google Shape;3181;p79"/>
              <p:cNvSpPr/>
              <p:nvPr/>
            </p:nvSpPr>
            <p:spPr>
              <a:xfrm>
                <a:off x="1358774" y="3268891"/>
                <a:ext cx="26980" cy="24414"/>
              </a:xfrm>
              <a:custGeom>
                <a:avLst/>
                <a:gdLst/>
                <a:ahLst/>
                <a:cxnLst/>
                <a:rect l="l" t="t" r="r" b="b"/>
                <a:pathLst>
                  <a:path w="1819" h="1646" extrusionOk="0">
                    <a:moveTo>
                      <a:pt x="867" y="0"/>
                    </a:moveTo>
                    <a:cubicBezTo>
                      <a:pt x="534" y="0"/>
                      <a:pt x="190" y="204"/>
                      <a:pt x="86" y="536"/>
                    </a:cubicBezTo>
                    <a:cubicBezTo>
                      <a:pt x="1" y="835"/>
                      <a:pt x="125" y="1164"/>
                      <a:pt x="354" y="1354"/>
                    </a:cubicBezTo>
                    <a:lnTo>
                      <a:pt x="354" y="1354"/>
                    </a:lnTo>
                    <a:cubicBezTo>
                      <a:pt x="376" y="1425"/>
                      <a:pt x="409" y="1489"/>
                      <a:pt x="451" y="1539"/>
                    </a:cubicBezTo>
                    <a:cubicBezTo>
                      <a:pt x="571" y="1611"/>
                      <a:pt x="709" y="1645"/>
                      <a:pt x="848" y="1645"/>
                    </a:cubicBezTo>
                    <a:cubicBezTo>
                      <a:pt x="978" y="1645"/>
                      <a:pt x="1109" y="1615"/>
                      <a:pt x="1224" y="1559"/>
                    </a:cubicBezTo>
                    <a:lnTo>
                      <a:pt x="1224" y="1559"/>
                    </a:lnTo>
                    <a:lnTo>
                      <a:pt x="1211" y="1600"/>
                    </a:lnTo>
                    <a:cubicBezTo>
                      <a:pt x="1727" y="1326"/>
                      <a:pt x="1819" y="567"/>
                      <a:pt x="1423" y="232"/>
                    </a:cubicBezTo>
                    <a:cubicBezTo>
                      <a:pt x="1404" y="217"/>
                      <a:pt x="1383" y="202"/>
                      <a:pt x="1362" y="190"/>
                    </a:cubicBezTo>
                    <a:lnTo>
                      <a:pt x="1362" y="190"/>
                    </a:lnTo>
                    <a:cubicBezTo>
                      <a:pt x="1343" y="172"/>
                      <a:pt x="1323" y="156"/>
                      <a:pt x="1302" y="141"/>
                    </a:cubicBezTo>
                    <a:cubicBezTo>
                      <a:pt x="1176" y="44"/>
                      <a:pt x="1023" y="0"/>
                      <a:pt x="8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2" name="Google Shape;3182;p79"/>
              <p:cNvSpPr/>
              <p:nvPr/>
            </p:nvSpPr>
            <p:spPr>
              <a:xfrm>
                <a:off x="1481691" y="2893347"/>
                <a:ext cx="27084" cy="24592"/>
              </a:xfrm>
              <a:custGeom>
                <a:avLst/>
                <a:gdLst/>
                <a:ahLst/>
                <a:cxnLst/>
                <a:rect l="l" t="t" r="r" b="b"/>
                <a:pathLst>
                  <a:path w="1826" h="1658" extrusionOk="0">
                    <a:moveTo>
                      <a:pt x="867" y="0"/>
                    </a:moveTo>
                    <a:cubicBezTo>
                      <a:pt x="532" y="0"/>
                      <a:pt x="171" y="212"/>
                      <a:pt x="67" y="566"/>
                    </a:cubicBezTo>
                    <a:cubicBezTo>
                      <a:pt x="1" y="872"/>
                      <a:pt x="140" y="1210"/>
                      <a:pt x="370" y="1387"/>
                    </a:cubicBezTo>
                    <a:lnTo>
                      <a:pt x="370" y="1387"/>
                    </a:lnTo>
                    <a:cubicBezTo>
                      <a:pt x="394" y="1443"/>
                      <a:pt x="426" y="1495"/>
                      <a:pt x="462" y="1539"/>
                    </a:cubicBezTo>
                    <a:cubicBezTo>
                      <a:pt x="580" y="1621"/>
                      <a:pt x="711" y="1658"/>
                      <a:pt x="842" y="1658"/>
                    </a:cubicBezTo>
                    <a:cubicBezTo>
                      <a:pt x="984" y="1658"/>
                      <a:pt x="1125" y="1615"/>
                      <a:pt x="1248" y="1540"/>
                    </a:cubicBezTo>
                    <a:lnTo>
                      <a:pt x="1248" y="1540"/>
                    </a:lnTo>
                    <a:lnTo>
                      <a:pt x="1222" y="1630"/>
                    </a:lnTo>
                    <a:cubicBezTo>
                      <a:pt x="1700" y="1361"/>
                      <a:pt x="1826" y="620"/>
                      <a:pt x="1423" y="278"/>
                    </a:cubicBezTo>
                    <a:lnTo>
                      <a:pt x="1423" y="278"/>
                    </a:lnTo>
                    <a:cubicBezTo>
                      <a:pt x="1384" y="226"/>
                      <a:pt x="1338" y="180"/>
                      <a:pt x="1282" y="141"/>
                    </a:cubicBezTo>
                    <a:cubicBezTo>
                      <a:pt x="1168" y="45"/>
                      <a:pt x="1020" y="0"/>
                      <a:pt x="8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3" name="Google Shape;3183;p79"/>
              <p:cNvSpPr/>
              <p:nvPr/>
            </p:nvSpPr>
            <p:spPr>
              <a:xfrm>
                <a:off x="1530089" y="2716454"/>
                <a:ext cx="26936" cy="24563"/>
              </a:xfrm>
              <a:custGeom>
                <a:avLst/>
                <a:gdLst/>
                <a:ahLst/>
                <a:cxnLst/>
                <a:rect l="l" t="t" r="r" b="b"/>
                <a:pathLst>
                  <a:path w="1816" h="1656" extrusionOk="0">
                    <a:moveTo>
                      <a:pt x="892" y="0"/>
                    </a:moveTo>
                    <a:cubicBezTo>
                      <a:pt x="551" y="0"/>
                      <a:pt x="193" y="207"/>
                      <a:pt x="86" y="547"/>
                    </a:cubicBezTo>
                    <a:cubicBezTo>
                      <a:pt x="1" y="845"/>
                      <a:pt x="125" y="1174"/>
                      <a:pt x="354" y="1364"/>
                    </a:cubicBezTo>
                    <a:lnTo>
                      <a:pt x="354" y="1364"/>
                    </a:lnTo>
                    <a:cubicBezTo>
                      <a:pt x="376" y="1435"/>
                      <a:pt x="409" y="1499"/>
                      <a:pt x="451" y="1550"/>
                    </a:cubicBezTo>
                    <a:cubicBezTo>
                      <a:pt x="571" y="1622"/>
                      <a:pt x="710" y="1656"/>
                      <a:pt x="849" y="1656"/>
                    </a:cubicBezTo>
                    <a:cubicBezTo>
                      <a:pt x="979" y="1656"/>
                      <a:pt x="1109" y="1626"/>
                      <a:pt x="1224" y="1569"/>
                    </a:cubicBezTo>
                    <a:lnTo>
                      <a:pt x="1224" y="1569"/>
                    </a:lnTo>
                    <a:lnTo>
                      <a:pt x="1211" y="1610"/>
                    </a:lnTo>
                    <a:cubicBezTo>
                      <a:pt x="1720" y="1341"/>
                      <a:pt x="1816" y="600"/>
                      <a:pt x="1442" y="258"/>
                    </a:cubicBezTo>
                    <a:lnTo>
                      <a:pt x="1442" y="258"/>
                    </a:lnTo>
                    <a:cubicBezTo>
                      <a:pt x="1404" y="207"/>
                      <a:pt x="1357" y="160"/>
                      <a:pt x="1302" y="121"/>
                    </a:cubicBezTo>
                    <a:cubicBezTo>
                      <a:pt x="1183" y="39"/>
                      <a:pt x="1039" y="0"/>
                      <a:pt x="89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4" name="Google Shape;3184;p79"/>
              <p:cNvSpPr/>
              <p:nvPr/>
            </p:nvSpPr>
            <p:spPr>
              <a:xfrm>
                <a:off x="1605675" y="3093051"/>
                <a:ext cx="27143" cy="24414"/>
              </a:xfrm>
              <a:custGeom>
                <a:avLst/>
                <a:gdLst/>
                <a:ahLst/>
                <a:cxnLst/>
                <a:rect l="l" t="t" r="r" b="b"/>
                <a:pathLst>
                  <a:path w="1830" h="1646" extrusionOk="0">
                    <a:moveTo>
                      <a:pt x="861" y="1"/>
                    </a:moveTo>
                    <a:cubicBezTo>
                      <a:pt x="528" y="1"/>
                      <a:pt x="170" y="205"/>
                      <a:pt x="66" y="537"/>
                    </a:cubicBezTo>
                    <a:cubicBezTo>
                      <a:pt x="1" y="843"/>
                      <a:pt x="139" y="1180"/>
                      <a:pt x="369" y="1368"/>
                    </a:cubicBezTo>
                    <a:lnTo>
                      <a:pt x="369" y="1368"/>
                    </a:lnTo>
                    <a:cubicBezTo>
                      <a:pt x="391" y="1433"/>
                      <a:pt x="422" y="1493"/>
                      <a:pt x="462" y="1540"/>
                    </a:cubicBezTo>
                    <a:cubicBezTo>
                      <a:pt x="581" y="1612"/>
                      <a:pt x="720" y="1646"/>
                      <a:pt x="857" y="1646"/>
                    </a:cubicBezTo>
                    <a:cubicBezTo>
                      <a:pt x="992" y="1646"/>
                      <a:pt x="1124" y="1613"/>
                      <a:pt x="1236" y="1552"/>
                    </a:cubicBezTo>
                    <a:lnTo>
                      <a:pt x="1236" y="1552"/>
                    </a:lnTo>
                    <a:lnTo>
                      <a:pt x="1221" y="1601"/>
                    </a:lnTo>
                    <a:cubicBezTo>
                      <a:pt x="1708" y="1358"/>
                      <a:pt x="1829" y="598"/>
                      <a:pt x="1404" y="233"/>
                    </a:cubicBezTo>
                    <a:cubicBezTo>
                      <a:pt x="1384" y="218"/>
                      <a:pt x="1364" y="203"/>
                      <a:pt x="1343" y="191"/>
                    </a:cubicBezTo>
                    <a:lnTo>
                      <a:pt x="1343" y="191"/>
                    </a:lnTo>
                    <a:cubicBezTo>
                      <a:pt x="1324" y="173"/>
                      <a:pt x="1304" y="157"/>
                      <a:pt x="1282" y="142"/>
                    </a:cubicBezTo>
                    <a:cubicBezTo>
                      <a:pt x="1166" y="45"/>
                      <a:pt x="1017" y="1"/>
                      <a:pt x="8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5" name="Google Shape;3185;p79"/>
              <p:cNvSpPr/>
              <p:nvPr/>
            </p:nvSpPr>
            <p:spPr>
              <a:xfrm>
                <a:off x="1247871" y="3255363"/>
                <a:ext cx="26921" cy="24414"/>
              </a:xfrm>
              <a:custGeom>
                <a:avLst/>
                <a:gdLst/>
                <a:ahLst/>
                <a:cxnLst/>
                <a:rect l="l" t="t" r="r" b="b"/>
                <a:pathLst>
                  <a:path w="1815" h="1646" extrusionOk="0">
                    <a:moveTo>
                      <a:pt x="867" y="0"/>
                    </a:moveTo>
                    <a:cubicBezTo>
                      <a:pt x="533" y="0"/>
                      <a:pt x="189" y="205"/>
                      <a:pt x="86" y="536"/>
                    </a:cubicBezTo>
                    <a:cubicBezTo>
                      <a:pt x="0" y="835"/>
                      <a:pt x="125" y="1164"/>
                      <a:pt x="354" y="1354"/>
                    </a:cubicBezTo>
                    <a:lnTo>
                      <a:pt x="354" y="1354"/>
                    </a:lnTo>
                    <a:cubicBezTo>
                      <a:pt x="376" y="1425"/>
                      <a:pt x="408" y="1489"/>
                      <a:pt x="450" y="1539"/>
                    </a:cubicBezTo>
                    <a:cubicBezTo>
                      <a:pt x="570" y="1611"/>
                      <a:pt x="709" y="1645"/>
                      <a:pt x="846" y="1645"/>
                    </a:cubicBezTo>
                    <a:cubicBezTo>
                      <a:pt x="980" y="1645"/>
                      <a:pt x="1113" y="1613"/>
                      <a:pt x="1225" y="1551"/>
                    </a:cubicBezTo>
                    <a:lnTo>
                      <a:pt x="1225" y="1551"/>
                    </a:lnTo>
                    <a:lnTo>
                      <a:pt x="1210" y="1600"/>
                    </a:lnTo>
                    <a:cubicBezTo>
                      <a:pt x="1690" y="1360"/>
                      <a:pt x="1815" y="618"/>
                      <a:pt x="1410" y="247"/>
                    </a:cubicBezTo>
                    <a:lnTo>
                      <a:pt x="1410" y="247"/>
                    </a:lnTo>
                    <a:cubicBezTo>
                      <a:pt x="1378" y="208"/>
                      <a:pt x="1342" y="173"/>
                      <a:pt x="1301" y="141"/>
                    </a:cubicBezTo>
                    <a:cubicBezTo>
                      <a:pt x="1176" y="45"/>
                      <a:pt x="1023" y="0"/>
                      <a:pt x="8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6" name="Google Shape;3186;p79"/>
              <p:cNvSpPr/>
              <p:nvPr/>
            </p:nvSpPr>
            <p:spPr>
              <a:xfrm>
                <a:off x="1565702" y="2976750"/>
                <a:ext cx="26758" cy="24622"/>
              </a:xfrm>
              <a:custGeom>
                <a:avLst/>
                <a:gdLst/>
                <a:ahLst/>
                <a:cxnLst/>
                <a:rect l="l" t="t" r="r" b="b"/>
                <a:pathLst>
                  <a:path w="1804" h="1660" extrusionOk="0">
                    <a:moveTo>
                      <a:pt x="873" y="1"/>
                    </a:moveTo>
                    <a:cubicBezTo>
                      <a:pt x="538" y="1"/>
                      <a:pt x="191" y="212"/>
                      <a:pt x="87" y="566"/>
                    </a:cubicBezTo>
                    <a:cubicBezTo>
                      <a:pt x="0" y="868"/>
                      <a:pt x="128" y="1200"/>
                      <a:pt x="361" y="1379"/>
                    </a:cubicBezTo>
                    <a:lnTo>
                      <a:pt x="361" y="1379"/>
                    </a:lnTo>
                    <a:cubicBezTo>
                      <a:pt x="383" y="1438"/>
                      <a:pt x="413" y="1493"/>
                      <a:pt x="451" y="1539"/>
                    </a:cubicBezTo>
                    <a:cubicBezTo>
                      <a:pt x="572" y="1623"/>
                      <a:pt x="712" y="1660"/>
                      <a:pt x="850" y="1660"/>
                    </a:cubicBezTo>
                    <a:cubicBezTo>
                      <a:pt x="985" y="1660"/>
                      <a:pt x="1118" y="1625"/>
                      <a:pt x="1230" y="1567"/>
                    </a:cubicBezTo>
                    <a:lnTo>
                      <a:pt x="1230" y="1567"/>
                    </a:lnTo>
                    <a:lnTo>
                      <a:pt x="1211" y="1630"/>
                    </a:lnTo>
                    <a:cubicBezTo>
                      <a:pt x="1669" y="1373"/>
                      <a:pt x="1803" y="685"/>
                      <a:pt x="1464" y="326"/>
                    </a:cubicBezTo>
                    <a:lnTo>
                      <a:pt x="1464" y="326"/>
                    </a:lnTo>
                    <a:cubicBezTo>
                      <a:pt x="1423" y="255"/>
                      <a:pt x="1369" y="192"/>
                      <a:pt x="1302" y="141"/>
                    </a:cubicBezTo>
                    <a:cubicBezTo>
                      <a:pt x="1178" y="45"/>
                      <a:pt x="1027" y="1"/>
                      <a:pt x="8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7" name="Google Shape;3187;p79"/>
              <p:cNvSpPr/>
              <p:nvPr/>
            </p:nvSpPr>
            <p:spPr>
              <a:xfrm>
                <a:off x="1406475" y="2786478"/>
                <a:ext cx="24296" cy="20617"/>
              </a:xfrm>
              <a:custGeom>
                <a:avLst/>
                <a:gdLst/>
                <a:ahLst/>
                <a:cxnLst/>
                <a:rect l="l" t="t" r="r" b="b"/>
                <a:pathLst>
                  <a:path w="1638" h="1390" extrusionOk="0">
                    <a:moveTo>
                      <a:pt x="985" y="1"/>
                    </a:moveTo>
                    <a:cubicBezTo>
                      <a:pt x="852" y="1"/>
                      <a:pt x="718" y="45"/>
                      <a:pt x="609" y="142"/>
                    </a:cubicBezTo>
                    <a:cubicBezTo>
                      <a:pt x="579" y="168"/>
                      <a:pt x="552" y="198"/>
                      <a:pt x="529" y="231"/>
                    </a:cubicBezTo>
                    <a:lnTo>
                      <a:pt x="529" y="231"/>
                    </a:lnTo>
                    <a:cubicBezTo>
                      <a:pt x="520" y="230"/>
                      <a:pt x="511" y="230"/>
                      <a:pt x="501" y="230"/>
                    </a:cubicBezTo>
                    <a:cubicBezTo>
                      <a:pt x="275" y="230"/>
                      <a:pt x="62" y="433"/>
                      <a:pt x="62" y="689"/>
                    </a:cubicBezTo>
                    <a:cubicBezTo>
                      <a:pt x="1" y="932"/>
                      <a:pt x="213" y="1175"/>
                      <a:pt x="426" y="1297"/>
                    </a:cubicBezTo>
                    <a:cubicBezTo>
                      <a:pt x="549" y="1358"/>
                      <a:pt x="691" y="1390"/>
                      <a:pt x="831" y="1390"/>
                    </a:cubicBezTo>
                    <a:cubicBezTo>
                      <a:pt x="1039" y="1390"/>
                      <a:pt x="1242" y="1320"/>
                      <a:pt x="1369" y="1175"/>
                    </a:cubicBezTo>
                    <a:cubicBezTo>
                      <a:pt x="1453" y="1109"/>
                      <a:pt x="1514" y="1023"/>
                      <a:pt x="1553" y="928"/>
                    </a:cubicBezTo>
                    <a:lnTo>
                      <a:pt x="1553" y="928"/>
                    </a:lnTo>
                    <a:cubicBezTo>
                      <a:pt x="1574" y="921"/>
                      <a:pt x="1594" y="912"/>
                      <a:pt x="1612" y="902"/>
                    </a:cubicBezTo>
                    <a:lnTo>
                      <a:pt x="1565" y="896"/>
                    </a:lnTo>
                    <a:lnTo>
                      <a:pt x="1565" y="896"/>
                    </a:lnTo>
                    <a:cubicBezTo>
                      <a:pt x="1638" y="689"/>
                      <a:pt x="1610" y="443"/>
                      <a:pt x="1490" y="263"/>
                    </a:cubicBezTo>
                    <a:cubicBezTo>
                      <a:pt x="1381" y="99"/>
                      <a:pt x="1184" y="1"/>
                      <a:pt x="985"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8" name="Google Shape;3188;p79"/>
              <p:cNvSpPr/>
              <p:nvPr/>
            </p:nvSpPr>
            <p:spPr>
              <a:xfrm>
                <a:off x="1272582" y="2773441"/>
                <a:ext cx="24281" cy="20617"/>
              </a:xfrm>
              <a:custGeom>
                <a:avLst/>
                <a:gdLst/>
                <a:ahLst/>
                <a:cxnLst/>
                <a:rect l="l" t="t" r="r" b="b"/>
                <a:pathLst>
                  <a:path w="1637" h="1390" extrusionOk="0">
                    <a:moveTo>
                      <a:pt x="976" y="0"/>
                    </a:moveTo>
                    <a:cubicBezTo>
                      <a:pt x="846" y="0"/>
                      <a:pt x="715" y="44"/>
                      <a:pt x="608" y="139"/>
                    </a:cubicBezTo>
                    <a:cubicBezTo>
                      <a:pt x="574" y="166"/>
                      <a:pt x="545" y="195"/>
                      <a:pt x="519" y="228"/>
                    </a:cubicBezTo>
                    <a:lnTo>
                      <a:pt x="519" y="228"/>
                    </a:lnTo>
                    <a:cubicBezTo>
                      <a:pt x="515" y="228"/>
                      <a:pt x="510" y="228"/>
                      <a:pt x="505" y="228"/>
                    </a:cubicBezTo>
                    <a:cubicBezTo>
                      <a:pt x="274" y="228"/>
                      <a:pt x="31" y="457"/>
                      <a:pt x="31" y="686"/>
                    </a:cubicBezTo>
                    <a:cubicBezTo>
                      <a:pt x="0" y="930"/>
                      <a:pt x="183" y="1203"/>
                      <a:pt x="426" y="1294"/>
                    </a:cubicBezTo>
                    <a:cubicBezTo>
                      <a:pt x="552" y="1358"/>
                      <a:pt x="700" y="1389"/>
                      <a:pt x="845" y="1389"/>
                    </a:cubicBezTo>
                    <a:cubicBezTo>
                      <a:pt x="1047" y="1389"/>
                      <a:pt x="1244" y="1327"/>
                      <a:pt x="1368" y="1203"/>
                    </a:cubicBezTo>
                    <a:cubicBezTo>
                      <a:pt x="1453" y="1127"/>
                      <a:pt x="1515" y="1033"/>
                      <a:pt x="1554" y="933"/>
                    </a:cubicBezTo>
                    <a:lnTo>
                      <a:pt x="1554" y="933"/>
                    </a:lnTo>
                    <a:cubicBezTo>
                      <a:pt x="1574" y="924"/>
                      <a:pt x="1594" y="913"/>
                      <a:pt x="1611" y="899"/>
                    </a:cubicBezTo>
                    <a:lnTo>
                      <a:pt x="1568" y="894"/>
                    </a:lnTo>
                    <a:lnTo>
                      <a:pt x="1568" y="894"/>
                    </a:lnTo>
                    <a:cubicBezTo>
                      <a:pt x="1637" y="683"/>
                      <a:pt x="1608" y="449"/>
                      <a:pt x="1490" y="291"/>
                    </a:cubicBezTo>
                    <a:cubicBezTo>
                      <a:pt x="1379" y="106"/>
                      <a:pt x="1178" y="0"/>
                      <a:pt x="9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9" name="Google Shape;3189;p79"/>
              <p:cNvSpPr/>
              <p:nvPr/>
            </p:nvSpPr>
            <p:spPr>
              <a:xfrm>
                <a:off x="1530015" y="2591490"/>
                <a:ext cx="24251" cy="20840"/>
              </a:xfrm>
              <a:custGeom>
                <a:avLst/>
                <a:gdLst/>
                <a:ahLst/>
                <a:cxnLst/>
                <a:rect l="l" t="t" r="r" b="b"/>
                <a:pathLst>
                  <a:path w="1635" h="1405" extrusionOk="0">
                    <a:moveTo>
                      <a:pt x="982" y="1"/>
                    </a:moveTo>
                    <a:cubicBezTo>
                      <a:pt x="850" y="1"/>
                      <a:pt x="717" y="42"/>
                      <a:pt x="608" y="126"/>
                    </a:cubicBezTo>
                    <a:cubicBezTo>
                      <a:pt x="570" y="160"/>
                      <a:pt x="537" y="200"/>
                      <a:pt x="511" y="245"/>
                    </a:cubicBezTo>
                    <a:lnTo>
                      <a:pt x="511" y="245"/>
                    </a:lnTo>
                    <a:cubicBezTo>
                      <a:pt x="508" y="245"/>
                      <a:pt x="504" y="245"/>
                      <a:pt x="500" y="245"/>
                    </a:cubicBezTo>
                    <a:cubicBezTo>
                      <a:pt x="270" y="245"/>
                      <a:pt x="31" y="448"/>
                      <a:pt x="31" y="704"/>
                    </a:cubicBezTo>
                    <a:cubicBezTo>
                      <a:pt x="0" y="917"/>
                      <a:pt x="183" y="1190"/>
                      <a:pt x="426" y="1312"/>
                    </a:cubicBezTo>
                    <a:cubicBezTo>
                      <a:pt x="548" y="1373"/>
                      <a:pt x="691" y="1405"/>
                      <a:pt x="831" y="1405"/>
                    </a:cubicBezTo>
                    <a:cubicBezTo>
                      <a:pt x="1038" y="1405"/>
                      <a:pt x="1241" y="1335"/>
                      <a:pt x="1368" y="1190"/>
                    </a:cubicBezTo>
                    <a:cubicBezTo>
                      <a:pt x="1460" y="1119"/>
                      <a:pt x="1525" y="1022"/>
                      <a:pt x="1563" y="916"/>
                    </a:cubicBezTo>
                    <a:lnTo>
                      <a:pt x="1563" y="916"/>
                    </a:lnTo>
                    <a:cubicBezTo>
                      <a:pt x="1580" y="908"/>
                      <a:pt x="1596" y="898"/>
                      <a:pt x="1611" y="886"/>
                    </a:cubicBezTo>
                    <a:lnTo>
                      <a:pt x="1574" y="884"/>
                    </a:lnTo>
                    <a:lnTo>
                      <a:pt x="1574" y="884"/>
                    </a:lnTo>
                    <a:cubicBezTo>
                      <a:pt x="1635" y="682"/>
                      <a:pt x="1604" y="450"/>
                      <a:pt x="1490" y="278"/>
                    </a:cubicBezTo>
                    <a:cubicBezTo>
                      <a:pt x="1380" y="95"/>
                      <a:pt x="1182" y="1"/>
                      <a:pt x="98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0" name="Google Shape;3190;p79"/>
              <p:cNvSpPr/>
              <p:nvPr/>
            </p:nvSpPr>
            <p:spPr>
              <a:xfrm>
                <a:off x="1594477" y="2396398"/>
                <a:ext cx="24296" cy="20751"/>
              </a:xfrm>
              <a:custGeom>
                <a:avLst/>
                <a:gdLst/>
                <a:ahLst/>
                <a:cxnLst/>
                <a:rect l="l" t="t" r="r" b="b"/>
                <a:pathLst>
                  <a:path w="1638" h="1399" extrusionOk="0">
                    <a:moveTo>
                      <a:pt x="971" y="1"/>
                    </a:moveTo>
                    <a:cubicBezTo>
                      <a:pt x="838" y="1"/>
                      <a:pt x="708" y="49"/>
                      <a:pt x="609" y="149"/>
                    </a:cubicBezTo>
                    <a:cubicBezTo>
                      <a:pt x="574" y="175"/>
                      <a:pt x="544" y="206"/>
                      <a:pt x="518" y="240"/>
                    </a:cubicBezTo>
                    <a:lnTo>
                      <a:pt x="518" y="240"/>
                    </a:lnTo>
                    <a:cubicBezTo>
                      <a:pt x="518" y="240"/>
                      <a:pt x="518" y="240"/>
                      <a:pt x="517" y="240"/>
                    </a:cubicBezTo>
                    <a:cubicBezTo>
                      <a:pt x="505" y="238"/>
                      <a:pt x="493" y="237"/>
                      <a:pt x="480" y="237"/>
                    </a:cubicBezTo>
                    <a:cubicBezTo>
                      <a:pt x="274" y="237"/>
                      <a:pt x="31" y="466"/>
                      <a:pt x="31" y="696"/>
                    </a:cubicBezTo>
                    <a:cubicBezTo>
                      <a:pt x="1" y="939"/>
                      <a:pt x="183" y="1212"/>
                      <a:pt x="426" y="1304"/>
                    </a:cubicBezTo>
                    <a:cubicBezTo>
                      <a:pt x="553" y="1367"/>
                      <a:pt x="695" y="1399"/>
                      <a:pt x="836" y="1399"/>
                    </a:cubicBezTo>
                    <a:cubicBezTo>
                      <a:pt x="1033" y="1399"/>
                      <a:pt x="1227" y="1337"/>
                      <a:pt x="1369" y="1212"/>
                    </a:cubicBezTo>
                    <a:cubicBezTo>
                      <a:pt x="1461" y="1130"/>
                      <a:pt x="1525" y="1028"/>
                      <a:pt x="1563" y="918"/>
                    </a:cubicBezTo>
                    <a:lnTo>
                      <a:pt x="1563" y="918"/>
                    </a:lnTo>
                    <a:cubicBezTo>
                      <a:pt x="1570" y="915"/>
                      <a:pt x="1575" y="912"/>
                      <a:pt x="1581" y="908"/>
                    </a:cubicBezTo>
                    <a:lnTo>
                      <a:pt x="1567" y="907"/>
                    </a:lnTo>
                    <a:lnTo>
                      <a:pt x="1567" y="907"/>
                    </a:lnTo>
                    <a:cubicBezTo>
                      <a:pt x="1637" y="695"/>
                      <a:pt x="1609" y="459"/>
                      <a:pt x="1490" y="301"/>
                    </a:cubicBezTo>
                    <a:cubicBezTo>
                      <a:pt x="1364" y="103"/>
                      <a:pt x="1164" y="1"/>
                      <a:pt x="97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1" name="Google Shape;3191;p79"/>
              <p:cNvSpPr/>
              <p:nvPr/>
            </p:nvSpPr>
            <p:spPr>
              <a:xfrm>
                <a:off x="1541288" y="2804515"/>
                <a:ext cx="24296" cy="20617"/>
              </a:xfrm>
              <a:custGeom>
                <a:avLst/>
                <a:gdLst/>
                <a:ahLst/>
                <a:cxnLst/>
                <a:rect l="l" t="t" r="r" b="b"/>
                <a:pathLst>
                  <a:path w="1638" h="1390" extrusionOk="0">
                    <a:moveTo>
                      <a:pt x="984" y="1"/>
                    </a:moveTo>
                    <a:cubicBezTo>
                      <a:pt x="851" y="1"/>
                      <a:pt x="717" y="44"/>
                      <a:pt x="608" y="142"/>
                    </a:cubicBezTo>
                    <a:cubicBezTo>
                      <a:pt x="578" y="168"/>
                      <a:pt x="551" y="198"/>
                      <a:pt x="529" y="231"/>
                    </a:cubicBezTo>
                    <a:lnTo>
                      <a:pt x="529" y="231"/>
                    </a:lnTo>
                    <a:cubicBezTo>
                      <a:pt x="519" y="230"/>
                      <a:pt x="510" y="230"/>
                      <a:pt x="500" y="230"/>
                    </a:cubicBezTo>
                    <a:cubicBezTo>
                      <a:pt x="270" y="230"/>
                      <a:pt x="30" y="433"/>
                      <a:pt x="30" y="689"/>
                    </a:cubicBezTo>
                    <a:cubicBezTo>
                      <a:pt x="0" y="932"/>
                      <a:pt x="182" y="1175"/>
                      <a:pt x="426" y="1297"/>
                    </a:cubicBezTo>
                    <a:cubicBezTo>
                      <a:pt x="548" y="1358"/>
                      <a:pt x="690" y="1390"/>
                      <a:pt x="831" y="1390"/>
                    </a:cubicBezTo>
                    <a:cubicBezTo>
                      <a:pt x="1038" y="1390"/>
                      <a:pt x="1241" y="1320"/>
                      <a:pt x="1368" y="1175"/>
                    </a:cubicBezTo>
                    <a:cubicBezTo>
                      <a:pt x="1452" y="1109"/>
                      <a:pt x="1514" y="1023"/>
                      <a:pt x="1553" y="927"/>
                    </a:cubicBezTo>
                    <a:lnTo>
                      <a:pt x="1553" y="927"/>
                    </a:lnTo>
                    <a:cubicBezTo>
                      <a:pt x="1573" y="921"/>
                      <a:pt x="1593" y="912"/>
                      <a:pt x="1611" y="901"/>
                    </a:cubicBezTo>
                    <a:lnTo>
                      <a:pt x="1565" y="896"/>
                    </a:lnTo>
                    <a:lnTo>
                      <a:pt x="1565" y="896"/>
                    </a:lnTo>
                    <a:cubicBezTo>
                      <a:pt x="1637" y="689"/>
                      <a:pt x="1609" y="443"/>
                      <a:pt x="1489" y="263"/>
                    </a:cubicBezTo>
                    <a:cubicBezTo>
                      <a:pt x="1380" y="99"/>
                      <a:pt x="1183" y="1"/>
                      <a:pt x="98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2" name="Google Shape;3192;p79"/>
              <p:cNvSpPr/>
              <p:nvPr/>
            </p:nvSpPr>
            <p:spPr>
              <a:xfrm>
                <a:off x="1493942" y="2406455"/>
                <a:ext cx="24266" cy="20914"/>
              </a:xfrm>
              <a:custGeom>
                <a:avLst/>
                <a:gdLst/>
                <a:ahLst/>
                <a:cxnLst/>
                <a:rect l="l" t="t" r="r" b="b"/>
                <a:pathLst>
                  <a:path w="1636" h="1410" extrusionOk="0">
                    <a:moveTo>
                      <a:pt x="976" y="0"/>
                    </a:moveTo>
                    <a:cubicBezTo>
                      <a:pt x="846" y="0"/>
                      <a:pt x="716" y="44"/>
                      <a:pt x="608" y="139"/>
                    </a:cubicBezTo>
                    <a:cubicBezTo>
                      <a:pt x="565" y="173"/>
                      <a:pt x="528" y="213"/>
                      <a:pt x="498" y="258"/>
                    </a:cubicBezTo>
                    <a:lnTo>
                      <a:pt x="498" y="258"/>
                    </a:lnTo>
                    <a:cubicBezTo>
                      <a:pt x="269" y="259"/>
                      <a:pt x="31" y="462"/>
                      <a:pt x="31" y="717"/>
                    </a:cubicBezTo>
                    <a:cubicBezTo>
                      <a:pt x="0" y="930"/>
                      <a:pt x="183" y="1203"/>
                      <a:pt x="426" y="1325"/>
                    </a:cubicBezTo>
                    <a:cubicBezTo>
                      <a:pt x="541" y="1382"/>
                      <a:pt x="673" y="1409"/>
                      <a:pt x="804" y="1409"/>
                    </a:cubicBezTo>
                    <a:cubicBezTo>
                      <a:pt x="1021" y="1409"/>
                      <a:pt x="1236" y="1336"/>
                      <a:pt x="1368" y="1203"/>
                    </a:cubicBezTo>
                    <a:cubicBezTo>
                      <a:pt x="1461" y="1131"/>
                      <a:pt x="1525" y="1035"/>
                      <a:pt x="1563" y="929"/>
                    </a:cubicBezTo>
                    <a:lnTo>
                      <a:pt x="1563" y="929"/>
                    </a:lnTo>
                    <a:cubicBezTo>
                      <a:pt x="1580" y="921"/>
                      <a:pt x="1597" y="911"/>
                      <a:pt x="1611" y="899"/>
                    </a:cubicBezTo>
                    <a:lnTo>
                      <a:pt x="1574" y="896"/>
                    </a:lnTo>
                    <a:lnTo>
                      <a:pt x="1574" y="896"/>
                    </a:lnTo>
                    <a:cubicBezTo>
                      <a:pt x="1635" y="695"/>
                      <a:pt x="1604" y="463"/>
                      <a:pt x="1490" y="291"/>
                    </a:cubicBezTo>
                    <a:cubicBezTo>
                      <a:pt x="1379" y="106"/>
                      <a:pt x="1178" y="0"/>
                      <a:pt x="976"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3" name="Google Shape;3193;p79"/>
              <p:cNvSpPr/>
              <p:nvPr/>
            </p:nvSpPr>
            <p:spPr>
              <a:xfrm>
                <a:off x="1367347" y="3052484"/>
                <a:ext cx="26936" cy="24414"/>
              </a:xfrm>
              <a:custGeom>
                <a:avLst/>
                <a:gdLst/>
                <a:ahLst/>
                <a:cxnLst/>
                <a:rect l="l" t="t" r="r" b="b"/>
                <a:pathLst>
                  <a:path w="1816" h="1646" extrusionOk="0">
                    <a:moveTo>
                      <a:pt x="867" y="0"/>
                    </a:moveTo>
                    <a:cubicBezTo>
                      <a:pt x="533" y="0"/>
                      <a:pt x="189" y="205"/>
                      <a:pt x="85" y="536"/>
                    </a:cubicBezTo>
                    <a:cubicBezTo>
                      <a:pt x="0" y="835"/>
                      <a:pt x="124" y="1164"/>
                      <a:pt x="353" y="1354"/>
                    </a:cubicBezTo>
                    <a:lnTo>
                      <a:pt x="353" y="1354"/>
                    </a:lnTo>
                    <a:cubicBezTo>
                      <a:pt x="376" y="1425"/>
                      <a:pt x="408" y="1489"/>
                      <a:pt x="450" y="1539"/>
                    </a:cubicBezTo>
                    <a:cubicBezTo>
                      <a:pt x="570" y="1611"/>
                      <a:pt x="709" y="1645"/>
                      <a:pt x="846" y="1645"/>
                    </a:cubicBezTo>
                    <a:cubicBezTo>
                      <a:pt x="980" y="1645"/>
                      <a:pt x="1113" y="1613"/>
                      <a:pt x="1225" y="1551"/>
                    </a:cubicBezTo>
                    <a:lnTo>
                      <a:pt x="1225" y="1551"/>
                    </a:lnTo>
                    <a:lnTo>
                      <a:pt x="1210" y="1600"/>
                    </a:lnTo>
                    <a:cubicBezTo>
                      <a:pt x="1691" y="1360"/>
                      <a:pt x="1815" y="584"/>
                      <a:pt x="1407" y="244"/>
                    </a:cubicBezTo>
                    <a:lnTo>
                      <a:pt x="1407" y="244"/>
                    </a:lnTo>
                    <a:cubicBezTo>
                      <a:pt x="1376" y="206"/>
                      <a:pt x="1341" y="172"/>
                      <a:pt x="1301" y="141"/>
                    </a:cubicBezTo>
                    <a:cubicBezTo>
                      <a:pt x="1176" y="45"/>
                      <a:pt x="1022" y="0"/>
                      <a:pt x="8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4" name="Google Shape;3194;p79"/>
              <p:cNvSpPr/>
              <p:nvPr/>
            </p:nvSpPr>
            <p:spPr>
              <a:xfrm>
                <a:off x="1439477" y="3203361"/>
                <a:ext cx="26743" cy="24563"/>
              </a:xfrm>
              <a:custGeom>
                <a:avLst/>
                <a:gdLst/>
                <a:ahLst/>
                <a:cxnLst/>
                <a:rect l="l" t="t" r="r" b="b"/>
                <a:pathLst>
                  <a:path w="1803" h="1656" extrusionOk="0">
                    <a:moveTo>
                      <a:pt x="892" y="1"/>
                    </a:moveTo>
                    <a:cubicBezTo>
                      <a:pt x="551" y="1"/>
                      <a:pt x="192" y="207"/>
                      <a:pt x="86" y="547"/>
                    </a:cubicBezTo>
                    <a:cubicBezTo>
                      <a:pt x="0" y="846"/>
                      <a:pt x="125" y="1174"/>
                      <a:pt x="354" y="1365"/>
                    </a:cubicBezTo>
                    <a:lnTo>
                      <a:pt x="354" y="1365"/>
                    </a:lnTo>
                    <a:cubicBezTo>
                      <a:pt x="376" y="1435"/>
                      <a:pt x="409" y="1499"/>
                      <a:pt x="451" y="1550"/>
                    </a:cubicBezTo>
                    <a:cubicBezTo>
                      <a:pt x="570" y="1622"/>
                      <a:pt x="709" y="1656"/>
                      <a:pt x="846" y="1656"/>
                    </a:cubicBezTo>
                    <a:cubicBezTo>
                      <a:pt x="981" y="1656"/>
                      <a:pt x="1113" y="1623"/>
                      <a:pt x="1225" y="1562"/>
                    </a:cubicBezTo>
                    <a:lnTo>
                      <a:pt x="1225" y="1562"/>
                    </a:lnTo>
                    <a:lnTo>
                      <a:pt x="1210" y="1611"/>
                    </a:lnTo>
                    <a:cubicBezTo>
                      <a:pt x="1668" y="1353"/>
                      <a:pt x="1803" y="665"/>
                      <a:pt x="1463" y="306"/>
                    </a:cubicBezTo>
                    <a:lnTo>
                      <a:pt x="1463" y="306"/>
                    </a:lnTo>
                    <a:cubicBezTo>
                      <a:pt x="1422" y="236"/>
                      <a:pt x="1368" y="172"/>
                      <a:pt x="1302" y="121"/>
                    </a:cubicBezTo>
                    <a:cubicBezTo>
                      <a:pt x="1183" y="39"/>
                      <a:pt x="1039" y="1"/>
                      <a:pt x="8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5" name="Google Shape;3195;p79"/>
              <p:cNvSpPr/>
              <p:nvPr/>
            </p:nvSpPr>
            <p:spPr>
              <a:xfrm>
                <a:off x="1202187" y="3176929"/>
                <a:ext cx="27054" cy="24399"/>
              </a:xfrm>
              <a:custGeom>
                <a:avLst/>
                <a:gdLst/>
                <a:ahLst/>
                <a:cxnLst/>
                <a:rect l="l" t="t" r="r" b="b"/>
                <a:pathLst>
                  <a:path w="1824" h="1645" extrusionOk="0">
                    <a:moveTo>
                      <a:pt x="865" y="0"/>
                    </a:moveTo>
                    <a:cubicBezTo>
                      <a:pt x="531" y="0"/>
                      <a:pt x="169" y="212"/>
                      <a:pt x="65" y="566"/>
                    </a:cubicBezTo>
                    <a:cubicBezTo>
                      <a:pt x="1" y="846"/>
                      <a:pt x="135" y="1172"/>
                      <a:pt x="359" y="1360"/>
                    </a:cubicBezTo>
                    <a:lnTo>
                      <a:pt x="359" y="1360"/>
                    </a:lnTo>
                    <a:cubicBezTo>
                      <a:pt x="384" y="1427"/>
                      <a:pt x="419" y="1489"/>
                      <a:pt x="460" y="1539"/>
                    </a:cubicBezTo>
                    <a:cubicBezTo>
                      <a:pt x="580" y="1610"/>
                      <a:pt x="719" y="1645"/>
                      <a:pt x="856" y="1645"/>
                    </a:cubicBezTo>
                    <a:cubicBezTo>
                      <a:pt x="994" y="1645"/>
                      <a:pt x="1131" y="1610"/>
                      <a:pt x="1245" y="1545"/>
                    </a:cubicBezTo>
                    <a:lnTo>
                      <a:pt x="1245" y="1545"/>
                    </a:lnTo>
                    <a:lnTo>
                      <a:pt x="1220" y="1630"/>
                    </a:lnTo>
                    <a:cubicBezTo>
                      <a:pt x="1698" y="1361"/>
                      <a:pt x="1824" y="624"/>
                      <a:pt x="1425" y="280"/>
                    </a:cubicBezTo>
                    <a:lnTo>
                      <a:pt x="1425" y="280"/>
                    </a:lnTo>
                    <a:cubicBezTo>
                      <a:pt x="1386" y="228"/>
                      <a:pt x="1338" y="181"/>
                      <a:pt x="1281" y="140"/>
                    </a:cubicBezTo>
                    <a:cubicBezTo>
                      <a:pt x="1166" y="45"/>
                      <a:pt x="1019" y="0"/>
                      <a:pt x="86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6" name="Google Shape;3196;p79"/>
              <p:cNvSpPr/>
              <p:nvPr/>
            </p:nvSpPr>
            <p:spPr>
              <a:xfrm>
                <a:off x="1277165" y="3096225"/>
                <a:ext cx="26758" cy="24622"/>
              </a:xfrm>
              <a:custGeom>
                <a:avLst/>
                <a:gdLst/>
                <a:ahLst/>
                <a:cxnLst/>
                <a:rect l="l" t="t" r="r" b="b"/>
                <a:pathLst>
                  <a:path w="1804" h="1660" extrusionOk="0">
                    <a:moveTo>
                      <a:pt x="873" y="0"/>
                    </a:moveTo>
                    <a:cubicBezTo>
                      <a:pt x="538" y="0"/>
                      <a:pt x="191" y="212"/>
                      <a:pt x="86" y="566"/>
                    </a:cubicBezTo>
                    <a:cubicBezTo>
                      <a:pt x="0" y="868"/>
                      <a:pt x="128" y="1200"/>
                      <a:pt x="361" y="1379"/>
                    </a:cubicBezTo>
                    <a:lnTo>
                      <a:pt x="361" y="1379"/>
                    </a:lnTo>
                    <a:cubicBezTo>
                      <a:pt x="383" y="1438"/>
                      <a:pt x="413" y="1493"/>
                      <a:pt x="451" y="1539"/>
                    </a:cubicBezTo>
                    <a:cubicBezTo>
                      <a:pt x="572" y="1623"/>
                      <a:pt x="712" y="1660"/>
                      <a:pt x="850" y="1660"/>
                    </a:cubicBezTo>
                    <a:cubicBezTo>
                      <a:pt x="985" y="1660"/>
                      <a:pt x="1118" y="1625"/>
                      <a:pt x="1229" y="1566"/>
                    </a:cubicBezTo>
                    <a:lnTo>
                      <a:pt x="1229" y="1566"/>
                    </a:lnTo>
                    <a:lnTo>
                      <a:pt x="1211" y="1630"/>
                    </a:lnTo>
                    <a:cubicBezTo>
                      <a:pt x="1668" y="1373"/>
                      <a:pt x="1803" y="685"/>
                      <a:pt x="1463" y="326"/>
                    </a:cubicBezTo>
                    <a:lnTo>
                      <a:pt x="1463" y="326"/>
                    </a:lnTo>
                    <a:cubicBezTo>
                      <a:pt x="1422" y="255"/>
                      <a:pt x="1369" y="192"/>
                      <a:pt x="1302" y="141"/>
                    </a:cubicBezTo>
                    <a:cubicBezTo>
                      <a:pt x="1178" y="45"/>
                      <a:pt x="1027" y="0"/>
                      <a:pt x="873"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7" name="Google Shape;3197;p79"/>
              <p:cNvSpPr/>
              <p:nvPr/>
            </p:nvSpPr>
            <p:spPr>
              <a:xfrm>
                <a:off x="1306474" y="3186926"/>
                <a:ext cx="26743" cy="24652"/>
              </a:xfrm>
              <a:custGeom>
                <a:avLst/>
                <a:gdLst/>
                <a:ahLst/>
                <a:cxnLst/>
                <a:rect l="l" t="t" r="r" b="b"/>
                <a:pathLst>
                  <a:path w="1803" h="1662" extrusionOk="0">
                    <a:moveTo>
                      <a:pt x="889" y="1"/>
                    </a:moveTo>
                    <a:cubicBezTo>
                      <a:pt x="549" y="1"/>
                      <a:pt x="192" y="222"/>
                      <a:pt x="86" y="561"/>
                    </a:cubicBezTo>
                    <a:cubicBezTo>
                      <a:pt x="1" y="860"/>
                      <a:pt x="125" y="1189"/>
                      <a:pt x="355" y="1369"/>
                    </a:cubicBezTo>
                    <a:lnTo>
                      <a:pt x="355" y="1369"/>
                    </a:lnTo>
                    <a:cubicBezTo>
                      <a:pt x="377" y="1439"/>
                      <a:pt x="410" y="1506"/>
                      <a:pt x="451" y="1564"/>
                    </a:cubicBezTo>
                    <a:cubicBezTo>
                      <a:pt x="564" y="1631"/>
                      <a:pt x="694" y="1661"/>
                      <a:pt x="823" y="1661"/>
                    </a:cubicBezTo>
                    <a:cubicBezTo>
                      <a:pt x="967" y="1661"/>
                      <a:pt x="1110" y="1624"/>
                      <a:pt x="1230" y="1561"/>
                    </a:cubicBezTo>
                    <a:lnTo>
                      <a:pt x="1230" y="1561"/>
                    </a:lnTo>
                    <a:lnTo>
                      <a:pt x="1211" y="1624"/>
                    </a:lnTo>
                    <a:cubicBezTo>
                      <a:pt x="1668" y="1367"/>
                      <a:pt x="1803" y="679"/>
                      <a:pt x="1463" y="320"/>
                    </a:cubicBezTo>
                    <a:lnTo>
                      <a:pt x="1463" y="320"/>
                    </a:lnTo>
                    <a:cubicBezTo>
                      <a:pt x="1422" y="249"/>
                      <a:pt x="1368" y="186"/>
                      <a:pt x="1302" y="135"/>
                    </a:cubicBezTo>
                    <a:cubicBezTo>
                      <a:pt x="1182" y="43"/>
                      <a:pt x="1037" y="1"/>
                      <a:pt x="889"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8" name="Google Shape;3198;p79"/>
              <p:cNvSpPr/>
              <p:nvPr/>
            </p:nvSpPr>
            <p:spPr>
              <a:xfrm>
                <a:off x="1365003" y="2947011"/>
                <a:ext cx="24281" cy="20617"/>
              </a:xfrm>
              <a:custGeom>
                <a:avLst/>
                <a:gdLst/>
                <a:ahLst/>
                <a:cxnLst/>
                <a:rect l="l" t="t" r="r" b="b"/>
                <a:pathLst>
                  <a:path w="1637" h="1390" extrusionOk="0">
                    <a:moveTo>
                      <a:pt x="967" y="0"/>
                    </a:moveTo>
                    <a:cubicBezTo>
                      <a:pt x="841" y="0"/>
                      <a:pt x="715" y="44"/>
                      <a:pt x="608" y="140"/>
                    </a:cubicBezTo>
                    <a:cubicBezTo>
                      <a:pt x="574" y="166"/>
                      <a:pt x="544" y="197"/>
                      <a:pt x="518" y="231"/>
                    </a:cubicBezTo>
                    <a:lnTo>
                      <a:pt x="518" y="231"/>
                    </a:lnTo>
                    <a:cubicBezTo>
                      <a:pt x="517" y="231"/>
                      <a:pt x="517" y="231"/>
                      <a:pt x="517" y="231"/>
                    </a:cubicBezTo>
                    <a:cubicBezTo>
                      <a:pt x="505" y="229"/>
                      <a:pt x="493" y="228"/>
                      <a:pt x="480" y="228"/>
                    </a:cubicBezTo>
                    <a:cubicBezTo>
                      <a:pt x="274" y="228"/>
                      <a:pt x="31" y="457"/>
                      <a:pt x="31" y="687"/>
                    </a:cubicBezTo>
                    <a:cubicBezTo>
                      <a:pt x="0" y="930"/>
                      <a:pt x="183" y="1203"/>
                      <a:pt x="426" y="1295"/>
                    </a:cubicBezTo>
                    <a:cubicBezTo>
                      <a:pt x="553" y="1358"/>
                      <a:pt x="700" y="1390"/>
                      <a:pt x="845" y="1390"/>
                    </a:cubicBezTo>
                    <a:cubicBezTo>
                      <a:pt x="1047" y="1390"/>
                      <a:pt x="1244" y="1328"/>
                      <a:pt x="1368" y="1203"/>
                    </a:cubicBezTo>
                    <a:cubicBezTo>
                      <a:pt x="1455" y="1126"/>
                      <a:pt x="1517" y="1031"/>
                      <a:pt x="1556" y="929"/>
                    </a:cubicBezTo>
                    <a:lnTo>
                      <a:pt x="1556" y="929"/>
                    </a:lnTo>
                    <a:cubicBezTo>
                      <a:pt x="1575" y="921"/>
                      <a:pt x="1593" y="911"/>
                      <a:pt x="1611" y="899"/>
                    </a:cubicBezTo>
                    <a:lnTo>
                      <a:pt x="1568" y="895"/>
                    </a:lnTo>
                    <a:lnTo>
                      <a:pt x="1568" y="895"/>
                    </a:lnTo>
                    <a:cubicBezTo>
                      <a:pt x="1637" y="683"/>
                      <a:pt x="1608" y="449"/>
                      <a:pt x="1490" y="292"/>
                    </a:cubicBezTo>
                    <a:cubicBezTo>
                      <a:pt x="1360" y="107"/>
                      <a:pt x="1163" y="0"/>
                      <a:pt x="96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99" name="Google Shape;3199;p79"/>
              <p:cNvSpPr/>
              <p:nvPr/>
            </p:nvSpPr>
            <p:spPr>
              <a:xfrm>
                <a:off x="1412482" y="2618382"/>
                <a:ext cx="26921" cy="23702"/>
              </a:xfrm>
              <a:custGeom>
                <a:avLst/>
                <a:gdLst/>
                <a:ahLst/>
                <a:cxnLst/>
                <a:rect l="l" t="t" r="r" b="b"/>
                <a:pathLst>
                  <a:path w="1815" h="1598" extrusionOk="0">
                    <a:moveTo>
                      <a:pt x="910" y="1"/>
                    </a:moveTo>
                    <a:cubicBezTo>
                      <a:pt x="641" y="1"/>
                      <a:pt x="371" y="151"/>
                      <a:pt x="224" y="370"/>
                    </a:cubicBezTo>
                    <a:lnTo>
                      <a:pt x="224" y="370"/>
                    </a:lnTo>
                    <a:cubicBezTo>
                      <a:pt x="183" y="390"/>
                      <a:pt x="146" y="413"/>
                      <a:pt x="112" y="441"/>
                    </a:cubicBezTo>
                    <a:cubicBezTo>
                      <a:pt x="0" y="666"/>
                      <a:pt x="4" y="957"/>
                      <a:pt x="112" y="1180"/>
                    </a:cubicBezTo>
                    <a:lnTo>
                      <a:pt x="112" y="1180"/>
                    </a:lnTo>
                    <a:lnTo>
                      <a:pt x="82" y="1171"/>
                    </a:lnTo>
                    <a:lnTo>
                      <a:pt x="82" y="1171"/>
                    </a:lnTo>
                    <a:cubicBezTo>
                      <a:pt x="145" y="1296"/>
                      <a:pt x="242" y="1393"/>
                      <a:pt x="358" y="1461"/>
                    </a:cubicBezTo>
                    <a:lnTo>
                      <a:pt x="358" y="1461"/>
                    </a:lnTo>
                    <a:cubicBezTo>
                      <a:pt x="489" y="1554"/>
                      <a:pt x="649" y="1598"/>
                      <a:pt x="811" y="1598"/>
                    </a:cubicBezTo>
                    <a:cubicBezTo>
                      <a:pt x="947" y="1598"/>
                      <a:pt x="1084" y="1566"/>
                      <a:pt x="1207" y="1505"/>
                    </a:cubicBezTo>
                    <a:lnTo>
                      <a:pt x="1198" y="1502"/>
                    </a:lnTo>
                    <a:lnTo>
                      <a:pt x="1198" y="1502"/>
                    </a:lnTo>
                    <a:cubicBezTo>
                      <a:pt x="1292" y="1460"/>
                      <a:pt x="1379" y="1400"/>
                      <a:pt x="1450" y="1323"/>
                    </a:cubicBezTo>
                    <a:cubicBezTo>
                      <a:pt x="1471" y="1296"/>
                      <a:pt x="1489" y="1268"/>
                      <a:pt x="1506" y="1238"/>
                    </a:cubicBezTo>
                    <a:lnTo>
                      <a:pt x="1506" y="1238"/>
                    </a:lnTo>
                    <a:cubicBezTo>
                      <a:pt x="1507" y="1236"/>
                      <a:pt x="1509" y="1234"/>
                      <a:pt x="1511" y="1231"/>
                    </a:cubicBezTo>
                    <a:cubicBezTo>
                      <a:pt x="1815" y="836"/>
                      <a:pt x="1541" y="137"/>
                      <a:pt x="1055" y="16"/>
                    </a:cubicBezTo>
                    <a:cubicBezTo>
                      <a:pt x="1007" y="5"/>
                      <a:pt x="959" y="1"/>
                      <a:pt x="91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0" name="Google Shape;3200;p79"/>
              <p:cNvSpPr/>
              <p:nvPr/>
            </p:nvSpPr>
            <p:spPr>
              <a:xfrm>
                <a:off x="1386866" y="2702245"/>
                <a:ext cx="27292" cy="23702"/>
              </a:xfrm>
              <a:custGeom>
                <a:avLst/>
                <a:gdLst/>
                <a:ahLst/>
                <a:cxnLst/>
                <a:rect l="l" t="t" r="r" b="b"/>
                <a:pathLst>
                  <a:path w="1840" h="1598" extrusionOk="0">
                    <a:moveTo>
                      <a:pt x="935" y="0"/>
                    </a:moveTo>
                    <a:cubicBezTo>
                      <a:pt x="666" y="0"/>
                      <a:pt x="396" y="150"/>
                      <a:pt x="249" y="370"/>
                    </a:cubicBezTo>
                    <a:lnTo>
                      <a:pt x="249" y="370"/>
                    </a:lnTo>
                    <a:cubicBezTo>
                      <a:pt x="208" y="389"/>
                      <a:pt x="171" y="413"/>
                      <a:pt x="137" y="441"/>
                    </a:cubicBezTo>
                    <a:cubicBezTo>
                      <a:pt x="1" y="668"/>
                      <a:pt x="18" y="964"/>
                      <a:pt x="137" y="1188"/>
                    </a:cubicBezTo>
                    <a:lnTo>
                      <a:pt x="137" y="1188"/>
                    </a:lnTo>
                    <a:lnTo>
                      <a:pt x="77" y="1170"/>
                    </a:lnTo>
                    <a:lnTo>
                      <a:pt x="77" y="1170"/>
                    </a:lnTo>
                    <a:cubicBezTo>
                      <a:pt x="177" y="1349"/>
                      <a:pt x="343" y="1474"/>
                      <a:pt x="530" y="1540"/>
                    </a:cubicBezTo>
                    <a:lnTo>
                      <a:pt x="530" y="1540"/>
                    </a:lnTo>
                    <a:cubicBezTo>
                      <a:pt x="626" y="1579"/>
                      <a:pt x="730" y="1597"/>
                      <a:pt x="835" y="1597"/>
                    </a:cubicBezTo>
                    <a:cubicBezTo>
                      <a:pt x="972" y="1597"/>
                      <a:pt x="1109" y="1566"/>
                      <a:pt x="1232" y="1505"/>
                    </a:cubicBezTo>
                    <a:lnTo>
                      <a:pt x="1227" y="1503"/>
                    </a:lnTo>
                    <a:lnTo>
                      <a:pt x="1227" y="1503"/>
                    </a:lnTo>
                    <a:cubicBezTo>
                      <a:pt x="1292" y="1468"/>
                      <a:pt x="1352" y="1424"/>
                      <a:pt x="1405" y="1368"/>
                    </a:cubicBezTo>
                    <a:lnTo>
                      <a:pt x="1405" y="1368"/>
                    </a:lnTo>
                    <a:cubicBezTo>
                      <a:pt x="1454" y="1330"/>
                      <a:pt x="1498" y="1284"/>
                      <a:pt x="1535" y="1231"/>
                    </a:cubicBezTo>
                    <a:cubicBezTo>
                      <a:pt x="1839" y="836"/>
                      <a:pt x="1566" y="137"/>
                      <a:pt x="1080" y="15"/>
                    </a:cubicBezTo>
                    <a:cubicBezTo>
                      <a:pt x="1032" y="5"/>
                      <a:pt x="983" y="0"/>
                      <a:pt x="935"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1" name="Google Shape;3201;p79"/>
              <p:cNvSpPr/>
              <p:nvPr/>
            </p:nvSpPr>
            <p:spPr>
              <a:xfrm>
                <a:off x="1482403" y="2671438"/>
                <a:ext cx="26876" cy="23524"/>
              </a:xfrm>
              <a:custGeom>
                <a:avLst/>
                <a:gdLst/>
                <a:ahLst/>
                <a:cxnLst/>
                <a:rect l="l" t="t" r="r" b="b"/>
                <a:pathLst>
                  <a:path w="1812" h="1586" extrusionOk="0">
                    <a:moveTo>
                      <a:pt x="869" y="0"/>
                    </a:moveTo>
                    <a:cubicBezTo>
                      <a:pt x="607" y="0"/>
                      <a:pt x="349" y="149"/>
                      <a:pt x="212" y="365"/>
                    </a:cubicBezTo>
                    <a:lnTo>
                      <a:pt x="212" y="365"/>
                    </a:lnTo>
                    <a:cubicBezTo>
                      <a:pt x="175" y="381"/>
                      <a:pt x="141" y="400"/>
                      <a:pt x="110" y="420"/>
                    </a:cubicBezTo>
                    <a:cubicBezTo>
                      <a:pt x="1" y="661"/>
                      <a:pt x="1" y="933"/>
                      <a:pt x="101" y="1157"/>
                    </a:cubicBezTo>
                    <a:lnTo>
                      <a:pt x="101" y="1157"/>
                    </a:lnTo>
                    <a:lnTo>
                      <a:pt x="79" y="1150"/>
                    </a:lnTo>
                    <a:lnTo>
                      <a:pt x="79" y="1150"/>
                    </a:lnTo>
                    <a:cubicBezTo>
                      <a:pt x="109" y="1210"/>
                      <a:pt x="147" y="1264"/>
                      <a:pt x="191" y="1311"/>
                    </a:cubicBezTo>
                    <a:lnTo>
                      <a:pt x="191" y="1311"/>
                    </a:lnTo>
                    <a:cubicBezTo>
                      <a:pt x="212" y="1340"/>
                      <a:pt x="236" y="1367"/>
                      <a:pt x="262" y="1393"/>
                    </a:cubicBezTo>
                    <a:cubicBezTo>
                      <a:pt x="430" y="1524"/>
                      <a:pt x="633" y="1586"/>
                      <a:pt x="834" y="1586"/>
                    </a:cubicBezTo>
                    <a:cubicBezTo>
                      <a:pt x="961" y="1586"/>
                      <a:pt x="1087" y="1562"/>
                      <a:pt x="1204" y="1515"/>
                    </a:cubicBezTo>
                    <a:lnTo>
                      <a:pt x="1171" y="1504"/>
                    </a:lnTo>
                    <a:lnTo>
                      <a:pt x="1171" y="1504"/>
                    </a:lnTo>
                    <a:cubicBezTo>
                      <a:pt x="1257" y="1467"/>
                      <a:pt x="1338" y="1414"/>
                      <a:pt x="1407" y="1346"/>
                    </a:cubicBezTo>
                    <a:lnTo>
                      <a:pt x="1407" y="1346"/>
                    </a:lnTo>
                    <a:cubicBezTo>
                      <a:pt x="1444" y="1315"/>
                      <a:pt x="1478" y="1280"/>
                      <a:pt x="1508" y="1241"/>
                    </a:cubicBezTo>
                    <a:cubicBezTo>
                      <a:pt x="1812" y="816"/>
                      <a:pt x="1538" y="117"/>
                      <a:pt x="1052" y="25"/>
                    </a:cubicBezTo>
                    <a:cubicBezTo>
                      <a:pt x="992" y="8"/>
                      <a:pt x="931" y="0"/>
                      <a:pt x="86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2" name="Google Shape;3202;p79"/>
              <p:cNvSpPr/>
              <p:nvPr/>
            </p:nvSpPr>
            <p:spPr>
              <a:xfrm>
                <a:off x="1319008" y="2660981"/>
                <a:ext cx="22560" cy="23168"/>
              </a:xfrm>
              <a:custGeom>
                <a:avLst/>
                <a:gdLst/>
                <a:ahLst/>
                <a:cxnLst/>
                <a:rect l="l" t="t" r="r" b="b"/>
                <a:pathLst>
                  <a:path w="1521" h="1562" extrusionOk="0">
                    <a:moveTo>
                      <a:pt x="761" y="1"/>
                    </a:moveTo>
                    <a:cubicBezTo>
                      <a:pt x="487" y="1"/>
                      <a:pt x="244" y="183"/>
                      <a:pt x="153" y="426"/>
                    </a:cubicBezTo>
                    <a:cubicBezTo>
                      <a:pt x="1" y="730"/>
                      <a:pt x="31" y="1125"/>
                      <a:pt x="244" y="1369"/>
                    </a:cubicBezTo>
                    <a:cubicBezTo>
                      <a:pt x="383" y="1490"/>
                      <a:pt x="581" y="1562"/>
                      <a:pt x="770" y="1562"/>
                    </a:cubicBezTo>
                    <a:cubicBezTo>
                      <a:pt x="913" y="1562"/>
                      <a:pt x="1051" y="1521"/>
                      <a:pt x="1156" y="1429"/>
                    </a:cubicBezTo>
                    <a:cubicBezTo>
                      <a:pt x="1430" y="1217"/>
                      <a:pt x="1521" y="791"/>
                      <a:pt x="1278" y="518"/>
                    </a:cubicBezTo>
                    <a:cubicBezTo>
                      <a:pt x="1268" y="507"/>
                      <a:pt x="1258" y="496"/>
                      <a:pt x="1247" y="486"/>
                    </a:cubicBezTo>
                    <a:lnTo>
                      <a:pt x="1247" y="486"/>
                    </a:lnTo>
                    <a:cubicBezTo>
                      <a:pt x="1246" y="213"/>
                      <a:pt x="1004" y="1"/>
                      <a:pt x="7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3" name="Google Shape;3203;p79"/>
              <p:cNvSpPr/>
              <p:nvPr/>
            </p:nvSpPr>
            <p:spPr>
              <a:xfrm>
                <a:off x="1355540" y="2564050"/>
                <a:ext cx="22545" cy="23168"/>
              </a:xfrm>
              <a:custGeom>
                <a:avLst/>
                <a:gdLst/>
                <a:ahLst/>
                <a:cxnLst/>
                <a:rect l="l" t="t" r="r" b="b"/>
                <a:pathLst>
                  <a:path w="1520" h="1562" extrusionOk="0">
                    <a:moveTo>
                      <a:pt x="760" y="1"/>
                    </a:moveTo>
                    <a:cubicBezTo>
                      <a:pt x="486" y="1"/>
                      <a:pt x="274" y="183"/>
                      <a:pt x="152" y="426"/>
                    </a:cubicBezTo>
                    <a:cubicBezTo>
                      <a:pt x="0" y="730"/>
                      <a:pt x="30" y="1156"/>
                      <a:pt x="274" y="1369"/>
                    </a:cubicBezTo>
                    <a:cubicBezTo>
                      <a:pt x="395" y="1490"/>
                      <a:pt x="585" y="1562"/>
                      <a:pt x="777" y="1562"/>
                    </a:cubicBezTo>
                    <a:cubicBezTo>
                      <a:pt x="922" y="1562"/>
                      <a:pt x="1068" y="1521"/>
                      <a:pt x="1185" y="1429"/>
                    </a:cubicBezTo>
                    <a:cubicBezTo>
                      <a:pt x="1429" y="1217"/>
                      <a:pt x="1520" y="791"/>
                      <a:pt x="1277" y="517"/>
                    </a:cubicBezTo>
                    <a:cubicBezTo>
                      <a:pt x="1267" y="506"/>
                      <a:pt x="1257" y="496"/>
                      <a:pt x="1246" y="486"/>
                    </a:cubicBezTo>
                    <a:lnTo>
                      <a:pt x="1246" y="486"/>
                    </a:lnTo>
                    <a:cubicBezTo>
                      <a:pt x="1246" y="243"/>
                      <a:pt x="1033" y="1"/>
                      <a:pt x="76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4" name="Google Shape;3204;p79"/>
              <p:cNvSpPr/>
              <p:nvPr/>
            </p:nvSpPr>
            <p:spPr>
              <a:xfrm>
                <a:off x="1260849" y="2541060"/>
                <a:ext cx="22471" cy="22976"/>
              </a:xfrm>
              <a:custGeom>
                <a:avLst/>
                <a:gdLst/>
                <a:ahLst/>
                <a:cxnLst/>
                <a:rect l="l" t="t" r="r" b="b"/>
                <a:pathLst>
                  <a:path w="1515" h="1549" extrusionOk="0">
                    <a:moveTo>
                      <a:pt x="761" y="1"/>
                    </a:moveTo>
                    <a:cubicBezTo>
                      <a:pt x="487" y="1"/>
                      <a:pt x="274" y="183"/>
                      <a:pt x="153" y="426"/>
                    </a:cubicBezTo>
                    <a:cubicBezTo>
                      <a:pt x="1" y="730"/>
                      <a:pt x="31" y="1125"/>
                      <a:pt x="274" y="1368"/>
                    </a:cubicBezTo>
                    <a:cubicBezTo>
                      <a:pt x="393" y="1487"/>
                      <a:pt x="578" y="1549"/>
                      <a:pt x="765" y="1549"/>
                    </a:cubicBezTo>
                    <a:cubicBezTo>
                      <a:pt x="914" y="1549"/>
                      <a:pt x="1065" y="1510"/>
                      <a:pt x="1186" y="1429"/>
                    </a:cubicBezTo>
                    <a:cubicBezTo>
                      <a:pt x="1421" y="1224"/>
                      <a:pt x="1514" y="819"/>
                      <a:pt x="1301" y="545"/>
                    </a:cubicBezTo>
                    <a:lnTo>
                      <a:pt x="1301" y="545"/>
                    </a:lnTo>
                    <a:cubicBezTo>
                      <a:pt x="1284" y="520"/>
                      <a:pt x="1266" y="497"/>
                      <a:pt x="1247" y="475"/>
                    </a:cubicBezTo>
                    <a:lnTo>
                      <a:pt x="1247" y="475"/>
                    </a:lnTo>
                    <a:cubicBezTo>
                      <a:pt x="1241" y="207"/>
                      <a:pt x="1030" y="1"/>
                      <a:pt x="76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5" name="Google Shape;3205;p79"/>
              <p:cNvSpPr/>
              <p:nvPr/>
            </p:nvSpPr>
            <p:spPr>
              <a:xfrm>
                <a:off x="1533159" y="2466675"/>
                <a:ext cx="22560" cy="23168"/>
              </a:xfrm>
              <a:custGeom>
                <a:avLst/>
                <a:gdLst/>
                <a:ahLst/>
                <a:cxnLst/>
                <a:rect l="l" t="t" r="r" b="b"/>
                <a:pathLst>
                  <a:path w="1521" h="1562" extrusionOk="0">
                    <a:moveTo>
                      <a:pt x="730" y="0"/>
                    </a:moveTo>
                    <a:cubicBezTo>
                      <a:pt x="487" y="0"/>
                      <a:pt x="244" y="183"/>
                      <a:pt x="153" y="426"/>
                    </a:cubicBezTo>
                    <a:cubicBezTo>
                      <a:pt x="1" y="730"/>
                      <a:pt x="31" y="1125"/>
                      <a:pt x="244" y="1368"/>
                    </a:cubicBezTo>
                    <a:cubicBezTo>
                      <a:pt x="383" y="1489"/>
                      <a:pt x="581" y="1561"/>
                      <a:pt x="770" y="1561"/>
                    </a:cubicBezTo>
                    <a:cubicBezTo>
                      <a:pt x="913" y="1561"/>
                      <a:pt x="1051" y="1520"/>
                      <a:pt x="1156" y="1429"/>
                    </a:cubicBezTo>
                    <a:cubicBezTo>
                      <a:pt x="1430" y="1216"/>
                      <a:pt x="1521" y="791"/>
                      <a:pt x="1278" y="517"/>
                    </a:cubicBezTo>
                    <a:cubicBezTo>
                      <a:pt x="1268" y="506"/>
                      <a:pt x="1258" y="496"/>
                      <a:pt x="1247" y="485"/>
                    </a:cubicBezTo>
                    <a:lnTo>
                      <a:pt x="1247" y="485"/>
                    </a:lnTo>
                    <a:cubicBezTo>
                      <a:pt x="1246" y="212"/>
                      <a:pt x="1004" y="0"/>
                      <a:pt x="7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6" name="Google Shape;3206;p79"/>
              <p:cNvSpPr/>
              <p:nvPr/>
            </p:nvSpPr>
            <p:spPr>
              <a:xfrm>
                <a:off x="1472302" y="2353518"/>
                <a:ext cx="22560" cy="22931"/>
              </a:xfrm>
              <a:custGeom>
                <a:avLst/>
                <a:gdLst/>
                <a:ahLst/>
                <a:cxnLst/>
                <a:rect l="l" t="t" r="r" b="b"/>
                <a:pathLst>
                  <a:path w="1521" h="1546" extrusionOk="0">
                    <a:moveTo>
                      <a:pt x="760" y="0"/>
                    </a:moveTo>
                    <a:cubicBezTo>
                      <a:pt x="487" y="0"/>
                      <a:pt x="244" y="182"/>
                      <a:pt x="152" y="395"/>
                    </a:cubicBezTo>
                    <a:cubicBezTo>
                      <a:pt x="0" y="699"/>
                      <a:pt x="31" y="1125"/>
                      <a:pt x="244" y="1337"/>
                    </a:cubicBezTo>
                    <a:cubicBezTo>
                      <a:pt x="383" y="1476"/>
                      <a:pt x="581" y="1546"/>
                      <a:pt x="771" y="1546"/>
                    </a:cubicBezTo>
                    <a:cubicBezTo>
                      <a:pt x="914" y="1546"/>
                      <a:pt x="1051" y="1507"/>
                      <a:pt x="1156" y="1429"/>
                    </a:cubicBezTo>
                    <a:cubicBezTo>
                      <a:pt x="1429" y="1185"/>
                      <a:pt x="1520" y="790"/>
                      <a:pt x="1277" y="517"/>
                    </a:cubicBezTo>
                    <a:cubicBezTo>
                      <a:pt x="1267" y="504"/>
                      <a:pt x="1257" y="492"/>
                      <a:pt x="1247" y="481"/>
                    </a:cubicBezTo>
                    <a:lnTo>
                      <a:pt x="1247" y="481"/>
                    </a:lnTo>
                    <a:cubicBezTo>
                      <a:pt x="1244" y="210"/>
                      <a:pt x="1002" y="0"/>
                      <a:pt x="76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7" name="Google Shape;3207;p79"/>
              <p:cNvSpPr/>
              <p:nvPr/>
            </p:nvSpPr>
            <p:spPr>
              <a:xfrm>
                <a:off x="1550291" y="2352613"/>
                <a:ext cx="22560" cy="23391"/>
              </a:xfrm>
              <a:custGeom>
                <a:avLst/>
                <a:gdLst/>
                <a:ahLst/>
                <a:cxnLst/>
                <a:rect l="l" t="t" r="r" b="b"/>
                <a:pathLst>
                  <a:path w="1521" h="1577" extrusionOk="0">
                    <a:moveTo>
                      <a:pt x="761" y="0"/>
                    </a:moveTo>
                    <a:cubicBezTo>
                      <a:pt x="518" y="0"/>
                      <a:pt x="275" y="213"/>
                      <a:pt x="153" y="426"/>
                    </a:cubicBezTo>
                    <a:cubicBezTo>
                      <a:pt x="1" y="730"/>
                      <a:pt x="62" y="1155"/>
                      <a:pt x="275" y="1368"/>
                    </a:cubicBezTo>
                    <a:cubicBezTo>
                      <a:pt x="413" y="1507"/>
                      <a:pt x="602" y="1576"/>
                      <a:pt x="789" y="1576"/>
                    </a:cubicBezTo>
                    <a:cubicBezTo>
                      <a:pt x="930" y="1576"/>
                      <a:pt x="1069" y="1537"/>
                      <a:pt x="1186" y="1459"/>
                    </a:cubicBezTo>
                    <a:cubicBezTo>
                      <a:pt x="1460" y="1216"/>
                      <a:pt x="1521" y="791"/>
                      <a:pt x="1308" y="547"/>
                    </a:cubicBezTo>
                    <a:cubicBezTo>
                      <a:pt x="1298" y="536"/>
                      <a:pt x="1288" y="526"/>
                      <a:pt x="1278" y="516"/>
                    </a:cubicBezTo>
                    <a:lnTo>
                      <a:pt x="1278" y="516"/>
                    </a:lnTo>
                    <a:cubicBezTo>
                      <a:pt x="1277" y="243"/>
                      <a:pt x="1034" y="0"/>
                      <a:pt x="76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8" name="Google Shape;3208;p79"/>
              <p:cNvSpPr/>
              <p:nvPr/>
            </p:nvSpPr>
            <p:spPr>
              <a:xfrm>
                <a:off x="1204056" y="2872626"/>
                <a:ext cx="23836" cy="20617"/>
              </a:xfrm>
              <a:custGeom>
                <a:avLst/>
                <a:gdLst/>
                <a:ahLst/>
                <a:cxnLst/>
                <a:rect l="l" t="t" r="r" b="b"/>
                <a:pathLst>
                  <a:path w="1607" h="1390" extrusionOk="0">
                    <a:moveTo>
                      <a:pt x="952" y="0"/>
                    </a:moveTo>
                    <a:cubicBezTo>
                      <a:pt x="826" y="0"/>
                      <a:pt x="703" y="44"/>
                      <a:pt x="608" y="139"/>
                    </a:cubicBezTo>
                    <a:cubicBezTo>
                      <a:pt x="573" y="166"/>
                      <a:pt x="543" y="197"/>
                      <a:pt x="517" y="231"/>
                    </a:cubicBezTo>
                    <a:lnTo>
                      <a:pt x="517" y="231"/>
                    </a:lnTo>
                    <a:cubicBezTo>
                      <a:pt x="517" y="231"/>
                      <a:pt x="517" y="231"/>
                      <a:pt x="517" y="231"/>
                    </a:cubicBezTo>
                    <a:cubicBezTo>
                      <a:pt x="505" y="229"/>
                      <a:pt x="492" y="228"/>
                      <a:pt x="480" y="228"/>
                    </a:cubicBezTo>
                    <a:cubicBezTo>
                      <a:pt x="274" y="228"/>
                      <a:pt x="30" y="457"/>
                      <a:pt x="30" y="686"/>
                    </a:cubicBezTo>
                    <a:cubicBezTo>
                      <a:pt x="0" y="930"/>
                      <a:pt x="182" y="1203"/>
                      <a:pt x="395" y="1294"/>
                    </a:cubicBezTo>
                    <a:cubicBezTo>
                      <a:pt x="522" y="1358"/>
                      <a:pt x="670" y="1389"/>
                      <a:pt x="816" y="1389"/>
                    </a:cubicBezTo>
                    <a:cubicBezTo>
                      <a:pt x="1022" y="1389"/>
                      <a:pt x="1226" y="1327"/>
                      <a:pt x="1368" y="1203"/>
                    </a:cubicBezTo>
                    <a:cubicBezTo>
                      <a:pt x="1445" y="1126"/>
                      <a:pt x="1501" y="1030"/>
                      <a:pt x="1535" y="928"/>
                    </a:cubicBezTo>
                    <a:lnTo>
                      <a:pt x="1535" y="928"/>
                    </a:lnTo>
                    <a:cubicBezTo>
                      <a:pt x="1551" y="920"/>
                      <a:pt x="1566" y="911"/>
                      <a:pt x="1581" y="899"/>
                    </a:cubicBezTo>
                    <a:lnTo>
                      <a:pt x="1545" y="895"/>
                    </a:lnTo>
                    <a:lnTo>
                      <a:pt x="1545" y="895"/>
                    </a:lnTo>
                    <a:cubicBezTo>
                      <a:pt x="1606" y="683"/>
                      <a:pt x="1577" y="449"/>
                      <a:pt x="1459" y="291"/>
                    </a:cubicBezTo>
                    <a:cubicBezTo>
                      <a:pt x="1348" y="106"/>
                      <a:pt x="1147" y="0"/>
                      <a:pt x="952"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09" name="Google Shape;3209;p79"/>
              <p:cNvSpPr/>
              <p:nvPr/>
            </p:nvSpPr>
            <p:spPr>
              <a:xfrm>
                <a:off x="1283855" y="2396398"/>
                <a:ext cx="24281" cy="20751"/>
              </a:xfrm>
              <a:custGeom>
                <a:avLst/>
                <a:gdLst/>
                <a:ahLst/>
                <a:cxnLst/>
                <a:rect l="l" t="t" r="r" b="b"/>
                <a:pathLst>
                  <a:path w="1637" h="1399" extrusionOk="0">
                    <a:moveTo>
                      <a:pt x="992" y="1"/>
                    </a:moveTo>
                    <a:cubicBezTo>
                      <a:pt x="857" y="1"/>
                      <a:pt x="720" y="49"/>
                      <a:pt x="608" y="149"/>
                    </a:cubicBezTo>
                    <a:cubicBezTo>
                      <a:pt x="574" y="175"/>
                      <a:pt x="546" y="205"/>
                      <a:pt x="522" y="238"/>
                    </a:cubicBezTo>
                    <a:lnTo>
                      <a:pt x="522" y="238"/>
                    </a:lnTo>
                    <a:cubicBezTo>
                      <a:pt x="516" y="237"/>
                      <a:pt x="511" y="237"/>
                      <a:pt x="505" y="237"/>
                    </a:cubicBezTo>
                    <a:cubicBezTo>
                      <a:pt x="274" y="237"/>
                      <a:pt x="30" y="466"/>
                      <a:pt x="30" y="696"/>
                    </a:cubicBezTo>
                    <a:cubicBezTo>
                      <a:pt x="0" y="939"/>
                      <a:pt x="182" y="1212"/>
                      <a:pt x="426" y="1304"/>
                    </a:cubicBezTo>
                    <a:cubicBezTo>
                      <a:pt x="552" y="1367"/>
                      <a:pt x="700" y="1399"/>
                      <a:pt x="845" y="1399"/>
                    </a:cubicBezTo>
                    <a:cubicBezTo>
                      <a:pt x="1047" y="1399"/>
                      <a:pt x="1244" y="1337"/>
                      <a:pt x="1368" y="1212"/>
                    </a:cubicBezTo>
                    <a:cubicBezTo>
                      <a:pt x="1456" y="1134"/>
                      <a:pt x="1519" y="1037"/>
                      <a:pt x="1558" y="933"/>
                    </a:cubicBezTo>
                    <a:lnTo>
                      <a:pt x="1558" y="933"/>
                    </a:lnTo>
                    <a:cubicBezTo>
                      <a:pt x="1577" y="927"/>
                      <a:pt x="1595" y="918"/>
                      <a:pt x="1611" y="908"/>
                    </a:cubicBezTo>
                    <a:lnTo>
                      <a:pt x="1568" y="904"/>
                    </a:lnTo>
                    <a:lnTo>
                      <a:pt x="1568" y="904"/>
                    </a:lnTo>
                    <a:cubicBezTo>
                      <a:pt x="1636" y="692"/>
                      <a:pt x="1608" y="458"/>
                      <a:pt x="1489" y="301"/>
                    </a:cubicBezTo>
                    <a:cubicBezTo>
                      <a:pt x="1382" y="103"/>
                      <a:pt x="1189" y="1"/>
                      <a:pt x="992"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0" name="Google Shape;3210;p79"/>
              <p:cNvSpPr/>
              <p:nvPr/>
            </p:nvSpPr>
            <p:spPr>
              <a:xfrm>
                <a:off x="1289713" y="2325558"/>
                <a:ext cx="272325" cy="359332"/>
              </a:xfrm>
              <a:custGeom>
                <a:avLst/>
                <a:gdLst/>
                <a:ahLst/>
                <a:cxnLst/>
                <a:rect l="l" t="t" r="r" b="b"/>
                <a:pathLst>
                  <a:path w="18360" h="24226" extrusionOk="0">
                    <a:moveTo>
                      <a:pt x="31" y="1"/>
                    </a:moveTo>
                    <a:cubicBezTo>
                      <a:pt x="0" y="1"/>
                      <a:pt x="0" y="92"/>
                      <a:pt x="0" y="122"/>
                    </a:cubicBezTo>
                    <a:cubicBezTo>
                      <a:pt x="31" y="274"/>
                      <a:pt x="5623" y="15289"/>
                      <a:pt x="18268" y="24226"/>
                    </a:cubicBezTo>
                    <a:lnTo>
                      <a:pt x="18298" y="24226"/>
                    </a:lnTo>
                    <a:cubicBezTo>
                      <a:pt x="18329" y="24226"/>
                      <a:pt x="18329" y="24226"/>
                      <a:pt x="18359" y="24165"/>
                    </a:cubicBezTo>
                    <a:cubicBezTo>
                      <a:pt x="18359" y="24135"/>
                      <a:pt x="18359" y="24104"/>
                      <a:pt x="18329" y="24074"/>
                    </a:cubicBezTo>
                    <a:cubicBezTo>
                      <a:pt x="5715" y="15168"/>
                      <a:pt x="183" y="213"/>
                      <a:pt x="152" y="61"/>
                    </a:cubicBezTo>
                    <a:cubicBezTo>
                      <a:pt x="152" y="1"/>
                      <a:pt x="61" y="1"/>
                      <a:pt x="3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1" name="Google Shape;3211;p79"/>
              <p:cNvSpPr/>
              <p:nvPr/>
            </p:nvSpPr>
            <p:spPr>
              <a:xfrm>
                <a:off x="1245083" y="2698403"/>
                <a:ext cx="309732" cy="23005"/>
              </a:xfrm>
              <a:custGeom>
                <a:avLst/>
                <a:gdLst/>
                <a:ahLst/>
                <a:cxnLst/>
                <a:rect l="l" t="t" r="r" b="b"/>
                <a:pathLst>
                  <a:path w="20882" h="1551" extrusionOk="0">
                    <a:moveTo>
                      <a:pt x="20791" y="1"/>
                    </a:moveTo>
                    <a:cubicBezTo>
                      <a:pt x="17585" y="1030"/>
                      <a:pt x="13798" y="1348"/>
                      <a:pt x="10348" y="1348"/>
                    </a:cubicBezTo>
                    <a:cubicBezTo>
                      <a:pt x="4834" y="1348"/>
                      <a:pt x="178" y="536"/>
                      <a:pt x="122" y="517"/>
                    </a:cubicBezTo>
                    <a:cubicBezTo>
                      <a:pt x="30" y="517"/>
                      <a:pt x="0" y="548"/>
                      <a:pt x="0" y="609"/>
                    </a:cubicBezTo>
                    <a:cubicBezTo>
                      <a:pt x="0" y="669"/>
                      <a:pt x="30" y="700"/>
                      <a:pt x="61" y="700"/>
                    </a:cubicBezTo>
                    <a:cubicBezTo>
                      <a:pt x="152" y="761"/>
                      <a:pt x="4833" y="1551"/>
                      <a:pt x="10365" y="1551"/>
                    </a:cubicBezTo>
                    <a:cubicBezTo>
                      <a:pt x="13830" y="1551"/>
                      <a:pt x="17630" y="1247"/>
                      <a:pt x="20821" y="183"/>
                    </a:cubicBezTo>
                    <a:cubicBezTo>
                      <a:pt x="20882" y="183"/>
                      <a:pt x="20882" y="92"/>
                      <a:pt x="20882" y="61"/>
                    </a:cubicBezTo>
                    <a:cubicBezTo>
                      <a:pt x="20882" y="1"/>
                      <a:pt x="20821" y="1"/>
                      <a:pt x="2079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2" name="Google Shape;3212;p79"/>
              <p:cNvSpPr/>
              <p:nvPr/>
            </p:nvSpPr>
            <p:spPr>
              <a:xfrm>
                <a:off x="1163474" y="2284087"/>
                <a:ext cx="57728" cy="222725"/>
              </a:xfrm>
              <a:custGeom>
                <a:avLst/>
                <a:gdLst/>
                <a:ahLst/>
                <a:cxnLst/>
                <a:rect l="l" t="t" r="r" b="b"/>
                <a:pathLst>
                  <a:path w="3892" h="15016" extrusionOk="0">
                    <a:moveTo>
                      <a:pt x="1064" y="0"/>
                    </a:moveTo>
                    <a:cubicBezTo>
                      <a:pt x="973" y="0"/>
                      <a:pt x="943" y="31"/>
                      <a:pt x="943" y="61"/>
                    </a:cubicBezTo>
                    <a:cubicBezTo>
                      <a:pt x="0" y="5167"/>
                      <a:pt x="1003" y="10547"/>
                      <a:pt x="3709" y="14955"/>
                    </a:cubicBezTo>
                    <a:cubicBezTo>
                      <a:pt x="3709" y="15016"/>
                      <a:pt x="3739" y="15016"/>
                      <a:pt x="3800" y="15016"/>
                    </a:cubicBezTo>
                    <a:lnTo>
                      <a:pt x="3830" y="15016"/>
                    </a:lnTo>
                    <a:cubicBezTo>
                      <a:pt x="3861" y="15016"/>
                      <a:pt x="3891" y="14924"/>
                      <a:pt x="3861" y="14894"/>
                    </a:cubicBezTo>
                    <a:cubicBezTo>
                      <a:pt x="1216" y="10517"/>
                      <a:pt x="213" y="5137"/>
                      <a:pt x="1125" y="122"/>
                    </a:cubicBezTo>
                    <a:cubicBezTo>
                      <a:pt x="1125" y="31"/>
                      <a:pt x="1095" y="0"/>
                      <a:pt x="106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3" name="Google Shape;3213;p79"/>
              <p:cNvSpPr/>
              <p:nvPr/>
            </p:nvSpPr>
            <p:spPr>
              <a:xfrm>
                <a:off x="1561119" y="2396799"/>
                <a:ext cx="72145" cy="131208"/>
              </a:xfrm>
              <a:custGeom>
                <a:avLst/>
                <a:gdLst/>
                <a:ahLst/>
                <a:cxnLst/>
                <a:rect l="l" t="t" r="r" b="b"/>
                <a:pathLst>
                  <a:path w="4864" h="8846" extrusionOk="0">
                    <a:moveTo>
                      <a:pt x="4803" y="0"/>
                    </a:moveTo>
                    <a:cubicBezTo>
                      <a:pt x="4742" y="0"/>
                      <a:pt x="4712" y="30"/>
                      <a:pt x="4712" y="61"/>
                    </a:cubicBezTo>
                    <a:cubicBezTo>
                      <a:pt x="4590" y="3404"/>
                      <a:pt x="2827" y="6717"/>
                      <a:pt x="92" y="8693"/>
                    </a:cubicBezTo>
                    <a:cubicBezTo>
                      <a:pt x="0" y="8693"/>
                      <a:pt x="0" y="8784"/>
                      <a:pt x="31" y="8815"/>
                    </a:cubicBezTo>
                    <a:cubicBezTo>
                      <a:pt x="92" y="8845"/>
                      <a:pt x="92" y="8845"/>
                      <a:pt x="122" y="8845"/>
                    </a:cubicBezTo>
                    <a:lnTo>
                      <a:pt x="152" y="8845"/>
                    </a:lnTo>
                    <a:cubicBezTo>
                      <a:pt x="2918" y="6839"/>
                      <a:pt x="4742" y="3496"/>
                      <a:pt x="4864" y="61"/>
                    </a:cubicBezTo>
                    <a:cubicBezTo>
                      <a:pt x="4864" y="30"/>
                      <a:pt x="4833" y="0"/>
                      <a:pt x="48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4" name="Google Shape;3214;p79"/>
              <p:cNvSpPr/>
              <p:nvPr/>
            </p:nvSpPr>
            <p:spPr>
              <a:xfrm>
                <a:off x="1355540" y="2130348"/>
                <a:ext cx="59063" cy="23450"/>
              </a:xfrm>
              <a:custGeom>
                <a:avLst/>
                <a:gdLst/>
                <a:ahLst/>
                <a:cxnLst/>
                <a:rect l="l" t="t" r="r" b="b"/>
                <a:pathLst>
                  <a:path w="3982" h="1581" extrusionOk="0">
                    <a:moveTo>
                      <a:pt x="30" y="0"/>
                    </a:moveTo>
                    <a:cubicBezTo>
                      <a:pt x="30" y="0"/>
                      <a:pt x="0" y="395"/>
                      <a:pt x="61" y="912"/>
                    </a:cubicBezTo>
                    <a:cubicBezTo>
                      <a:pt x="942" y="912"/>
                      <a:pt x="2310" y="1003"/>
                      <a:pt x="3769" y="1581"/>
                    </a:cubicBezTo>
                    <a:cubicBezTo>
                      <a:pt x="3951" y="1155"/>
                      <a:pt x="3982" y="791"/>
                      <a:pt x="3982" y="791"/>
                    </a:cubicBezTo>
                    <a:cubicBezTo>
                      <a:pt x="2158" y="61"/>
                      <a:pt x="31" y="0"/>
                      <a:pt x="3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5" name="Google Shape;3215;p79"/>
              <p:cNvSpPr/>
              <p:nvPr/>
            </p:nvSpPr>
            <p:spPr>
              <a:xfrm>
                <a:off x="1356430" y="2144246"/>
                <a:ext cx="55029" cy="25512"/>
              </a:xfrm>
              <a:custGeom>
                <a:avLst/>
                <a:gdLst/>
                <a:ahLst/>
                <a:cxnLst/>
                <a:rect l="l" t="t" r="r" b="b"/>
                <a:pathLst>
                  <a:path w="3710" h="1720" extrusionOk="0">
                    <a:moveTo>
                      <a:pt x="299" y="0"/>
                    </a:moveTo>
                    <a:cubicBezTo>
                      <a:pt x="194" y="0"/>
                      <a:pt x="95" y="2"/>
                      <a:pt x="1" y="5"/>
                    </a:cubicBezTo>
                    <a:cubicBezTo>
                      <a:pt x="122" y="674"/>
                      <a:pt x="457" y="1495"/>
                      <a:pt x="1521" y="1677"/>
                    </a:cubicBezTo>
                    <a:cubicBezTo>
                      <a:pt x="1697" y="1706"/>
                      <a:pt x="1860" y="1719"/>
                      <a:pt x="2012" y="1719"/>
                    </a:cubicBezTo>
                    <a:cubicBezTo>
                      <a:pt x="2985" y="1719"/>
                      <a:pt x="3472" y="1174"/>
                      <a:pt x="3709" y="674"/>
                    </a:cubicBezTo>
                    <a:cubicBezTo>
                      <a:pt x="2406" y="131"/>
                      <a:pt x="1175" y="0"/>
                      <a:pt x="29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grpSp>
        <p:nvGrpSpPr>
          <p:cNvPr id="3216" name="Google Shape;3216;p79">
            <a:extLst>
              <a:ext uri="{C183D7F6-B498-43B3-948B-1728B52AA6E4}">
                <adec:decorative xmlns:adec="http://schemas.microsoft.com/office/drawing/2017/decorative" val="1"/>
              </a:ext>
            </a:extLst>
          </p:cNvPr>
          <p:cNvGrpSpPr/>
          <p:nvPr/>
        </p:nvGrpSpPr>
        <p:grpSpPr>
          <a:xfrm>
            <a:off x="7588182" y="1968509"/>
            <a:ext cx="1292499" cy="2811667"/>
            <a:chOff x="2360125" y="1384629"/>
            <a:chExt cx="1292499" cy="2811667"/>
          </a:xfrm>
        </p:grpSpPr>
        <p:sp>
          <p:nvSpPr>
            <p:cNvPr id="3217" name="Google Shape;3217;p79"/>
            <p:cNvSpPr/>
            <p:nvPr/>
          </p:nvSpPr>
          <p:spPr>
            <a:xfrm>
              <a:off x="3524410" y="1625578"/>
              <a:ext cx="91589" cy="42386"/>
            </a:xfrm>
            <a:custGeom>
              <a:avLst/>
              <a:gdLst/>
              <a:ahLst/>
              <a:cxnLst/>
              <a:rect l="l" t="t" r="r" b="b"/>
              <a:pathLst>
                <a:path w="4864" h="2251" fill="none" extrusionOk="0">
                  <a:moveTo>
                    <a:pt x="4863" y="2250"/>
                  </a:moveTo>
                  <a:cubicBezTo>
                    <a:pt x="4863" y="2250"/>
                    <a:pt x="2128" y="1"/>
                    <a:pt x="0" y="1521"/>
                  </a:cubicBezTo>
                </a:path>
              </a:pathLst>
            </a:custGeom>
            <a:noFill/>
            <a:ln w="5325" cap="rnd" cmpd="sng">
              <a:solidFill>
                <a:srgbClr val="6C4820"/>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218" name="Google Shape;3218;p79"/>
            <p:cNvGrpSpPr/>
            <p:nvPr/>
          </p:nvGrpSpPr>
          <p:grpSpPr>
            <a:xfrm>
              <a:off x="2360125" y="1384629"/>
              <a:ext cx="1292499" cy="2811667"/>
              <a:chOff x="2360125" y="1384629"/>
              <a:chExt cx="1292499" cy="2811667"/>
            </a:xfrm>
          </p:grpSpPr>
          <p:sp>
            <p:nvSpPr>
              <p:cNvPr id="3219" name="Google Shape;3219;p79"/>
              <p:cNvSpPr/>
              <p:nvPr/>
            </p:nvSpPr>
            <p:spPr>
              <a:xfrm flipH="1">
                <a:off x="2360125" y="3982097"/>
                <a:ext cx="1179300" cy="214200"/>
              </a:xfrm>
              <a:prstGeom prst="ellipse">
                <a:avLst/>
              </a:prstGeom>
              <a:solidFill>
                <a:srgbClr val="F4B389">
                  <a:alpha val="494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0" name="Google Shape;3220;p79"/>
              <p:cNvSpPr/>
              <p:nvPr/>
            </p:nvSpPr>
            <p:spPr>
              <a:xfrm>
                <a:off x="2844459" y="2203094"/>
                <a:ext cx="337697" cy="146064"/>
              </a:xfrm>
              <a:custGeom>
                <a:avLst/>
                <a:gdLst/>
                <a:ahLst/>
                <a:cxnLst/>
                <a:rect l="l" t="t" r="r" b="b"/>
                <a:pathLst>
                  <a:path w="17934" h="7757" extrusionOk="0">
                    <a:moveTo>
                      <a:pt x="9630" y="0"/>
                    </a:moveTo>
                    <a:cubicBezTo>
                      <a:pt x="9115" y="0"/>
                      <a:pt x="8607" y="9"/>
                      <a:pt x="8116" y="30"/>
                    </a:cubicBezTo>
                    <a:cubicBezTo>
                      <a:pt x="3860" y="182"/>
                      <a:pt x="0" y="760"/>
                      <a:pt x="0" y="760"/>
                    </a:cubicBezTo>
                    <a:cubicBezTo>
                      <a:pt x="0" y="760"/>
                      <a:pt x="882" y="5593"/>
                      <a:pt x="7386" y="7477"/>
                    </a:cubicBezTo>
                    <a:cubicBezTo>
                      <a:pt x="8029" y="7669"/>
                      <a:pt x="8647" y="7756"/>
                      <a:pt x="9240" y="7756"/>
                    </a:cubicBezTo>
                    <a:cubicBezTo>
                      <a:pt x="14650" y="7756"/>
                      <a:pt x="17934" y="547"/>
                      <a:pt x="17934" y="547"/>
                    </a:cubicBezTo>
                    <a:cubicBezTo>
                      <a:pt x="17934" y="547"/>
                      <a:pt x="13581" y="0"/>
                      <a:pt x="963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1" name="Google Shape;3221;p79"/>
              <p:cNvSpPr/>
              <p:nvPr/>
            </p:nvSpPr>
            <p:spPr>
              <a:xfrm>
                <a:off x="3289864" y="2100640"/>
                <a:ext cx="212817" cy="299981"/>
              </a:xfrm>
              <a:custGeom>
                <a:avLst/>
                <a:gdLst/>
                <a:ahLst/>
                <a:cxnLst/>
                <a:rect l="l" t="t" r="r" b="b"/>
                <a:pathLst>
                  <a:path w="11302" h="15931" extrusionOk="0">
                    <a:moveTo>
                      <a:pt x="3398" y="0"/>
                    </a:moveTo>
                    <a:lnTo>
                      <a:pt x="2730" y="699"/>
                    </a:lnTo>
                    <a:cubicBezTo>
                      <a:pt x="1" y="3428"/>
                      <a:pt x="3666" y="15931"/>
                      <a:pt x="6885" y="15931"/>
                    </a:cubicBezTo>
                    <a:cubicBezTo>
                      <a:pt x="7252" y="15931"/>
                      <a:pt x="7613" y="15768"/>
                      <a:pt x="7958" y="15411"/>
                    </a:cubicBezTo>
                    <a:cubicBezTo>
                      <a:pt x="11301" y="11915"/>
                      <a:pt x="3398" y="0"/>
                      <a:pt x="339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2" name="Google Shape;3222;p79"/>
              <p:cNvSpPr/>
              <p:nvPr/>
            </p:nvSpPr>
            <p:spPr>
              <a:xfrm>
                <a:off x="2455827" y="2288940"/>
                <a:ext cx="305084" cy="1056363"/>
              </a:xfrm>
              <a:custGeom>
                <a:avLst/>
                <a:gdLst/>
                <a:ahLst/>
                <a:cxnLst/>
                <a:rect l="l" t="t" r="r" b="b"/>
                <a:pathLst>
                  <a:path w="16202" h="56100" extrusionOk="0">
                    <a:moveTo>
                      <a:pt x="16201" y="0"/>
                    </a:moveTo>
                    <a:cubicBezTo>
                      <a:pt x="14499" y="639"/>
                      <a:pt x="12523" y="1611"/>
                      <a:pt x="11277" y="2918"/>
                    </a:cubicBezTo>
                    <a:cubicBezTo>
                      <a:pt x="9484" y="4803"/>
                      <a:pt x="6019" y="8997"/>
                      <a:pt x="2979" y="22888"/>
                    </a:cubicBezTo>
                    <a:cubicBezTo>
                      <a:pt x="943" y="32372"/>
                      <a:pt x="1611" y="45867"/>
                      <a:pt x="1611" y="45867"/>
                    </a:cubicBezTo>
                    <a:cubicBezTo>
                      <a:pt x="1003" y="48451"/>
                      <a:pt x="0" y="53953"/>
                      <a:pt x="851" y="54226"/>
                    </a:cubicBezTo>
                    <a:cubicBezTo>
                      <a:pt x="883" y="54236"/>
                      <a:pt x="914" y="54240"/>
                      <a:pt x="945" y="54240"/>
                    </a:cubicBezTo>
                    <a:cubicBezTo>
                      <a:pt x="1802" y="54240"/>
                      <a:pt x="2736" y="50762"/>
                      <a:pt x="2736" y="50761"/>
                    </a:cubicBezTo>
                    <a:lnTo>
                      <a:pt x="2736" y="50761"/>
                    </a:lnTo>
                    <a:cubicBezTo>
                      <a:pt x="2736" y="50762"/>
                      <a:pt x="1824" y="55412"/>
                      <a:pt x="2706" y="55594"/>
                    </a:cubicBezTo>
                    <a:cubicBezTo>
                      <a:pt x="2724" y="55598"/>
                      <a:pt x="2742" y="55601"/>
                      <a:pt x="2760" y="55601"/>
                    </a:cubicBezTo>
                    <a:cubicBezTo>
                      <a:pt x="3589" y="55601"/>
                      <a:pt x="4316" y="50944"/>
                      <a:pt x="4317" y="50943"/>
                    </a:cubicBezTo>
                    <a:lnTo>
                      <a:pt x="4317" y="50943"/>
                    </a:lnTo>
                    <a:cubicBezTo>
                      <a:pt x="4316" y="50944"/>
                      <a:pt x="3922" y="55807"/>
                      <a:pt x="4712" y="56080"/>
                    </a:cubicBezTo>
                    <a:cubicBezTo>
                      <a:pt x="4756" y="56093"/>
                      <a:pt x="4799" y="56100"/>
                      <a:pt x="4840" y="56100"/>
                    </a:cubicBezTo>
                    <a:cubicBezTo>
                      <a:pt x="6041" y="56100"/>
                      <a:pt x="5928" y="50731"/>
                      <a:pt x="5928" y="50731"/>
                    </a:cubicBezTo>
                    <a:lnTo>
                      <a:pt x="5928" y="50731"/>
                    </a:lnTo>
                    <a:cubicBezTo>
                      <a:pt x="5928" y="50731"/>
                      <a:pt x="6592" y="55290"/>
                      <a:pt x="7589" y="55290"/>
                    </a:cubicBezTo>
                    <a:cubicBezTo>
                      <a:pt x="7593" y="55290"/>
                      <a:pt x="7596" y="55290"/>
                      <a:pt x="7599" y="55290"/>
                    </a:cubicBezTo>
                    <a:cubicBezTo>
                      <a:pt x="8633" y="55290"/>
                      <a:pt x="7660" y="49363"/>
                      <a:pt x="7660" y="49363"/>
                    </a:cubicBezTo>
                    <a:lnTo>
                      <a:pt x="7660" y="49363"/>
                    </a:lnTo>
                    <a:cubicBezTo>
                      <a:pt x="7660" y="49363"/>
                      <a:pt x="8483" y="50989"/>
                      <a:pt x="9148" y="50989"/>
                    </a:cubicBezTo>
                    <a:cubicBezTo>
                      <a:pt x="9291" y="50989"/>
                      <a:pt x="9426" y="50914"/>
                      <a:pt x="9545" y="50731"/>
                    </a:cubicBezTo>
                    <a:cubicBezTo>
                      <a:pt x="10244" y="49667"/>
                      <a:pt x="7903" y="45624"/>
                      <a:pt x="7903" y="45624"/>
                    </a:cubicBezTo>
                    <a:cubicBezTo>
                      <a:pt x="7903" y="45624"/>
                      <a:pt x="9423" y="32402"/>
                      <a:pt x="10244" y="29180"/>
                    </a:cubicBezTo>
                    <a:cubicBezTo>
                      <a:pt x="11703" y="23162"/>
                      <a:pt x="12584" y="19909"/>
                      <a:pt x="12584" y="19909"/>
                    </a:cubicBezTo>
                    <a:lnTo>
                      <a:pt x="12706" y="23071"/>
                    </a:lnTo>
                    <a:cubicBezTo>
                      <a:pt x="15107" y="15654"/>
                      <a:pt x="15502" y="7751"/>
                      <a:pt x="16201" y="0"/>
                    </a:cubicBezTo>
                    <a:close/>
                  </a:path>
                </a:pathLst>
              </a:custGeom>
              <a:solidFill>
                <a:srgbClr val="AD70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3" name="Google Shape;3223;p79"/>
              <p:cNvSpPr/>
              <p:nvPr/>
            </p:nvSpPr>
            <p:spPr>
              <a:xfrm>
                <a:off x="2700786" y="2122389"/>
                <a:ext cx="549478" cy="938883"/>
              </a:xfrm>
              <a:custGeom>
                <a:avLst/>
                <a:gdLst/>
                <a:ahLst/>
                <a:cxnLst/>
                <a:rect l="l" t="t" r="r" b="b"/>
                <a:pathLst>
                  <a:path w="29181" h="49861" extrusionOk="0">
                    <a:moveTo>
                      <a:pt x="10426" y="0"/>
                    </a:moveTo>
                    <a:lnTo>
                      <a:pt x="10639" y="5502"/>
                    </a:lnTo>
                    <a:lnTo>
                      <a:pt x="6475" y="5958"/>
                    </a:lnTo>
                    <a:cubicBezTo>
                      <a:pt x="6475" y="5958"/>
                      <a:pt x="5138" y="6262"/>
                      <a:pt x="3496" y="6900"/>
                    </a:cubicBezTo>
                    <a:cubicBezTo>
                      <a:pt x="2828" y="14621"/>
                      <a:pt x="2372" y="22523"/>
                      <a:pt x="1" y="29970"/>
                    </a:cubicBezTo>
                    <a:lnTo>
                      <a:pt x="639" y="46323"/>
                    </a:lnTo>
                    <a:cubicBezTo>
                      <a:pt x="7262" y="49010"/>
                      <a:pt x="12858" y="49861"/>
                      <a:pt x="17290" y="49861"/>
                    </a:cubicBezTo>
                    <a:cubicBezTo>
                      <a:pt x="24940" y="49861"/>
                      <a:pt x="29120" y="47326"/>
                      <a:pt x="29120" y="47326"/>
                    </a:cubicBezTo>
                    <a:lnTo>
                      <a:pt x="29181" y="23587"/>
                    </a:lnTo>
                    <a:cubicBezTo>
                      <a:pt x="24621" y="18420"/>
                      <a:pt x="21825" y="12341"/>
                      <a:pt x="22038" y="5076"/>
                    </a:cubicBezTo>
                    <a:lnTo>
                      <a:pt x="22038" y="5076"/>
                    </a:lnTo>
                    <a:cubicBezTo>
                      <a:pt x="21004" y="5228"/>
                      <a:pt x="20396" y="5289"/>
                      <a:pt x="20396" y="5289"/>
                    </a:cubicBezTo>
                    <a:lnTo>
                      <a:pt x="20032" y="274"/>
                    </a:lnTo>
                    <a:lnTo>
                      <a:pt x="10426" y="0"/>
                    </a:lnTo>
                    <a:close/>
                  </a:path>
                </a:pathLst>
              </a:custGeom>
              <a:solidFill>
                <a:srgbClr val="AD70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4" name="Google Shape;3224;p79"/>
              <p:cNvSpPr/>
              <p:nvPr/>
            </p:nvSpPr>
            <p:spPr>
              <a:xfrm>
                <a:off x="3050497" y="1533650"/>
                <a:ext cx="602127" cy="1096433"/>
              </a:xfrm>
              <a:custGeom>
                <a:avLst/>
                <a:gdLst/>
                <a:ahLst/>
                <a:cxnLst/>
                <a:rect l="l" t="t" r="r" b="b"/>
                <a:pathLst>
                  <a:path w="31977" h="58228" extrusionOk="0">
                    <a:moveTo>
                      <a:pt x="27166" y="0"/>
                    </a:moveTo>
                    <a:cubicBezTo>
                      <a:pt x="25960" y="0"/>
                      <a:pt x="25989" y="5339"/>
                      <a:pt x="25989" y="5339"/>
                    </a:cubicBezTo>
                    <a:cubicBezTo>
                      <a:pt x="25989" y="5339"/>
                      <a:pt x="25442" y="749"/>
                      <a:pt x="24408" y="749"/>
                    </a:cubicBezTo>
                    <a:cubicBezTo>
                      <a:pt x="23375" y="749"/>
                      <a:pt x="24256" y="6676"/>
                      <a:pt x="24256" y="6676"/>
                    </a:cubicBezTo>
                    <a:cubicBezTo>
                      <a:pt x="24256" y="6676"/>
                      <a:pt x="23450" y="5022"/>
                      <a:pt x="22792" y="5022"/>
                    </a:cubicBezTo>
                    <a:cubicBezTo>
                      <a:pt x="22652" y="5022"/>
                      <a:pt x="22519" y="5097"/>
                      <a:pt x="22402" y="5278"/>
                    </a:cubicBezTo>
                    <a:cubicBezTo>
                      <a:pt x="21703" y="6311"/>
                      <a:pt x="23922" y="10384"/>
                      <a:pt x="23922" y="10384"/>
                    </a:cubicBezTo>
                    <a:cubicBezTo>
                      <a:pt x="23922" y="10384"/>
                      <a:pt x="22007" y="19108"/>
                      <a:pt x="19302" y="24792"/>
                    </a:cubicBezTo>
                    <a:cubicBezTo>
                      <a:pt x="13739" y="36555"/>
                      <a:pt x="4074" y="39199"/>
                      <a:pt x="244" y="39807"/>
                    </a:cubicBezTo>
                    <a:cubicBezTo>
                      <a:pt x="1" y="47102"/>
                      <a:pt x="2827" y="53151"/>
                      <a:pt x="7295" y="58227"/>
                    </a:cubicBezTo>
                    <a:lnTo>
                      <a:pt x="7295" y="52817"/>
                    </a:lnTo>
                    <a:cubicBezTo>
                      <a:pt x="31977" y="43394"/>
                      <a:pt x="30214" y="10476"/>
                      <a:pt x="30214" y="10476"/>
                    </a:cubicBezTo>
                    <a:cubicBezTo>
                      <a:pt x="30943" y="8530"/>
                      <a:pt x="31977" y="2238"/>
                      <a:pt x="31095" y="1935"/>
                    </a:cubicBezTo>
                    <a:cubicBezTo>
                      <a:pt x="31062" y="1923"/>
                      <a:pt x="31029" y="1917"/>
                      <a:pt x="30995" y="1917"/>
                    </a:cubicBezTo>
                    <a:cubicBezTo>
                      <a:pt x="30161" y="1917"/>
                      <a:pt x="29150" y="5400"/>
                      <a:pt x="29150" y="5400"/>
                    </a:cubicBezTo>
                    <a:cubicBezTo>
                      <a:pt x="29150" y="5400"/>
                      <a:pt x="30153" y="779"/>
                      <a:pt x="29272" y="567"/>
                    </a:cubicBezTo>
                    <a:cubicBezTo>
                      <a:pt x="29251" y="561"/>
                      <a:pt x="29230" y="558"/>
                      <a:pt x="29209" y="558"/>
                    </a:cubicBezTo>
                    <a:cubicBezTo>
                      <a:pt x="28381" y="558"/>
                      <a:pt x="27600" y="5156"/>
                      <a:pt x="27600" y="5156"/>
                    </a:cubicBezTo>
                    <a:cubicBezTo>
                      <a:pt x="27600" y="5156"/>
                      <a:pt x="28056" y="293"/>
                      <a:pt x="27296" y="20"/>
                    </a:cubicBezTo>
                    <a:cubicBezTo>
                      <a:pt x="27251" y="6"/>
                      <a:pt x="27208" y="0"/>
                      <a:pt x="27166" y="0"/>
                    </a:cubicBezTo>
                    <a:close/>
                  </a:path>
                </a:pathLst>
              </a:custGeom>
              <a:solidFill>
                <a:srgbClr val="AD70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5" name="Google Shape;3225;p79"/>
              <p:cNvSpPr/>
              <p:nvPr/>
            </p:nvSpPr>
            <p:spPr>
              <a:xfrm>
                <a:off x="2897108" y="2121805"/>
                <a:ext cx="186605" cy="81515"/>
              </a:xfrm>
              <a:custGeom>
                <a:avLst/>
                <a:gdLst/>
                <a:ahLst/>
                <a:cxnLst/>
                <a:rect l="l" t="t" r="r" b="b"/>
                <a:pathLst>
                  <a:path w="9910" h="4329" extrusionOk="0">
                    <a:moveTo>
                      <a:pt x="0" y="1"/>
                    </a:moveTo>
                    <a:lnTo>
                      <a:pt x="92" y="3344"/>
                    </a:lnTo>
                    <a:cubicBezTo>
                      <a:pt x="2887" y="4109"/>
                      <a:pt x="5796" y="4329"/>
                      <a:pt x="8138" y="4329"/>
                    </a:cubicBezTo>
                    <a:cubicBezTo>
                      <a:pt x="8775" y="4329"/>
                      <a:pt x="9370" y="4313"/>
                      <a:pt x="9909" y="4287"/>
                    </a:cubicBezTo>
                    <a:lnTo>
                      <a:pt x="9606" y="244"/>
                    </a:lnTo>
                    <a:lnTo>
                      <a:pt x="0" y="1"/>
                    </a:lnTo>
                    <a:close/>
                  </a:path>
                </a:pathLst>
              </a:custGeom>
              <a:solidFill>
                <a:srgbClr val="9E63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6" name="Google Shape;3226;p79"/>
              <p:cNvSpPr/>
              <p:nvPr/>
            </p:nvSpPr>
            <p:spPr>
              <a:xfrm>
                <a:off x="2595470" y="3066751"/>
                <a:ext cx="376054" cy="1049170"/>
              </a:xfrm>
              <a:custGeom>
                <a:avLst/>
                <a:gdLst/>
                <a:ahLst/>
                <a:cxnLst/>
                <a:rect l="l" t="t" r="r" b="b"/>
                <a:pathLst>
                  <a:path w="19971" h="55718" extrusionOk="0">
                    <a:moveTo>
                      <a:pt x="5229" y="1"/>
                    </a:moveTo>
                    <a:cubicBezTo>
                      <a:pt x="5229" y="1"/>
                      <a:pt x="6536" y="37540"/>
                      <a:pt x="8056" y="49637"/>
                    </a:cubicBezTo>
                    <a:cubicBezTo>
                      <a:pt x="8056" y="49637"/>
                      <a:pt x="1" y="52920"/>
                      <a:pt x="1" y="54713"/>
                    </a:cubicBezTo>
                    <a:cubicBezTo>
                      <a:pt x="1" y="55500"/>
                      <a:pt x="2167" y="55717"/>
                      <a:pt x="4566" y="55717"/>
                    </a:cubicBezTo>
                    <a:cubicBezTo>
                      <a:pt x="7545" y="55717"/>
                      <a:pt x="10883" y="55382"/>
                      <a:pt x="10883" y="55382"/>
                    </a:cubicBezTo>
                    <a:cubicBezTo>
                      <a:pt x="10883" y="55382"/>
                      <a:pt x="11847" y="55642"/>
                      <a:pt x="12935" y="55642"/>
                    </a:cubicBezTo>
                    <a:cubicBezTo>
                      <a:pt x="14704" y="55642"/>
                      <a:pt x="16799" y="54954"/>
                      <a:pt x="15594" y="51339"/>
                    </a:cubicBezTo>
                    <a:lnTo>
                      <a:pt x="19971" y="2129"/>
                    </a:lnTo>
                    <a:lnTo>
                      <a:pt x="5229" y="1"/>
                    </a:lnTo>
                    <a:close/>
                  </a:path>
                </a:pathLst>
              </a:custGeom>
              <a:solidFill>
                <a:srgbClr val="AD70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7" name="Google Shape;3227;p79"/>
              <p:cNvSpPr/>
              <p:nvPr/>
            </p:nvSpPr>
            <p:spPr>
              <a:xfrm>
                <a:off x="3000804" y="2947952"/>
                <a:ext cx="339900" cy="1166970"/>
              </a:xfrm>
              <a:custGeom>
                <a:avLst/>
                <a:gdLst/>
                <a:ahLst/>
                <a:cxnLst/>
                <a:rect l="l" t="t" r="r" b="b"/>
                <a:pathLst>
                  <a:path w="18051" h="61974" extrusionOk="0">
                    <a:moveTo>
                      <a:pt x="923" y="1"/>
                    </a:moveTo>
                    <a:cubicBezTo>
                      <a:pt x="339" y="1"/>
                      <a:pt x="0" y="248"/>
                      <a:pt x="25" y="839"/>
                    </a:cubicBezTo>
                    <a:cubicBezTo>
                      <a:pt x="1059" y="24730"/>
                      <a:pt x="2791" y="57648"/>
                      <a:pt x="2791" y="57648"/>
                    </a:cubicBezTo>
                    <a:cubicBezTo>
                      <a:pt x="1632" y="61239"/>
                      <a:pt x="3672" y="61930"/>
                      <a:pt x="5413" y="61930"/>
                    </a:cubicBezTo>
                    <a:cubicBezTo>
                      <a:pt x="6501" y="61930"/>
                      <a:pt x="7472" y="61660"/>
                      <a:pt x="7472" y="61660"/>
                    </a:cubicBezTo>
                    <a:cubicBezTo>
                      <a:pt x="7472" y="61660"/>
                      <a:pt x="10587" y="61974"/>
                      <a:pt x="13436" y="61974"/>
                    </a:cubicBezTo>
                    <a:cubicBezTo>
                      <a:pt x="15837" y="61974"/>
                      <a:pt x="18050" y="61751"/>
                      <a:pt x="18050" y="60931"/>
                    </a:cubicBezTo>
                    <a:cubicBezTo>
                      <a:pt x="18050" y="59198"/>
                      <a:pt x="10664" y="56068"/>
                      <a:pt x="10664" y="56068"/>
                    </a:cubicBezTo>
                    <a:cubicBezTo>
                      <a:pt x="12184" y="43970"/>
                      <a:pt x="13126" y="6340"/>
                      <a:pt x="13126" y="6340"/>
                    </a:cubicBezTo>
                    <a:cubicBezTo>
                      <a:pt x="13126" y="6340"/>
                      <a:pt x="3882" y="1"/>
                      <a:pt x="923" y="1"/>
                    </a:cubicBezTo>
                    <a:close/>
                  </a:path>
                </a:pathLst>
              </a:custGeom>
              <a:solidFill>
                <a:srgbClr val="AD70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8" name="Google Shape;3228;p79"/>
              <p:cNvSpPr/>
              <p:nvPr/>
            </p:nvSpPr>
            <p:spPr>
              <a:xfrm>
                <a:off x="3289732" y="4034029"/>
                <a:ext cx="92173" cy="71554"/>
              </a:xfrm>
              <a:custGeom>
                <a:avLst/>
                <a:gdLst/>
                <a:ahLst/>
                <a:cxnLst/>
                <a:rect l="l" t="t" r="r" b="b"/>
                <a:pathLst>
                  <a:path w="4895" h="3800" extrusionOk="0">
                    <a:moveTo>
                      <a:pt x="730" y="0"/>
                    </a:moveTo>
                    <a:cubicBezTo>
                      <a:pt x="183" y="1095"/>
                      <a:pt x="1" y="2463"/>
                      <a:pt x="305" y="3800"/>
                    </a:cubicBezTo>
                    <a:cubicBezTo>
                      <a:pt x="4743" y="3314"/>
                      <a:pt x="4895" y="2858"/>
                      <a:pt x="4895" y="2858"/>
                    </a:cubicBezTo>
                    <a:cubicBezTo>
                      <a:pt x="4895" y="2858"/>
                      <a:pt x="3922" y="1429"/>
                      <a:pt x="730"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9" name="Google Shape;3229;p79"/>
              <p:cNvSpPr/>
              <p:nvPr/>
            </p:nvSpPr>
            <p:spPr>
              <a:xfrm>
                <a:off x="3041345" y="4005408"/>
                <a:ext cx="262716" cy="108442"/>
              </a:xfrm>
              <a:custGeom>
                <a:avLst/>
                <a:gdLst/>
                <a:ahLst/>
                <a:cxnLst/>
                <a:rect l="l" t="t" r="r" b="b"/>
                <a:pathLst>
                  <a:path w="13952" h="5759" extrusionOk="0">
                    <a:moveTo>
                      <a:pt x="9666" y="1"/>
                    </a:moveTo>
                    <a:cubicBezTo>
                      <a:pt x="9666" y="1"/>
                      <a:pt x="7229" y="1279"/>
                      <a:pt x="4350" y="1279"/>
                    </a:cubicBezTo>
                    <a:cubicBezTo>
                      <a:pt x="3111" y="1279"/>
                      <a:pt x="1791" y="1042"/>
                      <a:pt x="547" y="365"/>
                    </a:cubicBezTo>
                    <a:lnTo>
                      <a:pt x="547" y="365"/>
                    </a:lnTo>
                    <a:cubicBezTo>
                      <a:pt x="578" y="487"/>
                      <a:pt x="0" y="1824"/>
                      <a:pt x="122" y="4013"/>
                    </a:cubicBezTo>
                    <a:cubicBezTo>
                      <a:pt x="122" y="4013"/>
                      <a:pt x="405" y="5759"/>
                      <a:pt x="6436" y="5759"/>
                    </a:cubicBezTo>
                    <a:cubicBezTo>
                      <a:pt x="7252" y="5759"/>
                      <a:pt x="8172" y="5727"/>
                      <a:pt x="9210" y="5654"/>
                    </a:cubicBezTo>
                    <a:cubicBezTo>
                      <a:pt x="10943" y="5533"/>
                      <a:pt x="12402" y="5381"/>
                      <a:pt x="13526" y="5290"/>
                    </a:cubicBezTo>
                    <a:cubicBezTo>
                      <a:pt x="13222" y="3983"/>
                      <a:pt x="13374" y="2645"/>
                      <a:pt x="13952" y="1520"/>
                    </a:cubicBezTo>
                    <a:cubicBezTo>
                      <a:pt x="12797" y="973"/>
                      <a:pt x="11399" y="457"/>
                      <a:pt x="966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0" name="Google Shape;3230;p79"/>
              <p:cNvSpPr/>
              <p:nvPr/>
            </p:nvSpPr>
            <p:spPr>
              <a:xfrm>
                <a:off x="3043059" y="4080954"/>
                <a:ext cx="342273" cy="42386"/>
              </a:xfrm>
              <a:custGeom>
                <a:avLst/>
                <a:gdLst/>
                <a:ahLst/>
                <a:cxnLst/>
                <a:rect l="l" t="t" r="r" b="b"/>
                <a:pathLst>
                  <a:path w="18177" h="2251" extrusionOk="0">
                    <a:moveTo>
                      <a:pt x="0" y="1"/>
                    </a:moveTo>
                    <a:lnTo>
                      <a:pt x="0" y="1"/>
                    </a:lnTo>
                    <a:cubicBezTo>
                      <a:pt x="31" y="426"/>
                      <a:pt x="61" y="882"/>
                      <a:pt x="183" y="1369"/>
                    </a:cubicBezTo>
                    <a:cubicBezTo>
                      <a:pt x="183" y="1369"/>
                      <a:pt x="2675" y="2250"/>
                      <a:pt x="9514" y="2250"/>
                    </a:cubicBezTo>
                    <a:cubicBezTo>
                      <a:pt x="17174" y="2250"/>
                      <a:pt x="18147" y="1278"/>
                      <a:pt x="18147" y="1278"/>
                    </a:cubicBezTo>
                    <a:cubicBezTo>
                      <a:pt x="18147" y="1278"/>
                      <a:pt x="18177" y="882"/>
                      <a:pt x="18025" y="366"/>
                    </a:cubicBezTo>
                    <a:cubicBezTo>
                      <a:pt x="15009" y="930"/>
                      <a:pt x="12216" y="1143"/>
                      <a:pt x="9722" y="1143"/>
                    </a:cubicBezTo>
                    <a:cubicBezTo>
                      <a:pt x="5503" y="1143"/>
                      <a:pt x="2140" y="536"/>
                      <a:pt x="0"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1" name="Google Shape;3231;p79"/>
              <p:cNvSpPr/>
              <p:nvPr/>
            </p:nvSpPr>
            <p:spPr>
              <a:xfrm>
                <a:off x="3241659" y="4018664"/>
                <a:ext cx="28640" cy="52592"/>
              </a:xfrm>
              <a:custGeom>
                <a:avLst/>
                <a:gdLst/>
                <a:ahLst/>
                <a:cxnLst/>
                <a:rect l="l" t="t" r="r" b="b"/>
                <a:pathLst>
                  <a:path w="1521" h="2793" extrusionOk="0">
                    <a:moveTo>
                      <a:pt x="1410" y="0"/>
                    </a:moveTo>
                    <a:cubicBezTo>
                      <a:pt x="1393" y="0"/>
                      <a:pt x="1378" y="7"/>
                      <a:pt x="1368" y="26"/>
                    </a:cubicBezTo>
                    <a:cubicBezTo>
                      <a:pt x="1368" y="26"/>
                      <a:pt x="1" y="847"/>
                      <a:pt x="153" y="2701"/>
                    </a:cubicBezTo>
                    <a:cubicBezTo>
                      <a:pt x="183" y="2762"/>
                      <a:pt x="244" y="2792"/>
                      <a:pt x="274" y="2792"/>
                    </a:cubicBezTo>
                    <a:cubicBezTo>
                      <a:pt x="335" y="2792"/>
                      <a:pt x="396" y="2701"/>
                      <a:pt x="305" y="2701"/>
                    </a:cubicBezTo>
                    <a:cubicBezTo>
                      <a:pt x="153" y="968"/>
                      <a:pt x="1399" y="209"/>
                      <a:pt x="1460" y="178"/>
                    </a:cubicBezTo>
                    <a:cubicBezTo>
                      <a:pt x="1490" y="178"/>
                      <a:pt x="1520" y="87"/>
                      <a:pt x="1490" y="57"/>
                    </a:cubicBezTo>
                    <a:cubicBezTo>
                      <a:pt x="1490" y="36"/>
                      <a:pt x="1447" y="0"/>
                      <a:pt x="14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2" name="Google Shape;3232;p79"/>
              <p:cNvSpPr/>
              <p:nvPr/>
            </p:nvSpPr>
            <p:spPr>
              <a:xfrm>
                <a:off x="3215900" y="4008044"/>
                <a:ext cx="25778" cy="52912"/>
              </a:xfrm>
              <a:custGeom>
                <a:avLst/>
                <a:gdLst/>
                <a:ahLst/>
                <a:cxnLst/>
                <a:rect l="l" t="t" r="r" b="b"/>
                <a:pathLst>
                  <a:path w="1369" h="2810" extrusionOk="0">
                    <a:moveTo>
                      <a:pt x="1255" y="0"/>
                    </a:moveTo>
                    <a:cubicBezTo>
                      <a:pt x="1240" y="0"/>
                      <a:pt x="1226" y="4"/>
                      <a:pt x="1217" y="13"/>
                    </a:cubicBezTo>
                    <a:cubicBezTo>
                      <a:pt x="1156" y="43"/>
                      <a:pt x="1" y="742"/>
                      <a:pt x="1" y="2718"/>
                    </a:cubicBezTo>
                    <a:cubicBezTo>
                      <a:pt x="1" y="2779"/>
                      <a:pt x="92" y="2809"/>
                      <a:pt x="122" y="2809"/>
                    </a:cubicBezTo>
                    <a:cubicBezTo>
                      <a:pt x="183" y="2809"/>
                      <a:pt x="244" y="2779"/>
                      <a:pt x="183" y="2718"/>
                    </a:cubicBezTo>
                    <a:cubicBezTo>
                      <a:pt x="183" y="833"/>
                      <a:pt x="1308" y="165"/>
                      <a:pt x="1308" y="165"/>
                    </a:cubicBezTo>
                    <a:cubicBezTo>
                      <a:pt x="1338" y="165"/>
                      <a:pt x="1369" y="73"/>
                      <a:pt x="1338" y="43"/>
                    </a:cubicBezTo>
                    <a:cubicBezTo>
                      <a:pt x="1338" y="22"/>
                      <a:pt x="1293" y="0"/>
                      <a:pt x="125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3" name="Google Shape;3233;p79"/>
              <p:cNvSpPr/>
              <p:nvPr/>
            </p:nvSpPr>
            <p:spPr>
              <a:xfrm>
                <a:off x="3215335" y="3977370"/>
                <a:ext cx="29205" cy="45795"/>
              </a:xfrm>
              <a:custGeom>
                <a:avLst/>
                <a:gdLst/>
                <a:ahLst/>
                <a:cxnLst/>
                <a:rect l="l" t="t" r="r" b="b"/>
                <a:pathLst>
                  <a:path w="1551" h="2432" extrusionOk="0">
                    <a:moveTo>
                      <a:pt x="730" y="183"/>
                    </a:moveTo>
                    <a:cubicBezTo>
                      <a:pt x="882" y="183"/>
                      <a:pt x="943" y="243"/>
                      <a:pt x="1034" y="335"/>
                    </a:cubicBezTo>
                    <a:cubicBezTo>
                      <a:pt x="1216" y="699"/>
                      <a:pt x="943" y="1611"/>
                      <a:pt x="760" y="2098"/>
                    </a:cubicBezTo>
                    <a:cubicBezTo>
                      <a:pt x="517" y="1550"/>
                      <a:pt x="274" y="608"/>
                      <a:pt x="487" y="304"/>
                    </a:cubicBezTo>
                    <a:cubicBezTo>
                      <a:pt x="517" y="243"/>
                      <a:pt x="608" y="183"/>
                      <a:pt x="730" y="183"/>
                    </a:cubicBezTo>
                    <a:close/>
                    <a:moveTo>
                      <a:pt x="791" y="0"/>
                    </a:moveTo>
                    <a:cubicBezTo>
                      <a:pt x="578" y="0"/>
                      <a:pt x="456" y="122"/>
                      <a:pt x="365" y="183"/>
                    </a:cubicBezTo>
                    <a:cubicBezTo>
                      <a:pt x="0" y="699"/>
                      <a:pt x="608" y="2219"/>
                      <a:pt x="669" y="2371"/>
                    </a:cubicBezTo>
                    <a:cubicBezTo>
                      <a:pt x="669" y="2402"/>
                      <a:pt x="730" y="2432"/>
                      <a:pt x="760" y="2432"/>
                    </a:cubicBezTo>
                    <a:cubicBezTo>
                      <a:pt x="791" y="2432"/>
                      <a:pt x="791" y="2402"/>
                      <a:pt x="912" y="2402"/>
                    </a:cubicBezTo>
                    <a:cubicBezTo>
                      <a:pt x="943" y="2219"/>
                      <a:pt x="1551" y="791"/>
                      <a:pt x="1216" y="243"/>
                    </a:cubicBezTo>
                    <a:cubicBezTo>
                      <a:pt x="1095" y="91"/>
                      <a:pt x="973" y="0"/>
                      <a:pt x="79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4" name="Google Shape;3234;p79"/>
              <p:cNvSpPr/>
              <p:nvPr/>
            </p:nvSpPr>
            <p:spPr>
              <a:xfrm>
                <a:off x="3189010" y="3996727"/>
                <a:ext cx="42932" cy="26437"/>
              </a:xfrm>
              <a:custGeom>
                <a:avLst/>
                <a:gdLst/>
                <a:ahLst/>
                <a:cxnLst/>
                <a:rect l="l" t="t" r="r" b="b"/>
                <a:pathLst>
                  <a:path w="2280" h="1404" extrusionOk="0">
                    <a:moveTo>
                      <a:pt x="487" y="188"/>
                    </a:moveTo>
                    <a:cubicBezTo>
                      <a:pt x="912" y="188"/>
                      <a:pt x="1550" y="826"/>
                      <a:pt x="1915" y="1191"/>
                    </a:cubicBezTo>
                    <a:cubicBezTo>
                      <a:pt x="1368" y="1100"/>
                      <a:pt x="395" y="948"/>
                      <a:pt x="213" y="614"/>
                    </a:cubicBezTo>
                    <a:cubicBezTo>
                      <a:pt x="152" y="522"/>
                      <a:pt x="183" y="462"/>
                      <a:pt x="213" y="340"/>
                    </a:cubicBezTo>
                    <a:cubicBezTo>
                      <a:pt x="243" y="279"/>
                      <a:pt x="335" y="188"/>
                      <a:pt x="487" y="188"/>
                    </a:cubicBezTo>
                    <a:close/>
                    <a:moveTo>
                      <a:pt x="529" y="1"/>
                    </a:moveTo>
                    <a:cubicBezTo>
                      <a:pt x="504" y="1"/>
                      <a:pt x="480" y="2"/>
                      <a:pt x="456" y="6"/>
                    </a:cubicBezTo>
                    <a:cubicBezTo>
                      <a:pt x="304" y="6"/>
                      <a:pt x="152" y="127"/>
                      <a:pt x="61" y="279"/>
                    </a:cubicBezTo>
                    <a:cubicBezTo>
                      <a:pt x="0" y="462"/>
                      <a:pt x="31" y="614"/>
                      <a:pt x="61" y="735"/>
                    </a:cubicBezTo>
                    <a:cubicBezTo>
                      <a:pt x="365" y="1252"/>
                      <a:pt x="1976" y="1404"/>
                      <a:pt x="2158" y="1404"/>
                    </a:cubicBezTo>
                    <a:cubicBezTo>
                      <a:pt x="2158" y="1404"/>
                      <a:pt x="2189" y="1404"/>
                      <a:pt x="2219" y="1374"/>
                    </a:cubicBezTo>
                    <a:cubicBezTo>
                      <a:pt x="2280" y="1343"/>
                      <a:pt x="2280" y="1282"/>
                      <a:pt x="2219" y="1252"/>
                    </a:cubicBezTo>
                    <a:cubicBezTo>
                      <a:pt x="2131" y="1106"/>
                      <a:pt x="1170" y="1"/>
                      <a:pt x="52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5" name="Google Shape;3235;p79"/>
              <p:cNvSpPr/>
              <p:nvPr/>
            </p:nvSpPr>
            <p:spPr>
              <a:xfrm>
                <a:off x="2688208" y="2924810"/>
                <a:ext cx="562057" cy="1052503"/>
              </a:xfrm>
              <a:custGeom>
                <a:avLst/>
                <a:gdLst/>
                <a:ahLst/>
                <a:cxnLst/>
                <a:rect l="l" t="t" r="r" b="b"/>
                <a:pathLst>
                  <a:path w="29849" h="55895" extrusionOk="0">
                    <a:moveTo>
                      <a:pt x="0" y="1"/>
                    </a:moveTo>
                    <a:cubicBezTo>
                      <a:pt x="0" y="1"/>
                      <a:pt x="395" y="28178"/>
                      <a:pt x="2128" y="54774"/>
                    </a:cubicBezTo>
                    <a:cubicBezTo>
                      <a:pt x="2178" y="55615"/>
                      <a:pt x="3330" y="55895"/>
                      <a:pt x="4843" y="55895"/>
                    </a:cubicBezTo>
                    <a:cubicBezTo>
                      <a:pt x="7869" y="55895"/>
                      <a:pt x="12341" y="54774"/>
                      <a:pt x="12341" y="54774"/>
                    </a:cubicBezTo>
                    <a:lnTo>
                      <a:pt x="14803" y="12858"/>
                    </a:lnTo>
                    <a:lnTo>
                      <a:pt x="17934" y="54682"/>
                    </a:lnTo>
                    <a:cubicBezTo>
                      <a:pt x="17934" y="54682"/>
                      <a:pt x="21472" y="55376"/>
                      <a:pt x="24452" y="55376"/>
                    </a:cubicBezTo>
                    <a:cubicBezTo>
                      <a:pt x="25882" y="55376"/>
                      <a:pt x="27184" y="55216"/>
                      <a:pt x="27903" y="54743"/>
                    </a:cubicBezTo>
                    <a:cubicBezTo>
                      <a:pt x="27903" y="54743"/>
                      <a:pt x="29849" y="48634"/>
                      <a:pt x="29849" y="1065"/>
                    </a:cubicBezTo>
                    <a:lnTo>
                      <a:pt x="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6" name="Google Shape;3236;p79"/>
              <p:cNvSpPr/>
              <p:nvPr/>
            </p:nvSpPr>
            <p:spPr>
              <a:xfrm>
                <a:off x="2864475" y="3152616"/>
                <a:ext cx="207789" cy="34930"/>
              </a:xfrm>
              <a:custGeom>
                <a:avLst/>
                <a:gdLst/>
                <a:ahLst/>
                <a:cxnLst/>
                <a:rect l="l" t="t" r="r" b="b"/>
                <a:pathLst>
                  <a:path w="11035" h="1855" extrusionOk="0">
                    <a:moveTo>
                      <a:pt x="122" y="0"/>
                    </a:moveTo>
                    <a:cubicBezTo>
                      <a:pt x="92" y="0"/>
                      <a:pt x="1" y="31"/>
                      <a:pt x="1" y="61"/>
                    </a:cubicBezTo>
                    <a:cubicBezTo>
                      <a:pt x="1" y="122"/>
                      <a:pt x="62" y="183"/>
                      <a:pt x="92" y="183"/>
                    </a:cubicBezTo>
                    <a:cubicBezTo>
                      <a:pt x="122" y="183"/>
                      <a:pt x="6475" y="1611"/>
                      <a:pt x="10913" y="1854"/>
                    </a:cubicBezTo>
                    <a:cubicBezTo>
                      <a:pt x="10943" y="1854"/>
                      <a:pt x="11004" y="1824"/>
                      <a:pt x="11035" y="1794"/>
                    </a:cubicBezTo>
                    <a:cubicBezTo>
                      <a:pt x="11035" y="1733"/>
                      <a:pt x="11004" y="1672"/>
                      <a:pt x="10943" y="1672"/>
                    </a:cubicBezTo>
                    <a:cubicBezTo>
                      <a:pt x="6506" y="1429"/>
                      <a:pt x="214"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7" name="Google Shape;3237;p79"/>
              <p:cNvSpPr/>
              <p:nvPr/>
            </p:nvSpPr>
            <p:spPr>
              <a:xfrm>
                <a:off x="3193586" y="2984332"/>
                <a:ext cx="33781" cy="958711"/>
              </a:xfrm>
              <a:custGeom>
                <a:avLst/>
                <a:gdLst/>
                <a:ahLst/>
                <a:cxnLst/>
                <a:rect l="l" t="t" r="r" b="b"/>
                <a:pathLst>
                  <a:path w="1794" h="50914" extrusionOk="0">
                    <a:moveTo>
                      <a:pt x="1733" y="1"/>
                    </a:moveTo>
                    <a:cubicBezTo>
                      <a:pt x="1672" y="1"/>
                      <a:pt x="1642" y="31"/>
                      <a:pt x="1611" y="92"/>
                    </a:cubicBezTo>
                    <a:lnTo>
                      <a:pt x="61" y="50792"/>
                    </a:lnTo>
                    <a:cubicBezTo>
                      <a:pt x="0" y="50883"/>
                      <a:pt x="61" y="50914"/>
                      <a:pt x="122" y="50914"/>
                    </a:cubicBezTo>
                    <a:cubicBezTo>
                      <a:pt x="152" y="50914"/>
                      <a:pt x="213" y="50883"/>
                      <a:pt x="244" y="50853"/>
                    </a:cubicBezTo>
                    <a:lnTo>
                      <a:pt x="1794" y="123"/>
                    </a:lnTo>
                    <a:cubicBezTo>
                      <a:pt x="1794" y="92"/>
                      <a:pt x="1763" y="1"/>
                      <a:pt x="17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8" name="Google Shape;3238;p79"/>
              <p:cNvSpPr/>
              <p:nvPr/>
            </p:nvSpPr>
            <p:spPr>
              <a:xfrm>
                <a:off x="2895959" y="3168056"/>
                <a:ext cx="33800" cy="776700"/>
              </a:xfrm>
              <a:custGeom>
                <a:avLst/>
                <a:gdLst/>
                <a:ahLst/>
                <a:cxnLst/>
                <a:rect l="l" t="t" r="r" b="b"/>
                <a:pathLst>
                  <a:path w="1795" h="41248" extrusionOk="0">
                    <a:moveTo>
                      <a:pt x="1733" y="1"/>
                    </a:moveTo>
                    <a:cubicBezTo>
                      <a:pt x="1672" y="1"/>
                      <a:pt x="1612" y="62"/>
                      <a:pt x="1612" y="92"/>
                    </a:cubicBezTo>
                    <a:lnTo>
                      <a:pt x="61" y="41126"/>
                    </a:lnTo>
                    <a:cubicBezTo>
                      <a:pt x="1" y="41187"/>
                      <a:pt x="61" y="41248"/>
                      <a:pt x="122" y="41248"/>
                    </a:cubicBezTo>
                    <a:cubicBezTo>
                      <a:pt x="153" y="41248"/>
                      <a:pt x="213" y="41187"/>
                      <a:pt x="244" y="41157"/>
                    </a:cubicBezTo>
                    <a:lnTo>
                      <a:pt x="1794" y="123"/>
                    </a:lnTo>
                    <a:cubicBezTo>
                      <a:pt x="1794" y="92"/>
                      <a:pt x="1764" y="1"/>
                      <a:pt x="173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39" name="Google Shape;3239;p79"/>
              <p:cNvSpPr/>
              <p:nvPr/>
            </p:nvSpPr>
            <p:spPr>
              <a:xfrm>
                <a:off x="2947478" y="2927673"/>
                <a:ext cx="4595" cy="187754"/>
              </a:xfrm>
              <a:custGeom>
                <a:avLst/>
                <a:gdLst/>
                <a:ahLst/>
                <a:cxnLst/>
                <a:rect l="l" t="t" r="r" b="b"/>
                <a:pathLst>
                  <a:path w="244" h="9971" extrusionOk="0">
                    <a:moveTo>
                      <a:pt x="122" y="1"/>
                    </a:moveTo>
                    <a:cubicBezTo>
                      <a:pt x="91" y="1"/>
                      <a:pt x="0" y="92"/>
                      <a:pt x="0" y="122"/>
                    </a:cubicBezTo>
                    <a:lnTo>
                      <a:pt x="0" y="9819"/>
                    </a:lnTo>
                    <a:cubicBezTo>
                      <a:pt x="61" y="9940"/>
                      <a:pt x="91" y="9971"/>
                      <a:pt x="122" y="9971"/>
                    </a:cubicBezTo>
                    <a:cubicBezTo>
                      <a:pt x="152" y="9971"/>
                      <a:pt x="243" y="9879"/>
                      <a:pt x="243" y="9849"/>
                    </a:cubicBezTo>
                    <a:lnTo>
                      <a:pt x="243" y="122"/>
                    </a:lnTo>
                    <a:cubicBezTo>
                      <a:pt x="243" y="62"/>
                      <a:pt x="213" y="1"/>
                      <a:pt x="12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0" name="Google Shape;3240;p79"/>
              <p:cNvSpPr/>
              <p:nvPr/>
            </p:nvSpPr>
            <p:spPr>
              <a:xfrm>
                <a:off x="3136343" y="2940835"/>
                <a:ext cx="79576" cy="198054"/>
              </a:xfrm>
              <a:custGeom>
                <a:avLst/>
                <a:gdLst/>
                <a:ahLst/>
                <a:cxnLst/>
                <a:rect l="l" t="t" r="r" b="b"/>
                <a:pathLst>
                  <a:path w="4226" h="10518" extrusionOk="0">
                    <a:moveTo>
                      <a:pt x="426" y="1"/>
                    </a:moveTo>
                    <a:cubicBezTo>
                      <a:pt x="396" y="1"/>
                      <a:pt x="305" y="31"/>
                      <a:pt x="305" y="62"/>
                    </a:cubicBezTo>
                    <a:cubicBezTo>
                      <a:pt x="1" y="3831"/>
                      <a:pt x="1429" y="7721"/>
                      <a:pt x="4044" y="10457"/>
                    </a:cubicBezTo>
                    <a:cubicBezTo>
                      <a:pt x="4074" y="10518"/>
                      <a:pt x="4074" y="10518"/>
                      <a:pt x="4104" y="10518"/>
                    </a:cubicBezTo>
                    <a:cubicBezTo>
                      <a:pt x="4165" y="10518"/>
                      <a:pt x="4165" y="10518"/>
                      <a:pt x="4195" y="10487"/>
                    </a:cubicBezTo>
                    <a:cubicBezTo>
                      <a:pt x="4226" y="10427"/>
                      <a:pt x="4226" y="10366"/>
                      <a:pt x="4195" y="10335"/>
                    </a:cubicBezTo>
                    <a:cubicBezTo>
                      <a:pt x="1612" y="7661"/>
                      <a:pt x="214" y="3831"/>
                      <a:pt x="518" y="123"/>
                    </a:cubicBezTo>
                    <a:cubicBezTo>
                      <a:pt x="518" y="62"/>
                      <a:pt x="457" y="1"/>
                      <a:pt x="42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1" name="Google Shape;3241;p79"/>
              <p:cNvSpPr/>
              <p:nvPr/>
            </p:nvSpPr>
            <p:spPr>
              <a:xfrm>
                <a:off x="2695062" y="2935110"/>
                <a:ext cx="76713" cy="164292"/>
              </a:xfrm>
              <a:custGeom>
                <a:avLst/>
                <a:gdLst/>
                <a:ahLst/>
                <a:cxnLst/>
                <a:rect l="l" t="t" r="r" b="b"/>
                <a:pathLst>
                  <a:path w="4074" h="8725" extrusionOk="0">
                    <a:moveTo>
                      <a:pt x="3618" y="1"/>
                    </a:moveTo>
                    <a:cubicBezTo>
                      <a:pt x="3557" y="1"/>
                      <a:pt x="3527" y="31"/>
                      <a:pt x="3527" y="123"/>
                    </a:cubicBezTo>
                    <a:cubicBezTo>
                      <a:pt x="3739" y="1399"/>
                      <a:pt x="3891" y="3284"/>
                      <a:pt x="3314" y="5047"/>
                    </a:cubicBezTo>
                    <a:cubicBezTo>
                      <a:pt x="2736" y="6749"/>
                      <a:pt x="1521" y="8086"/>
                      <a:pt x="92" y="8542"/>
                    </a:cubicBezTo>
                    <a:cubicBezTo>
                      <a:pt x="31" y="8542"/>
                      <a:pt x="1" y="8603"/>
                      <a:pt x="1" y="8664"/>
                    </a:cubicBezTo>
                    <a:cubicBezTo>
                      <a:pt x="31" y="8694"/>
                      <a:pt x="92" y="8724"/>
                      <a:pt x="122" y="8724"/>
                    </a:cubicBezTo>
                    <a:cubicBezTo>
                      <a:pt x="1642" y="8269"/>
                      <a:pt x="2919" y="6870"/>
                      <a:pt x="3496" y="5138"/>
                    </a:cubicBezTo>
                    <a:cubicBezTo>
                      <a:pt x="4074" y="3344"/>
                      <a:pt x="3922" y="1399"/>
                      <a:pt x="3739" y="62"/>
                    </a:cubicBezTo>
                    <a:cubicBezTo>
                      <a:pt x="3739" y="31"/>
                      <a:pt x="3679" y="1"/>
                      <a:pt x="3618"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2" name="Google Shape;3242;p79"/>
              <p:cNvSpPr/>
              <p:nvPr/>
            </p:nvSpPr>
            <p:spPr>
              <a:xfrm>
                <a:off x="2948627" y="2949421"/>
                <a:ext cx="38922" cy="159716"/>
              </a:xfrm>
              <a:custGeom>
                <a:avLst/>
                <a:gdLst/>
                <a:ahLst/>
                <a:cxnLst/>
                <a:rect l="l" t="t" r="r" b="b"/>
                <a:pathLst>
                  <a:path w="2067" h="8482" extrusionOk="0">
                    <a:moveTo>
                      <a:pt x="2006" y="1"/>
                    </a:moveTo>
                    <a:cubicBezTo>
                      <a:pt x="1976" y="1"/>
                      <a:pt x="1915" y="31"/>
                      <a:pt x="1885" y="62"/>
                    </a:cubicBezTo>
                    <a:cubicBezTo>
                      <a:pt x="1885" y="122"/>
                      <a:pt x="1824" y="3405"/>
                      <a:pt x="1520" y="5837"/>
                    </a:cubicBezTo>
                    <a:cubicBezTo>
                      <a:pt x="1216" y="8208"/>
                      <a:pt x="91" y="8238"/>
                      <a:pt x="61" y="8238"/>
                    </a:cubicBezTo>
                    <a:cubicBezTo>
                      <a:pt x="30" y="8238"/>
                      <a:pt x="0" y="8268"/>
                      <a:pt x="0" y="8360"/>
                    </a:cubicBezTo>
                    <a:cubicBezTo>
                      <a:pt x="0" y="8390"/>
                      <a:pt x="30" y="8481"/>
                      <a:pt x="61" y="8481"/>
                    </a:cubicBezTo>
                    <a:cubicBezTo>
                      <a:pt x="91" y="8481"/>
                      <a:pt x="1398" y="8420"/>
                      <a:pt x="1702" y="5928"/>
                    </a:cubicBezTo>
                    <a:cubicBezTo>
                      <a:pt x="2006" y="3466"/>
                      <a:pt x="2067" y="153"/>
                      <a:pt x="2067" y="122"/>
                    </a:cubicBezTo>
                    <a:cubicBezTo>
                      <a:pt x="2067" y="62"/>
                      <a:pt x="2037" y="1"/>
                      <a:pt x="200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3" name="Google Shape;3243;p79"/>
              <p:cNvSpPr/>
              <p:nvPr/>
            </p:nvSpPr>
            <p:spPr>
              <a:xfrm>
                <a:off x="2700786" y="2964127"/>
                <a:ext cx="542605" cy="49429"/>
              </a:xfrm>
              <a:custGeom>
                <a:avLst/>
                <a:gdLst/>
                <a:ahLst/>
                <a:cxnLst/>
                <a:rect l="l" t="t" r="r" b="b"/>
                <a:pathLst>
                  <a:path w="28816" h="2625" extrusionOk="0">
                    <a:moveTo>
                      <a:pt x="5706" y="0"/>
                    </a:moveTo>
                    <a:cubicBezTo>
                      <a:pt x="3964" y="0"/>
                      <a:pt x="2533" y="27"/>
                      <a:pt x="1551" y="41"/>
                    </a:cubicBezTo>
                    <a:lnTo>
                      <a:pt x="31" y="41"/>
                    </a:lnTo>
                    <a:cubicBezTo>
                      <a:pt x="1" y="41"/>
                      <a:pt x="1" y="132"/>
                      <a:pt x="1" y="162"/>
                    </a:cubicBezTo>
                    <a:cubicBezTo>
                      <a:pt x="19" y="233"/>
                      <a:pt x="26" y="263"/>
                      <a:pt x="347" y="263"/>
                    </a:cubicBezTo>
                    <a:cubicBezTo>
                      <a:pt x="574" y="263"/>
                      <a:pt x="957" y="248"/>
                      <a:pt x="1612" y="223"/>
                    </a:cubicBezTo>
                    <a:cubicBezTo>
                      <a:pt x="2608" y="202"/>
                      <a:pt x="4087" y="170"/>
                      <a:pt x="5894" y="170"/>
                    </a:cubicBezTo>
                    <a:cubicBezTo>
                      <a:pt x="11807" y="170"/>
                      <a:pt x="21229" y="506"/>
                      <a:pt x="28725" y="2624"/>
                    </a:cubicBezTo>
                    <a:cubicBezTo>
                      <a:pt x="28755" y="2624"/>
                      <a:pt x="28816" y="2594"/>
                      <a:pt x="28816" y="2563"/>
                    </a:cubicBezTo>
                    <a:cubicBezTo>
                      <a:pt x="28816" y="2503"/>
                      <a:pt x="28755" y="2442"/>
                      <a:pt x="28725" y="2442"/>
                    </a:cubicBezTo>
                    <a:cubicBezTo>
                      <a:pt x="21117" y="305"/>
                      <a:pt x="11622" y="0"/>
                      <a:pt x="570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4" name="Google Shape;3244;p79"/>
              <p:cNvSpPr/>
              <p:nvPr/>
            </p:nvSpPr>
            <p:spPr>
              <a:xfrm>
                <a:off x="2957213" y="2927673"/>
                <a:ext cx="20035" cy="27492"/>
              </a:xfrm>
              <a:custGeom>
                <a:avLst/>
                <a:gdLst/>
                <a:ahLst/>
                <a:cxnLst/>
                <a:rect l="l" t="t" r="r" b="b"/>
                <a:pathLst>
                  <a:path w="1064" h="1460" extrusionOk="0">
                    <a:moveTo>
                      <a:pt x="517" y="1"/>
                    </a:moveTo>
                    <a:cubicBezTo>
                      <a:pt x="213" y="1"/>
                      <a:pt x="0" y="366"/>
                      <a:pt x="0" y="730"/>
                    </a:cubicBezTo>
                    <a:cubicBezTo>
                      <a:pt x="0" y="1156"/>
                      <a:pt x="213" y="1460"/>
                      <a:pt x="517" y="1460"/>
                    </a:cubicBezTo>
                    <a:cubicBezTo>
                      <a:pt x="821" y="1460"/>
                      <a:pt x="1064" y="1125"/>
                      <a:pt x="1064" y="730"/>
                    </a:cubicBezTo>
                    <a:cubicBezTo>
                      <a:pt x="1064" y="305"/>
                      <a:pt x="821" y="1"/>
                      <a:pt x="51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5" name="Google Shape;3245;p79"/>
              <p:cNvSpPr/>
              <p:nvPr/>
            </p:nvSpPr>
            <p:spPr>
              <a:xfrm>
                <a:off x="2634975" y="4004843"/>
                <a:ext cx="265013" cy="108988"/>
              </a:xfrm>
              <a:custGeom>
                <a:avLst/>
                <a:gdLst/>
                <a:ahLst/>
                <a:cxnLst/>
                <a:rect l="l" t="t" r="r" b="b"/>
                <a:pathLst>
                  <a:path w="14074" h="5788" extrusionOk="0">
                    <a:moveTo>
                      <a:pt x="4347" y="0"/>
                    </a:moveTo>
                    <a:cubicBezTo>
                      <a:pt x="2584" y="456"/>
                      <a:pt x="1155" y="973"/>
                      <a:pt x="0" y="1520"/>
                    </a:cubicBezTo>
                    <a:cubicBezTo>
                      <a:pt x="578" y="2645"/>
                      <a:pt x="730" y="4013"/>
                      <a:pt x="426" y="5320"/>
                    </a:cubicBezTo>
                    <a:cubicBezTo>
                      <a:pt x="1550" y="5411"/>
                      <a:pt x="3009" y="5563"/>
                      <a:pt x="4833" y="5684"/>
                    </a:cubicBezTo>
                    <a:cubicBezTo>
                      <a:pt x="5867" y="5756"/>
                      <a:pt x="6784" y="5787"/>
                      <a:pt x="7597" y="5787"/>
                    </a:cubicBezTo>
                    <a:cubicBezTo>
                      <a:pt x="13698" y="5787"/>
                      <a:pt x="13982" y="4013"/>
                      <a:pt x="13982" y="4013"/>
                    </a:cubicBezTo>
                    <a:cubicBezTo>
                      <a:pt x="14073" y="1824"/>
                      <a:pt x="13496" y="487"/>
                      <a:pt x="13526" y="365"/>
                    </a:cubicBezTo>
                    <a:lnTo>
                      <a:pt x="13526" y="365"/>
                    </a:lnTo>
                    <a:cubicBezTo>
                      <a:pt x="12274" y="1042"/>
                      <a:pt x="10944" y="1278"/>
                      <a:pt x="9697" y="1278"/>
                    </a:cubicBezTo>
                    <a:cubicBezTo>
                      <a:pt x="6799" y="1278"/>
                      <a:pt x="4347" y="0"/>
                      <a:pt x="434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6" name="Google Shape;3246;p79"/>
              <p:cNvSpPr/>
              <p:nvPr/>
            </p:nvSpPr>
            <p:spPr>
              <a:xfrm>
                <a:off x="2552556" y="4080389"/>
                <a:ext cx="345719" cy="42368"/>
              </a:xfrm>
              <a:custGeom>
                <a:avLst/>
                <a:gdLst/>
                <a:ahLst/>
                <a:cxnLst/>
                <a:rect l="l" t="t" r="r" b="b"/>
                <a:pathLst>
                  <a:path w="18360" h="2250" extrusionOk="0">
                    <a:moveTo>
                      <a:pt x="18359" y="1"/>
                    </a:moveTo>
                    <a:cubicBezTo>
                      <a:pt x="16185" y="549"/>
                      <a:pt x="12833" y="1156"/>
                      <a:pt x="8643" y="1156"/>
                    </a:cubicBezTo>
                    <a:cubicBezTo>
                      <a:pt x="6097" y="1156"/>
                      <a:pt x="3242" y="932"/>
                      <a:pt x="152" y="335"/>
                    </a:cubicBezTo>
                    <a:cubicBezTo>
                      <a:pt x="0" y="882"/>
                      <a:pt x="61" y="1247"/>
                      <a:pt x="61" y="1247"/>
                    </a:cubicBezTo>
                    <a:cubicBezTo>
                      <a:pt x="61" y="1247"/>
                      <a:pt x="1034" y="2250"/>
                      <a:pt x="8754" y="2250"/>
                    </a:cubicBezTo>
                    <a:cubicBezTo>
                      <a:pt x="15624" y="2250"/>
                      <a:pt x="18177" y="1368"/>
                      <a:pt x="18177" y="1368"/>
                    </a:cubicBezTo>
                    <a:cubicBezTo>
                      <a:pt x="18298" y="882"/>
                      <a:pt x="18329" y="426"/>
                      <a:pt x="18359"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7" name="Google Shape;3247;p79"/>
              <p:cNvSpPr/>
              <p:nvPr/>
            </p:nvSpPr>
            <p:spPr>
              <a:xfrm>
                <a:off x="2667024" y="4017195"/>
                <a:ext cx="29770" cy="53477"/>
              </a:xfrm>
              <a:custGeom>
                <a:avLst/>
                <a:gdLst/>
                <a:ahLst/>
                <a:cxnLst/>
                <a:rect l="l" t="t" r="r" b="b"/>
                <a:pathLst>
                  <a:path w="1581" h="2840" extrusionOk="0">
                    <a:moveTo>
                      <a:pt x="126" y="0"/>
                    </a:moveTo>
                    <a:cubicBezTo>
                      <a:pt x="104" y="0"/>
                      <a:pt x="83" y="22"/>
                      <a:pt x="61" y="43"/>
                    </a:cubicBezTo>
                    <a:cubicBezTo>
                      <a:pt x="0" y="104"/>
                      <a:pt x="61" y="135"/>
                      <a:pt x="92" y="165"/>
                    </a:cubicBezTo>
                    <a:cubicBezTo>
                      <a:pt x="122" y="195"/>
                      <a:pt x="1368" y="955"/>
                      <a:pt x="1216" y="2718"/>
                    </a:cubicBezTo>
                    <a:cubicBezTo>
                      <a:pt x="1216" y="2779"/>
                      <a:pt x="1277" y="2840"/>
                      <a:pt x="1338" y="2840"/>
                    </a:cubicBezTo>
                    <a:cubicBezTo>
                      <a:pt x="1368" y="2840"/>
                      <a:pt x="1429" y="2779"/>
                      <a:pt x="1429" y="2749"/>
                    </a:cubicBezTo>
                    <a:cubicBezTo>
                      <a:pt x="1581" y="894"/>
                      <a:pt x="152" y="13"/>
                      <a:pt x="152" y="13"/>
                    </a:cubicBezTo>
                    <a:cubicBezTo>
                      <a:pt x="143" y="4"/>
                      <a:pt x="135" y="0"/>
                      <a:pt x="12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8" name="Google Shape;3248;p79"/>
              <p:cNvSpPr/>
              <p:nvPr/>
            </p:nvSpPr>
            <p:spPr>
              <a:xfrm>
                <a:off x="2696775" y="4007215"/>
                <a:ext cx="25778" cy="53741"/>
              </a:xfrm>
              <a:custGeom>
                <a:avLst/>
                <a:gdLst/>
                <a:ahLst/>
                <a:cxnLst/>
                <a:rect l="l" t="t" r="r" b="b"/>
                <a:pathLst>
                  <a:path w="1369" h="2854" extrusionOk="0">
                    <a:moveTo>
                      <a:pt x="104" y="0"/>
                    </a:moveTo>
                    <a:cubicBezTo>
                      <a:pt x="73" y="0"/>
                      <a:pt x="52" y="36"/>
                      <a:pt x="31" y="57"/>
                    </a:cubicBezTo>
                    <a:cubicBezTo>
                      <a:pt x="1" y="87"/>
                      <a:pt x="31" y="117"/>
                      <a:pt x="62" y="178"/>
                    </a:cubicBezTo>
                    <a:cubicBezTo>
                      <a:pt x="62" y="209"/>
                      <a:pt x="1156" y="877"/>
                      <a:pt x="1156" y="2762"/>
                    </a:cubicBezTo>
                    <a:cubicBezTo>
                      <a:pt x="1156" y="2823"/>
                      <a:pt x="1247" y="2853"/>
                      <a:pt x="1278" y="2853"/>
                    </a:cubicBezTo>
                    <a:cubicBezTo>
                      <a:pt x="1308" y="2853"/>
                      <a:pt x="1369" y="2823"/>
                      <a:pt x="1369" y="2731"/>
                    </a:cubicBezTo>
                    <a:cubicBezTo>
                      <a:pt x="1369" y="786"/>
                      <a:pt x="183" y="57"/>
                      <a:pt x="153" y="26"/>
                    </a:cubicBezTo>
                    <a:cubicBezTo>
                      <a:pt x="134" y="7"/>
                      <a:pt x="118" y="0"/>
                      <a:pt x="104"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9" name="Google Shape;3249;p79"/>
              <p:cNvSpPr/>
              <p:nvPr/>
            </p:nvSpPr>
            <p:spPr>
              <a:xfrm>
                <a:off x="2695646" y="3976221"/>
                <a:ext cx="29770" cy="46378"/>
              </a:xfrm>
              <a:custGeom>
                <a:avLst/>
                <a:gdLst/>
                <a:ahLst/>
                <a:cxnLst/>
                <a:rect l="l" t="t" r="r" b="b"/>
                <a:pathLst>
                  <a:path w="1581" h="2463" extrusionOk="0">
                    <a:moveTo>
                      <a:pt x="760" y="183"/>
                    </a:moveTo>
                    <a:cubicBezTo>
                      <a:pt x="882" y="183"/>
                      <a:pt x="973" y="213"/>
                      <a:pt x="1034" y="304"/>
                    </a:cubicBezTo>
                    <a:cubicBezTo>
                      <a:pt x="1216" y="608"/>
                      <a:pt x="973" y="1551"/>
                      <a:pt x="760" y="2067"/>
                    </a:cubicBezTo>
                    <a:cubicBezTo>
                      <a:pt x="547" y="1551"/>
                      <a:pt x="274" y="639"/>
                      <a:pt x="517" y="304"/>
                    </a:cubicBezTo>
                    <a:cubicBezTo>
                      <a:pt x="547" y="213"/>
                      <a:pt x="608" y="183"/>
                      <a:pt x="760" y="183"/>
                    </a:cubicBezTo>
                    <a:close/>
                    <a:moveTo>
                      <a:pt x="760" y="1"/>
                    </a:moveTo>
                    <a:cubicBezTo>
                      <a:pt x="578" y="1"/>
                      <a:pt x="426" y="61"/>
                      <a:pt x="365" y="213"/>
                    </a:cubicBezTo>
                    <a:cubicBezTo>
                      <a:pt x="0" y="791"/>
                      <a:pt x="608" y="2219"/>
                      <a:pt x="699" y="2371"/>
                    </a:cubicBezTo>
                    <a:cubicBezTo>
                      <a:pt x="699" y="2432"/>
                      <a:pt x="730" y="2463"/>
                      <a:pt x="760" y="2463"/>
                    </a:cubicBezTo>
                    <a:cubicBezTo>
                      <a:pt x="821" y="2463"/>
                      <a:pt x="851" y="2432"/>
                      <a:pt x="882" y="2371"/>
                    </a:cubicBezTo>
                    <a:cubicBezTo>
                      <a:pt x="912" y="2189"/>
                      <a:pt x="1581" y="700"/>
                      <a:pt x="1186" y="183"/>
                    </a:cubicBezTo>
                    <a:cubicBezTo>
                      <a:pt x="1125" y="92"/>
                      <a:pt x="1003" y="1"/>
                      <a:pt x="76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0" name="Google Shape;3250;p79"/>
              <p:cNvSpPr/>
              <p:nvPr/>
            </p:nvSpPr>
            <p:spPr>
              <a:xfrm>
                <a:off x="2708808" y="3995673"/>
                <a:ext cx="42932" cy="26927"/>
              </a:xfrm>
              <a:custGeom>
                <a:avLst/>
                <a:gdLst/>
                <a:ahLst/>
                <a:cxnLst/>
                <a:rect l="l" t="t" r="r" b="b"/>
                <a:pathLst>
                  <a:path w="2280" h="1430" extrusionOk="0">
                    <a:moveTo>
                      <a:pt x="1702" y="214"/>
                    </a:moveTo>
                    <a:cubicBezTo>
                      <a:pt x="1854" y="214"/>
                      <a:pt x="1946" y="275"/>
                      <a:pt x="1976" y="396"/>
                    </a:cubicBezTo>
                    <a:cubicBezTo>
                      <a:pt x="2006" y="518"/>
                      <a:pt x="2006" y="578"/>
                      <a:pt x="1976" y="670"/>
                    </a:cubicBezTo>
                    <a:cubicBezTo>
                      <a:pt x="1763" y="1004"/>
                      <a:pt x="821" y="1156"/>
                      <a:pt x="243" y="1247"/>
                    </a:cubicBezTo>
                    <a:cubicBezTo>
                      <a:pt x="639" y="822"/>
                      <a:pt x="1277" y="214"/>
                      <a:pt x="1702" y="214"/>
                    </a:cubicBezTo>
                    <a:close/>
                    <a:moveTo>
                      <a:pt x="1733" y="1"/>
                    </a:moveTo>
                    <a:cubicBezTo>
                      <a:pt x="1064" y="1"/>
                      <a:pt x="122" y="1156"/>
                      <a:pt x="0" y="1278"/>
                    </a:cubicBezTo>
                    <a:lnTo>
                      <a:pt x="0" y="1399"/>
                    </a:lnTo>
                    <a:cubicBezTo>
                      <a:pt x="0" y="1399"/>
                      <a:pt x="31" y="1430"/>
                      <a:pt x="61" y="1430"/>
                    </a:cubicBezTo>
                    <a:cubicBezTo>
                      <a:pt x="274" y="1430"/>
                      <a:pt x="1854" y="1308"/>
                      <a:pt x="2158" y="730"/>
                    </a:cubicBezTo>
                    <a:cubicBezTo>
                      <a:pt x="2250" y="609"/>
                      <a:pt x="2280" y="457"/>
                      <a:pt x="2158" y="275"/>
                    </a:cubicBezTo>
                    <a:cubicBezTo>
                      <a:pt x="2098" y="123"/>
                      <a:pt x="1946" y="1"/>
                      <a:pt x="1794"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1" name="Google Shape;3251;p79"/>
              <p:cNvSpPr/>
              <p:nvPr/>
            </p:nvSpPr>
            <p:spPr>
              <a:xfrm>
                <a:off x="2536532" y="2098343"/>
                <a:ext cx="906043" cy="885123"/>
              </a:xfrm>
              <a:custGeom>
                <a:avLst/>
                <a:gdLst/>
                <a:ahLst/>
                <a:cxnLst/>
                <a:rect l="l" t="t" r="r" b="b"/>
                <a:pathLst>
                  <a:path w="48117" h="47006" extrusionOk="0">
                    <a:moveTo>
                      <a:pt x="43557" y="1"/>
                    </a:moveTo>
                    <a:cubicBezTo>
                      <a:pt x="43375" y="244"/>
                      <a:pt x="43101" y="487"/>
                      <a:pt x="42889" y="700"/>
                    </a:cubicBezTo>
                    <a:cubicBezTo>
                      <a:pt x="38360" y="4438"/>
                      <a:pt x="31703" y="6110"/>
                      <a:pt x="31703" y="6110"/>
                    </a:cubicBezTo>
                    <a:cubicBezTo>
                      <a:pt x="29058" y="7417"/>
                      <a:pt x="26444" y="7873"/>
                      <a:pt x="24165" y="7873"/>
                    </a:cubicBezTo>
                    <a:cubicBezTo>
                      <a:pt x="24122" y="7873"/>
                      <a:pt x="24079" y="7874"/>
                      <a:pt x="24037" y="7874"/>
                    </a:cubicBezTo>
                    <a:cubicBezTo>
                      <a:pt x="19605" y="7874"/>
                      <a:pt x="16414" y="6323"/>
                      <a:pt x="16414" y="6323"/>
                    </a:cubicBezTo>
                    <a:cubicBezTo>
                      <a:pt x="10335" y="7387"/>
                      <a:pt x="8237" y="9423"/>
                      <a:pt x="5411" y="12432"/>
                    </a:cubicBezTo>
                    <a:cubicBezTo>
                      <a:pt x="2675" y="15411"/>
                      <a:pt x="1064" y="20001"/>
                      <a:pt x="0" y="24591"/>
                    </a:cubicBezTo>
                    <a:cubicBezTo>
                      <a:pt x="2067" y="27022"/>
                      <a:pt x="5228" y="30214"/>
                      <a:pt x="7964" y="30639"/>
                    </a:cubicBezTo>
                    <a:lnTo>
                      <a:pt x="8207" y="32159"/>
                    </a:lnTo>
                    <a:cubicBezTo>
                      <a:pt x="8724" y="35503"/>
                      <a:pt x="7447" y="40518"/>
                      <a:pt x="7326" y="40640"/>
                    </a:cubicBezTo>
                    <a:cubicBezTo>
                      <a:pt x="7218" y="40747"/>
                      <a:pt x="6403" y="46027"/>
                      <a:pt x="8481" y="46027"/>
                    </a:cubicBezTo>
                    <a:cubicBezTo>
                      <a:pt x="8760" y="46027"/>
                      <a:pt x="9091" y="45932"/>
                      <a:pt x="9484" y="45716"/>
                    </a:cubicBezTo>
                    <a:cubicBezTo>
                      <a:pt x="10970" y="44890"/>
                      <a:pt x="14287" y="44538"/>
                      <a:pt x="18151" y="44538"/>
                    </a:cubicBezTo>
                    <a:cubicBezTo>
                      <a:pt x="22821" y="44538"/>
                      <a:pt x="28288" y="45052"/>
                      <a:pt x="32280" y="45868"/>
                    </a:cubicBezTo>
                    <a:cubicBezTo>
                      <a:pt x="36087" y="46642"/>
                      <a:pt x="37817" y="47005"/>
                      <a:pt x="38729" y="47005"/>
                    </a:cubicBezTo>
                    <a:cubicBezTo>
                      <a:pt x="39571" y="47005"/>
                      <a:pt x="39715" y="46695"/>
                      <a:pt x="40153" y="46111"/>
                    </a:cubicBezTo>
                    <a:cubicBezTo>
                      <a:pt x="41065" y="44895"/>
                      <a:pt x="42159" y="35411"/>
                      <a:pt x="41247" y="29332"/>
                    </a:cubicBezTo>
                    <a:cubicBezTo>
                      <a:pt x="40609" y="25047"/>
                      <a:pt x="41065" y="22949"/>
                      <a:pt x="41065" y="22949"/>
                    </a:cubicBezTo>
                    <a:cubicBezTo>
                      <a:pt x="43679" y="21885"/>
                      <a:pt x="46141" y="16931"/>
                      <a:pt x="48117" y="15411"/>
                    </a:cubicBezTo>
                    <a:cubicBezTo>
                      <a:pt x="44469" y="9119"/>
                      <a:pt x="43709" y="3010"/>
                      <a:pt x="43557"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2" name="Google Shape;3252;p79"/>
              <p:cNvSpPr/>
              <p:nvPr/>
            </p:nvSpPr>
            <p:spPr>
              <a:xfrm>
                <a:off x="2821562" y="2197935"/>
                <a:ext cx="354870" cy="81289"/>
              </a:xfrm>
              <a:custGeom>
                <a:avLst/>
                <a:gdLst/>
                <a:ahLst/>
                <a:cxnLst/>
                <a:rect l="l" t="t" r="r" b="b"/>
                <a:pathLst>
                  <a:path w="18846" h="4317" extrusionOk="0">
                    <a:moveTo>
                      <a:pt x="18815" y="0"/>
                    </a:moveTo>
                    <a:cubicBezTo>
                      <a:pt x="18785" y="0"/>
                      <a:pt x="18754" y="0"/>
                      <a:pt x="18694" y="61"/>
                    </a:cubicBezTo>
                    <a:cubicBezTo>
                      <a:pt x="18665" y="118"/>
                      <a:pt x="15629" y="4151"/>
                      <a:pt x="9607" y="4151"/>
                    </a:cubicBezTo>
                    <a:cubicBezTo>
                      <a:pt x="9138" y="4151"/>
                      <a:pt x="8651" y="4126"/>
                      <a:pt x="8146" y="4073"/>
                    </a:cubicBezTo>
                    <a:cubicBezTo>
                      <a:pt x="3344" y="3587"/>
                      <a:pt x="152" y="1611"/>
                      <a:pt x="122" y="1581"/>
                    </a:cubicBezTo>
                    <a:cubicBezTo>
                      <a:pt x="91" y="1581"/>
                      <a:pt x="61" y="1581"/>
                      <a:pt x="0" y="1611"/>
                    </a:cubicBezTo>
                    <a:cubicBezTo>
                      <a:pt x="0" y="1642"/>
                      <a:pt x="0" y="1672"/>
                      <a:pt x="61" y="1733"/>
                    </a:cubicBezTo>
                    <a:cubicBezTo>
                      <a:pt x="91" y="1733"/>
                      <a:pt x="3313" y="3739"/>
                      <a:pt x="8146" y="4225"/>
                    </a:cubicBezTo>
                    <a:cubicBezTo>
                      <a:pt x="8663" y="4256"/>
                      <a:pt x="9180" y="4317"/>
                      <a:pt x="9636" y="4317"/>
                    </a:cubicBezTo>
                    <a:cubicBezTo>
                      <a:pt x="15745" y="4317"/>
                      <a:pt x="18846" y="213"/>
                      <a:pt x="18846" y="122"/>
                    </a:cubicBezTo>
                    <a:cubicBezTo>
                      <a:pt x="18846" y="92"/>
                      <a:pt x="18846" y="61"/>
                      <a:pt x="1881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3" name="Google Shape;3253;p79"/>
              <p:cNvSpPr/>
              <p:nvPr/>
            </p:nvSpPr>
            <p:spPr>
              <a:xfrm>
                <a:off x="2539394" y="2538249"/>
                <a:ext cx="149962" cy="125596"/>
              </a:xfrm>
              <a:custGeom>
                <a:avLst/>
                <a:gdLst/>
                <a:ahLst/>
                <a:cxnLst/>
                <a:rect l="l" t="t" r="r" b="b"/>
                <a:pathLst>
                  <a:path w="7964" h="6670" extrusionOk="0">
                    <a:moveTo>
                      <a:pt x="96" y="1"/>
                    </a:moveTo>
                    <a:cubicBezTo>
                      <a:pt x="82" y="1"/>
                      <a:pt x="69" y="5"/>
                      <a:pt x="61" y="13"/>
                    </a:cubicBezTo>
                    <a:cubicBezTo>
                      <a:pt x="31" y="13"/>
                      <a:pt x="0" y="104"/>
                      <a:pt x="31" y="134"/>
                    </a:cubicBezTo>
                    <a:cubicBezTo>
                      <a:pt x="61" y="226"/>
                      <a:pt x="2705" y="5423"/>
                      <a:pt x="7903" y="6669"/>
                    </a:cubicBezTo>
                    <a:cubicBezTo>
                      <a:pt x="7964" y="6669"/>
                      <a:pt x="7964" y="6669"/>
                      <a:pt x="7964" y="6609"/>
                    </a:cubicBezTo>
                    <a:cubicBezTo>
                      <a:pt x="7964" y="6548"/>
                      <a:pt x="7933" y="6487"/>
                      <a:pt x="7903" y="6487"/>
                    </a:cubicBezTo>
                    <a:cubicBezTo>
                      <a:pt x="2888" y="5271"/>
                      <a:pt x="213" y="104"/>
                      <a:pt x="183" y="74"/>
                    </a:cubicBezTo>
                    <a:cubicBezTo>
                      <a:pt x="183" y="29"/>
                      <a:pt x="134" y="1"/>
                      <a:pt x="9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4" name="Google Shape;3254;p79"/>
              <p:cNvSpPr/>
              <p:nvPr/>
            </p:nvSpPr>
            <p:spPr>
              <a:xfrm>
                <a:off x="2677889" y="2567097"/>
                <a:ext cx="23500" cy="144257"/>
              </a:xfrm>
              <a:custGeom>
                <a:avLst/>
                <a:gdLst/>
                <a:ahLst/>
                <a:cxnLst/>
                <a:rect l="l" t="t" r="r" b="b"/>
                <a:pathLst>
                  <a:path w="1248" h="7661" extrusionOk="0">
                    <a:moveTo>
                      <a:pt x="1186" y="1"/>
                    </a:moveTo>
                    <a:cubicBezTo>
                      <a:pt x="1095" y="1"/>
                      <a:pt x="1065" y="61"/>
                      <a:pt x="1065" y="92"/>
                    </a:cubicBezTo>
                    <a:cubicBezTo>
                      <a:pt x="1" y="5867"/>
                      <a:pt x="609" y="7539"/>
                      <a:pt x="639" y="7600"/>
                    </a:cubicBezTo>
                    <a:cubicBezTo>
                      <a:pt x="639" y="7600"/>
                      <a:pt x="670" y="7660"/>
                      <a:pt x="730" y="7660"/>
                    </a:cubicBezTo>
                    <a:cubicBezTo>
                      <a:pt x="791" y="7660"/>
                      <a:pt x="791" y="7569"/>
                      <a:pt x="852" y="7569"/>
                    </a:cubicBezTo>
                    <a:cubicBezTo>
                      <a:pt x="791" y="7539"/>
                      <a:pt x="183" y="5837"/>
                      <a:pt x="1247" y="122"/>
                    </a:cubicBezTo>
                    <a:cubicBezTo>
                      <a:pt x="1247" y="61"/>
                      <a:pt x="1217" y="1"/>
                      <a:pt x="118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5" name="Google Shape;3255;p79"/>
              <p:cNvSpPr/>
              <p:nvPr/>
            </p:nvSpPr>
            <p:spPr>
              <a:xfrm>
                <a:off x="2704232" y="2263746"/>
                <a:ext cx="39505" cy="267894"/>
              </a:xfrm>
              <a:custGeom>
                <a:avLst/>
                <a:gdLst/>
                <a:ahLst/>
                <a:cxnLst/>
                <a:rect l="l" t="t" r="r" b="b"/>
                <a:pathLst>
                  <a:path w="2098" h="14227" extrusionOk="0">
                    <a:moveTo>
                      <a:pt x="2037" y="1"/>
                    </a:moveTo>
                    <a:cubicBezTo>
                      <a:pt x="1976" y="1"/>
                      <a:pt x="1945" y="62"/>
                      <a:pt x="1945" y="92"/>
                    </a:cubicBezTo>
                    <a:cubicBezTo>
                      <a:pt x="1945" y="123"/>
                      <a:pt x="1611" y="5533"/>
                      <a:pt x="61" y="14105"/>
                    </a:cubicBezTo>
                    <a:cubicBezTo>
                      <a:pt x="0" y="14135"/>
                      <a:pt x="61" y="14226"/>
                      <a:pt x="122" y="14226"/>
                    </a:cubicBezTo>
                    <a:cubicBezTo>
                      <a:pt x="152" y="14226"/>
                      <a:pt x="213" y="14196"/>
                      <a:pt x="213" y="14135"/>
                    </a:cubicBezTo>
                    <a:cubicBezTo>
                      <a:pt x="1793" y="5563"/>
                      <a:pt x="2097" y="123"/>
                      <a:pt x="2097" y="92"/>
                    </a:cubicBezTo>
                    <a:cubicBezTo>
                      <a:pt x="2097" y="62"/>
                      <a:pt x="2067" y="1"/>
                      <a:pt x="2037"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6" name="Google Shape;3256;p79"/>
              <p:cNvSpPr/>
              <p:nvPr/>
            </p:nvSpPr>
            <p:spPr>
              <a:xfrm>
                <a:off x="3196448" y="2197935"/>
                <a:ext cx="107613" cy="330259"/>
              </a:xfrm>
              <a:custGeom>
                <a:avLst/>
                <a:gdLst/>
                <a:ahLst/>
                <a:cxnLst/>
                <a:rect l="l" t="t" r="r" b="b"/>
                <a:pathLst>
                  <a:path w="5715" h="17539" extrusionOk="0">
                    <a:moveTo>
                      <a:pt x="821" y="0"/>
                    </a:moveTo>
                    <a:cubicBezTo>
                      <a:pt x="730" y="0"/>
                      <a:pt x="700" y="61"/>
                      <a:pt x="700" y="92"/>
                    </a:cubicBezTo>
                    <a:cubicBezTo>
                      <a:pt x="669" y="426"/>
                      <a:pt x="0" y="8724"/>
                      <a:pt x="1672" y="11551"/>
                    </a:cubicBezTo>
                    <a:cubicBezTo>
                      <a:pt x="3314" y="14408"/>
                      <a:pt x="5472" y="17448"/>
                      <a:pt x="5532" y="17478"/>
                    </a:cubicBezTo>
                    <a:cubicBezTo>
                      <a:pt x="5563" y="17539"/>
                      <a:pt x="5563" y="17539"/>
                      <a:pt x="5593" y="17539"/>
                    </a:cubicBezTo>
                    <a:cubicBezTo>
                      <a:pt x="5593" y="17539"/>
                      <a:pt x="5624" y="17539"/>
                      <a:pt x="5624" y="17478"/>
                    </a:cubicBezTo>
                    <a:cubicBezTo>
                      <a:pt x="5715" y="17478"/>
                      <a:pt x="5715" y="17417"/>
                      <a:pt x="5684" y="17387"/>
                    </a:cubicBezTo>
                    <a:cubicBezTo>
                      <a:pt x="5684" y="17326"/>
                      <a:pt x="3466" y="14286"/>
                      <a:pt x="1824" y="11490"/>
                    </a:cubicBezTo>
                    <a:cubicBezTo>
                      <a:pt x="244" y="8663"/>
                      <a:pt x="882" y="213"/>
                      <a:pt x="882" y="122"/>
                    </a:cubicBezTo>
                    <a:cubicBezTo>
                      <a:pt x="882" y="61"/>
                      <a:pt x="852" y="0"/>
                      <a:pt x="821"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7" name="Google Shape;3257;p79"/>
              <p:cNvSpPr/>
              <p:nvPr/>
            </p:nvSpPr>
            <p:spPr>
              <a:xfrm>
                <a:off x="3206183" y="2435739"/>
                <a:ext cx="97313" cy="92455"/>
              </a:xfrm>
              <a:custGeom>
                <a:avLst/>
                <a:gdLst/>
                <a:ahLst/>
                <a:cxnLst/>
                <a:rect l="l" t="t" r="r" b="b"/>
                <a:pathLst>
                  <a:path w="5168" h="4910" extrusionOk="0">
                    <a:moveTo>
                      <a:pt x="80" y="1"/>
                    </a:moveTo>
                    <a:cubicBezTo>
                      <a:pt x="61" y="1"/>
                      <a:pt x="46" y="16"/>
                      <a:pt x="31" y="46"/>
                    </a:cubicBezTo>
                    <a:cubicBezTo>
                      <a:pt x="0" y="77"/>
                      <a:pt x="0" y="107"/>
                      <a:pt x="31" y="138"/>
                    </a:cubicBezTo>
                    <a:cubicBezTo>
                      <a:pt x="1003" y="1201"/>
                      <a:pt x="4955" y="4819"/>
                      <a:pt x="5015" y="4849"/>
                    </a:cubicBezTo>
                    <a:cubicBezTo>
                      <a:pt x="5046" y="4910"/>
                      <a:pt x="5046" y="4910"/>
                      <a:pt x="5076" y="4910"/>
                    </a:cubicBezTo>
                    <a:cubicBezTo>
                      <a:pt x="5076" y="4910"/>
                      <a:pt x="5107" y="4849"/>
                      <a:pt x="5107" y="4819"/>
                    </a:cubicBezTo>
                    <a:cubicBezTo>
                      <a:pt x="5167" y="4788"/>
                      <a:pt x="5167" y="4758"/>
                      <a:pt x="5107" y="4697"/>
                    </a:cubicBezTo>
                    <a:cubicBezTo>
                      <a:pt x="5076" y="4697"/>
                      <a:pt x="1125" y="1049"/>
                      <a:pt x="152" y="46"/>
                    </a:cubicBezTo>
                    <a:cubicBezTo>
                      <a:pt x="122" y="16"/>
                      <a:pt x="99" y="1"/>
                      <a:pt x="80"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8" name="Google Shape;3258;p79"/>
              <p:cNvSpPr/>
              <p:nvPr/>
            </p:nvSpPr>
            <p:spPr>
              <a:xfrm>
                <a:off x="3321799" y="2120675"/>
                <a:ext cx="111624" cy="267292"/>
              </a:xfrm>
              <a:custGeom>
                <a:avLst/>
                <a:gdLst/>
                <a:ahLst/>
                <a:cxnLst/>
                <a:rect l="l" t="t" r="r" b="b"/>
                <a:pathLst>
                  <a:path w="5928" h="14195" extrusionOk="0">
                    <a:moveTo>
                      <a:pt x="1186" y="0"/>
                    </a:moveTo>
                    <a:cubicBezTo>
                      <a:pt x="1094" y="0"/>
                      <a:pt x="1064" y="61"/>
                      <a:pt x="1064" y="91"/>
                    </a:cubicBezTo>
                    <a:cubicBezTo>
                      <a:pt x="1064" y="152"/>
                      <a:pt x="0" y="7447"/>
                      <a:pt x="5745" y="14134"/>
                    </a:cubicBezTo>
                    <a:cubicBezTo>
                      <a:pt x="5775" y="14195"/>
                      <a:pt x="5775" y="14195"/>
                      <a:pt x="5806" y="14195"/>
                    </a:cubicBezTo>
                    <a:cubicBezTo>
                      <a:pt x="5866" y="14195"/>
                      <a:pt x="5897" y="14134"/>
                      <a:pt x="5897" y="14134"/>
                    </a:cubicBezTo>
                    <a:cubicBezTo>
                      <a:pt x="5927" y="14104"/>
                      <a:pt x="5927" y="14073"/>
                      <a:pt x="5897" y="14043"/>
                    </a:cubicBezTo>
                    <a:cubicBezTo>
                      <a:pt x="243" y="7447"/>
                      <a:pt x="1246" y="213"/>
                      <a:pt x="1246" y="122"/>
                    </a:cubicBezTo>
                    <a:cubicBezTo>
                      <a:pt x="1246" y="61"/>
                      <a:pt x="1216" y="0"/>
                      <a:pt x="118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9" name="Google Shape;3259;p79"/>
              <p:cNvSpPr/>
              <p:nvPr/>
            </p:nvSpPr>
            <p:spPr>
              <a:xfrm>
                <a:off x="2684762" y="2907317"/>
                <a:ext cx="601562" cy="50709"/>
              </a:xfrm>
              <a:custGeom>
                <a:avLst/>
                <a:gdLst/>
                <a:ahLst/>
                <a:cxnLst/>
                <a:rect l="l" t="t" r="r" b="b"/>
                <a:pathLst>
                  <a:path w="31947" h="2693" extrusionOk="0">
                    <a:moveTo>
                      <a:pt x="8339" y="1"/>
                    </a:moveTo>
                    <a:cubicBezTo>
                      <a:pt x="2673" y="1"/>
                      <a:pt x="121" y="1629"/>
                      <a:pt x="92" y="1629"/>
                    </a:cubicBezTo>
                    <a:cubicBezTo>
                      <a:pt x="61" y="1629"/>
                      <a:pt x="1" y="1690"/>
                      <a:pt x="61" y="1720"/>
                    </a:cubicBezTo>
                    <a:cubicBezTo>
                      <a:pt x="61" y="1765"/>
                      <a:pt x="94" y="1793"/>
                      <a:pt x="135" y="1793"/>
                    </a:cubicBezTo>
                    <a:cubicBezTo>
                      <a:pt x="150" y="1793"/>
                      <a:pt x="167" y="1789"/>
                      <a:pt x="183" y="1781"/>
                    </a:cubicBezTo>
                    <a:cubicBezTo>
                      <a:pt x="212" y="1781"/>
                      <a:pt x="2705" y="183"/>
                      <a:pt x="8303" y="183"/>
                    </a:cubicBezTo>
                    <a:cubicBezTo>
                      <a:pt x="8635" y="183"/>
                      <a:pt x="8978" y="188"/>
                      <a:pt x="9332" y="200"/>
                    </a:cubicBezTo>
                    <a:cubicBezTo>
                      <a:pt x="12068" y="292"/>
                      <a:pt x="16141" y="899"/>
                      <a:pt x="20092" y="1507"/>
                    </a:cubicBezTo>
                    <a:cubicBezTo>
                      <a:pt x="24104" y="2115"/>
                      <a:pt x="27995" y="2693"/>
                      <a:pt x="30214" y="2693"/>
                    </a:cubicBezTo>
                    <a:cubicBezTo>
                      <a:pt x="30974" y="2693"/>
                      <a:pt x="31521" y="2662"/>
                      <a:pt x="31855" y="2450"/>
                    </a:cubicBezTo>
                    <a:cubicBezTo>
                      <a:pt x="31886" y="2450"/>
                      <a:pt x="31947" y="2389"/>
                      <a:pt x="31886" y="2358"/>
                    </a:cubicBezTo>
                    <a:cubicBezTo>
                      <a:pt x="31886" y="2314"/>
                      <a:pt x="31853" y="2286"/>
                      <a:pt x="31824" y="2286"/>
                    </a:cubicBezTo>
                    <a:cubicBezTo>
                      <a:pt x="31813" y="2286"/>
                      <a:pt x="31803" y="2290"/>
                      <a:pt x="31795" y="2298"/>
                    </a:cubicBezTo>
                    <a:cubicBezTo>
                      <a:pt x="31481" y="2439"/>
                      <a:pt x="30941" y="2501"/>
                      <a:pt x="30226" y="2501"/>
                    </a:cubicBezTo>
                    <a:cubicBezTo>
                      <a:pt x="28024" y="2501"/>
                      <a:pt x="24160" y="1921"/>
                      <a:pt x="20123" y="1325"/>
                    </a:cubicBezTo>
                    <a:cubicBezTo>
                      <a:pt x="16171" y="747"/>
                      <a:pt x="12098" y="140"/>
                      <a:pt x="9363" y="18"/>
                    </a:cubicBezTo>
                    <a:cubicBezTo>
                      <a:pt x="9011" y="6"/>
                      <a:pt x="8670" y="1"/>
                      <a:pt x="833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0" name="Google Shape;3260;p79"/>
              <p:cNvSpPr/>
              <p:nvPr/>
            </p:nvSpPr>
            <p:spPr>
              <a:xfrm>
                <a:off x="3086556" y="2696026"/>
                <a:ext cx="187170" cy="158982"/>
              </a:xfrm>
              <a:custGeom>
                <a:avLst/>
                <a:gdLst/>
                <a:ahLst/>
                <a:cxnLst/>
                <a:rect l="l" t="t" r="r" b="b"/>
                <a:pathLst>
                  <a:path w="9940" h="8443" extrusionOk="0">
                    <a:moveTo>
                      <a:pt x="9860" y="0"/>
                    </a:moveTo>
                    <a:cubicBezTo>
                      <a:pt x="9841" y="0"/>
                      <a:pt x="9818" y="8"/>
                      <a:pt x="9788" y="23"/>
                    </a:cubicBezTo>
                    <a:cubicBezTo>
                      <a:pt x="7052" y="3397"/>
                      <a:pt x="3800" y="6163"/>
                      <a:pt x="61" y="8291"/>
                    </a:cubicBezTo>
                    <a:cubicBezTo>
                      <a:pt x="31" y="8291"/>
                      <a:pt x="0" y="8351"/>
                      <a:pt x="31" y="8382"/>
                    </a:cubicBezTo>
                    <a:cubicBezTo>
                      <a:pt x="31" y="8443"/>
                      <a:pt x="61" y="8443"/>
                      <a:pt x="122" y="8443"/>
                    </a:cubicBezTo>
                    <a:lnTo>
                      <a:pt x="152" y="8443"/>
                    </a:lnTo>
                    <a:cubicBezTo>
                      <a:pt x="3861" y="6284"/>
                      <a:pt x="7174" y="3488"/>
                      <a:pt x="9909" y="145"/>
                    </a:cubicBezTo>
                    <a:cubicBezTo>
                      <a:pt x="9940" y="114"/>
                      <a:pt x="9940" y="84"/>
                      <a:pt x="9909" y="23"/>
                    </a:cubicBezTo>
                    <a:cubicBezTo>
                      <a:pt x="9894" y="8"/>
                      <a:pt x="9879" y="0"/>
                      <a:pt x="986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1" name="Google Shape;3261;p79"/>
              <p:cNvSpPr/>
              <p:nvPr/>
            </p:nvSpPr>
            <p:spPr>
              <a:xfrm>
                <a:off x="3172986" y="2743383"/>
                <a:ext cx="92154" cy="160281"/>
              </a:xfrm>
              <a:custGeom>
                <a:avLst/>
                <a:gdLst/>
                <a:ahLst/>
                <a:cxnLst/>
                <a:rect l="l" t="t" r="r" b="b"/>
                <a:pathLst>
                  <a:path w="4894" h="8512" extrusionOk="0">
                    <a:moveTo>
                      <a:pt x="4833" y="0"/>
                    </a:moveTo>
                    <a:cubicBezTo>
                      <a:pt x="4803" y="0"/>
                      <a:pt x="4712" y="31"/>
                      <a:pt x="4712" y="61"/>
                    </a:cubicBezTo>
                    <a:cubicBezTo>
                      <a:pt x="3891" y="3162"/>
                      <a:pt x="2249" y="6019"/>
                      <a:pt x="31" y="8359"/>
                    </a:cubicBezTo>
                    <a:cubicBezTo>
                      <a:pt x="0" y="8390"/>
                      <a:pt x="0" y="8420"/>
                      <a:pt x="31" y="8481"/>
                    </a:cubicBezTo>
                    <a:cubicBezTo>
                      <a:pt x="91" y="8511"/>
                      <a:pt x="91" y="8511"/>
                      <a:pt x="122" y="8511"/>
                    </a:cubicBezTo>
                    <a:lnTo>
                      <a:pt x="183" y="8511"/>
                    </a:lnTo>
                    <a:cubicBezTo>
                      <a:pt x="2432" y="6140"/>
                      <a:pt x="4073" y="3222"/>
                      <a:pt x="4894" y="122"/>
                    </a:cubicBezTo>
                    <a:cubicBezTo>
                      <a:pt x="4894" y="61"/>
                      <a:pt x="4864" y="0"/>
                      <a:pt x="483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2" name="Google Shape;3262;p79"/>
              <p:cNvSpPr/>
              <p:nvPr/>
            </p:nvSpPr>
            <p:spPr>
              <a:xfrm>
                <a:off x="3258832" y="2351475"/>
                <a:ext cx="111624" cy="68541"/>
              </a:xfrm>
              <a:custGeom>
                <a:avLst/>
                <a:gdLst/>
                <a:ahLst/>
                <a:cxnLst/>
                <a:rect l="l" t="t" r="r" b="b"/>
                <a:pathLst>
                  <a:path w="5928" h="3640" extrusionOk="0">
                    <a:moveTo>
                      <a:pt x="103" y="0"/>
                    </a:moveTo>
                    <a:cubicBezTo>
                      <a:pt x="84" y="0"/>
                      <a:pt x="61" y="8"/>
                      <a:pt x="31" y="23"/>
                    </a:cubicBezTo>
                    <a:cubicBezTo>
                      <a:pt x="1" y="53"/>
                      <a:pt x="1" y="114"/>
                      <a:pt x="31" y="144"/>
                    </a:cubicBezTo>
                    <a:cubicBezTo>
                      <a:pt x="1642" y="1786"/>
                      <a:pt x="3618" y="3002"/>
                      <a:pt x="5867" y="3640"/>
                    </a:cubicBezTo>
                    <a:cubicBezTo>
                      <a:pt x="5897" y="3640"/>
                      <a:pt x="5928" y="3610"/>
                      <a:pt x="5928" y="3610"/>
                    </a:cubicBezTo>
                    <a:cubicBezTo>
                      <a:pt x="5928" y="3549"/>
                      <a:pt x="5897" y="3488"/>
                      <a:pt x="5867" y="3488"/>
                    </a:cubicBezTo>
                    <a:cubicBezTo>
                      <a:pt x="3678" y="2880"/>
                      <a:pt x="1703" y="1664"/>
                      <a:pt x="153" y="23"/>
                    </a:cubicBezTo>
                    <a:cubicBezTo>
                      <a:pt x="137" y="8"/>
                      <a:pt x="122" y="0"/>
                      <a:pt x="10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3" name="Google Shape;3263;p79"/>
              <p:cNvSpPr/>
              <p:nvPr/>
            </p:nvSpPr>
            <p:spPr>
              <a:xfrm>
                <a:off x="2627537" y="1517475"/>
                <a:ext cx="690270" cy="651612"/>
              </a:xfrm>
              <a:custGeom>
                <a:avLst/>
                <a:gdLst/>
                <a:ahLst/>
                <a:cxnLst/>
                <a:rect l="l" t="t" r="r" b="b"/>
                <a:pathLst>
                  <a:path w="36658" h="34605" extrusionOk="0">
                    <a:moveTo>
                      <a:pt x="20338" y="1"/>
                    </a:moveTo>
                    <a:cubicBezTo>
                      <a:pt x="18594" y="1"/>
                      <a:pt x="16733" y="176"/>
                      <a:pt x="14772" y="544"/>
                    </a:cubicBezTo>
                    <a:cubicBezTo>
                      <a:pt x="4104" y="2520"/>
                      <a:pt x="0" y="10362"/>
                      <a:pt x="2584" y="21152"/>
                    </a:cubicBezTo>
                    <a:cubicBezTo>
                      <a:pt x="5029" y="31191"/>
                      <a:pt x="11386" y="34604"/>
                      <a:pt x="18990" y="34604"/>
                    </a:cubicBezTo>
                    <a:cubicBezTo>
                      <a:pt x="19514" y="34604"/>
                      <a:pt x="20043" y="34588"/>
                      <a:pt x="20578" y="34557"/>
                    </a:cubicBezTo>
                    <a:cubicBezTo>
                      <a:pt x="29393" y="34010"/>
                      <a:pt x="35016" y="27384"/>
                      <a:pt x="35806" y="20727"/>
                    </a:cubicBezTo>
                    <a:cubicBezTo>
                      <a:pt x="36657" y="13493"/>
                      <a:pt x="34925" y="8477"/>
                      <a:pt x="34925" y="8477"/>
                    </a:cubicBezTo>
                    <a:cubicBezTo>
                      <a:pt x="33317" y="3334"/>
                      <a:pt x="27948" y="1"/>
                      <a:pt x="20338"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4" name="Google Shape;3264;p79"/>
              <p:cNvSpPr/>
              <p:nvPr/>
            </p:nvSpPr>
            <p:spPr>
              <a:xfrm>
                <a:off x="2655575" y="1517475"/>
                <a:ext cx="639335" cy="651612"/>
              </a:xfrm>
              <a:custGeom>
                <a:avLst/>
                <a:gdLst/>
                <a:ahLst/>
                <a:cxnLst/>
                <a:rect l="l" t="t" r="r" b="b"/>
                <a:pathLst>
                  <a:path w="33953" h="34605" extrusionOk="0">
                    <a:moveTo>
                      <a:pt x="18817" y="1"/>
                    </a:moveTo>
                    <a:cubicBezTo>
                      <a:pt x="17205" y="1"/>
                      <a:pt x="15486" y="176"/>
                      <a:pt x="13679" y="544"/>
                    </a:cubicBezTo>
                    <a:cubicBezTo>
                      <a:pt x="3800" y="2520"/>
                      <a:pt x="0" y="10362"/>
                      <a:pt x="2402" y="21152"/>
                    </a:cubicBezTo>
                    <a:cubicBezTo>
                      <a:pt x="4648" y="31191"/>
                      <a:pt x="10540" y="34604"/>
                      <a:pt x="17587" y="34604"/>
                    </a:cubicBezTo>
                    <a:cubicBezTo>
                      <a:pt x="18072" y="34604"/>
                      <a:pt x="18563" y="34588"/>
                      <a:pt x="19059" y="34557"/>
                    </a:cubicBezTo>
                    <a:cubicBezTo>
                      <a:pt x="27205" y="34010"/>
                      <a:pt x="32433" y="27384"/>
                      <a:pt x="33132" y="20727"/>
                    </a:cubicBezTo>
                    <a:cubicBezTo>
                      <a:pt x="33952" y="13493"/>
                      <a:pt x="32342" y="8477"/>
                      <a:pt x="32342" y="8477"/>
                    </a:cubicBezTo>
                    <a:cubicBezTo>
                      <a:pt x="30858" y="3334"/>
                      <a:pt x="25853" y="1"/>
                      <a:pt x="18817" y="1"/>
                    </a:cubicBezTo>
                    <a:close/>
                  </a:path>
                </a:pathLst>
              </a:custGeom>
              <a:solidFill>
                <a:srgbClr val="AD70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5" name="Google Shape;3265;p79"/>
              <p:cNvSpPr/>
              <p:nvPr/>
            </p:nvSpPr>
            <p:spPr>
              <a:xfrm>
                <a:off x="2631529" y="1674235"/>
                <a:ext cx="135670" cy="214078"/>
              </a:xfrm>
              <a:custGeom>
                <a:avLst/>
                <a:gdLst/>
                <a:ahLst/>
                <a:cxnLst/>
                <a:rect l="l" t="t" r="r" b="b"/>
                <a:pathLst>
                  <a:path w="7205" h="11369" extrusionOk="0">
                    <a:moveTo>
                      <a:pt x="2949" y="1"/>
                    </a:moveTo>
                    <a:cubicBezTo>
                      <a:pt x="2949" y="1"/>
                      <a:pt x="1" y="4165"/>
                      <a:pt x="1885" y="10882"/>
                    </a:cubicBezTo>
                    <a:lnTo>
                      <a:pt x="4013" y="11368"/>
                    </a:lnTo>
                    <a:cubicBezTo>
                      <a:pt x="4013" y="11368"/>
                      <a:pt x="7205" y="9514"/>
                      <a:pt x="6931" y="1672"/>
                    </a:cubicBezTo>
                    <a:lnTo>
                      <a:pt x="2949"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6" name="Google Shape;3266;p79"/>
              <p:cNvSpPr/>
              <p:nvPr/>
            </p:nvSpPr>
            <p:spPr>
              <a:xfrm>
                <a:off x="3210175" y="1677097"/>
                <a:ext cx="136254" cy="214078"/>
              </a:xfrm>
              <a:custGeom>
                <a:avLst/>
                <a:gdLst/>
                <a:ahLst/>
                <a:cxnLst/>
                <a:rect l="l" t="t" r="r" b="b"/>
                <a:pathLst>
                  <a:path w="7236" h="11369" extrusionOk="0">
                    <a:moveTo>
                      <a:pt x="4256" y="0"/>
                    </a:moveTo>
                    <a:lnTo>
                      <a:pt x="274" y="1672"/>
                    </a:lnTo>
                    <a:cubicBezTo>
                      <a:pt x="1" y="9514"/>
                      <a:pt x="3192" y="11368"/>
                      <a:pt x="3192" y="11368"/>
                    </a:cubicBezTo>
                    <a:lnTo>
                      <a:pt x="5320" y="10882"/>
                    </a:lnTo>
                    <a:cubicBezTo>
                      <a:pt x="7235" y="4165"/>
                      <a:pt x="4256" y="0"/>
                      <a:pt x="4256"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7" name="Google Shape;3267;p79"/>
              <p:cNvSpPr/>
              <p:nvPr/>
            </p:nvSpPr>
            <p:spPr>
              <a:xfrm>
                <a:off x="3227348" y="1871912"/>
                <a:ext cx="151224" cy="170430"/>
              </a:xfrm>
              <a:custGeom>
                <a:avLst/>
                <a:gdLst/>
                <a:ahLst/>
                <a:cxnLst/>
                <a:rect l="l" t="t" r="r" b="b"/>
                <a:pathLst>
                  <a:path w="8031" h="9051" extrusionOk="0">
                    <a:moveTo>
                      <a:pt x="3129" y="1"/>
                    </a:moveTo>
                    <a:cubicBezTo>
                      <a:pt x="1620" y="1"/>
                      <a:pt x="335" y="384"/>
                      <a:pt x="335" y="384"/>
                    </a:cubicBezTo>
                    <a:lnTo>
                      <a:pt x="1" y="6615"/>
                    </a:lnTo>
                    <a:cubicBezTo>
                      <a:pt x="831" y="8198"/>
                      <a:pt x="2437" y="9050"/>
                      <a:pt x="3984" y="9050"/>
                    </a:cubicBezTo>
                    <a:cubicBezTo>
                      <a:pt x="6060" y="9050"/>
                      <a:pt x="8030" y="7515"/>
                      <a:pt x="7873" y="4153"/>
                    </a:cubicBezTo>
                    <a:cubicBezTo>
                      <a:pt x="7697" y="724"/>
                      <a:pt x="5201" y="1"/>
                      <a:pt x="3129" y="1"/>
                    </a:cubicBezTo>
                    <a:close/>
                  </a:path>
                </a:pathLst>
              </a:custGeom>
              <a:solidFill>
                <a:srgbClr val="AD70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8" name="Google Shape;3268;p79"/>
              <p:cNvSpPr/>
              <p:nvPr/>
            </p:nvSpPr>
            <p:spPr>
              <a:xfrm>
                <a:off x="3237648" y="1906691"/>
                <a:ext cx="120794" cy="96089"/>
              </a:xfrm>
              <a:custGeom>
                <a:avLst/>
                <a:gdLst/>
                <a:ahLst/>
                <a:cxnLst/>
                <a:rect l="l" t="t" r="r" b="b"/>
                <a:pathLst>
                  <a:path w="6415" h="5103" extrusionOk="0">
                    <a:moveTo>
                      <a:pt x="3869" y="1"/>
                    </a:moveTo>
                    <a:cubicBezTo>
                      <a:pt x="3308" y="1"/>
                      <a:pt x="2733" y="183"/>
                      <a:pt x="2159" y="574"/>
                    </a:cubicBezTo>
                    <a:cubicBezTo>
                      <a:pt x="1" y="2033"/>
                      <a:pt x="1369" y="5011"/>
                      <a:pt x="1369" y="5072"/>
                    </a:cubicBezTo>
                    <a:cubicBezTo>
                      <a:pt x="1399" y="5072"/>
                      <a:pt x="1430" y="5103"/>
                      <a:pt x="1460" y="5103"/>
                    </a:cubicBezTo>
                    <a:lnTo>
                      <a:pt x="1521" y="5103"/>
                    </a:lnTo>
                    <a:cubicBezTo>
                      <a:pt x="1581" y="5072"/>
                      <a:pt x="1581" y="4981"/>
                      <a:pt x="1581" y="4951"/>
                    </a:cubicBezTo>
                    <a:cubicBezTo>
                      <a:pt x="1581" y="4920"/>
                      <a:pt x="305" y="2063"/>
                      <a:pt x="2311" y="786"/>
                    </a:cubicBezTo>
                    <a:cubicBezTo>
                      <a:pt x="2857" y="414"/>
                      <a:pt x="3424" y="244"/>
                      <a:pt x="3977" y="244"/>
                    </a:cubicBezTo>
                    <a:cubicBezTo>
                      <a:pt x="4101" y="244"/>
                      <a:pt x="4225" y="253"/>
                      <a:pt x="4347" y="270"/>
                    </a:cubicBezTo>
                    <a:cubicBezTo>
                      <a:pt x="5503" y="543"/>
                      <a:pt x="6171" y="1607"/>
                      <a:pt x="6171" y="1607"/>
                    </a:cubicBezTo>
                    <a:cubicBezTo>
                      <a:pt x="6214" y="1629"/>
                      <a:pt x="6257" y="1650"/>
                      <a:pt x="6289" y="1650"/>
                    </a:cubicBezTo>
                    <a:cubicBezTo>
                      <a:pt x="6303" y="1650"/>
                      <a:pt x="6314" y="1646"/>
                      <a:pt x="6323" y="1637"/>
                    </a:cubicBezTo>
                    <a:cubicBezTo>
                      <a:pt x="6384" y="1607"/>
                      <a:pt x="6414" y="1516"/>
                      <a:pt x="6384" y="1486"/>
                    </a:cubicBezTo>
                    <a:cubicBezTo>
                      <a:pt x="6323" y="1455"/>
                      <a:pt x="5624" y="300"/>
                      <a:pt x="4408" y="57"/>
                    </a:cubicBezTo>
                    <a:cubicBezTo>
                      <a:pt x="4230" y="20"/>
                      <a:pt x="4050" y="1"/>
                      <a:pt x="386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9" name="Google Shape;3269;p79"/>
              <p:cNvSpPr/>
              <p:nvPr/>
            </p:nvSpPr>
            <p:spPr>
              <a:xfrm>
                <a:off x="3255405" y="1943372"/>
                <a:ext cx="68127" cy="15911"/>
              </a:xfrm>
              <a:custGeom>
                <a:avLst/>
                <a:gdLst/>
                <a:ahLst/>
                <a:cxnLst/>
                <a:rect l="l" t="t" r="r" b="b"/>
                <a:pathLst>
                  <a:path w="3618" h="845" extrusionOk="0">
                    <a:moveTo>
                      <a:pt x="1592" y="0"/>
                    </a:moveTo>
                    <a:cubicBezTo>
                      <a:pt x="1078" y="0"/>
                      <a:pt x="527" y="166"/>
                      <a:pt x="31" y="662"/>
                    </a:cubicBezTo>
                    <a:cubicBezTo>
                      <a:pt x="0" y="693"/>
                      <a:pt x="0" y="753"/>
                      <a:pt x="31" y="814"/>
                    </a:cubicBezTo>
                    <a:cubicBezTo>
                      <a:pt x="46" y="829"/>
                      <a:pt x="76" y="837"/>
                      <a:pt x="107" y="837"/>
                    </a:cubicBezTo>
                    <a:cubicBezTo>
                      <a:pt x="137" y="837"/>
                      <a:pt x="167" y="829"/>
                      <a:pt x="183" y="814"/>
                    </a:cubicBezTo>
                    <a:cubicBezTo>
                      <a:pt x="628" y="368"/>
                      <a:pt x="1128" y="220"/>
                      <a:pt x="1598" y="220"/>
                    </a:cubicBezTo>
                    <a:cubicBezTo>
                      <a:pt x="2537" y="220"/>
                      <a:pt x="3354" y="814"/>
                      <a:pt x="3374" y="814"/>
                    </a:cubicBezTo>
                    <a:cubicBezTo>
                      <a:pt x="3374" y="845"/>
                      <a:pt x="3404" y="845"/>
                      <a:pt x="3465" y="845"/>
                    </a:cubicBezTo>
                    <a:cubicBezTo>
                      <a:pt x="3496" y="845"/>
                      <a:pt x="3526" y="845"/>
                      <a:pt x="3556" y="814"/>
                    </a:cubicBezTo>
                    <a:cubicBezTo>
                      <a:pt x="3617" y="753"/>
                      <a:pt x="3617" y="693"/>
                      <a:pt x="3526" y="662"/>
                    </a:cubicBezTo>
                    <a:cubicBezTo>
                      <a:pt x="3506" y="662"/>
                      <a:pt x="2621" y="0"/>
                      <a:pt x="15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0" name="Google Shape;3270;p79"/>
              <p:cNvSpPr/>
              <p:nvPr/>
            </p:nvSpPr>
            <p:spPr>
              <a:xfrm>
                <a:off x="2611419" y="1871743"/>
                <a:ext cx="150640" cy="170600"/>
              </a:xfrm>
              <a:custGeom>
                <a:avLst/>
                <a:gdLst/>
                <a:ahLst/>
                <a:cxnLst/>
                <a:rect l="l" t="t" r="r" b="b"/>
                <a:pathLst>
                  <a:path w="8000" h="9060" extrusionOk="0">
                    <a:moveTo>
                      <a:pt x="4050" y="0"/>
                    </a:moveTo>
                    <a:cubicBezTo>
                      <a:pt x="2380" y="0"/>
                      <a:pt x="335" y="716"/>
                      <a:pt x="157" y="4162"/>
                    </a:cubicBezTo>
                    <a:cubicBezTo>
                      <a:pt x="0" y="7524"/>
                      <a:pt x="1970" y="9059"/>
                      <a:pt x="4040" y="9059"/>
                    </a:cubicBezTo>
                    <a:cubicBezTo>
                      <a:pt x="5583" y="9059"/>
                      <a:pt x="7182" y="8207"/>
                      <a:pt x="7999" y="6624"/>
                    </a:cubicBezTo>
                    <a:lnTo>
                      <a:pt x="6236" y="363"/>
                    </a:lnTo>
                    <a:cubicBezTo>
                      <a:pt x="6236" y="363"/>
                      <a:pt x="5238" y="0"/>
                      <a:pt x="4050" y="0"/>
                    </a:cubicBezTo>
                    <a:close/>
                  </a:path>
                </a:pathLst>
              </a:custGeom>
              <a:solidFill>
                <a:srgbClr val="AD705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1" name="Google Shape;3271;p79"/>
              <p:cNvSpPr/>
              <p:nvPr/>
            </p:nvSpPr>
            <p:spPr>
              <a:xfrm>
                <a:off x="2631529" y="1906691"/>
                <a:ext cx="120794" cy="96089"/>
              </a:xfrm>
              <a:custGeom>
                <a:avLst/>
                <a:gdLst/>
                <a:ahLst/>
                <a:cxnLst/>
                <a:rect l="l" t="t" r="r" b="b"/>
                <a:pathLst>
                  <a:path w="6415" h="5103" extrusionOk="0">
                    <a:moveTo>
                      <a:pt x="2546" y="1"/>
                    </a:moveTo>
                    <a:cubicBezTo>
                      <a:pt x="2365" y="1"/>
                      <a:pt x="2185" y="20"/>
                      <a:pt x="2007" y="57"/>
                    </a:cubicBezTo>
                    <a:cubicBezTo>
                      <a:pt x="791" y="300"/>
                      <a:pt x="62" y="1455"/>
                      <a:pt x="31" y="1486"/>
                    </a:cubicBezTo>
                    <a:cubicBezTo>
                      <a:pt x="1" y="1516"/>
                      <a:pt x="31" y="1607"/>
                      <a:pt x="62" y="1637"/>
                    </a:cubicBezTo>
                    <a:cubicBezTo>
                      <a:pt x="79" y="1646"/>
                      <a:pt x="97" y="1650"/>
                      <a:pt x="114" y="1650"/>
                    </a:cubicBezTo>
                    <a:cubicBezTo>
                      <a:pt x="155" y="1650"/>
                      <a:pt x="192" y="1629"/>
                      <a:pt x="214" y="1607"/>
                    </a:cubicBezTo>
                    <a:cubicBezTo>
                      <a:pt x="214" y="1607"/>
                      <a:pt x="913" y="543"/>
                      <a:pt x="2037" y="270"/>
                    </a:cubicBezTo>
                    <a:cubicBezTo>
                      <a:pt x="2166" y="253"/>
                      <a:pt x="2293" y="244"/>
                      <a:pt x="2419" y="244"/>
                    </a:cubicBezTo>
                    <a:cubicBezTo>
                      <a:pt x="2983" y="244"/>
                      <a:pt x="3533" y="414"/>
                      <a:pt x="4104" y="786"/>
                    </a:cubicBezTo>
                    <a:cubicBezTo>
                      <a:pt x="6110" y="2063"/>
                      <a:pt x="4834" y="4920"/>
                      <a:pt x="4834" y="4951"/>
                    </a:cubicBezTo>
                    <a:cubicBezTo>
                      <a:pt x="4834" y="4981"/>
                      <a:pt x="4834" y="5072"/>
                      <a:pt x="4895" y="5103"/>
                    </a:cubicBezTo>
                    <a:lnTo>
                      <a:pt x="4925" y="5103"/>
                    </a:lnTo>
                    <a:cubicBezTo>
                      <a:pt x="4986" y="5103"/>
                      <a:pt x="5016" y="5072"/>
                      <a:pt x="5047" y="5072"/>
                    </a:cubicBezTo>
                    <a:cubicBezTo>
                      <a:pt x="5047" y="5011"/>
                      <a:pt x="6414" y="2033"/>
                      <a:pt x="4256" y="574"/>
                    </a:cubicBezTo>
                    <a:cubicBezTo>
                      <a:pt x="3682" y="183"/>
                      <a:pt x="3107" y="1"/>
                      <a:pt x="2546"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2" name="Google Shape;3272;p79"/>
              <p:cNvSpPr/>
              <p:nvPr/>
            </p:nvSpPr>
            <p:spPr>
              <a:xfrm>
                <a:off x="2666440" y="1943372"/>
                <a:ext cx="68146" cy="15911"/>
              </a:xfrm>
              <a:custGeom>
                <a:avLst/>
                <a:gdLst/>
                <a:ahLst/>
                <a:cxnLst/>
                <a:rect l="l" t="t" r="r" b="b"/>
                <a:pathLst>
                  <a:path w="3619" h="845" extrusionOk="0">
                    <a:moveTo>
                      <a:pt x="2017" y="0"/>
                    </a:moveTo>
                    <a:cubicBezTo>
                      <a:pt x="997" y="0"/>
                      <a:pt x="112" y="662"/>
                      <a:pt x="92" y="662"/>
                    </a:cubicBezTo>
                    <a:cubicBezTo>
                      <a:pt x="1" y="693"/>
                      <a:pt x="1" y="753"/>
                      <a:pt x="31" y="814"/>
                    </a:cubicBezTo>
                    <a:cubicBezTo>
                      <a:pt x="92" y="845"/>
                      <a:pt x="123" y="845"/>
                      <a:pt x="153" y="845"/>
                    </a:cubicBezTo>
                    <a:cubicBezTo>
                      <a:pt x="183" y="845"/>
                      <a:pt x="244" y="845"/>
                      <a:pt x="244" y="814"/>
                    </a:cubicBezTo>
                    <a:cubicBezTo>
                      <a:pt x="264" y="814"/>
                      <a:pt x="1082" y="220"/>
                      <a:pt x="2021" y="220"/>
                    </a:cubicBezTo>
                    <a:cubicBezTo>
                      <a:pt x="2490" y="220"/>
                      <a:pt x="2990" y="368"/>
                      <a:pt x="3436" y="814"/>
                    </a:cubicBezTo>
                    <a:cubicBezTo>
                      <a:pt x="3451" y="829"/>
                      <a:pt x="3474" y="837"/>
                      <a:pt x="3497" y="837"/>
                    </a:cubicBezTo>
                    <a:cubicBezTo>
                      <a:pt x="3519" y="837"/>
                      <a:pt x="3542" y="829"/>
                      <a:pt x="3557" y="814"/>
                    </a:cubicBezTo>
                    <a:cubicBezTo>
                      <a:pt x="3618" y="753"/>
                      <a:pt x="3618" y="693"/>
                      <a:pt x="3557" y="662"/>
                    </a:cubicBezTo>
                    <a:cubicBezTo>
                      <a:pt x="3071" y="166"/>
                      <a:pt x="2527" y="0"/>
                      <a:pt x="201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3" name="Google Shape;3273;p79"/>
              <p:cNvSpPr/>
              <p:nvPr/>
            </p:nvSpPr>
            <p:spPr>
              <a:xfrm>
                <a:off x="2969227" y="1985024"/>
                <a:ext cx="46378" cy="30919"/>
              </a:xfrm>
              <a:custGeom>
                <a:avLst/>
                <a:gdLst/>
                <a:ahLst/>
                <a:cxnLst/>
                <a:rect l="l" t="t" r="r" b="b"/>
                <a:pathLst>
                  <a:path w="2463" h="1642" extrusionOk="0">
                    <a:moveTo>
                      <a:pt x="122" y="0"/>
                    </a:moveTo>
                    <a:cubicBezTo>
                      <a:pt x="31" y="0"/>
                      <a:pt x="0" y="31"/>
                      <a:pt x="0" y="91"/>
                    </a:cubicBezTo>
                    <a:cubicBezTo>
                      <a:pt x="0" y="91"/>
                      <a:pt x="183" y="1611"/>
                      <a:pt x="2006" y="1611"/>
                    </a:cubicBezTo>
                    <a:lnTo>
                      <a:pt x="2341" y="1642"/>
                    </a:lnTo>
                    <a:cubicBezTo>
                      <a:pt x="2432" y="1642"/>
                      <a:pt x="2462" y="1581"/>
                      <a:pt x="2462" y="1520"/>
                    </a:cubicBezTo>
                    <a:cubicBezTo>
                      <a:pt x="2462" y="1429"/>
                      <a:pt x="2432" y="1399"/>
                      <a:pt x="2341" y="1399"/>
                    </a:cubicBezTo>
                    <a:cubicBezTo>
                      <a:pt x="2226" y="1410"/>
                      <a:pt x="2117" y="1415"/>
                      <a:pt x="2013" y="1415"/>
                    </a:cubicBezTo>
                    <a:cubicBezTo>
                      <a:pt x="427" y="1415"/>
                      <a:pt x="213" y="177"/>
                      <a:pt x="213" y="91"/>
                    </a:cubicBezTo>
                    <a:cubicBezTo>
                      <a:pt x="213" y="31"/>
                      <a:pt x="183" y="0"/>
                      <a:pt x="12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4" name="Google Shape;3274;p79"/>
              <p:cNvSpPr/>
              <p:nvPr/>
            </p:nvSpPr>
            <p:spPr>
              <a:xfrm>
                <a:off x="2772905" y="1955141"/>
                <a:ext cx="152843" cy="82325"/>
              </a:xfrm>
              <a:custGeom>
                <a:avLst/>
                <a:gdLst/>
                <a:ahLst/>
                <a:cxnLst/>
                <a:rect l="l" t="t" r="r" b="b"/>
                <a:pathLst>
                  <a:path w="8117" h="4372" extrusionOk="0">
                    <a:moveTo>
                      <a:pt x="3138" y="1"/>
                    </a:moveTo>
                    <a:cubicBezTo>
                      <a:pt x="1617" y="1"/>
                      <a:pt x="410" y="532"/>
                      <a:pt x="244" y="1435"/>
                    </a:cubicBezTo>
                    <a:cubicBezTo>
                      <a:pt x="1" y="2560"/>
                      <a:pt x="1581" y="3837"/>
                      <a:pt x="3648" y="4232"/>
                    </a:cubicBezTo>
                    <a:cubicBezTo>
                      <a:pt x="4117" y="4327"/>
                      <a:pt x="4576" y="4372"/>
                      <a:pt x="5010" y="4372"/>
                    </a:cubicBezTo>
                    <a:cubicBezTo>
                      <a:pt x="6516" y="4372"/>
                      <a:pt x="7708" y="3828"/>
                      <a:pt x="7873" y="2955"/>
                    </a:cubicBezTo>
                    <a:cubicBezTo>
                      <a:pt x="8116" y="1861"/>
                      <a:pt x="6596" y="584"/>
                      <a:pt x="4469" y="128"/>
                    </a:cubicBezTo>
                    <a:cubicBezTo>
                      <a:pt x="4011" y="42"/>
                      <a:pt x="3563" y="1"/>
                      <a:pt x="3138" y="1"/>
                    </a:cubicBezTo>
                    <a:close/>
                  </a:path>
                </a:pathLst>
              </a:custGeom>
              <a:solidFill>
                <a:srgbClr val="9E63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5" name="Google Shape;3275;p79"/>
              <p:cNvSpPr/>
              <p:nvPr/>
            </p:nvSpPr>
            <p:spPr>
              <a:xfrm>
                <a:off x="2786067" y="1764374"/>
                <a:ext cx="125370" cy="67882"/>
              </a:xfrm>
              <a:custGeom>
                <a:avLst/>
                <a:gdLst/>
                <a:ahLst/>
                <a:cxnLst/>
                <a:rect l="l" t="t" r="r" b="b"/>
                <a:pathLst>
                  <a:path w="6658" h="3605" extrusionOk="0">
                    <a:moveTo>
                      <a:pt x="5241" y="0"/>
                    </a:moveTo>
                    <a:cubicBezTo>
                      <a:pt x="4659" y="0"/>
                      <a:pt x="3794" y="254"/>
                      <a:pt x="2493" y="928"/>
                    </a:cubicBezTo>
                    <a:cubicBezTo>
                      <a:pt x="1" y="2204"/>
                      <a:pt x="1186" y="3268"/>
                      <a:pt x="1186" y="3268"/>
                    </a:cubicBezTo>
                    <a:cubicBezTo>
                      <a:pt x="1425" y="3496"/>
                      <a:pt x="1733" y="3604"/>
                      <a:pt x="2112" y="3604"/>
                    </a:cubicBezTo>
                    <a:cubicBezTo>
                      <a:pt x="2744" y="3604"/>
                      <a:pt x="3575" y="3303"/>
                      <a:pt x="4621" y="2752"/>
                    </a:cubicBezTo>
                    <a:cubicBezTo>
                      <a:pt x="6080" y="2022"/>
                      <a:pt x="6657" y="1141"/>
                      <a:pt x="6262" y="533"/>
                    </a:cubicBezTo>
                    <a:cubicBezTo>
                      <a:pt x="6086" y="224"/>
                      <a:pt x="5788" y="0"/>
                      <a:pt x="524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6" name="Google Shape;3276;p79"/>
              <p:cNvSpPr/>
              <p:nvPr/>
            </p:nvSpPr>
            <p:spPr>
              <a:xfrm>
                <a:off x="2847321" y="1879143"/>
                <a:ext cx="45795" cy="54381"/>
              </a:xfrm>
              <a:custGeom>
                <a:avLst/>
                <a:gdLst/>
                <a:ahLst/>
                <a:cxnLst/>
                <a:rect l="l" t="t" r="r" b="b"/>
                <a:pathLst>
                  <a:path w="2432" h="2888" extrusionOk="0">
                    <a:moveTo>
                      <a:pt x="1216" y="0"/>
                    </a:moveTo>
                    <a:cubicBezTo>
                      <a:pt x="547" y="0"/>
                      <a:pt x="0" y="638"/>
                      <a:pt x="0" y="1429"/>
                    </a:cubicBezTo>
                    <a:cubicBezTo>
                      <a:pt x="0" y="2249"/>
                      <a:pt x="578" y="2888"/>
                      <a:pt x="1216" y="2888"/>
                    </a:cubicBezTo>
                    <a:cubicBezTo>
                      <a:pt x="1915" y="2888"/>
                      <a:pt x="2432" y="2249"/>
                      <a:pt x="2432" y="1429"/>
                    </a:cubicBezTo>
                    <a:cubicBezTo>
                      <a:pt x="2432" y="638"/>
                      <a:pt x="1915" y="0"/>
                      <a:pt x="12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7" name="Google Shape;3277;p79"/>
              <p:cNvSpPr/>
              <p:nvPr/>
            </p:nvSpPr>
            <p:spPr>
              <a:xfrm>
                <a:off x="3087705" y="1879143"/>
                <a:ext cx="45795" cy="54381"/>
              </a:xfrm>
              <a:custGeom>
                <a:avLst/>
                <a:gdLst/>
                <a:ahLst/>
                <a:cxnLst/>
                <a:rect l="l" t="t" r="r" b="b"/>
                <a:pathLst>
                  <a:path w="2432" h="2888" extrusionOk="0">
                    <a:moveTo>
                      <a:pt x="1216" y="0"/>
                    </a:moveTo>
                    <a:cubicBezTo>
                      <a:pt x="547" y="0"/>
                      <a:pt x="0" y="638"/>
                      <a:pt x="0" y="1429"/>
                    </a:cubicBezTo>
                    <a:cubicBezTo>
                      <a:pt x="0" y="2249"/>
                      <a:pt x="578" y="2888"/>
                      <a:pt x="1216" y="2888"/>
                    </a:cubicBezTo>
                    <a:cubicBezTo>
                      <a:pt x="1915" y="2888"/>
                      <a:pt x="2432" y="2249"/>
                      <a:pt x="2432" y="1429"/>
                    </a:cubicBezTo>
                    <a:cubicBezTo>
                      <a:pt x="2432" y="638"/>
                      <a:pt x="1915" y="0"/>
                      <a:pt x="1216"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8" name="Google Shape;3278;p79"/>
              <p:cNvSpPr/>
              <p:nvPr/>
            </p:nvSpPr>
            <p:spPr>
              <a:xfrm>
                <a:off x="3064243" y="1955141"/>
                <a:ext cx="152259" cy="82325"/>
              </a:xfrm>
              <a:custGeom>
                <a:avLst/>
                <a:gdLst/>
                <a:ahLst/>
                <a:cxnLst/>
                <a:rect l="l" t="t" r="r" b="b"/>
                <a:pathLst>
                  <a:path w="8086" h="4372" extrusionOk="0">
                    <a:moveTo>
                      <a:pt x="4975" y="1"/>
                    </a:moveTo>
                    <a:cubicBezTo>
                      <a:pt x="4552" y="1"/>
                      <a:pt x="4105" y="42"/>
                      <a:pt x="3647" y="128"/>
                    </a:cubicBezTo>
                    <a:cubicBezTo>
                      <a:pt x="1520" y="584"/>
                      <a:pt x="0" y="1861"/>
                      <a:pt x="243" y="2955"/>
                    </a:cubicBezTo>
                    <a:cubicBezTo>
                      <a:pt x="408" y="3828"/>
                      <a:pt x="1600" y="4372"/>
                      <a:pt x="3092" y="4372"/>
                    </a:cubicBezTo>
                    <a:cubicBezTo>
                      <a:pt x="3522" y="4372"/>
                      <a:pt x="3976" y="4327"/>
                      <a:pt x="4438" y="4232"/>
                    </a:cubicBezTo>
                    <a:cubicBezTo>
                      <a:pt x="6535" y="3837"/>
                      <a:pt x="8085" y="2560"/>
                      <a:pt x="7873" y="1435"/>
                    </a:cubicBezTo>
                    <a:cubicBezTo>
                      <a:pt x="7682" y="532"/>
                      <a:pt x="6489" y="1"/>
                      <a:pt x="4975" y="1"/>
                    </a:cubicBezTo>
                    <a:close/>
                  </a:path>
                </a:pathLst>
              </a:custGeom>
              <a:solidFill>
                <a:srgbClr val="9E63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9" name="Google Shape;3279;p79"/>
              <p:cNvSpPr/>
              <p:nvPr/>
            </p:nvSpPr>
            <p:spPr>
              <a:xfrm>
                <a:off x="3067086" y="1760081"/>
                <a:ext cx="125370" cy="67995"/>
              </a:xfrm>
              <a:custGeom>
                <a:avLst/>
                <a:gdLst/>
                <a:ahLst/>
                <a:cxnLst/>
                <a:rect l="l" t="t" r="r" b="b"/>
                <a:pathLst>
                  <a:path w="6658" h="3611" extrusionOk="0">
                    <a:moveTo>
                      <a:pt x="1414" y="0"/>
                    </a:moveTo>
                    <a:cubicBezTo>
                      <a:pt x="871" y="0"/>
                      <a:pt x="573" y="224"/>
                      <a:pt x="396" y="548"/>
                    </a:cubicBezTo>
                    <a:cubicBezTo>
                      <a:pt x="1" y="1156"/>
                      <a:pt x="579" y="2037"/>
                      <a:pt x="2007" y="2736"/>
                    </a:cubicBezTo>
                    <a:cubicBezTo>
                      <a:pt x="3068" y="3296"/>
                      <a:pt x="3920" y="3610"/>
                      <a:pt x="4565" y="3610"/>
                    </a:cubicBezTo>
                    <a:cubicBezTo>
                      <a:pt x="4936" y="3610"/>
                      <a:pt x="5239" y="3506"/>
                      <a:pt x="5472" y="3284"/>
                    </a:cubicBezTo>
                    <a:cubicBezTo>
                      <a:pt x="5472" y="3284"/>
                      <a:pt x="6658" y="2220"/>
                      <a:pt x="4135" y="913"/>
                    </a:cubicBezTo>
                    <a:cubicBezTo>
                      <a:pt x="2849" y="254"/>
                      <a:pt x="1992" y="0"/>
                      <a:pt x="141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0" name="Google Shape;3280;p79"/>
              <p:cNvSpPr/>
              <p:nvPr/>
            </p:nvSpPr>
            <p:spPr>
              <a:xfrm>
                <a:off x="2958927" y="1768667"/>
                <a:ext cx="91589" cy="192913"/>
              </a:xfrm>
              <a:custGeom>
                <a:avLst/>
                <a:gdLst/>
                <a:ahLst/>
                <a:cxnLst/>
                <a:rect l="l" t="t" r="r" b="b"/>
                <a:pathLst>
                  <a:path w="4864" h="10245" extrusionOk="0">
                    <a:moveTo>
                      <a:pt x="882" y="1"/>
                    </a:moveTo>
                    <a:cubicBezTo>
                      <a:pt x="851" y="1"/>
                      <a:pt x="760" y="62"/>
                      <a:pt x="760" y="122"/>
                    </a:cubicBezTo>
                    <a:cubicBezTo>
                      <a:pt x="699" y="913"/>
                      <a:pt x="0" y="5715"/>
                      <a:pt x="547" y="6597"/>
                    </a:cubicBezTo>
                    <a:cubicBezTo>
                      <a:pt x="704" y="6841"/>
                      <a:pt x="992" y="7075"/>
                      <a:pt x="1484" y="7075"/>
                    </a:cubicBezTo>
                    <a:cubicBezTo>
                      <a:pt x="1849" y="7075"/>
                      <a:pt x="2327" y="6946"/>
                      <a:pt x="2949" y="6597"/>
                    </a:cubicBezTo>
                    <a:cubicBezTo>
                      <a:pt x="2979" y="6597"/>
                      <a:pt x="3009" y="6536"/>
                      <a:pt x="3009" y="6536"/>
                    </a:cubicBezTo>
                    <a:cubicBezTo>
                      <a:pt x="3201" y="6454"/>
                      <a:pt x="3374" y="6409"/>
                      <a:pt x="3531" y="6409"/>
                    </a:cubicBezTo>
                    <a:cubicBezTo>
                      <a:pt x="3723" y="6409"/>
                      <a:pt x="3892" y="6476"/>
                      <a:pt x="4043" y="6627"/>
                    </a:cubicBezTo>
                    <a:cubicBezTo>
                      <a:pt x="4499" y="7022"/>
                      <a:pt x="4620" y="8025"/>
                      <a:pt x="4256" y="8724"/>
                    </a:cubicBezTo>
                    <a:cubicBezTo>
                      <a:pt x="3860" y="9545"/>
                      <a:pt x="2888" y="10001"/>
                      <a:pt x="2888" y="10001"/>
                    </a:cubicBezTo>
                    <a:cubicBezTo>
                      <a:pt x="2827" y="10031"/>
                      <a:pt x="2797" y="10092"/>
                      <a:pt x="2827" y="10153"/>
                    </a:cubicBezTo>
                    <a:cubicBezTo>
                      <a:pt x="2857" y="10183"/>
                      <a:pt x="2888" y="10244"/>
                      <a:pt x="2949" y="10244"/>
                    </a:cubicBezTo>
                    <a:cubicBezTo>
                      <a:pt x="2979" y="10244"/>
                      <a:pt x="2979" y="10244"/>
                      <a:pt x="3009" y="10183"/>
                    </a:cubicBezTo>
                    <a:cubicBezTo>
                      <a:pt x="3040" y="10153"/>
                      <a:pt x="4043" y="9697"/>
                      <a:pt x="4499" y="8785"/>
                    </a:cubicBezTo>
                    <a:cubicBezTo>
                      <a:pt x="4864" y="8025"/>
                      <a:pt x="4772" y="6931"/>
                      <a:pt x="4225" y="6445"/>
                    </a:cubicBezTo>
                    <a:cubicBezTo>
                      <a:pt x="4038" y="6240"/>
                      <a:pt x="3803" y="6141"/>
                      <a:pt x="3542" y="6141"/>
                    </a:cubicBezTo>
                    <a:cubicBezTo>
                      <a:pt x="3337" y="6141"/>
                      <a:pt x="3115" y="6203"/>
                      <a:pt x="2888" y="6323"/>
                    </a:cubicBezTo>
                    <a:cubicBezTo>
                      <a:pt x="2857" y="6323"/>
                      <a:pt x="2857" y="6353"/>
                      <a:pt x="2827" y="6353"/>
                    </a:cubicBezTo>
                    <a:cubicBezTo>
                      <a:pt x="2283" y="6673"/>
                      <a:pt x="1823" y="6833"/>
                      <a:pt x="1461" y="6833"/>
                    </a:cubicBezTo>
                    <a:cubicBezTo>
                      <a:pt x="1135" y="6833"/>
                      <a:pt x="888" y="6704"/>
                      <a:pt x="730" y="6445"/>
                    </a:cubicBezTo>
                    <a:cubicBezTo>
                      <a:pt x="304" y="5746"/>
                      <a:pt x="851" y="2220"/>
                      <a:pt x="1003" y="122"/>
                    </a:cubicBezTo>
                    <a:cubicBezTo>
                      <a:pt x="1003" y="92"/>
                      <a:pt x="973" y="1"/>
                      <a:pt x="882"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1" name="Google Shape;3281;p79"/>
              <p:cNvSpPr/>
              <p:nvPr/>
            </p:nvSpPr>
            <p:spPr>
              <a:xfrm>
                <a:off x="2636689" y="1386362"/>
                <a:ext cx="724616" cy="359371"/>
              </a:xfrm>
              <a:custGeom>
                <a:avLst/>
                <a:gdLst/>
                <a:ahLst/>
                <a:cxnLst/>
                <a:rect l="l" t="t" r="r" b="b"/>
                <a:pathLst>
                  <a:path w="38482" h="19085" extrusionOk="0">
                    <a:moveTo>
                      <a:pt x="16598" y="0"/>
                    </a:moveTo>
                    <a:cubicBezTo>
                      <a:pt x="15404" y="0"/>
                      <a:pt x="14521" y="829"/>
                      <a:pt x="14074" y="1276"/>
                    </a:cubicBezTo>
                    <a:cubicBezTo>
                      <a:pt x="12827" y="2522"/>
                      <a:pt x="11308" y="3434"/>
                      <a:pt x="9636" y="4042"/>
                    </a:cubicBezTo>
                    <a:cubicBezTo>
                      <a:pt x="5654" y="5501"/>
                      <a:pt x="0" y="8875"/>
                      <a:pt x="2766" y="15896"/>
                    </a:cubicBezTo>
                    <a:lnTo>
                      <a:pt x="6718" y="17629"/>
                    </a:lnTo>
                    <a:cubicBezTo>
                      <a:pt x="6718" y="17629"/>
                      <a:pt x="8775" y="15843"/>
                      <a:pt x="12568" y="15843"/>
                    </a:cubicBezTo>
                    <a:cubicBezTo>
                      <a:pt x="13699" y="15843"/>
                      <a:pt x="14984" y="16001"/>
                      <a:pt x="16414" y="16413"/>
                    </a:cubicBezTo>
                    <a:cubicBezTo>
                      <a:pt x="16657" y="16474"/>
                      <a:pt x="16961" y="16596"/>
                      <a:pt x="17235" y="16687"/>
                    </a:cubicBezTo>
                    <a:cubicBezTo>
                      <a:pt x="21114" y="18192"/>
                      <a:pt x="24282" y="19085"/>
                      <a:pt x="27167" y="19085"/>
                    </a:cubicBezTo>
                    <a:cubicBezTo>
                      <a:pt x="28827" y="19085"/>
                      <a:pt x="30393" y="18789"/>
                      <a:pt x="31946" y="18146"/>
                    </a:cubicBezTo>
                    <a:cubicBezTo>
                      <a:pt x="35259" y="16808"/>
                      <a:pt x="38481" y="13161"/>
                      <a:pt x="36840" y="9848"/>
                    </a:cubicBezTo>
                    <a:cubicBezTo>
                      <a:pt x="36217" y="8554"/>
                      <a:pt x="35235" y="8162"/>
                      <a:pt x="34274" y="8162"/>
                    </a:cubicBezTo>
                    <a:cubicBezTo>
                      <a:pt x="32797" y="8162"/>
                      <a:pt x="31369" y="9088"/>
                      <a:pt x="31369" y="9088"/>
                    </a:cubicBezTo>
                    <a:cubicBezTo>
                      <a:pt x="31369" y="9088"/>
                      <a:pt x="33466" y="6413"/>
                      <a:pt x="30730" y="4437"/>
                    </a:cubicBezTo>
                    <a:cubicBezTo>
                      <a:pt x="30301" y="4126"/>
                      <a:pt x="29844" y="4002"/>
                      <a:pt x="29390" y="4002"/>
                    </a:cubicBezTo>
                    <a:cubicBezTo>
                      <a:pt x="27627" y="4002"/>
                      <a:pt x="25898" y="5866"/>
                      <a:pt x="25898" y="5866"/>
                    </a:cubicBezTo>
                    <a:cubicBezTo>
                      <a:pt x="25898" y="5866"/>
                      <a:pt x="27509" y="2705"/>
                      <a:pt x="24560" y="1793"/>
                    </a:cubicBezTo>
                    <a:cubicBezTo>
                      <a:pt x="24162" y="1671"/>
                      <a:pt x="23794" y="1617"/>
                      <a:pt x="23455" y="1617"/>
                    </a:cubicBezTo>
                    <a:cubicBezTo>
                      <a:pt x="21180" y="1617"/>
                      <a:pt x="20214" y="4012"/>
                      <a:pt x="20214" y="4012"/>
                    </a:cubicBezTo>
                    <a:cubicBezTo>
                      <a:pt x="20214" y="4012"/>
                      <a:pt x="20821" y="1580"/>
                      <a:pt x="17721" y="243"/>
                    </a:cubicBezTo>
                    <a:cubicBezTo>
                      <a:pt x="17322" y="71"/>
                      <a:pt x="16947" y="0"/>
                      <a:pt x="1659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2" name="Google Shape;3282;p79"/>
              <p:cNvSpPr/>
              <p:nvPr/>
            </p:nvSpPr>
            <p:spPr>
              <a:xfrm>
                <a:off x="2709373" y="1673086"/>
                <a:ext cx="574654" cy="87013"/>
              </a:xfrm>
              <a:custGeom>
                <a:avLst/>
                <a:gdLst/>
                <a:ahLst/>
                <a:cxnLst/>
                <a:rect l="l" t="t" r="r" b="b"/>
                <a:pathLst>
                  <a:path w="30518" h="4621" fill="none" extrusionOk="0">
                    <a:moveTo>
                      <a:pt x="1" y="2645"/>
                    </a:moveTo>
                    <a:cubicBezTo>
                      <a:pt x="2463" y="457"/>
                      <a:pt x="6080" y="1"/>
                      <a:pt x="9363" y="487"/>
                    </a:cubicBezTo>
                    <a:cubicBezTo>
                      <a:pt x="12615" y="973"/>
                      <a:pt x="15654" y="2402"/>
                      <a:pt x="18724" y="3527"/>
                    </a:cubicBezTo>
                    <a:cubicBezTo>
                      <a:pt x="20305" y="4104"/>
                      <a:pt x="21886" y="4621"/>
                      <a:pt x="23557" y="4560"/>
                    </a:cubicBezTo>
                    <a:cubicBezTo>
                      <a:pt x="26232" y="4408"/>
                      <a:pt x="28451" y="2615"/>
                      <a:pt x="30518" y="913"/>
                    </a:cubicBezTo>
                  </a:path>
                </a:pathLst>
              </a:custGeom>
              <a:noFill/>
              <a:ln w="4550" cap="flat" cmpd="sng">
                <a:solidFill>
                  <a:schemeClr val="accent4"/>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3" name="Google Shape;3283;p79"/>
              <p:cNvSpPr/>
              <p:nvPr/>
            </p:nvSpPr>
            <p:spPr>
              <a:xfrm>
                <a:off x="2655575" y="1384629"/>
                <a:ext cx="377203" cy="309659"/>
              </a:xfrm>
              <a:custGeom>
                <a:avLst/>
                <a:gdLst/>
                <a:ahLst/>
                <a:cxnLst/>
                <a:rect l="l" t="t" r="r" b="b"/>
                <a:pathLst>
                  <a:path w="20032" h="16445" fill="none" extrusionOk="0">
                    <a:moveTo>
                      <a:pt x="1855" y="16444"/>
                    </a:moveTo>
                    <a:cubicBezTo>
                      <a:pt x="487" y="14742"/>
                      <a:pt x="0" y="12311"/>
                      <a:pt x="669" y="10183"/>
                    </a:cubicBezTo>
                    <a:cubicBezTo>
                      <a:pt x="1277" y="8055"/>
                      <a:pt x="2979" y="6323"/>
                      <a:pt x="5107" y="5593"/>
                    </a:cubicBezTo>
                    <a:cubicBezTo>
                      <a:pt x="6353" y="5168"/>
                      <a:pt x="7721" y="5137"/>
                      <a:pt x="8937" y="4560"/>
                    </a:cubicBezTo>
                    <a:cubicBezTo>
                      <a:pt x="11399" y="3465"/>
                      <a:pt x="12919" y="487"/>
                      <a:pt x="15624" y="152"/>
                    </a:cubicBezTo>
                    <a:cubicBezTo>
                      <a:pt x="16992" y="0"/>
                      <a:pt x="18390" y="608"/>
                      <a:pt x="19150" y="1703"/>
                    </a:cubicBezTo>
                    <a:cubicBezTo>
                      <a:pt x="19970" y="2827"/>
                      <a:pt x="20031" y="4377"/>
                      <a:pt x="19423" y="5593"/>
                    </a:cubicBezTo>
                  </a:path>
                </a:pathLst>
              </a:custGeom>
              <a:noFill/>
              <a:ln w="4550" cap="flat" cmpd="sng">
                <a:solidFill>
                  <a:schemeClr val="accent4"/>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84" name="Google Shape;3284;p79"/>
              <p:cNvSpPr/>
              <p:nvPr/>
            </p:nvSpPr>
            <p:spPr>
              <a:xfrm>
                <a:off x="3122032" y="1458462"/>
                <a:ext cx="133392" cy="126500"/>
              </a:xfrm>
              <a:custGeom>
                <a:avLst/>
                <a:gdLst/>
                <a:ahLst/>
                <a:cxnLst/>
                <a:rect l="l" t="t" r="r" b="b"/>
                <a:pathLst>
                  <a:path w="7084" h="6718" fill="none" extrusionOk="0">
                    <a:moveTo>
                      <a:pt x="1" y="2584"/>
                    </a:moveTo>
                    <a:cubicBezTo>
                      <a:pt x="578" y="1733"/>
                      <a:pt x="1308" y="973"/>
                      <a:pt x="2220" y="517"/>
                    </a:cubicBezTo>
                    <a:cubicBezTo>
                      <a:pt x="3132" y="61"/>
                      <a:pt x="4226" y="0"/>
                      <a:pt x="5138" y="396"/>
                    </a:cubicBezTo>
                    <a:cubicBezTo>
                      <a:pt x="6202" y="912"/>
                      <a:pt x="6840" y="2098"/>
                      <a:pt x="6962" y="3253"/>
                    </a:cubicBezTo>
                    <a:cubicBezTo>
                      <a:pt x="7083" y="4438"/>
                      <a:pt x="6749" y="5624"/>
                      <a:pt x="6293" y="6718"/>
                    </a:cubicBezTo>
                  </a:path>
                </a:pathLst>
              </a:custGeom>
              <a:noFill/>
              <a:ln w="4550" cap="flat" cmpd="sng">
                <a:solidFill>
                  <a:schemeClr val="accent4"/>
                </a:solidFill>
                <a:prstDash val="solid"/>
                <a:miter lim="30395"/>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85" name="Google Shape;3285;p79"/>
            <p:cNvSpPr/>
            <p:nvPr/>
          </p:nvSpPr>
          <p:spPr>
            <a:xfrm>
              <a:off x="2558118" y="4032641"/>
              <a:ext cx="93303" cy="71554"/>
            </a:xfrm>
            <a:custGeom>
              <a:avLst/>
              <a:gdLst/>
              <a:ahLst/>
              <a:cxnLst/>
              <a:rect l="l" t="t" r="r" b="b"/>
              <a:pathLst>
                <a:path w="4955" h="3800" extrusionOk="0">
                  <a:moveTo>
                    <a:pt x="4225" y="0"/>
                  </a:moveTo>
                  <a:cubicBezTo>
                    <a:pt x="1003" y="1459"/>
                    <a:pt x="0" y="2857"/>
                    <a:pt x="0" y="2857"/>
                  </a:cubicBezTo>
                  <a:cubicBezTo>
                    <a:pt x="0" y="2857"/>
                    <a:pt x="152" y="3313"/>
                    <a:pt x="4651" y="3800"/>
                  </a:cubicBezTo>
                  <a:cubicBezTo>
                    <a:pt x="4955" y="2523"/>
                    <a:pt x="4803" y="1155"/>
                    <a:pt x="4225"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4" name="TextBox 3">
            <a:extLst>
              <a:ext uri="{FF2B5EF4-FFF2-40B4-BE49-F238E27FC236}">
                <a16:creationId xmlns:a16="http://schemas.microsoft.com/office/drawing/2014/main" id="{0AD40AC6-F173-A6DE-CC19-AC9D1649326C}"/>
              </a:ext>
            </a:extLst>
          </p:cNvPr>
          <p:cNvSpPr txBox="1"/>
          <p:nvPr/>
        </p:nvSpPr>
        <p:spPr>
          <a:xfrm>
            <a:off x="3101423" y="3368357"/>
            <a:ext cx="4497052" cy="369332"/>
          </a:xfrm>
          <a:prstGeom prst="rect">
            <a:avLst/>
          </a:prstGeom>
          <a:noFill/>
        </p:spPr>
        <p:txBody>
          <a:bodyPr wrap="square" lIns="91440" tIns="45720" rIns="91440" bIns="45720" anchor="t">
            <a:spAutoFit/>
          </a:bodyPr>
          <a:lstStyle/>
          <a:p>
            <a:r>
              <a:rPr lang="en-US" sz="1800" b="1" dirty="0"/>
              <a:t>https://tinyurl.com/Rising6thEVAL26</a:t>
            </a:r>
            <a:endParaRPr lang="en-US" b="1" dirty="0"/>
          </a:p>
        </p:txBody>
      </p:sp>
      <p:pic>
        <p:nvPicPr>
          <p:cNvPr id="2" name="Picture 1" descr="QR code for https://tinyurl.com/Rising6thEVAL26">
            <a:extLst>
              <a:ext uri="{FF2B5EF4-FFF2-40B4-BE49-F238E27FC236}">
                <a16:creationId xmlns:a16="http://schemas.microsoft.com/office/drawing/2014/main" id="{B3FEAA00-0E0F-9923-6CF7-48264EC9201E}"/>
              </a:ext>
            </a:extLst>
          </p:cNvPr>
          <p:cNvPicPr>
            <a:picLocks noChangeAspect="1"/>
          </p:cNvPicPr>
          <p:nvPr/>
        </p:nvPicPr>
        <p:blipFill>
          <a:blip r:embed="rId3"/>
          <a:stretch>
            <a:fillRect/>
          </a:stretch>
        </p:blipFill>
        <p:spPr>
          <a:xfrm>
            <a:off x="1601955" y="3308933"/>
            <a:ext cx="1074822" cy="1074822"/>
          </a:xfrm>
          <a:prstGeom prst="rect">
            <a:avLst/>
          </a:prstGeom>
        </p:spPr>
      </p:pic>
    </p:spTree>
  </p:cSld>
  <p:clrMapOvr>
    <a:masterClrMapping/>
  </p:clrMapOvr>
</p:sld>
</file>

<file path=ppt/theme/theme1.xml><?xml version="1.0" encoding="utf-8"?>
<a:theme xmlns:a="http://schemas.openxmlformats.org/drawingml/2006/main" name="Practical Life Subject for Middle School - 6th Grade: Bullying Prevention by Slidesgo">
  <a:themeElements>
    <a:clrScheme name="Simple Light">
      <a:dk1>
        <a:srgbClr val="1F4788"/>
      </a:dk1>
      <a:lt1>
        <a:srgbClr val="F9E5DF"/>
      </a:lt1>
      <a:dk2>
        <a:srgbClr val="421D19"/>
      </a:dk2>
      <a:lt2>
        <a:srgbClr val="EF9985"/>
      </a:lt2>
      <a:accent1>
        <a:srgbClr val="E55436"/>
      </a:accent1>
      <a:accent2>
        <a:srgbClr val="029C9A"/>
      </a:accent2>
      <a:accent3>
        <a:srgbClr val="F4A92B"/>
      </a:accent3>
      <a:accent4>
        <a:srgbClr val="21A5D1"/>
      </a:accent4>
      <a:accent5>
        <a:srgbClr val="F4B389"/>
      </a:accent5>
      <a:accent6>
        <a:srgbClr val="FFFFFF"/>
      </a:accent6>
      <a:hlink>
        <a:srgbClr val="21A5D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bfd25eb8-3dfc-4e5c-adab-ad073f23ac72}" enabled="0" method="" siteId="{bfd25eb8-3dfc-4e5c-adab-ad073f23ac72}" removed="1"/>
</clbl:labelList>
</file>

<file path=docProps/app.xml><?xml version="1.0" encoding="utf-8"?>
<Properties xmlns="http://schemas.openxmlformats.org/officeDocument/2006/extended-properties" xmlns:vt="http://schemas.openxmlformats.org/officeDocument/2006/docPropsVTypes">
  <TotalTime>68</TotalTime>
  <Words>1343</Words>
  <Application>Microsoft Office PowerPoint</Application>
  <PresentationFormat>On-screen Show (16:9)</PresentationFormat>
  <Paragraphs>224</Paragraphs>
  <Slides>33</Slides>
  <Notes>15</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33</vt:i4>
      </vt:variant>
    </vt:vector>
  </HeadingPairs>
  <TitlesOfParts>
    <vt:vector size="48" baseType="lpstr">
      <vt:lpstr>Aptos</vt:lpstr>
      <vt:lpstr>Lato</vt:lpstr>
      <vt:lpstr>Amasis MT Pro Black</vt:lpstr>
      <vt:lpstr>Aharoni</vt:lpstr>
      <vt:lpstr>Bebas Neue</vt:lpstr>
      <vt:lpstr>Londrina Solid</vt:lpstr>
      <vt:lpstr>Tahoma</vt:lpstr>
      <vt:lpstr>Wellfleet</vt:lpstr>
      <vt:lpstr>Aptos ExtraBold</vt:lpstr>
      <vt:lpstr>Open Sans</vt:lpstr>
      <vt:lpstr>Courier New</vt:lpstr>
      <vt:lpstr>Wingdings</vt:lpstr>
      <vt:lpstr>Calibri</vt:lpstr>
      <vt:lpstr>Arial</vt:lpstr>
      <vt:lpstr>Practical Life Subject for Middle School - 6th Grade: Bullying Prevention by Slidesgo</vt:lpstr>
      <vt:lpstr>District-wide ES to MS Transition Night</vt:lpstr>
      <vt:lpstr>Welcome &amp; Greetings </vt:lpstr>
      <vt:lpstr>Our plans for this evening </vt:lpstr>
      <vt:lpstr>Fine Arts Program – Dr. Meng </vt:lpstr>
      <vt:lpstr>A whole new world!</vt:lpstr>
      <vt:lpstr>Lunch at Middle School </vt:lpstr>
      <vt:lpstr>Learning Support </vt:lpstr>
      <vt:lpstr>What 5th graders are</vt:lpstr>
      <vt:lpstr>PowerPoint Presentation</vt:lpstr>
      <vt:lpstr>How do you combat those fears?  </vt:lpstr>
      <vt:lpstr>How parents can help: </vt:lpstr>
      <vt:lpstr>How parents can help: </vt:lpstr>
      <vt:lpstr>Social Media </vt:lpstr>
      <vt:lpstr>Big Differences:</vt:lpstr>
      <vt:lpstr>Appropriate Behaviors for Middle School</vt:lpstr>
      <vt:lpstr>PowerPoint Presentation</vt:lpstr>
      <vt:lpstr>Understanding the Class Schedule </vt:lpstr>
      <vt:lpstr>PowerPoint Presentation</vt:lpstr>
      <vt:lpstr>Grading &amp; Tests</vt:lpstr>
      <vt:lpstr>Infinite Campus </vt:lpstr>
      <vt:lpstr>PowerPoint Presentation</vt:lpstr>
      <vt:lpstr>PowerPoint Presentation</vt:lpstr>
      <vt:lpstr>PowerPoint Presentation</vt:lpstr>
      <vt:lpstr>PowerPoint Presentation</vt:lpstr>
      <vt:lpstr>Available to Parents in Infinite Campus </vt:lpstr>
      <vt:lpstr>Additional Information </vt:lpstr>
      <vt:lpstr>Follow All of Us on Social Media </vt:lpstr>
      <vt:lpstr>Dance &amp; Cheer Tryouts are in May </vt:lpstr>
      <vt:lpstr>Cheer  Interest meeting April 21st  4:30pm –5:30pm</vt:lpstr>
      <vt:lpstr>Edwards Middle </vt:lpstr>
      <vt:lpstr>PowerPoint Presentation</vt:lpstr>
      <vt:lpstr>Stay Tuned for  additional Middle School Transitional  Activities</vt:lpstr>
      <vt:lpstr>Thank You for Attending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District-wide ES to MS Transition Night</dc:title>
  <dc:creator>Tanya Cobb</dc:creator>
  <cp:lastModifiedBy>Michelle Kim</cp:lastModifiedBy>
  <cp:revision>137</cp:revision>
  <dcterms:modified xsi:type="dcterms:W3CDTF">2026-04-02T18:18:43Z</dcterms:modified>
</cp:coreProperties>
</file>