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77" r:id="rId6"/>
    <p:sldId id="278" r:id="rId7"/>
    <p:sldId id="258" r:id="rId8"/>
    <p:sldId id="264" r:id="rId9"/>
    <p:sldId id="263" r:id="rId10"/>
    <p:sldId id="259" r:id="rId11"/>
    <p:sldId id="280" r:id="rId12"/>
    <p:sldId id="282" r:id="rId13"/>
    <p:sldId id="281" r:id="rId14"/>
    <p:sldId id="283" r:id="rId15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DE4BDAA2-6D15-45FD-809F-91C2D2C510A7}">
          <p14:sldIdLst>
            <p14:sldId id="256"/>
            <p14:sldId id="277"/>
            <p14:sldId id="278"/>
            <p14:sldId id="258"/>
            <p14:sldId id="264"/>
            <p14:sldId id="263"/>
            <p14:sldId id="259"/>
            <p14:sldId id="280"/>
            <p14:sldId id="282"/>
            <p14:sldId id="281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oy A. Cloum" userId="ffe030c4-4be2-4056-8c5b-8408068f807d" providerId="ADAL" clId="{00E4E201-7422-49A3-A041-E63AB5FBAEC1}"/>
    <pc:docChg chg="custSel addSld delSld modSld sldOrd modSection">
      <pc:chgData name="Troy A. Cloum" userId="ffe030c4-4be2-4056-8c5b-8408068f807d" providerId="ADAL" clId="{00E4E201-7422-49A3-A041-E63AB5FBAEC1}" dt="2025-10-31T16:01:05.827" v="1425"/>
      <pc:docMkLst>
        <pc:docMk/>
      </pc:docMkLst>
      <pc:sldChg chg="addSp modSp mod modTransition">
        <pc:chgData name="Troy A. Cloum" userId="ffe030c4-4be2-4056-8c5b-8408068f807d" providerId="ADAL" clId="{00E4E201-7422-49A3-A041-E63AB5FBAEC1}" dt="2025-10-31T15:52:29.368" v="1422"/>
        <pc:sldMkLst>
          <pc:docMk/>
          <pc:sldMk cId="3393810462" sldId="256"/>
        </pc:sldMkLst>
        <pc:spChg chg="mod">
          <ac:chgData name="Troy A. Cloum" userId="ffe030c4-4be2-4056-8c5b-8408068f807d" providerId="ADAL" clId="{00E4E201-7422-49A3-A041-E63AB5FBAEC1}" dt="2025-10-31T15:43:18.311" v="1419" actId="20577"/>
          <ac:spMkLst>
            <pc:docMk/>
            <pc:sldMk cId="3393810462" sldId="256"/>
            <ac:spMk id="6" creationId="{00000000-0000-0000-0000-000000000000}"/>
          </ac:spMkLst>
        </pc:spChg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3393810462" sldId="256"/>
            <ac:picMk id="2" creationId="{9920F4E1-CDFF-4C8F-AD71-EC772315CF38}"/>
          </ac:picMkLst>
        </pc:picChg>
      </pc:sldChg>
      <pc:sldChg chg="addSp modSp modTransition">
        <pc:chgData name="Troy A. Cloum" userId="ffe030c4-4be2-4056-8c5b-8408068f807d" providerId="ADAL" clId="{00E4E201-7422-49A3-A041-E63AB5FBAEC1}" dt="2025-10-31T15:52:29.368" v="1422"/>
        <pc:sldMkLst>
          <pc:docMk/>
          <pc:sldMk cId="3219352562" sldId="258"/>
        </pc:sldMkLst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3219352562" sldId="258"/>
            <ac:picMk id="4" creationId="{6C716295-ECA4-4F02-803C-9AD7FDF64B1A}"/>
          </ac:picMkLst>
        </pc:picChg>
      </pc:sldChg>
      <pc:sldChg chg="addSp modSp modTransition">
        <pc:chgData name="Troy A. Cloum" userId="ffe030c4-4be2-4056-8c5b-8408068f807d" providerId="ADAL" clId="{00E4E201-7422-49A3-A041-E63AB5FBAEC1}" dt="2025-10-31T15:52:29.368" v="1422"/>
        <pc:sldMkLst>
          <pc:docMk/>
          <pc:sldMk cId="1232506143" sldId="259"/>
        </pc:sldMkLst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1232506143" sldId="259"/>
            <ac:picMk id="3" creationId="{03B0D10A-BC7F-45FD-908F-579C3680499D}"/>
          </ac:picMkLst>
        </pc:picChg>
      </pc:sldChg>
      <pc:sldChg chg="addSp modSp mod modTransition">
        <pc:chgData name="Troy A. Cloum" userId="ffe030c4-4be2-4056-8c5b-8408068f807d" providerId="ADAL" clId="{00E4E201-7422-49A3-A041-E63AB5FBAEC1}" dt="2025-10-31T15:52:29.368" v="1422"/>
        <pc:sldMkLst>
          <pc:docMk/>
          <pc:sldMk cId="2704693538" sldId="263"/>
        </pc:sldMkLst>
        <pc:spChg chg="mod">
          <ac:chgData name="Troy A. Cloum" userId="ffe030c4-4be2-4056-8c5b-8408068f807d" providerId="ADAL" clId="{00E4E201-7422-49A3-A041-E63AB5FBAEC1}" dt="2025-10-31T14:23:06.913" v="20" actId="20577"/>
          <ac:spMkLst>
            <pc:docMk/>
            <pc:sldMk cId="2704693538" sldId="263"/>
            <ac:spMk id="11" creationId="{A5A1D849-51DD-495F-A8EE-67FBF8897E18}"/>
          </ac:spMkLst>
        </pc:spChg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2704693538" sldId="263"/>
            <ac:picMk id="3" creationId="{35DB3FCC-DE58-4FBC-B41E-267F7B42C0C8}"/>
          </ac:picMkLst>
        </pc:picChg>
      </pc:sldChg>
      <pc:sldChg chg="addSp modSp modTransition">
        <pc:chgData name="Troy A. Cloum" userId="ffe030c4-4be2-4056-8c5b-8408068f807d" providerId="ADAL" clId="{00E4E201-7422-49A3-A041-E63AB5FBAEC1}" dt="2025-10-31T15:52:29.368" v="1422"/>
        <pc:sldMkLst>
          <pc:docMk/>
          <pc:sldMk cId="2262109228" sldId="264"/>
        </pc:sldMkLst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2262109228" sldId="264"/>
            <ac:picMk id="3" creationId="{EE808DFE-5124-40F9-8549-3DAB64A1933B}"/>
          </ac:picMkLst>
        </pc:picChg>
      </pc:sldChg>
      <pc:sldChg chg="del">
        <pc:chgData name="Troy A. Cloum" userId="ffe030c4-4be2-4056-8c5b-8408068f807d" providerId="ADAL" clId="{00E4E201-7422-49A3-A041-E63AB5FBAEC1}" dt="2025-10-31T14:35:22.581" v="21" actId="2696"/>
        <pc:sldMkLst>
          <pc:docMk/>
          <pc:sldMk cId="197559027" sldId="268"/>
        </pc:sldMkLst>
      </pc:sldChg>
      <pc:sldChg chg="del">
        <pc:chgData name="Troy A. Cloum" userId="ffe030c4-4be2-4056-8c5b-8408068f807d" providerId="ADAL" clId="{00E4E201-7422-49A3-A041-E63AB5FBAEC1}" dt="2025-10-31T14:35:31.190" v="23" actId="2696"/>
        <pc:sldMkLst>
          <pc:docMk/>
          <pc:sldMk cId="1790770492" sldId="270"/>
        </pc:sldMkLst>
      </pc:sldChg>
      <pc:sldChg chg="del">
        <pc:chgData name="Troy A. Cloum" userId="ffe030c4-4be2-4056-8c5b-8408068f807d" providerId="ADAL" clId="{00E4E201-7422-49A3-A041-E63AB5FBAEC1}" dt="2025-10-31T14:35:35.570" v="24" actId="2696"/>
        <pc:sldMkLst>
          <pc:docMk/>
          <pc:sldMk cId="1184626830" sldId="271"/>
        </pc:sldMkLst>
      </pc:sldChg>
      <pc:sldChg chg="del">
        <pc:chgData name="Troy A. Cloum" userId="ffe030c4-4be2-4056-8c5b-8408068f807d" providerId="ADAL" clId="{00E4E201-7422-49A3-A041-E63AB5FBAEC1}" dt="2025-10-31T14:35:25.781" v="22" actId="2696"/>
        <pc:sldMkLst>
          <pc:docMk/>
          <pc:sldMk cId="324451631" sldId="272"/>
        </pc:sldMkLst>
      </pc:sldChg>
      <pc:sldChg chg="del">
        <pc:chgData name="Troy A. Cloum" userId="ffe030c4-4be2-4056-8c5b-8408068f807d" providerId="ADAL" clId="{00E4E201-7422-49A3-A041-E63AB5FBAEC1}" dt="2025-10-31T14:35:38.691" v="25" actId="2696"/>
        <pc:sldMkLst>
          <pc:docMk/>
          <pc:sldMk cId="2006887238" sldId="274"/>
        </pc:sldMkLst>
      </pc:sldChg>
      <pc:sldChg chg="addSp modSp modTransition">
        <pc:chgData name="Troy A. Cloum" userId="ffe030c4-4be2-4056-8c5b-8408068f807d" providerId="ADAL" clId="{00E4E201-7422-49A3-A041-E63AB5FBAEC1}" dt="2025-10-31T15:52:29.368" v="1422"/>
        <pc:sldMkLst>
          <pc:docMk/>
          <pc:sldMk cId="2372058437" sldId="277"/>
        </pc:sldMkLst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2372058437" sldId="277"/>
            <ac:picMk id="3" creationId="{9F1C9C4A-90B9-4D79-A008-CC1BC5927216}"/>
          </ac:picMkLst>
        </pc:picChg>
      </pc:sldChg>
      <pc:sldChg chg="addSp delSp modSp modTransition modAnim">
        <pc:chgData name="Troy A. Cloum" userId="ffe030c4-4be2-4056-8c5b-8408068f807d" providerId="ADAL" clId="{00E4E201-7422-49A3-A041-E63AB5FBAEC1}" dt="2025-10-31T15:52:29.368" v="1422"/>
        <pc:sldMkLst>
          <pc:docMk/>
          <pc:sldMk cId="3405647375" sldId="278"/>
        </pc:sldMkLst>
        <pc:picChg chg="add del mod">
          <ac:chgData name="Troy A. Cloum" userId="ffe030c4-4be2-4056-8c5b-8408068f807d" providerId="ADAL" clId="{00E4E201-7422-49A3-A041-E63AB5FBAEC1}" dt="2025-10-31T15:46:12.691" v="1421"/>
          <ac:picMkLst>
            <pc:docMk/>
            <pc:sldMk cId="3405647375" sldId="278"/>
            <ac:picMk id="3" creationId="{01DCB099-86B2-4B7B-A1B2-C5CC0F7F95C7}"/>
          </ac:picMkLst>
        </pc:picChg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3405647375" sldId="278"/>
            <ac:picMk id="4" creationId="{E3E8B84D-0779-44AE-B3CD-8A008B98D06B}"/>
          </ac:picMkLst>
        </pc:picChg>
      </pc:sldChg>
      <pc:sldChg chg="del">
        <pc:chgData name="Troy A. Cloum" userId="ffe030c4-4be2-4056-8c5b-8408068f807d" providerId="ADAL" clId="{00E4E201-7422-49A3-A041-E63AB5FBAEC1}" dt="2025-10-31T14:51:21.537" v="1157" actId="2696"/>
        <pc:sldMkLst>
          <pc:docMk/>
          <pc:sldMk cId="1235184782" sldId="279"/>
        </pc:sldMkLst>
      </pc:sldChg>
      <pc:sldChg chg="addSp delSp modSp new mod ord modTransition modClrScheme chgLayout">
        <pc:chgData name="Troy A. Cloum" userId="ffe030c4-4be2-4056-8c5b-8408068f807d" providerId="ADAL" clId="{00E4E201-7422-49A3-A041-E63AB5FBAEC1}" dt="2025-10-31T15:52:29.368" v="1422"/>
        <pc:sldMkLst>
          <pc:docMk/>
          <pc:sldMk cId="95549032" sldId="280"/>
        </pc:sldMkLst>
        <pc:spChg chg="mod ord">
          <ac:chgData name="Troy A. Cloum" userId="ffe030c4-4be2-4056-8c5b-8408068f807d" providerId="ADAL" clId="{00E4E201-7422-49A3-A041-E63AB5FBAEC1}" dt="2025-10-31T14:36:48.140" v="66" actId="700"/>
          <ac:spMkLst>
            <pc:docMk/>
            <pc:sldMk cId="95549032" sldId="280"/>
            <ac:spMk id="2" creationId="{14319DD3-9219-45D7-9021-F8EBE0FBF86A}"/>
          </ac:spMkLst>
        </pc:spChg>
        <pc:spChg chg="del mod ord">
          <ac:chgData name="Troy A. Cloum" userId="ffe030c4-4be2-4056-8c5b-8408068f807d" providerId="ADAL" clId="{00E4E201-7422-49A3-A041-E63AB5FBAEC1}" dt="2025-10-31T14:36:48.140" v="66" actId="700"/>
          <ac:spMkLst>
            <pc:docMk/>
            <pc:sldMk cId="95549032" sldId="280"/>
            <ac:spMk id="3" creationId="{16D721E0-DCB7-4739-97CE-42CA7F913ED5}"/>
          </ac:spMkLst>
        </pc:spChg>
        <pc:spChg chg="add mod ord">
          <ac:chgData name="Troy A. Cloum" userId="ffe030c4-4be2-4056-8c5b-8408068f807d" providerId="ADAL" clId="{00E4E201-7422-49A3-A041-E63AB5FBAEC1}" dt="2025-10-31T14:36:57.980" v="80" actId="20577"/>
          <ac:spMkLst>
            <pc:docMk/>
            <pc:sldMk cId="95549032" sldId="280"/>
            <ac:spMk id="4" creationId="{6A7C6431-5A08-41CC-BA66-7D130F881E5F}"/>
          </ac:spMkLst>
        </pc:spChg>
        <pc:spChg chg="add mod ord">
          <ac:chgData name="Troy A. Cloum" userId="ffe030c4-4be2-4056-8c5b-8408068f807d" providerId="ADAL" clId="{00E4E201-7422-49A3-A041-E63AB5FBAEC1}" dt="2025-10-31T14:37:38.630" v="153" actId="20577"/>
          <ac:spMkLst>
            <pc:docMk/>
            <pc:sldMk cId="95549032" sldId="280"/>
            <ac:spMk id="5" creationId="{49A3D43E-710C-4E99-8F3D-F58157F487E7}"/>
          </ac:spMkLst>
        </pc:spChg>
        <pc:spChg chg="add mod ord">
          <ac:chgData name="Troy A. Cloum" userId="ffe030c4-4be2-4056-8c5b-8408068f807d" providerId="ADAL" clId="{00E4E201-7422-49A3-A041-E63AB5FBAEC1}" dt="2025-10-31T14:37:49.425" v="168" actId="20577"/>
          <ac:spMkLst>
            <pc:docMk/>
            <pc:sldMk cId="95549032" sldId="280"/>
            <ac:spMk id="6" creationId="{FAEA51B1-1AD7-4615-BF64-F92866BB942F}"/>
          </ac:spMkLst>
        </pc:spChg>
        <pc:spChg chg="add mod ord">
          <ac:chgData name="Troy A. Cloum" userId="ffe030c4-4be2-4056-8c5b-8408068f807d" providerId="ADAL" clId="{00E4E201-7422-49A3-A041-E63AB5FBAEC1}" dt="2025-10-31T14:38:00.832" v="169"/>
          <ac:spMkLst>
            <pc:docMk/>
            <pc:sldMk cId="95549032" sldId="280"/>
            <ac:spMk id="7" creationId="{58E1B66A-E40C-4038-9155-A4AAD32B1E49}"/>
          </ac:spMkLst>
        </pc:spChg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95549032" sldId="280"/>
            <ac:picMk id="8" creationId="{610D2821-0C4A-4431-BD5E-81A3E28D40BF}"/>
          </ac:picMkLst>
        </pc:picChg>
      </pc:sldChg>
      <pc:sldChg chg="modSp new del mod">
        <pc:chgData name="Troy A. Cloum" userId="ffe030c4-4be2-4056-8c5b-8408068f807d" providerId="ADAL" clId="{00E4E201-7422-49A3-A041-E63AB5FBAEC1}" dt="2025-10-31T14:39:26.195" v="248" actId="2696"/>
        <pc:sldMkLst>
          <pc:docMk/>
          <pc:sldMk cId="1021524341" sldId="281"/>
        </pc:sldMkLst>
        <pc:spChg chg="mod">
          <ac:chgData name="Troy A. Cloum" userId="ffe030c4-4be2-4056-8c5b-8408068f807d" providerId="ADAL" clId="{00E4E201-7422-49A3-A041-E63AB5FBAEC1}" dt="2025-10-31T14:38:13.245" v="179" actId="20577"/>
          <ac:spMkLst>
            <pc:docMk/>
            <pc:sldMk cId="1021524341" sldId="281"/>
            <ac:spMk id="2" creationId="{43812F6D-025E-4A7B-A832-09A65DBB66AB}"/>
          </ac:spMkLst>
        </pc:spChg>
        <pc:spChg chg="mod">
          <ac:chgData name="Troy A. Cloum" userId="ffe030c4-4be2-4056-8c5b-8408068f807d" providerId="ADAL" clId="{00E4E201-7422-49A3-A041-E63AB5FBAEC1}" dt="2025-10-31T14:38:18.148" v="191" actId="20577"/>
          <ac:spMkLst>
            <pc:docMk/>
            <pc:sldMk cId="1021524341" sldId="281"/>
            <ac:spMk id="3" creationId="{4D8BD81A-0A7D-4D17-AD15-D0AD7B4B87B0}"/>
          </ac:spMkLst>
        </pc:spChg>
      </pc:sldChg>
      <pc:sldChg chg="addSp delSp modSp new mod modTransition">
        <pc:chgData name="Troy A. Cloum" userId="ffe030c4-4be2-4056-8c5b-8408068f807d" providerId="ADAL" clId="{00E4E201-7422-49A3-A041-E63AB5FBAEC1}" dt="2025-10-31T16:01:05.827" v="1425"/>
        <pc:sldMkLst>
          <pc:docMk/>
          <pc:sldMk cId="2335552646" sldId="281"/>
        </pc:sldMkLst>
        <pc:spChg chg="mod">
          <ac:chgData name="Troy A. Cloum" userId="ffe030c4-4be2-4056-8c5b-8408068f807d" providerId="ADAL" clId="{00E4E201-7422-49A3-A041-E63AB5FBAEC1}" dt="2025-10-31T14:39:55.757" v="268" actId="20577"/>
          <ac:spMkLst>
            <pc:docMk/>
            <pc:sldMk cId="2335552646" sldId="281"/>
            <ac:spMk id="2" creationId="{D77527B8-B38B-40ED-A894-C9FDC067802E}"/>
          </ac:spMkLst>
        </pc:spChg>
        <pc:spChg chg="mod">
          <ac:chgData name="Troy A. Cloum" userId="ffe030c4-4be2-4056-8c5b-8408068f807d" providerId="ADAL" clId="{00E4E201-7422-49A3-A041-E63AB5FBAEC1}" dt="2025-10-31T16:00:02.357" v="1424" actId="20577"/>
          <ac:spMkLst>
            <pc:docMk/>
            <pc:sldMk cId="2335552646" sldId="281"/>
            <ac:spMk id="3" creationId="{91ABAA18-6DB4-4033-B4CA-497A1C638CCA}"/>
          </ac:spMkLst>
        </pc:spChg>
        <pc:picChg chg="add del mod">
          <ac:chgData name="Troy A. Cloum" userId="ffe030c4-4be2-4056-8c5b-8408068f807d" providerId="ADAL" clId="{00E4E201-7422-49A3-A041-E63AB5FBAEC1}" dt="2025-10-31T16:01:05.827" v="1425"/>
          <ac:picMkLst>
            <pc:docMk/>
            <pc:sldMk cId="2335552646" sldId="281"/>
            <ac:picMk id="4" creationId="{5BFDA6F4-C88F-4884-BFE9-BD1CD1543D10}"/>
          </ac:picMkLst>
        </pc:picChg>
        <pc:picChg chg="add mod">
          <ac:chgData name="Troy A. Cloum" userId="ffe030c4-4be2-4056-8c5b-8408068f807d" providerId="ADAL" clId="{00E4E201-7422-49A3-A041-E63AB5FBAEC1}" dt="2025-10-31T16:01:05.827" v="1425"/>
          <ac:picMkLst>
            <pc:docMk/>
            <pc:sldMk cId="2335552646" sldId="281"/>
            <ac:picMk id="5" creationId="{EE689832-E903-4534-9F2D-09E218046D24}"/>
          </ac:picMkLst>
        </pc:picChg>
      </pc:sldChg>
      <pc:sldChg chg="addSp modSp add mod modTransition">
        <pc:chgData name="Troy A. Cloum" userId="ffe030c4-4be2-4056-8c5b-8408068f807d" providerId="ADAL" clId="{00E4E201-7422-49A3-A041-E63AB5FBAEC1}" dt="2025-10-31T15:52:29.368" v="1422"/>
        <pc:sldMkLst>
          <pc:docMk/>
          <pc:sldMk cId="1656762009" sldId="282"/>
        </pc:sldMkLst>
        <pc:spChg chg="mod">
          <ac:chgData name="Troy A. Cloum" userId="ffe030c4-4be2-4056-8c5b-8408068f807d" providerId="ADAL" clId="{00E4E201-7422-49A3-A041-E63AB5FBAEC1}" dt="2025-10-31T14:44:47.945" v="907" actId="20577"/>
          <ac:spMkLst>
            <pc:docMk/>
            <pc:sldMk cId="1656762009" sldId="282"/>
            <ac:spMk id="2" creationId="{14319DD3-9219-45D7-9021-F8EBE0FBF86A}"/>
          </ac:spMkLst>
        </pc:spChg>
        <pc:spChg chg="mod">
          <ac:chgData name="Troy A. Cloum" userId="ffe030c4-4be2-4056-8c5b-8408068f807d" providerId="ADAL" clId="{00E4E201-7422-49A3-A041-E63AB5FBAEC1}" dt="2025-10-31T14:44:57.513" v="931" actId="20577"/>
          <ac:spMkLst>
            <pc:docMk/>
            <pc:sldMk cId="1656762009" sldId="282"/>
            <ac:spMk id="5" creationId="{49A3D43E-710C-4E99-8F3D-F58157F487E7}"/>
          </ac:spMkLst>
        </pc:spChg>
        <pc:spChg chg="mod">
          <ac:chgData name="Troy A. Cloum" userId="ffe030c4-4be2-4056-8c5b-8408068f807d" providerId="ADAL" clId="{00E4E201-7422-49A3-A041-E63AB5FBAEC1}" dt="2025-10-31T14:45:24.474" v="994" actId="5793"/>
          <ac:spMkLst>
            <pc:docMk/>
            <pc:sldMk cId="1656762009" sldId="282"/>
            <ac:spMk id="7" creationId="{58E1B66A-E40C-4038-9155-A4AAD32B1E49}"/>
          </ac:spMkLst>
        </pc:spChg>
        <pc:picChg chg="add mod">
          <ac:chgData name="Troy A. Cloum" userId="ffe030c4-4be2-4056-8c5b-8408068f807d" providerId="ADAL" clId="{00E4E201-7422-49A3-A041-E63AB5FBAEC1}" dt="2025-10-31T15:52:29.368" v="1422"/>
          <ac:picMkLst>
            <pc:docMk/>
            <pc:sldMk cId="1656762009" sldId="282"/>
            <ac:picMk id="3" creationId="{A7A6EBE5-6AA4-4402-8B2D-61D885C89209}"/>
          </ac:picMkLst>
        </pc:picChg>
      </pc:sldChg>
      <pc:sldChg chg="modSp new del mod">
        <pc:chgData name="Troy A. Cloum" userId="ffe030c4-4be2-4056-8c5b-8408068f807d" providerId="ADAL" clId="{00E4E201-7422-49A3-A041-E63AB5FBAEC1}" dt="2025-10-31T14:39:22.308" v="247" actId="2696"/>
        <pc:sldMkLst>
          <pc:docMk/>
          <pc:sldMk cId="3966016717" sldId="282"/>
        </pc:sldMkLst>
        <pc:spChg chg="mod">
          <ac:chgData name="Troy A. Cloum" userId="ffe030c4-4be2-4056-8c5b-8408068f807d" providerId="ADAL" clId="{00E4E201-7422-49A3-A041-E63AB5FBAEC1}" dt="2025-10-31T14:38:35.418" v="193"/>
          <ac:spMkLst>
            <pc:docMk/>
            <pc:sldMk cId="3966016717" sldId="282"/>
            <ac:spMk id="2" creationId="{BA664724-15A4-4FE6-BD80-53A1E5F68B9D}"/>
          </ac:spMkLst>
        </pc:spChg>
        <pc:spChg chg="mod">
          <ac:chgData name="Troy A. Cloum" userId="ffe030c4-4be2-4056-8c5b-8408068f807d" providerId="ADAL" clId="{00E4E201-7422-49A3-A041-E63AB5FBAEC1}" dt="2025-10-31T14:38:39.651" v="205" actId="20577"/>
          <ac:spMkLst>
            <pc:docMk/>
            <pc:sldMk cId="3966016717" sldId="282"/>
            <ac:spMk id="3" creationId="{32B4F2EC-318C-4AF5-8CBD-4310AB834307}"/>
          </ac:spMkLst>
        </pc:spChg>
        <pc:spChg chg="mod">
          <ac:chgData name="Troy A. Cloum" userId="ffe030c4-4be2-4056-8c5b-8408068f807d" providerId="ADAL" clId="{00E4E201-7422-49A3-A041-E63AB5FBAEC1}" dt="2025-10-31T14:39:17.058" v="246" actId="5793"/>
          <ac:spMkLst>
            <pc:docMk/>
            <pc:sldMk cId="3966016717" sldId="282"/>
            <ac:spMk id="4" creationId="{582CFC51-0C22-4D84-A350-B8AF8E89A8A5}"/>
          </ac:spMkLst>
        </pc:spChg>
      </pc:sldChg>
      <pc:sldChg chg="addSp delSp modSp new mod modTransition modClrScheme chgLayout">
        <pc:chgData name="Troy A. Cloum" userId="ffe030c4-4be2-4056-8c5b-8408068f807d" providerId="ADAL" clId="{00E4E201-7422-49A3-A041-E63AB5FBAEC1}" dt="2025-10-31T16:01:05.827" v="1425"/>
        <pc:sldMkLst>
          <pc:docMk/>
          <pc:sldMk cId="885806704" sldId="283"/>
        </pc:sldMkLst>
        <pc:spChg chg="mod ord">
          <ac:chgData name="Troy A. Cloum" userId="ffe030c4-4be2-4056-8c5b-8408068f807d" providerId="ADAL" clId="{00E4E201-7422-49A3-A041-E63AB5FBAEC1}" dt="2025-10-31T14:54:21.897" v="1284" actId="122"/>
          <ac:spMkLst>
            <pc:docMk/>
            <pc:sldMk cId="885806704" sldId="283"/>
            <ac:spMk id="2" creationId="{BBC1DF0F-C90C-4BF1-8A1B-B3AB9CFC6E77}"/>
          </ac:spMkLst>
        </pc:spChg>
        <pc:spChg chg="del mod ord">
          <ac:chgData name="Troy A. Cloum" userId="ffe030c4-4be2-4056-8c5b-8408068f807d" providerId="ADAL" clId="{00E4E201-7422-49A3-A041-E63AB5FBAEC1}" dt="2025-10-31T14:53:23.429" v="1274" actId="700"/>
          <ac:spMkLst>
            <pc:docMk/>
            <pc:sldMk cId="885806704" sldId="283"/>
            <ac:spMk id="3" creationId="{79524C29-2CD5-4D4C-AE3C-EBBCA7CF190A}"/>
          </ac:spMkLst>
        </pc:spChg>
        <pc:spChg chg="add mod ord">
          <ac:chgData name="Troy A. Cloum" userId="ffe030c4-4be2-4056-8c5b-8408068f807d" providerId="ADAL" clId="{00E4E201-7422-49A3-A041-E63AB5FBAEC1}" dt="2025-10-31T14:53:23.429" v="1274" actId="700"/>
          <ac:spMkLst>
            <pc:docMk/>
            <pc:sldMk cId="885806704" sldId="283"/>
            <ac:spMk id="4" creationId="{15540F3B-802F-40DC-91CA-876976FFB3CF}"/>
          </ac:spMkLst>
        </pc:spChg>
        <pc:picChg chg="add del mod">
          <ac:chgData name="Troy A. Cloum" userId="ffe030c4-4be2-4056-8c5b-8408068f807d" providerId="ADAL" clId="{00E4E201-7422-49A3-A041-E63AB5FBAEC1}" dt="2025-10-31T16:01:05.827" v="1425"/>
          <ac:picMkLst>
            <pc:docMk/>
            <pc:sldMk cId="885806704" sldId="283"/>
            <ac:picMk id="5" creationId="{030BAFA1-F284-400B-B2FE-3B00F097A0B1}"/>
          </ac:picMkLst>
        </pc:picChg>
        <pc:picChg chg="add mod">
          <ac:chgData name="Troy A. Cloum" userId="ffe030c4-4be2-4056-8c5b-8408068f807d" providerId="ADAL" clId="{00E4E201-7422-49A3-A041-E63AB5FBAEC1}" dt="2025-10-31T16:01:05.827" v="1425"/>
          <ac:picMkLst>
            <pc:docMk/>
            <pc:sldMk cId="885806704" sldId="283"/>
            <ac:picMk id="6" creationId="{90E91D87-4485-4A84-9782-7D88890CC87D}"/>
          </ac:picMkLst>
        </pc:picChg>
      </pc:sldChg>
      <pc:sldChg chg="modSp new del mod">
        <pc:chgData name="Troy A. Cloum" userId="ffe030c4-4be2-4056-8c5b-8408068f807d" providerId="ADAL" clId="{00E4E201-7422-49A3-A041-E63AB5FBAEC1}" dt="2025-10-31T14:46:55.352" v="1085" actId="2696"/>
        <pc:sldMkLst>
          <pc:docMk/>
          <pc:sldMk cId="2522441041" sldId="283"/>
        </pc:sldMkLst>
        <pc:spChg chg="mod">
          <ac:chgData name="Troy A. Cloum" userId="ffe030c4-4be2-4056-8c5b-8408068f807d" providerId="ADAL" clId="{00E4E201-7422-49A3-A041-E63AB5FBAEC1}" dt="2025-10-31T14:46:15.543" v="1020" actId="20577"/>
          <ac:spMkLst>
            <pc:docMk/>
            <pc:sldMk cId="2522441041" sldId="283"/>
            <ac:spMk id="2" creationId="{214CBE89-2437-4D02-A523-5D7C040F6783}"/>
          </ac:spMkLst>
        </pc:spChg>
        <pc:spChg chg="mod">
          <ac:chgData name="Troy A. Cloum" userId="ffe030c4-4be2-4056-8c5b-8408068f807d" providerId="ADAL" clId="{00E4E201-7422-49A3-A041-E63AB5FBAEC1}" dt="2025-10-31T14:46:38.923" v="1084" actId="20577"/>
          <ac:spMkLst>
            <pc:docMk/>
            <pc:sldMk cId="2522441041" sldId="283"/>
            <ac:spMk id="3" creationId="{11214706-71D8-4FDF-9477-D8B15B979A93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49-40FA-BDF6-8EAAF3F3FE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49-40FA-BDF6-8EAAF3F3FE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49-40FA-BDF6-8EAAF3F3FE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449-40FA-BDF6-8EAAF3F3FE76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449-40FA-BDF6-8EAAF3F3FE76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9449-40FA-BDF6-8EAAF3F3FE76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9449-40FA-BDF6-8EAAF3F3FE76}"/>
              </c:ext>
            </c:extLst>
          </c:dPt>
          <c:dLbls>
            <c:dLbl>
              <c:idx val="0"/>
              <c:layout>
                <c:manualLayout>
                  <c:x val="1.8912729658792652E-2"/>
                  <c:y val="-6.34230096237970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449-40FA-BDF6-8EAAF3F3FE76}"/>
                </c:ext>
              </c:extLst>
            </c:dLbl>
            <c:dLbl>
              <c:idx val="1"/>
              <c:layout>
                <c:manualLayout>
                  <c:x val="-2.0416338582677166E-2"/>
                  <c:y val="-2.282370953630796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449-40FA-BDF6-8EAAF3F3FE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Sheet1!$B$3:$B$9</c:f>
              <c:strCache>
                <c:ptCount val="7"/>
                <c:pt idx="0">
                  <c:v>Salaries</c:v>
                </c:pt>
                <c:pt idx="1">
                  <c:v>Benefits</c:v>
                </c:pt>
                <c:pt idx="2">
                  <c:v>Professional Services</c:v>
                </c:pt>
                <c:pt idx="3">
                  <c:v>Travel</c:v>
                </c:pt>
                <c:pt idx="4">
                  <c:v>Supplies</c:v>
                </c:pt>
                <c:pt idx="5">
                  <c:v>Dues &amp; Fees</c:v>
                </c:pt>
                <c:pt idx="6">
                  <c:v>Tuition</c:v>
                </c:pt>
              </c:strCache>
            </c:strRef>
          </c:cat>
          <c:val>
            <c:numRef>
              <c:f>Sheet1!$D$3:$D$9</c:f>
              <c:numCache>
                <c:formatCode>0.00%</c:formatCode>
                <c:ptCount val="7"/>
                <c:pt idx="0">
                  <c:v>0.59580371951161548</c:v>
                </c:pt>
                <c:pt idx="1">
                  <c:v>0.26104981998682114</c:v>
                </c:pt>
                <c:pt idx="2">
                  <c:v>4.5538305567665034E-2</c:v>
                </c:pt>
                <c:pt idx="3">
                  <c:v>1.4726668467198243E-3</c:v>
                </c:pt>
                <c:pt idx="4">
                  <c:v>4.4357148423252821E-2</c:v>
                </c:pt>
                <c:pt idx="5">
                  <c:v>7.8333342910628953E-5</c:v>
                </c:pt>
                <c:pt idx="6">
                  <c:v>5.1700006321015103E-2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449-40FA-BDF6-8EAAF3F3FE7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835-4256-BAEC-2B2A87D83F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835-4256-BAEC-2B2A87D83F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835-4256-BAEC-2B2A87D83F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835-4256-BAEC-2B2A87D83F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835-4256-BAEC-2B2A87D83F9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835-4256-BAEC-2B2A87D83F98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835-4256-BAEC-2B2A87D83F98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835-4256-BAEC-2B2A87D83F98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0835-4256-BAEC-2B2A87D83F98}"/>
              </c:ext>
            </c:extLst>
          </c:dPt>
          <c:dLbls>
            <c:dLbl>
              <c:idx val="0"/>
              <c:layout>
                <c:manualLayout>
                  <c:x val="6.6017825896762902E-2"/>
                  <c:y val="7.642825896762904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835-4256-BAEC-2B2A87D83F98}"/>
                </c:ext>
              </c:extLst>
            </c:dLbl>
            <c:dLbl>
              <c:idx val="1"/>
              <c:layout>
                <c:manualLayout>
                  <c:x val="4.3669796370752641E-3"/>
                  <c:y val="-3.10499169029931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835-4256-BAEC-2B2A87D83F98}"/>
                </c:ext>
              </c:extLst>
            </c:dLbl>
            <c:dLbl>
              <c:idx val="2"/>
              <c:layout>
                <c:manualLayout>
                  <c:x val="-3.6059515819758538E-3"/>
                  <c:y val="-3.518572371466249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835-4256-BAEC-2B2A87D83F98}"/>
                </c:ext>
              </c:extLst>
            </c:dLbl>
            <c:dLbl>
              <c:idx val="3"/>
              <c:layout>
                <c:manualLayout>
                  <c:x val="-5.8728853126642569E-3"/>
                  <c:y val="-6.4541886582107416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835-4256-BAEC-2B2A87D83F98}"/>
                </c:ext>
              </c:extLst>
            </c:dLbl>
            <c:dLbl>
              <c:idx val="4"/>
              <c:layout>
                <c:manualLayout>
                  <c:x val="-2.8491650551578126E-3"/>
                  <c:y val="-2.336618827823629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0835-4256-BAEC-2B2A87D83F98}"/>
                </c:ext>
              </c:extLst>
            </c:dLbl>
            <c:dLbl>
              <c:idx val="5"/>
              <c:layout>
                <c:manualLayout>
                  <c:x val="-1.3231121202323183E-2"/>
                  <c:y val="4.616353508871372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835-4256-BAEC-2B2A87D83F98}"/>
                </c:ext>
              </c:extLst>
            </c:dLbl>
            <c:dLbl>
              <c:idx val="6"/>
              <c:layout>
                <c:manualLayout>
                  <c:x val="-2.3530530683704993E-2"/>
                  <c:y val="1.112276624984485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835-4256-BAEC-2B2A87D83F9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Sheet2!$B$3:$B$11</c:f>
              <c:strCache>
                <c:ptCount val="9"/>
                <c:pt idx="0">
                  <c:v>Salaries</c:v>
                </c:pt>
                <c:pt idx="1">
                  <c:v>Benefits</c:v>
                </c:pt>
                <c:pt idx="2">
                  <c:v>Professional Services</c:v>
                </c:pt>
                <c:pt idx="3">
                  <c:v>Utilities/Maintenance</c:v>
                </c:pt>
                <c:pt idx="4">
                  <c:v>Insurance/Travel</c:v>
                </c:pt>
                <c:pt idx="5">
                  <c:v>Supplies/Software</c:v>
                </c:pt>
                <c:pt idx="6">
                  <c:v>Buses/Building Development</c:v>
                </c:pt>
                <c:pt idx="7">
                  <c:v>Dues &amp; Fees</c:v>
                </c:pt>
                <c:pt idx="8">
                  <c:v>Transfers</c:v>
                </c:pt>
              </c:strCache>
            </c:strRef>
          </c:cat>
          <c:val>
            <c:numRef>
              <c:f>Sheet2!$D$3:$D$11</c:f>
              <c:numCache>
                <c:formatCode>0.00%</c:formatCode>
                <c:ptCount val="9"/>
                <c:pt idx="0">
                  <c:v>0.34691136045074827</c:v>
                </c:pt>
                <c:pt idx="1">
                  <c:v>0.17748318864484033</c:v>
                </c:pt>
                <c:pt idx="2">
                  <c:v>7.3936870035749433E-2</c:v>
                </c:pt>
                <c:pt idx="3">
                  <c:v>7.3322019505229111E-2</c:v>
                </c:pt>
                <c:pt idx="4">
                  <c:v>5.8800246867554737E-2</c:v>
                </c:pt>
                <c:pt idx="5">
                  <c:v>0.18496370183170716</c:v>
                </c:pt>
                <c:pt idx="6">
                  <c:v>7.4636116214714943E-2</c:v>
                </c:pt>
                <c:pt idx="7">
                  <c:v>2.2435706276968421E-4</c:v>
                </c:pt>
                <c:pt idx="8">
                  <c:v>9.7221393866863161E-3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835-4256-BAEC-2B2A87D83F9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5E3E24E-6A58-47D8-9C93-B936B67937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538" y="563752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29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E1C2E8-7704-4D13-BA2D-8EA75133F0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3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915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8F4357-4728-49D2-9008-A24A417261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3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46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FB0D64-25E2-4827-87A6-C1CD2BEC02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3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573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36D9DF-8752-462F-A2DE-0B82F7A70C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2" y="5668552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692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08F89F-27D0-46FA-ADD0-35BD732D28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986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893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E26297-741B-4E27-9769-E509E9083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4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1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966EBA-CE20-4838-BBAA-2CFFF044F8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6174" y="5685232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32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D7B6178-AEFB-4B7B-B312-A6BED5E12B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6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38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56A8D8-6589-45AC-80AA-1F4B07A225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1284" y="5688365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135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F62702-854F-4A7C-81C5-A13B5A2A4C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4054" y="5683737"/>
            <a:ext cx="1809524" cy="6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1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262F59D0-461E-43F7-A945-268EF310A006}" type="datetimeFigureOut">
              <a:rPr lang="en-US" smtClean="0"/>
              <a:t>10/31/2025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52A6C571-8E67-4EE6-B4A1-20D9B851896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3201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Budget structure presentation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920F4E1-CDFF-4C8F-AD71-EC772315CF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1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266"/>
    </mc:Choice>
    <mc:Fallback>
      <p:transition spd="slow" advTm="152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D7C83-BAC5-402A-A5A9-99BCC5293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Adoption timeline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E2F72FF-6C04-402F-B87C-566CEC877B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738033" y="1989817"/>
            <a:ext cx="4715933" cy="4537984"/>
          </a:xfr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9F1C9C4A-90B9-4D79-A008-CC1BC59272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058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850"/>
    </mc:Choice>
    <mc:Fallback>
      <p:transition spd="slow" advTm="73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Fund structure – 2019-Present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3AE35A-B83B-46DC-BDE4-6C9B07D14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559296" y="2706561"/>
            <a:ext cx="1066892" cy="14448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DBC2DD-9920-46C9-A757-C1D292334F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554" y="2706561"/>
            <a:ext cx="1066892" cy="14448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0484AD-D7D2-4D1C-BE38-5ABC239121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5812" y="2706561"/>
            <a:ext cx="1066892" cy="14448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C7023ED-2816-44FE-B913-E45022520E0D}"/>
              </a:ext>
            </a:extLst>
          </p:cNvPr>
          <p:cNvSpPr txBox="1"/>
          <p:nvPr/>
        </p:nvSpPr>
        <p:spPr>
          <a:xfrm>
            <a:off x="2258081" y="4215851"/>
            <a:ext cx="80939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Education Fund                      Operations Fund	                      Debt Service Fund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0B3428D-07EA-4D5A-8CC5-EE5F38A153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554" y="4710967"/>
            <a:ext cx="1066892" cy="144487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EC98C8D-AAB6-49C3-995B-787090A0B038}"/>
              </a:ext>
            </a:extLst>
          </p:cNvPr>
          <p:cNvSpPr txBox="1"/>
          <p:nvPr/>
        </p:nvSpPr>
        <p:spPr>
          <a:xfrm>
            <a:off x="2258081" y="6281628"/>
            <a:ext cx="739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Rainy Day Fund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3E8B84D-0779-44AE-B3CD-8A008B98D0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647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4631"/>
    </mc:Choice>
    <mc:Fallback>
      <p:transition spd="slow" advTm="346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Education Fund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Expenditures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0A22695-C9D1-45EA-B747-C0EB198536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000" dirty="0"/>
              <a:t>Instructional costs</a:t>
            </a:r>
          </a:p>
          <a:p>
            <a:r>
              <a:rPr lang="en-US" sz="2000" dirty="0"/>
              <a:t>Teacher Salary &amp; Benefits</a:t>
            </a:r>
          </a:p>
          <a:p>
            <a:r>
              <a:rPr lang="en-US" sz="2000" dirty="0"/>
              <a:t>Educational Support Staff Salary &amp; Benefits</a:t>
            </a:r>
          </a:p>
          <a:p>
            <a:r>
              <a:rPr lang="en-US" sz="2000" dirty="0"/>
              <a:t>Principal Salary &amp; Benefits</a:t>
            </a:r>
          </a:p>
          <a:p>
            <a:r>
              <a:rPr lang="en-US" sz="2000" dirty="0"/>
              <a:t>Curriculum Office Staff Salary &amp; Benefits</a:t>
            </a:r>
          </a:p>
          <a:p>
            <a:r>
              <a:rPr lang="en-US" sz="2000" dirty="0"/>
              <a:t>Instructional Supplies</a:t>
            </a:r>
          </a:p>
          <a:p>
            <a:r>
              <a:rPr lang="en-US" sz="2000" dirty="0"/>
              <a:t>Principal’s Supply Lines</a:t>
            </a:r>
          </a:p>
          <a:p>
            <a:r>
              <a:rPr lang="en-US" sz="2000" dirty="0"/>
              <a:t>Technology</a:t>
            </a:r>
          </a:p>
          <a:p>
            <a:r>
              <a:rPr lang="en-US" sz="2000" dirty="0"/>
              <a:t>GLCA Tuition</a:t>
            </a:r>
          </a:p>
          <a:p>
            <a:r>
              <a:rPr lang="en-US" sz="2000" dirty="0"/>
              <a:t>GLASS </a:t>
            </a:r>
          </a:p>
          <a:p>
            <a:r>
              <a:rPr lang="en-US" sz="2000" dirty="0"/>
              <a:t>Curricular Materials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54A407-A98D-4452-B5C1-FEC80F8DC5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Revenue Streams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9A7966B-FE63-4122-9D9C-026016DC535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2400" dirty="0"/>
              <a:t>State Tuition Support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C716295-ECA4-4F02-803C-9AD7FDF64B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352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128"/>
    </mc:Choice>
    <mc:Fallback>
      <p:transition spd="slow" advTm="44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628153"/>
            <a:ext cx="11029615" cy="708888"/>
          </a:xfrm>
        </p:spPr>
        <p:txBody>
          <a:bodyPr/>
          <a:lstStyle/>
          <a:p>
            <a:r>
              <a:rPr lang="en-US" dirty="0"/>
              <a:t>Education Fund expenditures by category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3EB8D26-80E7-4B2E-99FD-BF7FD9610A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310876"/>
              </p:ext>
            </p:extLst>
          </p:nvPr>
        </p:nvGraphicFramePr>
        <p:xfrm>
          <a:off x="2607733" y="1337041"/>
          <a:ext cx="6189134" cy="3641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E808DFE-5124-40F9-8549-3DAB64A193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09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725"/>
    </mc:Choice>
    <mc:Fallback>
      <p:transition spd="slow" advTm="187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fund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8147B07-7B5B-4CC9-8A7A-11F0870BB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7" y="2056159"/>
            <a:ext cx="5087075" cy="536005"/>
          </a:xfrm>
        </p:spPr>
        <p:txBody>
          <a:bodyPr/>
          <a:lstStyle/>
          <a:p>
            <a:r>
              <a:rPr lang="en-US" dirty="0"/>
              <a:t>Expenditures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62419B2-C768-453C-994B-021011A1CA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3" y="2622615"/>
            <a:ext cx="6039740" cy="4167651"/>
          </a:xfrm>
        </p:spPr>
        <p:txBody>
          <a:bodyPr>
            <a:normAutofit fontScale="40000" lnSpcReduction="20000"/>
          </a:bodyPr>
          <a:lstStyle/>
          <a:p>
            <a:r>
              <a:rPr lang="en-US" sz="3500" dirty="0"/>
              <a:t>Operational Costs</a:t>
            </a:r>
          </a:p>
          <a:p>
            <a:r>
              <a:rPr lang="en-US" sz="3500" dirty="0"/>
              <a:t>Board of School Trustees Salary &amp; Benefits</a:t>
            </a:r>
          </a:p>
          <a:p>
            <a:r>
              <a:rPr lang="en-US" sz="3500" dirty="0"/>
              <a:t>Superintendent’s Office Salary &amp; Benefits</a:t>
            </a:r>
          </a:p>
          <a:p>
            <a:r>
              <a:rPr lang="en-US" sz="3500" dirty="0"/>
              <a:t>Business Office Staff Salary &amp; Benefits</a:t>
            </a:r>
          </a:p>
          <a:p>
            <a:r>
              <a:rPr lang="en-US" sz="3500" dirty="0"/>
              <a:t>Human Resource Office Salary &amp; Benefits</a:t>
            </a:r>
          </a:p>
          <a:p>
            <a:r>
              <a:rPr lang="en-US" sz="3500" dirty="0"/>
              <a:t>Maintenance Salary &amp; Benefits</a:t>
            </a:r>
          </a:p>
          <a:p>
            <a:r>
              <a:rPr lang="en-US" sz="3500" dirty="0"/>
              <a:t>Custodial Salary &amp; Benefits</a:t>
            </a:r>
          </a:p>
          <a:p>
            <a:r>
              <a:rPr lang="en-US" sz="3500" dirty="0"/>
              <a:t>Transportation Salary &amp; Benefits</a:t>
            </a:r>
          </a:p>
          <a:p>
            <a:r>
              <a:rPr lang="en-US" sz="3500" dirty="0"/>
              <a:t>Contracted Services</a:t>
            </a:r>
          </a:p>
          <a:p>
            <a:r>
              <a:rPr lang="en-US" sz="3500" dirty="0"/>
              <a:t>Operational Supplies</a:t>
            </a:r>
          </a:p>
          <a:p>
            <a:r>
              <a:rPr lang="en-US" sz="3500" dirty="0"/>
              <a:t>Maintenance Projects</a:t>
            </a:r>
          </a:p>
          <a:p>
            <a:r>
              <a:rPr lang="en-US" sz="3500" dirty="0"/>
              <a:t>Property and Casualty Insurance</a:t>
            </a:r>
          </a:p>
          <a:p>
            <a:r>
              <a:rPr lang="en-US" sz="3500" dirty="0"/>
              <a:t>Technology</a:t>
            </a:r>
          </a:p>
          <a:p>
            <a:r>
              <a:rPr lang="en-US" sz="3500" dirty="0"/>
              <a:t>Buses</a:t>
            </a:r>
          </a:p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789A793-294A-42D8-8125-FFFB841B6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4" y="2056159"/>
            <a:ext cx="5087073" cy="553373"/>
          </a:xfrm>
        </p:spPr>
        <p:txBody>
          <a:bodyPr/>
          <a:lstStyle/>
          <a:p>
            <a:r>
              <a:rPr lang="en-US" dirty="0"/>
              <a:t>Revenue Streams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5A1D849-51DD-495F-A8EE-67FBF8897E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70720" y="2622616"/>
            <a:ext cx="5393099" cy="2628081"/>
          </a:xfrm>
        </p:spPr>
        <p:txBody>
          <a:bodyPr>
            <a:noAutofit/>
          </a:bodyPr>
          <a:lstStyle/>
          <a:p>
            <a:r>
              <a:rPr lang="en-US" sz="1400" dirty="0"/>
              <a:t>Local Property Tax</a:t>
            </a:r>
          </a:p>
          <a:p>
            <a:r>
              <a:rPr lang="en-US" sz="1400" dirty="0"/>
              <a:t>Financial Institutions Tax</a:t>
            </a:r>
          </a:p>
          <a:p>
            <a:r>
              <a:rPr lang="en-US" sz="1400" dirty="0"/>
              <a:t>Commercial Vehicle Excise Tax</a:t>
            </a:r>
          </a:p>
          <a:p>
            <a:r>
              <a:rPr lang="en-US" sz="1400" dirty="0"/>
              <a:t>License Excise Tax</a:t>
            </a:r>
          </a:p>
          <a:p>
            <a:r>
              <a:rPr lang="en-US" sz="1400" dirty="0"/>
              <a:t>Facility Rental</a:t>
            </a:r>
          </a:p>
          <a:p>
            <a:r>
              <a:rPr lang="en-US" sz="1400" dirty="0"/>
              <a:t>Indirect Costs</a:t>
            </a:r>
          </a:p>
          <a:p>
            <a:r>
              <a:rPr lang="en-US" sz="1400" dirty="0"/>
              <a:t>Transfer from Education Fund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5DB3FCC-DE58-4FBC-B41E-267F7B42C0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693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141"/>
    </mc:Choice>
    <mc:Fallback>
      <p:transition spd="slow" advTm="511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Operations fund expenditures by category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E68970E-F69E-4AB3-8A79-BFB8C00282D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8276662"/>
              </p:ext>
            </p:extLst>
          </p:nvPr>
        </p:nvGraphicFramePr>
        <p:xfrm>
          <a:off x="3031067" y="2157475"/>
          <a:ext cx="6129866" cy="4463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B0D10A-BC7F-45FD-908F-579C368049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06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62"/>
    </mc:Choice>
    <mc:Fallback>
      <p:transition spd="slow" advTm="221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9DD3-9219-45D7-9021-F8EBE0FB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Debt service fund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C6431-5A08-41CC-BA66-7D130F881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Expenditures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A3D43E-710C-4E99-8F3D-F58157F487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Debt Payments </a:t>
            </a:r>
          </a:p>
          <a:p>
            <a:pPr lvl="1"/>
            <a:r>
              <a:rPr lang="en-US" dirty="0"/>
              <a:t>General Obligation Bonds</a:t>
            </a:r>
          </a:p>
          <a:p>
            <a:pPr lvl="1"/>
            <a:r>
              <a:rPr lang="en-US" dirty="0"/>
              <a:t>First Mortgage Bonds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EA51B1-1AD7-4615-BF64-F92866BB9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Revenue 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E1B66A-E40C-4038-9155-A4AAD32B1E4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1800" dirty="0"/>
              <a:t>Local Property Tax</a:t>
            </a:r>
          </a:p>
          <a:p>
            <a:endParaRPr lang="en-US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10D2821-0C4A-4431-BD5E-81A3E28D4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658"/>
    </mc:Choice>
    <mc:Fallback>
      <p:transition spd="slow" advTm="166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19DD3-9219-45D7-9021-F8EBE0FBF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Rainy Day fund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C6431-5A08-41CC-BA66-7D130F881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Expenditures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A3D43E-710C-4E99-8F3D-F58157F487E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Reserved for Emergencies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AEA51B1-1AD7-4615-BF64-F92866BB94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Revenue Sources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E1B66A-E40C-4038-9155-A4AAD32B1E4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sz="1800" dirty="0"/>
              <a:t>None</a:t>
            </a:r>
          </a:p>
          <a:p>
            <a:r>
              <a:rPr lang="en-US" dirty="0"/>
              <a:t>Fund Transfers as approved by the Board of Trustees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A7A6EBE5-6AA4-4402-8B2D-61D885C892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620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37"/>
    </mc:Choice>
    <mc:Fallback>
      <p:transition spd="slow" advTm="153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527B8-B38B-40ED-A894-C9FDC0678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BAA18-6DB4-4033-B4CA-497A1C638C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Fund is separate from the other with their own revenue source and dedicated expenditures. </a:t>
            </a:r>
          </a:p>
          <a:p>
            <a:r>
              <a:rPr lang="en-US" dirty="0"/>
              <a:t>Roughly 80%, by dollar expenditure, of the overall budget is spent on salary and benefits. </a:t>
            </a:r>
          </a:p>
          <a:p>
            <a:r>
              <a:rPr lang="en-US" dirty="0"/>
              <a:t>The Education Fund is by far the largest and is for instructional expenses.</a:t>
            </a:r>
          </a:p>
          <a:p>
            <a:r>
              <a:rPr lang="en-US" dirty="0"/>
              <a:t>The Operations Fund is much smaller and is for operational expenses.</a:t>
            </a:r>
          </a:p>
          <a:p>
            <a:r>
              <a:rPr lang="en-US" dirty="0"/>
              <a:t>The Debt Service Fund is used to pay off debt issued for building and technology improvements.</a:t>
            </a:r>
          </a:p>
          <a:p>
            <a:r>
              <a:rPr lang="en-US" dirty="0"/>
              <a:t>The Rainy Day Fund is reserved for emergencies and has no revenue source to replenish it.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E689832-E903-4534-9F2D-09E218046D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55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560"/>
    </mc:Choice>
    <mc:Fallback>
      <p:transition spd="slow" advTm="35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C1DF0F-C90C-4BF1-8A1B-B3AB9CFC6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9600" dirty="0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40F3B-802F-40DC-91CA-876976FFB3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90E91D87-4485-4A84-9782-7D88890CC87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806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019"/>
    </mc:Choice>
    <mc:Fallback>
      <p:transition spd="slow" advTm="90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Dividend">
  <a:themeElements>
    <a:clrScheme name="Custom 14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F62231"/>
      </a:accent1>
      <a:accent2>
        <a:srgbClr val="000000"/>
      </a:accent2>
      <a:accent3>
        <a:srgbClr val="BFBFBF"/>
      </a:accent3>
      <a:accent4>
        <a:srgbClr val="BFBFBF"/>
      </a:accent4>
      <a:accent5>
        <a:srgbClr val="FE9999"/>
      </a:accent5>
      <a:accent6>
        <a:srgbClr val="FF6566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DB5948C-6577-44F8-AF07-72C733C64E12}" vid="{702C9709-B5F4-4756-BEAC-8AFFAB894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76e649-173f-45b9-984a-d7b2eeffac71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2960D23B544747ABFAECA3949D35C8" ma:contentTypeVersion="10" ma:contentTypeDescription="Create a new document." ma:contentTypeScope="" ma:versionID="6eada9ff06c367e975a2008f4115efc1">
  <xsd:schema xmlns:xsd="http://www.w3.org/2001/XMLSchema" xmlns:xs="http://www.w3.org/2001/XMLSchema" xmlns:p="http://schemas.microsoft.com/office/2006/metadata/properties" xmlns:ns3="2c76e649-173f-45b9-984a-d7b2eeffac71" targetNamespace="http://schemas.microsoft.com/office/2006/metadata/properties" ma:root="true" ma:fieldsID="fb16bac1bd8038148791fa8662f3ab62" ns3:_="">
    <xsd:import namespace="2c76e649-173f-45b9-984a-d7b2eeffac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_activity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6e649-173f-45b9-984a-d7b2eeffac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114D8F-407A-414E-AA17-991646CFC4B8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2c76e649-173f-45b9-984a-d7b2eeffac71"/>
  </ds:schemaRefs>
</ds:datastoreItem>
</file>

<file path=customXml/itemProps2.xml><?xml version="1.0" encoding="utf-8"?>
<ds:datastoreItem xmlns:ds="http://schemas.openxmlformats.org/officeDocument/2006/customXml" ds:itemID="{D8A27612-CF38-400C-9837-E99F146E8A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6e649-173f-45b9-984a-d7b2eeffac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B818157-591C-40F8-8225-B2F72E343E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2730</TotalTime>
  <Words>290</Words>
  <Application>Microsoft Office PowerPoint</Application>
  <PresentationFormat>Widescreen</PresentationFormat>
  <Paragraphs>76</Paragraphs>
  <Slides>11</Slides>
  <Notes>0</Notes>
  <HiddenSlides>0</HiddenSlides>
  <MMClips>11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Wingdings 2</vt:lpstr>
      <vt:lpstr>Dividend</vt:lpstr>
      <vt:lpstr>Budget structure presentation</vt:lpstr>
      <vt:lpstr>Adoption timeline</vt:lpstr>
      <vt:lpstr>Fund structure – 2019-Present</vt:lpstr>
      <vt:lpstr>Education Fund</vt:lpstr>
      <vt:lpstr>Education Fund expenditures by category</vt:lpstr>
      <vt:lpstr>Operations fund</vt:lpstr>
      <vt:lpstr>Operations fund expenditures by category</vt:lpstr>
      <vt:lpstr>Debt service fund</vt:lpstr>
      <vt:lpstr>Rainy Day fund</vt:lpstr>
      <vt:lpstr>Conclusion</vt:lpstr>
      <vt:lpstr>Thank you</vt:lpstr>
    </vt:vector>
  </TitlesOfParts>
  <Company>MCS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Gibson, Patricia</dc:creator>
  <cp:lastModifiedBy>Troy A. Cloum</cp:lastModifiedBy>
  <cp:revision>32</cp:revision>
  <cp:lastPrinted>2024-01-11T16:58:25Z</cp:lastPrinted>
  <dcterms:created xsi:type="dcterms:W3CDTF">2023-01-20T18:11:16Z</dcterms:created>
  <dcterms:modified xsi:type="dcterms:W3CDTF">2025-10-31T16:02:25Z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0x0101004B2960D23B544747ABFAECA3949D35C8</vt:lpwstr>
  </property>
</Properties>
</file>