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  <p:sldMasterId id="2147483654" r:id="rId4"/>
    <p:sldMasterId id="2147483657" r:id="rId5"/>
    <p:sldMasterId id="214748367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9144000"/>
  <p:embeddedFontLst>
    <p:embeddedFont>
      <p:font typeface="Proxima Nova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iOiiCgv/KhILREF/LQPRrWOy+1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italic.fntdata"/><Relationship Id="rId11" Type="http://schemas.openxmlformats.org/officeDocument/2006/relationships/slide" Target="slides/slide4.xml"/><Relationship Id="rId22" Type="http://customschemas.google.com/relationships/presentationmetadata" Target="metadata"/><Relationship Id="rId10" Type="http://schemas.openxmlformats.org/officeDocument/2006/relationships/slide" Target="slides/slide3.xml"/><Relationship Id="rId21" Type="http://schemas.openxmlformats.org/officeDocument/2006/relationships/font" Target="fonts/ProximaNova-bold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3.xml"/><Relationship Id="rId19" Type="http://schemas.openxmlformats.org/officeDocument/2006/relationships/font" Target="fonts/ProximaNova-bold.fntdata"/><Relationship Id="rId6" Type="http://schemas.openxmlformats.org/officeDocument/2006/relationships/slideMaster" Target="slideMasters/slideMaster4.xml"/><Relationship Id="rId18" Type="http://schemas.openxmlformats.org/officeDocument/2006/relationships/font" Target="fonts/ProximaNova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ce6496c98b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3ce6496c98b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bf399a813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g3bf399a813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3bf399a813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ce6496c98b_0_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4" name="Google Shape;464;g3ce6496c98b_0_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g3ce6496c98b_0_7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Here are the top 3 changes for SY2022-23: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Low-fat flavored milk will be allowed to be offered. Previously, only fat-free flavored milk was allowed to be offered.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will remain at the current target level.  Previously, the target level was to become more strict which would have limited our menu options.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 least 80% of our weekly grains must be whole grain-rich.  Previously, the regulation was 100% of grains must be whole grain-rich.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 of July 7</a:t>
            </a:r>
            <a:r>
              <a:rPr b="0" baseline="3000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0" i="0" lang="en-US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2022, FNS does not plan to issue a nationwide waiver for nutrition standards. Our school district will be required to make our best efforts at achieving these standards.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bf399a813d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g3bf399a813d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g3bf399a813d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24.png"/><Relationship Id="rId13" Type="http://schemas.openxmlformats.org/officeDocument/2006/relationships/image" Target="../media/image14.png"/><Relationship Id="rId1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5.png"/><Relationship Id="rId4" Type="http://schemas.openxmlformats.org/officeDocument/2006/relationships/image" Target="../media/image26.png"/><Relationship Id="rId5" Type="http://schemas.openxmlformats.org/officeDocument/2006/relationships/image" Target="../media/image24.png"/><Relationship Id="rId6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24.png"/><Relationship Id="rId13" Type="http://schemas.openxmlformats.org/officeDocument/2006/relationships/image" Target="../media/image14.png"/><Relationship Id="rId1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24.png"/><Relationship Id="rId13" Type="http://schemas.openxmlformats.org/officeDocument/2006/relationships/image" Target="../media/image14.png"/><Relationship Id="rId1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24.png"/><Relationship Id="rId13" Type="http://schemas.openxmlformats.org/officeDocument/2006/relationships/image" Target="../media/image14.png"/><Relationship Id="rId1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9.png"/><Relationship Id="rId5" Type="http://schemas.openxmlformats.org/officeDocument/2006/relationships/image" Target="../media/image37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24.png"/><Relationship Id="rId13" Type="http://schemas.openxmlformats.org/officeDocument/2006/relationships/image" Target="../media/image14.png"/><Relationship Id="rId1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24.png"/><Relationship Id="rId13" Type="http://schemas.openxmlformats.org/officeDocument/2006/relationships/image" Target="../media/image14.png"/><Relationship Id="rId1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9.png"/><Relationship Id="rId5" Type="http://schemas.openxmlformats.org/officeDocument/2006/relationships/image" Target="../media/image37.png"/><Relationship Id="rId6" Type="http://schemas.openxmlformats.org/officeDocument/2006/relationships/image" Target="../media/image11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5.png"/><Relationship Id="rId4" Type="http://schemas.openxmlformats.org/officeDocument/2006/relationships/image" Target="../media/image26.png"/><Relationship Id="rId5" Type="http://schemas.openxmlformats.org/officeDocument/2006/relationships/image" Target="../media/image24.png"/><Relationship Id="rId6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png"/><Relationship Id="rId3" Type="http://schemas.openxmlformats.org/officeDocument/2006/relationships/image" Target="../media/image3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png"/><Relationship Id="rId3" Type="http://schemas.openxmlformats.org/officeDocument/2006/relationships/image" Target="../media/image5.png"/><Relationship Id="rId4" Type="http://schemas.openxmlformats.org/officeDocument/2006/relationships/image" Target="../media/image33.png"/><Relationship Id="rId5" Type="http://schemas.openxmlformats.org/officeDocument/2006/relationships/image" Target="../media/image24.png"/><Relationship Id="rId6" Type="http://schemas.openxmlformats.org/officeDocument/2006/relationships/image" Target="../media/image9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0.png"/><Relationship Id="rId3" Type="http://schemas.openxmlformats.org/officeDocument/2006/relationships/image" Target="../media/image3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Title 1">
  <p:cSld name="Cover Title 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9"/>
          <p:cNvSpPr txBox="1"/>
          <p:nvPr>
            <p:ph type="ctrTitle"/>
          </p:nvPr>
        </p:nvSpPr>
        <p:spPr>
          <a:xfrm>
            <a:off x="1524000" y="1122363"/>
            <a:ext cx="6405036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b="1"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9"/>
          <p:cNvSpPr txBox="1"/>
          <p:nvPr>
            <p:ph idx="1" type="subTitle"/>
          </p:nvPr>
        </p:nvSpPr>
        <p:spPr>
          <a:xfrm>
            <a:off x="1524000" y="3602038"/>
            <a:ext cx="6405036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21" name="Google Shape;21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08871" y="48343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nana with solid fill" id="22" name="Google Shape;2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6118" y="547360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ese with solid fill" id="23" name="Google Shape;2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332549">
            <a:off x="9231283" y="401659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24" name="Google Shape;24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790234">
            <a:off x="9589961" y="2307697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t dog with solid fill" id="25" name="Google Shape;25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81868" y="-22261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as In Pod with solid fill" id="26" name="Google Shape;26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37212" y="418775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on with solid fill" id="27" name="Google Shape;27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640901">
            <a:off x="8165156" y="480369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awberry with solid fill" id="28" name="Google Shape;28;p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51721" y="545030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29" name="Google Shape;29;p3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48343" y="151128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melon with solid fill" id="30" name="Google Shape;30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227367">
            <a:off x="10921034" y="114204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31" name="Google Shape;31;p3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024291">
            <a:off x="10792934" y="2757309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ion with solid fill" id="32" name="Google Shape;32;p3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-4018959">
            <a:off x="10737213" y="-14236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33" name="Google Shape;33;p3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10324904">
            <a:off x="7891559" y="3136847"/>
            <a:ext cx="1491632" cy="149163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9"/>
          <p:cNvSpPr/>
          <p:nvPr>
            <p:ph idx="2" type="pic"/>
          </p:nvPr>
        </p:nvSpPr>
        <p:spPr>
          <a:xfrm>
            <a:off x="3714486" y="5310572"/>
            <a:ext cx="2024063" cy="5794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5"/>
          <p:cNvSpPr/>
          <p:nvPr/>
        </p:nvSpPr>
        <p:spPr>
          <a:xfrm>
            <a:off x="9247476" y="0"/>
            <a:ext cx="2944525" cy="6858000"/>
          </a:xfrm>
          <a:prstGeom prst="rect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5"/>
          <p:cNvSpPr txBox="1"/>
          <p:nvPr>
            <p:ph idx="1" type="body"/>
          </p:nvPr>
        </p:nvSpPr>
        <p:spPr>
          <a:xfrm>
            <a:off x="676507" y="834374"/>
            <a:ext cx="8113267" cy="13419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1" i="0" sz="44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5"/>
          <p:cNvSpPr txBox="1"/>
          <p:nvPr>
            <p:ph idx="2" type="body"/>
          </p:nvPr>
        </p:nvSpPr>
        <p:spPr>
          <a:xfrm>
            <a:off x="676505" y="2382345"/>
            <a:ext cx="8113267" cy="3456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b="0" i="0" sz="3733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5"/>
          <p:cNvSpPr txBox="1"/>
          <p:nvPr>
            <p:ph idx="12" type="sldNum"/>
          </p:nvPr>
        </p:nvSpPr>
        <p:spPr>
          <a:xfrm>
            <a:off x="11665258" y="6447791"/>
            <a:ext cx="3834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0" name="Google Shape;40;p45"/>
          <p:cNvCxnSpPr/>
          <p:nvPr/>
        </p:nvCxnSpPr>
        <p:spPr>
          <a:xfrm>
            <a:off x="11670935" y="6498773"/>
            <a:ext cx="0" cy="2416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Apple with solid fill" id="41" name="Google Shape;41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309070">
            <a:off x="8844352" y="-576930"/>
            <a:ext cx="3018001" cy="301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42" name="Google Shape;4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790234">
            <a:off x="10070471" y="659239"/>
            <a:ext cx="3018000" cy="301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43" name="Google Shape;4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33072">
            <a:off x="8654004" y="4209916"/>
            <a:ext cx="3018000" cy="301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44" name="Google Shape;44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84308" y="1906797"/>
            <a:ext cx="2586459" cy="25864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45" name="Google Shape;45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8880720">
            <a:off x="9817729" y="2597921"/>
            <a:ext cx="3018001" cy="301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E8E6E6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6"/>
          <p:cNvSpPr txBox="1"/>
          <p:nvPr>
            <p:ph type="title"/>
          </p:nvPr>
        </p:nvSpPr>
        <p:spPr>
          <a:xfrm>
            <a:off x="831848" y="2317068"/>
            <a:ext cx="10515601" cy="22454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9" name="Google Shape;49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52" name="Google Shape;52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289532">
            <a:off x="9276823" y="446843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nana with solid fill" id="53" name="Google Shape;5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426779">
            <a:off x="10270428" y="-25285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ese with solid fill" id="54" name="Google Shape;54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7402" y="756753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55" name="Google Shape;55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080908">
            <a:off x="1704256" y="446048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t dog with solid fill" id="56" name="Google Shape;56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70537" y="79110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as In Pod with solid fill" id="57" name="Google Shape;57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456937">
            <a:off x="10784412" y="756753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on with solid fill" id="58" name="Google Shape;58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3400028">
            <a:off x="8244242" y="219804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awberry with solid fill" id="59" name="Google Shape;59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1057600">
            <a:off x="715476" y="-161988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60" name="Google Shape;60;p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288794">
            <a:off x="-179611" y="550954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melon with solid fill" id="61" name="Google Shape;61;p4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227367">
            <a:off x="4681892" y="-25080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62" name="Google Shape;62;p4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024291">
            <a:off x="6493533" y="-98135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ion with solid fill" id="63" name="Google Shape;63;p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-4018959">
            <a:off x="5416524" y="833765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64" name="Google Shape;64;p4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2264383">
            <a:off x="2965880" y="-48595"/>
            <a:ext cx="1491632" cy="1491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Title 2">
  <p:cSld name="Cover Title 2">
    <p:bg>
      <p:bgPr>
        <a:solidFill>
          <a:srgbClr val="4F648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1"/>
          <p:cNvSpPr txBox="1"/>
          <p:nvPr>
            <p:ph type="ctrTitle"/>
          </p:nvPr>
        </p:nvSpPr>
        <p:spPr>
          <a:xfrm>
            <a:off x="1524000" y="1122363"/>
            <a:ext cx="6405036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1"/>
          <p:cNvSpPr txBox="1"/>
          <p:nvPr>
            <p:ph idx="1" type="subTitle"/>
          </p:nvPr>
        </p:nvSpPr>
        <p:spPr>
          <a:xfrm>
            <a:off x="1524000" y="3602038"/>
            <a:ext cx="6405036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71" name="Google Shape;71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08871" y="48343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nana with solid fill" id="72" name="Google Shape;7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6118" y="547360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ese with solid fill" id="73" name="Google Shape;7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332549">
            <a:off x="9231283" y="401659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74" name="Google Shape;74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790234">
            <a:off x="9589961" y="2307697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t dog with solid fill" id="75" name="Google Shape;75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81868" y="-22261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as In Pod with solid fill" id="76" name="Google Shape;76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37212" y="418775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on with solid fill" id="77" name="Google Shape;77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640901">
            <a:off x="8165156" y="480369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awberry with solid fill" id="78" name="Google Shape;78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51721" y="545030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79" name="Google Shape;79;p4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48343" y="151128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melon with solid fill" id="80" name="Google Shape;80;p4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227367">
            <a:off x="10921034" y="114204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81" name="Google Shape;81;p4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024291">
            <a:off x="10792934" y="2757309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ion with solid fill" id="82" name="Google Shape;82;p4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-4018959">
            <a:off x="10737213" y="-14236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83" name="Google Shape;83;p4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10324904">
            <a:off x="7891559" y="3136847"/>
            <a:ext cx="1491632" cy="149163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1"/>
          <p:cNvSpPr/>
          <p:nvPr>
            <p:ph idx="2" type="pic"/>
          </p:nvPr>
        </p:nvSpPr>
        <p:spPr>
          <a:xfrm>
            <a:off x="3714486" y="5310572"/>
            <a:ext cx="2024063" cy="5794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Title 3" type="title">
  <p:cSld name="TITLE">
    <p:bg>
      <p:bgPr>
        <a:gradFill>
          <a:gsLst>
            <a:gs pos="0">
              <a:srgbClr val="F9FBF6"/>
            </a:gs>
            <a:gs pos="74000">
              <a:srgbClr val="CCE1BC"/>
            </a:gs>
            <a:gs pos="83000">
              <a:srgbClr val="CCE1BC"/>
            </a:gs>
            <a:gs pos="100000">
              <a:srgbClr val="DDEBD2"/>
            </a:gs>
          </a:gsLst>
          <a:lin ang="0" scaled="0"/>
        </a:gra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3"/>
          <p:cNvSpPr txBox="1"/>
          <p:nvPr>
            <p:ph type="ctrTitle"/>
          </p:nvPr>
        </p:nvSpPr>
        <p:spPr>
          <a:xfrm>
            <a:off x="1524000" y="1122363"/>
            <a:ext cx="6405036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3"/>
          <p:cNvSpPr txBox="1"/>
          <p:nvPr>
            <p:ph idx="1" type="subTitle"/>
          </p:nvPr>
        </p:nvSpPr>
        <p:spPr>
          <a:xfrm>
            <a:off x="1524000" y="3602038"/>
            <a:ext cx="6405036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8" name="Google Shape;8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91" name="Google Shape;91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08871" y="48343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nana with solid fill" id="92" name="Google Shape;9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6118" y="547360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ese with solid fill" id="93" name="Google Shape;93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332549">
            <a:off x="9231283" y="401659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94" name="Google Shape;94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790234">
            <a:off x="9589961" y="2307697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t dog with solid fill" id="95" name="Google Shape;95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81868" y="-22261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as In Pod with solid fill" id="96" name="Google Shape;96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37212" y="418775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on with solid fill" id="97" name="Google Shape;97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640901">
            <a:off x="8165156" y="480369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awberry with solid fill" id="98" name="Google Shape;98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51721" y="545030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99" name="Google Shape;99;p4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48343" y="151128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melon with solid fill" id="100" name="Google Shape;100;p4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227367">
            <a:off x="10921034" y="114204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101" name="Google Shape;101;p4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024291">
            <a:off x="10792934" y="2757309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ion with solid fill" id="102" name="Google Shape;102;p4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-4018959">
            <a:off x="10737213" y="-14236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103" name="Google Shape;103;p4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10324904">
            <a:off x="7891559" y="3136847"/>
            <a:ext cx="1491632" cy="1491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Title 2">
  <p:cSld name="Cover Title 2">
    <p:bg>
      <p:bgPr>
        <a:solidFill>
          <a:srgbClr val="4F648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2"/>
          <p:cNvSpPr txBox="1"/>
          <p:nvPr>
            <p:ph type="ctrTitle"/>
          </p:nvPr>
        </p:nvSpPr>
        <p:spPr>
          <a:xfrm>
            <a:off x="1524000" y="1122363"/>
            <a:ext cx="6405036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2"/>
          <p:cNvSpPr txBox="1"/>
          <p:nvPr>
            <p:ph idx="1" type="subTitle"/>
          </p:nvPr>
        </p:nvSpPr>
        <p:spPr>
          <a:xfrm>
            <a:off x="1524000" y="3602038"/>
            <a:ext cx="6405036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3" name="Google Shape;113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116" name="Google Shape;116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08871" y="48343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nana with solid fill" id="117" name="Google Shape;11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6118" y="547360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ese with solid fill" id="118" name="Google Shape;118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332549">
            <a:off x="9231283" y="401659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119" name="Google Shape;119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790234">
            <a:off x="9589961" y="2307697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t dog with solid fill" id="120" name="Google Shape;120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81868" y="-22261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as In Pod with solid fill" id="121" name="Google Shape;121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37212" y="418775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on with solid fill" id="122" name="Google Shape;122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640901">
            <a:off x="8165156" y="480369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awberry with solid fill" id="123" name="Google Shape;123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51721" y="545030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124" name="Google Shape;124;p4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48343" y="151128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melon with solid fill" id="125" name="Google Shape;125;p4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227367">
            <a:off x="10921034" y="114204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126" name="Google Shape;126;p4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024291">
            <a:off x="10792934" y="2757309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ion with solid fill" id="127" name="Google Shape;127;p4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-4018959">
            <a:off x="10737213" y="-14236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128" name="Google Shape;128;p4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10324904">
            <a:off x="7891559" y="3136847"/>
            <a:ext cx="1491632" cy="149163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42"/>
          <p:cNvSpPr/>
          <p:nvPr>
            <p:ph idx="2" type="pic"/>
          </p:nvPr>
        </p:nvSpPr>
        <p:spPr>
          <a:xfrm>
            <a:off x="3714486" y="5310572"/>
            <a:ext cx="2024063" cy="5794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Title 3" type="title">
  <p:cSld name="TITLE">
    <p:bg>
      <p:bgPr>
        <a:gradFill>
          <a:gsLst>
            <a:gs pos="0">
              <a:srgbClr val="F9FBF6"/>
            </a:gs>
            <a:gs pos="74000">
              <a:srgbClr val="CCE1BC"/>
            </a:gs>
            <a:gs pos="83000">
              <a:srgbClr val="CCE1BC"/>
            </a:gs>
            <a:gs pos="100000">
              <a:srgbClr val="DDEBD2"/>
            </a:gs>
          </a:gsLst>
          <a:lin ang="0" scaled="0"/>
        </a:gra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4"/>
          <p:cNvSpPr txBox="1"/>
          <p:nvPr>
            <p:ph type="ctrTitle"/>
          </p:nvPr>
        </p:nvSpPr>
        <p:spPr>
          <a:xfrm>
            <a:off x="1524000" y="1122363"/>
            <a:ext cx="6405036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44"/>
          <p:cNvSpPr txBox="1"/>
          <p:nvPr>
            <p:ph idx="1" type="subTitle"/>
          </p:nvPr>
        </p:nvSpPr>
        <p:spPr>
          <a:xfrm>
            <a:off x="1524000" y="3602038"/>
            <a:ext cx="6405036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136" name="Google Shape;136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08871" y="48343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nana with solid fill" id="137" name="Google Shape;13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6118" y="547360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ese with solid fill" id="138" name="Google Shape;13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332549">
            <a:off x="9231283" y="4016596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139" name="Google Shape;139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790234">
            <a:off x="9589961" y="2307697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t dog with solid fill" id="140" name="Google Shape;140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81868" y="-22261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as In Pod with solid fill" id="141" name="Google Shape;141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37212" y="4187752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oon with solid fill" id="142" name="Google Shape;142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4640901">
            <a:off x="8165156" y="480369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rawberry with solid fill" id="143" name="Google Shape;143;p4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51721" y="545030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144" name="Google Shape;144;p4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48343" y="151128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melon with solid fill" id="145" name="Google Shape;145;p4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227367">
            <a:off x="10921034" y="1142040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146" name="Google Shape;146;p4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-1024291">
            <a:off x="10792934" y="2757309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ion with solid fill" id="147" name="Google Shape;147;p4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-4018959">
            <a:off x="10737213" y="-142361"/>
            <a:ext cx="1491632" cy="14916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148" name="Google Shape;148;p4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10324904">
            <a:off x="7891559" y="3136847"/>
            <a:ext cx="1491632" cy="1491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8"/>
          <p:cNvSpPr/>
          <p:nvPr/>
        </p:nvSpPr>
        <p:spPr>
          <a:xfrm>
            <a:off x="9247476" y="0"/>
            <a:ext cx="2944525" cy="6858000"/>
          </a:xfrm>
          <a:prstGeom prst="rect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8"/>
          <p:cNvSpPr txBox="1"/>
          <p:nvPr>
            <p:ph idx="1" type="body"/>
          </p:nvPr>
        </p:nvSpPr>
        <p:spPr>
          <a:xfrm>
            <a:off x="676507" y="834374"/>
            <a:ext cx="8113267" cy="13419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b="1" i="0" sz="44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48"/>
          <p:cNvSpPr txBox="1"/>
          <p:nvPr>
            <p:ph idx="2" type="body"/>
          </p:nvPr>
        </p:nvSpPr>
        <p:spPr>
          <a:xfrm>
            <a:off x="676505" y="2382345"/>
            <a:ext cx="8113267" cy="3456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lnSpc>
                <a:spcPct val="5357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b="0" i="0" sz="3733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48"/>
          <p:cNvSpPr txBox="1"/>
          <p:nvPr>
            <p:ph idx="12" type="sldNum"/>
          </p:nvPr>
        </p:nvSpPr>
        <p:spPr>
          <a:xfrm>
            <a:off x="11665258" y="6447791"/>
            <a:ext cx="3834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0" name="Google Shape;160;p48"/>
          <p:cNvCxnSpPr/>
          <p:nvPr/>
        </p:nvCxnSpPr>
        <p:spPr>
          <a:xfrm>
            <a:off x="11670935" y="6498773"/>
            <a:ext cx="0" cy="2416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Apple with solid fill" id="161" name="Google Shape;161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309070">
            <a:off x="8844352" y="-576930"/>
            <a:ext cx="3018001" cy="301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162" name="Google Shape;16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790234">
            <a:off x="10070471" y="659239"/>
            <a:ext cx="3018000" cy="301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163" name="Google Shape;163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33072">
            <a:off x="8654004" y="4209916"/>
            <a:ext cx="3018000" cy="301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164" name="Google Shape;16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84308" y="1906797"/>
            <a:ext cx="2586459" cy="25864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165" name="Google Shape;165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8880720">
            <a:off x="9817729" y="2597921"/>
            <a:ext cx="3018001" cy="301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9"/>
          <p:cNvSpPr/>
          <p:nvPr/>
        </p:nvSpPr>
        <p:spPr>
          <a:xfrm>
            <a:off x="9247476" y="0"/>
            <a:ext cx="2944525" cy="6858000"/>
          </a:xfrm>
          <a:prstGeom prst="rect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9"/>
          <p:cNvSpPr txBox="1"/>
          <p:nvPr>
            <p:ph idx="1" type="body"/>
          </p:nvPr>
        </p:nvSpPr>
        <p:spPr>
          <a:xfrm>
            <a:off x="676507" y="834374"/>
            <a:ext cx="8113267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i="0" sz="36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49"/>
          <p:cNvSpPr/>
          <p:nvPr>
            <p:ph idx="2" type="pic"/>
          </p:nvPr>
        </p:nvSpPr>
        <p:spPr>
          <a:xfrm>
            <a:off x="6311189" y="1864961"/>
            <a:ext cx="5089980" cy="4086875"/>
          </a:xfrm>
          <a:prstGeom prst="rect">
            <a:avLst/>
          </a:prstGeom>
          <a:noFill/>
          <a:ln>
            <a:noFill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</p:sp>
      <p:sp>
        <p:nvSpPr>
          <p:cNvPr id="170" name="Google Shape;170;p49"/>
          <p:cNvSpPr txBox="1"/>
          <p:nvPr>
            <p:ph idx="12" type="sldNum"/>
          </p:nvPr>
        </p:nvSpPr>
        <p:spPr>
          <a:xfrm>
            <a:off x="11665258" y="6447791"/>
            <a:ext cx="3834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1" name="Google Shape;171;p49"/>
          <p:cNvCxnSpPr/>
          <p:nvPr/>
        </p:nvCxnSpPr>
        <p:spPr>
          <a:xfrm>
            <a:off x="11670935" y="6498773"/>
            <a:ext cx="0" cy="2416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2" name="Google Shape;172;p49"/>
          <p:cNvSpPr txBox="1"/>
          <p:nvPr>
            <p:ph idx="3" type="body"/>
          </p:nvPr>
        </p:nvSpPr>
        <p:spPr>
          <a:xfrm>
            <a:off x="676507" y="1864961"/>
            <a:ext cx="5419493" cy="4159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with Caption" type="objTx">
  <p:cSld name="OBJECT_WITH_CAPTION_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0"/>
          <p:cNvSpPr/>
          <p:nvPr/>
        </p:nvSpPr>
        <p:spPr>
          <a:xfrm rot="-9427639">
            <a:off x="-2349300" y="-256604"/>
            <a:ext cx="7508339" cy="7386695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6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0"/>
          <p:cNvSpPr txBox="1"/>
          <p:nvPr>
            <p:ph idx="1" type="body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77" name="Google Shape;177;p50"/>
          <p:cNvSpPr txBox="1"/>
          <p:nvPr>
            <p:ph idx="2" type="body"/>
          </p:nvPr>
        </p:nvSpPr>
        <p:spPr>
          <a:xfrm>
            <a:off x="839788" y="2231580"/>
            <a:ext cx="3932237" cy="306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8" name="Google Shape;178;p50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50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50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1"/>
          <p:cNvSpPr txBox="1"/>
          <p:nvPr>
            <p:ph idx="1" type="body"/>
          </p:nvPr>
        </p:nvSpPr>
        <p:spPr>
          <a:xfrm>
            <a:off x="4065589" y="0"/>
            <a:ext cx="812641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51"/>
          <p:cNvSpPr/>
          <p:nvPr/>
        </p:nvSpPr>
        <p:spPr>
          <a:xfrm>
            <a:off x="1" y="1"/>
            <a:ext cx="4066185" cy="2419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51"/>
          <p:cNvSpPr txBox="1"/>
          <p:nvPr>
            <p:ph idx="2" type="body"/>
          </p:nvPr>
        </p:nvSpPr>
        <p:spPr>
          <a:xfrm>
            <a:off x="423825" y="1463637"/>
            <a:ext cx="3252303" cy="761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51"/>
          <p:cNvSpPr txBox="1"/>
          <p:nvPr>
            <p:ph idx="3" type="body"/>
          </p:nvPr>
        </p:nvSpPr>
        <p:spPr>
          <a:xfrm>
            <a:off x="423825" y="220696"/>
            <a:ext cx="3252303" cy="112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b="1" i="0" sz="7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51"/>
          <p:cNvSpPr txBox="1"/>
          <p:nvPr>
            <p:ph idx="12" type="sldNum"/>
          </p:nvPr>
        </p:nvSpPr>
        <p:spPr>
          <a:xfrm>
            <a:off x="11706226" y="6447791"/>
            <a:ext cx="3425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51"/>
          <p:cNvSpPr txBox="1"/>
          <p:nvPr>
            <p:ph idx="4" type="body"/>
          </p:nvPr>
        </p:nvSpPr>
        <p:spPr>
          <a:xfrm>
            <a:off x="6489853" y="29698"/>
            <a:ext cx="5702148" cy="2449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b="1" i="0" sz="5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51"/>
          <p:cNvSpPr/>
          <p:nvPr/>
        </p:nvSpPr>
        <p:spPr>
          <a:xfrm>
            <a:off x="-5003" y="2419125"/>
            <a:ext cx="4066185" cy="2376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9" name="Google Shape;189;p51"/>
          <p:cNvSpPr txBox="1"/>
          <p:nvPr>
            <p:ph idx="5" type="body"/>
          </p:nvPr>
        </p:nvSpPr>
        <p:spPr>
          <a:xfrm>
            <a:off x="418821" y="3853557"/>
            <a:ext cx="3252303" cy="7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51"/>
          <p:cNvSpPr txBox="1"/>
          <p:nvPr>
            <p:ph idx="6" type="body"/>
          </p:nvPr>
        </p:nvSpPr>
        <p:spPr>
          <a:xfrm>
            <a:off x="418821" y="2597211"/>
            <a:ext cx="3252303" cy="112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b="1" i="0" sz="7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51"/>
          <p:cNvSpPr/>
          <p:nvPr/>
        </p:nvSpPr>
        <p:spPr>
          <a:xfrm>
            <a:off x="-10007" y="4769642"/>
            <a:ext cx="4066185" cy="20883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1"/>
          <p:cNvSpPr txBox="1"/>
          <p:nvPr>
            <p:ph idx="7" type="body"/>
          </p:nvPr>
        </p:nvSpPr>
        <p:spPr>
          <a:xfrm>
            <a:off x="413816" y="6110183"/>
            <a:ext cx="3252303" cy="657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3" name="Google Shape;193;p51"/>
          <p:cNvSpPr txBox="1"/>
          <p:nvPr>
            <p:ph idx="8" type="body"/>
          </p:nvPr>
        </p:nvSpPr>
        <p:spPr>
          <a:xfrm>
            <a:off x="413816" y="4867243"/>
            <a:ext cx="3252303" cy="112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b="1" i="0" sz="7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 small pictures">
  <p:cSld name="Title and Content 2 small pictures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2"/>
          <p:cNvSpPr/>
          <p:nvPr>
            <p:ph idx="2" type="pic"/>
          </p:nvPr>
        </p:nvSpPr>
        <p:spPr>
          <a:xfrm>
            <a:off x="7200479" y="1150209"/>
            <a:ext cx="2207047" cy="2204179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52"/>
          <p:cNvSpPr/>
          <p:nvPr>
            <p:ph idx="3" type="pic"/>
          </p:nvPr>
        </p:nvSpPr>
        <p:spPr>
          <a:xfrm>
            <a:off x="8444634" y="2579685"/>
            <a:ext cx="3096807" cy="3096807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52"/>
          <p:cNvSpPr txBox="1"/>
          <p:nvPr>
            <p:ph type="title"/>
          </p:nvPr>
        </p:nvSpPr>
        <p:spPr>
          <a:xfrm>
            <a:off x="539496" y="365124"/>
            <a:ext cx="5806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52"/>
          <p:cNvSpPr txBox="1"/>
          <p:nvPr>
            <p:ph idx="1" type="body"/>
          </p:nvPr>
        </p:nvSpPr>
        <p:spPr>
          <a:xfrm>
            <a:off x="539496" y="1825625"/>
            <a:ext cx="580644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397954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2pPr>
            <a:lvl3pPr indent="-3810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p52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52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52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202" name="Google Shape;202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373038" y="3532569"/>
            <a:ext cx="1560723" cy="156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f female outline" id="203" name="Google Shape;20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68474" y="1270822"/>
            <a:ext cx="1587191" cy="1587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1"/>
          <p:cNvSpPr/>
          <p:nvPr/>
        </p:nvSpPr>
        <p:spPr>
          <a:xfrm flipH="1" rot="9427639">
            <a:off x="7042495" y="-264348"/>
            <a:ext cx="7508339" cy="7386695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5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1"/>
          <p:cNvSpPr txBox="1"/>
          <p:nvPr>
            <p:ph type="title"/>
          </p:nvPr>
        </p:nvSpPr>
        <p:spPr>
          <a:xfrm flipH="1">
            <a:off x="8153399" y="337328"/>
            <a:ext cx="3488892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rebuchet MS"/>
              <a:buNone/>
              <a:defRPr b="1" sz="32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71"/>
          <p:cNvSpPr txBox="1"/>
          <p:nvPr>
            <p:ph idx="1" type="body"/>
          </p:nvPr>
        </p:nvSpPr>
        <p:spPr>
          <a:xfrm>
            <a:off x="549708" y="881481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8" name="Google Shape;208;p71"/>
          <p:cNvSpPr txBox="1"/>
          <p:nvPr>
            <p:ph idx="2" type="body"/>
          </p:nvPr>
        </p:nvSpPr>
        <p:spPr>
          <a:xfrm flipH="1">
            <a:off x="8153398" y="1937529"/>
            <a:ext cx="348889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7954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7954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/>
            </a:lvl2pPr>
            <a:lvl3pPr indent="-397954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/>
            </a:lvl3pPr>
            <a:lvl4pPr indent="-397954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/>
            </a:lvl4pPr>
            <a:lvl5pPr indent="-397954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09" name="Google Shape;209;p71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71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71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with Caption">
  <p:cSld name="2_Content with Caption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2"/>
          <p:cNvSpPr/>
          <p:nvPr/>
        </p:nvSpPr>
        <p:spPr>
          <a:xfrm rot="-9427639">
            <a:off x="-2349300" y="-256604"/>
            <a:ext cx="7508339" cy="7386695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5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2"/>
          <p:cNvSpPr txBox="1"/>
          <p:nvPr>
            <p:ph type="title"/>
          </p:nvPr>
        </p:nvSpPr>
        <p:spPr>
          <a:xfrm>
            <a:off x="839789" y="457200"/>
            <a:ext cx="3198812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72"/>
          <p:cNvSpPr txBox="1"/>
          <p:nvPr>
            <p:ph idx="1" type="body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6" name="Google Shape;216;p72"/>
          <p:cNvSpPr txBox="1"/>
          <p:nvPr>
            <p:ph idx="2" type="body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5645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sz="3733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7" name="Google Shape;217;p72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72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72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 with Caption">
  <p:cSld name="3_Content with Caption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3"/>
          <p:cNvSpPr/>
          <p:nvPr>
            <p:ph idx="2" type="pic"/>
          </p:nvPr>
        </p:nvSpPr>
        <p:spPr>
          <a:xfrm>
            <a:off x="2451101" y="0"/>
            <a:ext cx="974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73"/>
          <p:cNvSpPr/>
          <p:nvPr/>
        </p:nvSpPr>
        <p:spPr>
          <a:xfrm rot="-9427639">
            <a:off x="-2349300" y="-256604"/>
            <a:ext cx="7508339" cy="7386695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6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3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73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73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p73"/>
          <p:cNvSpPr txBox="1"/>
          <p:nvPr>
            <p:ph idx="1" type="body"/>
          </p:nvPr>
        </p:nvSpPr>
        <p:spPr>
          <a:xfrm>
            <a:off x="839788" y="2231580"/>
            <a:ext cx="3932237" cy="306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7" name="Google Shape;227;p7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4"/>
          <p:cNvSpPr/>
          <p:nvPr/>
        </p:nvSpPr>
        <p:spPr>
          <a:xfrm>
            <a:off x="1" y="0"/>
            <a:ext cx="4066185" cy="411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4"/>
          <p:cNvSpPr/>
          <p:nvPr/>
        </p:nvSpPr>
        <p:spPr>
          <a:xfrm>
            <a:off x="4056177" y="0"/>
            <a:ext cx="4069639" cy="4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74"/>
          <p:cNvSpPr/>
          <p:nvPr/>
        </p:nvSpPr>
        <p:spPr>
          <a:xfrm>
            <a:off x="8125813" y="0"/>
            <a:ext cx="4066187" cy="411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74"/>
          <p:cNvSpPr txBox="1"/>
          <p:nvPr>
            <p:ph idx="1" type="body"/>
          </p:nvPr>
        </p:nvSpPr>
        <p:spPr>
          <a:xfrm>
            <a:off x="423825" y="1732689"/>
            <a:ext cx="3252303" cy="1667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3" name="Google Shape;233;p74"/>
          <p:cNvSpPr txBox="1"/>
          <p:nvPr>
            <p:ph idx="2" type="body"/>
          </p:nvPr>
        </p:nvSpPr>
        <p:spPr>
          <a:xfrm>
            <a:off x="423825" y="386657"/>
            <a:ext cx="3252303" cy="1286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74"/>
          <p:cNvSpPr txBox="1"/>
          <p:nvPr>
            <p:ph idx="3" type="body"/>
          </p:nvPr>
        </p:nvSpPr>
        <p:spPr>
          <a:xfrm>
            <a:off x="4528614" y="1761565"/>
            <a:ext cx="3252303" cy="1667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5" name="Google Shape;235;p74"/>
          <p:cNvSpPr txBox="1"/>
          <p:nvPr>
            <p:ph idx="4" type="body"/>
          </p:nvPr>
        </p:nvSpPr>
        <p:spPr>
          <a:xfrm>
            <a:off x="4528614" y="386657"/>
            <a:ext cx="3252303" cy="1286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6" name="Google Shape;236;p74"/>
          <p:cNvSpPr txBox="1"/>
          <p:nvPr>
            <p:ph idx="5" type="body"/>
          </p:nvPr>
        </p:nvSpPr>
        <p:spPr>
          <a:xfrm>
            <a:off x="8545847" y="1761565"/>
            <a:ext cx="3252303" cy="1667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74"/>
          <p:cNvSpPr txBox="1"/>
          <p:nvPr>
            <p:ph idx="6" type="body"/>
          </p:nvPr>
        </p:nvSpPr>
        <p:spPr>
          <a:xfrm>
            <a:off x="8545847" y="386657"/>
            <a:ext cx="3252303" cy="1286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p74"/>
          <p:cNvSpPr txBox="1"/>
          <p:nvPr>
            <p:ph idx="12" type="sldNum"/>
          </p:nvPr>
        </p:nvSpPr>
        <p:spPr>
          <a:xfrm>
            <a:off x="11674475" y="6447791"/>
            <a:ext cx="3742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9" name="Google Shape;239;p74"/>
          <p:cNvCxnSpPr/>
          <p:nvPr/>
        </p:nvCxnSpPr>
        <p:spPr>
          <a:xfrm>
            <a:off x="11670935" y="6498773"/>
            <a:ext cx="0" cy="2416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0" name="Google Shape;240;p74"/>
          <p:cNvSpPr txBox="1"/>
          <p:nvPr>
            <p:ph idx="7" type="body"/>
          </p:nvPr>
        </p:nvSpPr>
        <p:spPr>
          <a:xfrm>
            <a:off x="0" y="4114800"/>
            <a:ext cx="12192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75"/>
          <p:cNvSpPr txBox="1"/>
          <p:nvPr>
            <p:ph idx="1" type="subTitle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4" name="Google Shape;244;p75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75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75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76"/>
          <p:cNvSpPr txBox="1"/>
          <p:nvPr>
            <p:ph idx="1" type="body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76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76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76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7"/>
          <p:cNvSpPr txBox="1"/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77"/>
          <p:cNvSpPr txBox="1"/>
          <p:nvPr>
            <p:ph idx="1" type="body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6" name="Google Shape;256;p77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77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77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78"/>
          <p:cNvSpPr txBox="1"/>
          <p:nvPr>
            <p:ph idx="1" type="body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2" name="Google Shape;262;p78"/>
          <p:cNvSpPr txBox="1"/>
          <p:nvPr>
            <p:ph idx="2" type="body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3" name="Google Shape;263;p78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78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78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79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9" name="Google Shape;269;p79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0" name="Google Shape;270;p79"/>
          <p:cNvSpPr txBox="1"/>
          <p:nvPr>
            <p:ph idx="3" type="body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1" name="Google Shape;271;p79"/>
          <p:cNvSpPr txBox="1"/>
          <p:nvPr>
            <p:ph idx="4" type="body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2" name="Google Shape;272;p79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79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79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80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80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80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1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81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81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8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82"/>
          <p:cNvSpPr/>
          <p:nvPr>
            <p:ph idx="2" type="pic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82"/>
          <p:cNvSpPr txBox="1"/>
          <p:nvPr>
            <p:ph idx="1" type="body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8" name="Google Shape;288;p82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82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82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4"/>
          <p:cNvSpPr/>
          <p:nvPr/>
        </p:nvSpPr>
        <p:spPr>
          <a:xfrm>
            <a:off x="9247475" y="0"/>
            <a:ext cx="2944525" cy="6858000"/>
          </a:xfrm>
          <a:prstGeom prst="rect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54"/>
          <p:cNvSpPr txBox="1"/>
          <p:nvPr>
            <p:ph idx="1" type="body"/>
          </p:nvPr>
        </p:nvSpPr>
        <p:spPr>
          <a:xfrm>
            <a:off x="676506" y="834373"/>
            <a:ext cx="8113267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i="0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0" name="Google Shape;300;p54"/>
          <p:cNvSpPr txBox="1"/>
          <p:nvPr>
            <p:ph idx="2" type="body"/>
          </p:nvPr>
        </p:nvSpPr>
        <p:spPr>
          <a:xfrm>
            <a:off x="676506" y="1856723"/>
            <a:ext cx="5089980" cy="408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b="0" i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1" name="Google Shape;301;p54"/>
          <p:cNvSpPr/>
          <p:nvPr>
            <p:ph idx="3" type="pic"/>
          </p:nvPr>
        </p:nvSpPr>
        <p:spPr>
          <a:xfrm>
            <a:off x="6311188" y="1864960"/>
            <a:ext cx="5089980" cy="4086875"/>
          </a:xfrm>
          <a:prstGeom prst="rect">
            <a:avLst/>
          </a:prstGeom>
          <a:noFill/>
          <a:ln>
            <a:noFill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</p:sp>
      <p:sp>
        <p:nvSpPr>
          <p:cNvPr id="302" name="Google Shape;302;p54"/>
          <p:cNvSpPr txBox="1"/>
          <p:nvPr>
            <p:ph idx="12" type="sldNum"/>
          </p:nvPr>
        </p:nvSpPr>
        <p:spPr>
          <a:xfrm>
            <a:off x="11665258" y="6447790"/>
            <a:ext cx="3834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03" name="Google Shape;303;p54"/>
          <p:cNvCxnSpPr/>
          <p:nvPr/>
        </p:nvCxnSpPr>
        <p:spPr>
          <a:xfrm>
            <a:off x="11670935" y="6498771"/>
            <a:ext cx="0" cy="2416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5"/>
          <p:cNvSpPr txBox="1"/>
          <p:nvPr>
            <p:ph idx="1" type="body"/>
          </p:nvPr>
        </p:nvSpPr>
        <p:spPr>
          <a:xfrm>
            <a:off x="4065589" y="0"/>
            <a:ext cx="812641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6" name="Google Shape;306;p55"/>
          <p:cNvSpPr/>
          <p:nvPr/>
        </p:nvSpPr>
        <p:spPr>
          <a:xfrm>
            <a:off x="1" y="1"/>
            <a:ext cx="4066185" cy="2419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55"/>
          <p:cNvSpPr txBox="1"/>
          <p:nvPr>
            <p:ph idx="2" type="body"/>
          </p:nvPr>
        </p:nvSpPr>
        <p:spPr>
          <a:xfrm>
            <a:off x="423825" y="1463637"/>
            <a:ext cx="3252303" cy="761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8" name="Google Shape;308;p55"/>
          <p:cNvSpPr txBox="1"/>
          <p:nvPr>
            <p:ph idx="3" type="body"/>
          </p:nvPr>
        </p:nvSpPr>
        <p:spPr>
          <a:xfrm>
            <a:off x="423825" y="220696"/>
            <a:ext cx="3252303" cy="112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b="1" i="0" sz="7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9" name="Google Shape;309;p55"/>
          <p:cNvSpPr txBox="1"/>
          <p:nvPr>
            <p:ph idx="12" type="sldNum"/>
          </p:nvPr>
        </p:nvSpPr>
        <p:spPr>
          <a:xfrm>
            <a:off x="11706226" y="6447791"/>
            <a:ext cx="3425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0" name="Google Shape;310;p55"/>
          <p:cNvSpPr txBox="1"/>
          <p:nvPr>
            <p:ph idx="4" type="body"/>
          </p:nvPr>
        </p:nvSpPr>
        <p:spPr>
          <a:xfrm>
            <a:off x="6489853" y="29698"/>
            <a:ext cx="5702148" cy="2449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b="1" i="0" sz="5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1" name="Google Shape;311;p55"/>
          <p:cNvSpPr/>
          <p:nvPr/>
        </p:nvSpPr>
        <p:spPr>
          <a:xfrm>
            <a:off x="-5003" y="2419125"/>
            <a:ext cx="4066185" cy="2376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1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2" name="Google Shape;312;p55"/>
          <p:cNvSpPr txBox="1"/>
          <p:nvPr>
            <p:ph idx="5" type="body"/>
          </p:nvPr>
        </p:nvSpPr>
        <p:spPr>
          <a:xfrm>
            <a:off x="418821" y="3853557"/>
            <a:ext cx="3252303" cy="7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3" name="Google Shape;313;p55"/>
          <p:cNvSpPr txBox="1"/>
          <p:nvPr>
            <p:ph idx="6" type="body"/>
          </p:nvPr>
        </p:nvSpPr>
        <p:spPr>
          <a:xfrm>
            <a:off x="418821" y="2597211"/>
            <a:ext cx="3252303" cy="112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b="1" i="0" sz="7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4" name="Google Shape;314;p55"/>
          <p:cNvSpPr/>
          <p:nvPr/>
        </p:nvSpPr>
        <p:spPr>
          <a:xfrm>
            <a:off x="-10007" y="4769642"/>
            <a:ext cx="4066185" cy="20883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55"/>
          <p:cNvSpPr txBox="1"/>
          <p:nvPr>
            <p:ph idx="7" type="body"/>
          </p:nvPr>
        </p:nvSpPr>
        <p:spPr>
          <a:xfrm>
            <a:off x="413816" y="6110183"/>
            <a:ext cx="3252303" cy="657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i="0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55"/>
          <p:cNvSpPr txBox="1"/>
          <p:nvPr>
            <p:ph idx="8" type="body"/>
          </p:nvPr>
        </p:nvSpPr>
        <p:spPr>
          <a:xfrm>
            <a:off x="413816" y="4867243"/>
            <a:ext cx="3252303" cy="112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b="1" i="0" sz="7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6"/>
          <p:cNvSpPr/>
          <p:nvPr/>
        </p:nvSpPr>
        <p:spPr>
          <a:xfrm>
            <a:off x="9247475" y="0"/>
            <a:ext cx="2944525" cy="6858000"/>
          </a:xfrm>
          <a:prstGeom prst="rect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56"/>
          <p:cNvSpPr txBox="1"/>
          <p:nvPr>
            <p:ph idx="1" type="body"/>
          </p:nvPr>
        </p:nvSpPr>
        <p:spPr>
          <a:xfrm>
            <a:off x="676506" y="834373"/>
            <a:ext cx="8113267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b="1" i="0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56"/>
          <p:cNvSpPr txBox="1"/>
          <p:nvPr>
            <p:ph idx="2" type="body"/>
          </p:nvPr>
        </p:nvSpPr>
        <p:spPr>
          <a:xfrm>
            <a:off x="676506" y="1856723"/>
            <a:ext cx="8113266" cy="3982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b="0" i="0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>
                <a:solidFill>
                  <a:schemeClr val="dk2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>
                <a:solidFill>
                  <a:schemeClr val="dk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1" name="Google Shape;321;p56"/>
          <p:cNvSpPr txBox="1"/>
          <p:nvPr>
            <p:ph idx="12" type="sldNum"/>
          </p:nvPr>
        </p:nvSpPr>
        <p:spPr>
          <a:xfrm>
            <a:off x="11665258" y="6447790"/>
            <a:ext cx="38348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22" name="Google Shape;322;p56"/>
          <p:cNvCxnSpPr/>
          <p:nvPr/>
        </p:nvCxnSpPr>
        <p:spPr>
          <a:xfrm>
            <a:off x="11670935" y="6498771"/>
            <a:ext cx="0" cy="2416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Apple with solid fill" id="323" name="Google Shape;323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309070">
            <a:off x="8844350" y="-576931"/>
            <a:ext cx="3018001" cy="301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k with solid fill" id="324" name="Google Shape;32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790234">
            <a:off x="10070471" y="659238"/>
            <a:ext cx="3018000" cy="301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rn with solid fill" id="325" name="Google Shape;32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33072">
            <a:off x="8654004" y="4209916"/>
            <a:ext cx="3018000" cy="301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o with solid fill" id="326" name="Google Shape;326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84307" y="1906796"/>
            <a:ext cx="2586459" cy="25864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zza with solid fill" id="327" name="Google Shape;327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8880720">
            <a:off x="9817727" y="2597920"/>
            <a:ext cx="3018001" cy="301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7"/>
          <p:cNvSpPr/>
          <p:nvPr/>
        </p:nvSpPr>
        <p:spPr>
          <a:xfrm flipH="1" rot="9427639">
            <a:off x="7042495" y="-264348"/>
            <a:ext cx="7508338" cy="7386695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5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57"/>
          <p:cNvSpPr txBox="1"/>
          <p:nvPr>
            <p:ph type="title"/>
          </p:nvPr>
        </p:nvSpPr>
        <p:spPr>
          <a:xfrm flipH="1">
            <a:off x="8153399" y="337328"/>
            <a:ext cx="3488892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sz="32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57"/>
          <p:cNvSpPr txBox="1"/>
          <p:nvPr>
            <p:ph idx="1" type="body"/>
          </p:nvPr>
        </p:nvSpPr>
        <p:spPr>
          <a:xfrm>
            <a:off x="549708" y="881480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32" name="Google Shape;332;p57"/>
          <p:cNvSpPr txBox="1"/>
          <p:nvPr>
            <p:ph idx="2" type="body"/>
          </p:nvPr>
        </p:nvSpPr>
        <p:spPr>
          <a:xfrm flipH="1">
            <a:off x="8153397" y="1937528"/>
            <a:ext cx="3488894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33" name="Google Shape;333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8"/>
          <p:cNvSpPr txBox="1"/>
          <p:nvPr>
            <p:ph idx="1" type="body"/>
          </p:nvPr>
        </p:nvSpPr>
        <p:spPr>
          <a:xfrm>
            <a:off x="4065588" y="0"/>
            <a:ext cx="812641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8" name="Google Shape;338;p58"/>
          <p:cNvSpPr/>
          <p:nvPr/>
        </p:nvSpPr>
        <p:spPr>
          <a:xfrm>
            <a:off x="0" y="0"/>
            <a:ext cx="4066185" cy="2419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58"/>
          <p:cNvSpPr txBox="1"/>
          <p:nvPr>
            <p:ph idx="2" type="body"/>
          </p:nvPr>
        </p:nvSpPr>
        <p:spPr>
          <a:xfrm>
            <a:off x="423823" y="1463636"/>
            <a:ext cx="3252303" cy="761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58"/>
          <p:cNvSpPr txBox="1"/>
          <p:nvPr>
            <p:ph idx="3" type="body"/>
          </p:nvPr>
        </p:nvSpPr>
        <p:spPr>
          <a:xfrm>
            <a:off x="423823" y="220696"/>
            <a:ext cx="325230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b="1" i="0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1" name="Google Shape;341;p58"/>
          <p:cNvSpPr txBox="1"/>
          <p:nvPr>
            <p:ph idx="12" type="sldNum"/>
          </p:nvPr>
        </p:nvSpPr>
        <p:spPr>
          <a:xfrm>
            <a:off x="11706224" y="6447790"/>
            <a:ext cx="3425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p58"/>
          <p:cNvSpPr txBox="1"/>
          <p:nvPr>
            <p:ph idx="4" type="body"/>
          </p:nvPr>
        </p:nvSpPr>
        <p:spPr>
          <a:xfrm>
            <a:off x="6489852" y="45085"/>
            <a:ext cx="5702148" cy="2419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b="1" i="0" sz="5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3" name="Google Shape;343;p58"/>
          <p:cNvSpPr/>
          <p:nvPr/>
        </p:nvSpPr>
        <p:spPr>
          <a:xfrm>
            <a:off x="-5004" y="2419124"/>
            <a:ext cx="4066185" cy="2376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58"/>
          <p:cNvSpPr txBox="1"/>
          <p:nvPr>
            <p:ph idx="5" type="body"/>
          </p:nvPr>
        </p:nvSpPr>
        <p:spPr>
          <a:xfrm>
            <a:off x="418819" y="3853556"/>
            <a:ext cx="3252303" cy="7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5" name="Google Shape;345;p58"/>
          <p:cNvSpPr txBox="1"/>
          <p:nvPr>
            <p:ph idx="6" type="body"/>
          </p:nvPr>
        </p:nvSpPr>
        <p:spPr>
          <a:xfrm>
            <a:off x="418819" y="2597210"/>
            <a:ext cx="325230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b="1" i="0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6" name="Google Shape;346;p58"/>
          <p:cNvSpPr/>
          <p:nvPr/>
        </p:nvSpPr>
        <p:spPr>
          <a:xfrm>
            <a:off x="-10008" y="4769641"/>
            <a:ext cx="4066185" cy="20883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58"/>
          <p:cNvSpPr txBox="1"/>
          <p:nvPr>
            <p:ph idx="7" type="body"/>
          </p:nvPr>
        </p:nvSpPr>
        <p:spPr>
          <a:xfrm>
            <a:off x="413815" y="6110182"/>
            <a:ext cx="3252303" cy="657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58"/>
          <p:cNvSpPr txBox="1"/>
          <p:nvPr>
            <p:ph idx="8" type="body"/>
          </p:nvPr>
        </p:nvSpPr>
        <p:spPr>
          <a:xfrm>
            <a:off x="413815" y="4867242"/>
            <a:ext cx="325230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b="1" i="0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 small pictures">
  <p:cSld name="Title and Content 2 small pictures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9"/>
          <p:cNvSpPr/>
          <p:nvPr>
            <p:ph idx="2" type="pic"/>
          </p:nvPr>
        </p:nvSpPr>
        <p:spPr>
          <a:xfrm>
            <a:off x="7200479" y="1150210"/>
            <a:ext cx="2207046" cy="2204178"/>
          </a:xfrm>
          <a:prstGeom prst="rect">
            <a:avLst/>
          </a:prstGeom>
          <a:noFill/>
          <a:ln>
            <a:noFill/>
          </a:ln>
        </p:spPr>
      </p:sp>
      <p:sp>
        <p:nvSpPr>
          <p:cNvPr id="351" name="Google Shape;351;p59"/>
          <p:cNvSpPr/>
          <p:nvPr>
            <p:ph idx="3" type="pic"/>
          </p:nvPr>
        </p:nvSpPr>
        <p:spPr>
          <a:xfrm>
            <a:off x="8444632" y="2579683"/>
            <a:ext cx="3096807" cy="3096807"/>
          </a:xfrm>
          <a:prstGeom prst="rect">
            <a:avLst/>
          </a:prstGeom>
          <a:noFill/>
          <a:ln>
            <a:noFill/>
          </a:ln>
        </p:spPr>
      </p:sp>
      <p:sp>
        <p:nvSpPr>
          <p:cNvPr id="352" name="Google Shape;352;p59"/>
          <p:cNvSpPr txBox="1"/>
          <p:nvPr>
            <p:ph type="title"/>
          </p:nvPr>
        </p:nvSpPr>
        <p:spPr>
          <a:xfrm>
            <a:off x="539496" y="365124"/>
            <a:ext cx="5806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59"/>
          <p:cNvSpPr txBox="1"/>
          <p:nvPr>
            <p:ph idx="1" type="body"/>
          </p:nvPr>
        </p:nvSpPr>
        <p:spPr>
          <a:xfrm>
            <a:off x="539496" y="1825625"/>
            <a:ext cx="580644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4" name="Google Shape;354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pple with solid fill" id="357" name="Google Shape;357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373038" y="3532569"/>
            <a:ext cx="1560723" cy="1560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f female outline" id="358" name="Google Shape;358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68472" y="1270821"/>
            <a:ext cx="1587191" cy="1587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with Caption">
  <p:cSld name="1_Content with Caption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0"/>
          <p:cNvSpPr/>
          <p:nvPr/>
        </p:nvSpPr>
        <p:spPr>
          <a:xfrm rot="-9427639">
            <a:off x="-2349299" y="-256605"/>
            <a:ext cx="7508338" cy="7386695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6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6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6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63" name="Google Shape;363;p6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683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64" name="Google Shape;364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5" name="Google Shape;365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with Caption">
  <p:cSld name="2_Content with Caption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1"/>
          <p:cNvSpPr/>
          <p:nvPr/>
        </p:nvSpPr>
        <p:spPr>
          <a:xfrm rot="-9427639">
            <a:off x="-2349299" y="-256605"/>
            <a:ext cx="7508338" cy="7386695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5"/>
          </a:solidFill>
          <a:ln cap="flat" cmpd="sng" w="127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6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6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1" name="Google Shape;371;p6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72" name="Google Shape;372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2"/>
          <p:cNvSpPr/>
          <p:nvPr>
            <p:ph idx="2" type="pic"/>
          </p:nvPr>
        </p:nvSpPr>
        <p:spPr>
          <a:xfrm>
            <a:off x="0" y="4114800"/>
            <a:ext cx="121920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62"/>
          <p:cNvSpPr/>
          <p:nvPr/>
        </p:nvSpPr>
        <p:spPr>
          <a:xfrm>
            <a:off x="0" y="0"/>
            <a:ext cx="4066185" cy="4114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62"/>
          <p:cNvSpPr/>
          <p:nvPr/>
        </p:nvSpPr>
        <p:spPr>
          <a:xfrm>
            <a:off x="4056175" y="0"/>
            <a:ext cx="4069639" cy="411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62"/>
          <p:cNvSpPr/>
          <p:nvPr/>
        </p:nvSpPr>
        <p:spPr>
          <a:xfrm>
            <a:off x="8125814" y="0"/>
            <a:ext cx="4066186" cy="411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62"/>
          <p:cNvSpPr txBox="1"/>
          <p:nvPr>
            <p:ph idx="1" type="body"/>
          </p:nvPr>
        </p:nvSpPr>
        <p:spPr>
          <a:xfrm>
            <a:off x="423823" y="1732689"/>
            <a:ext cx="3252303" cy="1667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1" name="Google Shape;381;p62"/>
          <p:cNvSpPr txBox="1"/>
          <p:nvPr>
            <p:ph idx="3" type="body"/>
          </p:nvPr>
        </p:nvSpPr>
        <p:spPr>
          <a:xfrm>
            <a:off x="423823" y="386657"/>
            <a:ext cx="3252303" cy="1255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2" name="Google Shape;382;p62"/>
          <p:cNvSpPr txBox="1"/>
          <p:nvPr>
            <p:ph idx="4" type="body"/>
          </p:nvPr>
        </p:nvSpPr>
        <p:spPr>
          <a:xfrm>
            <a:off x="4528613" y="1761565"/>
            <a:ext cx="3252303" cy="1667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3" name="Google Shape;383;p62"/>
          <p:cNvSpPr txBox="1"/>
          <p:nvPr>
            <p:ph idx="5" type="body"/>
          </p:nvPr>
        </p:nvSpPr>
        <p:spPr>
          <a:xfrm>
            <a:off x="4528613" y="386657"/>
            <a:ext cx="3252303" cy="1255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4" name="Google Shape;384;p62"/>
          <p:cNvSpPr txBox="1"/>
          <p:nvPr>
            <p:ph idx="6" type="body"/>
          </p:nvPr>
        </p:nvSpPr>
        <p:spPr>
          <a:xfrm>
            <a:off x="8545846" y="1761565"/>
            <a:ext cx="3252303" cy="1667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1111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5" name="Google Shape;385;p62"/>
          <p:cNvSpPr txBox="1"/>
          <p:nvPr>
            <p:ph idx="7" type="body"/>
          </p:nvPr>
        </p:nvSpPr>
        <p:spPr>
          <a:xfrm>
            <a:off x="8545846" y="386657"/>
            <a:ext cx="3252303" cy="1255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6" name="Google Shape;386;p62"/>
          <p:cNvSpPr txBox="1"/>
          <p:nvPr>
            <p:ph idx="12" type="sldNum"/>
          </p:nvPr>
        </p:nvSpPr>
        <p:spPr>
          <a:xfrm>
            <a:off x="11674474" y="6447790"/>
            <a:ext cx="3742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87" name="Google Shape;387;p62"/>
          <p:cNvCxnSpPr/>
          <p:nvPr/>
        </p:nvCxnSpPr>
        <p:spPr>
          <a:xfrm>
            <a:off x="11670935" y="6498771"/>
            <a:ext cx="0" cy="2416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0" name="Google Shape;390;p6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91" name="Google Shape;391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p6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7" name="Google Shape;397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6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3" name="Google Shape;403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8" name="Google Shape;408;p6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9" name="Google Shape;409;p6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6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6" name="Google Shape;416;p6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7" name="Google Shape;417;p6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8" name="Google Shape;418;p6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9" name="Google Shape;419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1" name="Google Shape;421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5" name="Google Shape;425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7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7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4" name="Google Shape;434;p7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35" name="Google Shape;435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18" Type="http://schemas.openxmlformats.org/officeDocument/2006/relationships/theme" Target="../theme/theme5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rebuchet MS"/>
              <a:buNone/>
              <a:defRPr b="0" i="0" sz="4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b="0" i="0" sz="4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6" name="Google Shape;106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  <p:sldLayoutId id="2147483656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1" i="0" sz="44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1" name="Google Shape;151;p47"/>
          <p:cNvSpPr txBox="1"/>
          <p:nvPr>
            <p:ph idx="1" type="body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47"/>
          <p:cNvSpPr txBox="1"/>
          <p:nvPr>
            <p:ph idx="10" type="dt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47"/>
          <p:cNvSpPr txBox="1"/>
          <p:nvPr>
            <p:ph idx="11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47"/>
          <p:cNvSpPr txBox="1"/>
          <p:nvPr>
            <p:ph idx="12" type="sldNum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rebuchet MS"/>
              <a:buNone/>
              <a:defRPr b="0" i="0" sz="4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3" name="Google Shape;293;p5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4" name="Google Shape;294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5" name="Google Shape;295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6" name="Google Shape;296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png"/><Relationship Id="rId4" Type="http://schemas.openxmlformats.org/officeDocument/2006/relationships/image" Target="../media/image4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6.jpg"/><Relationship Id="rId4" Type="http://schemas.openxmlformats.org/officeDocument/2006/relationships/image" Target="../media/image4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jnm3H6rzNWD_9UEzGY9h153BPgciQ-Sr/view" TargetMode="External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"/>
          <p:cNvSpPr txBox="1"/>
          <p:nvPr>
            <p:ph type="ctrTitle"/>
          </p:nvPr>
        </p:nvSpPr>
        <p:spPr>
          <a:xfrm>
            <a:off x="46750" y="1740800"/>
            <a:ext cx="9007800" cy="27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Trebuchet MS"/>
              <a:buNone/>
            </a:pPr>
            <a:r>
              <a:rPr lang="en-US" sz="7200"/>
              <a:t>BUSD </a:t>
            </a:r>
            <a:endParaRPr sz="7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Trebuchet MS"/>
              <a:buNone/>
            </a:pPr>
            <a:r>
              <a:rPr lang="en-US" sz="7200"/>
              <a:t>Child Nutrition Services (CNS) Update</a:t>
            </a:r>
            <a:endParaRPr sz="7200"/>
          </a:p>
        </p:txBody>
      </p:sp>
      <p:sp>
        <p:nvSpPr>
          <p:cNvPr id="443" name="Google Shape;443;p3"/>
          <p:cNvSpPr txBox="1"/>
          <p:nvPr>
            <p:ph idx="1" type="subTitle"/>
          </p:nvPr>
        </p:nvSpPr>
        <p:spPr>
          <a:xfrm>
            <a:off x="1453900" y="4910900"/>
            <a:ext cx="6405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en-US">
                <a:solidFill>
                  <a:srgbClr val="FF0000"/>
                </a:solidFill>
              </a:rPr>
              <a:t>Presented by: Stacy Spector </a:t>
            </a:r>
            <a:endParaRPr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en-US">
                <a:solidFill>
                  <a:srgbClr val="FF0000"/>
                </a:solidFill>
              </a:rPr>
              <a:t>Chief Administrative Officer</a:t>
            </a:r>
            <a:endParaRPr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en-US">
                <a:solidFill>
                  <a:srgbClr val="FF0000"/>
                </a:solidFill>
              </a:rPr>
              <a:t>March 10, 2026</a:t>
            </a:r>
            <a:endParaRPr/>
          </a:p>
        </p:txBody>
      </p:sp>
      <p:sp>
        <p:nvSpPr>
          <p:cNvPr id="444" name="Google Shape;44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ce6496c98b_0_10"/>
          <p:cNvSpPr txBox="1"/>
          <p:nvPr>
            <p:ph idx="1" type="body"/>
          </p:nvPr>
        </p:nvSpPr>
        <p:spPr>
          <a:xfrm>
            <a:off x="152407" y="203474"/>
            <a:ext cx="811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r>
              <a:rPr lang="en-US" sz="6000"/>
              <a:t>CNS </a:t>
            </a:r>
            <a:r>
              <a:rPr lang="en-US" sz="6000"/>
              <a:t>Meal Programs</a:t>
            </a:r>
            <a:endParaRPr sz="6000"/>
          </a:p>
        </p:txBody>
      </p:sp>
      <p:sp>
        <p:nvSpPr>
          <p:cNvPr id="450" name="Google Shape;450;g3ce6496c98b_0_10"/>
          <p:cNvSpPr txBox="1"/>
          <p:nvPr>
            <p:ph idx="12" type="sldNum"/>
          </p:nvPr>
        </p:nvSpPr>
        <p:spPr>
          <a:xfrm>
            <a:off x="11665258" y="6447791"/>
            <a:ext cx="38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51" name="Google Shape;451;g3ce6496c98b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50" y="1285700"/>
            <a:ext cx="7203700" cy="539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g3ce6496c98b_0_10" title="IMG_1479 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27650" y="473775"/>
            <a:ext cx="4337602" cy="591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bf399a813d_0_0"/>
          <p:cNvSpPr txBox="1"/>
          <p:nvPr>
            <p:ph idx="1" type="body"/>
          </p:nvPr>
        </p:nvSpPr>
        <p:spPr>
          <a:xfrm>
            <a:off x="257657" y="98349"/>
            <a:ext cx="811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</a:pPr>
            <a:r>
              <a:rPr lang="en-US" sz="6000"/>
              <a:t>Program Highlights</a:t>
            </a:r>
            <a:endParaRPr sz="6000"/>
          </a:p>
        </p:txBody>
      </p:sp>
      <p:sp>
        <p:nvSpPr>
          <p:cNvPr id="459" name="Google Shape;459;g3bf399a813d_0_0"/>
          <p:cNvSpPr txBox="1"/>
          <p:nvPr>
            <p:ph idx="2" type="body"/>
          </p:nvPr>
        </p:nvSpPr>
        <p:spPr>
          <a:xfrm>
            <a:off x="4498000" y="1495450"/>
            <a:ext cx="4708500" cy="59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0000" lnSpcReduction="10000"/>
          </a:bodyPr>
          <a:lstStyle/>
          <a:p>
            <a:pPr indent="-143503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Dedicated, Collaborative, Problem Solving staff at all 4 schools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143503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Increased Professional Development &amp; Training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143503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Expanded Sonoma Food Runners Donation Program (1100+ pounds)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143503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Modified Share Table Use for “snack”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>
              <a:highlight>
                <a:srgbClr val="FFFF00"/>
              </a:highlight>
            </a:endParaRPr>
          </a:p>
          <a:p>
            <a:pPr indent="-143503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41,511 Meals served (including </a:t>
            </a:r>
            <a:r>
              <a:rPr lang="en-US" sz="3650"/>
              <a:t>field trips)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143503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$1,002,260.09 reimbursed (August-December)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143503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3 % Increase from 79%-81% in Alternative Income Forms Entered 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143503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New ovens &amp; Dishwashers at BELL, MEAD, TMNT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143503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</a:pPr>
            <a:r>
              <a:rPr lang="en-US" sz="3650"/>
              <a:t>Creative Meal Research &amp; Development (April Fools)</a:t>
            </a:r>
            <a:endParaRPr sz="3650"/>
          </a:p>
          <a:p>
            <a:pPr indent="0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48698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0" name="Google Shape;460;g3bf399a813d_0_0"/>
          <p:cNvSpPr txBox="1"/>
          <p:nvPr>
            <p:ph idx="12" type="sldNum"/>
          </p:nvPr>
        </p:nvSpPr>
        <p:spPr>
          <a:xfrm>
            <a:off x="11270513" y="6447791"/>
            <a:ext cx="77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1" name="Google Shape;461;g3bf399a813d_0_0" title="6821012111993371167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650" y="1244024"/>
            <a:ext cx="4139401" cy="5519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ce6496c98b_0_74"/>
          <p:cNvSpPr txBox="1"/>
          <p:nvPr>
            <p:ph idx="1" type="body"/>
          </p:nvPr>
        </p:nvSpPr>
        <p:spPr>
          <a:xfrm>
            <a:off x="257657" y="98349"/>
            <a:ext cx="811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</a:pPr>
            <a:r>
              <a:rPr lang="en-US" sz="6000"/>
              <a:t>Program Highlights</a:t>
            </a:r>
            <a:endParaRPr sz="6000"/>
          </a:p>
        </p:txBody>
      </p:sp>
      <p:sp>
        <p:nvSpPr>
          <p:cNvPr id="468" name="Google Shape;468;g3ce6496c98b_0_74"/>
          <p:cNvSpPr txBox="1"/>
          <p:nvPr>
            <p:ph idx="2" type="body"/>
          </p:nvPr>
        </p:nvSpPr>
        <p:spPr>
          <a:xfrm>
            <a:off x="4521375" y="1109900"/>
            <a:ext cx="4708500" cy="59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203669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</a:pPr>
            <a:r>
              <a:rPr b="1" lang="en-US" sz="4377"/>
              <a:t>Compliance Standards Met: </a:t>
            </a:r>
            <a:endParaRPr b="1" sz="4377"/>
          </a:p>
          <a:p>
            <a:pPr indent="0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650"/>
          </a:p>
          <a:p>
            <a:pPr indent="-356076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3650"/>
              <a:t>Health Inspections</a:t>
            </a:r>
            <a:endParaRPr sz="3650"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356076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3650"/>
              <a:t>Audit</a:t>
            </a:r>
            <a:endParaRPr sz="3650"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356076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3650"/>
              <a:t>Program Verification Reports</a:t>
            </a:r>
            <a:endParaRPr sz="365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203669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</a:pPr>
            <a:r>
              <a:rPr b="1" lang="en-US" sz="4377"/>
              <a:t>Grant applications:</a:t>
            </a:r>
            <a:endParaRPr b="1" sz="4377"/>
          </a:p>
          <a:p>
            <a:pPr indent="0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650"/>
          </a:p>
          <a:p>
            <a:pPr indent="-356076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3650"/>
              <a:t>Kitchen Infrastructure and Retention and Recruitment Grants</a:t>
            </a:r>
            <a:endParaRPr sz="365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50"/>
          </a:p>
          <a:p>
            <a:pPr indent="-356076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3650">
                <a:highlight>
                  <a:schemeClr val="lt1"/>
                </a:highlight>
              </a:rPr>
              <a:t>School Breakfast Program (SBP) and Summer Meal Programs (SMP) Start-up and Expansion Grants.</a:t>
            </a:r>
            <a:endParaRPr sz="3650"/>
          </a:p>
          <a:p>
            <a:pPr indent="-48698" lvl="0" marL="285743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9" name="Google Shape;469;g3ce6496c98b_0_74"/>
          <p:cNvSpPr txBox="1"/>
          <p:nvPr>
            <p:ph idx="12" type="sldNum"/>
          </p:nvPr>
        </p:nvSpPr>
        <p:spPr>
          <a:xfrm>
            <a:off x="11270513" y="6447791"/>
            <a:ext cx="77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70" name="Google Shape;470;g3ce6496c98b_0_74" title="100000603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375" y="1174149"/>
            <a:ext cx="4153988" cy="5531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0"/>
          <p:cNvSpPr txBox="1"/>
          <p:nvPr>
            <p:ph idx="12" type="sldNum"/>
          </p:nvPr>
        </p:nvSpPr>
        <p:spPr>
          <a:xfrm>
            <a:off x="11706226" y="6447791"/>
            <a:ext cx="3425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7" name="Google Shape;477;p20"/>
          <p:cNvSpPr txBox="1"/>
          <p:nvPr>
            <p:ph idx="4" type="body"/>
          </p:nvPr>
        </p:nvSpPr>
        <p:spPr>
          <a:xfrm>
            <a:off x="4058475" y="97550"/>
            <a:ext cx="81336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</a:pPr>
            <a:r>
              <a:rPr lang="en-US" sz="47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The Menu Drives Everything</a:t>
            </a:r>
            <a:endParaRPr sz="5500"/>
          </a:p>
        </p:txBody>
      </p:sp>
      <p:sp>
        <p:nvSpPr>
          <p:cNvPr id="478" name="Google Shape;478;p20"/>
          <p:cNvSpPr txBox="1"/>
          <p:nvPr>
            <p:ph idx="2" type="body"/>
          </p:nvPr>
        </p:nvSpPr>
        <p:spPr>
          <a:xfrm>
            <a:off x="295300" y="1187147"/>
            <a:ext cx="3252300" cy="14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Demographic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Cultural Diversity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Experience</a:t>
            </a:r>
            <a:endParaRPr/>
          </a:p>
        </p:txBody>
      </p:sp>
      <p:sp>
        <p:nvSpPr>
          <p:cNvPr id="479" name="Google Shape;479;p20"/>
          <p:cNvSpPr txBox="1"/>
          <p:nvPr>
            <p:ph idx="3" type="body"/>
          </p:nvPr>
        </p:nvSpPr>
        <p:spPr>
          <a:xfrm>
            <a:off x="86175" y="97550"/>
            <a:ext cx="3972300" cy="10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/>
              <a:t>Student Preferences</a:t>
            </a:r>
            <a:endParaRPr/>
          </a:p>
        </p:txBody>
      </p:sp>
      <p:sp>
        <p:nvSpPr>
          <p:cNvPr id="480" name="Google Shape;480;p20"/>
          <p:cNvSpPr txBox="1"/>
          <p:nvPr>
            <p:ph idx="5" type="body"/>
          </p:nvPr>
        </p:nvSpPr>
        <p:spPr>
          <a:xfrm>
            <a:off x="295296" y="3179805"/>
            <a:ext cx="3252300" cy="15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67"/>
              <a:buNone/>
            </a:pPr>
            <a:r>
              <a:rPr lang="en-US"/>
              <a:t>Allergies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67"/>
              <a:buNone/>
            </a:pPr>
            <a:r>
              <a:rPr lang="en-US"/>
              <a:t>Medical Diets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67"/>
              <a:buNone/>
            </a:pPr>
            <a:r>
              <a:rPr lang="en-US"/>
              <a:t>Religious Diets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1" name="Google Shape;481;p20"/>
          <p:cNvSpPr txBox="1"/>
          <p:nvPr>
            <p:ph idx="6" type="body"/>
          </p:nvPr>
        </p:nvSpPr>
        <p:spPr>
          <a:xfrm>
            <a:off x="0" y="2588800"/>
            <a:ext cx="35310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/>
              <a:t>Student Needs</a:t>
            </a:r>
            <a:endParaRPr/>
          </a:p>
        </p:txBody>
      </p:sp>
      <p:sp>
        <p:nvSpPr>
          <p:cNvPr id="482" name="Google Shape;482;p20"/>
          <p:cNvSpPr txBox="1"/>
          <p:nvPr>
            <p:ph idx="7" type="body"/>
          </p:nvPr>
        </p:nvSpPr>
        <p:spPr>
          <a:xfrm>
            <a:off x="295292" y="5388145"/>
            <a:ext cx="32523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Health &amp; Safety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Skill of Labor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Equipment &amp; Supplies</a:t>
            </a:r>
            <a:endParaRPr/>
          </a:p>
        </p:txBody>
      </p:sp>
      <p:sp>
        <p:nvSpPr>
          <p:cNvPr id="483" name="Google Shape;483;p20"/>
          <p:cNvSpPr txBox="1"/>
          <p:nvPr>
            <p:ph idx="8" type="body"/>
          </p:nvPr>
        </p:nvSpPr>
        <p:spPr>
          <a:xfrm>
            <a:off x="0" y="4867250"/>
            <a:ext cx="39945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/>
              <a:t>Student Welfare</a:t>
            </a:r>
            <a:endParaRPr/>
          </a:p>
        </p:txBody>
      </p:sp>
      <p:pic>
        <p:nvPicPr>
          <p:cNvPr id="484" name="Google Shape;484;p20" title="IMG_1606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9576" y="1126854"/>
            <a:ext cx="7252101" cy="543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8"/>
          <p:cNvSpPr txBox="1"/>
          <p:nvPr>
            <p:ph idx="1" type="body"/>
          </p:nvPr>
        </p:nvSpPr>
        <p:spPr>
          <a:xfrm>
            <a:off x="152407" y="238524"/>
            <a:ext cx="811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</a:pPr>
            <a:r>
              <a:rPr lang="en-US" sz="6000"/>
              <a:t>Program </a:t>
            </a:r>
            <a:r>
              <a:rPr lang="en-US" sz="6000"/>
              <a:t>Challenges</a:t>
            </a:r>
            <a:endParaRPr sz="6000"/>
          </a:p>
        </p:txBody>
      </p:sp>
      <p:sp>
        <p:nvSpPr>
          <p:cNvPr id="491" name="Google Shape;491;p8"/>
          <p:cNvSpPr txBox="1"/>
          <p:nvPr>
            <p:ph idx="2" type="body"/>
          </p:nvPr>
        </p:nvSpPr>
        <p:spPr>
          <a:xfrm>
            <a:off x="5443850" y="1161925"/>
            <a:ext cx="3832200" cy="62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-US" sz="7002"/>
              <a:t>Increased labor costs </a:t>
            </a:r>
            <a:endParaRPr b="1" sz="7002"/>
          </a:p>
          <a:p>
            <a:pPr indent="-193221" lvl="0" marL="285743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Trebuchet MS"/>
              <a:buChar char="•"/>
            </a:pPr>
            <a:r>
              <a:rPr lang="en-US" sz="7002"/>
              <a:t>s</a:t>
            </a:r>
            <a:r>
              <a:rPr lang="en-US" sz="7002"/>
              <a:t>pecialized personnel needed for compliance </a:t>
            </a:r>
            <a:endParaRPr sz="7002"/>
          </a:p>
          <a:p>
            <a:pPr indent="-193221" lvl="0" marL="28574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Char char="•"/>
            </a:pPr>
            <a:r>
              <a:rPr lang="en-US" sz="7002"/>
              <a:t>hands/time/capacity</a:t>
            </a:r>
            <a:endParaRPr sz="7002"/>
          </a:p>
          <a:p>
            <a:pPr indent="0" lvl="0" marL="285743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7002"/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-US" sz="7002"/>
              <a:t>Supply chain disruptions</a:t>
            </a:r>
            <a:r>
              <a:rPr lang="en-US" sz="7002"/>
              <a:t> </a:t>
            </a:r>
            <a:endParaRPr sz="7002"/>
          </a:p>
          <a:p>
            <a:pPr indent="-373123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n-US" sz="7002"/>
              <a:t>tarifs, weather, production, delivery</a:t>
            </a:r>
            <a:endParaRPr sz="7002"/>
          </a:p>
          <a:p>
            <a:pPr indent="0" lvl="0" marL="13716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7002"/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-US" sz="7002"/>
              <a:t>Funding and </a:t>
            </a:r>
            <a:r>
              <a:rPr b="1" lang="en-US" sz="7002"/>
              <a:t>procurement</a:t>
            </a:r>
            <a:endParaRPr b="1" sz="7002"/>
          </a:p>
          <a:p>
            <a:pPr indent="-373123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</a:pPr>
            <a:r>
              <a:rPr lang="en-US" sz="7002"/>
              <a:t>Insufficient Reimbursement Rates</a:t>
            </a:r>
            <a:endParaRPr sz="7002"/>
          </a:p>
          <a:p>
            <a:pPr indent="-37312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7002"/>
              <a:t>No COLA</a:t>
            </a:r>
            <a:endParaRPr sz="7002"/>
          </a:p>
          <a:p>
            <a:pPr indent="0" lvl="0" marL="45718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5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5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91437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5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2" name="Google Shape;492;p8"/>
          <p:cNvSpPr txBox="1"/>
          <p:nvPr>
            <p:ph idx="12" type="sldNum"/>
          </p:nvPr>
        </p:nvSpPr>
        <p:spPr>
          <a:xfrm>
            <a:off x="11468988" y="6447791"/>
            <a:ext cx="57975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93" name="Google Shape;493;p8" title="3018018834692419076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38400"/>
            <a:ext cx="5183775" cy="5444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8"/>
          <p:cNvSpPr txBox="1"/>
          <p:nvPr>
            <p:ph idx="1" type="body"/>
          </p:nvPr>
        </p:nvSpPr>
        <p:spPr>
          <a:xfrm>
            <a:off x="267582" y="297474"/>
            <a:ext cx="811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r>
              <a:rPr lang="en-US" sz="6000"/>
              <a:t>Program </a:t>
            </a:r>
            <a:r>
              <a:rPr lang="en-US" sz="6000"/>
              <a:t>Expenses</a:t>
            </a:r>
            <a:endParaRPr sz="6000"/>
          </a:p>
        </p:txBody>
      </p:sp>
      <p:sp>
        <p:nvSpPr>
          <p:cNvPr id="499" name="Google Shape;499;p18"/>
          <p:cNvSpPr txBox="1"/>
          <p:nvPr>
            <p:ph idx="12" type="sldNum"/>
          </p:nvPr>
        </p:nvSpPr>
        <p:spPr>
          <a:xfrm>
            <a:off x="11665258" y="6447791"/>
            <a:ext cx="3834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00" name="Google Shape;5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0904" y="2020868"/>
            <a:ext cx="6688279" cy="4907161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18"/>
          <p:cNvSpPr txBox="1"/>
          <p:nvPr/>
        </p:nvSpPr>
        <p:spPr>
          <a:xfrm>
            <a:off x="408900" y="1479475"/>
            <a:ext cx="3282900" cy="46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●"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Child Nutrition Services is a </a:t>
            </a: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reimbursable</a:t>
            </a: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program only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●"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Labor/Benefits: 60-65% of expenses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Char char="●"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State COLA is not provided to CNS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2" name="Google Shape;502;p18"/>
          <p:cNvSpPr txBox="1"/>
          <p:nvPr/>
        </p:nvSpPr>
        <p:spPr>
          <a:xfrm>
            <a:off x="8493625" y="2988925"/>
            <a:ext cx="1822500" cy="5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LABOR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3" name="Google Shape;503;p18"/>
          <p:cNvSpPr txBox="1"/>
          <p:nvPr/>
        </p:nvSpPr>
        <p:spPr>
          <a:xfrm>
            <a:off x="8120300" y="4579650"/>
            <a:ext cx="1822500" cy="5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BENEFITS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4" name="Google Shape;504;p18"/>
          <p:cNvSpPr txBox="1"/>
          <p:nvPr/>
        </p:nvSpPr>
        <p:spPr>
          <a:xfrm>
            <a:off x="5387000" y="3526225"/>
            <a:ext cx="1822500" cy="5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FOOD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5" name="Google Shape;505;p18"/>
          <p:cNvSpPr txBox="1"/>
          <p:nvPr/>
        </p:nvSpPr>
        <p:spPr>
          <a:xfrm>
            <a:off x="5445400" y="1540675"/>
            <a:ext cx="76113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OTHER COSTS:</a:t>
            </a:r>
            <a:r>
              <a:rPr lang="en-US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equipment, supplies, 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indirects, utilities, training</a:t>
            </a: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bf399a813d_0_14"/>
          <p:cNvSpPr txBox="1"/>
          <p:nvPr>
            <p:ph idx="1" type="body"/>
          </p:nvPr>
        </p:nvSpPr>
        <p:spPr>
          <a:xfrm>
            <a:off x="280400" y="191800"/>
            <a:ext cx="8517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</a:pPr>
            <a:r>
              <a:rPr lang="en-US" sz="6000"/>
              <a:t>Program </a:t>
            </a:r>
            <a:r>
              <a:rPr lang="en-US" sz="6000"/>
              <a:t>Opportunities</a:t>
            </a:r>
            <a:endParaRPr sz="6000"/>
          </a:p>
        </p:txBody>
      </p:sp>
      <p:sp>
        <p:nvSpPr>
          <p:cNvPr id="512" name="Google Shape;512;g3bf399a813d_0_14"/>
          <p:cNvSpPr txBox="1"/>
          <p:nvPr>
            <p:ph idx="2" type="body"/>
          </p:nvPr>
        </p:nvSpPr>
        <p:spPr>
          <a:xfrm>
            <a:off x="280400" y="724300"/>
            <a:ext cx="6238800" cy="22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23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2440"/>
              <a:buChar char="•"/>
            </a:pPr>
            <a:r>
              <a:rPr lang="en-US" sz="3445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3800"/>
              <a:t>Leadership/staff stability</a:t>
            </a:r>
            <a:endParaRPr sz="3800"/>
          </a:p>
          <a:p>
            <a:pPr indent="-3823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873"/>
              <a:t> Growth of Scratch Cooking</a:t>
            </a:r>
            <a:endParaRPr sz="3873"/>
          </a:p>
          <a:p>
            <a:pPr indent="-3823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Char char="•"/>
            </a:pPr>
            <a:r>
              <a:rPr lang="en-US" sz="3873"/>
              <a:t> Renewing Provision 2</a:t>
            </a:r>
            <a:endParaRPr sz="3873"/>
          </a:p>
          <a:p>
            <a:pPr indent="-3823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rebuchet MS"/>
              <a:buChar char="•"/>
            </a:pPr>
            <a:r>
              <a:rPr lang="en-US" sz="3873"/>
              <a:t> Initiating Wellness Committee</a:t>
            </a:r>
            <a:endParaRPr sz="3873"/>
          </a:p>
          <a:p>
            <a:pPr indent="0" lvl="0" marL="45718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67"/>
          </a:p>
        </p:txBody>
      </p:sp>
      <p:sp>
        <p:nvSpPr>
          <p:cNvPr id="513" name="Google Shape;513;g3bf399a813d_0_14"/>
          <p:cNvSpPr txBox="1"/>
          <p:nvPr>
            <p:ph idx="12" type="sldNum"/>
          </p:nvPr>
        </p:nvSpPr>
        <p:spPr>
          <a:xfrm>
            <a:off x="11468988" y="6447791"/>
            <a:ext cx="579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14" name="Google Shape;514;g3bf399a813d_0_14" title="100000602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22402"/>
            <a:ext cx="5373824" cy="40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g3bf399a813d_0_14" title="100000602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6250" y="1374900"/>
            <a:ext cx="3995101" cy="543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0"/>
          <p:cNvSpPr txBox="1"/>
          <p:nvPr>
            <p:ph idx="2" type="body"/>
          </p:nvPr>
        </p:nvSpPr>
        <p:spPr>
          <a:xfrm>
            <a:off x="423825" y="1463625"/>
            <a:ext cx="33381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3000"/>
              <a:t>Strategic Planning</a:t>
            </a:r>
            <a:endParaRPr sz="3000"/>
          </a:p>
        </p:txBody>
      </p:sp>
      <p:sp>
        <p:nvSpPr>
          <p:cNvPr id="521" name="Google Shape;521;p30"/>
          <p:cNvSpPr txBox="1"/>
          <p:nvPr>
            <p:ph idx="3" type="body"/>
          </p:nvPr>
        </p:nvSpPr>
        <p:spPr>
          <a:xfrm>
            <a:off x="423823" y="220696"/>
            <a:ext cx="3252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lang="en-US"/>
              <a:t>1</a:t>
            </a:r>
            <a:endParaRPr/>
          </a:p>
        </p:txBody>
      </p:sp>
      <p:sp>
        <p:nvSpPr>
          <p:cNvPr id="522" name="Google Shape;522;p30"/>
          <p:cNvSpPr txBox="1"/>
          <p:nvPr>
            <p:ph idx="12" type="sldNum"/>
          </p:nvPr>
        </p:nvSpPr>
        <p:spPr>
          <a:xfrm>
            <a:off x="11706224" y="6447790"/>
            <a:ext cx="3425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3" name="Google Shape;523;p30"/>
          <p:cNvSpPr txBox="1"/>
          <p:nvPr>
            <p:ph idx="4" type="body"/>
          </p:nvPr>
        </p:nvSpPr>
        <p:spPr>
          <a:xfrm>
            <a:off x="6489852" y="45085"/>
            <a:ext cx="5702148" cy="2419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</a:pPr>
            <a:r>
              <a:t/>
            </a:r>
            <a:endParaRPr/>
          </a:p>
        </p:txBody>
      </p:sp>
      <p:sp>
        <p:nvSpPr>
          <p:cNvPr id="524" name="Google Shape;524;p30"/>
          <p:cNvSpPr txBox="1"/>
          <p:nvPr>
            <p:ph idx="5" type="body"/>
          </p:nvPr>
        </p:nvSpPr>
        <p:spPr>
          <a:xfrm>
            <a:off x="418819" y="3853556"/>
            <a:ext cx="32523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/>
          </a:bodyPr>
          <a:lstStyle/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48710"/>
              <a:buNone/>
            </a:pPr>
            <a:r>
              <a:rPr lang="en-US" sz="3695"/>
              <a:t>Cafeteria Makeovers</a:t>
            </a:r>
            <a:endParaRPr sz="3695"/>
          </a:p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	</a:t>
            </a:r>
            <a:endParaRPr/>
          </a:p>
        </p:txBody>
      </p:sp>
      <p:sp>
        <p:nvSpPr>
          <p:cNvPr id="525" name="Google Shape;525;p30"/>
          <p:cNvSpPr txBox="1"/>
          <p:nvPr>
            <p:ph idx="6" type="body"/>
          </p:nvPr>
        </p:nvSpPr>
        <p:spPr>
          <a:xfrm>
            <a:off x="418819" y="2597210"/>
            <a:ext cx="325230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lang="en-US"/>
              <a:t>2</a:t>
            </a:r>
            <a:endParaRPr/>
          </a:p>
        </p:txBody>
      </p:sp>
      <p:sp>
        <p:nvSpPr>
          <p:cNvPr id="526" name="Google Shape;526;p30"/>
          <p:cNvSpPr txBox="1"/>
          <p:nvPr>
            <p:ph idx="7" type="body"/>
          </p:nvPr>
        </p:nvSpPr>
        <p:spPr>
          <a:xfrm>
            <a:off x="413826" y="6110175"/>
            <a:ext cx="3605100" cy="6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2400"/>
              <a:t>Equipment Replacement</a:t>
            </a:r>
            <a:endParaRPr sz="2400"/>
          </a:p>
        </p:txBody>
      </p:sp>
      <p:sp>
        <p:nvSpPr>
          <p:cNvPr id="527" name="Google Shape;527;p30"/>
          <p:cNvSpPr txBox="1"/>
          <p:nvPr>
            <p:ph idx="8" type="body"/>
          </p:nvPr>
        </p:nvSpPr>
        <p:spPr>
          <a:xfrm>
            <a:off x="413815" y="4867242"/>
            <a:ext cx="325230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lang="en-US"/>
              <a:t>3</a:t>
            </a:r>
            <a:endParaRPr/>
          </a:p>
        </p:txBody>
      </p:sp>
      <p:sp>
        <p:nvSpPr>
          <p:cNvPr id="528" name="Google Shape;528;p30"/>
          <p:cNvSpPr txBox="1"/>
          <p:nvPr/>
        </p:nvSpPr>
        <p:spPr>
          <a:xfrm>
            <a:off x="4251475" y="-81750"/>
            <a:ext cx="3338100" cy="6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 Ways to Improve Service</a:t>
            </a:r>
            <a:r>
              <a:rPr lang="en-US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7465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</a:pPr>
            <a:r>
              <a:rPr lang="en-US" sz="2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“Selling food vs. serving food”</a:t>
            </a:r>
            <a:endParaRPr sz="2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7465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</a:pPr>
            <a:r>
              <a:rPr lang="en-US" sz="2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Increased line service &amp; participation</a:t>
            </a:r>
            <a:endParaRPr sz="2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7465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</a:pPr>
            <a:r>
              <a:rPr lang="en-US" sz="2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Brand Identity &amp; Standards</a:t>
            </a:r>
            <a:endParaRPr sz="3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9" name="Google Shape;529;p30" title="IMG_988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2042" y="0"/>
            <a:ext cx="4369965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7"/>
          <p:cNvSpPr txBox="1"/>
          <p:nvPr>
            <p:ph type="ctrTitle"/>
          </p:nvPr>
        </p:nvSpPr>
        <p:spPr>
          <a:xfrm>
            <a:off x="2893500" y="2235138"/>
            <a:ext cx="6405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US" sz="9600"/>
              <a:t>Thank </a:t>
            </a:r>
            <a:endParaRPr sz="96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US" sz="9600"/>
              <a:t>You!</a:t>
            </a:r>
            <a:endParaRPr/>
          </a:p>
        </p:txBody>
      </p:sp>
      <p:sp>
        <p:nvSpPr>
          <p:cNvPr id="535" name="Google Shape;53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36" name="Google Shape;536;p27" title="CNS Thank you Clip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100" y="110825"/>
            <a:ext cx="3732932" cy="663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Cover Title Options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64653"/>
      </a:accent1>
      <a:accent2>
        <a:srgbClr val="2A9D8F"/>
      </a:accent2>
      <a:accent3>
        <a:srgbClr val="E9C46A"/>
      </a:accent3>
      <a:accent4>
        <a:srgbClr val="F4A261"/>
      </a:accent4>
      <a:accent5>
        <a:srgbClr val="E76F51"/>
      </a:accent5>
      <a:accent6>
        <a:srgbClr val="90BE6D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tle Content 1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64653"/>
      </a:accent1>
      <a:accent2>
        <a:srgbClr val="2A9D8F"/>
      </a:accent2>
      <a:accent3>
        <a:srgbClr val="E9C46A"/>
      </a:accent3>
      <a:accent4>
        <a:srgbClr val="F4A261"/>
      </a:accent4>
      <a:accent5>
        <a:srgbClr val="E76F51"/>
      </a:accent5>
      <a:accent6>
        <a:srgbClr val="90BE6D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over Title Options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64653"/>
      </a:accent1>
      <a:accent2>
        <a:srgbClr val="2A9D8F"/>
      </a:accent2>
      <a:accent3>
        <a:srgbClr val="E9C46A"/>
      </a:accent3>
      <a:accent4>
        <a:srgbClr val="F4A261"/>
      </a:accent4>
      <a:accent5>
        <a:srgbClr val="E76F51"/>
      </a:accent5>
      <a:accent6>
        <a:srgbClr val="90BE6D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Title Content 1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64653"/>
      </a:accent1>
      <a:accent2>
        <a:srgbClr val="2A9D8F"/>
      </a:accent2>
      <a:accent3>
        <a:srgbClr val="E9C46A"/>
      </a:accent3>
      <a:accent4>
        <a:srgbClr val="F4A261"/>
      </a:accent4>
      <a:accent5>
        <a:srgbClr val="E76F51"/>
      </a:accent5>
      <a:accent6>
        <a:srgbClr val="90BE6D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2022-03-24T05:29:54Z</dcterms:created>
  <dc:creator>colette.a.tyler@gmail.com</dc:creator>
</cp:coreProperties>
</file>