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5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</p:sldIdLst>
  <p:sldSz cy="5143500" cx="9144000"/>
  <p:notesSz cx="6858000" cy="9144000"/>
  <p:embeddedFontLst>
    <p:embeddedFont>
      <p:font typeface="Roboto Black"/>
      <p:bold r:id="rId10"/>
      <p:boldItalic r:id="rId11"/>
    </p:embeddedFont>
    <p:embeddedFont>
      <p:font typeface="Roboto"/>
      <p:regular r:id="rId12"/>
      <p:bold r:id="rId13"/>
      <p:italic r:id="rId14"/>
      <p:boldItalic r:id="rId1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712E589A-3164-4168-88E0-E06C5D1A1CED}">
  <a:tblStyle styleId="{712E589A-3164-4168-88E0-E06C5D1A1CED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RobotoBlack-boldItalic.fntdata"/><Relationship Id="rId10" Type="http://schemas.openxmlformats.org/officeDocument/2006/relationships/font" Target="fonts/RobotoBlack-bold.fntdata"/><Relationship Id="rId13" Type="http://schemas.openxmlformats.org/officeDocument/2006/relationships/font" Target="fonts/Roboto-bold.fntdata"/><Relationship Id="rId12" Type="http://schemas.openxmlformats.org/officeDocument/2006/relationships/font" Target="fonts/Roboto-regular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Roboto-boldItalic.fntdata"/><Relationship Id="rId14" Type="http://schemas.openxmlformats.org/officeDocument/2006/relationships/font" Target="fonts/Roboto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g7b6628b721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" name="Google Shape;23;g7b6628b72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g7b6628b721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" name="Google Shape;29;g7b6628b721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g25bc0b9ad5e_0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" name="Google Shape;35;g25bc0b9ad5e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g7b6628b721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" name="Google Shape;45;g7b6628b721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rgbClr val="0076C0"/>
        </a:solidFill>
      </p:bgPr>
    </p:bg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/>
          <p:nvPr>
            <p:ph type="ctrTitle"/>
          </p:nvPr>
        </p:nvSpPr>
        <p:spPr>
          <a:xfrm>
            <a:off x="2395975" y="1790125"/>
            <a:ext cx="5701800" cy="656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Roboto Black"/>
              <a:buNone/>
              <a:defRPr b="0" sz="3200">
                <a:solidFill>
                  <a:srgbClr val="FFFFFF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Font typeface="Roboto Black"/>
              <a:buNone/>
              <a:defRPr b="0" sz="3200">
                <a:latin typeface="Roboto Black"/>
                <a:ea typeface="Roboto Black"/>
                <a:cs typeface="Roboto Black"/>
                <a:sym typeface="Roboto Black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Font typeface="Roboto Black"/>
              <a:buNone/>
              <a:defRPr b="0" sz="3200">
                <a:latin typeface="Roboto Black"/>
                <a:ea typeface="Roboto Black"/>
                <a:cs typeface="Roboto Black"/>
                <a:sym typeface="Roboto Black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Font typeface="Roboto Black"/>
              <a:buNone/>
              <a:defRPr b="0" sz="3200">
                <a:latin typeface="Roboto Black"/>
                <a:ea typeface="Roboto Black"/>
                <a:cs typeface="Roboto Black"/>
                <a:sym typeface="Roboto Black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Font typeface="Roboto Black"/>
              <a:buNone/>
              <a:defRPr b="0" sz="3200">
                <a:latin typeface="Roboto Black"/>
                <a:ea typeface="Roboto Black"/>
                <a:cs typeface="Roboto Black"/>
                <a:sym typeface="Roboto Black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Font typeface="Roboto Black"/>
              <a:buNone/>
              <a:defRPr b="0" sz="3200">
                <a:latin typeface="Roboto Black"/>
                <a:ea typeface="Roboto Black"/>
                <a:cs typeface="Roboto Black"/>
                <a:sym typeface="Roboto Black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Font typeface="Roboto Black"/>
              <a:buNone/>
              <a:defRPr b="0" sz="3200">
                <a:latin typeface="Roboto Black"/>
                <a:ea typeface="Roboto Black"/>
                <a:cs typeface="Roboto Black"/>
                <a:sym typeface="Roboto Black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Font typeface="Roboto Black"/>
              <a:buNone/>
              <a:defRPr b="0" sz="3200">
                <a:latin typeface="Roboto Black"/>
                <a:ea typeface="Roboto Black"/>
                <a:cs typeface="Roboto Black"/>
                <a:sym typeface="Roboto Black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Font typeface="Roboto Black"/>
              <a:buNone/>
              <a:defRPr b="0" sz="3200">
                <a:latin typeface="Roboto Black"/>
                <a:ea typeface="Roboto Black"/>
                <a:cs typeface="Roboto Black"/>
                <a:sym typeface="Roboto Black"/>
              </a:defRPr>
            </a:lvl9pPr>
          </a:lstStyle>
          <a:p/>
        </p:txBody>
      </p:sp>
      <p:sp>
        <p:nvSpPr>
          <p:cNvPr id="10" name="Google Shape;10;p2"/>
          <p:cNvSpPr txBox="1"/>
          <p:nvPr>
            <p:ph idx="1" type="subTitle"/>
          </p:nvPr>
        </p:nvSpPr>
        <p:spPr>
          <a:xfrm>
            <a:off x="2444225" y="2688575"/>
            <a:ext cx="5701800" cy="47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Roboto"/>
              <a:buNone/>
              <a:defRPr sz="1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9pPr>
          </a:lstStyle>
          <a:p/>
        </p:txBody>
      </p:sp>
      <p:pic>
        <p:nvPicPr>
          <p:cNvPr descr="Saint Paul Public Schools" id="11" name="Google Shape;11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964146" y="1399484"/>
            <a:ext cx="1361550" cy="2344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/>
          <p:nvPr>
            <p:ph type="title"/>
          </p:nvPr>
        </p:nvSpPr>
        <p:spPr>
          <a:xfrm>
            <a:off x="231025" y="361475"/>
            <a:ext cx="8229600" cy="608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14" name="Google Shape;14;p3"/>
          <p:cNvSpPr txBox="1"/>
          <p:nvPr>
            <p:ph idx="1" type="body"/>
          </p:nvPr>
        </p:nvSpPr>
        <p:spPr>
          <a:xfrm>
            <a:off x="231025" y="1032375"/>
            <a:ext cx="8789100" cy="351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Char char="●"/>
              <a:defRPr sz="2400">
                <a:solidFill>
                  <a:srgbClr val="000000"/>
                </a:solidFill>
              </a:defRPr>
            </a:lvl1pPr>
            <a:lvl2pPr indent="-342900" lvl="1" marL="91440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○"/>
              <a:defRPr sz="1800">
                <a:solidFill>
                  <a:srgbClr val="000000"/>
                </a:solidFill>
              </a:defRPr>
            </a:lvl2pPr>
            <a:lvl3pPr indent="-342900" lvl="2" marL="137160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■"/>
              <a:defRPr sz="1800">
                <a:solidFill>
                  <a:srgbClr val="000000"/>
                </a:solidFill>
              </a:defRPr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Char char="●"/>
              <a:defRPr sz="1200">
                <a:solidFill>
                  <a:srgbClr val="000000"/>
                </a:solidFill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Char char="○"/>
              <a:defRPr sz="1000">
                <a:solidFill>
                  <a:srgbClr val="000000"/>
                </a:solidFill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Char char="■"/>
              <a:defRPr sz="1000">
                <a:solidFill>
                  <a:srgbClr val="000000"/>
                </a:solidFill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Char char="●"/>
              <a:defRPr sz="1000">
                <a:solidFill>
                  <a:srgbClr val="000000"/>
                </a:solidFill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Char char="○"/>
              <a:defRPr sz="1000">
                <a:solidFill>
                  <a:srgbClr val="000000"/>
                </a:solidFill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Char char="■"/>
              <a:defRPr sz="1000">
                <a:solidFill>
                  <a:srgbClr val="000000"/>
                </a:solidFill>
              </a:defRPr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783096" y="4882049"/>
            <a:ext cx="304800" cy="19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descr="Blue bar - Decorative" id="16" name="Google Shape;16;p3"/>
          <p:cNvSpPr/>
          <p:nvPr/>
        </p:nvSpPr>
        <p:spPr>
          <a:xfrm>
            <a:off x="0" y="4838025"/>
            <a:ext cx="9144000" cy="310200"/>
          </a:xfrm>
          <a:prstGeom prst="rect">
            <a:avLst/>
          </a:prstGeom>
          <a:solidFill>
            <a:srgbClr val="0076C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" name="Google Shape;17;p3"/>
          <p:cNvSpPr/>
          <p:nvPr/>
        </p:nvSpPr>
        <p:spPr>
          <a:xfrm>
            <a:off x="7484025" y="4508700"/>
            <a:ext cx="1206000" cy="673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" name="Google Shape;18;p3"/>
          <p:cNvSpPr txBox="1"/>
          <p:nvPr/>
        </p:nvSpPr>
        <p:spPr>
          <a:xfrm>
            <a:off x="141875" y="4838025"/>
            <a:ext cx="6479100" cy="23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1" lang="en" sz="1000">
                <a:solidFill>
                  <a:srgbClr val="FFFFFF"/>
                </a:solidFill>
              </a:rPr>
              <a:t>Inspire</a:t>
            </a:r>
            <a:r>
              <a:rPr i="1" lang="en" sz="1000">
                <a:solidFill>
                  <a:srgbClr val="FFFFFF"/>
                </a:solidFill>
              </a:rPr>
              <a:t> students to </a:t>
            </a:r>
            <a:r>
              <a:rPr b="1" i="1" lang="en" sz="1000">
                <a:solidFill>
                  <a:srgbClr val="FFFFFF"/>
                </a:solidFill>
              </a:rPr>
              <a:t>think critically,</a:t>
            </a:r>
            <a:r>
              <a:rPr i="1" lang="en" sz="1000">
                <a:solidFill>
                  <a:srgbClr val="FFFFFF"/>
                </a:solidFill>
              </a:rPr>
              <a:t> pursue their </a:t>
            </a:r>
            <a:r>
              <a:rPr b="1" i="1" lang="en" sz="1000">
                <a:solidFill>
                  <a:srgbClr val="FFFFFF"/>
                </a:solidFill>
              </a:rPr>
              <a:t>dreams</a:t>
            </a:r>
            <a:r>
              <a:rPr i="1" lang="en" sz="1000">
                <a:solidFill>
                  <a:srgbClr val="FFFFFF"/>
                </a:solidFill>
              </a:rPr>
              <a:t> and </a:t>
            </a:r>
            <a:r>
              <a:rPr b="1" i="1" lang="en" sz="1000">
                <a:solidFill>
                  <a:srgbClr val="FFFFFF"/>
                </a:solidFill>
              </a:rPr>
              <a:t>change the world.</a:t>
            </a:r>
            <a:endParaRPr b="1" sz="1000">
              <a:solidFill>
                <a:srgbClr val="FFFFFF"/>
              </a:solidFill>
            </a:endParaRPr>
          </a:p>
        </p:txBody>
      </p:sp>
      <p:pic>
        <p:nvPicPr>
          <p:cNvPr descr="Saint Paul Public Schools" id="19" name="Google Shape;19;p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490025" y="4510825"/>
            <a:ext cx="1195125" cy="653075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20;p3"/>
          <p:cNvSpPr txBox="1"/>
          <p:nvPr/>
        </p:nvSpPr>
        <p:spPr>
          <a:xfrm>
            <a:off x="8792975" y="4855725"/>
            <a:ext cx="351000" cy="27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000">
                <a:solidFill>
                  <a:srgbClr val="FFFFFF"/>
                </a:solidFill>
              </a:rPr>
              <a:t>‹#›</a:t>
            </a:fld>
            <a:endParaRPr sz="100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31025" y="361475"/>
            <a:ext cx="8229600" cy="608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0076C0"/>
              </a:buClr>
              <a:buSzPts val="3000"/>
              <a:buFont typeface="Roboto Black"/>
              <a:buNone/>
              <a:defRPr sz="3000">
                <a:solidFill>
                  <a:srgbClr val="0076C0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31025" y="1032375"/>
            <a:ext cx="8789100" cy="35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>
              <a:spcBef>
                <a:spcPts val="600"/>
              </a:spcBef>
              <a:spcAft>
                <a:spcPts val="0"/>
              </a:spcAft>
              <a:buClr>
                <a:srgbClr val="434343"/>
              </a:buClr>
              <a:buSzPts val="2400"/>
              <a:buFont typeface="Roboto"/>
              <a:buChar char="●"/>
              <a:defRPr sz="24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42900" lvl="1" marL="9144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Roboto"/>
              <a:buChar char="○"/>
              <a:defRPr sz="18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42900" lvl="2" marL="13716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Roboto"/>
              <a:buChar char="■"/>
              <a:defRPr sz="18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600"/>
              <a:buFont typeface="Roboto"/>
              <a:buChar char="●"/>
              <a:defRPr sz="16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600"/>
              <a:buFont typeface="Roboto"/>
              <a:buChar char="○"/>
              <a:defRPr sz="16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600"/>
              <a:buFont typeface="Roboto"/>
              <a:buChar char="■"/>
              <a:defRPr sz="16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600"/>
              <a:buFont typeface="Roboto"/>
              <a:buChar char="●"/>
              <a:defRPr sz="16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600"/>
              <a:buFont typeface="Roboto"/>
              <a:buChar char="○"/>
              <a:defRPr sz="16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600"/>
              <a:buFont typeface="Roboto"/>
              <a:buChar char="■"/>
              <a:defRPr sz="16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4"/>
          <p:cNvSpPr txBox="1"/>
          <p:nvPr>
            <p:ph type="ctrTitle"/>
          </p:nvPr>
        </p:nvSpPr>
        <p:spPr>
          <a:xfrm>
            <a:off x="2395975" y="1790125"/>
            <a:ext cx="5701800" cy="656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Title goes here</a:t>
            </a:r>
            <a:endParaRPr/>
          </a:p>
        </p:txBody>
      </p:sp>
      <p:sp>
        <p:nvSpPr>
          <p:cNvPr id="26" name="Google Shape;26;p4"/>
          <p:cNvSpPr txBox="1"/>
          <p:nvPr>
            <p:ph idx="1" type="subTitle"/>
          </p:nvPr>
        </p:nvSpPr>
        <p:spPr>
          <a:xfrm>
            <a:off x="2444225" y="2688575"/>
            <a:ext cx="5701800" cy="47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subtitle goes here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5"/>
          <p:cNvSpPr txBox="1"/>
          <p:nvPr>
            <p:ph type="title"/>
          </p:nvPr>
        </p:nvSpPr>
        <p:spPr>
          <a:xfrm>
            <a:off x="231025" y="358025"/>
            <a:ext cx="8229600" cy="612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Fonts (Header - Roboto Black, 30 pt)</a:t>
            </a:r>
            <a:endParaRPr/>
          </a:p>
        </p:txBody>
      </p:sp>
      <p:sp>
        <p:nvSpPr>
          <p:cNvPr id="32" name="Google Shape;32;p5"/>
          <p:cNvSpPr txBox="1"/>
          <p:nvPr>
            <p:ph idx="1" type="body"/>
          </p:nvPr>
        </p:nvSpPr>
        <p:spPr>
          <a:xfrm>
            <a:off x="231025" y="1032375"/>
            <a:ext cx="8789100" cy="351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Copy (Roboto Normal, 24 pt)</a:t>
            </a:r>
            <a:endParaRPr/>
          </a:p>
          <a:p>
            <a:pPr indent="-381000" lvl="0" marL="742950" rtl="0" algn="l">
              <a:spcBef>
                <a:spcPts val="600"/>
              </a:spcBef>
              <a:spcAft>
                <a:spcPts val="0"/>
              </a:spcAft>
              <a:buSzPts val="2400"/>
              <a:buChar char="●"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/>
          <p:nvPr>
            <p:ph type="title"/>
          </p:nvPr>
        </p:nvSpPr>
        <p:spPr>
          <a:xfrm>
            <a:off x="231025" y="361475"/>
            <a:ext cx="8229600" cy="608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Colors</a:t>
            </a:r>
            <a:endParaRPr/>
          </a:p>
        </p:txBody>
      </p:sp>
      <p:sp>
        <p:nvSpPr>
          <p:cNvPr descr="Dark blue box" id="38" name="Google Shape;38;p6"/>
          <p:cNvSpPr/>
          <p:nvPr/>
        </p:nvSpPr>
        <p:spPr>
          <a:xfrm>
            <a:off x="157963" y="1044325"/>
            <a:ext cx="2055000" cy="2817600"/>
          </a:xfrm>
          <a:prstGeom prst="round2DiagRect">
            <a:avLst>
              <a:gd fmla="val 16667" name="adj1"/>
              <a:gd fmla="val 0" name="adj2"/>
            </a:avLst>
          </a:prstGeom>
          <a:solidFill>
            <a:srgbClr val="0076C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50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Dark Blue</a:t>
            </a:r>
            <a:endParaRPr sz="12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50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Hex #0076c0</a:t>
            </a:r>
            <a:endParaRPr sz="12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50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50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Use for slide title and headers</a:t>
            </a:r>
            <a:endParaRPr sz="12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descr="Medium blue box" id="39" name="Google Shape;39;p6"/>
          <p:cNvSpPr/>
          <p:nvPr/>
        </p:nvSpPr>
        <p:spPr>
          <a:xfrm>
            <a:off x="2424913" y="1044325"/>
            <a:ext cx="2055000" cy="2817600"/>
          </a:xfrm>
          <a:prstGeom prst="round2DiagRect">
            <a:avLst>
              <a:gd fmla="val 16667" name="adj1"/>
              <a:gd fmla="val 0" name="adj2"/>
            </a:avLst>
          </a:prstGeom>
          <a:solidFill>
            <a:srgbClr val="0194D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Medium </a:t>
            </a:r>
            <a:r>
              <a:rPr lang="en"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Blue</a:t>
            </a:r>
            <a:endParaRPr sz="12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Hex #0194d3</a:t>
            </a:r>
            <a:endParaRPr sz="12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Use for secondary headers and links</a:t>
            </a:r>
            <a:endParaRPr sz="12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descr="lime green box" id="40" name="Google Shape;40;p6"/>
          <p:cNvSpPr/>
          <p:nvPr/>
        </p:nvSpPr>
        <p:spPr>
          <a:xfrm>
            <a:off x="4663288" y="1044325"/>
            <a:ext cx="2055000" cy="2817600"/>
          </a:xfrm>
          <a:prstGeom prst="round2DiagRect">
            <a:avLst>
              <a:gd fmla="val 16667" name="adj1"/>
              <a:gd fmla="val 0" name="adj2"/>
            </a:avLst>
          </a:prstGeom>
          <a:solidFill>
            <a:srgbClr val="B0BC2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Lime Green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Hex #b0bc22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Use as accent color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descr="light blue accent box" id="41" name="Google Shape;41;p6"/>
          <p:cNvSpPr/>
          <p:nvPr/>
        </p:nvSpPr>
        <p:spPr>
          <a:xfrm>
            <a:off x="6901663" y="993463"/>
            <a:ext cx="2055000" cy="2817600"/>
          </a:xfrm>
          <a:prstGeom prst="round2DiagRect">
            <a:avLst>
              <a:gd fmla="val 16667" name="adj1"/>
              <a:gd fmla="val 0" name="adj2"/>
            </a:avLst>
          </a:prstGeom>
          <a:solidFill>
            <a:srgbClr val="EBEFF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3C3C3C"/>
                </a:solidFill>
                <a:latin typeface="Roboto"/>
                <a:ea typeface="Roboto"/>
                <a:cs typeface="Roboto"/>
                <a:sym typeface="Roboto"/>
              </a:rPr>
              <a:t>Greyish blue</a:t>
            </a:r>
            <a:endParaRPr sz="1200">
              <a:solidFill>
                <a:srgbClr val="3C3C3C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3C3C3C"/>
                </a:solidFill>
                <a:latin typeface="Roboto"/>
                <a:ea typeface="Roboto"/>
                <a:cs typeface="Roboto"/>
                <a:sym typeface="Roboto"/>
              </a:rPr>
              <a:t>Hex #ebeff2</a:t>
            </a:r>
            <a:endParaRPr sz="1200">
              <a:solidFill>
                <a:srgbClr val="3C3C3C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rgbClr val="3C3C3C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3C3C3C"/>
                </a:solidFill>
                <a:latin typeface="Roboto"/>
                <a:ea typeface="Roboto"/>
                <a:cs typeface="Roboto"/>
                <a:sym typeface="Roboto"/>
              </a:rPr>
              <a:t>Use for tables</a:t>
            </a:r>
            <a:endParaRPr sz="1200">
              <a:solidFill>
                <a:srgbClr val="3C3C3C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descr="dark grey rectangle" id="42" name="Google Shape;42;p6"/>
          <p:cNvSpPr/>
          <p:nvPr/>
        </p:nvSpPr>
        <p:spPr>
          <a:xfrm>
            <a:off x="2195550" y="4068450"/>
            <a:ext cx="4752900" cy="638100"/>
          </a:xfrm>
          <a:prstGeom prst="roundRect">
            <a:avLst>
              <a:gd fmla="val 16667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Black Use for text.</a:t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7"/>
          <p:cNvSpPr txBox="1"/>
          <p:nvPr>
            <p:ph type="title"/>
          </p:nvPr>
        </p:nvSpPr>
        <p:spPr>
          <a:xfrm>
            <a:off x="231025" y="361475"/>
            <a:ext cx="8229600" cy="608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Tables</a:t>
            </a:r>
            <a:endParaRPr/>
          </a:p>
        </p:txBody>
      </p:sp>
      <p:graphicFrame>
        <p:nvGraphicFramePr>
          <p:cNvPr descr="Table" id="48" name="Google Shape;48;p7"/>
          <p:cNvGraphicFramePr/>
          <p:nvPr/>
        </p:nvGraphicFramePr>
        <p:xfrm>
          <a:off x="467213" y="10622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{712E589A-3164-4168-88E0-E06C5D1A1CED}</a:tableStyleId>
              </a:tblPr>
              <a:tblGrid>
                <a:gridCol w="1645925"/>
                <a:gridCol w="1645925"/>
                <a:gridCol w="1645925"/>
                <a:gridCol w="1645925"/>
                <a:gridCol w="1645925"/>
              </a:tblGrid>
              <a:tr h="1582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rgbClr val="FFFFFF"/>
                          </a:solidFill>
                        </a:rPr>
                        <a:t>Cell 1</a:t>
                      </a:r>
                      <a:endParaRPr b="1"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>
                    <a:solidFill>
                      <a:srgbClr val="0076C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rgbClr val="FFFFFF"/>
                          </a:solidFill>
                        </a:rPr>
                        <a:t>Cell 2</a:t>
                      </a:r>
                      <a:endParaRPr b="1"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76C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rgbClr val="FFFFFF"/>
                          </a:solidFill>
                        </a:rPr>
                        <a:t>Cell 3</a:t>
                      </a:r>
                      <a:endParaRPr b="1"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76C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rgbClr val="FFFFFF"/>
                          </a:solidFill>
                        </a:rPr>
                        <a:t>Cell 4</a:t>
                      </a:r>
                      <a:endParaRPr b="1"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76C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rgbClr val="FFFFFF"/>
                          </a:solidFill>
                        </a:rPr>
                        <a:t>Cell 5</a:t>
                      </a:r>
                      <a:endParaRPr b="1"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76C0"/>
                    </a:solidFill>
                  </a:tcPr>
                </a:tc>
              </a:tr>
              <a:tr h="4059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xx</a:t>
                      </a:r>
                      <a:endParaRPr/>
                    </a:p>
                  </a:txBody>
                  <a:tcPr marT="91425" marB="9142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EBEF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xx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BEF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xx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BEF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xx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BEF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xx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BEFF2"/>
                    </a:solidFill>
                  </a:tcPr>
                </a:tc>
              </a:tr>
              <a:tr h="4059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xx</a:t>
                      </a:r>
                      <a:endParaRPr/>
                    </a:p>
                  </a:txBody>
                  <a:tcPr marT="91425" marB="9142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xx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xx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xx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xx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059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xx</a:t>
                      </a:r>
                      <a:endParaRPr/>
                    </a:p>
                  </a:txBody>
                  <a:tcPr marT="91425" marB="9142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EBEF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xx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BEF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xx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BEF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xx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BEF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xx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BEFF2"/>
                    </a:solidFill>
                  </a:tcPr>
                </a:tc>
              </a:tr>
              <a:tr h="4059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xx</a:t>
                      </a:r>
                      <a:endParaRPr/>
                    </a:p>
                  </a:txBody>
                  <a:tcPr marT="91425" marB="9142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xx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xx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xx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xx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