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82FCB-3598-47CD-AC5D-1F54971F6568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E9DBD-534F-47C8-A170-B5BC59F61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9DBD-534F-47C8-A170-B5BC59F61B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01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</a:t>
            </a:r>
            <a:r>
              <a:rPr lang="en-US" baseline="0" dirty="0"/>
              <a:t> is asking students to volunteer to correctly identify the meaning of each letter in DEAR MAN.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9DBD-534F-47C8-A170-B5BC59F61B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8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7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3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5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4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1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8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1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87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9759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37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74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9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28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8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CA04C06-A860-4C9E-B340-4D7EC7FCBD4C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71ABC-51BF-4A85-AD4C-B5E02BD95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61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l_O72aTZz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DBT STEPS-A</a:t>
            </a:r>
            <a:br>
              <a:rPr lang="en-US" sz="8000" dirty="0"/>
            </a:br>
            <a:r>
              <a:rPr lang="en-US" sz="8000" dirty="0"/>
              <a:t>DEAR MAN Skills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Interpersonal Effectiveness</a:t>
            </a:r>
          </a:p>
        </p:txBody>
      </p:sp>
    </p:spTree>
    <p:extLst>
      <p:ext uri="{BB962C8B-B14F-4D97-AF65-F5344CB8AC3E}">
        <p14:creationId xmlns:p14="http://schemas.microsoft.com/office/powerpoint/2010/main" val="4035919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What is DEAR MAN?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strategy that will help us use our interpersonal skills in situations and relationships that are personal to us.</a:t>
            </a:r>
          </a:p>
          <a:p>
            <a:r>
              <a:rPr lang="en-US" sz="3200" dirty="0"/>
              <a:t>Basic assertiveness skills to aid in effective communication.</a:t>
            </a:r>
          </a:p>
          <a:p>
            <a:r>
              <a:rPr lang="en-US" sz="3200" dirty="0"/>
              <a:t>Helps ask for what you want and say no to things you do not want.</a:t>
            </a:r>
          </a:p>
        </p:txBody>
      </p:sp>
    </p:spTree>
    <p:extLst>
      <p:ext uri="{BB962C8B-B14F-4D97-AF65-F5344CB8AC3E}">
        <p14:creationId xmlns:p14="http://schemas.microsoft.com/office/powerpoint/2010/main" val="240627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3365595"/>
          </a:xfrm>
        </p:spPr>
        <p:txBody>
          <a:bodyPr/>
          <a:lstStyle/>
          <a:p>
            <a:r>
              <a:rPr lang="en-US" sz="6000" dirty="0"/>
              <a:t>DEAR MAN IS A MNEMONIC DEVICE USED TO HELP REINFORCE THESE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4985" y="4472247"/>
            <a:ext cx="8946541" cy="1729047"/>
          </a:xfrm>
        </p:spPr>
        <p:txBody>
          <a:bodyPr>
            <a:normAutofit/>
          </a:bodyPr>
          <a:lstStyle/>
          <a:p>
            <a:r>
              <a:rPr lang="en-US" sz="4800" dirty="0">
                <a:hlinkClick r:id="rId2"/>
              </a:rPr>
              <a:t>https://www.youtube.com/watch?v=el_O72aTZzE</a:t>
            </a:r>
            <a:r>
              <a:rPr lang="en-US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246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D- Describe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You do not like your math teacher, and you are frustrated with the grade he or she gave you on the exam.</a:t>
            </a:r>
          </a:p>
          <a:p>
            <a:r>
              <a:rPr lang="en-US" sz="3600" dirty="0"/>
              <a:t>Describe (to the teacher):  “My paper says that I got a C- on the test.”</a:t>
            </a:r>
          </a:p>
        </p:txBody>
      </p:sp>
    </p:spTree>
    <p:extLst>
      <p:ext uri="{BB962C8B-B14F-4D97-AF65-F5344CB8AC3E}">
        <p14:creationId xmlns:p14="http://schemas.microsoft.com/office/powerpoint/2010/main" val="3783579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E- Express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Express your feelings about the results of the exam- how you feel on the inside.</a:t>
            </a:r>
          </a:p>
          <a:p>
            <a:r>
              <a:rPr lang="en-US" sz="3600" dirty="0"/>
              <a:t>Express:  “I am frustrated with my grade because I studied for 4 days for that test.  I looked it over, and I think some of my answers are correct.”</a:t>
            </a:r>
          </a:p>
        </p:txBody>
      </p:sp>
    </p:spTree>
    <p:extLst>
      <p:ext uri="{BB962C8B-B14F-4D97-AF65-F5344CB8AC3E}">
        <p14:creationId xmlns:p14="http://schemas.microsoft.com/office/powerpoint/2010/main" val="2740903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A- Assert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Ask your math teacher to go through the test with you.</a:t>
            </a:r>
          </a:p>
          <a:p>
            <a:r>
              <a:rPr lang="en-US" sz="3600" dirty="0"/>
              <a:t>Assert:  “Would you please go through the problems I got wrong with me,  so I can understand why my answers are not correct?”</a:t>
            </a:r>
          </a:p>
        </p:txBody>
      </p:sp>
    </p:spTree>
    <p:extLst>
      <p:ext uri="{BB962C8B-B14F-4D97-AF65-F5344CB8AC3E}">
        <p14:creationId xmlns:p14="http://schemas.microsoft.com/office/powerpoint/2010/main" val="1358071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R- Reinforce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395151"/>
          </a:xfrm>
        </p:spPr>
        <p:txBody>
          <a:bodyPr>
            <a:noAutofit/>
          </a:bodyPr>
          <a:lstStyle/>
          <a:p>
            <a:r>
              <a:rPr lang="en-US" sz="3600" dirty="0"/>
              <a:t>Explain to your teacher why going through the exam with you will be good for you both.</a:t>
            </a:r>
          </a:p>
          <a:p>
            <a:r>
              <a:rPr lang="en-US" sz="3600" dirty="0"/>
              <a:t>Reinforce:  “I would really appreciate you going through the exam with me, and it will be really helpful to me so I have a better understanding of the material.”</a:t>
            </a:r>
          </a:p>
        </p:txBody>
      </p:sp>
    </p:spTree>
    <p:extLst>
      <p:ext uri="{BB962C8B-B14F-4D97-AF65-F5344CB8AC3E}">
        <p14:creationId xmlns:p14="http://schemas.microsoft.com/office/powerpoint/2010/main" val="2685134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M- (BE) Mindful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Stay mindful and keep your focus on the objectives</a:t>
            </a:r>
          </a:p>
          <a:p>
            <a:r>
              <a:rPr lang="en-US" sz="3600" dirty="0"/>
              <a:t>Keep asking, saying no, or expressing your opinion over and over again.</a:t>
            </a:r>
          </a:p>
          <a:p>
            <a:r>
              <a:rPr lang="en-US" sz="3600" dirty="0"/>
              <a:t>Ignoring if the person attacks, threatens, or tries to change the subject.</a:t>
            </a:r>
          </a:p>
        </p:txBody>
      </p:sp>
    </p:spTree>
    <p:extLst>
      <p:ext uri="{BB962C8B-B14F-4D97-AF65-F5344CB8AC3E}">
        <p14:creationId xmlns:p14="http://schemas.microsoft.com/office/powerpoint/2010/main" val="2364043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A- Appear Confident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Looking at the other person or persons when you are talking to them and using a confident voice.</a:t>
            </a:r>
          </a:p>
        </p:txBody>
      </p:sp>
    </p:spTree>
    <p:extLst>
      <p:ext uri="{BB962C8B-B14F-4D97-AF65-F5344CB8AC3E}">
        <p14:creationId xmlns:p14="http://schemas.microsoft.com/office/powerpoint/2010/main" val="2475280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 Negotiate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Be willing to give to get.</a:t>
            </a:r>
          </a:p>
          <a:p>
            <a:r>
              <a:rPr lang="en-US" sz="3600" dirty="0"/>
              <a:t>Negotiate: “I understand you are really busy, and I really need to go over my exam with you.  What do you suggest we do so I can get some feedback on my exam?”</a:t>
            </a:r>
          </a:p>
        </p:txBody>
      </p:sp>
    </p:spTree>
    <p:extLst>
      <p:ext uri="{BB962C8B-B14F-4D97-AF65-F5344CB8AC3E}">
        <p14:creationId xmlns:p14="http://schemas.microsoft.com/office/powerpoint/2010/main" val="61092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Break into pairs.</a:t>
            </a:r>
          </a:p>
          <a:p>
            <a:r>
              <a:rPr lang="en-US" sz="2800" dirty="0"/>
              <a:t>Come up with an example that you are open to sharing and does not involve someone else in the class.</a:t>
            </a:r>
          </a:p>
          <a:p>
            <a:r>
              <a:rPr lang="en-US" sz="2800" dirty="0"/>
              <a:t>You will take turns playing the role of the other person and once you have gone through each letter in the DEAR MAN strategy, you can switch roles.</a:t>
            </a:r>
          </a:p>
          <a:p>
            <a:r>
              <a:rPr lang="en-US" sz="2800" dirty="0"/>
              <a:t>Teacher will show an example.</a:t>
            </a:r>
          </a:p>
        </p:txBody>
      </p:sp>
    </p:spTree>
    <p:extLst>
      <p:ext uri="{BB962C8B-B14F-4D97-AF65-F5344CB8AC3E}">
        <p14:creationId xmlns:p14="http://schemas.microsoft.com/office/powerpoint/2010/main" val="3045657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775856"/>
            <a:ext cx="8946541" cy="5472544"/>
          </a:xfrm>
        </p:spPr>
        <p:txBody>
          <a:bodyPr>
            <a:normAutofit/>
          </a:bodyPr>
          <a:lstStyle/>
          <a:p>
            <a:r>
              <a:rPr lang="en-US" sz="4000" dirty="0"/>
              <a:t>D- Describe</a:t>
            </a:r>
          </a:p>
          <a:p>
            <a:r>
              <a:rPr lang="en-US" sz="4000" dirty="0"/>
              <a:t>E- Express</a:t>
            </a:r>
          </a:p>
          <a:p>
            <a:r>
              <a:rPr lang="en-US" sz="4000" dirty="0"/>
              <a:t>A- Assert</a:t>
            </a:r>
          </a:p>
          <a:p>
            <a:r>
              <a:rPr lang="en-US" sz="4000" dirty="0"/>
              <a:t>R- Reinforce</a:t>
            </a:r>
          </a:p>
          <a:p>
            <a:r>
              <a:rPr lang="en-US" sz="4000" dirty="0"/>
              <a:t>M- Mindful</a:t>
            </a:r>
          </a:p>
          <a:p>
            <a:r>
              <a:rPr lang="en-US" sz="4000" dirty="0"/>
              <a:t>A- Appear Confident</a:t>
            </a:r>
          </a:p>
          <a:p>
            <a:r>
              <a:rPr lang="en-US" sz="4000" dirty="0"/>
              <a:t>N-Negotiate </a:t>
            </a:r>
          </a:p>
        </p:txBody>
      </p:sp>
    </p:spTree>
    <p:extLst>
      <p:ext uri="{BB962C8B-B14F-4D97-AF65-F5344CB8AC3E}">
        <p14:creationId xmlns:p14="http://schemas.microsoft.com/office/powerpoint/2010/main" val="31469269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8695</TotalTime>
  <Words>487</Words>
  <Application>Microsoft Office PowerPoint</Application>
  <PresentationFormat>Widescreen</PresentationFormat>
  <Paragraphs>44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Century Gothic</vt:lpstr>
      <vt:lpstr>Wingdings 3</vt:lpstr>
      <vt:lpstr>Ion</vt:lpstr>
      <vt:lpstr>DBT STEPS-A DEAR MAN Skills</vt:lpstr>
      <vt:lpstr>What is DEAR MAN? </vt:lpstr>
      <vt:lpstr>DEAR MAN IS A MNEMONIC DEVICE USED TO HELP REINFORCE THESE SKILLS</vt:lpstr>
      <vt:lpstr>D- Describe</vt:lpstr>
      <vt:lpstr>E- Express</vt:lpstr>
      <vt:lpstr>A- Assert</vt:lpstr>
      <vt:lpstr>R- Reinforce</vt:lpstr>
      <vt:lpstr>M- (BE) Mindful</vt:lpstr>
      <vt:lpstr>A- Appear Confident</vt:lpstr>
      <vt:lpstr>N- Negotiate</vt:lpstr>
      <vt:lpstr>Activity</vt:lpstr>
      <vt:lpstr>PowerPoint Presentation</vt:lpstr>
    </vt:vector>
  </TitlesOfParts>
  <Company>SCSD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Tracy</dc:creator>
  <cp:lastModifiedBy>Philip Kavanagh</cp:lastModifiedBy>
  <cp:revision>11</cp:revision>
  <dcterms:created xsi:type="dcterms:W3CDTF">2021-10-12T13:51:03Z</dcterms:created>
  <dcterms:modified xsi:type="dcterms:W3CDTF">2026-03-20T12:20:57Z</dcterms:modified>
</cp:coreProperties>
</file>