
<file path=[Content_Types].xml><?xml version="1.0" encoding="utf-8"?>
<Types xmlns="http://schemas.openxmlformats.org/package/2006/content-types">
  <Default Extension="jpeg" ContentType="image/jpeg"/>
  <Default Extension="jpg" ContentType="image/jpeg"/>
  <Default Extension="png" ContentType="image/png"/>
  <Default Extension="rels" ContentType="application/vnd.openxmlformats-package.relationships+xml"/>
  <Default Extension="svg" ContentType="image/svg+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theme/theme2.xml" ContentType="application/vnd.openxmlformats-officedocument.theme+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slideLayouts/slideLayout32.xml" ContentType="application/vnd.openxmlformats-officedocument.presentationml.slideLayout+xml"/>
  <Override PartName="/ppt/slideLayouts/slideLayout33.xml" ContentType="application/vnd.openxmlformats-officedocument.presentationml.slideLayout+xml"/>
  <Override PartName="/ppt/slideLayouts/slideLayout34.xml" ContentType="application/vnd.openxmlformats-officedocument.presentationml.slideLayout+xml"/>
  <Override PartName="/ppt/theme/theme3.xml" ContentType="application/vnd.openxmlformats-officedocument.theme+xml"/>
  <Override PartName="/ppt/theme/theme4.xml" ContentType="application/vnd.openxmlformats-officedocument.them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changesInfos/changesInfo1.xml" ContentType="application/vnd.ms-powerpoint.changesinfo+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 id="2147483660" r:id="rId2"/>
    <p:sldMasterId id="2147483673" r:id="rId3"/>
  </p:sldMasterIdLst>
  <p:notesMasterIdLst>
    <p:notesMasterId r:id="rId33"/>
  </p:notesMasterIdLst>
  <p:sldIdLst>
    <p:sldId id="286" r:id="rId4"/>
    <p:sldId id="301" r:id="rId5"/>
    <p:sldId id="389" r:id="rId6"/>
    <p:sldId id="309" r:id="rId7"/>
    <p:sldId id="346" r:id="rId8"/>
    <p:sldId id="356" r:id="rId9"/>
    <p:sldId id="362" r:id="rId10"/>
    <p:sldId id="290" r:id="rId11"/>
    <p:sldId id="367" r:id="rId12"/>
    <p:sldId id="368" r:id="rId13"/>
    <p:sldId id="363" r:id="rId14"/>
    <p:sldId id="300" r:id="rId15"/>
    <p:sldId id="365" r:id="rId16"/>
    <p:sldId id="369" r:id="rId17"/>
    <p:sldId id="310" r:id="rId18"/>
    <p:sldId id="388" r:id="rId19"/>
    <p:sldId id="318" r:id="rId20"/>
    <p:sldId id="370" r:id="rId21"/>
    <p:sldId id="312" r:id="rId22"/>
    <p:sldId id="371" r:id="rId23"/>
    <p:sldId id="372" r:id="rId24"/>
    <p:sldId id="349" r:id="rId25"/>
    <p:sldId id="319" r:id="rId26"/>
    <p:sldId id="320" r:id="rId27"/>
    <p:sldId id="350" r:id="rId28"/>
    <p:sldId id="256" r:id="rId29"/>
    <p:sldId id="257" r:id="rId30"/>
    <p:sldId id="329" r:id="rId31"/>
    <p:sldId id="327" r:id="rId32"/>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A744C817-AE66-4D2E-9B49-C638F2B3709F}" v="13" dt="2026-03-10T22:43:56.090"/>
  </p1510:revLst>
</p1510:revInfo>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14995" autoAdjust="0"/>
    <p:restoredTop sz="94660"/>
  </p:normalViewPr>
  <p:slideViewPr>
    <p:cSldViewPr snapToGrid="0">
      <p:cViewPr varScale="1">
        <p:scale>
          <a:sx n="107" d="100"/>
          <a:sy n="107" d="100"/>
        </p:scale>
        <p:origin x="672" y="102"/>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10.xml"/><Relationship Id="rId18" Type="http://schemas.openxmlformats.org/officeDocument/2006/relationships/slide" Target="slides/slide15.xml"/><Relationship Id="rId26" Type="http://schemas.openxmlformats.org/officeDocument/2006/relationships/slide" Target="slides/slide23.xml"/><Relationship Id="rId39" Type="http://schemas.microsoft.com/office/2015/10/relationships/revisionInfo" Target="revisionInfo.xml"/><Relationship Id="rId21" Type="http://schemas.openxmlformats.org/officeDocument/2006/relationships/slide" Target="slides/slide18.xml"/><Relationship Id="rId34" Type="http://schemas.openxmlformats.org/officeDocument/2006/relationships/presProps" Target="presProps.xml"/><Relationship Id="rId7" Type="http://schemas.openxmlformats.org/officeDocument/2006/relationships/slide" Target="slides/slide4.xml"/><Relationship Id="rId12" Type="http://schemas.openxmlformats.org/officeDocument/2006/relationships/slide" Target="slides/slide9.xml"/><Relationship Id="rId17" Type="http://schemas.openxmlformats.org/officeDocument/2006/relationships/slide" Target="slides/slide14.xml"/><Relationship Id="rId25" Type="http://schemas.openxmlformats.org/officeDocument/2006/relationships/slide" Target="slides/slide22.xml"/><Relationship Id="rId33" Type="http://schemas.openxmlformats.org/officeDocument/2006/relationships/notesMaster" Target="notesMasters/notesMaster1.xml"/><Relationship Id="rId38" Type="http://schemas.microsoft.com/office/2016/11/relationships/changesInfo" Target="changesInfos/changesInfo1.xml"/><Relationship Id="rId2" Type="http://schemas.openxmlformats.org/officeDocument/2006/relationships/slideMaster" Target="slideMasters/slideMaster2.xml"/><Relationship Id="rId16" Type="http://schemas.openxmlformats.org/officeDocument/2006/relationships/slide" Target="slides/slide13.xml"/><Relationship Id="rId20" Type="http://schemas.openxmlformats.org/officeDocument/2006/relationships/slide" Target="slides/slide17.xml"/><Relationship Id="rId29" Type="http://schemas.openxmlformats.org/officeDocument/2006/relationships/slide" Target="slides/slide26.xml"/><Relationship Id="rId1" Type="http://schemas.openxmlformats.org/officeDocument/2006/relationships/slideMaster" Target="slideMasters/slideMaster1.xml"/><Relationship Id="rId6" Type="http://schemas.openxmlformats.org/officeDocument/2006/relationships/slide" Target="slides/slide3.xml"/><Relationship Id="rId11" Type="http://schemas.openxmlformats.org/officeDocument/2006/relationships/slide" Target="slides/slide8.xml"/><Relationship Id="rId24" Type="http://schemas.openxmlformats.org/officeDocument/2006/relationships/slide" Target="slides/slide21.xml"/><Relationship Id="rId32" Type="http://schemas.openxmlformats.org/officeDocument/2006/relationships/slide" Target="slides/slide29.xml"/><Relationship Id="rId37" Type="http://schemas.openxmlformats.org/officeDocument/2006/relationships/tableStyles" Target="tableStyles.xml"/><Relationship Id="rId5" Type="http://schemas.openxmlformats.org/officeDocument/2006/relationships/slide" Target="slides/slide2.xml"/><Relationship Id="rId15" Type="http://schemas.openxmlformats.org/officeDocument/2006/relationships/slide" Target="slides/slide12.xml"/><Relationship Id="rId23" Type="http://schemas.openxmlformats.org/officeDocument/2006/relationships/slide" Target="slides/slide20.xml"/><Relationship Id="rId28" Type="http://schemas.openxmlformats.org/officeDocument/2006/relationships/slide" Target="slides/slide25.xml"/><Relationship Id="rId36" Type="http://schemas.openxmlformats.org/officeDocument/2006/relationships/theme" Target="theme/theme1.xml"/><Relationship Id="rId10" Type="http://schemas.openxmlformats.org/officeDocument/2006/relationships/slide" Target="slides/slide7.xml"/><Relationship Id="rId19" Type="http://schemas.openxmlformats.org/officeDocument/2006/relationships/slide" Target="slides/slide16.xml"/><Relationship Id="rId31" Type="http://schemas.openxmlformats.org/officeDocument/2006/relationships/slide" Target="slides/slide28.xml"/><Relationship Id="rId4" Type="http://schemas.openxmlformats.org/officeDocument/2006/relationships/slide" Target="slides/slide1.xml"/><Relationship Id="rId9" Type="http://schemas.openxmlformats.org/officeDocument/2006/relationships/slide" Target="slides/slide6.xml"/><Relationship Id="rId14" Type="http://schemas.openxmlformats.org/officeDocument/2006/relationships/slide" Target="slides/slide11.xml"/><Relationship Id="rId22" Type="http://schemas.openxmlformats.org/officeDocument/2006/relationships/slide" Target="slides/slide19.xml"/><Relationship Id="rId27" Type="http://schemas.openxmlformats.org/officeDocument/2006/relationships/slide" Target="slides/slide24.xml"/><Relationship Id="rId30" Type="http://schemas.openxmlformats.org/officeDocument/2006/relationships/slide" Target="slides/slide27.xml"/><Relationship Id="rId35" Type="http://schemas.openxmlformats.org/officeDocument/2006/relationships/viewProps" Target="viewProps.xml"/><Relationship Id="rId8" Type="http://schemas.openxmlformats.org/officeDocument/2006/relationships/slide" Target="slides/slide5.xml"/><Relationship Id="rId3" Type="http://schemas.openxmlformats.org/officeDocument/2006/relationships/slideMaster" Target="slideMasters/slideMaster3.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Heugly, Robert" userId="c0557e6d-0f2b-4f3f-950f-33c4eb6dff75" providerId="ADAL" clId="{3C7BF945-01B3-45E0-B628-7F579346916A}"/>
    <pc:docChg chg="undo custSel addSld delSld modSld">
      <pc:chgData name="Heugly, Robert" userId="c0557e6d-0f2b-4f3f-950f-33c4eb6dff75" providerId="ADAL" clId="{3C7BF945-01B3-45E0-B628-7F579346916A}" dt="2026-03-10T22:43:59.079" v="414" actId="47"/>
      <pc:docMkLst>
        <pc:docMk/>
      </pc:docMkLst>
      <pc:sldChg chg="add del">
        <pc:chgData name="Heugly, Robert" userId="c0557e6d-0f2b-4f3f-950f-33c4eb6dff75" providerId="ADAL" clId="{3C7BF945-01B3-45E0-B628-7F579346916A}" dt="2026-03-10T22:43:48.705" v="409"/>
        <pc:sldMkLst>
          <pc:docMk/>
          <pc:sldMk cId="0" sldId="256"/>
        </pc:sldMkLst>
      </pc:sldChg>
      <pc:sldChg chg="addSp delSp add del setBg delDesignElem">
        <pc:chgData name="Heugly, Robert" userId="c0557e6d-0f2b-4f3f-950f-33c4eb6dff75" providerId="ADAL" clId="{3C7BF945-01B3-45E0-B628-7F579346916A}" dt="2026-03-10T22:43:56.087" v="413"/>
        <pc:sldMkLst>
          <pc:docMk/>
          <pc:sldMk cId="3864080206" sldId="257"/>
        </pc:sldMkLst>
        <pc:spChg chg="add del">
          <ac:chgData name="Heugly, Robert" userId="c0557e6d-0f2b-4f3f-950f-33c4eb6dff75" providerId="ADAL" clId="{3C7BF945-01B3-45E0-B628-7F579346916A}" dt="2026-03-10T22:43:56.058" v="412"/>
          <ac:spMkLst>
            <pc:docMk/>
            <pc:sldMk cId="3864080206" sldId="257"/>
            <ac:spMk id="11" creationId="{32BC26D8-82FB-445E-AA49-62A77D7C1EE0}"/>
          </ac:spMkLst>
        </pc:spChg>
        <pc:spChg chg="add del">
          <ac:chgData name="Heugly, Robert" userId="c0557e6d-0f2b-4f3f-950f-33c4eb6dff75" providerId="ADAL" clId="{3C7BF945-01B3-45E0-B628-7F579346916A}" dt="2026-03-10T22:43:56.058" v="412"/>
          <ac:spMkLst>
            <pc:docMk/>
            <pc:sldMk cId="3864080206" sldId="257"/>
            <ac:spMk id="16" creationId="{CB44330D-EA18-4254-AA95-EB49948539B8}"/>
          </ac:spMkLst>
        </pc:spChg>
      </pc:sldChg>
      <pc:sldChg chg="modSp mod">
        <pc:chgData name="Heugly, Robert" userId="c0557e6d-0f2b-4f3f-950f-33c4eb6dff75" providerId="ADAL" clId="{3C7BF945-01B3-45E0-B628-7F579346916A}" dt="2026-02-10T16:11:40.014" v="320" actId="20577"/>
        <pc:sldMkLst>
          <pc:docMk/>
          <pc:sldMk cId="1153451368" sldId="310"/>
        </pc:sldMkLst>
        <pc:spChg chg="mod">
          <ac:chgData name="Heugly, Robert" userId="c0557e6d-0f2b-4f3f-950f-33c4eb6dff75" providerId="ADAL" clId="{3C7BF945-01B3-45E0-B628-7F579346916A}" dt="2026-02-10T16:11:40.014" v="320" actId="20577"/>
          <ac:spMkLst>
            <pc:docMk/>
            <pc:sldMk cId="1153451368" sldId="310"/>
            <ac:spMk id="6" creationId="{00000000-0000-0000-0000-000000000000}"/>
          </ac:spMkLst>
        </pc:spChg>
      </pc:sldChg>
      <pc:sldChg chg="delSp mod">
        <pc:chgData name="Heugly, Robert" userId="c0557e6d-0f2b-4f3f-950f-33c4eb6dff75" providerId="ADAL" clId="{3C7BF945-01B3-45E0-B628-7F579346916A}" dt="2026-02-10T16:10:55.326" v="319" actId="478"/>
        <pc:sldMkLst>
          <pc:docMk/>
          <pc:sldMk cId="421852" sldId="346"/>
        </pc:sldMkLst>
      </pc:sldChg>
      <pc:sldChg chg="modSp mod">
        <pc:chgData name="Heugly, Robert" userId="c0557e6d-0f2b-4f3f-950f-33c4eb6dff75" providerId="ADAL" clId="{3C7BF945-01B3-45E0-B628-7F579346916A}" dt="2026-03-10T19:05:31.946" v="402" actId="6549"/>
        <pc:sldMkLst>
          <pc:docMk/>
          <pc:sldMk cId="2283718944" sldId="369"/>
        </pc:sldMkLst>
        <pc:graphicFrameChg chg="modGraphic">
          <ac:chgData name="Heugly, Robert" userId="c0557e6d-0f2b-4f3f-950f-33c4eb6dff75" providerId="ADAL" clId="{3C7BF945-01B3-45E0-B628-7F579346916A}" dt="2026-03-10T19:05:31.946" v="402" actId="6549"/>
          <ac:graphicFrameMkLst>
            <pc:docMk/>
            <pc:sldMk cId="2283718944" sldId="369"/>
            <ac:graphicFrameMk id="205" creationId="{00000000-0000-0000-0000-000000000000}"/>
          </ac:graphicFrameMkLst>
        </pc:graphicFrameChg>
      </pc:sldChg>
      <pc:sldChg chg="addSp delSp modSp mod">
        <pc:chgData name="Heugly, Robert" userId="c0557e6d-0f2b-4f3f-950f-33c4eb6dff75" providerId="ADAL" clId="{3C7BF945-01B3-45E0-B628-7F579346916A}" dt="2026-02-10T16:14:25.189" v="322" actId="1076"/>
        <pc:sldMkLst>
          <pc:docMk/>
          <pc:sldMk cId="2624474982" sldId="371"/>
        </pc:sldMkLst>
        <pc:picChg chg="add mod">
          <ac:chgData name="Heugly, Robert" userId="c0557e6d-0f2b-4f3f-950f-33c4eb6dff75" providerId="ADAL" clId="{3C7BF945-01B3-45E0-B628-7F579346916A}" dt="2026-02-10T16:14:25.189" v="322" actId="1076"/>
          <ac:picMkLst>
            <pc:docMk/>
            <pc:sldMk cId="2624474982" sldId="371"/>
            <ac:picMk id="5" creationId="{886FF7E9-D057-F645-91FE-2B03147E68E8}"/>
          </ac:picMkLst>
        </pc:picChg>
      </pc:sldChg>
      <pc:sldChg chg="add">
        <pc:chgData name="Heugly, Robert" userId="c0557e6d-0f2b-4f3f-950f-33c4eb6dff75" providerId="ADAL" clId="{3C7BF945-01B3-45E0-B628-7F579346916A}" dt="2026-02-10T16:09:37.464" v="317"/>
        <pc:sldMkLst>
          <pc:docMk/>
          <pc:sldMk cId="1235119302" sldId="389"/>
        </pc:sldMkLst>
      </pc:sldChg>
      <pc:sldChg chg="modSp add del mod">
        <pc:chgData name="Heugly, Robert" userId="c0557e6d-0f2b-4f3f-950f-33c4eb6dff75" providerId="ADAL" clId="{3C7BF945-01B3-45E0-B628-7F579346916A}" dt="2026-03-10T22:43:59.079" v="414" actId="47"/>
        <pc:sldMkLst>
          <pc:docMk/>
          <pc:sldMk cId="2306992953" sldId="390"/>
        </pc:sldMkLst>
        <pc:spChg chg="mod">
          <ac:chgData name="Heugly, Robert" userId="c0557e6d-0f2b-4f3f-950f-33c4eb6dff75" providerId="ADAL" clId="{3C7BF945-01B3-45E0-B628-7F579346916A}" dt="2026-03-10T19:01:09.484" v="373" actId="14100"/>
          <ac:spMkLst>
            <pc:docMk/>
            <pc:sldMk cId="2306992953" sldId="390"/>
            <ac:spMk id="2" creationId="{70528098-6239-C2E8-451C-76D4B24043BC}"/>
          </ac:spMkLst>
        </pc:spChg>
        <pc:spChg chg="mod">
          <ac:chgData name="Heugly, Robert" userId="c0557e6d-0f2b-4f3f-950f-33c4eb6dff75" providerId="ADAL" clId="{3C7BF945-01B3-45E0-B628-7F579346916A}" dt="2026-03-10T19:01:32.660" v="386" actId="20577"/>
          <ac:spMkLst>
            <pc:docMk/>
            <pc:sldMk cId="2306992953" sldId="390"/>
            <ac:spMk id="3" creationId="{4FD52704-E242-31ED-7C5A-CC6B08415164}"/>
          </ac:spMkLst>
        </pc:spChg>
      </pc:sldChg>
    </pc:docChg>
  </pc:docChgLst>
</pc:chgInfo>
</file>

<file path=ppt/diagrams/_rels/data1.xml.rels><?xml version="1.0" encoding="UTF-8" standalone="yes"?>
<Relationships xmlns="http://schemas.openxmlformats.org/package/2006/relationships"><Relationship Id="rId3" Type="http://schemas.openxmlformats.org/officeDocument/2006/relationships/image" Target="../media/image7.svg"/><Relationship Id="rId2" Type="http://schemas.openxmlformats.org/officeDocument/2006/relationships/image" Target="../media/image6.svg"/><Relationship Id="rId1" Type="http://schemas.openxmlformats.org/officeDocument/2006/relationships/image" Target="../media/image5.svg"/><Relationship Id="rId6" Type="http://schemas.openxmlformats.org/officeDocument/2006/relationships/image" Target="../media/image10.svg"/><Relationship Id="rId5" Type="http://schemas.openxmlformats.org/officeDocument/2006/relationships/image" Target="../media/image9.svg"/><Relationship Id="rId4" Type="http://schemas.openxmlformats.org/officeDocument/2006/relationships/image" Target="../media/image8.svg"/></Relationships>
</file>

<file path=ppt/diagrams/_rels/drawing1.xml.rels><?xml version="1.0" encoding="UTF-8" standalone="yes"?>
<Relationships xmlns="http://schemas.openxmlformats.org/package/2006/relationships"><Relationship Id="rId3" Type="http://schemas.openxmlformats.org/officeDocument/2006/relationships/image" Target="../media/image7.svg"/><Relationship Id="rId2" Type="http://schemas.openxmlformats.org/officeDocument/2006/relationships/image" Target="../media/image6.svg"/><Relationship Id="rId1" Type="http://schemas.openxmlformats.org/officeDocument/2006/relationships/image" Target="../media/image5.svg"/><Relationship Id="rId6" Type="http://schemas.openxmlformats.org/officeDocument/2006/relationships/image" Target="../media/image10.svg"/><Relationship Id="rId5" Type="http://schemas.openxmlformats.org/officeDocument/2006/relationships/image" Target="../media/image9.svg"/><Relationship Id="rId4" Type="http://schemas.openxmlformats.org/officeDocument/2006/relationships/image" Target="../media/image8.svg"/></Relationships>
</file>

<file path=ppt/diagrams/colors1.xml><?xml version="1.0" encoding="utf-8"?>
<dgm:colorsDef xmlns:dgm="http://schemas.openxmlformats.org/drawingml/2006/diagram" xmlns:a="http://schemas.openxmlformats.org/drawingml/2006/main" uniqueId="urn:microsoft.com/office/officeart/2018/5/colors/Iconchunking_neutralicontext_colorful1">
  <dgm:title val=""/>
  <dgm:desc val=""/>
  <dgm:catLst>
    <dgm:cat type="colorful" pri="10100"/>
  </dgm:catLst>
  <dgm:styleLbl name="node0">
    <dgm:fillClrLst meth="repeat">
      <a:schemeClr val="accent1"/>
    </dgm:fillClrLst>
    <dgm:linClrLst meth="repeat">
      <a:schemeClr val="lt1"/>
    </dgm:linClrLst>
    <dgm:effectClrLst/>
    <dgm:txLinClrLst/>
    <dgm:txFillClrLst/>
    <dgm:txEffectClrLst/>
  </dgm:styleLbl>
  <dgm:styleLbl name="node1">
    <dgm:fillClrLst meth="repeat">
      <a:schemeClr val="bg1"/>
    </dgm:fillClrLst>
    <dgm:linClrLst meth="repeat">
      <a:schemeClr val="lt1">
        <a:alpha val="0"/>
      </a:schemeClr>
    </dgm:linClrLst>
    <dgm:effectClrLst/>
    <dgm:txLinClrLst/>
    <dgm:txFillClrLst meth="repeat">
      <a:schemeClr val="dk1"/>
    </dgm:txFillClrLst>
    <dgm:txEffectClrLst/>
  </dgm:styleLbl>
  <dgm:styleLbl name="alignNode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dgm:txEffectClrLst/>
  </dgm:styleLbl>
  <dgm:styleLbl name="ln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vennNode1">
    <dgm:fillClrLst meth="repeat">
      <a:schemeClr val="accent2">
        <a:alpha val="50000"/>
      </a:schemeClr>
      <a:schemeClr val="accent3">
        <a:alpha val="50000"/>
      </a:schemeClr>
      <a:schemeClr val="accent4">
        <a:alpha val="50000"/>
      </a:schemeClr>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2"/>
    </dgm:fillClrLst>
    <dgm:linClrLst meth="repeat">
      <a:schemeClr val="lt1"/>
    </dgm:linClrLst>
    <dgm:effectClrLst/>
    <dgm:txLinClrLst/>
    <dgm:txFillClrLst/>
    <dgm:txEffectClrLst/>
  </dgm:styleLbl>
  <dgm:styleLbl name="node3">
    <dgm:fillClrLst>
      <a:schemeClr val="accent3"/>
    </dgm:fillClrLst>
    <dgm:linClrLst meth="repeat">
      <a:schemeClr val="lt1"/>
    </dgm:linClrLst>
    <dgm:effectClrLst/>
    <dgm:txLinClrLst/>
    <dgm:txFillClrLst/>
    <dgm:txEffectClrLst/>
  </dgm:styleLbl>
  <dgm:styleLbl name="node4">
    <dgm:fillClrLst>
      <a:schemeClr val="accent4"/>
    </dgm:fillClrLst>
    <dgm:linClrLst meth="repeat">
      <a:schemeClr val="lt1"/>
    </dgm:linClrLst>
    <dgm:effectClrLst/>
    <dgm:txLinClrLst/>
    <dgm:txFillClrLst/>
    <dgm:txEffectClrLst/>
  </dgm:styleLbl>
  <dgm:styleLbl name="fgImgPlace1">
    <dgm:fillClrLst meth="repeat">
      <a:schemeClr val="accent2">
        <a:tint val="50000"/>
      </a:schemeClr>
      <a:schemeClr val="accent3">
        <a:tint val="50000"/>
      </a:schemeClr>
      <a:schemeClr val="accent4">
        <a:tint val="50000"/>
      </a:schemeClr>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2"/>
      <a:schemeClr val="accent3"/>
      <a:schemeClr val="accent4"/>
      <a:schemeClr val="accent5"/>
      <a:schemeClr val="accent6"/>
    </dgm:fillClrLst>
    <dgm:linClrLst meth="cycle">
      <a:schemeClr val="lt1"/>
    </dgm:linClrLst>
    <dgm:effectClrLst/>
    <dgm:txLinClrLst/>
    <dgm:txFillClrLst/>
    <dgm:txEffectClrLst/>
  </dgm:styleLbl>
  <dgm:styleLbl name="f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b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sibTrans1D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2"/>
    </dgm:fillClrLst>
    <dgm:linClrLst meth="repeat">
      <a:schemeClr val="lt1"/>
    </dgm:linClrLst>
    <dgm:effectClrLst/>
    <dgm:txLinClrLst/>
    <dgm:txFillClrLst/>
    <dgm:txEffectClrLst/>
  </dgm:styleLbl>
  <dgm:styleLbl name="asst2">
    <dgm:fillClrLst>
      <a:schemeClr val="accent3"/>
    </dgm:fillClrLst>
    <dgm:linClrLst meth="repeat">
      <a:schemeClr val="lt1"/>
    </dgm:linClrLst>
    <dgm:effectClrLst/>
    <dgm:txLinClrLst/>
    <dgm:txFillClrLst/>
    <dgm:txEffectClrLst/>
  </dgm:styleLbl>
  <dgm:styleLbl name="asst3">
    <dgm:fillClrLst>
      <a:schemeClr val="accent4"/>
    </dgm:fillClrLst>
    <dgm:linClrLst meth="repeat">
      <a:schemeClr val="lt1"/>
    </dgm:linClrLst>
    <dgm:effectClrLst/>
    <dgm:txLinClrLst/>
    <dgm:txFillClrLst/>
    <dgm:txEffectClrLst/>
  </dgm:styleLbl>
  <dgm:styleLbl name="asst4">
    <dgm:fillClrLst>
      <a:schemeClr val="accent5"/>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1"/>
    </dgm:linClrLst>
    <dgm:effectClrLst/>
    <dgm:txLinClrLst/>
    <dgm:txFillClrLst meth="repeat">
      <a:schemeClr val="tx1"/>
    </dgm:txFillClrLst>
    <dgm:txEffectClrLst/>
  </dgm:styleLbl>
  <dgm:styleLbl name="parChTrans1D2">
    <dgm:fillClrLst meth="repeat">
      <a:schemeClr val="accent3">
        <a:tint val="90000"/>
      </a:schemeClr>
    </dgm:fillClrLst>
    <dgm:linClrLst meth="repeat">
      <a:schemeClr val="accent2"/>
    </dgm:linClrLst>
    <dgm:effectClrLst/>
    <dgm:txLinClrLst/>
    <dgm:txFillClrLst meth="repeat">
      <a:schemeClr val="tx1"/>
    </dgm:txFillClrLst>
    <dgm:txEffectClrLst/>
  </dgm:styleLbl>
  <dgm:styleLbl name="parChTrans1D3">
    <dgm:fillClrLst meth="repeat">
      <a:schemeClr val="accent4">
        <a:tint val="70000"/>
      </a:schemeClr>
    </dgm:fillClrLst>
    <dgm:linClrLst meth="repeat">
      <a:schemeClr val="accent3"/>
    </dgm:linClrLst>
    <dgm:effectClrLst/>
    <dgm:txLinClrLst/>
    <dgm:txFillClrLst meth="repeat">
      <a:schemeClr val="tx1"/>
    </dgm:txFillClrLst>
    <dgm:txEffectClrLst/>
  </dgm:styleLbl>
  <dgm:styleLbl name="parChTrans1D4">
    <dgm:fillClrLst meth="repeat">
      <a:schemeClr val="accent5">
        <a:tint val="50000"/>
      </a:schemeClr>
    </dgm:fillClrLst>
    <dgm:linClrLst meth="repeat">
      <a:schemeClr val="accent4"/>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F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B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f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align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2"/>
    </dgm:linClrLst>
    <dgm:effectClrLst/>
    <dgm:txLinClrLst/>
    <dgm:txFillClrLst meth="repeat">
      <a:schemeClr val="dk1"/>
    </dgm:txFillClrLst>
    <dgm:txEffectClrLst/>
  </dgm:styleLbl>
  <dgm:styleLbl name="fgAcc3">
    <dgm:fillClrLst meth="repeat">
      <a:schemeClr val="lt1">
        <a:alpha val="90000"/>
      </a:schemeClr>
    </dgm:fillClrLst>
    <dgm:linClrLst>
      <a:schemeClr val="accent3"/>
    </dgm:linClrLst>
    <dgm:effectClrLst/>
    <dgm:txLinClrLst/>
    <dgm:txFillClrLst meth="repeat">
      <a:schemeClr val="dk1"/>
    </dgm:txFillClrLst>
    <dgm:txEffectClrLst/>
  </dgm:styleLbl>
  <dgm:styleLbl name="fgAcc4">
    <dgm:fillClrLst meth="repeat">
      <a:schemeClr val="lt1">
        <a:alpha val="90000"/>
      </a:schemeClr>
    </dgm:fillClrLst>
    <dgm:linClrLst>
      <a:schemeClr val="accent4"/>
    </dgm:linClrLst>
    <dgm:effectClrLst/>
    <dgm:txLinClrLst/>
    <dgm:txFillClrLst meth="repeat">
      <a:schemeClr val="dk1"/>
    </dgm:txFillClrLst>
    <dgm:txEffectClrLst/>
  </dgm:styleLbl>
  <dgm:styleLbl name="bgShp">
    <dgm:fillClrLst meth="repeat">
      <a:schemeClr val="accent2"/>
      <a:schemeClr val="accent3"/>
      <a:schemeClr val="accent4"/>
      <a:schemeClr val="accent5"/>
      <a:schemeClr val="accent6"/>
    </dgm:fillClrLst>
    <dgm:linClrLst meth="repeat">
      <a:schemeClr val="lt1">
        <a:alpha val="0"/>
      </a:schemeClr>
    </dgm:linClrLst>
    <dgm:effectClrLst/>
    <dgm:txLinClrLst/>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bg1"/>
    </dgm:txFillClrLst>
    <dgm:txEffectClrLst/>
  </dgm:styleLbl>
</dgm:colorsDef>
</file>

<file path=ppt/diagrams/data1.xml><?xml version="1.0" encoding="utf-8"?>
<dgm:dataModel xmlns:dgm="http://schemas.openxmlformats.org/drawingml/2006/diagram" xmlns:a="http://schemas.openxmlformats.org/drawingml/2006/main">
  <dgm:ptLst>
    <dgm:pt modelId="{415821B5-E2E0-4343-80B3-866BAA7D84E4}" type="doc">
      <dgm:prSet loTypeId="urn:microsoft.com/office/officeart/2018/2/layout/IconVerticalSolidList" loCatId="icon" qsTypeId="urn:microsoft.com/office/officeart/2005/8/quickstyle/simple1" qsCatId="simple" csTypeId="urn:microsoft.com/office/officeart/2018/5/colors/Iconchunking_neutralicontext_colorful1" csCatId="colorful" phldr="1"/>
      <dgm:spPr/>
      <dgm:t>
        <a:bodyPr/>
        <a:lstStyle/>
        <a:p>
          <a:endParaRPr lang="en-US"/>
        </a:p>
      </dgm:t>
    </dgm:pt>
    <dgm:pt modelId="{CCEB5A9D-5C76-4BC6-A00E-712CC491794F}">
      <dgm:prSet custT="1"/>
      <dgm:spPr/>
      <dgm:t>
        <a:bodyPr/>
        <a:lstStyle/>
        <a:p>
          <a:pPr>
            <a:lnSpc>
              <a:spcPct val="100000"/>
            </a:lnSpc>
          </a:pPr>
          <a:r>
            <a:rPr lang="en-US" sz="2000"/>
            <a:t>Students will receive a broad educational program that includes English language arts, mathematics, science, history, visual and performing arts, and physical education</a:t>
          </a:r>
        </a:p>
      </dgm:t>
    </dgm:pt>
    <dgm:pt modelId="{96D185E2-DC48-48C1-BFDC-EA635C233C4A}" type="parTrans" cxnId="{5EEB10EB-0EFB-4743-8DFA-B9DE244C2795}">
      <dgm:prSet/>
      <dgm:spPr/>
      <dgm:t>
        <a:bodyPr/>
        <a:lstStyle/>
        <a:p>
          <a:endParaRPr lang="en-US"/>
        </a:p>
      </dgm:t>
    </dgm:pt>
    <dgm:pt modelId="{C897B783-FCCC-4649-B679-735E659C278D}" type="sibTrans" cxnId="{5EEB10EB-0EFB-4743-8DFA-B9DE244C2795}">
      <dgm:prSet/>
      <dgm:spPr/>
      <dgm:t>
        <a:bodyPr/>
        <a:lstStyle/>
        <a:p>
          <a:endParaRPr lang="en-US"/>
        </a:p>
      </dgm:t>
    </dgm:pt>
    <dgm:pt modelId="{57FC22F6-E82A-46ED-8680-B79040021F72}">
      <dgm:prSet custT="1"/>
      <dgm:spPr/>
      <dgm:t>
        <a:bodyPr/>
        <a:lstStyle/>
        <a:p>
          <a:pPr>
            <a:lnSpc>
              <a:spcPct val="100000"/>
            </a:lnSpc>
          </a:pPr>
          <a:r>
            <a:rPr lang="en-US" sz="2000"/>
            <a:t>All students will make progress toward proficiency on the state adopted standards and English learners will make progress learning the English language. </a:t>
          </a:r>
        </a:p>
      </dgm:t>
    </dgm:pt>
    <dgm:pt modelId="{F50A9C4D-613F-4C4D-A02A-60F4083203E7}" type="parTrans" cxnId="{E68959D1-0E6B-42E9-B836-B12586713A43}">
      <dgm:prSet/>
      <dgm:spPr/>
      <dgm:t>
        <a:bodyPr/>
        <a:lstStyle/>
        <a:p>
          <a:endParaRPr lang="en-US"/>
        </a:p>
      </dgm:t>
    </dgm:pt>
    <dgm:pt modelId="{807A249C-7689-4934-B2AE-1B8845E8A657}" type="sibTrans" cxnId="{E68959D1-0E6B-42E9-B836-B12586713A43}">
      <dgm:prSet/>
      <dgm:spPr/>
      <dgm:t>
        <a:bodyPr/>
        <a:lstStyle/>
        <a:p>
          <a:endParaRPr lang="en-US"/>
        </a:p>
      </dgm:t>
    </dgm:pt>
    <dgm:pt modelId="{F144E9FA-F09B-4797-8DEB-E077CD1A99BE}">
      <dgm:prSet custT="1"/>
      <dgm:spPr/>
      <dgm:t>
        <a:bodyPr/>
        <a:lstStyle/>
        <a:p>
          <a:pPr>
            <a:lnSpc>
              <a:spcPct val="100000"/>
            </a:lnSpc>
          </a:pPr>
          <a:r>
            <a:rPr lang="en-US" sz="2000"/>
            <a:t>The district will support teachers and staff with professional development, training, and collaboration time. </a:t>
          </a:r>
        </a:p>
      </dgm:t>
    </dgm:pt>
    <dgm:pt modelId="{99597997-0BFB-464F-B93A-FA6828AA1625}" type="parTrans" cxnId="{39CEE78F-7323-458D-B947-E3628DC42408}">
      <dgm:prSet/>
      <dgm:spPr/>
      <dgm:t>
        <a:bodyPr/>
        <a:lstStyle/>
        <a:p>
          <a:endParaRPr lang="en-US"/>
        </a:p>
      </dgm:t>
    </dgm:pt>
    <dgm:pt modelId="{0568BB39-E247-46A7-89CF-5EEF735574E7}" type="sibTrans" cxnId="{39CEE78F-7323-458D-B947-E3628DC42408}">
      <dgm:prSet/>
      <dgm:spPr/>
      <dgm:t>
        <a:bodyPr/>
        <a:lstStyle/>
        <a:p>
          <a:endParaRPr lang="en-US"/>
        </a:p>
      </dgm:t>
    </dgm:pt>
    <dgm:pt modelId="{D83DA633-31FC-4E8C-9295-C5F3E448E0DC}">
      <dgm:prSet custT="1"/>
      <dgm:spPr/>
      <dgm:t>
        <a:bodyPr/>
        <a:lstStyle/>
        <a:p>
          <a:pPr>
            <a:lnSpc>
              <a:spcPct val="100000"/>
            </a:lnSpc>
          </a:pPr>
          <a:r>
            <a:rPr lang="en-US" sz="2000"/>
            <a:t>Students will learn in a safe, well-maintained school where they are supported, engaged, and connected to their school. </a:t>
          </a:r>
        </a:p>
      </dgm:t>
    </dgm:pt>
    <dgm:pt modelId="{505758ED-F5E2-4B94-8879-9B127C725F0D}" type="parTrans" cxnId="{C668A0D6-7E2A-4ABD-8CCC-4D4A16B6D23F}">
      <dgm:prSet/>
      <dgm:spPr/>
      <dgm:t>
        <a:bodyPr/>
        <a:lstStyle/>
        <a:p>
          <a:endParaRPr lang="en-US"/>
        </a:p>
      </dgm:t>
    </dgm:pt>
    <dgm:pt modelId="{03D0C37F-4F31-4949-B3F2-8BFF88E911B1}" type="sibTrans" cxnId="{C668A0D6-7E2A-4ABD-8CCC-4D4A16B6D23F}">
      <dgm:prSet/>
      <dgm:spPr/>
      <dgm:t>
        <a:bodyPr/>
        <a:lstStyle/>
        <a:p>
          <a:endParaRPr lang="en-US"/>
        </a:p>
      </dgm:t>
    </dgm:pt>
    <dgm:pt modelId="{9699EBD7-4BB5-4DE6-AE5F-D770A49D956A}">
      <dgm:prSet custT="1"/>
      <dgm:spPr/>
      <dgm:t>
        <a:bodyPr/>
        <a:lstStyle/>
        <a:p>
          <a:pPr>
            <a:lnSpc>
              <a:spcPct val="100000"/>
            </a:lnSpc>
          </a:pPr>
          <a:r>
            <a:rPr lang="en-US" sz="2000"/>
            <a:t>Communication between schools and home will be regular and meaningful.</a:t>
          </a:r>
        </a:p>
      </dgm:t>
    </dgm:pt>
    <dgm:pt modelId="{5CA4FE10-F4BC-4769-A346-6E0FF444D9DA}" type="parTrans" cxnId="{522E2667-A2D3-411F-A4AC-E51CE9624DD2}">
      <dgm:prSet/>
      <dgm:spPr/>
      <dgm:t>
        <a:bodyPr/>
        <a:lstStyle/>
        <a:p>
          <a:endParaRPr lang="en-US"/>
        </a:p>
      </dgm:t>
    </dgm:pt>
    <dgm:pt modelId="{8A382792-58FF-45D3-8E32-63310C8074B4}" type="sibTrans" cxnId="{522E2667-A2D3-411F-A4AC-E51CE9624DD2}">
      <dgm:prSet/>
      <dgm:spPr/>
      <dgm:t>
        <a:bodyPr/>
        <a:lstStyle/>
        <a:p>
          <a:endParaRPr lang="en-US"/>
        </a:p>
      </dgm:t>
    </dgm:pt>
    <dgm:pt modelId="{043237DD-0492-4B74-A19F-A9A2614E1D02}">
      <dgm:prSet custT="1"/>
      <dgm:spPr/>
      <dgm:t>
        <a:bodyPr/>
        <a:lstStyle/>
        <a:p>
          <a:pPr>
            <a:lnSpc>
              <a:spcPct val="100000"/>
            </a:lnSpc>
          </a:pPr>
          <a:r>
            <a:rPr lang="en-US" sz="2000"/>
            <a:t>Students at Community Day School will learn in a safe, well-maintained school where they are supported, engaged, and connected to their school. </a:t>
          </a:r>
        </a:p>
      </dgm:t>
    </dgm:pt>
    <dgm:pt modelId="{27B407D2-E3A5-4A3C-BD02-23F74D51B474}" type="parTrans" cxnId="{A92EA035-B8D0-4412-B729-708EEB43B0DB}">
      <dgm:prSet/>
      <dgm:spPr/>
      <dgm:t>
        <a:bodyPr/>
        <a:lstStyle/>
        <a:p>
          <a:endParaRPr lang="en-US"/>
        </a:p>
      </dgm:t>
    </dgm:pt>
    <dgm:pt modelId="{C79AA4F1-7AF9-4EAF-B15A-B9D3B48FEE91}" type="sibTrans" cxnId="{A92EA035-B8D0-4412-B729-708EEB43B0DB}">
      <dgm:prSet/>
      <dgm:spPr/>
      <dgm:t>
        <a:bodyPr/>
        <a:lstStyle/>
        <a:p>
          <a:endParaRPr lang="en-US"/>
        </a:p>
      </dgm:t>
    </dgm:pt>
    <dgm:pt modelId="{AD3B661E-B188-44E3-9957-00D636F0FF27}" type="pres">
      <dgm:prSet presAssocID="{415821B5-E2E0-4343-80B3-866BAA7D84E4}" presName="root" presStyleCnt="0">
        <dgm:presLayoutVars>
          <dgm:dir/>
          <dgm:resizeHandles val="exact"/>
        </dgm:presLayoutVars>
      </dgm:prSet>
      <dgm:spPr/>
    </dgm:pt>
    <dgm:pt modelId="{01CAE0A7-6BE6-49F4-8713-0224AA4DA270}" type="pres">
      <dgm:prSet presAssocID="{CCEB5A9D-5C76-4BC6-A00E-712CC491794F}" presName="compNode" presStyleCnt="0"/>
      <dgm:spPr/>
    </dgm:pt>
    <dgm:pt modelId="{B7F780CA-336C-43A2-8AA6-E8D92A0004FF}" type="pres">
      <dgm:prSet presAssocID="{CCEB5A9D-5C76-4BC6-A00E-712CC491794F}" presName="bgRect" presStyleLbl="bgShp" presStyleIdx="0" presStyleCnt="6"/>
      <dgm:spPr/>
    </dgm:pt>
    <dgm:pt modelId="{3A7C8D8E-C566-4846-94F4-A31C68772BEE}" type="pres">
      <dgm:prSet presAssocID="{CCEB5A9D-5C76-4BC6-A00E-712CC491794F}" presName="iconRect" presStyleLbl="node1" presStyleIdx="0" presStyleCnt="6"/>
      <dgm:spPr>
        <a:blipFill>
          <a:blip xmlns:r="http://schemas.openxmlformats.org/officeDocument/2006/relationships">
            <a:extLst>
              <a:ext uri="{28A0092B-C50C-407E-A947-70E740481C1C}">
                <a14:useLocalDpi xmlns:a14="http://schemas.microsoft.com/office/drawing/2010/main" val="0"/>
              </a:ext>
              <a:ext uri="{96DAC541-7B7A-43D3-8B79-37D633B846F1}">
                <asvg:svgBlip xmlns:asvg="http://schemas.microsoft.com/office/drawing/2016/SVG/main" r:embed="rId1"/>
              </a:ext>
            </a:extLst>
          </a:blip>
          <a:stretch>
            <a:fillRect/>
          </a:stretch>
        </a:blipFill>
        <a:ln>
          <a:noFill/>
        </a:ln>
      </dgm:spPr>
      <dgm:extLst>
        <a:ext uri="{E40237B7-FDA0-4F09-8148-C483321AD2D9}">
          <dgm14:cNvPr xmlns:dgm14="http://schemas.microsoft.com/office/drawing/2010/diagram" id="0" name="" descr="Diploma Roll"/>
        </a:ext>
      </dgm:extLst>
    </dgm:pt>
    <dgm:pt modelId="{C1FB7ACB-D6A8-4CF8-8ADD-45D8434E7A1A}" type="pres">
      <dgm:prSet presAssocID="{CCEB5A9D-5C76-4BC6-A00E-712CC491794F}" presName="spaceRect" presStyleCnt="0"/>
      <dgm:spPr/>
    </dgm:pt>
    <dgm:pt modelId="{8FA2876A-E26D-4D6D-99BD-50078EBA3258}" type="pres">
      <dgm:prSet presAssocID="{CCEB5A9D-5C76-4BC6-A00E-712CC491794F}" presName="parTx" presStyleLbl="revTx" presStyleIdx="0" presStyleCnt="6">
        <dgm:presLayoutVars>
          <dgm:chMax val="0"/>
          <dgm:chPref val="0"/>
        </dgm:presLayoutVars>
      </dgm:prSet>
      <dgm:spPr/>
    </dgm:pt>
    <dgm:pt modelId="{8B6C4047-0255-4F5B-BB95-252647F068E8}" type="pres">
      <dgm:prSet presAssocID="{C897B783-FCCC-4649-B679-735E659C278D}" presName="sibTrans" presStyleCnt="0"/>
      <dgm:spPr/>
    </dgm:pt>
    <dgm:pt modelId="{E4CC1075-C23F-49E0-847C-D5EA9A8CD0E7}" type="pres">
      <dgm:prSet presAssocID="{57FC22F6-E82A-46ED-8680-B79040021F72}" presName="compNode" presStyleCnt="0"/>
      <dgm:spPr/>
    </dgm:pt>
    <dgm:pt modelId="{FAA32F32-7EC6-4CD5-845D-3712DDAC1839}" type="pres">
      <dgm:prSet presAssocID="{57FC22F6-E82A-46ED-8680-B79040021F72}" presName="bgRect" presStyleLbl="bgShp" presStyleIdx="1" presStyleCnt="6"/>
      <dgm:spPr/>
    </dgm:pt>
    <dgm:pt modelId="{F3DC72AA-8EC9-4620-81CC-4613FA4D6A50}" type="pres">
      <dgm:prSet presAssocID="{57FC22F6-E82A-46ED-8680-B79040021F72}" presName="iconRect" presStyleLbl="node1" presStyleIdx="1" presStyleCnt="6"/>
      <dgm:spPr>
        <a:blipFill>
          <a:blip xmlns:r="http://schemas.openxmlformats.org/officeDocument/2006/relationships">
            <a:extLst>
              <a:ext uri="{28A0092B-C50C-407E-A947-70E740481C1C}">
                <a14:useLocalDpi xmlns:a14="http://schemas.microsoft.com/office/drawing/2010/main" val="0"/>
              </a:ext>
              <a:ext uri="{96DAC541-7B7A-43D3-8B79-37D633B846F1}">
                <asvg:svgBlip xmlns:asvg="http://schemas.microsoft.com/office/drawing/2016/SVG/main" r:embed="rId2"/>
              </a:ext>
            </a:extLst>
          </a:blip>
          <a:stretch>
            <a:fillRect/>
          </a:stretch>
        </a:blipFill>
        <a:ln>
          <a:noFill/>
        </a:ln>
      </dgm:spPr>
      <dgm:extLst>
        <a:ext uri="{E40237B7-FDA0-4F09-8148-C483321AD2D9}">
          <dgm14:cNvPr xmlns:dgm14="http://schemas.microsoft.com/office/drawing/2010/diagram" id="0" name="" descr="Classroom"/>
        </a:ext>
      </dgm:extLst>
    </dgm:pt>
    <dgm:pt modelId="{F62AA2F7-6CC5-4018-90EE-0C73AD7926AC}" type="pres">
      <dgm:prSet presAssocID="{57FC22F6-E82A-46ED-8680-B79040021F72}" presName="spaceRect" presStyleCnt="0"/>
      <dgm:spPr/>
    </dgm:pt>
    <dgm:pt modelId="{B9CD7143-9734-4C06-8828-EF7311E246C6}" type="pres">
      <dgm:prSet presAssocID="{57FC22F6-E82A-46ED-8680-B79040021F72}" presName="parTx" presStyleLbl="revTx" presStyleIdx="1" presStyleCnt="6">
        <dgm:presLayoutVars>
          <dgm:chMax val="0"/>
          <dgm:chPref val="0"/>
        </dgm:presLayoutVars>
      </dgm:prSet>
      <dgm:spPr/>
    </dgm:pt>
    <dgm:pt modelId="{79EC4E56-CD79-490A-920C-A4113EDF57F7}" type="pres">
      <dgm:prSet presAssocID="{807A249C-7689-4934-B2AE-1B8845E8A657}" presName="sibTrans" presStyleCnt="0"/>
      <dgm:spPr/>
    </dgm:pt>
    <dgm:pt modelId="{4F7FFB44-A588-4553-9D8B-7ABE6C4BDACE}" type="pres">
      <dgm:prSet presAssocID="{F144E9FA-F09B-4797-8DEB-E077CD1A99BE}" presName="compNode" presStyleCnt="0"/>
      <dgm:spPr/>
    </dgm:pt>
    <dgm:pt modelId="{B749EE80-F917-4011-BEA1-3BB3DBA2AA83}" type="pres">
      <dgm:prSet presAssocID="{F144E9FA-F09B-4797-8DEB-E077CD1A99BE}" presName="bgRect" presStyleLbl="bgShp" presStyleIdx="2" presStyleCnt="6"/>
      <dgm:spPr>
        <a:solidFill>
          <a:schemeClr val="bg2">
            <a:lumMod val="10000"/>
          </a:schemeClr>
        </a:solidFill>
      </dgm:spPr>
    </dgm:pt>
    <dgm:pt modelId="{3DC946C4-74A5-4829-9E7C-23D03D31CC26}" type="pres">
      <dgm:prSet presAssocID="{F144E9FA-F09B-4797-8DEB-E077CD1A99BE}" presName="iconRect" presStyleLbl="node1" presStyleIdx="2" presStyleCnt="6"/>
      <dgm:spPr>
        <a:blipFill>
          <a:blip xmlns:r="http://schemas.openxmlformats.org/officeDocument/2006/relationships">
            <a:extLst>
              <a:ext uri="{28A0092B-C50C-407E-A947-70E740481C1C}">
                <a14:useLocalDpi xmlns:a14="http://schemas.microsoft.com/office/drawing/2010/main" val="0"/>
              </a:ext>
              <a:ext uri="{96DAC541-7B7A-43D3-8B79-37D633B846F1}">
                <asvg:svgBlip xmlns:asvg="http://schemas.microsoft.com/office/drawing/2016/SVG/main" r:embed="rId3"/>
              </a:ext>
            </a:extLst>
          </a:blip>
          <a:stretch>
            <a:fillRect/>
          </a:stretch>
        </a:blipFill>
        <a:ln>
          <a:noFill/>
        </a:ln>
      </dgm:spPr>
      <dgm:extLst>
        <a:ext uri="{E40237B7-FDA0-4F09-8148-C483321AD2D9}">
          <dgm14:cNvPr xmlns:dgm14="http://schemas.microsoft.com/office/drawing/2010/diagram" id="0" name="" descr="Schoolhouse"/>
        </a:ext>
      </dgm:extLst>
    </dgm:pt>
    <dgm:pt modelId="{6270F337-02B8-4380-904C-3EBDE0DBD961}" type="pres">
      <dgm:prSet presAssocID="{F144E9FA-F09B-4797-8DEB-E077CD1A99BE}" presName="spaceRect" presStyleCnt="0"/>
      <dgm:spPr/>
    </dgm:pt>
    <dgm:pt modelId="{4B1CB9FC-858C-429C-9894-35B7EA7E0EE1}" type="pres">
      <dgm:prSet presAssocID="{F144E9FA-F09B-4797-8DEB-E077CD1A99BE}" presName="parTx" presStyleLbl="revTx" presStyleIdx="2" presStyleCnt="6">
        <dgm:presLayoutVars>
          <dgm:chMax val="0"/>
          <dgm:chPref val="0"/>
        </dgm:presLayoutVars>
      </dgm:prSet>
      <dgm:spPr/>
    </dgm:pt>
    <dgm:pt modelId="{09449FCD-5AB5-4DC0-936F-F22BA84C1004}" type="pres">
      <dgm:prSet presAssocID="{0568BB39-E247-46A7-89CF-5EEF735574E7}" presName="sibTrans" presStyleCnt="0"/>
      <dgm:spPr/>
    </dgm:pt>
    <dgm:pt modelId="{604F5083-A965-4FB6-A891-600CA1B422C0}" type="pres">
      <dgm:prSet presAssocID="{D83DA633-31FC-4E8C-9295-C5F3E448E0DC}" presName="compNode" presStyleCnt="0"/>
      <dgm:spPr/>
    </dgm:pt>
    <dgm:pt modelId="{8BFFB2F0-4A6B-4E2A-B504-4E682DF7DE28}" type="pres">
      <dgm:prSet presAssocID="{D83DA633-31FC-4E8C-9295-C5F3E448E0DC}" presName="bgRect" presStyleLbl="bgShp" presStyleIdx="3" presStyleCnt="6"/>
      <dgm:spPr/>
    </dgm:pt>
    <dgm:pt modelId="{56AFA1B8-C2EB-4514-9CE7-506A0F46A265}" type="pres">
      <dgm:prSet presAssocID="{D83DA633-31FC-4E8C-9295-C5F3E448E0DC}" presName="iconRect" presStyleLbl="node1" presStyleIdx="3" presStyleCnt="6"/>
      <dgm:spPr>
        <a:blipFill>
          <a:blip xmlns:r="http://schemas.openxmlformats.org/officeDocument/2006/relationships">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a:blipFill>
        <a:ln>
          <a:noFill/>
        </a:ln>
      </dgm:spPr>
      <dgm:extLst>
        <a:ext uri="{E40237B7-FDA0-4F09-8148-C483321AD2D9}">
          <dgm14:cNvPr xmlns:dgm14="http://schemas.microsoft.com/office/drawing/2010/diagram" id="0" name="" descr="Connections"/>
        </a:ext>
      </dgm:extLst>
    </dgm:pt>
    <dgm:pt modelId="{F1BC5D8A-704C-434B-9838-82DCB88EBF62}" type="pres">
      <dgm:prSet presAssocID="{D83DA633-31FC-4E8C-9295-C5F3E448E0DC}" presName="spaceRect" presStyleCnt="0"/>
      <dgm:spPr/>
    </dgm:pt>
    <dgm:pt modelId="{F35BD33D-63B9-400F-B8C4-13AFB6A516C8}" type="pres">
      <dgm:prSet presAssocID="{D83DA633-31FC-4E8C-9295-C5F3E448E0DC}" presName="parTx" presStyleLbl="revTx" presStyleIdx="3" presStyleCnt="6">
        <dgm:presLayoutVars>
          <dgm:chMax val="0"/>
          <dgm:chPref val="0"/>
        </dgm:presLayoutVars>
      </dgm:prSet>
      <dgm:spPr/>
    </dgm:pt>
    <dgm:pt modelId="{C38E030E-A6E6-45E7-BB7E-E955D99E06E5}" type="pres">
      <dgm:prSet presAssocID="{03D0C37F-4F31-4949-B3F2-8BFF88E911B1}" presName="sibTrans" presStyleCnt="0"/>
      <dgm:spPr/>
    </dgm:pt>
    <dgm:pt modelId="{749FFA8A-4C83-468F-AA73-5BAAD0933D71}" type="pres">
      <dgm:prSet presAssocID="{9699EBD7-4BB5-4DE6-AE5F-D770A49D956A}" presName="compNode" presStyleCnt="0"/>
      <dgm:spPr/>
    </dgm:pt>
    <dgm:pt modelId="{FD0AEC50-6BC6-4948-9B2D-973CBEBC8C3D}" type="pres">
      <dgm:prSet presAssocID="{9699EBD7-4BB5-4DE6-AE5F-D770A49D956A}" presName="bgRect" presStyleLbl="bgShp" presStyleIdx="4" presStyleCnt="6"/>
      <dgm:spPr/>
    </dgm:pt>
    <dgm:pt modelId="{2BD78DF1-7DB0-47C4-9A45-F79FC12EF288}" type="pres">
      <dgm:prSet presAssocID="{9699EBD7-4BB5-4DE6-AE5F-D770A49D956A}" presName="iconRect" presStyleLbl="node1" presStyleIdx="4" presStyleCnt="6"/>
      <dgm:spPr>
        <a:blipFill>
          <a:blip xmlns:r="http://schemas.openxmlformats.org/officeDocument/2006/relationships">
            <a:extLst>
              <a:ext uri="{28A0092B-C50C-407E-A947-70E740481C1C}">
                <a14:useLocalDpi xmlns:a14="http://schemas.microsoft.com/office/drawing/2010/main" val="0"/>
              </a:ext>
              <a:ext uri="{96DAC541-7B7A-43D3-8B79-37D633B846F1}">
                <asvg:svgBlip xmlns:asvg="http://schemas.microsoft.com/office/drawing/2016/SVG/main" r:embed="rId5"/>
              </a:ext>
            </a:extLst>
          </a:blip>
          <a:stretch>
            <a:fillRect/>
          </a:stretch>
        </a:blipFill>
        <a:ln>
          <a:noFill/>
        </a:ln>
      </dgm:spPr>
      <dgm:extLst>
        <a:ext uri="{E40237B7-FDA0-4F09-8148-C483321AD2D9}">
          <dgm14:cNvPr xmlns:dgm14="http://schemas.microsoft.com/office/drawing/2010/diagram" id="0" name="" descr="User Network"/>
        </a:ext>
      </dgm:extLst>
    </dgm:pt>
    <dgm:pt modelId="{C2959570-C0F5-483E-A2D2-3F0CD28C624A}" type="pres">
      <dgm:prSet presAssocID="{9699EBD7-4BB5-4DE6-AE5F-D770A49D956A}" presName="spaceRect" presStyleCnt="0"/>
      <dgm:spPr/>
    </dgm:pt>
    <dgm:pt modelId="{93EBE25D-87A9-4647-9C43-4139128BCC8F}" type="pres">
      <dgm:prSet presAssocID="{9699EBD7-4BB5-4DE6-AE5F-D770A49D956A}" presName="parTx" presStyleLbl="revTx" presStyleIdx="4" presStyleCnt="6">
        <dgm:presLayoutVars>
          <dgm:chMax val="0"/>
          <dgm:chPref val="0"/>
        </dgm:presLayoutVars>
      </dgm:prSet>
      <dgm:spPr/>
    </dgm:pt>
    <dgm:pt modelId="{F28170EA-755C-43DB-8384-1190EA91CB8A}" type="pres">
      <dgm:prSet presAssocID="{8A382792-58FF-45D3-8E32-63310C8074B4}" presName="sibTrans" presStyleCnt="0"/>
      <dgm:spPr/>
    </dgm:pt>
    <dgm:pt modelId="{482F653D-B2BF-458F-99BC-C7BEA0125B3A}" type="pres">
      <dgm:prSet presAssocID="{043237DD-0492-4B74-A19F-A9A2614E1D02}" presName="compNode" presStyleCnt="0"/>
      <dgm:spPr/>
    </dgm:pt>
    <dgm:pt modelId="{2A10F594-C5A0-4117-A15D-85E21B02A604}" type="pres">
      <dgm:prSet presAssocID="{043237DD-0492-4B74-A19F-A9A2614E1D02}" presName="bgRect" presStyleLbl="bgShp" presStyleIdx="5" presStyleCnt="6"/>
      <dgm:spPr/>
    </dgm:pt>
    <dgm:pt modelId="{6E69B64A-61DB-4D32-B681-19377253C071}" type="pres">
      <dgm:prSet presAssocID="{043237DD-0492-4B74-A19F-A9A2614E1D02}" presName="iconRect" presStyleLbl="node1" presStyleIdx="5" presStyleCnt="6"/>
      <dgm:spPr>
        <a:blipFill>
          <a:blip xmlns:r="http://schemas.openxmlformats.org/officeDocument/2006/relationships">
            <a:extLst>
              <a:ext uri="{28A0092B-C50C-407E-A947-70E740481C1C}">
                <a14:useLocalDpi xmlns:a14="http://schemas.microsoft.com/office/drawing/2010/main" val="0"/>
              </a:ext>
              <a:ext uri="{96DAC541-7B7A-43D3-8B79-37D633B846F1}">
                <asvg:svgBlip xmlns:asvg="http://schemas.microsoft.com/office/drawing/2016/SVG/main" r:embed="rId6"/>
              </a:ext>
            </a:extLst>
          </a:blip>
          <a:srcRect/>
          <a:stretch>
            <a:fillRect/>
          </a:stretch>
        </a:blipFill>
      </dgm:spPr>
      <dgm:extLst>
        <a:ext uri="{E40237B7-FDA0-4F09-8148-C483321AD2D9}">
          <dgm14:cNvPr xmlns:dgm14="http://schemas.microsoft.com/office/drawing/2010/diagram" id="0" name="" descr="Books"/>
        </a:ext>
      </dgm:extLst>
    </dgm:pt>
    <dgm:pt modelId="{F416F775-84C7-495B-9882-CE5E0AFC7BEE}" type="pres">
      <dgm:prSet presAssocID="{043237DD-0492-4B74-A19F-A9A2614E1D02}" presName="spaceRect" presStyleCnt="0"/>
      <dgm:spPr/>
    </dgm:pt>
    <dgm:pt modelId="{809D7C91-77E1-430C-8D40-A8DACCA7BCE7}" type="pres">
      <dgm:prSet presAssocID="{043237DD-0492-4B74-A19F-A9A2614E1D02}" presName="parTx" presStyleLbl="revTx" presStyleIdx="5" presStyleCnt="6">
        <dgm:presLayoutVars>
          <dgm:chMax val="0"/>
          <dgm:chPref val="0"/>
        </dgm:presLayoutVars>
      </dgm:prSet>
      <dgm:spPr/>
    </dgm:pt>
  </dgm:ptLst>
  <dgm:cxnLst>
    <dgm:cxn modelId="{8ABDF21D-ABC5-4CE0-8DC2-58D549A3529A}" type="presOf" srcId="{043237DD-0492-4B74-A19F-A9A2614E1D02}" destId="{809D7C91-77E1-430C-8D40-A8DACCA7BCE7}" srcOrd="0" destOrd="0" presId="urn:microsoft.com/office/officeart/2018/2/layout/IconVerticalSolidList"/>
    <dgm:cxn modelId="{C3BF1F27-FDAC-4D1D-A32C-ED15E75141C1}" type="presOf" srcId="{CCEB5A9D-5C76-4BC6-A00E-712CC491794F}" destId="{8FA2876A-E26D-4D6D-99BD-50078EBA3258}" srcOrd="0" destOrd="0" presId="urn:microsoft.com/office/officeart/2018/2/layout/IconVerticalSolidList"/>
    <dgm:cxn modelId="{D974C52C-0B2E-424E-9A99-2B91E8DE0BEC}" type="presOf" srcId="{57FC22F6-E82A-46ED-8680-B79040021F72}" destId="{B9CD7143-9734-4C06-8828-EF7311E246C6}" srcOrd="0" destOrd="0" presId="urn:microsoft.com/office/officeart/2018/2/layout/IconVerticalSolidList"/>
    <dgm:cxn modelId="{A92EA035-B8D0-4412-B729-708EEB43B0DB}" srcId="{415821B5-E2E0-4343-80B3-866BAA7D84E4}" destId="{043237DD-0492-4B74-A19F-A9A2614E1D02}" srcOrd="5" destOrd="0" parTransId="{27B407D2-E3A5-4A3C-BD02-23F74D51B474}" sibTransId="{C79AA4F1-7AF9-4EAF-B15A-B9D3B48FEE91}"/>
    <dgm:cxn modelId="{522E2667-A2D3-411F-A4AC-E51CE9624DD2}" srcId="{415821B5-E2E0-4343-80B3-866BAA7D84E4}" destId="{9699EBD7-4BB5-4DE6-AE5F-D770A49D956A}" srcOrd="4" destOrd="0" parTransId="{5CA4FE10-F4BC-4769-A346-6E0FF444D9DA}" sibTransId="{8A382792-58FF-45D3-8E32-63310C8074B4}"/>
    <dgm:cxn modelId="{82500F6D-EEA0-4D27-B525-41C8959CFE24}" type="presOf" srcId="{9699EBD7-4BB5-4DE6-AE5F-D770A49D956A}" destId="{93EBE25D-87A9-4647-9C43-4139128BCC8F}" srcOrd="0" destOrd="0" presId="urn:microsoft.com/office/officeart/2018/2/layout/IconVerticalSolidList"/>
    <dgm:cxn modelId="{39CEE78F-7323-458D-B947-E3628DC42408}" srcId="{415821B5-E2E0-4343-80B3-866BAA7D84E4}" destId="{F144E9FA-F09B-4797-8DEB-E077CD1A99BE}" srcOrd="2" destOrd="0" parTransId="{99597997-0BFB-464F-B93A-FA6828AA1625}" sibTransId="{0568BB39-E247-46A7-89CF-5EEF735574E7}"/>
    <dgm:cxn modelId="{1D1156B1-A755-4BF1-8554-89019EB0F92A}" type="presOf" srcId="{D83DA633-31FC-4E8C-9295-C5F3E448E0DC}" destId="{F35BD33D-63B9-400F-B8C4-13AFB6A516C8}" srcOrd="0" destOrd="0" presId="urn:microsoft.com/office/officeart/2018/2/layout/IconVerticalSolidList"/>
    <dgm:cxn modelId="{7FC458C5-4B0B-4281-99A8-C58EFE57B288}" type="presOf" srcId="{415821B5-E2E0-4343-80B3-866BAA7D84E4}" destId="{AD3B661E-B188-44E3-9957-00D636F0FF27}" srcOrd="0" destOrd="0" presId="urn:microsoft.com/office/officeart/2018/2/layout/IconVerticalSolidList"/>
    <dgm:cxn modelId="{E68959D1-0E6B-42E9-B836-B12586713A43}" srcId="{415821B5-E2E0-4343-80B3-866BAA7D84E4}" destId="{57FC22F6-E82A-46ED-8680-B79040021F72}" srcOrd="1" destOrd="0" parTransId="{F50A9C4D-613F-4C4D-A02A-60F4083203E7}" sibTransId="{807A249C-7689-4934-B2AE-1B8845E8A657}"/>
    <dgm:cxn modelId="{C668A0D6-7E2A-4ABD-8CCC-4D4A16B6D23F}" srcId="{415821B5-E2E0-4343-80B3-866BAA7D84E4}" destId="{D83DA633-31FC-4E8C-9295-C5F3E448E0DC}" srcOrd="3" destOrd="0" parTransId="{505758ED-F5E2-4B94-8879-9B127C725F0D}" sibTransId="{03D0C37F-4F31-4949-B3F2-8BFF88E911B1}"/>
    <dgm:cxn modelId="{444C6BE8-8A45-4DA3-B451-EB6B59EB4728}" type="presOf" srcId="{F144E9FA-F09B-4797-8DEB-E077CD1A99BE}" destId="{4B1CB9FC-858C-429C-9894-35B7EA7E0EE1}" srcOrd="0" destOrd="0" presId="urn:microsoft.com/office/officeart/2018/2/layout/IconVerticalSolidList"/>
    <dgm:cxn modelId="{5EEB10EB-0EFB-4743-8DFA-B9DE244C2795}" srcId="{415821B5-E2E0-4343-80B3-866BAA7D84E4}" destId="{CCEB5A9D-5C76-4BC6-A00E-712CC491794F}" srcOrd="0" destOrd="0" parTransId="{96D185E2-DC48-48C1-BFDC-EA635C233C4A}" sibTransId="{C897B783-FCCC-4649-B679-735E659C278D}"/>
    <dgm:cxn modelId="{76032324-4B22-4D79-B4F8-AF6A7403508F}" type="presParOf" srcId="{AD3B661E-B188-44E3-9957-00D636F0FF27}" destId="{01CAE0A7-6BE6-49F4-8713-0224AA4DA270}" srcOrd="0" destOrd="0" presId="urn:microsoft.com/office/officeart/2018/2/layout/IconVerticalSolidList"/>
    <dgm:cxn modelId="{10066AB9-7686-444B-9C4A-1923DDB271C3}" type="presParOf" srcId="{01CAE0A7-6BE6-49F4-8713-0224AA4DA270}" destId="{B7F780CA-336C-43A2-8AA6-E8D92A0004FF}" srcOrd="0" destOrd="0" presId="urn:microsoft.com/office/officeart/2018/2/layout/IconVerticalSolidList"/>
    <dgm:cxn modelId="{61841C51-92AD-4CDF-964A-D0A1994876D5}" type="presParOf" srcId="{01CAE0A7-6BE6-49F4-8713-0224AA4DA270}" destId="{3A7C8D8E-C566-4846-94F4-A31C68772BEE}" srcOrd="1" destOrd="0" presId="urn:microsoft.com/office/officeart/2018/2/layout/IconVerticalSolidList"/>
    <dgm:cxn modelId="{64A7FB00-DC4D-4398-8945-86F99358209C}" type="presParOf" srcId="{01CAE0A7-6BE6-49F4-8713-0224AA4DA270}" destId="{C1FB7ACB-D6A8-4CF8-8ADD-45D8434E7A1A}" srcOrd="2" destOrd="0" presId="urn:microsoft.com/office/officeart/2018/2/layout/IconVerticalSolidList"/>
    <dgm:cxn modelId="{EEF4DE9A-F271-4271-B8F3-A1BEC5255DA6}" type="presParOf" srcId="{01CAE0A7-6BE6-49F4-8713-0224AA4DA270}" destId="{8FA2876A-E26D-4D6D-99BD-50078EBA3258}" srcOrd="3" destOrd="0" presId="urn:microsoft.com/office/officeart/2018/2/layout/IconVerticalSolidList"/>
    <dgm:cxn modelId="{EE3A8A0C-2A8B-4CC4-A404-AA5265615076}" type="presParOf" srcId="{AD3B661E-B188-44E3-9957-00D636F0FF27}" destId="{8B6C4047-0255-4F5B-BB95-252647F068E8}" srcOrd="1" destOrd="0" presId="urn:microsoft.com/office/officeart/2018/2/layout/IconVerticalSolidList"/>
    <dgm:cxn modelId="{A8AF2B61-AFC6-4E50-8BF2-58A5F064E17B}" type="presParOf" srcId="{AD3B661E-B188-44E3-9957-00D636F0FF27}" destId="{E4CC1075-C23F-49E0-847C-D5EA9A8CD0E7}" srcOrd="2" destOrd="0" presId="urn:microsoft.com/office/officeart/2018/2/layout/IconVerticalSolidList"/>
    <dgm:cxn modelId="{3A67E7B5-16BF-4F7B-A4B5-545147ED4E47}" type="presParOf" srcId="{E4CC1075-C23F-49E0-847C-D5EA9A8CD0E7}" destId="{FAA32F32-7EC6-4CD5-845D-3712DDAC1839}" srcOrd="0" destOrd="0" presId="urn:microsoft.com/office/officeart/2018/2/layout/IconVerticalSolidList"/>
    <dgm:cxn modelId="{F8E5E02A-94EF-4A27-8E3C-77E1BE4FDF8E}" type="presParOf" srcId="{E4CC1075-C23F-49E0-847C-D5EA9A8CD0E7}" destId="{F3DC72AA-8EC9-4620-81CC-4613FA4D6A50}" srcOrd="1" destOrd="0" presId="urn:microsoft.com/office/officeart/2018/2/layout/IconVerticalSolidList"/>
    <dgm:cxn modelId="{8B2F960D-25EB-4F12-8A3F-1CF1AA956178}" type="presParOf" srcId="{E4CC1075-C23F-49E0-847C-D5EA9A8CD0E7}" destId="{F62AA2F7-6CC5-4018-90EE-0C73AD7926AC}" srcOrd="2" destOrd="0" presId="urn:microsoft.com/office/officeart/2018/2/layout/IconVerticalSolidList"/>
    <dgm:cxn modelId="{224EE4D0-EB56-4843-A6B3-9BB52AB61582}" type="presParOf" srcId="{E4CC1075-C23F-49E0-847C-D5EA9A8CD0E7}" destId="{B9CD7143-9734-4C06-8828-EF7311E246C6}" srcOrd="3" destOrd="0" presId="urn:microsoft.com/office/officeart/2018/2/layout/IconVerticalSolidList"/>
    <dgm:cxn modelId="{E224A8C7-AE47-4223-B919-3148C5A6CB1A}" type="presParOf" srcId="{AD3B661E-B188-44E3-9957-00D636F0FF27}" destId="{79EC4E56-CD79-490A-920C-A4113EDF57F7}" srcOrd="3" destOrd="0" presId="urn:microsoft.com/office/officeart/2018/2/layout/IconVerticalSolidList"/>
    <dgm:cxn modelId="{296513F3-AF4D-4D92-8C66-F67899ED65C5}" type="presParOf" srcId="{AD3B661E-B188-44E3-9957-00D636F0FF27}" destId="{4F7FFB44-A588-4553-9D8B-7ABE6C4BDACE}" srcOrd="4" destOrd="0" presId="urn:microsoft.com/office/officeart/2018/2/layout/IconVerticalSolidList"/>
    <dgm:cxn modelId="{B245CE1F-885D-48DB-BD8B-6B5A20F3664B}" type="presParOf" srcId="{4F7FFB44-A588-4553-9D8B-7ABE6C4BDACE}" destId="{B749EE80-F917-4011-BEA1-3BB3DBA2AA83}" srcOrd="0" destOrd="0" presId="urn:microsoft.com/office/officeart/2018/2/layout/IconVerticalSolidList"/>
    <dgm:cxn modelId="{7C51D5A1-5136-4A6B-B6C8-0C7BAF4C01E6}" type="presParOf" srcId="{4F7FFB44-A588-4553-9D8B-7ABE6C4BDACE}" destId="{3DC946C4-74A5-4829-9E7C-23D03D31CC26}" srcOrd="1" destOrd="0" presId="urn:microsoft.com/office/officeart/2018/2/layout/IconVerticalSolidList"/>
    <dgm:cxn modelId="{552CBE54-E3D6-4DDE-9495-22A3F1FDEBE2}" type="presParOf" srcId="{4F7FFB44-A588-4553-9D8B-7ABE6C4BDACE}" destId="{6270F337-02B8-4380-904C-3EBDE0DBD961}" srcOrd="2" destOrd="0" presId="urn:microsoft.com/office/officeart/2018/2/layout/IconVerticalSolidList"/>
    <dgm:cxn modelId="{24263025-DCDE-4271-8A42-51775CA15F7D}" type="presParOf" srcId="{4F7FFB44-A588-4553-9D8B-7ABE6C4BDACE}" destId="{4B1CB9FC-858C-429C-9894-35B7EA7E0EE1}" srcOrd="3" destOrd="0" presId="urn:microsoft.com/office/officeart/2018/2/layout/IconVerticalSolidList"/>
    <dgm:cxn modelId="{883EC865-7EF6-497C-8CC8-9147958F9931}" type="presParOf" srcId="{AD3B661E-B188-44E3-9957-00D636F0FF27}" destId="{09449FCD-5AB5-4DC0-936F-F22BA84C1004}" srcOrd="5" destOrd="0" presId="urn:microsoft.com/office/officeart/2018/2/layout/IconVerticalSolidList"/>
    <dgm:cxn modelId="{BAD2C2B8-C9E4-4E0A-9EB5-C8487AF36427}" type="presParOf" srcId="{AD3B661E-B188-44E3-9957-00D636F0FF27}" destId="{604F5083-A965-4FB6-A891-600CA1B422C0}" srcOrd="6" destOrd="0" presId="urn:microsoft.com/office/officeart/2018/2/layout/IconVerticalSolidList"/>
    <dgm:cxn modelId="{52DFF598-69F1-418B-850C-677100FC0F47}" type="presParOf" srcId="{604F5083-A965-4FB6-A891-600CA1B422C0}" destId="{8BFFB2F0-4A6B-4E2A-B504-4E682DF7DE28}" srcOrd="0" destOrd="0" presId="urn:microsoft.com/office/officeart/2018/2/layout/IconVerticalSolidList"/>
    <dgm:cxn modelId="{8B871B37-6095-4A8D-A44C-C8A5E5943920}" type="presParOf" srcId="{604F5083-A965-4FB6-A891-600CA1B422C0}" destId="{56AFA1B8-C2EB-4514-9CE7-506A0F46A265}" srcOrd="1" destOrd="0" presId="urn:microsoft.com/office/officeart/2018/2/layout/IconVerticalSolidList"/>
    <dgm:cxn modelId="{C8C32A53-6F4F-4A0B-9FD7-A47A6DE9A4A7}" type="presParOf" srcId="{604F5083-A965-4FB6-A891-600CA1B422C0}" destId="{F1BC5D8A-704C-434B-9838-82DCB88EBF62}" srcOrd="2" destOrd="0" presId="urn:microsoft.com/office/officeart/2018/2/layout/IconVerticalSolidList"/>
    <dgm:cxn modelId="{A220AFE4-43E9-4D53-B6A1-2EB9F1A5A283}" type="presParOf" srcId="{604F5083-A965-4FB6-A891-600CA1B422C0}" destId="{F35BD33D-63B9-400F-B8C4-13AFB6A516C8}" srcOrd="3" destOrd="0" presId="urn:microsoft.com/office/officeart/2018/2/layout/IconVerticalSolidList"/>
    <dgm:cxn modelId="{93072B4B-BABC-4C30-96B1-8103419AFB26}" type="presParOf" srcId="{AD3B661E-B188-44E3-9957-00D636F0FF27}" destId="{C38E030E-A6E6-45E7-BB7E-E955D99E06E5}" srcOrd="7" destOrd="0" presId="urn:microsoft.com/office/officeart/2018/2/layout/IconVerticalSolidList"/>
    <dgm:cxn modelId="{DEB8814B-45CD-4FD0-9B16-2AA05A4B6904}" type="presParOf" srcId="{AD3B661E-B188-44E3-9957-00D636F0FF27}" destId="{749FFA8A-4C83-468F-AA73-5BAAD0933D71}" srcOrd="8" destOrd="0" presId="urn:microsoft.com/office/officeart/2018/2/layout/IconVerticalSolidList"/>
    <dgm:cxn modelId="{0723D191-ABFE-47A7-89F6-4CBFF2275C6C}" type="presParOf" srcId="{749FFA8A-4C83-468F-AA73-5BAAD0933D71}" destId="{FD0AEC50-6BC6-4948-9B2D-973CBEBC8C3D}" srcOrd="0" destOrd="0" presId="urn:microsoft.com/office/officeart/2018/2/layout/IconVerticalSolidList"/>
    <dgm:cxn modelId="{1A761245-3B59-4F14-A4D1-840A54E76F62}" type="presParOf" srcId="{749FFA8A-4C83-468F-AA73-5BAAD0933D71}" destId="{2BD78DF1-7DB0-47C4-9A45-F79FC12EF288}" srcOrd="1" destOrd="0" presId="urn:microsoft.com/office/officeart/2018/2/layout/IconVerticalSolidList"/>
    <dgm:cxn modelId="{270FE342-4C76-4A40-B525-73012C09FFFF}" type="presParOf" srcId="{749FFA8A-4C83-468F-AA73-5BAAD0933D71}" destId="{C2959570-C0F5-483E-A2D2-3F0CD28C624A}" srcOrd="2" destOrd="0" presId="urn:microsoft.com/office/officeart/2018/2/layout/IconVerticalSolidList"/>
    <dgm:cxn modelId="{6D55E8EF-23E6-469C-B1FA-1ABD5F3F56F3}" type="presParOf" srcId="{749FFA8A-4C83-468F-AA73-5BAAD0933D71}" destId="{93EBE25D-87A9-4647-9C43-4139128BCC8F}" srcOrd="3" destOrd="0" presId="urn:microsoft.com/office/officeart/2018/2/layout/IconVerticalSolidList"/>
    <dgm:cxn modelId="{9D58656C-33B1-4DEA-8D03-9E8A0069AC30}" type="presParOf" srcId="{AD3B661E-B188-44E3-9957-00D636F0FF27}" destId="{F28170EA-755C-43DB-8384-1190EA91CB8A}" srcOrd="9" destOrd="0" presId="urn:microsoft.com/office/officeart/2018/2/layout/IconVerticalSolidList"/>
    <dgm:cxn modelId="{AC561742-5B35-417A-96DE-FD35F32DB371}" type="presParOf" srcId="{AD3B661E-B188-44E3-9957-00D636F0FF27}" destId="{482F653D-B2BF-458F-99BC-C7BEA0125B3A}" srcOrd="10" destOrd="0" presId="urn:microsoft.com/office/officeart/2018/2/layout/IconVerticalSolidList"/>
    <dgm:cxn modelId="{0939BEE9-DBC2-4D51-B5FC-D3EB22C4FC50}" type="presParOf" srcId="{482F653D-B2BF-458F-99BC-C7BEA0125B3A}" destId="{2A10F594-C5A0-4117-A15D-85E21B02A604}" srcOrd="0" destOrd="0" presId="urn:microsoft.com/office/officeart/2018/2/layout/IconVerticalSolidList"/>
    <dgm:cxn modelId="{F868BB6B-A6A1-409B-96AE-A59FBAFFC5BA}" type="presParOf" srcId="{482F653D-B2BF-458F-99BC-C7BEA0125B3A}" destId="{6E69B64A-61DB-4D32-B681-19377253C071}" srcOrd="1" destOrd="0" presId="urn:microsoft.com/office/officeart/2018/2/layout/IconVerticalSolidList"/>
    <dgm:cxn modelId="{C7EA3E6B-3E7C-495D-BF4A-0E842D6A8397}" type="presParOf" srcId="{482F653D-B2BF-458F-99BC-C7BEA0125B3A}" destId="{F416F775-84C7-495B-9882-CE5E0AFC7BEE}" srcOrd="2" destOrd="0" presId="urn:microsoft.com/office/officeart/2018/2/layout/IconVerticalSolidList"/>
    <dgm:cxn modelId="{30C77487-C4A0-4549-BB5F-4F607B053756}" type="presParOf" srcId="{482F653D-B2BF-458F-99BC-C7BEA0125B3A}" destId="{809D7C91-77E1-430C-8D40-A8DACCA7BCE7}" srcOrd="3" destOrd="0" presId="urn:microsoft.com/office/officeart/2018/2/layout/IconVerticalSolidLis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B7F780CA-336C-43A2-8AA6-E8D92A0004FF}">
      <dsp:nvSpPr>
        <dsp:cNvPr id="0" name=""/>
        <dsp:cNvSpPr/>
      </dsp:nvSpPr>
      <dsp:spPr>
        <a:xfrm>
          <a:off x="0" y="4382"/>
          <a:ext cx="10515600" cy="699924"/>
        </a:xfrm>
        <a:prstGeom prst="roundRect">
          <a:avLst>
            <a:gd name="adj" fmla="val 10000"/>
          </a:avLst>
        </a:prstGeom>
        <a:solidFill>
          <a:schemeClr val="accent2">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3A7C8D8E-C566-4846-94F4-A31C68772BEE}">
      <dsp:nvSpPr>
        <dsp:cNvPr id="0" name=""/>
        <dsp:cNvSpPr/>
      </dsp:nvSpPr>
      <dsp:spPr>
        <a:xfrm>
          <a:off x="211727" y="161865"/>
          <a:ext cx="385334" cy="384958"/>
        </a:xfrm>
        <a:prstGeom prst="rect">
          <a:avLst/>
        </a:prstGeom>
        <a:blipFill>
          <a:blip xmlns:r="http://schemas.openxmlformats.org/officeDocument/2006/relationships">
            <a:extLst>
              <a:ext uri="{28A0092B-C50C-407E-A947-70E740481C1C}">
                <a14:useLocalDpi xmlns:a14="http://schemas.microsoft.com/office/drawing/2010/main" val="0"/>
              </a:ext>
              <a:ext uri="{96DAC541-7B7A-43D3-8B79-37D633B846F1}">
                <asvg:svgBlip xmlns:asvg="http://schemas.microsoft.com/office/drawing/2016/SVG/main" r:embed="rId1"/>
              </a:ext>
            </a:extLst>
          </a:blip>
          <a:stretch>
            <a:fillRect/>
          </a:stretch>
        </a:blipFill>
        <a:ln w="12700" cap="flat" cmpd="sng" algn="ctr">
          <a:noFill/>
          <a:prstDash val="solid"/>
          <a:miter lim="800000"/>
        </a:ln>
        <a:effectLst/>
      </dsp:spPr>
      <dsp:style>
        <a:lnRef idx="2">
          <a:scrgbClr r="0" g="0" b="0"/>
        </a:lnRef>
        <a:fillRef idx="1">
          <a:scrgbClr r="0" g="0" b="0"/>
        </a:fillRef>
        <a:effectRef idx="0">
          <a:scrgbClr r="0" g="0" b="0"/>
        </a:effectRef>
        <a:fontRef idx="minor">
          <a:schemeClr val="lt1"/>
        </a:fontRef>
      </dsp:style>
    </dsp:sp>
    <dsp:sp modelId="{8FA2876A-E26D-4D6D-99BD-50078EBA3258}">
      <dsp:nvSpPr>
        <dsp:cNvPr id="0" name=""/>
        <dsp:cNvSpPr/>
      </dsp:nvSpPr>
      <dsp:spPr>
        <a:xfrm>
          <a:off x="808789" y="4382"/>
          <a:ext cx="9682313" cy="743670"/>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78705" tIns="78705" rIns="78705" bIns="78705" numCol="1" spcCol="1270" anchor="ctr" anchorCtr="0">
          <a:noAutofit/>
        </a:bodyPr>
        <a:lstStyle/>
        <a:p>
          <a:pPr marL="0" lvl="0" indent="0" algn="l" defTabSz="889000">
            <a:lnSpc>
              <a:spcPct val="100000"/>
            </a:lnSpc>
            <a:spcBef>
              <a:spcPct val="0"/>
            </a:spcBef>
            <a:spcAft>
              <a:spcPct val="35000"/>
            </a:spcAft>
            <a:buNone/>
          </a:pPr>
          <a:r>
            <a:rPr lang="en-US" sz="2000" kern="1200"/>
            <a:t>Students will receive a broad educational program that includes English language arts, mathematics, science, history, visual and performing arts, and physical education</a:t>
          </a:r>
        </a:p>
      </dsp:txBody>
      <dsp:txXfrm>
        <a:off x="808789" y="4382"/>
        <a:ext cx="9682313" cy="743670"/>
      </dsp:txXfrm>
    </dsp:sp>
    <dsp:sp modelId="{FAA32F32-7EC6-4CD5-845D-3712DDAC1839}">
      <dsp:nvSpPr>
        <dsp:cNvPr id="0" name=""/>
        <dsp:cNvSpPr/>
      </dsp:nvSpPr>
      <dsp:spPr>
        <a:xfrm>
          <a:off x="0" y="933969"/>
          <a:ext cx="10515600" cy="699924"/>
        </a:xfrm>
        <a:prstGeom prst="roundRect">
          <a:avLst>
            <a:gd name="adj" fmla="val 10000"/>
          </a:avLst>
        </a:prstGeom>
        <a:solidFill>
          <a:schemeClr val="accent3">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F3DC72AA-8EC9-4620-81CC-4613FA4D6A50}">
      <dsp:nvSpPr>
        <dsp:cNvPr id="0" name=""/>
        <dsp:cNvSpPr/>
      </dsp:nvSpPr>
      <dsp:spPr>
        <a:xfrm>
          <a:off x="211727" y="1091452"/>
          <a:ext cx="385334" cy="384958"/>
        </a:xfrm>
        <a:prstGeom prst="rect">
          <a:avLst/>
        </a:prstGeom>
        <a:blipFill>
          <a:blip xmlns:r="http://schemas.openxmlformats.org/officeDocument/2006/relationships">
            <a:extLst>
              <a:ext uri="{28A0092B-C50C-407E-A947-70E740481C1C}">
                <a14:useLocalDpi xmlns:a14="http://schemas.microsoft.com/office/drawing/2010/main" val="0"/>
              </a:ext>
              <a:ext uri="{96DAC541-7B7A-43D3-8B79-37D633B846F1}">
                <asvg:svgBlip xmlns:asvg="http://schemas.microsoft.com/office/drawing/2016/SVG/main" r:embed="rId2"/>
              </a:ext>
            </a:extLst>
          </a:blip>
          <a:stretch>
            <a:fillRect/>
          </a:stretch>
        </a:blipFill>
        <a:ln w="12700" cap="flat" cmpd="sng" algn="ctr">
          <a:noFill/>
          <a:prstDash val="solid"/>
          <a:miter lim="800000"/>
        </a:ln>
        <a:effectLst/>
      </dsp:spPr>
      <dsp:style>
        <a:lnRef idx="2">
          <a:scrgbClr r="0" g="0" b="0"/>
        </a:lnRef>
        <a:fillRef idx="1">
          <a:scrgbClr r="0" g="0" b="0"/>
        </a:fillRef>
        <a:effectRef idx="0">
          <a:scrgbClr r="0" g="0" b="0"/>
        </a:effectRef>
        <a:fontRef idx="minor">
          <a:schemeClr val="lt1"/>
        </a:fontRef>
      </dsp:style>
    </dsp:sp>
    <dsp:sp modelId="{B9CD7143-9734-4C06-8828-EF7311E246C6}">
      <dsp:nvSpPr>
        <dsp:cNvPr id="0" name=""/>
        <dsp:cNvSpPr/>
      </dsp:nvSpPr>
      <dsp:spPr>
        <a:xfrm>
          <a:off x="808789" y="933969"/>
          <a:ext cx="9682313" cy="743670"/>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78705" tIns="78705" rIns="78705" bIns="78705" numCol="1" spcCol="1270" anchor="ctr" anchorCtr="0">
          <a:noAutofit/>
        </a:bodyPr>
        <a:lstStyle/>
        <a:p>
          <a:pPr marL="0" lvl="0" indent="0" algn="l" defTabSz="889000">
            <a:lnSpc>
              <a:spcPct val="100000"/>
            </a:lnSpc>
            <a:spcBef>
              <a:spcPct val="0"/>
            </a:spcBef>
            <a:spcAft>
              <a:spcPct val="35000"/>
            </a:spcAft>
            <a:buNone/>
          </a:pPr>
          <a:r>
            <a:rPr lang="en-US" sz="2000" kern="1200"/>
            <a:t>All students will make progress toward proficiency on the state adopted standards and English learners will make progress learning the English language. </a:t>
          </a:r>
        </a:p>
      </dsp:txBody>
      <dsp:txXfrm>
        <a:off x="808789" y="933969"/>
        <a:ext cx="9682313" cy="743670"/>
      </dsp:txXfrm>
    </dsp:sp>
    <dsp:sp modelId="{B749EE80-F917-4011-BEA1-3BB3DBA2AA83}">
      <dsp:nvSpPr>
        <dsp:cNvPr id="0" name=""/>
        <dsp:cNvSpPr/>
      </dsp:nvSpPr>
      <dsp:spPr>
        <a:xfrm>
          <a:off x="0" y="1863557"/>
          <a:ext cx="10515600" cy="699924"/>
        </a:xfrm>
        <a:prstGeom prst="roundRect">
          <a:avLst>
            <a:gd name="adj" fmla="val 10000"/>
          </a:avLst>
        </a:prstGeom>
        <a:solidFill>
          <a:schemeClr val="bg2">
            <a:lumMod val="10000"/>
          </a:schemeClr>
        </a:solidFill>
        <a:ln>
          <a:noFill/>
        </a:ln>
        <a:effectLst/>
      </dsp:spPr>
      <dsp:style>
        <a:lnRef idx="0">
          <a:scrgbClr r="0" g="0" b="0"/>
        </a:lnRef>
        <a:fillRef idx="1">
          <a:scrgbClr r="0" g="0" b="0"/>
        </a:fillRef>
        <a:effectRef idx="0">
          <a:scrgbClr r="0" g="0" b="0"/>
        </a:effectRef>
        <a:fontRef idx="minor"/>
      </dsp:style>
    </dsp:sp>
    <dsp:sp modelId="{3DC946C4-74A5-4829-9E7C-23D03D31CC26}">
      <dsp:nvSpPr>
        <dsp:cNvPr id="0" name=""/>
        <dsp:cNvSpPr/>
      </dsp:nvSpPr>
      <dsp:spPr>
        <a:xfrm>
          <a:off x="211727" y="2021040"/>
          <a:ext cx="385334" cy="384958"/>
        </a:xfrm>
        <a:prstGeom prst="rect">
          <a:avLst/>
        </a:prstGeom>
        <a:blipFill>
          <a:blip xmlns:r="http://schemas.openxmlformats.org/officeDocument/2006/relationships">
            <a:extLst>
              <a:ext uri="{28A0092B-C50C-407E-A947-70E740481C1C}">
                <a14:useLocalDpi xmlns:a14="http://schemas.microsoft.com/office/drawing/2010/main" val="0"/>
              </a:ext>
              <a:ext uri="{96DAC541-7B7A-43D3-8B79-37D633B846F1}">
                <asvg:svgBlip xmlns:asvg="http://schemas.microsoft.com/office/drawing/2016/SVG/main" r:embed="rId3"/>
              </a:ext>
            </a:extLst>
          </a:blip>
          <a:stretch>
            <a:fillRect/>
          </a:stretch>
        </a:blipFill>
        <a:ln w="12700" cap="flat" cmpd="sng" algn="ctr">
          <a:noFill/>
          <a:prstDash val="solid"/>
          <a:miter lim="800000"/>
        </a:ln>
        <a:effectLst/>
      </dsp:spPr>
      <dsp:style>
        <a:lnRef idx="2">
          <a:scrgbClr r="0" g="0" b="0"/>
        </a:lnRef>
        <a:fillRef idx="1">
          <a:scrgbClr r="0" g="0" b="0"/>
        </a:fillRef>
        <a:effectRef idx="0">
          <a:scrgbClr r="0" g="0" b="0"/>
        </a:effectRef>
        <a:fontRef idx="minor">
          <a:schemeClr val="lt1"/>
        </a:fontRef>
      </dsp:style>
    </dsp:sp>
    <dsp:sp modelId="{4B1CB9FC-858C-429C-9894-35B7EA7E0EE1}">
      <dsp:nvSpPr>
        <dsp:cNvPr id="0" name=""/>
        <dsp:cNvSpPr/>
      </dsp:nvSpPr>
      <dsp:spPr>
        <a:xfrm>
          <a:off x="808789" y="1863557"/>
          <a:ext cx="9682313" cy="743670"/>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78705" tIns="78705" rIns="78705" bIns="78705" numCol="1" spcCol="1270" anchor="ctr" anchorCtr="0">
          <a:noAutofit/>
        </a:bodyPr>
        <a:lstStyle/>
        <a:p>
          <a:pPr marL="0" lvl="0" indent="0" algn="l" defTabSz="889000">
            <a:lnSpc>
              <a:spcPct val="100000"/>
            </a:lnSpc>
            <a:spcBef>
              <a:spcPct val="0"/>
            </a:spcBef>
            <a:spcAft>
              <a:spcPct val="35000"/>
            </a:spcAft>
            <a:buNone/>
          </a:pPr>
          <a:r>
            <a:rPr lang="en-US" sz="2000" kern="1200"/>
            <a:t>The district will support teachers and staff with professional development, training, and collaboration time. </a:t>
          </a:r>
        </a:p>
      </dsp:txBody>
      <dsp:txXfrm>
        <a:off x="808789" y="1863557"/>
        <a:ext cx="9682313" cy="743670"/>
      </dsp:txXfrm>
    </dsp:sp>
    <dsp:sp modelId="{8BFFB2F0-4A6B-4E2A-B504-4E682DF7DE28}">
      <dsp:nvSpPr>
        <dsp:cNvPr id="0" name=""/>
        <dsp:cNvSpPr/>
      </dsp:nvSpPr>
      <dsp:spPr>
        <a:xfrm>
          <a:off x="0" y="2793144"/>
          <a:ext cx="10515600" cy="699924"/>
        </a:xfrm>
        <a:prstGeom prst="roundRect">
          <a:avLst>
            <a:gd name="adj" fmla="val 10000"/>
          </a:avLst>
        </a:prstGeom>
        <a:solidFill>
          <a:schemeClr val="accent5">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56AFA1B8-C2EB-4514-9CE7-506A0F46A265}">
      <dsp:nvSpPr>
        <dsp:cNvPr id="0" name=""/>
        <dsp:cNvSpPr/>
      </dsp:nvSpPr>
      <dsp:spPr>
        <a:xfrm>
          <a:off x="211727" y="2950627"/>
          <a:ext cx="385334" cy="384958"/>
        </a:xfrm>
        <a:prstGeom prst="rect">
          <a:avLst/>
        </a:prstGeom>
        <a:blipFill>
          <a:blip xmlns:r="http://schemas.openxmlformats.org/officeDocument/2006/relationships">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a:blipFill>
        <a:ln w="12700" cap="flat" cmpd="sng" algn="ctr">
          <a:noFill/>
          <a:prstDash val="solid"/>
          <a:miter lim="800000"/>
        </a:ln>
        <a:effectLst/>
      </dsp:spPr>
      <dsp:style>
        <a:lnRef idx="2">
          <a:scrgbClr r="0" g="0" b="0"/>
        </a:lnRef>
        <a:fillRef idx="1">
          <a:scrgbClr r="0" g="0" b="0"/>
        </a:fillRef>
        <a:effectRef idx="0">
          <a:scrgbClr r="0" g="0" b="0"/>
        </a:effectRef>
        <a:fontRef idx="minor">
          <a:schemeClr val="lt1"/>
        </a:fontRef>
      </dsp:style>
    </dsp:sp>
    <dsp:sp modelId="{F35BD33D-63B9-400F-B8C4-13AFB6A516C8}">
      <dsp:nvSpPr>
        <dsp:cNvPr id="0" name=""/>
        <dsp:cNvSpPr/>
      </dsp:nvSpPr>
      <dsp:spPr>
        <a:xfrm>
          <a:off x="808789" y="2793144"/>
          <a:ext cx="9682313" cy="743670"/>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78705" tIns="78705" rIns="78705" bIns="78705" numCol="1" spcCol="1270" anchor="ctr" anchorCtr="0">
          <a:noAutofit/>
        </a:bodyPr>
        <a:lstStyle/>
        <a:p>
          <a:pPr marL="0" lvl="0" indent="0" algn="l" defTabSz="889000">
            <a:lnSpc>
              <a:spcPct val="100000"/>
            </a:lnSpc>
            <a:spcBef>
              <a:spcPct val="0"/>
            </a:spcBef>
            <a:spcAft>
              <a:spcPct val="35000"/>
            </a:spcAft>
            <a:buNone/>
          </a:pPr>
          <a:r>
            <a:rPr lang="en-US" sz="2000" kern="1200"/>
            <a:t>Students will learn in a safe, well-maintained school where they are supported, engaged, and connected to their school. </a:t>
          </a:r>
        </a:p>
      </dsp:txBody>
      <dsp:txXfrm>
        <a:off x="808789" y="2793144"/>
        <a:ext cx="9682313" cy="743670"/>
      </dsp:txXfrm>
    </dsp:sp>
    <dsp:sp modelId="{FD0AEC50-6BC6-4948-9B2D-973CBEBC8C3D}">
      <dsp:nvSpPr>
        <dsp:cNvPr id="0" name=""/>
        <dsp:cNvSpPr/>
      </dsp:nvSpPr>
      <dsp:spPr>
        <a:xfrm>
          <a:off x="0" y="3722732"/>
          <a:ext cx="10515600" cy="699924"/>
        </a:xfrm>
        <a:prstGeom prst="roundRect">
          <a:avLst>
            <a:gd name="adj" fmla="val 10000"/>
          </a:avLst>
        </a:prstGeom>
        <a:solidFill>
          <a:schemeClr val="accent6">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2BD78DF1-7DB0-47C4-9A45-F79FC12EF288}">
      <dsp:nvSpPr>
        <dsp:cNvPr id="0" name=""/>
        <dsp:cNvSpPr/>
      </dsp:nvSpPr>
      <dsp:spPr>
        <a:xfrm>
          <a:off x="211727" y="3880215"/>
          <a:ext cx="385334" cy="384958"/>
        </a:xfrm>
        <a:prstGeom prst="rect">
          <a:avLst/>
        </a:prstGeom>
        <a:blipFill>
          <a:blip xmlns:r="http://schemas.openxmlformats.org/officeDocument/2006/relationships">
            <a:extLst>
              <a:ext uri="{28A0092B-C50C-407E-A947-70E740481C1C}">
                <a14:useLocalDpi xmlns:a14="http://schemas.microsoft.com/office/drawing/2010/main" val="0"/>
              </a:ext>
              <a:ext uri="{96DAC541-7B7A-43D3-8B79-37D633B846F1}">
                <asvg:svgBlip xmlns:asvg="http://schemas.microsoft.com/office/drawing/2016/SVG/main" r:embed="rId5"/>
              </a:ext>
            </a:extLst>
          </a:blip>
          <a:stretch>
            <a:fillRect/>
          </a:stretch>
        </a:blipFill>
        <a:ln w="12700" cap="flat" cmpd="sng" algn="ctr">
          <a:noFill/>
          <a:prstDash val="solid"/>
          <a:miter lim="800000"/>
        </a:ln>
        <a:effectLst/>
      </dsp:spPr>
      <dsp:style>
        <a:lnRef idx="2">
          <a:scrgbClr r="0" g="0" b="0"/>
        </a:lnRef>
        <a:fillRef idx="1">
          <a:scrgbClr r="0" g="0" b="0"/>
        </a:fillRef>
        <a:effectRef idx="0">
          <a:scrgbClr r="0" g="0" b="0"/>
        </a:effectRef>
        <a:fontRef idx="minor">
          <a:schemeClr val="lt1"/>
        </a:fontRef>
      </dsp:style>
    </dsp:sp>
    <dsp:sp modelId="{93EBE25D-87A9-4647-9C43-4139128BCC8F}">
      <dsp:nvSpPr>
        <dsp:cNvPr id="0" name=""/>
        <dsp:cNvSpPr/>
      </dsp:nvSpPr>
      <dsp:spPr>
        <a:xfrm>
          <a:off x="808789" y="3722732"/>
          <a:ext cx="9682313" cy="743670"/>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78705" tIns="78705" rIns="78705" bIns="78705" numCol="1" spcCol="1270" anchor="ctr" anchorCtr="0">
          <a:noAutofit/>
        </a:bodyPr>
        <a:lstStyle/>
        <a:p>
          <a:pPr marL="0" lvl="0" indent="0" algn="l" defTabSz="889000">
            <a:lnSpc>
              <a:spcPct val="100000"/>
            </a:lnSpc>
            <a:spcBef>
              <a:spcPct val="0"/>
            </a:spcBef>
            <a:spcAft>
              <a:spcPct val="35000"/>
            </a:spcAft>
            <a:buNone/>
          </a:pPr>
          <a:r>
            <a:rPr lang="en-US" sz="2000" kern="1200"/>
            <a:t>Communication between schools and home will be regular and meaningful.</a:t>
          </a:r>
        </a:p>
      </dsp:txBody>
      <dsp:txXfrm>
        <a:off x="808789" y="3722732"/>
        <a:ext cx="9682313" cy="743670"/>
      </dsp:txXfrm>
    </dsp:sp>
    <dsp:sp modelId="{2A10F594-C5A0-4117-A15D-85E21B02A604}">
      <dsp:nvSpPr>
        <dsp:cNvPr id="0" name=""/>
        <dsp:cNvSpPr/>
      </dsp:nvSpPr>
      <dsp:spPr>
        <a:xfrm>
          <a:off x="0" y="4652319"/>
          <a:ext cx="10515600" cy="699924"/>
        </a:xfrm>
        <a:prstGeom prst="roundRect">
          <a:avLst>
            <a:gd name="adj" fmla="val 10000"/>
          </a:avLst>
        </a:prstGeom>
        <a:solidFill>
          <a:schemeClr val="accent2">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6E69B64A-61DB-4D32-B681-19377253C071}">
      <dsp:nvSpPr>
        <dsp:cNvPr id="0" name=""/>
        <dsp:cNvSpPr/>
      </dsp:nvSpPr>
      <dsp:spPr>
        <a:xfrm>
          <a:off x="211727" y="4809802"/>
          <a:ext cx="385334" cy="384958"/>
        </a:xfrm>
        <a:prstGeom prst="rect">
          <a:avLst/>
        </a:prstGeom>
        <a:blipFill>
          <a:blip xmlns:r="http://schemas.openxmlformats.org/officeDocument/2006/relationships">
            <a:extLst>
              <a:ext uri="{28A0092B-C50C-407E-A947-70E740481C1C}">
                <a14:useLocalDpi xmlns:a14="http://schemas.microsoft.com/office/drawing/2010/main" val="0"/>
              </a:ext>
              <a:ext uri="{96DAC541-7B7A-43D3-8B79-37D633B846F1}">
                <asvg:svgBlip xmlns:asvg="http://schemas.microsoft.com/office/drawing/2016/SVG/main" r:embed="rId6"/>
              </a:ext>
            </a:extLst>
          </a:blip>
          <a:srcRect/>
          <a:stretch>
            <a:fillRect/>
          </a:stretch>
        </a:blipFill>
        <a:ln w="12700" cap="flat" cmpd="sng" algn="ctr">
          <a:solidFill>
            <a:schemeClr val="lt1">
              <a:alpha val="0"/>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809D7C91-77E1-430C-8D40-A8DACCA7BCE7}">
      <dsp:nvSpPr>
        <dsp:cNvPr id="0" name=""/>
        <dsp:cNvSpPr/>
      </dsp:nvSpPr>
      <dsp:spPr>
        <a:xfrm>
          <a:off x="808789" y="4652319"/>
          <a:ext cx="9682313" cy="743670"/>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78705" tIns="78705" rIns="78705" bIns="78705" numCol="1" spcCol="1270" anchor="ctr" anchorCtr="0">
          <a:noAutofit/>
        </a:bodyPr>
        <a:lstStyle/>
        <a:p>
          <a:pPr marL="0" lvl="0" indent="0" algn="l" defTabSz="889000">
            <a:lnSpc>
              <a:spcPct val="100000"/>
            </a:lnSpc>
            <a:spcBef>
              <a:spcPct val="0"/>
            </a:spcBef>
            <a:spcAft>
              <a:spcPct val="35000"/>
            </a:spcAft>
            <a:buNone/>
          </a:pPr>
          <a:r>
            <a:rPr lang="en-US" sz="2000" kern="1200"/>
            <a:t>Students at Community Day School will learn in a safe, well-maintained school where they are supported, engaged, and connected to their school. </a:t>
          </a:r>
        </a:p>
      </dsp:txBody>
      <dsp:txXfrm>
        <a:off x="808789" y="4652319"/>
        <a:ext cx="9682313" cy="743670"/>
      </dsp:txXfrm>
    </dsp:sp>
  </dsp:spTree>
</dsp:drawing>
</file>

<file path=ppt/diagrams/layout1.xml><?xml version="1.0" encoding="utf-8"?>
<dgm:layoutDef xmlns:dgm="http://schemas.openxmlformats.org/drawingml/2006/diagram" xmlns:a="http://schemas.openxmlformats.org/drawingml/2006/main" uniqueId="urn:microsoft.com/office/officeart/2018/2/layout/IconVerticalSolidList">
  <dgm:title val="Icon Vertical Solid List"/>
  <dgm:desc val="Use to show a series of visuals from top to bottom with Level 1 or Level 1 and Level 2 text grouped in a shape. Works best with icons or small pictures with lengthier descriptions."/>
  <dgm:catLst>
    <dgm:cat type="icon" pri="500"/>
  </dgm:catLst>
  <dgm:sampData useDef="1">
    <dgm:dataModel>
      <dgm:ptLst/>
      <dgm:bg/>
      <dgm:whole/>
    </dgm:dataModel>
  </dgm:sampData>
  <dgm:styleData useDef="1">
    <dgm:dataModel>
      <dgm:ptLst/>
      <dgm:bg/>
      <dgm:whole/>
    </dgm:dataModel>
  </dgm:styleData>
  <dgm:clrData useDef="1">
    <dgm:dataModel>
      <dgm:ptLst/>
      <dgm:bg/>
      <dgm:whole/>
    </dgm:dataModel>
  </dgm:clrData>
  <dgm:layoutNode name="root">
    <dgm:varLst>
      <dgm:dir/>
      <dgm:resizeHandles val="exact"/>
    </dgm:varLst>
    <dgm:choose name="Name0">
      <dgm:if name="Name1" axis="self" func="var" arg="dir" op="equ" val="norm">
        <dgm:alg type="lin">
          <dgm:param type="linDir" val="fromT"/>
          <dgm:param type="nodeHorzAlign" val="l"/>
        </dgm:alg>
      </dgm:if>
      <dgm:else name="Name2">
        <dgm:alg type="lin">
          <dgm:param type="linDir" val="fromT"/>
          <dgm:param type="nodeHorzAlign" val="r"/>
        </dgm:alg>
      </dgm:else>
    </dgm:choose>
    <dgm:shape xmlns:r="http://schemas.openxmlformats.org/officeDocument/2006/relationships" r:blip="">
      <dgm:adjLst/>
    </dgm:shape>
    <dgm:presOf/>
    <dgm:choose name="Name3">
      <dgm:if name="Name4" axis="ch" ptType="node" func="cnt" op="lte" val="3">
        <dgm:constrLst>
          <dgm:constr type="h" for="ch" forName="compNode" refType="h" fact="0.3"/>
          <dgm:constr type="w" for="ch" forName="compNode" refType="w"/>
          <dgm:constr type="h" for="ch" forName="sibTrans" refType="h" refFor="ch" refForName="compNode" fact="0.25"/>
          <dgm:constr type="primFontSz" for="des" forName="parTx" val="25"/>
          <dgm:constr type="primFontSz" for="des" forName="desTx" refType="primFontSz" refFor="des" refForName="parTx" op="lte" fact="0.75"/>
          <dgm:constr type="h" for="des" forName="compNode" op="equ"/>
          <dgm:constr type="h" for="des" forName="bgRect" op="equ"/>
          <dgm:constr type="h" for="des" forName="iconRect" op="equ"/>
          <dgm:constr type="w" for="des" forName="iconRect" op="equ"/>
          <dgm:constr type="h" for="des" forName="spaceRect" op="equ"/>
          <dgm:constr type="h" for="des" forName="parTx" op="equ"/>
          <dgm:constr type="h" for="des" forName="desTx" op="equ"/>
        </dgm:constrLst>
      </dgm:if>
      <dgm:if name="Name5" axis="ch" ptType="node" func="cnt" op="lte" val="4">
        <dgm:constrLst>
          <dgm:constr type="h" for="ch" forName="compNode" refType="h" fact="0.3"/>
          <dgm:constr type="w" for="ch" forName="compNode" refType="w"/>
          <dgm:constr type="h" for="ch" forName="sibTrans" refType="h" refFor="ch" refForName="compNode" fact="0.25"/>
          <dgm:constr type="primFontSz" for="des" forName="parTx" val="22"/>
          <dgm:constr type="primFontSz" for="des" forName="desTx" refType="primFontSz" refFor="des" refForName="parTx" op="lte" fact="0.75"/>
          <dgm:constr type="h" for="des" forName="compNode" op="equ"/>
          <dgm:constr type="h" for="des" forName="bgRect" op="equ"/>
          <dgm:constr type="h" for="des" forName="iconRect" op="equ"/>
          <dgm:constr type="w" for="des" forName="iconRect" op="equ"/>
          <dgm:constr type="h" for="des" forName="spaceRect" op="equ"/>
          <dgm:constr type="h" for="des" forName="parTx" op="equ"/>
          <dgm:constr type="h" for="des" forName="desTx" op="equ"/>
        </dgm:constrLst>
      </dgm:if>
      <dgm:if name="Name6" axis="ch" ptType="node" func="cnt" op="lte" val="6">
        <dgm:constrLst>
          <dgm:constr type="h" for="ch" forName="compNode" refType="h" fact="0.3"/>
          <dgm:constr type="w" for="ch" forName="compNode" refType="w"/>
          <dgm:constr type="h" for="ch" forName="sibTrans" refType="h" refFor="ch" refForName="compNode" fact="0.25"/>
          <dgm:constr type="primFontSz" for="des" forName="parTx" val="19"/>
          <dgm:constr type="primFontSz" for="des" forName="desTx" refType="primFontSz" refFor="des" refForName="parTx" op="lte" fact="0.75"/>
          <dgm:constr type="h" for="des" forName="compNode" op="equ"/>
          <dgm:constr type="h" for="des" forName="bgRect" op="equ"/>
          <dgm:constr type="h" for="des" forName="iconRect" op="equ"/>
          <dgm:constr type="w" for="des" forName="iconRect" op="equ"/>
          <dgm:constr type="h" for="des" forName="spaceRect" op="equ"/>
          <dgm:constr type="h" for="des" forName="parTx" op="equ"/>
          <dgm:constr type="h" for="des" forName="desTx" op="equ"/>
        </dgm:constrLst>
      </dgm:if>
      <dgm:else name="Name7">
        <dgm:constrLst>
          <dgm:constr type="h" for="ch" forName="compNode" refType="h" fact="0.3"/>
          <dgm:constr type="w" for="ch" forName="compNode" refType="w"/>
          <dgm:constr type="h" for="ch" forName="sibTrans" refType="h" refFor="ch" refForName="compNode" fact="0.25"/>
          <dgm:constr type="primFontSz" for="des" forName="parTx" val="16"/>
          <dgm:constr type="primFontSz" for="des" forName="desTx" refType="primFontSz" refFor="des" refForName="parTx" op="lte" fact="0.75"/>
          <dgm:constr type="h" for="des" forName="compNode" op="equ"/>
          <dgm:constr type="h" for="des" forName="bgRect" op="equ"/>
          <dgm:constr type="h" for="des" forName="iconRect" op="equ"/>
          <dgm:constr type="w" for="des" forName="iconRect" op="equ"/>
          <dgm:constr type="h" for="des" forName="spaceRect" op="equ"/>
          <dgm:constr type="h" for="des" forName="parTx" op="equ"/>
          <dgm:constr type="h" for="des" forName="desTx" op="equ"/>
        </dgm:constrLst>
      </dgm:else>
    </dgm:choose>
    <dgm:ruleLst>
      <dgm:rule type="h" for="ch" forName="compNode" val="0" fact="NaN" max="NaN"/>
    </dgm:ruleLst>
    <dgm:forEach name="Name8" axis="ch" ptType="node">
      <dgm:layoutNode name="compNode">
        <dgm:alg type="composite"/>
        <dgm:shape xmlns:r="http://schemas.openxmlformats.org/officeDocument/2006/relationships" r:blip="">
          <dgm:adjLst/>
        </dgm:shape>
        <dgm:presOf axis="self"/>
        <dgm:choose name="Name9">
          <dgm:if name="Name10" axis="ch" ptType="node" func="cnt" op="gte" val="1">
            <dgm:constrLst>
              <dgm:constr type="w" for="ch" forName="bgRect" refType="w"/>
              <dgm:constr type="h" for="ch" forName="bgRect" refType="h"/>
              <dgm:constr type="l" for="ch" forName="bgRect"/>
              <dgm:constr type="t" for="ch" forName="bgRect"/>
              <dgm:constr type="h" for="ch" forName="iconRect" refType="h" fact="0.55"/>
              <dgm:constr type="w" for="ch" forName="iconRect" refType="h" refFor="ch" refForName="iconRect"/>
              <dgm:constr type="l" for="ch" forName="iconRect" refType="h" refFor="ch" refForName="iconRect" fact="0.55"/>
              <dgm:constr type="ctrY" for="ch" forName="iconRect" refType="ctrY" refFor="ch" refForName="bgRect"/>
              <dgm:constr type="w" for="ch" forName="spaceRect" refType="l" refFor="ch" refForName="iconRect"/>
              <dgm:constr type="h" for="ch" forName="spaceRect" refType="h"/>
              <dgm:constr type="l" for="ch" forName="spaceRect" refType="r" refFor="ch" refForName="iconRect"/>
              <dgm:constr type="t" for="ch" forName="spaceRect"/>
              <dgm:constr type="w" for="ch" forName="parTx" refType="w" fact="0.45"/>
              <dgm:constr type="h" for="ch" forName="parTx" refType="h"/>
              <dgm:constr type="l" for="ch" forName="parTx" refType="r" refFor="ch" refForName="spaceRect"/>
              <dgm:constr type="t" for="ch" forName="parTx"/>
              <dgm:constr type="h" for="ch" forName="desTx" refType="h"/>
              <dgm:constr type="l" for="ch" forName="desTx" refType="r" refFor="ch" refForName="parTx"/>
              <dgm:constr type="t" for="ch" forName="desTx"/>
            </dgm:constrLst>
          </dgm:if>
          <dgm:else name="Name11">
            <dgm:constrLst>
              <dgm:constr type="w" for="ch" forName="bgRect" refType="w"/>
              <dgm:constr type="h" for="ch" forName="bgRect" refType="h"/>
              <dgm:constr type="l" for="ch" forName="bgRect"/>
              <dgm:constr type="t" for="ch" forName="bgRect"/>
              <dgm:constr type="h" for="ch" forName="iconRect" refType="h" fact="0.55"/>
              <dgm:constr type="w" for="ch" forName="iconRect" refType="h" refFor="ch" refForName="iconRect"/>
              <dgm:constr type="l" for="ch" forName="iconRect" refType="h" refFor="ch" refForName="iconRect" fact="0.55"/>
              <dgm:constr type="ctrY" for="ch" forName="iconRect" refType="ctrY" refFor="ch" refForName="bgRect"/>
              <dgm:constr type="w" for="ch" forName="spaceRect" refType="l" refFor="ch" refForName="iconRect"/>
              <dgm:constr type="h" for="ch" forName="spaceRect" refType="h"/>
              <dgm:constr type="l" for="ch" forName="spaceRect" refType="r" refFor="ch" refForName="iconRect"/>
              <dgm:constr type="t" for="ch" forName="spaceRect"/>
              <dgm:constr type="h" for="ch" forName="parTx" refType="h"/>
              <dgm:constr type="l" for="ch" forName="parTx" refType="r" refFor="ch" refForName="spaceRect"/>
              <dgm:constr type="t" for="ch" forName="parTx"/>
            </dgm:constrLst>
          </dgm:else>
        </dgm:choose>
        <dgm:ruleLst>
          <dgm:rule type="h" val="INF" fact="NaN" max="NaN"/>
        </dgm:ruleLst>
        <dgm:layoutNode name="bgRect" styleLbl="bgShp">
          <dgm:alg type="sp"/>
          <dgm:shape xmlns:r="http://schemas.openxmlformats.org/officeDocument/2006/relationships" type="roundRect" r:blip="">
            <dgm:adjLst>
              <dgm:adj idx="1" val="0.1"/>
            </dgm:adjLst>
          </dgm:shape>
          <dgm:presOf/>
          <dgm:constrLst/>
          <dgm:ruleLst/>
        </dgm:layoutNode>
        <dgm:layoutNode name="iconRect" styleLbl="node1">
          <dgm:alg type="sp"/>
          <dgm:shape xmlns:r="http://schemas.openxmlformats.org/officeDocument/2006/relationships" type="rect" r:blip="" blipPhldr="1">
            <dgm:adjLst/>
          </dgm:shape>
          <dgm:presOf/>
          <dgm:constrLst/>
          <dgm:ruleLst/>
        </dgm:layoutNode>
        <dgm:layoutNode name="spaceRect">
          <dgm:alg type="sp"/>
          <dgm:shape xmlns:r="http://schemas.openxmlformats.org/officeDocument/2006/relationships" r:blip="">
            <dgm:adjLst/>
          </dgm:shape>
          <dgm:presOf/>
          <dgm:constrLst/>
          <dgm:ruleLst/>
        </dgm:layoutNode>
        <dgm:layoutNode name="parTx" styleLbl="revTx">
          <dgm:varLst>
            <dgm:chMax val="0"/>
            <dgm:chPref val="0"/>
          </dgm:varLst>
          <dgm:alg type="tx">
            <dgm:param type="txAnchorVert" val="mid"/>
            <dgm:param type="parTxLTRAlign" val="l"/>
            <dgm:param type="shpTxLTRAlignCh" val="l"/>
            <dgm:param type="parTxRTLAlign" val="r"/>
            <dgm:param type="shpTxRTLAlignCh" val="r"/>
          </dgm:alg>
          <dgm:shape xmlns:r="http://schemas.openxmlformats.org/officeDocument/2006/relationships" type="rect" r:blip="">
            <dgm:adjLst/>
          </dgm:shape>
          <dgm:presOf axis="self" ptType="node"/>
          <dgm:constrLst>
            <dgm:constr type="lMarg" refType="h" fact="0.3"/>
            <dgm:constr type="rMarg" refType="h" fact="0.3"/>
            <dgm:constr type="tMarg" refType="h" fact="0.3"/>
            <dgm:constr type="bMarg" refType="h" fact="0.3"/>
          </dgm:constrLst>
          <dgm:ruleLst>
            <dgm:rule type="primFontSz" val="14" fact="NaN" max="NaN"/>
            <dgm:rule type="h" val="INF" fact="NaN" max="NaN"/>
          </dgm:ruleLst>
        </dgm:layoutNode>
        <dgm:choose name="Name12">
          <dgm:if name="Name13" axis="ch" ptType="node" func="cnt" op="gte" val="1">
            <dgm:layoutNode name="desTx" styleLbl="revTx">
              <dgm:varLst/>
              <dgm:alg type="tx">
                <dgm:param type="txAnchorVertCh" val="mid"/>
                <dgm:param type="parTxLTRAlign" val="l"/>
                <dgm:param type="shpTxLTRAlignCh" val="l"/>
                <dgm:param type="parTxRTLAlign" val="r"/>
                <dgm:param type="shpTxRTLAlignCh" val="r"/>
                <dgm:param type="stBulletLvl" val="0"/>
              </dgm:alg>
              <dgm:shape xmlns:r="http://schemas.openxmlformats.org/officeDocument/2006/relationships" type="rect" r:blip="">
                <dgm:adjLst/>
              </dgm:shape>
              <dgm:presOf axis="des" ptType="node"/>
              <dgm:constrLst>
                <dgm:constr type="primFontSz" val="18"/>
                <dgm:constr type="secFontSz" refType="primFontSz"/>
                <dgm:constr type="lMarg" refType="h" fact="0.3"/>
                <dgm:constr type="rMarg" refType="h" fact="0.3"/>
                <dgm:constr type="tMarg" refType="h" fact="0.3"/>
                <dgm:constr type="bMarg" refType="h" fact="0.3"/>
              </dgm:constrLst>
              <dgm:ruleLst>
                <dgm:rule type="primFontSz" val="11" fact="NaN" max="NaN"/>
              </dgm:ruleLst>
            </dgm:layoutNode>
          </dgm:if>
          <dgm:else name="Name14"/>
        </dgm:choose>
      </dgm:layoutNode>
      <dgm:forEach name="Name15" axis="followSib" ptType="sibTrans" cnt="1">
        <dgm:layoutNode name="sibTrans">
          <dgm:alg type="sp"/>
          <dgm:shape xmlns:r="http://schemas.openxmlformats.org/officeDocument/2006/relationships" r:blip="">
            <dgm:adjLst/>
          </dgm:shape>
          <dgm:presOf axis="self"/>
          <dgm:constrLst/>
          <dgm:ruleLst/>
        </dgm:layoutNode>
      </dgm:forEach>
    </dgm:forEach>
  </dgm:layoutNode>
  <dgm:extLst>
    <a:ext uri="{68A01E43-0DF5-4B5B-8FA6-DAF915123BFB}">
      <dgm1612:lstStyle xmlns:dgm1612="http://schemas.microsoft.com/office/drawing/2016/12/diagram">
        <a:lvl1pPr>
          <a:lnSpc>
            <a:spcPct val="100000"/>
          </a:lnSpc>
        </a:lvl1pPr>
        <a:lvl2pPr>
          <a:lnSpc>
            <a:spcPct val="100000"/>
          </a:lnSpc>
        </a:lvl2pPr>
      </dgm1612:lstStyle>
    </a:ext>
  </dgm:extLst>
</dgm:layoutDef>
</file>

<file path=ppt/diagrams/quickStyle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notesMasters/_rels/notesMaster1.xml.rels><?xml version="1.0" encoding="UTF-8" standalone="yes"?>
<Relationships xmlns="http://schemas.openxmlformats.org/package/2006/relationships"><Relationship Id="rId1" Type="http://schemas.openxmlformats.org/officeDocument/2006/relationships/theme" Target="../theme/theme4.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DD019720-6EB2-4E78-88CF-F3E1E2033D92}" type="datetimeFigureOut">
              <a:rPr lang="en-US" smtClean="0"/>
              <a:t>3/10/2026</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3A8F1CE2-07F7-41FA-8F84-827EA8C17089}" type="slidenum">
              <a:rPr lang="en-US" smtClean="0"/>
              <a:t>‹#›</a:t>
            </a:fld>
            <a:endParaRPr lang="en-US"/>
          </a:p>
        </p:txBody>
      </p:sp>
    </p:spTree>
    <p:extLst>
      <p:ext uri="{BB962C8B-B14F-4D97-AF65-F5344CB8AC3E}">
        <p14:creationId xmlns:p14="http://schemas.microsoft.com/office/powerpoint/2010/main" val="198540422"/>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86"/>
        <p:cNvGrpSpPr/>
        <p:nvPr/>
      </p:nvGrpSpPr>
      <p:grpSpPr>
        <a:xfrm>
          <a:off x="0" y="0"/>
          <a:ext cx="0" cy="0"/>
          <a:chOff x="0" y="0"/>
          <a:chExt cx="0" cy="0"/>
        </a:xfrm>
      </p:grpSpPr>
      <p:sp>
        <p:nvSpPr>
          <p:cNvPr id="187" name="Google Shape;187;gfd965e3a43_0_63:notes"/>
          <p:cNvSpPr>
            <a:spLocks noGrp="1" noRot="1" noChangeAspect="1"/>
          </p:cNvSpPr>
          <p:nvPr>
            <p:ph type="sldImg" idx="2"/>
          </p:nvPr>
        </p:nvSpPr>
        <p:spPr>
          <a:xfrm>
            <a:off x="406400" y="696913"/>
            <a:ext cx="6199188" cy="348615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88" name="Google Shape;188;gfd965e3a43_0_63:notes"/>
          <p:cNvSpPr txBox="1">
            <a:spLocks noGrp="1"/>
          </p:cNvSpPr>
          <p:nvPr>
            <p:ph type="body" idx="1"/>
          </p:nvPr>
        </p:nvSpPr>
        <p:spPr>
          <a:xfrm>
            <a:off x="701040" y="4415790"/>
            <a:ext cx="5608320" cy="4183380"/>
          </a:xfrm>
          <a:prstGeom prst="rect">
            <a:avLst/>
          </a:prstGeom>
        </p:spPr>
        <p:txBody>
          <a:bodyPr spcFirstLastPara="1" wrap="square" lIns="93162" tIns="93162" rIns="93162" bIns="93162" anchor="t" anchorCtr="0">
            <a:noAutofit/>
          </a:bodyPr>
          <a:lstStyle/>
          <a:p>
            <a:pPr marL="0" indent="0">
              <a:buNone/>
            </a:pPr>
            <a:endParaRPr/>
          </a:p>
        </p:txBody>
      </p:sp>
    </p:spTree>
    <p:extLst>
      <p:ext uri="{BB962C8B-B14F-4D97-AF65-F5344CB8AC3E}">
        <p14:creationId xmlns:p14="http://schemas.microsoft.com/office/powerpoint/2010/main" val="133065939"/>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00"/>
        <p:cNvGrpSpPr/>
        <p:nvPr/>
      </p:nvGrpSpPr>
      <p:grpSpPr>
        <a:xfrm>
          <a:off x="0" y="0"/>
          <a:ext cx="0" cy="0"/>
          <a:chOff x="0" y="0"/>
          <a:chExt cx="0" cy="0"/>
        </a:xfrm>
      </p:grpSpPr>
      <p:sp>
        <p:nvSpPr>
          <p:cNvPr id="201" name="Google Shape;201;gfd965e3a43_0_75:notes"/>
          <p:cNvSpPr>
            <a:spLocks noGrp="1" noRot="1" noChangeAspect="1"/>
          </p:cNvSpPr>
          <p:nvPr>
            <p:ph type="sldImg" idx="2"/>
          </p:nvPr>
        </p:nvSpPr>
        <p:spPr>
          <a:xfrm>
            <a:off x="406400" y="696913"/>
            <a:ext cx="6199188" cy="348615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202" name="Google Shape;202;gfd965e3a43_0_75:notes"/>
          <p:cNvSpPr txBox="1">
            <a:spLocks noGrp="1"/>
          </p:cNvSpPr>
          <p:nvPr>
            <p:ph type="body" idx="1"/>
          </p:nvPr>
        </p:nvSpPr>
        <p:spPr>
          <a:xfrm>
            <a:off x="701040" y="4415790"/>
            <a:ext cx="5608320" cy="4183380"/>
          </a:xfrm>
          <a:prstGeom prst="rect">
            <a:avLst/>
          </a:prstGeom>
        </p:spPr>
        <p:txBody>
          <a:bodyPr spcFirstLastPara="1" wrap="square" lIns="93162" tIns="93162" rIns="93162" bIns="93162" anchor="t" anchorCtr="0">
            <a:noAutofit/>
          </a:bodyPr>
          <a:lstStyle/>
          <a:p>
            <a:pPr marL="0" indent="0">
              <a:buNone/>
            </a:pPr>
            <a:endParaRPr/>
          </a:p>
        </p:txBody>
      </p:sp>
    </p:spTree>
    <p:extLst>
      <p:ext uri="{BB962C8B-B14F-4D97-AF65-F5344CB8AC3E}">
        <p14:creationId xmlns:p14="http://schemas.microsoft.com/office/powerpoint/2010/main" val="871540939"/>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00"/>
        <p:cNvGrpSpPr/>
        <p:nvPr/>
      </p:nvGrpSpPr>
      <p:grpSpPr>
        <a:xfrm>
          <a:off x="0" y="0"/>
          <a:ext cx="0" cy="0"/>
          <a:chOff x="0" y="0"/>
          <a:chExt cx="0" cy="0"/>
        </a:xfrm>
      </p:grpSpPr>
      <p:sp>
        <p:nvSpPr>
          <p:cNvPr id="201" name="Google Shape;201;gfd965e3a43_0_75:notes"/>
          <p:cNvSpPr>
            <a:spLocks noGrp="1" noRot="1" noChangeAspect="1"/>
          </p:cNvSpPr>
          <p:nvPr>
            <p:ph type="sldImg" idx="2"/>
          </p:nvPr>
        </p:nvSpPr>
        <p:spPr>
          <a:xfrm>
            <a:off x="406400" y="696913"/>
            <a:ext cx="6199188" cy="348615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202" name="Google Shape;202;gfd965e3a43_0_75:notes"/>
          <p:cNvSpPr txBox="1">
            <a:spLocks noGrp="1"/>
          </p:cNvSpPr>
          <p:nvPr>
            <p:ph type="body" idx="1"/>
          </p:nvPr>
        </p:nvSpPr>
        <p:spPr>
          <a:xfrm>
            <a:off x="701040" y="4415790"/>
            <a:ext cx="5608320" cy="4183380"/>
          </a:xfrm>
          <a:prstGeom prst="rect">
            <a:avLst/>
          </a:prstGeom>
        </p:spPr>
        <p:txBody>
          <a:bodyPr spcFirstLastPara="1" wrap="square" lIns="93162" tIns="93162" rIns="93162" bIns="93162" anchor="t" anchorCtr="0">
            <a:noAutofit/>
          </a:bodyPr>
          <a:lstStyle/>
          <a:p>
            <a:pPr marL="0" indent="0">
              <a:buNone/>
            </a:pPr>
            <a:endParaRPr/>
          </a:p>
        </p:txBody>
      </p:sp>
    </p:spTree>
    <p:extLst>
      <p:ext uri="{BB962C8B-B14F-4D97-AF65-F5344CB8AC3E}">
        <p14:creationId xmlns:p14="http://schemas.microsoft.com/office/powerpoint/2010/main" val="1956739447"/>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00"/>
        <p:cNvGrpSpPr/>
        <p:nvPr/>
      </p:nvGrpSpPr>
      <p:grpSpPr>
        <a:xfrm>
          <a:off x="0" y="0"/>
          <a:ext cx="0" cy="0"/>
          <a:chOff x="0" y="0"/>
          <a:chExt cx="0" cy="0"/>
        </a:xfrm>
      </p:grpSpPr>
      <p:sp>
        <p:nvSpPr>
          <p:cNvPr id="201" name="Google Shape;201;gfd965e3a43_0_75:notes"/>
          <p:cNvSpPr>
            <a:spLocks noGrp="1" noRot="1" noChangeAspect="1"/>
          </p:cNvSpPr>
          <p:nvPr>
            <p:ph type="sldImg" idx="2"/>
          </p:nvPr>
        </p:nvSpPr>
        <p:spPr>
          <a:xfrm>
            <a:off x="406400" y="696913"/>
            <a:ext cx="6199188" cy="348615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202" name="Google Shape;202;gfd965e3a43_0_75:notes"/>
          <p:cNvSpPr txBox="1">
            <a:spLocks noGrp="1"/>
          </p:cNvSpPr>
          <p:nvPr>
            <p:ph type="body" idx="1"/>
          </p:nvPr>
        </p:nvSpPr>
        <p:spPr>
          <a:xfrm>
            <a:off x="701040" y="4415790"/>
            <a:ext cx="5608320" cy="4183380"/>
          </a:xfrm>
          <a:prstGeom prst="rect">
            <a:avLst/>
          </a:prstGeom>
        </p:spPr>
        <p:txBody>
          <a:bodyPr spcFirstLastPara="1" wrap="square" lIns="93162" tIns="93162" rIns="93162" bIns="93162" anchor="t" anchorCtr="0">
            <a:noAutofit/>
          </a:bodyPr>
          <a:lstStyle/>
          <a:p>
            <a:pPr marL="0" indent="0">
              <a:buNone/>
            </a:pPr>
            <a:endParaRPr/>
          </a:p>
        </p:txBody>
      </p:sp>
    </p:spTree>
    <p:extLst>
      <p:ext uri="{BB962C8B-B14F-4D97-AF65-F5344CB8AC3E}">
        <p14:creationId xmlns:p14="http://schemas.microsoft.com/office/powerpoint/2010/main" val="1838594675"/>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86"/>
        <p:cNvGrpSpPr/>
        <p:nvPr/>
      </p:nvGrpSpPr>
      <p:grpSpPr>
        <a:xfrm>
          <a:off x="0" y="0"/>
          <a:ext cx="0" cy="0"/>
          <a:chOff x="0" y="0"/>
          <a:chExt cx="0" cy="0"/>
        </a:xfrm>
      </p:grpSpPr>
      <p:sp>
        <p:nvSpPr>
          <p:cNvPr id="187" name="Google Shape;187;gfd965e3a43_0_63:notes"/>
          <p:cNvSpPr>
            <a:spLocks noGrp="1" noRot="1" noChangeAspect="1"/>
          </p:cNvSpPr>
          <p:nvPr>
            <p:ph type="sldImg" idx="2"/>
          </p:nvPr>
        </p:nvSpPr>
        <p:spPr>
          <a:xfrm>
            <a:off x="406400" y="696913"/>
            <a:ext cx="6199188" cy="348615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88" name="Google Shape;188;gfd965e3a43_0_63:notes"/>
          <p:cNvSpPr txBox="1">
            <a:spLocks noGrp="1"/>
          </p:cNvSpPr>
          <p:nvPr>
            <p:ph type="body" idx="1"/>
          </p:nvPr>
        </p:nvSpPr>
        <p:spPr>
          <a:xfrm>
            <a:off x="701040" y="4415790"/>
            <a:ext cx="5608320" cy="4183380"/>
          </a:xfrm>
          <a:prstGeom prst="rect">
            <a:avLst/>
          </a:prstGeom>
        </p:spPr>
        <p:txBody>
          <a:bodyPr spcFirstLastPara="1" wrap="square" lIns="93162" tIns="93162" rIns="93162" bIns="93162" anchor="t" anchorCtr="0">
            <a:noAutofit/>
          </a:bodyPr>
          <a:lstStyle/>
          <a:p>
            <a:pPr marL="0" indent="0">
              <a:buNone/>
            </a:pPr>
            <a:endParaRPr/>
          </a:p>
        </p:txBody>
      </p:sp>
    </p:spTree>
    <p:extLst>
      <p:ext uri="{BB962C8B-B14F-4D97-AF65-F5344CB8AC3E}">
        <p14:creationId xmlns:p14="http://schemas.microsoft.com/office/powerpoint/2010/main" val="542229082"/>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00"/>
        <p:cNvGrpSpPr/>
        <p:nvPr/>
      </p:nvGrpSpPr>
      <p:grpSpPr>
        <a:xfrm>
          <a:off x="0" y="0"/>
          <a:ext cx="0" cy="0"/>
          <a:chOff x="0" y="0"/>
          <a:chExt cx="0" cy="0"/>
        </a:xfrm>
      </p:grpSpPr>
      <p:sp>
        <p:nvSpPr>
          <p:cNvPr id="201" name="Google Shape;201;gfd965e3a43_0_75:notes"/>
          <p:cNvSpPr>
            <a:spLocks noGrp="1" noRot="1" noChangeAspect="1"/>
          </p:cNvSpPr>
          <p:nvPr>
            <p:ph type="sldImg" idx="2"/>
          </p:nvPr>
        </p:nvSpPr>
        <p:spPr>
          <a:xfrm>
            <a:off x="406400" y="696913"/>
            <a:ext cx="6199188" cy="348615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202" name="Google Shape;202;gfd965e3a43_0_75:notes"/>
          <p:cNvSpPr txBox="1">
            <a:spLocks noGrp="1"/>
          </p:cNvSpPr>
          <p:nvPr>
            <p:ph type="body" idx="1"/>
          </p:nvPr>
        </p:nvSpPr>
        <p:spPr>
          <a:xfrm>
            <a:off x="701040" y="4415790"/>
            <a:ext cx="5608320" cy="4183380"/>
          </a:xfrm>
          <a:prstGeom prst="rect">
            <a:avLst/>
          </a:prstGeom>
        </p:spPr>
        <p:txBody>
          <a:bodyPr spcFirstLastPara="1" wrap="square" lIns="93162" tIns="93162" rIns="93162" bIns="93162" anchor="t" anchorCtr="0">
            <a:noAutofit/>
          </a:bodyPr>
          <a:lstStyle/>
          <a:p>
            <a:pPr marL="0" indent="0">
              <a:buNone/>
            </a:pPr>
            <a:endParaRPr/>
          </a:p>
        </p:txBody>
      </p:sp>
    </p:spTree>
    <p:extLst>
      <p:ext uri="{BB962C8B-B14F-4D97-AF65-F5344CB8AC3E}">
        <p14:creationId xmlns:p14="http://schemas.microsoft.com/office/powerpoint/2010/main" val="1286597975"/>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86"/>
        <p:cNvGrpSpPr/>
        <p:nvPr/>
      </p:nvGrpSpPr>
      <p:grpSpPr>
        <a:xfrm>
          <a:off x="0" y="0"/>
          <a:ext cx="0" cy="0"/>
          <a:chOff x="0" y="0"/>
          <a:chExt cx="0" cy="0"/>
        </a:xfrm>
      </p:grpSpPr>
      <p:sp>
        <p:nvSpPr>
          <p:cNvPr id="187" name="Google Shape;187;gfd965e3a43_0_63:notes"/>
          <p:cNvSpPr>
            <a:spLocks noGrp="1" noRot="1" noChangeAspect="1"/>
          </p:cNvSpPr>
          <p:nvPr>
            <p:ph type="sldImg" idx="2"/>
          </p:nvPr>
        </p:nvSpPr>
        <p:spPr>
          <a:xfrm>
            <a:off x="406400" y="696913"/>
            <a:ext cx="6199188" cy="348615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88" name="Google Shape;188;gfd965e3a43_0_63:notes"/>
          <p:cNvSpPr txBox="1">
            <a:spLocks noGrp="1"/>
          </p:cNvSpPr>
          <p:nvPr>
            <p:ph type="body" idx="1"/>
          </p:nvPr>
        </p:nvSpPr>
        <p:spPr>
          <a:xfrm>
            <a:off x="701040" y="4415790"/>
            <a:ext cx="5608320" cy="4183380"/>
          </a:xfrm>
          <a:prstGeom prst="rect">
            <a:avLst/>
          </a:prstGeom>
        </p:spPr>
        <p:txBody>
          <a:bodyPr spcFirstLastPara="1" wrap="square" lIns="93162" tIns="93162" rIns="93162" bIns="93162" anchor="t" anchorCtr="0">
            <a:noAutofit/>
          </a:bodyPr>
          <a:lstStyle/>
          <a:p>
            <a:pPr marL="0" indent="0">
              <a:buNone/>
            </a:pPr>
            <a:endParaRPr dirty="0"/>
          </a:p>
        </p:txBody>
      </p:sp>
    </p:spTree>
    <p:extLst>
      <p:ext uri="{BB962C8B-B14F-4D97-AF65-F5344CB8AC3E}">
        <p14:creationId xmlns:p14="http://schemas.microsoft.com/office/powerpoint/2010/main" val="659817711"/>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00"/>
        <p:cNvGrpSpPr/>
        <p:nvPr/>
      </p:nvGrpSpPr>
      <p:grpSpPr>
        <a:xfrm>
          <a:off x="0" y="0"/>
          <a:ext cx="0" cy="0"/>
          <a:chOff x="0" y="0"/>
          <a:chExt cx="0" cy="0"/>
        </a:xfrm>
      </p:grpSpPr>
      <p:sp>
        <p:nvSpPr>
          <p:cNvPr id="201" name="Google Shape;201;gfd965e3a43_0_75:notes"/>
          <p:cNvSpPr>
            <a:spLocks noGrp="1" noRot="1" noChangeAspect="1"/>
          </p:cNvSpPr>
          <p:nvPr>
            <p:ph type="sldImg" idx="2"/>
          </p:nvPr>
        </p:nvSpPr>
        <p:spPr>
          <a:xfrm>
            <a:off x="406400" y="696913"/>
            <a:ext cx="6199188" cy="348615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202" name="Google Shape;202;gfd965e3a43_0_75:notes"/>
          <p:cNvSpPr txBox="1">
            <a:spLocks noGrp="1"/>
          </p:cNvSpPr>
          <p:nvPr>
            <p:ph type="body" idx="1"/>
          </p:nvPr>
        </p:nvSpPr>
        <p:spPr>
          <a:xfrm>
            <a:off x="701040" y="4415790"/>
            <a:ext cx="5608320" cy="4183380"/>
          </a:xfrm>
          <a:prstGeom prst="rect">
            <a:avLst/>
          </a:prstGeom>
        </p:spPr>
        <p:txBody>
          <a:bodyPr spcFirstLastPara="1" wrap="square" lIns="93162" tIns="93162" rIns="93162" bIns="93162" anchor="t" anchorCtr="0">
            <a:noAutofit/>
          </a:bodyPr>
          <a:lstStyle/>
          <a:p>
            <a:pPr marL="0" indent="0">
              <a:buNone/>
            </a:pPr>
            <a:endParaRPr/>
          </a:p>
        </p:txBody>
      </p:sp>
    </p:spTree>
    <p:extLst>
      <p:ext uri="{BB962C8B-B14F-4D97-AF65-F5344CB8AC3E}">
        <p14:creationId xmlns:p14="http://schemas.microsoft.com/office/powerpoint/2010/main" val="3489726406"/>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4DB86297-422E-4011-A647-B2E70E26440F}"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28</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4274313075"/>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6.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7.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8.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9.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0.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1.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2.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4.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AEEE8A0-8138-443E-97D1-CA0945EBB836}"/>
              </a:ext>
            </a:extLst>
          </p:cNvPr>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p>
        </p:txBody>
      </p:sp>
      <p:sp>
        <p:nvSpPr>
          <p:cNvPr id="3" name="Subtitle 2">
            <a:extLst>
              <a:ext uri="{FF2B5EF4-FFF2-40B4-BE49-F238E27FC236}">
                <a16:creationId xmlns:a16="http://schemas.microsoft.com/office/drawing/2014/main" id="{D06CA35C-3196-4216-972C-8DC34F578C6E}"/>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4" name="Date Placeholder 3">
            <a:extLst>
              <a:ext uri="{FF2B5EF4-FFF2-40B4-BE49-F238E27FC236}">
                <a16:creationId xmlns:a16="http://schemas.microsoft.com/office/drawing/2014/main" id="{5053F409-55C5-48DB-9E88-19DAE552A392}"/>
              </a:ext>
            </a:extLst>
          </p:cNvPr>
          <p:cNvSpPr>
            <a:spLocks noGrp="1"/>
          </p:cNvSpPr>
          <p:nvPr>
            <p:ph type="dt" sz="half" idx="10"/>
          </p:nvPr>
        </p:nvSpPr>
        <p:spPr/>
        <p:txBody>
          <a:bodyPr/>
          <a:lstStyle/>
          <a:p>
            <a:fld id="{152D5F4F-DB64-46C8-BB19-E96241040C05}" type="datetimeFigureOut">
              <a:rPr lang="en-US" smtClean="0"/>
              <a:t>3/10/2026</a:t>
            </a:fld>
            <a:endParaRPr lang="en-US"/>
          </a:p>
        </p:txBody>
      </p:sp>
      <p:sp>
        <p:nvSpPr>
          <p:cNvPr id="5" name="Footer Placeholder 4">
            <a:extLst>
              <a:ext uri="{FF2B5EF4-FFF2-40B4-BE49-F238E27FC236}">
                <a16:creationId xmlns:a16="http://schemas.microsoft.com/office/drawing/2014/main" id="{7904CE83-F1DD-417F-8F74-8E126FDC5004}"/>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C5C19129-8F9E-49FE-B7AA-08843B946053}"/>
              </a:ext>
            </a:extLst>
          </p:cNvPr>
          <p:cNvSpPr>
            <a:spLocks noGrp="1"/>
          </p:cNvSpPr>
          <p:nvPr>
            <p:ph type="sldNum" sz="quarter" idx="12"/>
          </p:nvPr>
        </p:nvSpPr>
        <p:spPr/>
        <p:txBody>
          <a:bodyPr/>
          <a:lstStyle/>
          <a:p>
            <a:fld id="{C8EBFE35-4981-41EC-9C8B-AF4D6818CD96}" type="slidenum">
              <a:rPr lang="en-US" smtClean="0"/>
              <a:t>‹#›</a:t>
            </a:fld>
            <a:endParaRPr lang="en-US"/>
          </a:p>
        </p:txBody>
      </p:sp>
    </p:spTree>
    <p:extLst>
      <p:ext uri="{BB962C8B-B14F-4D97-AF65-F5344CB8AC3E}">
        <p14:creationId xmlns:p14="http://schemas.microsoft.com/office/powerpoint/2010/main" val="3507349752"/>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CAF2CA7-81A6-4366-9E64-D74CC2915B40}"/>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93CEB9F8-C313-4AC3-9046-DF927883FABD}"/>
              </a:ext>
            </a:extLst>
          </p:cNvPr>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AD5F8C74-49B5-4FA1-A6B4-2A587C458695}"/>
              </a:ext>
            </a:extLst>
          </p:cNvPr>
          <p:cNvSpPr>
            <a:spLocks noGrp="1"/>
          </p:cNvSpPr>
          <p:nvPr>
            <p:ph type="dt" sz="half" idx="10"/>
          </p:nvPr>
        </p:nvSpPr>
        <p:spPr/>
        <p:txBody>
          <a:bodyPr/>
          <a:lstStyle/>
          <a:p>
            <a:fld id="{152D5F4F-DB64-46C8-BB19-E96241040C05}" type="datetimeFigureOut">
              <a:rPr lang="en-US" smtClean="0"/>
              <a:t>3/10/2026</a:t>
            </a:fld>
            <a:endParaRPr lang="en-US"/>
          </a:p>
        </p:txBody>
      </p:sp>
      <p:sp>
        <p:nvSpPr>
          <p:cNvPr id="5" name="Footer Placeholder 4">
            <a:extLst>
              <a:ext uri="{FF2B5EF4-FFF2-40B4-BE49-F238E27FC236}">
                <a16:creationId xmlns:a16="http://schemas.microsoft.com/office/drawing/2014/main" id="{3ED12487-2B26-4811-AA6F-51C82E58B697}"/>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DC69553E-4CB5-402D-AB23-A9276FC557F7}"/>
              </a:ext>
            </a:extLst>
          </p:cNvPr>
          <p:cNvSpPr>
            <a:spLocks noGrp="1"/>
          </p:cNvSpPr>
          <p:nvPr>
            <p:ph type="sldNum" sz="quarter" idx="12"/>
          </p:nvPr>
        </p:nvSpPr>
        <p:spPr/>
        <p:txBody>
          <a:bodyPr/>
          <a:lstStyle/>
          <a:p>
            <a:fld id="{C8EBFE35-4981-41EC-9C8B-AF4D6818CD96}" type="slidenum">
              <a:rPr lang="en-US" smtClean="0"/>
              <a:t>‹#›</a:t>
            </a:fld>
            <a:endParaRPr lang="en-US"/>
          </a:p>
        </p:txBody>
      </p:sp>
    </p:spTree>
    <p:extLst>
      <p:ext uri="{BB962C8B-B14F-4D97-AF65-F5344CB8AC3E}">
        <p14:creationId xmlns:p14="http://schemas.microsoft.com/office/powerpoint/2010/main" val="3850770574"/>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B2EDA03-5EF8-4577-BAFC-DC0CE31130DD}"/>
              </a:ext>
            </a:extLst>
          </p:cNvPr>
          <p:cNvSpPr>
            <a:spLocks noGrp="1"/>
          </p:cNvSpPr>
          <p:nvPr>
            <p:ph type="title"/>
          </p:nvPr>
        </p:nvSpPr>
        <p:spPr>
          <a:xfrm>
            <a:off x="831850" y="1709738"/>
            <a:ext cx="10515600" cy="2852737"/>
          </a:xfrm>
        </p:spPr>
        <p:txBody>
          <a:bodyPr anchor="b"/>
          <a:lstStyle>
            <a:lvl1pPr>
              <a:defRPr sz="6000"/>
            </a:lvl1pPr>
          </a:lstStyle>
          <a:p>
            <a:r>
              <a:rPr lang="en-US"/>
              <a:t>Click to edit Master title style</a:t>
            </a:r>
          </a:p>
        </p:txBody>
      </p:sp>
      <p:sp>
        <p:nvSpPr>
          <p:cNvPr id="3" name="Text Placeholder 2">
            <a:extLst>
              <a:ext uri="{FF2B5EF4-FFF2-40B4-BE49-F238E27FC236}">
                <a16:creationId xmlns:a16="http://schemas.microsoft.com/office/drawing/2014/main" id="{7E6488DC-F7F3-4121-89CA-83BA83BBE4E8}"/>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a:extLst>
              <a:ext uri="{FF2B5EF4-FFF2-40B4-BE49-F238E27FC236}">
                <a16:creationId xmlns:a16="http://schemas.microsoft.com/office/drawing/2014/main" id="{C7E93774-4EF0-4037-B97C-D1F9C9DDB0E1}"/>
              </a:ext>
            </a:extLst>
          </p:cNvPr>
          <p:cNvSpPr>
            <a:spLocks noGrp="1"/>
          </p:cNvSpPr>
          <p:nvPr>
            <p:ph type="dt" sz="half" idx="10"/>
          </p:nvPr>
        </p:nvSpPr>
        <p:spPr/>
        <p:txBody>
          <a:bodyPr/>
          <a:lstStyle/>
          <a:p>
            <a:fld id="{152D5F4F-DB64-46C8-BB19-E96241040C05}" type="datetimeFigureOut">
              <a:rPr lang="en-US" smtClean="0"/>
              <a:t>3/10/2026</a:t>
            </a:fld>
            <a:endParaRPr lang="en-US"/>
          </a:p>
        </p:txBody>
      </p:sp>
      <p:sp>
        <p:nvSpPr>
          <p:cNvPr id="5" name="Footer Placeholder 4">
            <a:extLst>
              <a:ext uri="{FF2B5EF4-FFF2-40B4-BE49-F238E27FC236}">
                <a16:creationId xmlns:a16="http://schemas.microsoft.com/office/drawing/2014/main" id="{74E165DB-B216-4E2A-8FCF-E332096996F7}"/>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C2D16AA8-F8DD-4F24-8924-25573493FADE}"/>
              </a:ext>
            </a:extLst>
          </p:cNvPr>
          <p:cNvSpPr>
            <a:spLocks noGrp="1"/>
          </p:cNvSpPr>
          <p:nvPr>
            <p:ph type="sldNum" sz="quarter" idx="12"/>
          </p:nvPr>
        </p:nvSpPr>
        <p:spPr/>
        <p:txBody>
          <a:bodyPr/>
          <a:lstStyle/>
          <a:p>
            <a:fld id="{C8EBFE35-4981-41EC-9C8B-AF4D6818CD96}" type="slidenum">
              <a:rPr lang="en-US" smtClean="0"/>
              <a:t>‹#›</a:t>
            </a:fld>
            <a:endParaRPr lang="en-US"/>
          </a:p>
        </p:txBody>
      </p:sp>
    </p:spTree>
    <p:extLst>
      <p:ext uri="{BB962C8B-B14F-4D97-AF65-F5344CB8AC3E}">
        <p14:creationId xmlns:p14="http://schemas.microsoft.com/office/powerpoint/2010/main" val="730528738"/>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149DB34-D289-426F-A36C-BDA7F3CCDE17}"/>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69AFE701-16D6-4351-8091-5A37DDDEF908}"/>
              </a:ext>
            </a:extLst>
          </p:cNvPr>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a:extLst>
              <a:ext uri="{FF2B5EF4-FFF2-40B4-BE49-F238E27FC236}">
                <a16:creationId xmlns:a16="http://schemas.microsoft.com/office/drawing/2014/main" id="{DCBCBF4D-EA43-4351-9B5C-8C6E3367D3C7}"/>
              </a:ext>
            </a:extLst>
          </p:cNvPr>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a:extLst>
              <a:ext uri="{FF2B5EF4-FFF2-40B4-BE49-F238E27FC236}">
                <a16:creationId xmlns:a16="http://schemas.microsoft.com/office/drawing/2014/main" id="{7CF01999-72D2-4E50-A765-29D6DB95C3B9}"/>
              </a:ext>
            </a:extLst>
          </p:cNvPr>
          <p:cNvSpPr>
            <a:spLocks noGrp="1"/>
          </p:cNvSpPr>
          <p:nvPr>
            <p:ph type="dt" sz="half" idx="10"/>
          </p:nvPr>
        </p:nvSpPr>
        <p:spPr/>
        <p:txBody>
          <a:bodyPr/>
          <a:lstStyle/>
          <a:p>
            <a:fld id="{152D5F4F-DB64-46C8-BB19-E96241040C05}" type="datetimeFigureOut">
              <a:rPr lang="en-US" smtClean="0"/>
              <a:t>3/10/2026</a:t>
            </a:fld>
            <a:endParaRPr lang="en-US"/>
          </a:p>
        </p:txBody>
      </p:sp>
      <p:sp>
        <p:nvSpPr>
          <p:cNvPr id="6" name="Footer Placeholder 5">
            <a:extLst>
              <a:ext uri="{FF2B5EF4-FFF2-40B4-BE49-F238E27FC236}">
                <a16:creationId xmlns:a16="http://schemas.microsoft.com/office/drawing/2014/main" id="{B487D724-1AE4-430E-9824-C0C6346CD885}"/>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852B050B-CC64-4B01-BECF-940185BA6358}"/>
              </a:ext>
            </a:extLst>
          </p:cNvPr>
          <p:cNvSpPr>
            <a:spLocks noGrp="1"/>
          </p:cNvSpPr>
          <p:nvPr>
            <p:ph type="sldNum" sz="quarter" idx="12"/>
          </p:nvPr>
        </p:nvSpPr>
        <p:spPr/>
        <p:txBody>
          <a:bodyPr/>
          <a:lstStyle/>
          <a:p>
            <a:fld id="{C8EBFE35-4981-41EC-9C8B-AF4D6818CD96}" type="slidenum">
              <a:rPr lang="en-US" smtClean="0"/>
              <a:t>‹#›</a:t>
            </a:fld>
            <a:endParaRPr lang="en-US"/>
          </a:p>
        </p:txBody>
      </p:sp>
    </p:spTree>
    <p:extLst>
      <p:ext uri="{BB962C8B-B14F-4D97-AF65-F5344CB8AC3E}">
        <p14:creationId xmlns:p14="http://schemas.microsoft.com/office/powerpoint/2010/main" val="3702657678"/>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F18BB4D-B9DE-4AC0-967A-316A84CF7605}"/>
              </a:ext>
            </a:extLst>
          </p:cNvPr>
          <p:cNvSpPr>
            <a:spLocks noGrp="1"/>
          </p:cNvSpPr>
          <p:nvPr>
            <p:ph type="title"/>
          </p:nvPr>
        </p:nvSpPr>
        <p:spPr>
          <a:xfrm>
            <a:off x="839788" y="365125"/>
            <a:ext cx="10515600" cy="1325563"/>
          </a:xfrm>
        </p:spPr>
        <p:txBody>
          <a:bodyPr/>
          <a:lstStyle/>
          <a:p>
            <a:r>
              <a:rPr lang="en-US"/>
              <a:t>Click to edit Master title style</a:t>
            </a:r>
          </a:p>
        </p:txBody>
      </p:sp>
      <p:sp>
        <p:nvSpPr>
          <p:cNvPr id="3" name="Text Placeholder 2">
            <a:extLst>
              <a:ext uri="{FF2B5EF4-FFF2-40B4-BE49-F238E27FC236}">
                <a16:creationId xmlns:a16="http://schemas.microsoft.com/office/drawing/2014/main" id="{AAE48810-B7FA-4F1C-AA8D-D9756776156D}"/>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a:extLst>
              <a:ext uri="{FF2B5EF4-FFF2-40B4-BE49-F238E27FC236}">
                <a16:creationId xmlns:a16="http://schemas.microsoft.com/office/drawing/2014/main" id="{A40541DD-B11E-45CB-B3BB-DEDB3EE25475}"/>
              </a:ext>
            </a:extLst>
          </p:cNvPr>
          <p:cNvSpPr>
            <a:spLocks noGrp="1"/>
          </p:cNvSpPr>
          <p:nvPr>
            <p:ph sz="half" idx="2"/>
          </p:nvPr>
        </p:nvSpPr>
        <p:spPr>
          <a:xfrm>
            <a:off x="839788"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a:extLst>
              <a:ext uri="{FF2B5EF4-FFF2-40B4-BE49-F238E27FC236}">
                <a16:creationId xmlns:a16="http://schemas.microsoft.com/office/drawing/2014/main" id="{EC8D54FA-289F-4DD3-A26E-ECA5F9AA2AEC}"/>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a:extLst>
              <a:ext uri="{FF2B5EF4-FFF2-40B4-BE49-F238E27FC236}">
                <a16:creationId xmlns:a16="http://schemas.microsoft.com/office/drawing/2014/main" id="{481766F9-AE0D-42C6-A0D1-48039DF12438}"/>
              </a:ext>
            </a:extLst>
          </p:cNvPr>
          <p:cNvSpPr>
            <a:spLocks noGrp="1"/>
          </p:cNvSpPr>
          <p:nvPr>
            <p:ph sz="quarter" idx="4"/>
          </p:nvPr>
        </p:nvSpPr>
        <p:spPr>
          <a:xfrm>
            <a:off x="6172200"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a:extLst>
              <a:ext uri="{FF2B5EF4-FFF2-40B4-BE49-F238E27FC236}">
                <a16:creationId xmlns:a16="http://schemas.microsoft.com/office/drawing/2014/main" id="{0B686A32-9979-4C47-97D9-683B3EBBA1E9}"/>
              </a:ext>
            </a:extLst>
          </p:cNvPr>
          <p:cNvSpPr>
            <a:spLocks noGrp="1"/>
          </p:cNvSpPr>
          <p:nvPr>
            <p:ph type="dt" sz="half" idx="10"/>
          </p:nvPr>
        </p:nvSpPr>
        <p:spPr/>
        <p:txBody>
          <a:bodyPr/>
          <a:lstStyle/>
          <a:p>
            <a:fld id="{152D5F4F-DB64-46C8-BB19-E96241040C05}" type="datetimeFigureOut">
              <a:rPr lang="en-US" smtClean="0"/>
              <a:t>3/10/2026</a:t>
            </a:fld>
            <a:endParaRPr lang="en-US"/>
          </a:p>
        </p:txBody>
      </p:sp>
      <p:sp>
        <p:nvSpPr>
          <p:cNvPr id="8" name="Footer Placeholder 7">
            <a:extLst>
              <a:ext uri="{FF2B5EF4-FFF2-40B4-BE49-F238E27FC236}">
                <a16:creationId xmlns:a16="http://schemas.microsoft.com/office/drawing/2014/main" id="{6601846E-C4B6-456C-81CC-7DA2DF1EF63D}"/>
              </a:ext>
            </a:extLst>
          </p:cNvPr>
          <p:cNvSpPr>
            <a:spLocks noGrp="1"/>
          </p:cNvSpPr>
          <p:nvPr>
            <p:ph type="ftr" sz="quarter" idx="11"/>
          </p:nvPr>
        </p:nvSpPr>
        <p:spPr/>
        <p:txBody>
          <a:bodyPr/>
          <a:lstStyle/>
          <a:p>
            <a:endParaRPr lang="en-US"/>
          </a:p>
        </p:txBody>
      </p:sp>
      <p:sp>
        <p:nvSpPr>
          <p:cNvPr id="9" name="Slide Number Placeholder 8">
            <a:extLst>
              <a:ext uri="{FF2B5EF4-FFF2-40B4-BE49-F238E27FC236}">
                <a16:creationId xmlns:a16="http://schemas.microsoft.com/office/drawing/2014/main" id="{40FF7576-F4C2-4867-A811-157ABE2FD73D}"/>
              </a:ext>
            </a:extLst>
          </p:cNvPr>
          <p:cNvSpPr>
            <a:spLocks noGrp="1"/>
          </p:cNvSpPr>
          <p:nvPr>
            <p:ph type="sldNum" sz="quarter" idx="12"/>
          </p:nvPr>
        </p:nvSpPr>
        <p:spPr/>
        <p:txBody>
          <a:bodyPr/>
          <a:lstStyle/>
          <a:p>
            <a:fld id="{C8EBFE35-4981-41EC-9C8B-AF4D6818CD96}" type="slidenum">
              <a:rPr lang="en-US" smtClean="0"/>
              <a:t>‹#›</a:t>
            </a:fld>
            <a:endParaRPr lang="en-US"/>
          </a:p>
        </p:txBody>
      </p:sp>
    </p:spTree>
    <p:extLst>
      <p:ext uri="{BB962C8B-B14F-4D97-AF65-F5344CB8AC3E}">
        <p14:creationId xmlns:p14="http://schemas.microsoft.com/office/powerpoint/2010/main" val="3661730376"/>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44E48B9-1E5E-4824-9624-6F3775DDBE9E}"/>
              </a:ext>
            </a:extLst>
          </p:cNvPr>
          <p:cNvSpPr>
            <a:spLocks noGrp="1"/>
          </p:cNvSpPr>
          <p:nvPr>
            <p:ph type="title"/>
          </p:nvPr>
        </p:nvSpPr>
        <p:spPr/>
        <p:txBody>
          <a:bodyPr/>
          <a:lstStyle/>
          <a:p>
            <a:r>
              <a:rPr lang="en-US"/>
              <a:t>Click to edit Master title style</a:t>
            </a:r>
          </a:p>
        </p:txBody>
      </p:sp>
      <p:sp>
        <p:nvSpPr>
          <p:cNvPr id="3" name="Date Placeholder 2">
            <a:extLst>
              <a:ext uri="{FF2B5EF4-FFF2-40B4-BE49-F238E27FC236}">
                <a16:creationId xmlns:a16="http://schemas.microsoft.com/office/drawing/2014/main" id="{F9D140DC-F0DF-463B-B51B-8B7747A41692}"/>
              </a:ext>
            </a:extLst>
          </p:cNvPr>
          <p:cNvSpPr>
            <a:spLocks noGrp="1"/>
          </p:cNvSpPr>
          <p:nvPr>
            <p:ph type="dt" sz="half" idx="10"/>
          </p:nvPr>
        </p:nvSpPr>
        <p:spPr/>
        <p:txBody>
          <a:bodyPr/>
          <a:lstStyle/>
          <a:p>
            <a:fld id="{152D5F4F-DB64-46C8-BB19-E96241040C05}" type="datetimeFigureOut">
              <a:rPr lang="en-US" smtClean="0"/>
              <a:t>3/10/2026</a:t>
            </a:fld>
            <a:endParaRPr lang="en-US"/>
          </a:p>
        </p:txBody>
      </p:sp>
      <p:sp>
        <p:nvSpPr>
          <p:cNvPr id="4" name="Footer Placeholder 3">
            <a:extLst>
              <a:ext uri="{FF2B5EF4-FFF2-40B4-BE49-F238E27FC236}">
                <a16:creationId xmlns:a16="http://schemas.microsoft.com/office/drawing/2014/main" id="{D1533DAF-CE56-4363-A57A-C62B9AAB561F}"/>
              </a:ext>
            </a:extLst>
          </p:cNvPr>
          <p:cNvSpPr>
            <a:spLocks noGrp="1"/>
          </p:cNvSpPr>
          <p:nvPr>
            <p:ph type="ftr" sz="quarter" idx="11"/>
          </p:nvPr>
        </p:nvSpPr>
        <p:spPr/>
        <p:txBody>
          <a:bodyPr/>
          <a:lstStyle/>
          <a:p>
            <a:endParaRPr lang="en-US"/>
          </a:p>
        </p:txBody>
      </p:sp>
      <p:sp>
        <p:nvSpPr>
          <p:cNvPr id="5" name="Slide Number Placeholder 4">
            <a:extLst>
              <a:ext uri="{FF2B5EF4-FFF2-40B4-BE49-F238E27FC236}">
                <a16:creationId xmlns:a16="http://schemas.microsoft.com/office/drawing/2014/main" id="{09E78312-7789-4643-97F5-2F0957541EE9}"/>
              </a:ext>
            </a:extLst>
          </p:cNvPr>
          <p:cNvSpPr>
            <a:spLocks noGrp="1"/>
          </p:cNvSpPr>
          <p:nvPr>
            <p:ph type="sldNum" sz="quarter" idx="12"/>
          </p:nvPr>
        </p:nvSpPr>
        <p:spPr/>
        <p:txBody>
          <a:bodyPr/>
          <a:lstStyle/>
          <a:p>
            <a:fld id="{C8EBFE35-4981-41EC-9C8B-AF4D6818CD96}" type="slidenum">
              <a:rPr lang="en-US" smtClean="0"/>
              <a:t>‹#›</a:t>
            </a:fld>
            <a:endParaRPr lang="en-US"/>
          </a:p>
        </p:txBody>
      </p:sp>
    </p:spTree>
    <p:extLst>
      <p:ext uri="{BB962C8B-B14F-4D97-AF65-F5344CB8AC3E}">
        <p14:creationId xmlns:p14="http://schemas.microsoft.com/office/powerpoint/2010/main" val="3043500387"/>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317BB228-2D04-4781-A72D-8491EC8B5C5B}"/>
              </a:ext>
            </a:extLst>
          </p:cNvPr>
          <p:cNvSpPr>
            <a:spLocks noGrp="1"/>
          </p:cNvSpPr>
          <p:nvPr>
            <p:ph type="dt" sz="half" idx="10"/>
          </p:nvPr>
        </p:nvSpPr>
        <p:spPr/>
        <p:txBody>
          <a:bodyPr/>
          <a:lstStyle/>
          <a:p>
            <a:fld id="{152D5F4F-DB64-46C8-BB19-E96241040C05}" type="datetimeFigureOut">
              <a:rPr lang="en-US" smtClean="0"/>
              <a:t>3/10/2026</a:t>
            </a:fld>
            <a:endParaRPr lang="en-US"/>
          </a:p>
        </p:txBody>
      </p:sp>
      <p:sp>
        <p:nvSpPr>
          <p:cNvPr id="3" name="Footer Placeholder 2">
            <a:extLst>
              <a:ext uri="{FF2B5EF4-FFF2-40B4-BE49-F238E27FC236}">
                <a16:creationId xmlns:a16="http://schemas.microsoft.com/office/drawing/2014/main" id="{85EC4B13-65B1-4E18-95EB-E062B11E9018}"/>
              </a:ext>
            </a:extLst>
          </p:cNvPr>
          <p:cNvSpPr>
            <a:spLocks noGrp="1"/>
          </p:cNvSpPr>
          <p:nvPr>
            <p:ph type="ftr" sz="quarter" idx="11"/>
          </p:nvPr>
        </p:nvSpPr>
        <p:spPr/>
        <p:txBody>
          <a:bodyPr/>
          <a:lstStyle/>
          <a:p>
            <a:endParaRPr lang="en-US"/>
          </a:p>
        </p:txBody>
      </p:sp>
      <p:sp>
        <p:nvSpPr>
          <p:cNvPr id="4" name="Slide Number Placeholder 3">
            <a:extLst>
              <a:ext uri="{FF2B5EF4-FFF2-40B4-BE49-F238E27FC236}">
                <a16:creationId xmlns:a16="http://schemas.microsoft.com/office/drawing/2014/main" id="{E88A9E24-5966-4A29-86BE-BC0CB8576258}"/>
              </a:ext>
            </a:extLst>
          </p:cNvPr>
          <p:cNvSpPr>
            <a:spLocks noGrp="1"/>
          </p:cNvSpPr>
          <p:nvPr>
            <p:ph type="sldNum" sz="quarter" idx="12"/>
          </p:nvPr>
        </p:nvSpPr>
        <p:spPr/>
        <p:txBody>
          <a:bodyPr/>
          <a:lstStyle/>
          <a:p>
            <a:fld id="{C8EBFE35-4981-41EC-9C8B-AF4D6818CD96}" type="slidenum">
              <a:rPr lang="en-US" smtClean="0"/>
              <a:t>‹#›</a:t>
            </a:fld>
            <a:endParaRPr lang="en-US"/>
          </a:p>
        </p:txBody>
      </p:sp>
    </p:spTree>
    <p:extLst>
      <p:ext uri="{BB962C8B-B14F-4D97-AF65-F5344CB8AC3E}">
        <p14:creationId xmlns:p14="http://schemas.microsoft.com/office/powerpoint/2010/main" val="2769976953"/>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22D9A56-0F9E-4572-8C66-4667111BA444}"/>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Content Placeholder 2">
            <a:extLst>
              <a:ext uri="{FF2B5EF4-FFF2-40B4-BE49-F238E27FC236}">
                <a16:creationId xmlns:a16="http://schemas.microsoft.com/office/drawing/2014/main" id="{B38C1260-122B-4054-8588-2D3A67E86265}"/>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a:extLst>
              <a:ext uri="{FF2B5EF4-FFF2-40B4-BE49-F238E27FC236}">
                <a16:creationId xmlns:a16="http://schemas.microsoft.com/office/drawing/2014/main" id="{FCB5BCF0-6FBB-46AA-B958-E17F5938CBAB}"/>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5C6E620F-512F-4E2F-9056-217D3E4F14E7}"/>
              </a:ext>
            </a:extLst>
          </p:cNvPr>
          <p:cNvSpPr>
            <a:spLocks noGrp="1"/>
          </p:cNvSpPr>
          <p:nvPr>
            <p:ph type="dt" sz="half" idx="10"/>
          </p:nvPr>
        </p:nvSpPr>
        <p:spPr/>
        <p:txBody>
          <a:bodyPr/>
          <a:lstStyle/>
          <a:p>
            <a:fld id="{152D5F4F-DB64-46C8-BB19-E96241040C05}" type="datetimeFigureOut">
              <a:rPr lang="en-US" smtClean="0"/>
              <a:t>3/10/2026</a:t>
            </a:fld>
            <a:endParaRPr lang="en-US"/>
          </a:p>
        </p:txBody>
      </p:sp>
      <p:sp>
        <p:nvSpPr>
          <p:cNvPr id="6" name="Footer Placeholder 5">
            <a:extLst>
              <a:ext uri="{FF2B5EF4-FFF2-40B4-BE49-F238E27FC236}">
                <a16:creationId xmlns:a16="http://schemas.microsoft.com/office/drawing/2014/main" id="{4289A721-C678-4660-9190-AAE5D673B436}"/>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EFF42508-DC88-4AE9-B79F-CA115F0933C2}"/>
              </a:ext>
            </a:extLst>
          </p:cNvPr>
          <p:cNvSpPr>
            <a:spLocks noGrp="1"/>
          </p:cNvSpPr>
          <p:nvPr>
            <p:ph type="sldNum" sz="quarter" idx="12"/>
          </p:nvPr>
        </p:nvSpPr>
        <p:spPr/>
        <p:txBody>
          <a:bodyPr/>
          <a:lstStyle/>
          <a:p>
            <a:fld id="{C8EBFE35-4981-41EC-9C8B-AF4D6818CD96}" type="slidenum">
              <a:rPr lang="en-US" smtClean="0"/>
              <a:t>‹#›</a:t>
            </a:fld>
            <a:endParaRPr lang="en-US"/>
          </a:p>
        </p:txBody>
      </p:sp>
    </p:spTree>
    <p:extLst>
      <p:ext uri="{BB962C8B-B14F-4D97-AF65-F5344CB8AC3E}">
        <p14:creationId xmlns:p14="http://schemas.microsoft.com/office/powerpoint/2010/main" val="3797643337"/>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A8A6D61-5C39-4D9B-A58C-A67E7B60AFAD}"/>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Picture Placeholder 2">
            <a:extLst>
              <a:ext uri="{FF2B5EF4-FFF2-40B4-BE49-F238E27FC236}">
                <a16:creationId xmlns:a16="http://schemas.microsoft.com/office/drawing/2014/main" id="{D8DD50C6-DC27-4FFC-8C29-ABA28D65FC64}"/>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a:extLst>
              <a:ext uri="{FF2B5EF4-FFF2-40B4-BE49-F238E27FC236}">
                <a16:creationId xmlns:a16="http://schemas.microsoft.com/office/drawing/2014/main" id="{3EC6779F-26DC-4919-B92D-21148B6E8CC4}"/>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BF572BBD-48E1-4572-ABAC-50C9097C730C}"/>
              </a:ext>
            </a:extLst>
          </p:cNvPr>
          <p:cNvSpPr>
            <a:spLocks noGrp="1"/>
          </p:cNvSpPr>
          <p:nvPr>
            <p:ph type="dt" sz="half" idx="10"/>
          </p:nvPr>
        </p:nvSpPr>
        <p:spPr/>
        <p:txBody>
          <a:bodyPr/>
          <a:lstStyle/>
          <a:p>
            <a:fld id="{152D5F4F-DB64-46C8-BB19-E96241040C05}" type="datetimeFigureOut">
              <a:rPr lang="en-US" smtClean="0"/>
              <a:t>3/10/2026</a:t>
            </a:fld>
            <a:endParaRPr lang="en-US"/>
          </a:p>
        </p:txBody>
      </p:sp>
      <p:sp>
        <p:nvSpPr>
          <p:cNvPr id="6" name="Footer Placeholder 5">
            <a:extLst>
              <a:ext uri="{FF2B5EF4-FFF2-40B4-BE49-F238E27FC236}">
                <a16:creationId xmlns:a16="http://schemas.microsoft.com/office/drawing/2014/main" id="{FB66CD13-27EA-469B-ABBD-2C1CF3D5CE36}"/>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68416098-328E-4E6D-BE2F-2135792A1BEF}"/>
              </a:ext>
            </a:extLst>
          </p:cNvPr>
          <p:cNvSpPr>
            <a:spLocks noGrp="1"/>
          </p:cNvSpPr>
          <p:nvPr>
            <p:ph type="sldNum" sz="quarter" idx="12"/>
          </p:nvPr>
        </p:nvSpPr>
        <p:spPr/>
        <p:txBody>
          <a:bodyPr/>
          <a:lstStyle/>
          <a:p>
            <a:fld id="{C8EBFE35-4981-41EC-9C8B-AF4D6818CD96}" type="slidenum">
              <a:rPr lang="en-US" smtClean="0"/>
              <a:t>‹#›</a:t>
            </a:fld>
            <a:endParaRPr lang="en-US"/>
          </a:p>
        </p:txBody>
      </p:sp>
    </p:spTree>
    <p:extLst>
      <p:ext uri="{BB962C8B-B14F-4D97-AF65-F5344CB8AC3E}">
        <p14:creationId xmlns:p14="http://schemas.microsoft.com/office/powerpoint/2010/main" val="4040755747"/>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D990680-09DC-438B-A544-AB187693319E}"/>
              </a:ext>
            </a:extLst>
          </p:cNvPr>
          <p:cNvSpPr>
            <a:spLocks noGrp="1"/>
          </p:cNvSpPr>
          <p:nvPr>
            <p:ph type="title"/>
          </p:nvPr>
        </p:nvSpPr>
        <p:spPr/>
        <p:txBody>
          <a:bodyPr/>
          <a:lstStyle/>
          <a:p>
            <a:r>
              <a:rPr lang="en-US"/>
              <a:t>Click to edit Master title style</a:t>
            </a:r>
          </a:p>
        </p:txBody>
      </p:sp>
      <p:sp>
        <p:nvSpPr>
          <p:cNvPr id="3" name="Vertical Text Placeholder 2">
            <a:extLst>
              <a:ext uri="{FF2B5EF4-FFF2-40B4-BE49-F238E27FC236}">
                <a16:creationId xmlns:a16="http://schemas.microsoft.com/office/drawing/2014/main" id="{BC0DB960-5B46-4470-A648-36EC543F0FFD}"/>
              </a:ext>
            </a:extLst>
          </p:cNvPr>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84FFCF13-59B1-40F1-9C87-6FF99FC8A4B6}"/>
              </a:ext>
            </a:extLst>
          </p:cNvPr>
          <p:cNvSpPr>
            <a:spLocks noGrp="1"/>
          </p:cNvSpPr>
          <p:nvPr>
            <p:ph type="dt" sz="half" idx="10"/>
          </p:nvPr>
        </p:nvSpPr>
        <p:spPr/>
        <p:txBody>
          <a:bodyPr/>
          <a:lstStyle/>
          <a:p>
            <a:fld id="{152D5F4F-DB64-46C8-BB19-E96241040C05}" type="datetimeFigureOut">
              <a:rPr lang="en-US" smtClean="0"/>
              <a:t>3/10/2026</a:t>
            </a:fld>
            <a:endParaRPr lang="en-US"/>
          </a:p>
        </p:txBody>
      </p:sp>
      <p:sp>
        <p:nvSpPr>
          <p:cNvPr id="5" name="Footer Placeholder 4">
            <a:extLst>
              <a:ext uri="{FF2B5EF4-FFF2-40B4-BE49-F238E27FC236}">
                <a16:creationId xmlns:a16="http://schemas.microsoft.com/office/drawing/2014/main" id="{30591FCB-17D8-49A0-924E-1289C2B69B31}"/>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36E2C9D6-71CC-4E7F-8F6B-CC0F60F398DF}"/>
              </a:ext>
            </a:extLst>
          </p:cNvPr>
          <p:cNvSpPr>
            <a:spLocks noGrp="1"/>
          </p:cNvSpPr>
          <p:nvPr>
            <p:ph type="sldNum" sz="quarter" idx="12"/>
          </p:nvPr>
        </p:nvSpPr>
        <p:spPr/>
        <p:txBody>
          <a:bodyPr/>
          <a:lstStyle/>
          <a:p>
            <a:fld id="{C8EBFE35-4981-41EC-9C8B-AF4D6818CD96}" type="slidenum">
              <a:rPr lang="en-US" smtClean="0"/>
              <a:t>‹#›</a:t>
            </a:fld>
            <a:endParaRPr lang="en-US"/>
          </a:p>
        </p:txBody>
      </p:sp>
    </p:spTree>
    <p:extLst>
      <p:ext uri="{BB962C8B-B14F-4D97-AF65-F5344CB8AC3E}">
        <p14:creationId xmlns:p14="http://schemas.microsoft.com/office/powerpoint/2010/main" val="402172700"/>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DB4F6A21-0A37-402B-A938-AB92894A0B9C}"/>
              </a:ext>
            </a:extLst>
          </p:cNvPr>
          <p:cNvSpPr>
            <a:spLocks noGrp="1"/>
          </p:cNvSpPr>
          <p:nvPr>
            <p:ph type="title" orient="vert"/>
          </p:nvPr>
        </p:nvSpPr>
        <p:spPr>
          <a:xfrm>
            <a:off x="8724900" y="365125"/>
            <a:ext cx="2628900" cy="5811838"/>
          </a:xfrm>
        </p:spPr>
        <p:txBody>
          <a:bodyPr vert="eaVert"/>
          <a:lstStyle/>
          <a:p>
            <a:r>
              <a:rPr lang="en-US"/>
              <a:t>Click to edit Master title style</a:t>
            </a:r>
          </a:p>
        </p:txBody>
      </p:sp>
      <p:sp>
        <p:nvSpPr>
          <p:cNvPr id="3" name="Vertical Text Placeholder 2">
            <a:extLst>
              <a:ext uri="{FF2B5EF4-FFF2-40B4-BE49-F238E27FC236}">
                <a16:creationId xmlns:a16="http://schemas.microsoft.com/office/drawing/2014/main" id="{806AD770-4793-4BAC-AC4D-C3F5A3739060}"/>
              </a:ext>
            </a:extLst>
          </p:cNvPr>
          <p:cNvSpPr>
            <a:spLocks noGrp="1"/>
          </p:cNvSpPr>
          <p:nvPr>
            <p:ph type="body" orient="vert" idx="1"/>
          </p:nvPr>
        </p:nvSpPr>
        <p:spPr>
          <a:xfrm>
            <a:off x="838200"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AF44478E-D6B9-4E89-B778-161A6F787610}"/>
              </a:ext>
            </a:extLst>
          </p:cNvPr>
          <p:cNvSpPr>
            <a:spLocks noGrp="1"/>
          </p:cNvSpPr>
          <p:nvPr>
            <p:ph type="dt" sz="half" idx="10"/>
          </p:nvPr>
        </p:nvSpPr>
        <p:spPr/>
        <p:txBody>
          <a:bodyPr/>
          <a:lstStyle/>
          <a:p>
            <a:fld id="{152D5F4F-DB64-46C8-BB19-E96241040C05}" type="datetimeFigureOut">
              <a:rPr lang="en-US" smtClean="0"/>
              <a:t>3/10/2026</a:t>
            </a:fld>
            <a:endParaRPr lang="en-US"/>
          </a:p>
        </p:txBody>
      </p:sp>
      <p:sp>
        <p:nvSpPr>
          <p:cNvPr id="5" name="Footer Placeholder 4">
            <a:extLst>
              <a:ext uri="{FF2B5EF4-FFF2-40B4-BE49-F238E27FC236}">
                <a16:creationId xmlns:a16="http://schemas.microsoft.com/office/drawing/2014/main" id="{844E6B36-CA9E-4B79-8D1B-7B2D504637C2}"/>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B578F970-7E33-4F06-AC00-838C7E4A0A3C}"/>
              </a:ext>
            </a:extLst>
          </p:cNvPr>
          <p:cNvSpPr>
            <a:spLocks noGrp="1"/>
          </p:cNvSpPr>
          <p:nvPr>
            <p:ph type="sldNum" sz="quarter" idx="12"/>
          </p:nvPr>
        </p:nvSpPr>
        <p:spPr/>
        <p:txBody>
          <a:bodyPr/>
          <a:lstStyle/>
          <a:p>
            <a:fld id="{C8EBFE35-4981-41EC-9C8B-AF4D6818CD96}" type="slidenum">
              <a:rPr lang="en-US" smtClean="0"/>
              <a:t>‹#›</a:t>
            </a:fld>
            <a:endParaRPr lang="en-US"/>
          </a:p>
        </p:txBody>
      </p:sp>
    </p:spTree>
    <p:extLst>
      <p:ext uri="{BB962C8B-B14F-4D97-AF65-F5344CB8AC3E}">
        <p14:creationId xmlns:p14="http://schemas.microsoft.com/office/powerpoint/2010/main" val="2656275079"/>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matchingName="Title and body" type="tx">
  <p:cSld name="Title and body">
    <p:spTree>
      <p:nvGrpSpPr>
        <p:cNvPr id="1" name="Shape 25"/>
        <p:cNvGrpSpPr/>
        <p:nvPr/>
      </p:nvGrpSpPr>
      <p:grpSpPr>
        <a:xfrm>
          <a:off x="0" y="0"/>
          <a:ext cx="0" cy="0"/>
          <a:chOff x="0" y="0"/>
          <a:chExt cx="0" cy="0"/>
        </a:xfrm>
      </p:grpSpPr>
      <p:sp>
        <p:nvSpPr>
          <p:cNvPr id="26" name="Google Shape;26;p4"/>
          <p:cNvSpPr/>
          <p:nvPr/>
        </p:nvSpPr>
        <p:spPr>
          <a:xfrm>
            <a:off x="-100" y="6727600"/>
            <a:ext cx="12192000" cy="130400"/>
          </a:xfrm>
          <a:prstGeom prst="rect">
            <a:avLst/>
          </a:prstGeom>
          <a:solidFill>
            <a:schemeClr val="accent3"/>
          </a:solidFill>
          <a:ln>
            <a:noFill/>
          </a:ln>
        </p:spPr>
        <p:txBody>
          <a:bodyPr spcFirstLastPara="1" wrap="square" lIns="121900" tIns="121900" rIns="121900" bIns="121900" anchor="ctr" anchorCtr="0">
            <a:noAutofit/>
          </a:bodyPr>
          <a:lstStyle/>
          <a:p>
            <a:pPr marL="0" lvl="0" indent="0" algn="l" rtl="0">
              <a:spcBef>
                <a:spcPts val="0"/>
              </a:spcBef>
              <a:spcAft>
                <a:spcPts val="0"/>
              </a:spcAft>
              <a:buNone/>
            </a:pPr>
            <a:endParaRPr sz="2400"/>
          </a:p>
        </p:txBody>
      </p:sp>
      <p:sp>
        <p:nvSpPr>
          <p:cNvPr id="27" name="Google Shape;27;p4"/>
          <p:cNvSpPr txBox="1">
            <a:spLocks noGrp="1"/>
          </p:cNvSpPr>
          <p:nvPr>
            <p:ph type="title"/>
          </p:nvPr>
        </p:nvSpPr>
        <p:spPr>
          <a:xfrm>
            <a:off x="415600" y="593367"/>
            <a:ext cx="11360800" cy="943200"/>
          </a:xfrm>
          <a:prstGeom prst="rect">
            <a:avLst/>
          </a:prstGeom>
        </p:spPr>
        <p:txBody>
          <a:bodyPr spcFirstLastPara="1" wrap="square" lIns="91425" tIns="91425" rIns="91425" bIns="91425" anchor="t" anchorCtr="0">
            <a:normAutofit/>
          </a:bodyPr>
          <a:lstStyle>
            <a:lvl1pPr lvl="0">
              <a:spcBef>
                <a:spcPts val="0"/>
              </a:spcBef>
              <a:spcAft>
                <a:spcPts val="0"/>
              </a:spcAft>
              <a:buSzPts val="3600"/>
              <a:buNone/>
              <a:defRPr/>
            </a:lvl1pPr>
            <a:lvl2pPr lvl="1">
              <a:spcBef>
                <a:spcPts val="0"/>
              </a:spcBef>
              <a:spcAft>
                <a:spcPts val="0"/>
              </a:spcAft>
              <a:buSzPts val="3600"/>
              <a:buNone/>
              <a:defRPr/>
            </a:lvl2pPr>
            <a:lvl3pPr lvl="2">
              <a:spcBef>
                <a:spcPts val="0"/>
              </a:spcBef>
              <a:spcAft>
                <a:spcPts val="0"/>
              </a:spcAft>
              <a:buSzPts val="3600"/>
              <a:buNone/>
              <a:defRPr/>
            </a:lvl3pPr>
            <a:lvl4pPr lvl="3">
              <a:spcBef>
                <a:spcPts val="0"/>
              </a:spcBef>
              <a:spcAft>
                <a:spcPts val="0"/>
              </a:spcAft>
              <a:buSzPts val="3600"/>
              <a:buNone/>
              <a:defRPr/>
            </a:lvl4pPr>
            <a:lvl5pPr lvl="4">
              <a:spcBef>
                <a:spcPts val="0"/>
              </a:spcBef>
              <a:spcAft>
                <a:spcPts val="0"/>
              </a:spcAft>
              <a:buSzPts val="3600"/>
              <a:buNone/>
              <a:defRPr/>
            </a:lvl5pPr>
            <a:lvl6pPr lvl="5">
              <a:spcBef>
                <a:spcPts val="0"/>
              </a:spcBef>
              <a:spcAft>
                <a:spcPts val="0"/>
              </a:spcAft>
              <a:buSzPts val="3600"/>
              <a:buNone/>
              <a:defRPr/>
            </a:lvl6pPr>
            <a:lvl7pPr lvl="6">
              <a:spcBef>
                <a:spcPts val="0"/>
              </a:spcBef>
              <a:spcAft>
                <a:spcPts val="0"/>
              </a:spcAft>
              <a:buSzPts val="3600"/>
              <a:buNone/>
              <a:defRPr/>
            </a:lvl7pPr>
            <a:lvl8pPr lvl="7">
              <a:spcBef>
                <a:spcPts val="0"/>
              </a:spcBef>
              <a:spcAft>
                <a:spcPts val="0"/>
              </a:spcAft>
              <a:buSzPts val="3600"/>
              <a:buNone/>
              <a:defRPr/>
            </a:lvl8pPr>
            <a:lvl9pPr lvl="8">
              <a:spcBef>
                <a:spcPts val="0"/>
              </a:spcBef>
              <a:spcAft>
                <a:spcPts val="0"/>
              </a:spcAft>
              <a:buSzPts val="3600"/>
              <a:buNone/>
              <a:defRPr/>
            </a:lvl9pPr>
          </a:lstStyle>
          <a:p>
            <a:endParaRPr/>
          </a:p>
        </p:txBody>
      </p:sp>
      <p:sp>
        <p:nvSpPr>
          <p:cNvPr id="28" name="Google Shape;28;p4"/>
          <p:cNvSpPr txBox="1">
            <a:spLocks noGrp="1"/>
          </p:cNvSpPr>
          <p:nvPr>
            <p:ph type="body" idx="1"/>
          </p:nvPr>
        </p:nvSpPr>
        <p:spPr>
          <a:xfrm>
            <a:off x="415600" y="1688433"/>
            <a:ext cx="11360800" cy="4403600"/>
          </a:xfrm>
          <a:prstGeom prst="rect">
            <a:avLst/>
          </a:prstGeom>
        </p:spPr>
        <p:txBody>
          <a:bodyPr spcFirstLastPara="1" wrap="square" lIns="91425" tIns="91425" rIns="91425" bIns="91425" anchor="t" anchorCtr="0">
            <a:normAutofit/>
          </a:bodyPr>
          <a:lstStyle>
            <a:lvl1pPr marL="609570" lvl="0" indent="-457178">
              <a:spcBef>
                <a:spcPts val="0"/>
              </a:spcBef>
              <a:spcAft>
                <a:spcPts val="0"/>
              </a:spcAft>
              <a:buSzPts val="1800"/>
              <a:buChar char="●"/>
              <a:defRPr/>
            </a:lvl1pPr>
            <a:lvl2pPr marL="1219140" lvl="1" indent="-423312">
              <a:spcBef>
                <a:spcPts val="0"/>
              </a:spcBef>
              <a:spcAft>
                <a:spcPts val="0"/>
              </a:spcAft>
              <a:buSzPts val="1400"/>
              <a:buChar char="○"/>
              <a:defRPr/>
            </a:lvl2pPr>
            <a:lvl3pPr marL="1828709" lvl="2" indent="-423312">
              <a:spcBef>
                <a:spcPts val="0"/>
              </a:spcBef>
              <a:spcAft>
                <a:spcPts val="0"/>
              </a:spcAft>
              <a:buSzPts val="1400"/>
              <a:buChar char="■"/>
              <a:defRPr/>
            </a:lvl3pPr>
            <a:lvl4pPr marL="2438278" lvl="3" indent="-423312">
              <a:spcBef>
                <a:spcPts val="0"/>
              </a:spcBef>
              <a:spcAft>
                <a:spcPts val="0"/>
              </a:spcAft>
              <a:buSzPts val="1400"/>
              <a:buChar char="●"/>
              <a:defRPr/>
            </a:lvl4pPr>
            <a:lvl5pPr marL="3047848" lvl="4" indent="-423312">
              <a:spcBef>
                <a:spcPts val="0"/>
              </a:spcBef>
              <a:spcAft>
                <a:spcPts val="0"/>
              </a:spcAft>
              <a:buSzPts val="1400"/>
              <a:buChar char="○"/>
              <a:defRPr/>
            </a:lvl5pPr>
            <a:lvl6pPr marL="3657418" lvl="5" indent="-423312">
              <a:spcBef>
                <a:spcPts val="0"/>
              </a:spcBef>
              <a:spcAft>
                <a:spcPts val="0"/>
              </a:spcAft>
              <a:buSzPts val="1400"/>
              <a:buChar char="■"/>
              <a:defRPr/>
            </a:lvl6pPr>
            <a:lvl7pPr marL="4266987" lvl="6" indent="-423312">
              <a:spcBef>
                <a:spcPts val="0"/>
              </a:spcBef>
              <a:spcAft>
                <a:spcPts val="0"/>
              </a:spcAft>
              <a:buSzPts val="1400"/>
              <a:buChar char="●"/>
              <a:defRPr/>
            </a:lvl7pPr>
            <a:lvl8pPr marL="4876557" lvl="7" indent="-423312">
              <a:spcBef>
                <a:spcPts val="0"/>
              </a:spcBef>
              <a:spcAft>
                <a:spcPts val="0"/>
              </a:spcAft>
              <a:buSzPts val="1400"/>
              <a:buChar char="○"/>
              <a:defRPr/>
            </a:lvl8pPr>
            <a:lvl9pPr marL="5486126" lvl="8" indent="-423312">
              <a:spcBef>
                <a:spcPts val="0"/>
              </a:spcBef>
              <a:spcAft>
                <a:spcPts val="0"/>
              </a:spcAft>
              <a:buSzPts val="1400"/>
              <a:buChar char="■"/>
              <a:defRPr/>
            </a:lvl9pPr>
          </a:lstStyle>
          <a:p>
            <a:endParaRPr/>
          </a:p>
        </p:txBody>
      </p:sp>
      <p:sp>
        <p:nvSpPr>
          <p:cNvPr id="29" name="Google Shape;29;p4"/>
          <p:cNvSpPr txBox="1">
            <a:spLocks noGrp="1"/>
          </p:cNvSpPr>
          <p:nvPr>
            <p:ph type="sldNum" idx="12"/>
          </p:nvPr>
        </p:nvSpPr>
        <p:spPr>
          <a:xfrm>
            <a:off x="11296611" y="6217623"/>
            <a:ext cx="731600" cy="524800"/>
          </a:xfrm>
          <a:prstGeom prst="rect">
            <a:avLst/>
          </a:prstGeom>
        </p:spPr>
        <p:txBody>
          <a:bodyPr spcFirstLastPara="1" wrap="square" lIns="91425" tIns="91425" rIns="91425" bIns="91425" anchor="ctr" anchorCtr="0">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fld id="{00000000-1234-1234-1234-123412341234}" type="slidenum">
              <a:rPr lang="en" smtClean="0"/>
              <a:pPr/>
              <a:t>‹#›</a:t>
            </a:fld>
            <a:endParaRPr lang="en"/>
          </a:p>
        </p:txBody>
      </p:sp>
    </p:spTree>
    <p:extLst>
      <p:ext uri="{BB962C8B-B14F-4D97-AF65-F5344CB8AC3E}">
        <p14:creationId xmlns:p14="http://schemas.microsoft.com/office/powerpoint/2010/main" val="4185896504"/>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p>
        </p:txBody>
      </p:sp>
      <p:sp>
        <p:nvSpPr>
          <p:cNvPr id="3" name="Subtitle 2"/>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4" name="Date Placeholder 3"/>
          <p:cNvSpPr>
            <a:spLocks noGrp="1"/>
          </p:cNvSpPr>
          <p:nvPr>
            <p:ph type="dt" sz="half" idx="10"/>
          </p:nvPr>
        </p:nvSpPr>
        <p:spPr/>
        <p:txBody>
          <a:bodyPr/>
          <a:lstStyle/>
          <a:p>
            <a:fld id="{1C2A3444-B242-4305-9EE6-3327BB10749C}" type="datetimeFigureOut">
              <a:rPr lang="en-US" smtClean="0"/>
              <a:t>3/10/2026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FACA715-9F0B-4AB0-9E65-B25B863AAEBA}" type="slidenum">
              <a:rPr lang="en-US" smtClean="0"/>
              <a:t>‹#›</a:t>
            </a:fld>
            <a:endParaRPr lang="en-US"/>
          </a:p>
        </p:txBody>
      </p:sp>
    </p:spTree>
    <p:extLst>
      <p:ext uri="{BB962C8B-B14F-4D97-AF65-F5344CB8AC3E}">
        <p14:creationId xmlns:p14="http://schemas.microsoft.com/office/powerpoint/2010/main" val="122316113"/>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1C2A3444-B242-4305-9EE6-3327BB10749C}" type="datetimeFigureOut">
              <a:rPr lang="en-US" smtClean="0"/>
              <a:t>3/10/2026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FACA715-9F0B-4AB0-9E65-B25B863AAEBA}" type="slidenum">
              <a:rPr lang="en-US" smtClean="0"/>
              <a:t>‹#›</a:t>
            </a:fld>
            <a:endParaRPr lang="en-US"/>
          </a:p>
        </p:txBody>
      </p:sp>
    </p:spTree>
    <p:extLst>
      <p:ext uri="{BB962C8B-B14F-4D97-AF65-F5344CB8AC3E}">
        <p14:creationId xmlns:p14="http://schemas.microsoft.com/office/powerpoint/2010/main" val="583075074"/>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831850" y="1709738"/>
            <a:ext cx="10515600" cy="2852737"/>
          </a:xfrm>
        </p:spPr>
        <p:txBody>
          <a:bodyPr anchor="b"/>
          <a:lstStyle>
            <a:lvl1pPr>
              <a:defRPr sz="6000"/>
            </a:lvl1pPr>
          </a:lstStyle>
          <a:p>
            <a:r>
              <a:rPr lang="en-US"/>
              <a:t>Click to edit Master title style</a:t>
            </a:r>
          </a:p>
        </p:txBody>
      </p:sp>
      <p:sp>
        <p:nvSpPr>
          <p:cNvPr id="3" name="Text Placeholder 2"/>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Edit Master text styles</a:t>
            </a:r>
          </a:p>
        </p:txBody>
      </p:sp>
      <p:sp>
        <p:nvSpPr>
          <p:cNvPr id="4" name="Date Placeholder 3"/>
          <p:cNvSpPr>
            <a:spLocks noGrp="1"/>
          </p:cNvSpPr>
          <p:nvPr>
            <p:ph type="dt" sz="half" idx="10"/>
          </p:nvPr>
        </p:nvSpPr>
        <p:spPr/>
        <p:txBody>
          <a:bodyPr/>
          <a:lstStyle/>
          <a:p>
            <a:fld id="{1C2A3444-B242-4305-9EE6-3327BB10749C}" type="datetimeFigureOut">
              <a:rPr lang="en-US" smtClean="0"/>
              <a:t>3/10/2026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FACA715-9F0B-4AB0-9E65-B25B863AAEBA}" type="slidenum">
              <a:rPr lang="en-US" smtClean="0"/>
              <a:t>‹#›</a:t>
            </a:fld>
            <a:endParaRPr lang="en-US"/>
          </a:p>
        </p:txBody>
      </p:sp>
    </p:spTree>
    <p:extLst>
      <p:ext uri="{BB962C8B-B14F-4D97-AF65-F5344CB8AC3E}">
        <p14:creationId xmlns:p14="http://schemas.microsoft.com/office/powerpoint/2010/main" val="2522825216"/>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838200" y="1825625"/>
            <a:ext cx="5181600" cy="435133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6172200" y="1825625"/>
            <a:ext cx="5181600" cy="435133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p:txBody>
          <a:bodyPr/>
          <a:lstStyle/>
          <a:p>
            <a:fld id="{1C2A3444-B242-4305-9EE6-3327BB10749C}" type="datetimeFigureOut">
              <a:rPr lang="en-US" smtClean="0"/>
              <a:t>3/10/2026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FACA715-9F0B-4AB0-9E65-B25B863AAEBA}" type="slidenum">
              <a:rPr lang="en-US" smtClean="0"/>
              <a:t>‹#›</a:t>
            </a:fld>
            <a:endParaRPr lang="en-US"/>
          </a:p>
        </p:txBody>
      </p:sp>
    </p:spTree>
    <p:extLst>
      <p:ext uri="{BB962C8B-B14F-4D97-AF65-F5344CB8AC3E}">
        <p14:creationId xmlns:p14="http://schemas.microsoft.com/office/powerpoint/2010/main" val="3317522318"/>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839788" y="365125"/>
            <a:ext cx="10515600" cy="1325563"/>
          </a:xfrm>
        </p:spPr>
        <p:txBody>
          <a:bodyPr/>
          <a:lstStyle/>
          <a:p>
            <a:r>
              <a:rPr lang="en-US"/>
              <a:t>Click to edit Master title style</a:t>
            </a:r>
          </a:p>
        </p:txBody>
      </p:sp>
      <p:sp>
        <p:nvSpPr>
          <p:cNvPr id="3" name="Text Placeholder 2"/>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4" name="Content Placeholder 3"/>
          <p:cNvSpPr>
            <a:spLocks noGrp="1"/>
          </p:cNvSpPr>
          <p:nvPr>
            <p:ph sz="half" idx="2"/>
          </p:nvPr>
        </p:nvSpPr>
        <p:spPr>
          <a:xfrm>
            <a:off x="839788" y="2505075"/>
            <a:ext cx="5157787" cy="368458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6" name="Content Placeholder 5"/>
          <p:cNvSpPr>
            <a:spLocks noGrp="1"/>
          </p:cNvSpPr>
          <p:nvPr>
            <p:ph sz="quarter" idx="4"/>
          </p:nvPr>
        </p:nvSpPr>
        <p:spPr>
          <a:xfrm>
            <a:off x="6172200" y="2505075"/>
            <a:ext cx="5183188" cy="368458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p:cNvSpPr>
            <a:spLocks noGrp="1"/>
          </p:cNvSpPr>
          <p:nvPr>
            <p:ph type="dt" sz="half" idx="10"/>
          </p:nvPr>
        </p:nvSpPr>
        <p:spPr/>
        <p:txBody>
          <a:bodyPr/>
          <a:lstStyle/>
          <a:p>
            <a:fld id="{1C2A3444-B242-4305-9EE6-3327BB10749C}" type="datetimeFigureOut">
              <a:rPr lang="en-US" smtClean="0"/>
              <a:t>3/10/2026</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CFACA715-9F0B-4AB0-9E65-B25B863AAEBA}" type="slidenum">
              <a:rPr lang="en-US" smtClean="0"/>
              <a:t>‹#›</a:t>
            </a:fld>
            <a:endParaRPr lang="en-US"/>
          </a:p>
        </p:txBody>
      </p:sp>
    </p:spTree>
    <p:extLst>
      <p:ext uri="{BB962C8B-B14F-4D97-AF65-F5344CB8AC3E}">
        <p14:creationId xmlns:p14="http://schemas.microsoft.com/office/powerpoint/2010/main" val="635356268"/>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2"/>
          <p:cNvSpPr>
            <a:spLocks noGrp="1"/>
          </p:cNvSpPr>
          <p:nvPr>
            <p:ph type="dt" sz="half" idx="10"/>
          </p:nvPr>
        </p:nvSpPr>
        <p:spPr/>
        <p:txBody>
          <a:bodyPr/>
          <a:lstStyle/>
          <a:p>
            <a:fld id="{1C2A3444-B242-4305-9EE6-3327BB10749C}" type="datetimeFigureOut">
              <a:rPr lang="en-US" smtClean="0"/>
              <a:t>3/10/2026</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CFACA715-9F0B-4AB0-9E65-B25B863AAEBA}" type="slidenum">
              <a:rPr lang="en-US" smtClean="0"/>
              <a:t>‹#›</a:t>
            </a:fld>
            <a:endParaRPr lang="en-US"/>
          </a:p>
        </p:txBody>
      </p:sp>
    </p:spTree>
    <p:extLst>
      <p:ext uri="{BB962C8B-B14F-4D97-AF65-F5344CB8AC3E}">
        <p14:creationId xmlns:p14="http://schemas.microsoft.com/office/powerpoint/2010/main" val="1188548320"/>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1C2A3444-B242-4305-9EE6-3327BB10749C}" type="datetimeFigureOut">
              <a:rPr lang="en-US" smtClean="0"/>
              <a:t>3/10/2026</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CFACA715-9F0B-4AB0-9E65-B25B863AAEBA}" type="slidenum">
              <a:rPr lang="en-US" smtClean="0"/>
              <a:t>‹#›</a:t>
            </a:fld>
            <a:endParaRPr lang="en-US"/>
          </a:p>
        </p:txBody>
      </p:sp>
    </p:spTree>
    <p:extLst>
      <p:ext uri="{BB962C8B-B14F-4D97-AF65-F5344CB8AC3E}">
        <p14:creationId xmlns:p14="http://schemas.microsoft.com/office/powerpoint/2010/main" val="3064160151"/>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Content Placeholder 2"/>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Edit Master text styles</a:t>
            </a:r>
          </a:p>
        </p:txBody>
      </p:sp>
      <p:sp>
        <p:nvSpPr>
          <p:cNvPr id="5" name="Date Placeholder 4"/>
          <p:cNvSpPr>
            <a:spLocks noGrp="1"/>
          </p:cNvSpPr>
          <p:nvPr>
            <p:ph type="dt" sz="half" idx="10"/>
          </p:nvPr>
        </p:nvSpPr>
        <p:spPr/>
        <p:txBody>
          <a:bodyPr/>
          <a:lstStyle/>
          <a:p>
            <a:fld id="{1C2A3444-B242-4305-9EE6-3327BB10749C}" type="datetimeFigureOut">
              <a:rPr lang="en-US" smtClean="0"/>
              <a:t>3/10/2026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FACA715-9F0B-4AB0-9E65-B25B863AAEBA}" type="slidenum">
              <a:rPr lang="en-US" smtClean="0"/>
              <a:t>‹#›</a:t>
            </a:fld>
            <a:endParaRPr lang="en-US"/>
          </a:p>
        </p:txBody>
      </p:sp>
    </p:spTree>
    <p:extLst>
      <p:ext uri="{BB962C8B-B14F-4D97-AF65-F5344CB8AC3E}">
        <p14:creationId xmlns:p14="http://schemas.microsoft.com/office/powerpoint/2010/main" val="354436373"/>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Picture Placeholder 2"/>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Edit Master text styles</a:t>
            </a:r>
          </a:p>
        </p:txBody>
      </p:sp>
      <p:sp>
        <p:nvSpPr>
          <p:cNvPr id="5" name="Date Placeholder 4"/>
          <p:cNvSpPr>
            <a:spLocks noGrp="1"/>
          </p:cNvSpPr>
          <p:nvPr>
            <p:ph type="dt" sz="half" idx="10"/>
          </p:nvPr>
        </p:nvSpPr>
        <p:spPr/>
        <p:txBody>
          <a:bodyPr/>
          <a:lstStyle/>
          <a:p>
            <a:fld id="{1C2A3444-B242-4305-9EE6-3327BB10749C}" type="datetimeFigureOut">
              <a:rPr lang="en-US" smtClean="0"/>
              <a:t>3/10/2026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FACA715-9F0B-4AB0-9E65-B25B863AAEBA}" type="slidenum">
              <a:rPr lang="en-US" smtClean="0"/>
              <a:t>‹#›</a:t>
            </a:fld>
            <a:endParaRPr lang="en-US"/>
          </a:p>
        </p:txBody>
      </p:sp>
    </p:spTree>
    <p:extLst>
      <p:ext uri="{BB962C8B-B14F-4D97-AF65-F5344CB8AC3E}">
        <p14:creationId xmlns:p14="http://schemas.microsoft.com/office/powerpoint/2010/main" val="2132389520"/>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1C2A3444-B242-4305-9EE6-3327BB10749C}" type="datetimeFigureOut">
              <a:rPr lang="en-US" smtClean="0"/>
              <a:t>3/10/2026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FACA715-9F0B-4AB0-9E65-B25B863AAEBA}" type="slidenum">
              <a:rPr lang="en-US" smtClean="0"/>
              <a:t>‹#›</a:t>
            </a:fld>
            <a:endParaRPr lang="en-US"/>
          </a:p>
        </p:txBody>
      </p:sp>
    </p:spTree>
    <p:extLst>
      <p:ext uri="{BB962C8B-B14F-4D97-AF65-F5344CB8AC3E}">
        <p14:creationId xmlns:p14="http://schemas.microsoft.com/office/powerpoint/2010/main" val="3464605846"/>
      </p:ext>
    </p:extLst>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724900" y="365125"/>
            <a:ext cx="2628900" cy="5811838"/>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838200" y="365125"/>
            <a:ext cx="7734300" cy="5811838"/>
          </a:xfrm>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1C2A3444-B242-4305-9EE6-3327BB10749C}" type="datetimeFigureOut">
              <a:rPr lang="en-US" smtClean="0"/>
              <a:t>3/10/2026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FACA715-9F0B-4AB0-9E65-B25B863AAEBA}" type="slidenum">
              <a:rPr lang="en-US" smtClean="0"/>
              <a:t>‹#›</a:t>
            </a:fld>
            <a:endParaRPr lang="en-US"/>
          </a:p>
        </p:txBody>
      </p:sp>
    </p:spTree>
    <p:extLst>
      <p:ext uri="{BB962C8B-B14F-4D97-AF65-F5344CB8AC3E}">
        <p14:creationId xmlns:p14="http://schemas.microsoft.com/office/powerpoint/2010/main" val="3202197355"/>
      </p:ext>
    </p:extLst>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914400" y="2130426"/>
            <a:ext cx="10363200" cy="1470025"/>
          </a:xfrm>
        </p:spPr>
        <p:txBody>
          <a:bodyPr/>
          <a:lstStyle/>
          <a:p>
            <a:r>
              <a:rPr lang="en-US"/>
              <a:t>Click to edit Master title style</a:t>
            </a:r>
          </a:p>
        </p:txBody>
      </p:sp>
      <p:sp>
        <p:nvSpPr>
          <p:cNvPr id="3" name="Subtitle 2"/>
          <p:cNvSpPr>
            <a:spLocks noGrp="1"/>
          </p:cNvSpPr>
          <p:nvPr>
            <p:ph type="subTitle" idx="1"/>
          </p:nvPr>
        </p:nvSpPr>
        <p:spPr>
          <a:xfrm>
            <a:off x="1828800" y="3886200"/>
            <a:ext cx="85344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p>
        </p:txBody>
      </p:sp>
      <p:sp>
        <p:nvSpPr>
          <p:cNvPr id="4" name="Date Placeholder 3"/>
          <p:cNvSpPr>
            <a:spLocks noGrp="1"/>
          </p:cNvSpPr>
          <p:nvPr>
            <p:ph type="dt" sz="half" idx="10"/>
          </p:nvPr>
        </p:nvSpPr>
        <p:spPr/>
        <p:txBody>
          <a:bodyPr/>
          <a:lstStyle/>
          <a:p>
            <a:fld id="{5BCAD085-E8A6-8845-BD4E-CB4CCA059FC4}" type="datetimeFigureOut">
              <a:rPr lang="en-US" smtClean="0"/>
              <a:t>3/10/2026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748527962"/>
      </p:ext>
    </p:extLst>
  </p:cSld>
  <p:clrMapOvr>
    <a:masterClrMapping/>
  </p:clrMapOvr>
</p:sldLayout>
</file>

<file path=ppt/slideLayouts/slideLayout25.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5BCAD085-E8A6-8845-BD4E-CB4CCA059FC4}" type="datetimeFigureOut">
              <a:rPr lang="en-US" smtClean="0"/>
              <a:t>3/10/2026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783013219"/>
      </p:ext>
    </p:extLst>
  </p:cSld>
  <p:clrMapOvr>
    <a:masterClrMapping/>
  </p:clrMapOvr>
</p:sldLayout>
</file>

<file path=ppt/slideLayouts/slideLayout26.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963084" y="4406901"/>
            <a:ext cx="10363200" cy="1362075"/>
          </a:xfrm>
        </p:spPr>
        <p:txBody>
          <a:bodyPr anchor="t"/>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963084" y="2906713"/>
            <a:ext cx="103632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5BCAD085-E8A6-8845-BD4E-CB4CCA059FC4}" type="datetimeFigureOut">
              <a:rPr lang="en-US" smtClean="0"/>
              <a:t>3/10/2026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956765880"/>
      </p:ext>
    </p:extLst>
  </p:cSld>
  <p:clrMapOvr>
    <a:masterClrMapping/>
  </p:clrMapOvr>
</p:sldLayout>
</file>

<file path=ppt/slideLayouts/slideLayout27.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609600" y="1600201"/>
            <a:ext cx="53848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6197600" y="1600201"/>
            <a:ext cx="53848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p:txBody>
          <a:bodyPr/>
          <a:lstStyle/>
          <a:p>
            <a:fld id="{5BCAD085-E8A6-8845-BD4E-CB4CCA059FC4}" type="datetimeFigureOut">
              <a:rPr lang="en-US" smtClean="0"/>
              <a:t>3/10/2026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1878687463"/>
      </p:ext>
    </p:extLst>
  </p:cSld>
  <p:clrMapOvr>
    <a:masterClrMapping/>
  </p:clrMapOvr>
</p:sldLayout>
</file>

<file path=ppt/slideLayouts/slideLayout28.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609600" y="1535113"/>
            <a:ext cx="5386917"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609600" y="2174875"/>
            <a:ext cx="5386917"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6193368" y="1535113"/>
            <a:ext cx="5389033"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6193368" y="2174875"/>
            <a:ext cx="5389033"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p:cNvSpPr>
            <a:spLocks noGrp="1"/>
          </p:cNvSpPr>
          <p:nvPr>
            <p:ph type="dt" sz="half" idx="10"/>
          </p:nvPr>
        </p:nvSpPr>
        <p:spPr/>
        <p:txBody>
          <a:bodyPr/>
          <a:lstStyle/>
          <a:p>
            <a:fld id="{5BCAD085-E8A6-8845-BD4E-CB4CCA059FC4}" type="datetimeFigureOut">
              <a:rPr lang="en-US" smtClean="0"/>
              <a:t>3/10/2026</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1815357936"/>
      </p:ext>
    </p:extLst>
  </p:cSld>
  <p:clrMapOvr>
    <a:masterClrMapping/>
  </p:clrMapOvr>
</p:sldLayout>
</file>

<file path=ppt/slideLayouts/slideLayout29.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2"/>
          <p:cNvSpPr>
            <a:spLocks noGrp="1"/>
          </p:cNvSpPr>
          <p:nvPr>
            <p:ph type="dt" sz="half" idx="10"/>
          </p:nvPr>
        </p:nvSpPr>
        <p:spPr/>
        <p:txBody>
          <a:bodyPr/>
          <a:lstStyle/>
          <a:p>
            <a:fld id="{5BCAD085-E8A6-8845-BD4E-CB4CCA059FC4}" type="datetimeFigureOut">
              <a:rPr lang="en-US" smtClean="0"/>
              <a:t>3/10/2026</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651263841"/>
      </p:ext>
    </p:extLst>
  </p:cSld>
  <p:clrMapOvr>
    <a:masterClrMapping/>
  </p:clrMapOvr>
</p:sldLayout>
</file>

<file path=ppt/slideLayouts/slideLayout30.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5BCAD085-E8A6-8845-BD4E-CB4CCA059FC4}" type="datetimeFigureOut">
              <a:rPr lang="en-US" smtClean="0"/>
              <a:t>3/10/2026</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913636278"/>
      </p:ext>
    </p:extLst>
  </p:cSld>
  <p:clrMapOvr>
    <a:masterClrMapping/>
  </p:clrMapOvr>
</p:sldLayout>
</file>

<file path=ppt/slideLayouts/slideLayout31.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09601" y="273050"/>
            <a:ext cx="4011084"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4766733" y="273051"/>
            <a:ext cx="6815667"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609601" y="1435101"/>
            <a:ext cx="4011084"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5BCAD085-E8A6-8845-BD4E-CB4CCA059FC4}" type="datetimeFigureOut">
              <a:rPr lang="en-US" smtClean="0"/>
              <a:t>3/10/2026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1365888290"/>
      </p:ext>
    </p:extLst>
  </p:cSld>
  <p:clrMapOvr>
    <a:masterClrMapping/>
  </p:clrMapOvr>
</p:sldLayout>
</file>

<file path=ppt/slideLayouts/slideLayout32.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2389717" y="4800600"/>
            <a:ext cx="73152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2389717" y="612775"/>
            <a:ext cx="73152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2389717" y="5367338"/>
            <a:ext cx="73152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5BCAD085-E8A6-8845-BD4E-CB4CCA059FC4}" type="datetimeFigureOut">
              <a:rPr lang="en-US" smtClean="0"/>
              <a:t>3/10/2026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314674280"/>
      </p:ext>
    </p:extLst>
  </p:cSld>
  <p:clrMapOvr>
    <a:masterClrMapping/>
  </p:clrMapOvr>
</p:sldLayout>
</file>

<file path=ppt/slideLayouts/slideLayout33.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5BCAD085-E8A6-8845-BD4E-CB4CCA059FC4}" type="datetimeFigureOut">
              <a:rPr lang="en-US" smtClean="0"/>
              <a:t>3/10/2026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4008272708"/>
      </p:ext>
    </p:extLst>
  </p:cSld>
  <p:clrMapOvr>
    <a:masterClrMapping/>
  </p:clrMapOvr>
</p:sldLayout>
</file>

<file path=ppt/slideLayouts/slideLayout34.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839200" y="274639"/>
            <a:ext cx="2743200" cy="5851525"/>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609600" y="274639"/>
            <a:ext cx="8026400" cy="5851525"/>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5BCAD085-E8A6-8845-BD4E-CB4CCA059FC4}" type="datetimeFigureOut">
              <a:rPr lang="en-US" smtClean="0"/>
              <a:t>3/10/2026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966695416"/>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20.xml"/><Relationship Id="rId3" Type="http://schemas.openxmlformats.org/officeDocument/2006/relationships/slideLayout" Target="../slideLayouts/slideLayout15.xml"/><Relationship Id="rId7" Type="http://schemas.openxmlformats.org/officeDocument/2006/relationships/slideLayout" Target="../slideLayouts/slideLayout19.xml"/><Relationship Id="rId12" Type="http://schemas.openxmlformats.org/officeDocument/2006/relationships/theme" Target="../theme/theme2.xml"/><Relationship Id="rId2" Type="http://schemas.openxmlformats.org/officeDocument/2006/relationships/slideLayout" Target="../slideLayouts/slideLayout14.xml"/><Relationship Id="rId1" Type="http://schemas.openxmlformats.org/officeDocument/2006/relationships/slideLayout" Target="../slideLayouts/slideLayout13.xml"/><Relationship Id="rId6" Type="http://schemas.openxmlformats.org/officeDocument/2006/relationships/slideLayout" Target="../slideLayouts/slideLayout18.xml"/><Relationship Id="rId11" Type="http://schemas.openxmlformats.org/officeDocument/2006/relationships/slideLayout" Target="../slideLayouts/slideLayout23.xml"/><Relationship Id="rId5" Type="http://schemas.openxmlformats.org/officeDocument/2006/relationships/slideLayout" Target="../slideLayouts/slideLayout17.xml"/><Relationship Id="rId10" Type="http://schemas.openxmlformats.org/officeDocument/2006/relationships/slideLayout" Target="../slideLayouts/slideLayout22.xml"/><Relationship Id="rId4" Type="http://schemas.openxmlformats.org/officeDocument/2006/relationships/slideLayout" Target="../slideLayouts/slideLayout16.xml"/><Relationship Id="rId9" Type="http://schemas.openxmlformats.org/officeDocument/2006/relationships/slideLayout" Target="../slideLayouts/slideLayout21.xml"/></Relationships>
</file>

<file path=ppt/slideMasters/_rels/slideMaster3.xml.rels><?xml version="1.0" encoding="UTF-8" standalone="yes"?>
<Relationships xmlns="http://schemas.openxmlformats.org/package/2006/relationships"><Relationship Id="rId8" Type="http://schemas.openxmlformats.org/officeDocument/2006/relationships/slideLayout" Target="../slideLayouts/slideLayout31.xml"/><Relationship Id="rId3" Type="http://schemas.openxmlformats.org/officeDocument/2006/relationships/slideLayout" Target="../slideLayouts/slideLayout26.xml"/><Relationship Id="rId7" Type="http://schemas.openxmlformats.org/officeDocument/2006/relationships/slideLayout" Target="../slideLayouts/slideLayout30.xml"/><Relationship Id="rId12" Type="http://schemas.openxmlformats.org/officeDocument/2006/relationships/theme" Target="../theme/theme3.xml"/><Relationship Id="rId2" Type="http://schemas.openxmlformats.org/officeDocument/2006/relationships/slideLayout" Target="../slideLayouts/slideLayout25.xml"/><Relationship Id="rId1" Type="http://schemas.openxmlformats.org/officeDocument/2006/relationships/slideLayout" Target="../slideLayouts/slideLayout24.xml"/><Relationship Id="rId6" Type="http://schemas.openxmlformats.org/officeDocument/2006/relationships/slideLayout" Target="../slideLayouts/slideLayout29.xml"/><Relationship Id="rId11" Type="http://schemas.openxmlformats.org/officeDocument/2006/relationships/slideLayout" Target="../slideLayouts/slideLayout34.xml"/><Relationship Id="rId5" Type="http://schemas.openxmlformats.org/officeDocument/2006/relationships/slideLayout" Target="../slideLayouts/slideLayout28.xml"/><Relationship Id="rId10" Type="http://schemas.openxmlformats.org/officeDocument/2006/relationships/slideLayout" Target="../slideLayouts/slideLayout33.xml"/><Relationship Id="rId4" Type="http://schemas.openxmlformats.org/officeDocument/2006/relationships/slideLayout" Target="../slideLayouts/slideLayout27.xml"/><Relationship Id="rId9" Type="http://schemas.openxmlformats.org/officeDocument/2006/relationships/slideLayout" Target="../slideLayouts/slideLayout32.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A8CD2036-470C-41DD-9070-C5B2EA42C566}"/>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a:extLst>
              <a:ext uri="{FF2B5EF4-FFF2-40B4-BE49-F238E27FC236}">
                <a16:creationId xmlns:a16="http://schemas.microsoft.com/office/drawing/2014/main" id="{BCA9838B-68A0-451D-9120-FB3E0E27E6AB}"/>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4EA58307-2E82-420D-9D72-CE36B578290A}"/>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152D5F4F-DB64-46C8-BB19-E96241040C05}" type="datetimeFigureOut">
              <a:rPr lang="en-US" smtClean="0"/>
              <a:t>3/10/2026</a:t>
            </a:fld>
            <a:endParaRPr lang="en-US"/>
          </a:p>
        </p:txBody>
      </p:sp>
      <p:sp>
        <p:nvSpPr>
          <p:cNvPr id="5" name="Footer Placeholder 4">
            <a:extLst>
              <a:ext uri="{FF2B5EF4-FFF2-40B4-BE49-F238E27FC236}">
                <a16:creationId xmlns:a16="http://schemas.microsoft.com/office/drawing/2014/main" id="{2C9E71AE-1B11-4078-8369-482F8F958E3A}"/>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a:extLst>
              <a:ext uri="{FF2B5EF4-FFF2-40B4-BE49-F238E27FC236}">
                <a16:creationId xmlns:a16="http://schemas.microsoft.com/office/drawing/2014/main" id="{30D8892C-1091-44E7-B71C-F528D04F78ED}"/>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C8EBFE35-4981-41EC-9C8B-AF4D6818CD96}" type="slidenum">
              <a:rPr lang="en-US" smtClean="0"/>
              <a:t>‹#›</a:t>
            </a:fld>
            <a:endParaRPr lang="en-US"/>
          </a:p>
        </p:txBody>
      </p:sp>
    </p:spTree>
    <p:extLst>
      <p:ext uri="{BB962C8B-B14F-4D97-AF65-F5344CB8AC3E}">
        <p14:creationId xmlns:p14="http://schemas.microsoft.com/office/powerpoint/2010/main" val="1359524211"/>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 id="2147483672" r:id="rId12"/>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1C2A3444-B242-4305-9EE6-3327BB10749C}" type="datetimeFigureOut">
              <a:rPr lang="en-US" smtClean="0"/>
              <a:t>3/10/2026</a:t>
            </a:fld>
            <a:endParaRPr lang="en-US"/>
          </a:p>
        </p:txBody>
      </p:sp>
      <p:sp>
        <p:nvSpPr>
          <p:cNvPr id="5" name="Footer Placeholder 4"/>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CFACA715-9F0B-4AB0-9E65-B25B863AAEBA}" type="slidenum">
              <a:rPr lang="en-US" smtClean="0"/>
              <a:t>‹#›</a:t>
            </a:fld>
            <a:endParaRPr lang="en-US"/>
          </a:p>
        </p:txBody>
      </p:sp>
    </p:spTree>
    <p:extLst>
      <p:ext uri="{BB962C8B-B14F-4D97-AF65-F5344CB8AC3E}">
        <p14:creationId xmlns:p14="http://schemas.microsoft.com/office/powerpoint/2010/main" val="4062171956"/>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3.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609600" y="274638"/>
            <a:ext cx="10972800" cy="1143000"/>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p:cNvSpPr>
            <a:spLocks noGrp="1"/>
          </p:cNvSpPr>
          <p:nvPr>
            <p:ph type="body" idx="1"/>
          </p:nvPr>
        </p:nvSpPr>
        <p:spPr>
          <a:xfrm>
            <a:off x="609600" y="1600201"/>
            <a:ext cx="10972800" cy="4525963"/>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2"/>
          </p:nvPr>
        </p:nvSpPr>
        <p:spPr>
          <a:xfrm>
            <a:off x="609600" y="6356351"/>
            <a:ext cx="28448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5BCAD085-E8A6-8845-BD4E-CB4CCA059FC4}" type="datetimeFigureOut">
              <a:rPr lang="en-US" smtClean="0"/>
              <a:t>3/10/2026</a:t>
            </a:fld>
            <a:endParaRPr lang="en-US"/>
          </a:p>
        </p:txBody>
      </p:sp>
      <p:sp>
        <p:nvSpPr>
          <p:cNvPr id="5" name="Footer Placeholder 4"/>
          <p:cNvSpPr>
            <a:spLocks noGrp="1"/>
          </p:cNvSpPr>
          <p:nvPr>
            <p:ph type="ftr" sz="quarter" idx="3"/>
          </p:nvPr>
        </p:nvSpPr>
        <p:spPr>
          <a:xfrm>
            <a:off x="4165600" y="6356351"/>
            <a:ext cx="3860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8737600" y="6356351"/>
            <a:ext cx="28448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C1FF6DA9-008F-8B48-92A6-B652298478BF}" type="slidenum">
              <a:rPr lang="en-US" smtClean="0"/>
              <a:t>‹#›</a:t>
            </a:fld>
            <a:endParaRPr lang="en-US"/>
          </a:p>
        </p:txBody>
      </p:sp>
    </p:spTree>
    <p:extLst>
      <p:ext uri="{BB962C8B-B14F-4D97-AF65-F5344CB8AC3E}">
        <p14:creationId xmlns:p14="http://schemas.microsoft.com/office/powerpoint/2010/main" val="1231245001"/>
      </p:ext>
    </p:extLst>
  </p:cSld>
  <p:clrMap bg1="lt1" tx1="dk1" bg2="lt2" tx2="dk2" accent1="accent1" accent2="accent2" accent3="accent3" accent4="accent4" accent5="accent5" accent6="accent6" hlink="hlink" folHlink="folHlink"/>
  <p:sldLayoutIdLst>
    <p:sldLayoutId id="2147483674" r:id="rId1"/>
    <p:sldLayoutId id="2147483675" r:id="rId2"/>
    <p:sldLayoutId id="2147483676" r:id="rId3"/>
    <p:sldLayoutId id="2147483677" r:id="rId4"/>
    <p:sldLayoutId id="2147483678" r:id="rId5"/>
    <p:sldLayoutId id="2147483679" r:id="rId6"/>
    <p:sldLayoutId id="2147483680" r:id="rId7"/>
    <p:sldLayoutId id="2147483681" r:id="rId8"/>
    <p:sldLayoutId id="2147483682" r:id="rId9"/>
    <p:sldLayoutId id="2147483683" r:id="rId10"/>
    <p:sldLayoutId id="2147483684" r:id="rId11"/>
  </p:sldLayoutIdLst>
  <p:txStyles>
    <p:titleStyle>
      <a:lvl1pPr algn="ctr" defTabSz="4572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457200" rtl="0" eaLnBrk="1" latinLnBrk="0" hangingPunct="1">
        <a:spcBef>
          <a:spcPct val="20000"/>
        </a:spcBef>
        <a:buFont typeface="Arial"/>
        <a:buChar char="•"/>
        <a:defRPr sz="3200" kern="1200">
          <a:solidFill>
            <a:schemeClr val="tx1"/>
          </a:solidFill>
          <a:latin typeface="+mn-lt"/>
          <a:ea typeface="+mn-ea"/>
          <a:cs typeface="+mn-cs"/>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13.xml"/></Relationships>
</file>

<file path=ppt/slides/_rels/slide4.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14.xml"/></Relationships>
</file>

<file path=ppt/slides/_rels/slide5.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7.xml"/></Relationships>
</file>

<file path=ppt/slides/_rels/slide6.xml.rels><?xml version="1.0" encoding="UTF-8" standalone="yes"?>
<Relationships xmlns="http://schemas.openxmlformats.org/package/2006/relationships"><Relationship Id="rId3" Type="http://schemas.openxmlformats.org/officeDocument/2006/relationships/diagramLayout" Target="../diagrams/layout1.xml"/><Relationship Id="rId2" Type="http://schemas.openxmlformats.org/officeDocument/2006/relationships/diagramData" Target="../diagrams/data1.xml"/><Relationship Id="rId1" Type="http://schemas.openxmlformats.org/officeDocument/2006/relationships/slideLayout" Target="../slideLayouts/slideLayout2.xml"/><Relationship Id="rId6" Type="http://schemas.microsoft.com/office/2007/relationships/diagramDrawing" Target="../diagrams/drawing1.xml"/><Relationship Id="rId5" Type="http://schemas.openxmlformats.org/officeDocument/2006/relationships/diagramColors" Target="../diagrams/colors1.xml"/><Relationship Id="rId4" Type="http://schemas.openxmlformats.org/officeDocument/2006/relationships/diagramQuickStyle" Target="../diagrams/quickStyle1.xml"/></Relationships>
</file>

<file path=ppt/slides/_rels/slide7.xml.rels><?xml version="1.0" encoding="UTF-8" standalone="yes"?>
<Relationships xmlns="http://schemas.openxmlformats.org/package/2006/relationships"><Relationship Id="rId3" Type="http://schemas.openxmlformats.org/officeDocument/2006/relationships/image" Target="../media/image11.jpeg"/><Relationship Id="rId2" Type="http://schemas.openxmlformats.org/officeDocument/2006/relationships/notesSlide" Target="../notesSlides/notesSlide1.xml"/><Relationship Id="rId1" Type="http://schemas.openxmlformats.org/officeDocument/2006/relationships/slideLayout" Target="../slideLayouts/slideLayout12.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12.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12.xml"/></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12.xml"/></Relationships>
</file>

<file path=ppt/slides/_rels/slide11.xml.rels><?xml version="1.0" encoding="UTF-8" standalone="yes"?>
<Relationships xmlns="http://schemas.openxmlformats.org/package/2006/relationships"><Relationship Id="rId3" Type="http://schemas.openxmlformats.org/officeDocument/2006/relationships/image" Target="../media/image12.jpg"/><Relationship Id="rId2" Type="http://schemas.openxmlformats.org/officeDocument/2006/relationships/notesSlide" Target="../notesSlides/notesSlide5.xml"/><Relationship Id="rId1" Type="http://schemas.openxmlformats.org/officeDocument/2006/relationships/slideLayout" Target="../slideLayouts/slideLayout12.xml"/><Relationship Id="rId4" Type="http://schemas.openxmlformats.org/officeDocument/2006/relationships/hyperlink" Target="http://www.ag.ndsu.edu/gearupkindergarten/gearing-up-blog/parent-involvement-with-childrens-education" TargetMode="External"/></Relationships>
</file>

<file path=ppt/slides/_rels/slide12.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12.xml"/></Relationships>
</file>

<file path=ppt/slides/_rels/slide13.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notesSlide" Target="../notesSlides/notesSlide7.xml"/><Relationship Id="rId1" Type="http://schemas.openxmlformats.org/officeDocument/2006/relationships/slideLayout" Target="../slideLayouts/slideLayout12.xml"/></Relationships>
</file>

<file path=ppt/slides/_rels/slide14.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1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16.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13.xml"/></Relationships>
</file>

<file path=ppt/slides/_rels/slide17.xml.rels><?xml version="1.0" encoding="UTF-8" standalone="yes"?>
<Relationships xmlns="http://schemas.openxmlformats.org/package/2006/relationships"><Relationship Id="rId2" Type="http://schemas.openxmlformats.org/officeDocument/2006/relationships/image" Target="../media/image14.png"/><Relationship Id="rId1" Type="http://schemas.openxmlformats.org/officeDocument/2006/relationships/slideLayout" Target="../slideLayouts/slideLayout6.xml"/></Relationships>
</file>

<file path=ppt/slides/_rels/slide18.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image" Target="../media/image15.png"/><Relationship Id="rId1" Type="http://schemas.openxmlformats.org/officeDocument/2006/relationships/slideLayout" Target="../slideLayouts/slideLayout6.xml"/></Relationships>
</file>

<file path=ppt/slides/_rels/slide19.xml.rels><?xml version="1.0" encoding="UTF-8" standalone="yes"?>
<Relationships xmlns="http://schemas.openxmlformats.org/package/2006/relationships"><Relationship Id="rId2" Type="http://schemas.openxmlformats.org/officeDocument/2006/relationships/image" Target="../media/image17.svg"/><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2" Type="http://schemas.openxmlformats.org/officeDocument/2006/relationships/image" Target="../media/image18.png"/><Relationship Id="rId1" Type="http://schemas.openxmlformats.org/officeDocument/2006/relationships/slideLayout" Target="../slideLayouts/slideLayout6.xml"/></Relationships>
</file>

<file path=ppt/slides/_rels/slide21.xml.rels><?xml version="1.0" encoding="UTF-8" standalone="yes"?>
<Relationships xmlns="http://schemas.openxmlformats.org/package/2006/relationships"><Relationship Id="rId3" Type="http://schemas.openxmlformats.org/officeDocument/2006/relationships/image" Target="../media/image20.png"/><Relationship Id="rId2" Type="http://schemas.openxmlformats.org/officeDocument/2006/relationships/image" Target="../media/image19.png"/><Relationship Id="rId1" Type="http://schemas.openxmlformats.org/officeDocument/2006/relationships/slideLayout" Target="../slideLayouts/slideLayout6.xml"/></Relationships>
</file>

<file path=ppt/slides/_rels/slide22.xml.rels><?xml version="1.0" encoding="UTF-8" standalone="yes"?>
<Relationships xmlns="http://schemas.openxmlformats.org/package/2006/relationships"><Relationship Id="rId2" Type="http://schemas.openxmlformats.org/officeDocument/2006/relationships/image" Target="../media/image17.svg"/><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2" Type="http://schemas.openxmlformats.org/officeDocument/2006/relationships/image" Target="../media/image17.svg"/><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2" Type="http://schemas.openxmlformats.org/officeDocument/2006/relationships/image" Target="../media/image21.png"/><Relationship Id="rId1" Type="http://schemas.openxmlformats.org/officeDocument/2006/relationships/slideLayout" Target="../slideLayouts/slideLayout29.xml"/></Relationships>
</file>

<file path=ppt/slides/_rels/slide27.xml.rels><?xml version="1.0" encoding="UTF-8" standalone="yes"?>
<Relationships xmlns="http://schemas.openxmlformats.org/package/2006/relationships"><Relationship Id="rId2" Type="http://schemas.openxmlformats.org/officeDocument/2006/relationships/image" Target="../media/image22.png"/><Relationship Id="rId1" Type="http://schemas.openxmlformats.org/officeDocument/2006/relationships/slideLayout" Target="../slideLayouts/slideLayout29.xml"/></Relationships>
</file>

<file path=ppt/slides/_rels/slide28.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Title 1"/>
          <p:cNvSpPr>
            <a:spLocks noGrp="1"/>
          </p:cNvSpPr>
          <p:nvPr>
            <p:ph type="ctrTitle"/>
          </p:nvPr>
        </p:nvSpPr>
        <p:spPr>
          <a:xfrm>
            <a:off x="2362200" y="2743888"/>
            <a:ext cx="7467600" cy="2325170"/>
          </a:xfrm>
        </p:spPr>
        <p:txBody>
          <a:bodyPr anchor="ctr">
            <a:normAutofit/>
          </a:bodyPr>
          <a:lstStyle/>
          <a:p>
            <a:r>
              <a:rPr lang="en-US" sz="7200" b="1" dirty="0"/>
              <a:t>Hanford Elementary School District</a:t>
            </a:r>
          </a:p>
        </p:txBody>
      </p:sp>
      <p:sp>
        <p:nvSpPr>
          <p:cNvPr id="3" name="Subtitle 2"/>
          <p:cNvSpPr>
            <a:spLocks noGrp="1"/>
          </p:cNvSpPr>
          <p:nvPr>
            <p:ph type="subTitle" idx="1"/>
          </p:nvPr>
        </p:nvSpPr>
        <p:spPr>
          <a:xfrm>
            <a:off x="2362200" y="5376672"/>
            <a:ext cx="7467600" cy="564199"/>
          </a:xfrm>
        </p:spPr>
        <p:txBody>
          <a:bodyPr anchor="ctr">
            <a:noAutofit/>
          </a:bodyPr>
          <a:lstStyle/>
          <a:p>
            <a:r>
              <a:rPr lang="en-US" sz="3200" dirty="0"/>
              <a:t>Parent Advisory Committee: </a:t>
            </a:r>
          </a:p>
          <a:p>
            <a:r>
              <a:rPr lang="en-US" sz="3200" dirty="0"/>
              <a:t>March 17, 2026</a:t>
            </a:r>
          </a:p>
        </p:txBody>
      </p:sp>
      <p:sp>
        <p:nvSpPr>
          <p:cNvPr id="9" name="Rectangle 8">
            <a:extLst>
              <a:ext uri="{FF2B5EF4-FFF2-40B4-BE49-F238E27FC236}">
                <a16:creationId xmlns:a16="http://schemas.microsoft.com/office/drawing/2014/main" id="{92EA0DEB-983C-4A94-9B9A-51E32098C2E2}"/>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2103120" cy="6858000"/>
          </a:xfrm>
          <a:prstGeom prst="rect">
            <a:avLst/>
          </a:prstGeom>
          <a:solidFill>
            <a:srgbClr val="33386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1" name="Oval 10">
            <a:extLst>
              <a:ext uri="{FF2B5EF4-FFF2-40B4-BE49-F238E27FC236}">
                <a16:creationId xmlns:a16="http://schemas.microsoft.com/office/drawing/2014/main" id="{9E197AD2-3004-4188-A389-E9EAC108A04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5135880" y="917129"/>
            <a:ext cx="1920240" cy="1920240"/>
          </a:xfrm>
          <a:prstGeom prst="ellipse">
            <a:avLst/>
          </a:prstGeom>
          <a:solidFill>
            <a:srgbClr val="FFFFFF"/>
          </a:solidFill>
          <a:ln w="19050">
            <a:solidFill>
              <a:srgbClr val="33386A"/>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pic>
        <p:nvPicPr>
          <p:cNvPr id="4" name="Picture 3"/>
          <p:cNvPicPr>
            <a:picLocks noChangeAspect="1"/>
          </p:cNvPicPr>
          <p:nvPr/>
        </p:nvPicPr>
        <p:blipFill rotWithShape="1">
          <a:blip r:embed="rId2">
            <a:alphaModFix/>
            <a:extLst>
              <a:ext uri="{28A0092B-C50C-407E-A947-70E740481C1C}">
                <a14:useLocalDpi xmlns:a14="http://schemas.microsoft.com/office/drawing/2010/main" val="0"/>
              </a:ext>
            </a:extLst>
          </a:blip>
          <a:srcRect t="571" r="-2" b="646"/>
          <a:stretch/>
        </p:blipFill>
        <p:spPr>
          <a:xfrm>
            <a:off x="5229361" y="1010610"/>
            <a:ext cx="1733278" cy="1733278"/>
          </a:xfrm>
          <a:custGeom>
            <a:avLst/>
            <a:gdLst/>
            <a:ahLst/>
            <a:cxnLst/>
            <a:rect l="l" t="t" r="r" b="b"/>
            <a:pathLst>
              <a:path w="6057610" h="6057610">
                <a:moveTo>
                  <a:pt x="3028805" y="0"/>
                </a:moveTo>
                <a:cubicBezTo>
                  <a:pt x="4701568" y="0"/>
                  <a:pt x="6057610" y="1356042"/>
                  <a:pt x="6057610" y="3028805"/>
                </a:cubicBezTo>
                <a:cubicBezTo>
                  <a:pt x="6057610" y="4701568"/>
                  <a:pt x="4701568" y="6057610"/>
                  <a:pt x="3028805" y="6057610"/>
                </a:cubicBezTo>
                <a:cubicBezTo>
                  <a:pt x="1356042" y="6057610"/>
                  <a:pt x="0" y="4701568"/>
                  <a:pt x="0" y="3028805"/>
                </a:cubicBezTo>
                <a:cubicBezTo>
                  <a:pt x="0" y="1356042"/>
                  <a:pt x="1356042" y="0"/>
                  <a:pt x="3028805" y="0"/>
                </a:cubicBezTo>
                <a:close/>
              </a:path>
            </a:pathLst>
          </a:custGeom>
          <a:effectLst>
            <a:softEdge rad="0"/>
          </a:effectLst>
        </p:spPr>
      </p:pic>
      <p:sp>
        <p:nvSpPr>
          <p:cNvPr id="13" name="Rectangle 12">
            <a:extLst>
              <a:ext uri="{FF2B5EF4-FFF2-40B4-BE49-F238E27FC236}">
                <a16:creationId xmlns:a16="http://schemas.microsoft.com/office/drawing/2014/main" id="{A82D0C51-DE81-4DC1-8D2D-1A3EE14E678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0088880" y="0"/>
            <a:ext cx="2103120" cy="6858000"/>
          </a:xfrm>
          <a:prstGeom prst="rect">
            <a:avLst/>
          </a:prstGeom>
          <a:solidFill>
            <a:srgbClr val="33386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3380431582"/>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7" name="Rectangle 16">
            <a:extLst>
              <a:ext uri="{FF2B5EF4-FFF2-40B4-BE49-F238E27FC236}">
                <a16:creationId xmlns:a16="http://schemas.microsoft.com/office/drawing/2014/main" id="{100EDD19-6802-4EC3-95CE-CFFAB042CFD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2" name="Title 1"/>
          <p:cNvSpPr>
            <a:spLocks noGrp="1"/>
          </p:cNvSpPr>
          <p:nvPr>
            <p:ph type="title"/>
          </p:nvPr>
        </p:nvSpPr>
        <p:spPr>
          <a:xfrm>
            <a:off x="838200" y="365125"/>
            <a:ext cx="10515600" cy="1325563"/>
          </a:xfrm>
        </p:spPr>
        <p:txBody>
          <a:bodyPr>
            <a:normAutofit/>
          </a:bodyPr>
          <a:lstStyle/>
          <a:p>
            <a:r>
              <a:rPr lang="en-US" sz="5400" dirty="0"/>
              <a:t>Welcome &amp; Introductions	</a:t>
            </a:r>
          </a:p>
        </p:txBody>
      </p:sp>
      <p:sp>
        <p:nvSpPr>
          <p:cNvPr id="19" name="sketch line">
            <a:extLst>
              <a:ext uri="{FF2B5EF4-FFF2-40B4-BE49-F238E27FC236}">
                <a16:creationId xmlns:a16="http://schemas.microsoft.com/office/drawing/2014/main" id="{DB17E863-922E-4C26-BD64-E8FD41D2866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669036" y="1677373"/>
            <a:ext cx="10853928" cy="18288"/>
          </a:xfrm>
          <a:custGeom>
            <a:avLst/>
            <a:gdLst>
              <a:gd name="csX0" fmla="*/ 0 w 10853928"/>
              <a:gd name="csY0" fmla="*/ 0 h 18288"/>
              <a:gd name="csX1" fmla="*/ 461292 w 10853928"/>
              <a:gd name="csY1" fmla="*/ 0 h 18288"/>
              <a:gd name="csX2" fmla="*/ 1139662 w 10853928"/>
              <a:gd name="csY2" fmla="*/ 0 h 18288"/>
              <a:gd name="csX3" fmla="*/ 1926572 w 10853928"/>
              <a:gd name="csY3" fmla="*/ 0 h 18288"/>
              <a:gd name="csX4" fmla="*/ 2279325 w 10853928"/>
              <a:gd name="csY4" fmla="*/ 0 h 18288"/>
              <a:gd name="csX5" fmla="*/ 2632078 w 10853928"/>
              <a:gd name="csY5" fmla="*/ 0 h 18288"/>
              <a:gd name="csX6" fmla="*/ 3527527 w 10853928"/>
              <a:gd name="csY6" fmla="*/ 0 h 18288"/>
              <a:gd name="csX7" fmla="*/ 4205897 w 10853928"/>
              <a:gd name="csY7" fmla="*/ 0 h 18288"/>
              <a:gd name="csX8" fmla="*/ 4558650 w 10853928"/>
              <a:gd name="csY8" fmla="*/ 0 h 18288"/>
              <a:gd name="csX9" fmla="*/ 5237020 w 10853928"/>
              <a:gd name="csY9" fmla="*/ 0 h 18288"/>
              <a:gd name="csX10" fmla="*/ 6132469 w 10853928"/>
              <a:gd name="csY10" fmla="*/ 0 h 18288"/>
              <a:gd name="csX11" fmla="*/ 6702301 w 10853928"/>
              <a:gd name="csY11" fmla="*/ 0 h 18288"/>
              <a:gd name="csX12" fmla="*/ 7272132 w 10853928"/>
              <a:gd name="csY12" fmla="*/ 0 h 18288"/>
              <a:gd name="csX13" fmla="*/ 7950502 w 10853928"/>
              <a:gd name="csY13" fmla="*/ 0 h 18288"/>
              <a:gd name="csX14" fmla="*/ 8737412 w 10853928"/>
              <a:gd name="csY14" fmla="*/ 0 h 18288"/>
              <a:gd name="csX15" fmla="*/ 9524322 w 10853928"/>
              <a:gd name="csY15" fmla="*/ 0 h 18288"/>
              <a:gd name="csX16" fmla="*/ 10853928 w 10853928"/>
              <a:gd name="csY16" fmla="*/ 0 h 18288"/>
              <a:gd name="csX17" fmla="*/ 10853928 w 10853928"/>
              <a:gd name="csY17" fmla="*/ 18288 h 18288"/>
              <a:gd name="csX18" fmla="*/ 10392636 w 10853928"/>
              <a:gd name="csY18" fmla="*/ 18288 h 18288"/>
              <a:gd name="csX19" fmla="*/ 9497187 w 10853928"/>
              <a:gd name="csY19" fmla="*/ 18288 h 18288"/>
              <a:gd name="csX20" fmla="*/ 8818817 w 10853928"/>
              <a:gd name="csY20" fmla="*/ 18288 h 18288"/>
              <a:gd name="csX21" fmla="*/ 8466064 w 10853928"/>
              <a:gd name="csY21" fmla="*/ 18288 h 18288"/>
              <a:gd name="csX22" fmla="*/ 7787693 w 10853928"/>
              <a:gd name="csY22" fmla="*/ 18288 h 18288"/>
              <a:gd name="csX23" fmla="*/ 7217862 w 10853928"/>
              <a:gd name="csY23" fmla="*/ 18288 h 18288"/>
              <a:gd name="csX24" fmla="*/ 6648031 w 10853928"/>
              <a:gd name="csY24" fmla="*/ 18288 h 18288"/>
              <a:gd name="csX25" fmla="*/ 6078200 w 10853928"/>
              <a:gd name="csY25" fmla="*/ 18288 h 18288"/>
              <a:gd name="csX26" fmla="*/ 5508368 w 10853928"/>
              <a:gd name="csY26" fmla="*/ 18288 h 18288"/>
              <a:gd name="csX27" fmla="*/ 4721459 w 10853928"/>
              <a:gd name="csY27" fmla="*/ 18288 h 18288"/>
              <a:gd name="csX28" fmla="*/ 4043088 w 10853928"/>
              <a:gd name="csY28" fmla="*/ 18288 h 18288"/>
              <a:gd name="csX29" fmla="*/ 3690336 w 10853928"/>
              <a:gd name="csY29" fmla="*/ 18288 h 18288"/>
              <a:gd name="csX30" fmla="*/ 3120504 w 10853928"/>
              <a:gd name="csY30" fmla="*/ 18288 h 18288"/>
              <a:gd name="csX31" fmla="*/ 2333595 w 10853928"/>
              <a:gd name="csY31" fmla="*/ 18288 h 18288"/>
              <a:gd name="csX32" fmla="*/ 1872303 w 10853928"/>
              <a:gd name="csY32" fmla="*/ 18288 h 18288"/>
              <a:gd name="csX33" fmla="*/ 976854 w 10853928"/>
              <a:gd name="csY33" fmla="*/ 18288 h 18288"/>
              <a:gd name="csX34" fmla="*/ 0 w 10853928"/>
              <a:gd name="csY34" fmla="*/ 18288 h 18288"/>
              <a:gd name="csX35" fmla="*/ 0 w 10853928"/>
              <a:gd name="csY35" fmla="*/ 0 h 18288"/>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 ang="0">
                <a:pos x="csX12" y="csY12"/>
              </a:cxn>
              <a:cxn ang="0">
                <a:pos x="csX13" y="csY13"/>
              </a:cxn>
              <a:cxn ang="0">
                <a:pos x="csX14" y="csY14"/>
              </a:cxn>
              <a:cxn ang="0">
                <a:pos x="csX15" y="csY15"/>
              </a:cxn>
              <a:cxn ang="0">
                <a:pos x="csX16" y="csY16"/>
              </a:cxn>
              <a:cxn ang="0">
                <a:pos x="csX17" y="csY17"/>
              </a:cxn>
              <a:cxn ang="0">
                <a:pos x="csX18" y="csY18"/>
              </a:cxn>
              <a:cxn ang="0">
                <a:pos x="csX19" y="csY19"/>
              </a:cxn>
              <a:cxn ang="0">
                <a:pos x="csX20" y="csY20"/>
              </a:cxn>
              <a:cxn ang="0">
                <a:pos x="csX21" y="csY21"/>
              </a:cxn>
              <a:cxn ang="0">
                <a:pos x="csX22" y="csY22"/>
              </a:cxn>
              <a:cxn ang="0">
                <a:pos x="csX23" y="csY23"/>
              </a:cxn>
              <a:cxn ang="0">
                <a:pos x="csX24" y="csY24"/>
              </a:cxn>
              <a:cxn ang="0">
                <a:pos x="csX25" y="csY25"/>
              </a:cxn>
              <a:cxn ang="0">
                <a:pos x="csX26" y="csY26"/>
              </a:cxn>
              <a:cxn ang="0">
                <a:pos x="csX27" y="csY27"/>
              </a:cxn>
              <a:cxn ang="0">
                <a:pos x="csX28" y="csY28"/>
              </a:cxn>
              <a:cxn ang="0">
                <a:pos x="csX29" y="csY29"/>
              </a:cxn>
              <a:cxn ang="0">
                <a:pos x="csX30" y="csY30"/>
              </a:cxn>
              <a:cxn ang="0">
                <a:pos x="csX31" y="csY31"/>
              </a:cxn>
              <a:cxn ang="0">
                <a:pos x="csX32" y="csY32"/>
              </a:cxn>
              <a:cxn ang="0">
                <a:pos x="csX33" y="csY33"/>
              </a:cxn>
              <a:cxn ang="0">
                <a:pos x="csX34" y="csY34"/>
              </a:cxn>
              <a:cxn ang="0">
                <a:pos x="csX35" y="csY35"/>
              </a:cxn>
            </a:cxnLst>
            <a:rect l="l" t="t" r="r" b="b"/>
            <a:pathLst>
              <a:path w="10853928" h="18288" fill="none" extrusionOk="0">
                <a:moveTo>
                  <a:pt x="0" y="0"/>
                </a:moveTo>
                <a:cubicBezTo>
                  <a:pt x="146993" y="-19076"/>
                  <a:pt x="347684" y="-4790"/>
                  <a:pt x="461292" y="0"/>
                </a:cubicBezTo>
                <a:cubicBezTo>
                  <a:pt x="574900" y="4790"/>
                  <a:pt x="808367" y="19821"/>
                  <a:pt x="1139662" y="0"/>
                </a:cubicBezTo>
                <a:cubicBezTo>
                  <a:pt x="1470957" y="-19821"/>
                  <a:pt x="1627405" y="5721"/>
                  <a:pt x="1926572" y="0"/>
                </a:cubicBezTo>
                <a:cubicBezTo>
                  <a:pt x="2225739" y="-5721"/>
                  <a:pt x="2137730" y="-3235"/>
                  <a:pt x="2279325" y="0"/>
                </a:cubicBezTo>
                <a:cubicBezTo>
                  <a:pt x="2420920" y="3235"/>
                  <a:pt x="2456518" y="9685"/>
                  <a:pt x="2632078" y="0"/>
                </a:cubicBezTo>
                <a:cubicBezTo>
                  <a:pt x="2807638" y="-9685"/>
                  <a:pt x="3211516" y="-43007"/>
                  <a:pt x="3527527" y="0"/>
                </a:cubicBezTo>
                <a:cubicBezTo>
                  <a:pt x="3843538" y="43007"/>
                  <a:pt x="4058833" y="22042"/>
                  <a:pt x="4205897" y="0"/>
                </a:cubicBezTo>
                <a:cubicBezTo>
                  <a:pt x="4352961" y="-22042"/>
                  <a:pt x="4474805" y="-11846"/>
                  <a:pt x="4558650" y="0"/>
                </a:cubicBezTo>
                <a:cubicBezTo>
                  <a:pt x="4642495" y="11846"/>
                  <a:pt x="5041928" y="-6069"/>
                  <a:pt x="5237020" y="0"/>
                </a:cubicBezTo>
                <a:cubicBezTo>
                  <a:pt x="5432112" y="6069"/>
                  <a:pt x="5943266" y="-17479"/>
                  <a:pt x="6132469" y="0"/>
                </a:cubicBezTo>
                <a:cubicBezTo>
                  <a:pt x="6321672" y="17479"/>
                  <a:pt x="6483872" y="26234"/>
                  <a:pt x="6702301" y="0"/>
                </a:cubicBezTo>
                <a:cubicBezTo>
                  <a:pt x="6920730" y="-26234"/>
                  <a:pt x="6991194" y="-15156"/>
                  <a:pt x="7272132" y="0"/>
                </a:cubicBezTo>
                <a:cubicBezTo>
                  <a:pt x="7553070" y="15156"/>
                  <a:pt x="7684444" y="-32961"/>
                  <a:pt x="7950502" y="0"/>
                </a:cubicBezTo>
                <a:cubicBezTo>
                  <a:pt x="8216560" y="32961"/>
                  <a:pt x="8493290" y="-10491"/>
                  <a:pt x="8737412" y="0"/>
                </a:cubicBezTo>
                <a:cubicBezTo>
                  <a:pt x="8981534" y="10491"/>
                  <a:pt x="9191586" y="-13899"/>
                  <a:pt x="9524322" y="0"/>
                </a:cubicBezTo>
                <a:cubicBezTo>
                  <a:pt x="9857058" y="13899"/>
                  <a:pt x="10297509" y="7485"/>
                  <a:pt x="10853928" y="0"/>
                </a:cubicBezTo>
                <a:cubicBezTo>
                  <a:pt x="10854574" y="4451"/>
                  <a:pt x="10854418" y="9226"/>
                  <a:pt x="10853928" y="18288"/>
                </a:cubicBezTo>
                <a:cubicBezTo>
                  <a:pt x="10691638" y="28522"/>
                  <a:pt x="10574319" y="29578"/>
                  <a:pt x="10392636" y="18288"/>
                </a:cubicBezTo>
                <a:cubicBezTo>
                  <a:pt x="10210953" y="6998"/>
                  <a:pt x="9836277" y="-16742"/>
                  <a:pt x="9497187" y="18288"/>
                </a:cubicBezTo>
                <a:cubicBezTo>
                  <a:pt x="9158097" y="53318"/>
                  <a:pt x="9119479" y="30714"/>
                  <a:pt x="8818817" y="18288"/>
                </a:cubicBezTo>
                <a:cubicBezTo>
                  <a:pt x="8518155" y="5863"/>
                  <a:pt x="8640037" y="6483"/>
                  <a:pt x="8466064" y="18288"/>
                </a:cubicBezTo>
                <a:cubicBezTo>
                  <a:pt x="8292091" y="30093"/>
                  <a:pt x="7997656" y="18914"/>
                  <a:pt x="7787693" y="18288"/>
                </a:cubicBezTo>
                <a:cubicBezTo>
                  <a:pt x="7577730" y="17662"/>
                  <a:pt x="7412468" y="21416"/>
                  <a:pt x="7217862" y="18288"/>
                </a:cubicBezTo>
                <a:cubicBezTo>
                  <a:pt x="7023256" y="15160"/>
                  <a:pt x="6898018" y="14824"/>
                  <a:pt x="6648031" y="18288"/>
                </a:cubicBezTo>
                <a:cubicBezTo>
                  <a:pt x="6398044" y="21752"/>
                  <a:pt x="6254402" y="38625"/>
                  <a:pt x="6078200" y="18288"/>
                </a:cubicBezTo>
                <a:cubicBezTo>
                  <a:pt x="5901998" y="-2049"/>
                  <a:pt x="5622886" y="3213"/>
                  <a:pt x="5508368" y="18288"/>
                </a:cubicBezTo>
                <a:cubicBezTo>
                  <a:pt x="5393850" y="33363"/>
                  <a:pt x="5036260" y="26830"/>
                  <a:pt x="4721459" y="18288"/>
                </a:cubicBezTo>
                <a:cubicBezTo>
                  <a:pt x="4406658" y="9746"/>
                  <a:pt x="4239221" y="41551"/>
                  <a:pt x="4043088" y="18288"/>
                </a:cubicBezTo>
                <a:cubicBezTo>
                  <a:pt x="3846955" y="-4975"/>
                  <a:pt x="3818802" y="34658"/>
                  <a:pt x="3690336" y="18288"/>
                </a:cubicBezTo>
                <a:cubicBezTo>
                  <a:pt x="3561870" y="1918"/>
                  <a:pt x="3265491" y="42194"/>
                  <a:pt x="3120504" y="18288"/>
                </a:cubicBezTo>
                <a:cubicBezTo>
                  <a:pt x="2975517" y="-5618"/>
                  <a:pt x="2720254" y="36673"/>
                  <a:pt x="2333595" y="18288"/>
                </a:cubicBezTo>
                <a:cubicBezTo>
                  <a:pt x="1946936" y="-97"/>
                  <a:pt x="2097241" y="5776"/>
                  <a:pt x="1872303" y="18288"/>
                </a:cubicBezTo>
                <a:cubicBezTo>
                  <a:pt x="1647365" y="30800"/>
                  <a:pt x="1282708" y="45380"/>
                  <a:pt x="976854" y="18288"/>
                </a:cubicBezTo>
                <a:cubicBezTo>
                  <a:pt x="671000" y="-8804"/>
                  <a:pt x="408401" y="-12775"/>
                  <a:pt x="0" y="18288"/>
                </a:cubicBezTo>
                <a:cubicBezTo>
                  <a:pt x="-213" y="9468"/>
                  <a:pt x="187" y="4459"/>
                  <a:pt x="0" y="0"/>
                </a:cubicBezTo>
                <a:close/>
              </a:path>
              <a:path w="10853928" h="18288" stroke="0" extrusionOk="0">
                <a:moveTo>
                  <a:pt x="0" y="0"/>
                </a:moveTo>
                <a:cubicBezTo>
                  <a:pt x="267322" y="15284"/>
                  <a:pt x="415388" y="-21048"/>
                  <a:pt x="569831" y="0"/>
                </a:cubicBezTo>
                <a:cubicBezTo>
                  <a:pt x="724274" y="21048"/>
                  <a:pt x="769333" y="-2353"/>
                  <a:pt x="922584" y="0"/>
                </a:cubicBezTo>
                <a:cubicBezTo>
                  <a:pt x="1075835" y="2353"/>
                  <a:pt x="1399490" y="-145"/>
                  <a:pt x="1818033" y="0"/>
                </a:cubicBezTo>
                <a:cubicBezTo>
                  <a:pt x="2236576" y="145"/>
                  <a:pt x="2145330" y="5482"/>
                  <a:pt x="2387864" y="0"/>
                </a:cubicBezTo>
                <a:cubicBezTo>
                  <a:pt x="2630398" y="-5482"/>
                  <a:pt x="2793207" y="18487"/>
                  <a:pt x="2957695" y="0"/>
                </a:cubicBezTo>
                <a:cubicBezTo>
                  <a:pt x="3122183" y="-18487"/>
                  <a:pt x="3579141" y="19003"/>
                  <a:pt x="3853144" y="0"/>
                </a:cubicBezTo>
                <a:cubicBezTo>
                  <a:pt x="4127147" y="-19003"/>
                  <a:pt x="4209857" y="12211"/>
                  <a:pt x="4314436" y="0"/>
                </a:cubicBezTo>
                <a:cubicBezTo>
                  <a:pt x="4419015" y="-12211"/>
                  <a:pt x="4762459" y="-17220"/>
                  <a:pt x="5209885" y="0"/>
                </a:cubicBezTo>
                <a:cubicBezTo>
                  <a:pt x="5657311" y="17220"/>
                  <a:pt x="5692663" y="-3290"/>
                  <a:pt x="6105335" y="0"/>
                </a:cubicBezTo>
                <a:cubicBezTo>
                  <a:pt x="6518007" y="3290"/>
                  <a:pt x="6455516" y="-5124"/>
                  <a:pt x="6783705" y="0"/>
                </a:cubicBezTo>
                <a:cubicBezTo>
                  <a:pt x="7111894" y="5124"/>
                  <a:pt x="7441941" y="-17829"/>
                  <a:pt x="7679154" y="0"/>
                </a:cubicBezTo>
                <a:cubicBezTo>
                  <a:pt x="7916367" y="17829"/>
                  <a:pt x="8102967" y="-24363"/>
                  <a:pt x="8248985" y="0"/>
                </a:cubicBezTo>
                <a:cubicBezTo>
                  <a:pt x="8395003" y="24363"/>
                  <a:pt x="8552393" y="25505"/>
                  <a:pt x="8818817" y="0"/>
                </a:cubicBezTo>
                <a:cubicBezTo>
                  <a:pt x="9085241" y="-25505"/>
                  <a:pt x="9411308" y="38000"/>
                  <a:pt x="9605726" y="0"/>
                </a:cubicBezTo>
                <a:cubicBezTo>
                  <a:pt x="9800144" y="-38000"/>
                  <a:pt x="10006468" y="-25741"/>
                  <a:pt x="10175558" y="0"/>
                </a:cubicBezTo>
                <a:cubicBezTo>
                  <a:pt x="10344648" y="25741"/>
                  <a:pt x="10696282" y="695"/>
                  <a:pt x="10853928" y="0"/>
                </a:cubicBezTo>
                <a:cubicBezTo>
                  <a:pt x="10853521" y="8690"/>
                  <a:pt x="10853774" y="14141"/>
                  <a:pt x="10853928" y="18288"/>
                </a:cubicBezTo>
                <a:cubicBezTo>
                  <a:pt x="10608124" y="24255"/>
                  <a:pt x="10343415" y="22307"/>
                  <a:pt x="10067018" y="18288"/>
                </a:cubicBezTo>
                <a:cubicBezTo>
                  <a:pt x="9790621" y="14270"/>
                  <a:pt x="9843266" y="3564"/>
                  <a:pt x="9714266" y="18288"/>
                </a:cubicBezTo>
                <a:cubicBezTo>
                  <a:pt x="9585266" y="33012"/>
                  <a:pt x="9379484" y="1875"/>
                  <a:pt x="9252974" y="18288"/>
                </a:cubicBezTo>
                <a:cubicBezTo>
                  <a:pt x="9126464" y="34701"/>
                  <a:pt x="8580678" y="-4904"/>
                  <a:pt x="8357525" y="18288"/>
                </a:cubicBezTo>
                <a:cubicBezTo>
                  <a:pt x="8134372" y="41480"/>
                  <a:pt x="7903199" y="26458"/>
                  <a:pt x="7679154" y="18288"/>
                </a:cubicBezTo>
                <a:cubicBezTo>
                  <a:pt x="7455109" y="10118"/>
                  <a:pt x="7435944" y="27109"/>
                  <a:pt x="7217862" y="18288"/>
                </a:cubicBezTo>
                <a:cubicBezTo>
                  <a:pt x="6999780" y="9467"/>
                  <a:pt x="6680409" y="18985"/>
                  <a:pt x="6539492" y="18288"/>
                </a:cubicBezTo>
                <a:cubicBezTo>
                  <a:pt x="6398575" y="17592"/>
                  <a:pt x="6312077" y="33018"/>
                  <a:pt x="6186739" y="18288"/>
                </a:cubicBezTo>
                <a:cubicBezTo>
                  <a:pt x="6061401" y="3558"/>
                  <a:pt x="5947033" y="12075"/>
                  <a:pt x="5833986" y="18288"/>
                </a:cubicBezTo>
                <a:cubicBezTo>
                  <a:pt x="5720939" y="24501"/>
                  <a:pt x="5482226" y="8586"/>
                  <a:pt x="5155616" y="18288"/>
                </a:cubicBezTo>
                <a:cubicBezTo>
                  <a:pt x="4829006" y="27991"/>
                  <a:pt x="4841274" y="29316"/>
                  <a:pt x="4694324" y="18288"/>
                </a:cubicBezTo>
                <a:cubicBezTo>
                  <a:pt x="4547374" y="7260"/>
                  <a:pt x="4077675" y="7013"/>
                  <a:pt x="3907414" y="18288"/>
                </a:cubicBezTo>
                <a:cubicBezTo>
                  <a:pt x="3737153" y="29564"/>
                  <a:pt x="3538393" y="21630"/>
                  <a:pt x="3446122" y="18288"/>
                </a:cubicBezTo>
                <a:cubicBezTo>
                  <a:pt x="3353851" y="14946"/>
                  <a:pt x="2990320" y="-8091"/>
                  <a:pt x="2659212" y="18288"/>
                </a:cubicBezTo>
                <a:cubicBezTo>
                  <a:pt x="2328104" y="44667"/>
                  <a:pt x="2427653" y="9607"/>
                  <a:pt x="2306460" y="18288"/>
                </a:cubicBezTo>
                <a:cubicBezTo>
                  <a:pt x="2185267" y="26969"/>
                  <a:pt x="1719763" y="3717"/>
                  <a:pt x="1519550" y="18288"/>
                </a:cubicBezTo>
                <a:cubicBezTo>
                  <a:pt x="1319337" y="32860"/>
                  <a:pt x="1167371" y="17040"/>
                  <a:pt x="1058258" y="18288"/>
                </a:cubicBezTo>
                <a:cubicBezTo>
                  <a:pt x="949145" y="19536"/>
                  <a:pt x="780234" y="31447"/>
                  <a:pt x="705505" y="18288"/>
                </a:cubicBezTo>
                <a:cubicBezTo>
                  <a:pt x="630776" y="5129"/>
                  <a:pt x="215796" y="30056"/>
                  <a:pt x="0" y="18288"/>
                </a:cubicBezTo>
                <a:cubicBezTo>
                  <a:pt x="-53" y="11301"/>
                  <a:pt x="-649" y="7756"/>
                  <a:pt x="0" y="0"/>
                </a:cubicBezTo>
                <a:close/>
              </a:path>
            </a:pathLst>
          </a:custGeom>
          <a:solidFill>
            <a:schemeClr val="accent2"/>
          </a:solidFill>
          <a:ln w="41275" cap="rnd">
            <a:solidFill>
              <a:schemeClr val="accent2"/>
            </a:solidFill>
            <a:round/>
            <a:extLst>
              <a:ext uri="{C807C97D-BFC1-408E-A445-0C87EB9F89A2}">
                <ask:lineSketchStyleProps xmlns:ask="http://schemas.microsoft.com/office/drawing/2018/sketchyshapes" sd="1219033472">
                  <a:prstGeom prst="rect">
                    <a:avLst/>
                  </a:prstGeom>
                  <ask:type>
                    <ask:lineSketchFreehand/>
                  </ask:type>
                </ask:lineSketchStyleProps>
              </a:ext>
            </a:extLs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3" name="Content Placeholder 2"/>
          <p:cNvSpPr>
            <a:spLocks noGrp="1"/>
          </p:cNvSpPr>
          <p:nvPr>
            <p:ph idx="1"/>
          </p:nvPr>
        </p:nvSpPr>
        <p:spPr>
          <a:xfrm>
            <a:off x="838200" y="1929383"/>
            <a:ext cx="10515600" cy="4731475"/>
          </a:xfrm>
        </p:spPr>
        <p:txBody>
          <a:bodyPr>
            <a:normAutofit fontScale="85000" lnSpcReduction="20000"/>
          </a:bodyPr>
          <a:lstStyle/>
          <a:p>
            <a:pPr>
              <a:spcBef>
                <a:spcPts val="1200"/>
              </a:spcBef>
            </a:pPr>
            <a:r>
              <a:rPr lang="en-US" sz="4800" dirty="0"/>
              <a:t>Welcome to PAC Meeting #3</a:t>
            </a:r>
          </a:p>
          <a:p>
            <a:pPr lvl="1">
              <a:spcBef>
                <a:spcPts val="1200"/>
              </a:spcBef>
            </a:pPr>
            <a:r>
              <a:rPr lang="en-US" sz="4400" dirty="0"/>
              <a:t>Name</a:t>
            </a:r>
          </a:p>
          <a:p>
            <a:pPr lvl="1">
              <a:spcBef>
                <a:spcPts val="1200"/>
              </a:spcBef>
            </a:pPr>
            <a:r>
              <a:rPr lang="en-US" sz="4400" dirty="0"/>
              <a:t>School You Are Representing</a:t>
            </a:r>
          </a:p>
          <a:p>
            <a:pPr lvl="1">
              <a:spcBef>
                <a:spcPts val="1200"/>
              </a:spcBef>
            </a:pPr>
            <a:r>
              <a:rPr lang="en-US" sz="4400" dirty="0"/>
              <a:t>What Grade Your Child is in</a:t>
            </a:r>
          </a:p>
          <a:p>
            <a:pPr lvl="1">
              <a:spcBef>
                <a:spcPts val="1200"/>
              </a:spcBef>
            </a:pPr>
            <a:endParaRPr lang="en-US" sz="4400" dirty="0"/>
          </a:p>
          <a:p>
            <a:pPr lvl="1">
              <a:spcBef>
                <a:spcPts val="1200"/>
              </a:spcBef>
            </a:pPr>
            <a:r>
              <a:rPr lang="en-US" sz="4400" dirty="0"/>
              <a:t>Public Comments</a:t>
            </a:r>
          </a:p>
          <a:p>
            <a:pPr lvl="1">
              <a:spcBef>
                <a:spcPts val="1200"/>
              </a:spcBef>
            </a:pPr>
            <a:r>
              <a:rPr lang="en-US" sz="4400" dirty="0"/>
              <a:t>Approve Minutes from Meeting #2</a:t>
            </a:r>
          </a:p>
          <a:p>
            <a:pPr lvl="2">
              <a:spcBef>
                <a:spcPts val="1200"/>
              </a:spcBef>
            </a:pPr>
            <a:r>
              <a:rPr lang="en-US" sz="4000" dirty="0"/>
              <a:t>Motion:_______   2</a:t>
            </a:r>
            <a:r>
              <a:rPr lang="en-US" sz="4000" baseline="30000" dirty="0"/>
              <a:t>nd</a:t>
            </a:r>
            <a:r>
              <a:rPr lang="en-US" sz="4000" dirty="0"/>
              <a:t>:_________</a:t>
            </a:r>
          </a:p>
        </p:txBody>
      </p:sp>
    </p:spTree>
    <p:extLst>
      <p:ext uri="{BB962C8B-B14F-4D97-AF65-F5344CB8AC3E}">
        <p14:creationId xmlns:p14="http://schemas.microsoft.com/office/powerpoint/2010/main" val="3943021917"/>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bg>
      <p:bgPr>
        <a:solidFill>
          <a:schemeClr val="bg1">
            <a:tint val="95000"/>
            <a:satMod val="170000"/>
          </a:schemeClr>
        </a:solidFill>
        <a:effectLst/>
      </p:bgPr>
    </p:bg>
    <p:spTree>
      <p:nvGrpSpPr>
        <p:cNvPr id="1" name=""/>
        <p:cNvGrpSpPr/>
        <p:nvPr/>
      </p:nvGrpSpPr>
      <p:grpSpPr>
        <a:xfrm>
          <a:off x="0" y="0"/>
          <a:ext cx="0" cy="0"/>
          <a:chOff x="0" y="0"/>
          <a:chExt cx="0" cy="0"/>
        </a:xfrm>
      </p:grpSpPr>
      <p:sp>
        <p:nvSpPr>
          <p:cNvPr id="2" name="Title 1"/>
          <p:cNvSpPr>
            <a:spLocks noGrp="1"/>
          </p:cNvSpPr>
          <p:nvPr>
            <p:ph type="ctrTitle"/>
          </p:nvPr>
        </p:nvSpPr>
        <p:spPr>
          <a:xfrm>
            <a:off x="7575447" y="1710068"/>
            <a:ext cx="4087306" cy="2889114"/>
          </a:xfrm>
        </p:spPr>
        <p:txBody>
          <a:bodyPr anchor="b">
            <a:normAutofit/>
          </a:bodyPr>
          <a:lstStyle/>
          <a:p>
            <a:pPr algn="l"/>
            <a:r>
              <a:rPr lang="en-US" sz="5400"/>
              <a:t>Local Control Accountability Plan (LCAP)</a:t>
            </a:r>
          </a:p>
        </p:txBody>
      </p:sp>
      <p:sp>
        <p:nvSpPr>
          <p:cNvPr id="3" name="Subtitle 2"/>
          <p:cNvSpPr>
            <a:spLocks noGrp="1"/>
          </p:cNvSpPr>
          <p:nvPr>
            <p:ph type="subTitle" idx="1"/>
          </p:nvPr>
        </p:nvSpPr>
        <p:spPr>
          <a:xfrm>
            <a:off x="7575448" y="1832201"/>
            <a:ext cx="4087305" cy="1147863"/>
          </a:xfrm>
        </p:spPr>
        <p:txBody>
          <a:bodyPr anchor="t">
            <a:normAutofit/>
          </a:bodyPr>
          <a:lstStyle/>
          <a:p>
            <a:pPr algn="l"/>
            <a:r>
              <a:rPr lang="en-US" sz="2000"/>
              <a:t>Hanford Elementary </a:t>
            </a:r>
          </a:p>
        </p:txBody>
      </p:sp>
      <p:sp>
        <p:nvSpPr>
          <p:cNvPr id="9" name="Freeform: Shape 8">
            <a:extLst>
              <a:ext uri="{FF2B5EF4-FFF2-40B4-BE49-F238E27FC236}">
                <a16:creationId xmlns:a16="http://schemas.microsoft.com/office/drawing/2014/main" id="{E49CC64F-7275-4E33-961B-0C5CDC43987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flipV="1">
            <a:off x="1" y="0"/>
            <a:ext cx="7188051" cy="6858000"/>
          </a:xfrm>
          <a:custGeom>
            <a:avLst/>
            <a:gdLst>
              <a:gd name="connsiteX0" fmla="*/ 7188051 w 7188051"/>
              <a:gd name="connsiteY0" fmla="*/ 6858000 h 6858000"/>
              <a:gd name="connsiteX1" fmla="*/ 108694 w 7188051"/>
              <a:gd name="connsiteY1" fmla="*/ 6858000 h 6858000"/>
              <a:gd name="connsiteX2" fmla="*/ 79127 w 7188051"/>
              <a:gd name="connsiteY2" fmla="*/ 6681235 h 6858000"/>
              <a:gd name="connsiteX3" fmla="*/ 0 w 7188051"/>
              <a:gd name="connsiteY3" fmla="*/ 5565888 h 6858000"/>
              <a:gd name="connsiteX4" fmla="*/ 2190696 w 7188051"/>
              <a:gd name="connsiteY4" fmla="*/ 145339 h 6858000"/>
              <a:gd name="connsiteX5" fmla="*/ 2339431 w 7188051"/>
              <a:gd name="connsiteY5" fmla="*/ 0 h 6858000"/>
              <a:gd name="connsiteX6" fmla="*/ 7188051 w 7188051"/>
              <a:gd name="connsiteY6" fmla="*/ 0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7188051" h="6858000">
                <a:moveTo>
                  <a:pt x="7188051" y="6858000"/>
                </a:moveTo>
                <a:lnTo>
                  <a:pt x="108694" y="6858000"/>
                </a:lnTo>
                <a:lnTo>
                  <a:pt x="79127" y="6681235"/>
                </a:lnTo>
                <a:cubicBezTo>
                  <a:pt x="26981" y="6316967"/>
                  <a:pt x="0" y="5944579"/>
                  <a:pt x="0" y="5565888"/>
                </a:cubicBezTo>
                <a:cubicBezTo>
                  <a:pt x="0" y="3459953"/>
                  <a:pt x="834428" y="1548908"/>
                  <a:pt x="2190696" y="145339"/>
                </a:cubicBezTo>
                <a:lnTo>
                  <a:pt x="2339431" y="0"/>
                </a:lnTo>
                <a:lnTo>
                  <a:pt x="7188051" y="0"/>
                </a:lnTo>
                <a:close/>
              </a:path>
            </a:pathLst>
          </a:custGeom>
          <a:solidFill>
            <a:schemeClr val="tx1">
              <a:alpha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5" name="TextBox 4">
            <a:extLst>
              <a:ext uri="{FF2B5EF4-FFF2-40B4-BE49-F238E27FC236}">
                <a16:creationId xmlns:a16="http://schemas.microsoft.com/office/drawing/2014/main" id="{04920E85-F4DE-4517-9F1D-A9C6F16E7E92}"/>
              </a:ext>
            </a:extLst>
          </p:cNvPr>
          <p:cNvSpPr txBox="1"/>
          <p:nvPr/>
        </p:nvSpPr>
        <p:spPr>
          <a:xfrm>
            <a:off x="7188052" y="4714640"/>
            <a:ext cx="4716733" cy="461665"/>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400" b="0" i="0" u="none" strike="noStrike" kern="1200" cap="none" spc="0" normalizeH="0" baseline="0" noProof="0">
                <a:ln>
                  <a:noFill/>
                </a:ln>
                <a:solidFill>
                  <a:prstClr val="white"/>
                </a:solidFill>
                <a:effectLst/>
                <a:uLnTx/>
                <a:uFillTx/>
                <a:latin typeface="Calibri" panose="020F0502020204030204"/>
                <a:ea typeface="+mn-ea"/>
                <a:cs typeface="+mn-cs"/>
              </a:rPr>
              <a:t>Continuing to Understand the LCAP</a:t>
            </a:r>
          </a:p>
        </p:txBody>
      </p:sp>
      <p:pic>
        <p:nvPicPr>
          <p:cNvPr id="6" name="Picture 5">
            <a:extLst>
              <a:ext uri="{FF2B5EF4-FFF2-40B4-BE49-F238E27FC236}">
                <a16:creationId xmlns:a16="http://schemas.microsoft.com/office/drawing/2014/main" id="{AA6C854E-95B3-4C9F-A22D-7F85757D8CE5}"/>
              </a:ext>
            </a:extLst>
          </p:cNvPr>
          <p:cNvPicPr>
            <a:picLocks noChangeAspect="1"/>
          </p:cNvPicPr>
          <p:nvPr/>
        </p:nvPicPr>
        <p:blipFill>
          <a:blip r:embed="rId2"/>
          <a:stretch>
            <a:fillRect/>
          </a:stretch>
        </p:blipFill>
        <p:spPr>
          <a:xfrm>
            <a:off x="0" y="0"/>
            <a:ext cx="6036174" cy="6858000"/>
          </a:xfrm>
          <a:prstGeom prst="rect">
            <a:avLst/>
          </a:prstGeom>
        </p:spPr>
      </p:pic>
    </p:spTree>
    <p:extLst>
      <p:ext uri="{BB962C8B-B14F-4D97-AF65-F5344CB8AC3E}">
        <p14:creationId xmlns:p14="http://schemas.microsoft.com/office/powerpoint/2010/main" val="1235119302"/>
      </p:ext>
    </p:extLst>
  </p:cSld>
  <p:clrMapOvr>
    <a:overrideClrMapping bg1="dk1" tx1="lt1" bg2="dk2" tx2="lt2" accent1="accent1" accent2="accent2" accent3="accent3" accent4="accent4" accent5="accent5" accent6="accent6" hlink="hlink" folHlink="folHlink"/>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BD2387D-B8B4-40CD-9836-3927CA953DDE}"/>
              </a:ext>
            </a:extLst>
          </p:cNvPr>
          <p:cNvSpPr>
            <a:spLocks noGrp="1"/>
          </p:cNvSpPr>
          <p:nvPr>
            <p:ph type="title"/>
          </p:nvPr>
        </p:nvSpPr>
        <p:spPr>
          <a:xfrm>
            <a:off x="838200" y="365126"/>
            <a:ext cx="10515600" cy="586220"/>
          </a:xfrm>
        </p:spPr>
        <p:txBody>
          <a:bodyPr>
            <a:normAutofit fontScale="90000"/>
          </a:bodyPr>
          <a:lstStyle/>
          <a:p>
            <a:r>
              <a:rPr lang="en-US"/>
              <a:t>The Local Control Accountability Plan (LCAP)</a:t>
            </a:r>
          </a:p>
        </p:txBody>
      </p:sp>
      <p:sp>
        <p:nvSpPr>
          <p:cNvPr id="3" name="Content Placeholder 2">
            <a:extLst>
              <a:ext uri="{FF2B5EF4-FFF2-40B4-BE49-F238E27FC236}">
                <a16:creationId xmlns:a16="http://schemas.microsoft.com/office/drawing/2014/main" id="{EA128CE9-3E9D-42A0-8DE4-4C7BF07928CD}"/>
              </a:ext>
            </a:extLst>
          </p:cNvPr>
          <p:cNvSpPr>
            <a:spLocks noGrp="1"/>
          </p:cNvSpPr>
          <p:nvPr>
            <p:ph idx="1"/>
          </p:nvPr>
        </p:nvSpPr>
        <p:spPr>
          <a:xfrm>
            <a:off x="745837" y="1133104"/>
            <a:ext cx="10515600" cy="5724896"/>
          </a:xfrm>
        </p:spPr>
        <p:txBody>
          <a:bodyPr>
            <a:normAutofit fontScale="70000" lnSpcReduction="20000"/>
          </a:bodyPr>
          <a:lstStyle/>
          <a:p>
            <a:r>
              <a:rPr lang="en-US" sz="3100" b="1">
                <a:solidFill>
                  <a:srgbClr val="0070C0"/>
                </a:solidFill>
              </a:rPr>
              <a:t>Plan Summary</a:t>
            </a:r>
            <a:r>
              <a:rPr lang="en-US"/>
              <a:t>	</a:t>
            </a:r>
          </a:p>
          <a:p>
            <a:pPr lvl="1"/>
            <a:r>
              <a:rPr lang="en-US"/>
              <a:t>General Information</a:t>
            </a:r>
          </a:p>
          <a:p>
            <a:pPr lvl="1"/>
            <a:r>
              <a:rPr lang="en-US"/>
              <a:t>Reflections: Annual Performance</a:t>
            </a:r>
          </a:p>
          <a:p>
            <a:pPr lvl="1"/>
            <a:r>
              <a:rPr lang="en-US"/>
              <a:t>Reflections: Technical Assistance</a:t>
            </a:r>
          </a:p>
          <a:p>
            <a:pPr lvl="1"/>
            <a:r>
              <a:rPr lang="en-US"/>
              <a:t>Comprehensive Support &amp; Improvement</a:t>
            </a:r>
          </a:p>
          <a:p>
            <a:r>
              <a:rPr lang="en-US" sz="3100" b="1">
                <a:solidFill>
                  <a:srgbClr val="0070C0"/>
                </a:solidFill>
              </a:rPr>
              <a:t>Engaging Educational Partners</a:t>
            </a:r>
          </a:p>
          <a:p>
            <a:pPr lvl="1"/>
            <a:r>
              <a:rPr lang="en-US"/>
              <a:t>Who are they</a:t>
            </a:r>
          </a:p>
          <a:p>
            <a:pPr lvl="1"/>
            <a:r>
              <a:rPr lang="en-US"/>
              <a:t>Process for Engagement</a:t>
            </a:r>
          </a:p>
          <a:p>
            <a:pPr lvl="1"/>
            <a:r>
              <a:rPr lang="en-US"/>
              <a:t>How LCAP is influenced by feedback</a:t>
            </a:r>
          </a:p>
          <a:p>
            <a:r>
              <a:rPr lang="en-US" sz="3100" b="1">
                <a:solidFill>
                  <a:srgbClr val="0070C0"/>
                </a:solidFill>
              </a:rPr>
              <a:t>Goals and Actions</a:t>
            </a:r>
          </a:p>
          <a:p>
            <a:pPr lvl="1"/>
            <a:r>
              <a:rPr lang="en-US"/>
              <a:t>Measuring and Reporting Results</a:t>
            </a:r>
          </a:p>
          <a:p>
            <a:pPr lvl="2"/>
            <a:r>
              <a:rPr lang="en-US"/>
              <a:t>The data and evidence that leads us toward planning an action, program or service</a:t>
            </a:r>
          </a:p>
          <a:p>
            <a:pPr lvl="1"/>
            <a:r>
              <a:rPr lang="en-US"/>
              <a:t>Goal Analysis </a:t>
            </a:r>
          </a:p>
          <a:p>
            <a:pPr lvl="2"/>
            <a:r>
              <a:rPr lang="en-US"/>
              <a:t>Reporting of how we did implementing our planned actions (toward the end of the year)</a:t>
            </a:r>
          </a:p>
          <a:p>
            <a:pPr lvl="1"/>
            <a:r>
              <a:rPr lang="en-US"/>
              <a:t>Actions and Expenditures</a:t>
            </a:r>
          </a:p>
          <a:p>
            <a:pPr lvl="2"/>
            <a:r>
              <a:rPr lang="en-US"/>
              <a:t>The specific programs and services we plan to provide for students and the estimated cost of each action.</a:t>
            </a:r>
          </a:p>
          <a:p>
            <a:pPr lvl="1"/>
            <a:r>
              <a:rPr lang="en-US"/>
              <a:t>Learning Recovery Emergency Block Grant</a:t>
            </a:r>
          </a:p>
          <a:p>
            <a:pPr lvl="2"/>
            <a:r>
              <a:rPr lang="en-US"/>
              <a:t> One-time funds to support academic learning recovery and staff and pupil social and emotional well-being through 27-28.</a:t>
            </a:r>
          </a:p>
          <a:p>
            <a:r>
              <a:rPr lang="en-US" sz="3100" b="1">
                <a:solidFill>
                  <a:srgbClr val="0070C0"/>
                </a:solidFill>
              </a:rPr>
              <a:t>Increased or Improved Services</a:t>
            </a:r>
          </a:p>
          <a:p>
            <a:pPr lvl="1"/>
            <a:r>
              <a:rPr lang="en-US"/>
              <a:t>Required Descriptions</a:t>
            </a:r>
          </a:p>
          <a:p>
            <a:pPr lvl="2"/>
            <a:r>
              <a:rPr lang="en-US"/>
              <a:t>A discussion/report of how our planned actions increased or improved services for students who are low-income, English learners, or foster youth</a:t>
            </a:r>
          </a:p>
        </p:txBody>
      </p:sp>
      <p:pic>
        <p:nvPicPr>
          <p:cNvPr id="4" name="Picture 3">
            <a:extLst>
              <a:ext uri="{FF2B5EF4-FFF2-40B4-BE49-F238E27FC236}">
                <a16:creationId xmlns:a16="http://schemas.microsoft.com/office/drawing/2014/main" id="{EE433BC2-DEF5-40C9-ABCD-77C967C0465E}"/>
              </a:ext>
            </a:extLst>
          </p:cNvPr>
          <p:cNvPicPr>
            <a:picLocks noChangeAspect="1"/>
          </p:cNvPicPr>
          <p:nvPr/>
        </p:nvPicPr>
        <p:blipFill rotWithShape="1">
          <a:blip r:embed="rId2"/>
          <a:srcRect r="11190"/>
          <a:stretch/>
        </p:blipFill>
        <p:spPr>
          <a:xfrm>
            <a:off x="5556053" y="1289786"/>
            <a:ext cx="5890110" cy="2139214"/>
          </a:xfrm>
          <a:prstGeom prst="rect">
            <a:avLst/>
          </a:prstGeom>
        </p:spPr>
      </p:pic>
    </p:spTree>
    <p:extLst>
      <p:ext uri="{BB962C8B-B14F-4D97-AF65-F5344CB8AC3E}">
        <p14:creationId xmlns:p14="http://schemas.microsoft.com/office/powerpoint/2010/main" val="810190597"/>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Picture 1" descr="Title: LCAP Continuous Improvement Cycle - Description: refer to the texts following this graphic."/>
          <p:cNvPicPr>
            <a:picLocks noChangeAspect="1" noChangeArrowheads="1"/>
          </p:cNvPicPr>
          <p:nvPr/>
        </p:nvPicPr>
        <p:blipFill>
          <a:blip r:embed="rId2">
            <a:extLst>
              <a:ext uri="{28A0092B-C50C-407E-A947-70E740481C1C}">
                <a14:useLocalDpi xmlns:a14="http://schemas.microsoft.com/office/drawing/2010/main" val="0"/>
              </a:ext>
            </a:extLst>
          </a:blip>
          <a:srcRect b="-24"/>
          <a:stretch>
            <a:fillRect/>
          </a:stretch>
        </p:blipFill>
        <p:spPr bwMode="auto">
          <a:xfrm>
            <a:off x="0" y="0"/>
            <a:ext cx="12192000" cy="608764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0" name="TextBox 9">
            <a:extLst>
              <a:ext uri="{FF2B5EF4-FFF2-40B4-BE49-F238E27FC236}">
                <a16:creationId xmlns:a16="http://schemas.microsoft.com/office/drawing/2014/main" id="{1A44D568-ABFA-4B5C-B51D-EE07880A2269}"/>
              </a:ext>
            </a:extLst>
          </p:cNvPr>
          <p:cNvSpPr txBox="1"/>
          <p:nvPr/>
        </p:nvSpPr>
        <p:spPr>
          <a:xfrm>
            <a:off x="230736" y="3164080"/>
            <a:ext cx="3127761" cy="3416320"/>
          </a:xfrm>
          <a:prstGeom prst="rect">
            <a:avLst/>
          </a:prstGeom>
          <a:noFill/>
          <a:ln>
            <a:solidFill>
              <a:schemeClr val="accent1"/>
            </a:solidFill>
          </a:ln>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prstClr val="black"/>
                </a:solidFill>
                <a:effectLst/>
                <a:uLnTx/>
                <a:uFillTx/>
                <a:latin typeface="Calibri" panose="020F0502020204030204"/>
                <a:ea typeface="+mn-ea"/>
                <a:cs typeface="+mn-cs"/>
              </a:rPr>
              <a:t>Recall that we have our LCAP goals and we have things that we can measure to help us determine whether we are making progress toward meeting our goals.</a:t>
            </a: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black"/>
              </a:solidFill>
              <a:effectLst/>
              <a:uLnTx/>
              <a:uFillTx/>
              <a:latin typeface="Calibri" panose="020F0502020204030204"/>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prstClr val="black"/>
                </a:solidFill>
                <a:effectLst/>
                <a:uLnTx/>
                <a:uFillTx/>
                <a:latin typeface="Calibri" panose="020F0502020204030204"/>
                <a:ea typeface="+mn-ea"/>
                <a:cs typeface="+mn-cs"/>
              </a:rPr>
              <a:t>The California School Dashboard provides us with a set of items that we measure to help us determine progress toward our goals.</a:t>
            </a:r>
          </a:p>
        </p:txBody>
      </p:sp>
    </p:spTree>
    <p:extLst>
      <p:ext uri="{BB962C8B-B14F-4D97-AF65-F5344CB8AC3E}">
        <p14:creationId xmlns:p14="http://schemas.microsoft.com/office/powerpoint/2010/main" val="421852"/>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841248" y="256032"/>
            <a:ext cx="10506456" cy="753618"/>
          </a:xfrm>
        </p:spPr>
        <p:txBody>
          <a:bodyPr anchor="b">
            <a:normAutofit/>
          </a:bodyPr>
          <a:lstStyle/>
          <a:p>
            <a:r>
              <a:rPr lang="en-US"/>
              <a:t>The Local Control Accountability (LCAP) Goals</a:t>
            </a:r>
          </a:p>
        </p:txBody>
      </p:sp>
      <p:graphicFrame>
        <p:nvGraphicFramePr>
          <p:cNvPr id="5" name="Content Placeholder 2">
            <a:extLst>
              <a:ext uri="{FF2B5EF4-FFF2-40B4-BE49-F238E27FC236}">
                <a16:creationId xmlns:a16="http://schemas.microsoft.com/office/drawing/2014/main" id="{9C4F0283-F9C8-9BBE-E027-3ADB78FCAB42}"/>
              </a:ext>
            </a:extLst>
          </p:cNvPr>
          <p:cNvGraphicFramePr>
            <a:graphicFrameLocks noGrp="1"/>
          </p:cNvGraphicFramePr>
          <p:nvPr>
            <p:ph idx="1"/>
          </p:nvPr>
        </p:nvGraphicFramePr>
        <p:xfrm>
          <a:off x="838200" y="1271016"/>
          <a:ext cx="10515600" cy="5400372"/>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
        <p:nvSpPr>
          <p:cNvPr id="3" name="TextBox 2">
            <a:extLst>
              <a:ext uri="{FF2B5EF4-FFF2-40B4-BE49-F238E27FC236}">
                <a16:creationId xmlns:a16="http://schemas.microsoft.com/office/drawing/2014/main" id="{7CA06029-6176-48A0-BD89-C10B96EBF22B}"/>
              </a:ext>
            </a:extLst>
          </p:cNvPr>
          <p:cNvSpPr txBox="1"/>
          <p:nvPr/>
        </p:nvSpPr>
        <p:spPr>
          <a:xfrm>
            <a:off x="219074" y="1311336"/>
            <a:ext cx="466725" cy="646331"/>
          </a:xfrm>
          <a:prstGeom prst="rect">
            <a:avLst/>
          </a:prstGeom>
          <a:noFill/>
        </p:spPr>
        <p:txBody>
          <a:bodyPr wrap="square" rtlCol="0">
            <a:spAutoFit/>
          </a:bodyPr>
          <a:lstStyle/>
          <a:p>
            <a:r>
              <a:rPr lang="en-US" sz="3600">
                <a:latin typeface="Times New Roman" panose="02020603050405020304" pitchFamily="18" charset="0"/>
                <a:cs typeface="Times New Roman" panose="02020603050405020304" pitchFamily="18" charset="0"/>
              </a:rPr>
              <a:t>1</a:t>
            </a:r>
          </a:p>
        </p:txBody>
      </p:sp>
      <p:sp>
        <p:nvSpPr>
          <p:cNvPr id="8" name="TextBox 7">
            <a:extLst>
              <a:ext uri="{FF2B5EF4-FFF2-40B4-BE49-F238E27FC236}">
                <a16:creationId xmlns:a16="http://schemas.microsoft.com/office/drawing/2014/main" id="{6CCBFE27-D8EA-4523-92AB-24654831939E}"/>
              </a:ext>
            </a:extLst>
          </p:cNvPr>
          <p:cNvSpPr txBox="1"/>
          <p:nvPr/>
        </p:nvSpPr>
        <p:spPr>
          <a:xfrm>
            <a:off x="216693" y="2187636"/>
            <a:ext cx="466725" cy="646331"/>
          </a:xfrm>
          <a:prstGeom prst="rect">
            <a:avLst/>
          </a:prstGeom>
          <a:noFill/>
        </p:spPr>
        <p:txBody>
          <a:bodyPr wrap="square" rtlCol="0">
            <a:spAutoFit/>
          </a:bodyPr>
          <a:lstStyle/>
          <a:p>
            <a:r>
              <a:rPr lang="en-US" sz="3600">
                <a:latin typeface="Times New Roman" panose="02020603050405020304" pitchFamily="18" charset="0"/>
                <a:cs typeface="Times New Roman" panose="02020603050405020304" pitchFamily="18" charset="0"/>
              </a:rPr>
              <a:t>2</a:t>
            </a:r>
          </a:p>
        </p:txBody>
      </p:sp>
      <p:sp>
        <p:nvSpPr>
          <p:cNvPr id="10" name="TextBox 9">
            <a:extLst>
              <a:ext uri="{FF2B5EF4-FFF2-40B4-BE49-F238E27FC236}">
                <a16:creationId xmlns:a16="http://schemas.microsoft.com/office/drawing/2014/main" id="{7666CB0E-B00C-4C47-B9BE-E729CDEEC0E2}"/>
              </a:ext>
            </a:extLst>
          </p:cNvPr>
          <p:cNvSpPr txBox="1"/>
          <p:nvPr/>
        </p:nvSpPr>
        <p:spPr>
          <a:xfrm>
            <a:off x="216693" y="3105834"/>
            <a:ext cx="466725" cy="646331"/>
          </a:xfrm>
          <a:prstGeom prst="rect">
            <a:avLst/>
          </a:prstGeom>
          <a:noFill/>
        </p:spPr>
        <p:txBody>
          <a:bodyPr wrap="square" rtlCol="0">
            <a:spAutoFit/>
          </a:bodyPr>
          <a:lstStyle/>
          <a:p>
            <a:r>
              <a:rPr lang="en-US" sz="3600">
                <a:latin typeface="Times New Roman" panose="02020603050405020304" pitchFamily="18" charset="0"/>
                <a:cs typeface="Times New Roman" panose="02020603050405020304" pitchFamily="18" charset="0"/>
              </a:rPr>
              <a:t>3</a:t>
            </a:r>
          </a:p>
        </p:txBody>
      </p:sp>
      <p:sp>
        <p:nvSpPr>
          <p:cNvPr id="12" name="TextBox 11">
            <a:extLst>
              <a:ext uri="{FF2B5EF4-FFF2-40B4-BE49-F238E27FC236}">
                <a16:creationId xmlns:a16="http://schemas.microsoft.com/office/drawing/2014/main" id="{4AD99953-8C4B-4FDA-936E-A4841F502B6B}"/>
              </a:ext>
            </a:extLst>
          </p:cNvPr>
          <p:cNvSpPr txBox="1"/>
          <p:nvPr/>
        </p:nvSpPr>
        <p:spPr>
          <a:xfrm>
            <a:off x="185738" y="4024032"/>
            <a:ext cx="466725" cy="646331"/>
          </a:xfrm>
          <a:prstGeom prst="rect">
            <a:avLst/>
          </a:prstGeom>
          <a:noFill/>
        </p:spPr>
        <p:txBody>
          <a:bodyPr wrap="square" rtlCol="0">
            <a:spAutoFit/>
          </a:bodyPr>
          <a:lstStyle/>
          <a:p>
            <a:r>
              <a:rPr lang="en-US" sz="3600">
                <a:latin typeface="Times New Roman" panose="02020603050405020304" pitchFamily="18" charset="0"/>
                <a:cs typeface="Times New Roman" panose="02020603050405020304" pitchFamily="18" charset="0"/>
              </a:rPr>
              <a:t>4</a:t>
            </a:r>
          </a:p>
        </p:txBody>
      </p:sp>
      <p:sp>
        <p:nvSpPr>
          <p:cNvPr id="14" name="TextBox 13">
            <a:extLst>
              <a:ext uri="{FF2B5EF4-FFF2-40B4-BE49-F238E27FC236}">
                <a16:creationId xmlns:a16="http://schemas.microsoft.com/office/drawing/2014/main" id="{C5640E36-B8F6-40B4-AD03-B5BF685AC4C1}"/>
              </a:ext>
            </a:extLst>
          </p:cNvPr>
          <p:cNvSpPr txBox="1"/>
          <p:nvPr/>
        </p:nvSpPr>
        <p:spPr>
          <a:xfrm>
            <a:off x="216692" y="4942230"/>
            <a:ext cx="466725" cy="646331"/>
          </a:xfrm>
          <a:prstGeom prst="rect">
            <a:avLst/>
          </a:prstGeom>
          <a:noFill/>
        </p:spPr>
        <p:txBody>
          <a:bodyPr wrap="square" rtlCol="0">
            <a:spAutoFit/>
          </a:bodyPr>
          <a:lstStyle/>
          <a:p>
            <a:r>
              <a:rPr lang="en-US" sz="3600">
                <a:latin typeface="Times New Roman" panose="02020603050405020304" pitchFamily="18" charset="0"/>
                <a:cs typeface="Times New Roman" panose="02020603050405020304" pitchFamily="18" charset="0"/>
              </a:rPr>
              <a:t>5</a:t>
            </a:r>
          </a:p>
        </p:txBody>
      </p:sp>
      <p:sp>
        <p:nvSpPr>
          <p:cNvPr id="15" name="TextBox 14">
            <a:extLst>
              <a:ext uri="{FF2B5EF4-FFF2-40B4-BE49-F238E27FC236}">
                <a16:creationId xmlns:a16="http://schemas.microsoft.com/office/drawing/2014/main" id="{6E2F1DDA-5ED7-4C6D-A7B2-77AFA12E817A}"/>
              </a:ext>
            </a:extLst>
          </p:cNvPr>
          <p:cNvSpPr txBox="1"/>
          <p:nvPr/>
        </p:nvSpPr>
        <p:spPr>
          <a:xfrm>
            <a:off x="216692" y="5860428"/>
            <a:ext cx="466725" cy="646331"/>
          </a:xfrm>
          <a:prstGeom prst="rect">
            <a:avLst/>
          </a:prstGeom>
          <a:noFill/>
        </p:spPr>
        <p:txBody>
          <a:bodyPr wrap="square" rtlCol="0">
            <a:spAutoFit/>
          </a:bodyPr>
          <a:lstStyle/>
          <a:p>
            <a:r>
              <a:rPr lang="en-US" sz="3600">
                <a:latin typeface="Times New Roman" panose="02020603050405020304" pitchFamily="18" charset="0"/>
                <a:cs typeface="Times New Roman" panose="02020603050405020304" pitchFamily="18" charset="0"/>
              </a:rPr>
              <a:t>6</a:t>
            </a:r>
          </a:p>
        </p:txBody>
      </p:sp>
      <p:sp>
        <p:nvSpPr>
          <p:cNvPr id="16" name="Star: 5 Points 15">
            <a:extLst>
              <a:ext uri="{FF2B5EF4-FFF2-40B4-BE49-F238E27FC236}">
                <a16:creationId xmlns:a16="http://schemas.microsoft.com/office/drawing/2014/main" id="{F6B83AD0-BC3E-4008-B706-BE975D327E2B}"/>
              </a:ext>
            </a:extLst>
          </p:cNvPr>
          <p:cNvSpPr/>
          <p:nvPr/>
        </p:nvSpPr>
        <p:spPr>
          <a:xfrm>
            <a:off x="516363" y="3934503"/>
            <a:ext cx="1190714" cy="825387"/>
          </a:xfrm>
          <a:prstGeom prst="star5">
            <a:avLst/>
          </a:prstGeom>
          <a:solidFill>
            <a:srgbClr val="FF00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7" name="Star: 5 Points 16">
            <a:extLst>
              <a:ext uri="{FF2B5EF4-FFF2-40B4-BE49-F238E27FC236}">
                <a16:creationId xmlns:a16="http://schemas.microsoft.com/office/drawing/2014/main" id="{947D6553-145D-43EF-A116-E1E199EA0323}"/>
              </a:ext>
            </a:extLst>
          </p:cNvPr>
          <p:cNvSpPr/>
          <p:nvPr/>
        </p:nvSpPr>
        <p:spPr>
          <a:xfrm>
            <a:off x="10752347" y="3852336"/>
            <a:ext cx="1190714" cy="825387"/>
          </a:xfrm>
          <a:prstGeom prst="star5">
            <a:avLst/>
          </a:prstGeom>
          <a:solidFill>
            <a:srgbClr val="FF00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4166504146"/>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Shape 189"/>
        <p:cNvGrpSpPr/>
        <p:nvPr/>
      </p:nvGrpSpPr>
      <p:grpSpPr>
        <a:xfrm>
          <a:off x="0" y="0"/>
          <a:ext cx="0" cy="0"/>
          <a:chOff x="0" y="0"/>
          <a:chExt cx="0" cy="0"/>
        </a:xfrm>
      </p:grpSpPr>
      <p:sp>
        <p:nvSpPr>
          <p:cNvPr id="190" name="Google Shape;190;p29"/>
          <p:cNvSpPr txBox="1">
            <a:spLocks noGrp="1"/>
          </p:cNvSpPr>
          <p:nvPr>
            <p:ph type="title"/>
          </p:nvPr>
        </p:nvSpPr>
        <p:spPr>
          <a:xfrm>
            <a:off x="415601" y="286528"/>
            <a:ext cx="11360800" cy="928341"/>
          </a:xfrm>
          <a:prstGeom prst="rect">
            <a:avLst/>
          </a:prstGeom>
        </p:spPr>
        <p:txBody>
          <a:bodyPr spcFirstLastPara="1" vert="horz" wrap="square" lIns="121900" tIns="121900" rIns="121900" bIns="121900" rtlCol="0" anchor="t" anchorCtr="0">
            <a:normAutofit/>
          </a:bodyPr>
          <a:lstStyle/>
          <a:p>
            <a:r>
              <a:rPr lang="en" dirty="0"/>
              <a:t>LCAP Goal 4: </a:t>
            </a:r>
            <a:endParaRPr dirty="0"/>
          </a:p>
        </p:txBody>
      </p:sp>
      <p:sp>
        <p:nvSpPr>
          <p:cNvPr id="3" name="Text Placeholder 2">
            <a:extLst>
              <a:ext uri="{FF2B5EF4-FFF2-40B4-BE49-F238E27FC236}">
                <a16:creationId xmlns:a16="http://schemas.microsoft.com/office/drawing/2014/main" id="{AD679E6F-370F-4DF3-85F1-29C2429B4F65}"/>
              </a:ext>
            </a:extLst>
          </p:cNvPr>
          <p:cNvSpPr>
            <a:spLocks noGrp="1"/>
          </p:cNvSpPr>
          <p:nvPr>
            <p:ph type="body" idx="1"/>
          </p:nvPr>
        </p:nvSpPr>
        <p:spPr>
          <a:xfrm>
            <a:off x="333030" y="1822802"/>
            <a:ext cx="11443372" cy="1642069"/>
          </a:xfrm>
        </p:spPr>
        <p:txBody>
          <a:bodyPr/>
          <a:lstStyle/>
          <a:p>
            <a:pPr marL="152392" indent="0">
              <a:buNone/>
            </a:pPr>
            <a:r>
              <a:rPr lang="en-US" sz="3200" i="1" dirty="0"/>
              <a:t>Students will learn in a safe, well-maintained school where they are supported, engaged, and connected to their school. </a:t>
            </a:r>
          </a:p>
          <a:p>
            <a:pPr marL="152392" indent="0">
              <a:buNone/>
            </a:pPr>
            <a:endParaRPr lang="en-US" dirty="0"/>
          </a:p>
          <a:p>
            <a:pPr marL="152392" indent="0">
              <a:buNone/>
            </a:pPr>
            <a:endParaRPr lang="en-US" dirty="0"/>
          </a:p>
        </p:txBody>
      </p:sp>
      <p:sp>
        <p:nvSpPr>
          <p:cNvPr id="9" name="Rectangle 8">
            <a:extLst>
              <a:ext uri="{FF2B5EF4-FFF2-40B4-BE49-F238E27FC236}">
                <a16:creationId xmlns:a16="http://schemas.microsoft.com/office/drawing/2014/main" id="{02BF20A1-5C98-4C6F-A6E6-DCF9490AFF0E}"/>
              </a:ext>
            </a:extLst>
          </p:cNvPr>
          <p:cNvSpPr/>
          <p:nvPr/>
        </p:nvSpPr>
        <p:spPr>
          <a:xfrm>
            <a:off x="-627566" y="905805"/>
            <a:ext cx="7872689" cy="779765"/>
          </a:xfrm>
          <a:prstGeom prst="rect">
            <a:avLst/>
          </a:prstGeom>
          <a:noFill/>
        </p:spPr>
        <p:txBody>
          <a:bodyPr wrap="square" lIns="121920" tIns="60960" rIns="121920" bIns="60960">
            <a:spAutoFit/>
          </a:bodyPr>
          <a:lstStyle/>
          <a:p>
            <a:pPr algn="ctr" defTabSz="1219140"/>
            <a:r>
              <a:rPr lang="en-US" sz="4267" b="1" dirty="0">
                <a:ln w="9525">
                  <a:solidFill>
                    <a:srgbClr val="FFFFFF"/>
                  </a:solidFill>
                  <a:prstDash val="solid"/>
                </a:ln>
                <a:solidFill>
                  <a:srgbClr val="009668"/>
                </a:solidFill>
                <a:effectLst>
                  <a:outerShdw blurRad="12700" dist="38100" dir="2700000" algn="tl" rotWithShape="0">
                    <a:srgbClr val="009668">
                      <a:lumMod val="60000"/>
                      <a:lumOff val="40000"/>
                    </a:srgbClr>
                  </a:outerShdw>
                </a:effectLst>
              </a:rPr>
              <a:t> Supports for Students</a:t>
            </a:r>
          </a:p>
        </p:txBody>
      </p:sp>
      <p:pic>
        <p:nvPicPr>
          <p:cNvPr id="2052" name="Picture 4" descr="May be an image of 8 people, child, people sitting, people standing and outdoors">
            <a:extLst>
              <a:ext uri="{FF2B5EF4-FFF2-40B4-BE49-F238E27FC236}">
                <a16:creationId xmlns:a16="http://schemas.microsoft.com/office/drawing/2014/main" id="{BA01475A-5DF1-4D97-9A30-F2BD005971F9}"/>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8395362" y="3102428"/>
            <a:ext cx="2988399" cy="2241299"/>
          </a:xfrm>
          <a:prstGeom prst="ellipse">
            <a:avLst/>
          </a:prstGeom>
          <a:ln w="63500" cap="rnd">
            <a:solidFill>
              <a:srgbClr val="333333"/>
            </a:solidFill>
          </a:ln>
          <a:effectLst>
            <a:outerShdw blurRad="381000" dist="292100" dir="5400000" sx="-80000" sy="-18000" rotWithShape="0">
              <a:srgbClr val="000000">
                <a:alpha val="22000"/>
              </a:srgbClr>
            </a:outerShdw>
          </a:effectLst>
          <a:scene3d>
            <a:camera prst="orthographicFront"/>
            <a:lightRig rig="contrasting" dir="t">
              <a:rot lat="0" lon="0" rev="3000000"/>
            </a:lightRig>
          </a:scene3d>
          <a:sp3d contourW="7620">
            <a:bevelT w="95250" h="31750"/>
            <a:contourClr>
              <a:srgbClr val="333333"/>
            </a:contourClr>
          </a:sp3d>
          <a:extLst>
            <a:ext uri="{909E8E84-426E-40DD-AFC4-6F175D3DCCD1}">
              <a14:hiddenFill xmlns:a14="http://schemas.microsoft.com/office/drawing/2010/main">
                <a:solidFill>
                  <a:srgbClr val="FFFFFF"/>
                </a:solidFill>
              </a14:hiddenFill>
            </a:ext>
          </a:extLst>
        </p:spPr>
      </p:pic>
      <p:sp>
        <p:nvSpPr>
          <p:cNvPr id="7" name="Rectangle 6">
            <a:extLst>
              <a:ext uri="{FF2B5EF4-FFF2-40B4-BE49-F238E27FC236}">
                <a16:creationId xmlns:a16="http://schemas.microsoft.com/office/drawing/2014/main" id="{620068A9-6563-4836-8B6C-565106DC4496}"/>
              </a:ext>
            </a:extLst>
          </p:cNvPr>
          <p:cNvSpPr/>
          <p:nvPr/>
        </p:nvSpPr>
        <p:spPr>
          <a:xfrm>
            <a:off x="415600" y="3102428"/>
            <a:ext cx="10968161" cy="3493264"/>
          </a:xfrm>
          <a:prstGeom prst="rect">
            <a:avLst/>
          </a:prstGeom>
        </p:spPr>
        <p:txBody>
          <a:bodyPr wrap="square">
            <a:spAutoFit/>
          </a:bodyPr>
          <a:lstStyle/>
          <a:p>
            <a:pPr marL="285744" indent="-285744" defTabSz="914377">
              <a:spcBef>
                <a:spcPts val="600"/>
              </a:spcBef>
              <a:buFont typeface="Arial" panose="020B0604020202020204" pitchFamily="34" charset="0"/>
              <a:buChar char="•"/>
            </a:pPr>
            <a:r>
              <a:rPr lang="en-US" sz="1600" dirty="0">
                <a:solidFill>
                  <a:srgbClr val="0070C0"/>
                </a:solidFill>
              </a:rPr>
              <a:t>State Priority 6: School Climate as measured by:</a:t>
            </a:r>
          </a:p>
          <a:p>
            <a:pPr marL="742932" lvl="1" indent="-285744" defTabSz="914377">
              <a:spcBef>
                <a:spcPts val="600"/>
              </a:spcBef>
              <a:buFont typeface="Arial" panose="020B0604020202020204" pitchFamily="34" charset="0"/>
              <a:buChar char="•"/>
            </a:pPr>
            <a:r>
              <a:rPr lang="en-US" sz="1600" dirty="0">
                <a:solidFill>
                  <a:srgbClr val="0070C0"/>
                </a:solidFill>
              </a:rPr>
              <a:t>A. Pupil suspension rates (LREBG)</a:t>
            </a:r>
          </a:p>
          <a:p>
            <a:pPr marL="742932" lvl="1" indent="-285744" defTabSz="914377">
              <a:spcBef>
                <a:spcPts val="600"/>
              </a:spcBef>
              <a:buFont typeface="Arial" panose="020B0604020202020204" pitchFamily="34" charset="0"/>
              <a:buChar char="•"/>
            </a:pPr>
            <a:r>
              <a:rPr lang="en-US" sz="1600" dirty="0">
                <a:solidFill>
                  <a:srgbClr val="0070C0"/>
                </a:solidFill>
              </a:rPr>
              <a:t>B. Pupil expulsion rates</a:t>
            </a:r>
          </a:p>
          <a:p>
            <a:pPr marL="285744" indent="-285744" defTabSz="914377">
              <a:spcBef>
                <a:spcPts val="600"/>
              </a:spcBef>
              <a:buFont typeface="Arial" panose="020B0604020202020204" pitchFamily="34" charset="0"/>
              <a:buChar char="•"/>
            </a:pPr>
            <a:r>
              <a:rPr lang="en-US" sz="1600" dirty="0">
                <a:solidFill>
                  <a:srgbClr val="0070C0"/>
                </a:solidFill>
              </a:rPr>
              <a:t>State Priority 5: Pupil Engagement as measured by:</a:t>
            </a:r>
          </a:p>
          <a:p>
            <a:pPr marL="742932" lvl="1" indent="-285744" defTabSz="914377">
              <a:spcBef>
                <a:spcPts val="600"/>
              </a:spcBef>
              <a:buFont typeface="Arial" panose="020B0604020202020204" pitchFamily="34" charset="0"/>
              <a:buChar char="•"/>
            </a:pPr>
            <a:r>
              <a:rPr lang="en-US" sz="1600" dirty="0">
                <a:solidFill>
                  <a:srgbClr val="0070C0"/>
                </a:solidFill>
              </a:rPr>
              <a:t>A. School attendance rate (LREBG)</a:t>
            </a:r>
          </a:p>
          <a:p>
            <a:pPr marL="742932" lvl="1" indent="-285744" defTabSz="914377">
              <a:spcBef>
                <a:spcPts val="600"/>
              </a:spcBef>
              <a:buFont typeface="Arial" panose="020B0604020202020204" pitchFamily="34" charset="0"/>
              <a:buChar char="•"/>
            </a:pPr>
            <a:r>
              <a:rPr lang="en-US" sz="1600" dirty="0">
                <a:solidFill>
                  <a:srgbClr val="0070C0"/>
                </a:solidFill>
              </a:rPr>
              <a:t>B. Chronic absenteeism rates (LREBG)</a:t>
            </a:r>
          </a:p>
          <a:p>
            <a:pPr marL="742932" lvl="1" indent="-285744" defTabSz="914377">
              <a:spcBef>
                <a:spcPts val="600"/>
              </a:spcBef>
              <a:buFont typeface="Arial" panose="020B0604020202020204" pitchFamily="34" charset="0"/>
              <a:buChar char="•"/>
            </a:pPr>
            <a:r>
              <a:rPr lang="en-US" sz="1600" dirty="0">
                <a:solidFill>
                  <a:srgbClr val="0070C0"/>
                </a:solidFill>
              </a:rPr>
              <a:t>C. Middle school dropout rates</a:t>
            </a:r>
          </a:p>
          <a:p>
            <a:pPr marL="742932" lvl="1" indent="-285744" defTabSz="914377">
              <a:spcBef>
                <a:spcPts val="600"/>
              </a:spcBef>
              <a:buFont typeface="Arial" panose="020B0604020202020204" pitchFamily="34" charset="0"/>
              <a:buChar char="•"/>
            </a:pPr>
            <a:r>
              <a:rPr lang="en-US" sz="1600" dirty="0">
                <a:solidFill>
                  <a:srgbClr val="0070C0"/>
                </a:solidFill>
              </a:rPr>
              <a:t>C. Other local measures, including surveys of pupils, parents, and teachers on the sense of safety and school connectedness</a:t>
            </a:r>
          </a:p>
          <a:p>
            <a:pPr marL="285744" indent="-285744" defTabSz="914377">
              <a:spcBef>
                <a:spcPts val="600"/>
              </a:spcBef>
              <a:buFont typeface="Arial" panose="020B0604020202020204" pitchFamily="34" charset="0"/>
              <a:buChar char="•"/>
            </a:pPr>
            <a:r>
              <a:rPr lang="en-US" sz="1600" dirty="0">
                <a:solidFill>
                  <a:srgbClr val="0070C0"/>
                </a:solidFill>
              </a:rPr>
              <a:t>State Priority 1: Basic Services addresses the degree to which:</a:t>
            </a:r>
          </a:p>
          <a:p>
            <a:pPr marL="742932" lvl="1" indent="-285744" defTabSz="914377">
              <a:spcBef>
                <a:spcPts val="600"/>
              </a:spcBef>
              <a:buFont typeface="Arial" panose="020B0604020202020204" pitchFamily="34" charset="0"/>
              <a:buChar char="•"/>
            </a:pPr>
            <a:r>
              <a:rPr lang="en-US" sz="1600" dirty="0">
                <a:solidFill>
                  <a:srgbClr val="0070C0"/>
                </a:solidFill>
              </a:rPr>
              <a:t>C. School facilities are maintained in good repair</a:t>
            </a:r>
          </a:p>
        </p:txBody>
      </p:sp>
    </p:spTree>
    <p:extLst>
      <p:ext uri="{BB962C8B-B14F-4D97-AF65-F5344CB8AC3E}">
        <p14:creationId xmlns:p14="http://schemas.microsoft.com/office/powerpoint/2010/main" val="3954815379"/>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Shape 203"/>
        <p:cNvGrpSpPr/>
        <p:nvPr/>
      </p:nvGrpSpPr>
      <p:grpSpPr>
        <a:xfrm>
          <a:off x="0" y="0"/>
          <a:ext cx="0" cy="0"/>
          <a:chOff x="0" y="0"/>
          <a:chExt cx="0" cy="0"/>
        </a:xfrm>
      </p:grpSpPr>
      <p:sp>
        <p:nvSpPr>
          <p:cNvPr id="204" name="Google Shape;204;p31"/>
          <p:cNvSpPr txBox="1">
            <a:spLocks noGrp="1"/>
          </p:cNvSpPr>
          <p:nvPr>
            <p:ph type="title"/>
          </p:nvPr>
        </p:nvSpPr>
        <p:spPr>
          <a:xfrm>
            <a:off x="415601" y="226691"/>
            <a:ext cx="11360800" cy="708335"/>
          </a:xfrm>
          <a:prstGeom prst="rect">
            <a:avLst/>
          </a:prstGeom>
        </p:spPr>
        <p:txBody>
          <a:bodyPr spcFirstLastPara="1" vert="horz" wrap="square" lIns="121900" tIns="121900" rIns="121900" bIns="121900" rtlCol="0" anchor="t" anchorCtr="0">
            <a:normAutofit fontScale="90000"/>
          </a:bodyPr>
          <a:lstStyle/>
          <a:p>
            <a:r>
              <a:rPr lang="en" dirty="0">
                <a:solidFill>
                  <a:srgbClr val="FF0000"/>
                </a:solidFill>
              </a:rPr>
              <a:t>LCAP Goal 4 - Actions</a:t>
            </a:r>
            <a:endParaRPr dirty="0">
              <a:solidFill>
                <a:srgbClr val="FF0000"/>
              </a:solidFill>
            </a:endParaRPr>
          </a:p>
        </p:txBody>
      </p:sp>
      <p:graphicFrame>
        <p:nvGraphicFramePr>
          <p:cNvPr id="205" name="Google Shape;205;p31"/>
          <p:cNvGraphicFramePr/>
          <p:nvPr>
            <p:extLst>
              <p:ext uri="{D42A27DB-BD31-4B8C-83A1-F6EECF244321}">
                <p14:modId xmlns:p14="http://schemas.microsoft.com/office/powerpoint/2010/main" val="1322667914"/>
              </p:ext>
            </p:extLst>
          </p:nvPr>
        </p:nvGraphicFramePr>
        <p:xfrm>
          <a:off x="775201" y="1095069"/>
          <a:ext cx="11001202" cy="5283080"/>
        </p:xfrm>
        <a:graphic>
          <a:graphicData uri="http://schemas.openxmlformats.org/drawingml/2006/table">
            <a:tbl>
              <a:tblPr>
                <a:noFill/>
              </a:tblPr>
              <a:tblGrid>
                <a:gridCol w="2011543">
                  <a:extLst>
                    <a:ext uri="{9D8B030D-6E8A-4147-A177-3AD203B41FA5}">
                      <a16:colId xmlns:a16="http://schemas.microsoft.com/office/drawing/2014/main" val="20000"/>
                    </a:ext>
                  </a:extLst>
                </a:gridCol>
                <a:gridCol w="7095195">
                  <a:extLst>
                    <a:ext uri="{9D8B030D-6E8A-4147-A177-3AD203B41FA5}">
                      <a16:colId xmlns:a16="http://schemas.microsoft.com/office/drawing/2014/main" val="20001"/>
                    </a:ext>
                  </a:extLst>
                </a:gridCol>
                <a:gridCol w="1894464">
                  <a:extLst>
                    <a:ext uri="{9D8B030D-6E8A-4147-A177-3AD203B41FA5}">
                      <a16:colId xmlns:a16="http://schemas.microsoft.com/office/drawing/2014/main" val="20002"/>
                    </a:ext>
                  </a:extLst>
                </a:gridCol>
              </a:tblGrid>
              <a:tr h="1341080">
                <a:tc>
                  <a:txBody>
                    <a:bodyPr/>
                    <a:lstStyle/>
                    <a:p>
                      <a:pPr marL="0" lvl="0" indent="0" algn="ctr" rtl="0">
                        <a:spcBef>
                          <a:spcPts val="0"/>
                        </a:spcBef>
                        <a:spcAft>
                          <a:spcPts val="0"/>
                        </a:spcAft>
                        <a:buNone/>
                      </a:pPr>
                      <a:r>
                        <a:rPr lang="en" sz="2400" b="1"/>
                        <a:t>Action Title</a:t>
                      </a:r>
                      <a:endParaRPr sz="2400" b="1"/>
                    </a:p>
                  </a:txBody>
                  <a:tcPr marL="121900" marR="121900" marT="121900" marB="121900"/>
                </a:tc>
                <a:tc>
                  <a:txBody>
                    <a:bodyPr/>
                    <a:lstStyle/>
                    <a:p>
                      <a:pPr marL="0" lvl="0" indent="0" algn="ctr" rtl="0">
                        <a:spcBef>
                          <a:spcPts val="0"/>
                        </a:spcBef>
                        <a:spcAft>
                          <a:spcPts val="0"/>
                        </a:spcAft>
                        <a:buNone/>
                      </a:pPr>
                      <a:r>
                        <a:rPr lang="en" sz="2400" b="1" dirty="0"/>
                        <a:t>Action Description</a:t>
                      </a:r>
                      <a:endParaRPr sz="2400" b="1" dirty="0"/>
                    </a:p>
                  </a:txBody>
                  <a:tcPr marL="121900" marR="121900" marT="121900" marB="121900"/>
                </a:tc>
                <a:tc>
                  <a:txBody>
                    <a:bodyPr/>
                    <a:lstStyle/>
                    <a:p>
                      <a:pPr marL="0" lvl="0" indent="0" algn="ctr" rtl="0">
                        <a:spcBef>
                          <a:spcPts val="0"/>
                        </a:spcBef>
                        <a:spcAft>
                          <a:spcPts val="0"/>
                        </a:spcAft>
                        <a:buNone/>
                      </a:pPr>
                      <a:r>
                        <a:rPr lang="en" sz="2400" b="1" dirty="0"/>
                        <a:t>Budgeted Expenditures</a:t>
                      </a:r>
                      <a:endParaRPr sz="2400" b="1" dirty="0"/>
                    </a:p>
                  </a:txBody>
                  <a:tcPr marL="121900" marR="121900" marT="121900" marB="121900"/>
                </a:tc>
                <a:extLst>
                  <a:ext uri="{0D108BD9-81ED-4DB2-BD59-A6C34878D82A}">
                    <a16:rowId xmlns:a16="http://schemas.microsoft.com/office/drawing/2014/main" val="10000"/>
                  </a:ext>
                </a:extLst>
              </a:tr>
              <a:tr h="1869400">
                <a:tc>
                  <a:txBody>
                    <a:bodyPr/>
                    <a:lstStyle/>
                    <a:p>
                      <a:pPr marL="0" lvl="0" indent="0" algn="l" rtl="0">
                        <a:spcBef>
                          <a:spcPts val="0"/>
                        </a:spcBef>
                        <a:spcAft>
                          <a:spcPts val="0"/>
                        </a:spcAft>
                        <a:buNone/>
                      </a:pPr>
                      <a:r>
                        <a:rPr lang="en-US" sz="1300" i="1" dirty="0">
                          <a:solidFill>
                            <a:srgbClr val="0070C0"/>
                          </a:solidFill>
                        </a:rPr>
                        <a:t>Action 4.1</a:t>
                      </a:r>
                    </a:p>
                    <a:p>
                      <a:pPr marL="0" lvl="0" indent="0" algn="l" rtl="0">
                        <a:spcBef>
                          <a:spcPts val="0"/>
                        </a:spcBef>
                        <a:spcAft>
                          <a:spcPts val="0"/>
                        </a:spcAft>
                        <a:buNone/>
                      </a:pPr>
                      <a:r>
                        <a:rPr lang="en-US" sz="1300" dirty="0"/>
                        <a:t>Coordination of Student Support </a:t>
                      </a:r>
                    </a:p>
                  </a:txBody>
                  <a:tcPr marL="121900" marR="121900" marT="121900" marB="121900"/>
                </a:tc>
                <a:tc>
                  <a:txBody>
                    <a:bodyPr/>
                    <a:lstStyle/>
                    <a:p>
                      <a:pPr marL="0" lvl="0" indent="0" algn="l" rtl="0">
                        <a:spcBef>
                          <a:spcPts val="0"/>
                        </a:spcBef>
                        <a:spcAft>
                          <a:spcPts val="0"/>
                        </a:spcAft>
                        <a:buNone/>
                      </a:pPr>
                      <a:r>
                        <a:rPr lang="en-US" sz="1300" dirty="0"/>
                        <a:t>Direct supports for students, from professionals within and outside of the district, are coordinated so that students in need receive timely and effective programs and support. </a:t>
                      </a:r>
                    </a:p>
                    <a:p>
                      <a:pPr marL="171450" lvl="0" indent="-171450" algn="l" rtl="0">
                        <a:spcBef>
                          <a:spcPts val="0"/>
                        </a:spcBef>
                        <a:spcAft>
                          <a:spcPts val="0"/>
                        </a:spcAft>
                        <a:buFont typeface="Arial" panose="020B0604020202020204" pitchFamily="34" charset="0"/>
                        <a:buChar char="•"/>
                      </a:pPr>
                      <a:r>
                        <a:rPr lang="en-US" sz="1300" i="1" dirty="0"/>
                        <a:t>33% Learning Directors </a:t>
                      </a:r>
                    </a:p>
                    <a:p>
                      <a:pPr marL="171450" lvl="0" indent="-171450" algn="l" rtl="0">
                        <a:spcBef>
                          <a:spcPts val="0"/>
                        </a:spcBef>
                        <a:spcAft>
                          <a:spcPts val="0"/>
                        </a:spcAft>
                        <a:buFont typeface="Arial" panose="020B0604020202020204" pitchFamily="34" charset="0"/>
                        <a:buChar char="•"/>
                      </a:pPr>
                      <a:r>
                        <a:rPr lang="en-US" sz="1300" i="1" dirty="0"/>
                        <a:t>Assistant Superintendent of School Climate, Child Welfare and Attendance</a:t>
                      </a:r>
                    </a:p>
                    <a:p>
                      <a:pPr marL="171450" lvl="0" indent="-171450" algn="l" rtl="0">
                        <a:spcBef>
                          <a:spcPts val="0"/>
                        </a:spcBef>
                        <a:spcAft>
                          <a:spcPts val="0"/>
                        </a:spcAft>
                        <a:buFont typeface="Arial" panose="020B0604020202020204" pitchFamily="34" charset="0"/>
                        <a:buChar char="•"/>
                      </a:pPr>
                      <a:r>
                        <a:rPr lang="en-US" sz="1300" i="1" dirty="0"/>
                        <a:t>Supplies/Materials (for School Climate Child Welfare and Attendance)</a:t>
                      </a:r>
                    </a:p>
                    <a:p>
                      <a:pPr marL="171450" lvl="0" indent="-171450" algn="l" rtl="0">
                        <a:spcBef>
                          <a:spcPts val="0"/>
                        </a:spcBef>
                        <a:spcAft>
                          <a:spcPts val="0"/>
                        </a:spcAft>
                        <a:buFont typeface="Arial" panose="020B0604020202020204" pitchFamily="34" charset="0"/>
                        <a:buChar char="•"/>
                      </a:pPr>
                      <a:r>
                        <a:rPr lang="en-US" sz="1300" i="1" dirty="0"/>
                        <a:t>Supplies/Materials for Foster Youth</a:t>
                      </a:r>
                    </a:p>
                    <a:p>
                      <a:pPr marL="171450" lvl="0" indent="-171450" algn="l" rtl="0">
                        <a:spcBef>
                          <a:spcPts val="0"/>
                        </a:spcBef>
                        <a:spcAft>
                          <a:spcPts val="0"/>
                        </a:spcAft>
                        <a:buFont typeface="Arial" panose="020B0604020202020204" pitchFamily="34" charset="0"/>
                        <a:buChar char="•"/>
                      </a:pPr>
                      <a:r>
                        <a:rPr lang="en-US" sz="1300" i="1" dirty="0"/>
                        <a:t>School Social Workers (Some funded through LREBG Funding)</a:t>
                      </a:r>
                    </a:p>
                    <a:p>
                      <a:pPr marL="171450" lvl="0" indent="-171450" algn="l" rtl="0">
                        <a:spcBef>
                          <a:spcPts val="0"/>
                        </a:spcBef>
                        <a:spcAft>
                          <a:spcPts val="0"/>
                        </a:spcAft>
                        <a:buFont typeface="Arial" panose="020B0604020202020204" pitchFamily="34" charset="0"/>
                        <a:buChar char="•"/>
                      </a:pPr>
                      <a:r>
                        <a:rPr lang="en-US" sz="1300" i="1" dirty="0"/>
                        <a:t>SARB</a:t>
                      </a:r>
                    </a:p>
                  </a:txBody>
                  <a:tcPr marL="121900" marR="121900" marT="121900" marB="121900"/>
                </a:tc>
                <a:tc>
                  <a:txBody>
                    <a:bodyPr/>
                    <a:lstStyle/>
                    <a:p>
                      <a:pPr marL="0" lvl="0" indent="0" algn="l" rtl="0">
                        <a:spcBef>
                          <a:spcPts val="0"/>
                        </a:spcBef>
                        <a:spcAft>
                          <a:spcPts val="0"/>
                        </a:spcAft>
                        <a:buNone/>
                      </a:pPr>
                      <a:r>
                        <a:rPr lang="en-US" sz="1600" dirty="0"/>
                        <a:t>$1,112,410</a:t>
                      </a:r>
                    </a:p>
                    <a:p>
                      <a:pPr marL="0" lvl="0" indent="0" algn="l" rtl="0">
                        <a:spcBef>
                          <a:spcPts val="0"/>
                        </a:spcBef>
                        <a:spcAft>
                          <a:spcPts val="0"/>
                        </a:spcAft>
                        <a:buNone/>
                      </a:pPr>
                      <a:endParaRPr lang="en-US" sz="1600" dirty="0"/>
                    </a:p>
                    <a:p>
                      <a:pPr marL="0" lvl="0" indent="0" algn="l" rtl="0">
                        <a:spcBef>
                          <a:spcPts val="0"/>
                        </a:spcBef>
                        <a:spcAft>
                          <a:spcPts val="0"/>
                        </a:spcAft>
                        <a:buNone/>
                      </a:pPr>
                      <a:endParaRPr lang="en-US" sz="1600" dirty="0"/>
                    </a:p>
                    <a:p>
                      <a:pPr marL="0" lvl="0" indent="0" algn="l" rtl="0">
                        <a:spcBef>
                          <a:spcPts val="0"/>
                        </a:spcBef>
                        <a:spcAft>
                          <a:spcPts val="0"/>
                        </a:spcAft>
                        <a:buNone/>
                      </a:pPr>
                      <a:r>
                        <a:rPr lang="en-US" sz="1300" u="sng" dirty="0"/>
                        <a:t>LREBG Funding</a:t>
                      </a:r>
                    </a:p>
                    <a:p>
                      <a:pPr marL="0" lvl="0" indent="0" algn="l" rtl="0">
                        <a:spcBef>
                          <a:spcPts val="0"/>
                        </a:spcBef>
                        <a:spcAft>
                          <a:spcPts val="0"/>
                        </a:spcAft>
                        <a:buNone/>
                      </a:pPr>
                      <a:r>
                        <a:rPr lang="en-US" sz="1300" dirty="0"/>
                        <a:t>$333,404</a:t>
                      </a:r>
                    </a:p>
                    <a:p>
                      <a:pPr marL="0" lvl="0" indent="0" algn="l" rtl="0">
                        <a:spcBef>
                          <a:spcPts val="0"/>
                        </a:spcBef>
                        <a:spcAft>
                          <a:spcPts val="0"/>
                        </a:spcAft>
                        <a:buNone/>
                      </a:pPr>
                      <a:endParaRPr sz="1600" dirty="0"/>
                    </a:p>
                  </a:txBody>
                  <a:tcPr marL="121900" marR="121900" marT="121900" marB="121900"/>
                </a:tc>
                <a:extLst>
                  <a:ext uri="{0D108BD9-81ED-4DB2-BD59-A6C34878D82A}">
                    <a16:rowId xmlns:a16="http://schemas.microsoft.com/office/drawing/2014/main" val="10001"/>
                  </a:ext>
                </a:extLst>
              </a:tr>
              <a:tr h="2072600">
                <a:tc>
                  <a:txBody>
                    <a:bodyPr/>
                    <a:lstStyle/>
                    <a:p>
                      <a:pPr marL="0" lvl="0" indent="0" algn="l" rtl="0">
                        <a:spcBef>
                          <a:spcPts val="0"/>
                        </a:spcBef>
                        <a:spcAft>
                          <a:spcPts val="0"/>
                        </a:spcAft>
                        <a:buNone/>
                      </a:pPr>
                      <a:r>
                        <a:rPr lang="en-US" sz="1300" i="1" dirty="0">
                          <a:solidFill>
                            <a:srgbClr val="0070C0"/>
                          </a:solidFill>
                        </a:rPr>
                        <a:t>Action 4.2</a:t>
                      </a:r>
                    </a:p>
                    <a:p>
                      <a:pPr marL="0" lvl="0" indent="0" algn="l" rtl="0">
                        <a:spcBef>
                          <a:spcPts val="0"/>
                        </a:spcBef>
                        <a:spcAft>
                          <a:spcPts val="0"/>
                        </a:spcAft>
                        <a:buNone/>
                      </a:pPr>
                      <a:r>
                        <a:rPr lang="en-US" sz="1300" dirty="0"/>
                        <a:t>Health Professionals (Physical/Mental/Social/Emotional)</a:t>
                      </a:r>
                    </a:p>
                  </a:txBody>
                  <a:tcPr marL="121900" marR="121900" marT="121900" marB="121900"/>
                </a:tc>
                <a:tc>
                  <a:txBody>
                    <a:bodyPr/>
                    <a:lstStyle/>
                    <a:p>
                      <a:pPr marL="0" lvl="0" indent="0" algn="l" rtl="0">
                        <a:spcBef>
                          <a:spcPts val="0"/>
                        </a:spcBef>
                        <a:spcAft>
                          <a:spcPts val="0"/>
                        </a:spcAft>
                        <a:buNone/>
                      </a:pPr>
                      <a:r>
                        <a:rPr lang="en-US" sz="1300" dirty="0"/>
                        <a:t>School health professionals and counselors provide direct services to students to promote well-being and health and intervene with actual and potential health problems.</a:t>
                      </a:r>
                    </a:p>
                    <a:p>
                      <a:pPr marL="171450" lvl="0" indent="-171450" algn="l" rtl="0">
                        <a:spcBef>
                          <a:spcPts val="0"/>
                        </a:spcBef>
                        <a:spcAft>
                          <a:spcPts val="0"/>
                        </a:spcAft>
                        <a:buFont typeface="Arial" panose="020B0604020202020204" pitchFamily="34" charset="0"/>
                        <a:buChar char="•"/>
                      </a:pPr>
                      <a:r>
                        <a:rPr lang="en-US" sz="1300" i="1" dirty="0"/>
                        <a:t>School Nurses (RNs) (Some funded through LREBG Funding)</a:t>
                      </a:r>
                    </a:p>
                    <a:p>
                      <a:pPr marL="171450" lvl="0" indent="-171450" algn="l" rtl="0">
                        <a:spcBef>
                          <a:spcPts val="0"/>
                        </a:spcBef>
                        <a:spcAft>
                          <a:spcPts val="0"/>
                        </a:spcAft>
                        <a:buFont typeface="Arial" panose="020B0604020202020204" pitchFamily="34" charset="0"/>
                        <a:buChar char="•"/>
                      </a:pPr>
                      <a:r>
                        <a:rPr lang="en-US" sz="1300" i="1" dirty="0"/>
                        <a:t>School Nurses (LVNs)</a:t>
                      </a:r>
                    </a:p>
                    <a:p>
                      <a:pPr marL="171450" lvl="0" indent="-171450" algn="l" rtl="0">
                        <a:spcBef>
                          <a:spcPts val="0"/>
                        </a:spcBef>
                        <a:spcAft>
                          <a:spcPts val="0"/>
                        </a:spcAft>
                        <a:buFont typeface="Arial" panose="020B0604020202020204" pitchFamily="34" charset="0"/>
                        <a:buChar char="•"/>
                      </a:pPr>
                      <a:r>
                        <a:rPr lang="en-US" sz="1300" i="1" dirty="0"/>
                        <a:t>School Nursing Supplies/Materials</a:t>
                      </a:r>
                    </a:p>
                    <a:p>
                      <a:pPr marL="171450" lvl="0" indent="-171450" algn="l" rtl="0">
                        <a:spcBef>
                          <a:spcPts val="0"/>
                        </a:spcBef>
                        <a:spcAft>
                          <a:spcPts val="0"/>
                        </a:spcAft>
                        <a:buFont typeface="Arial" panose="020B0604020202020204" pitchFamily="34" charset="0"/>
                        <a:buChar char="•"/>
                      </a:pPr>
                      <a:r>
                        <a:rPr lang="en-US" sz="1300" i="1" dirty="0"/>
                        <a:t>Elementary Counselors (Some funded through LREBG Funding)</a:t>
                      </a:r>
                    </a:p>
                    <a:p>
                      <a:pPr marL="171450" lvl="0" indent="-171450" algn="l" rtl="0">
                        <a:spcBef>
                          <a:spcPts val="0"/>
                        </a:spcBef>
                        <a:spcAft>
                          <a:spcPts val="0"/>
                        </a:spcAft>
                        <a:buFont typeface="Arial" panose="020B0604020202020204" pitchFamily="34" charset="0"/>
                        <a:buChar char="•"/>
                      </a:pPr>
                      <a:r>
                        <a:rPr lang="en-US" sz="1300" i="1" dirty="0"/>
                        <a:t>Junior High Counselors (Some funded through LREBG Funding)</a:t>
                      </a:r>
                    </a:p>
                    <a:p>
                      <a:pPr marL="171450" lvl="0" indent="-171450" algn="l" rtl="0">
                        <a:spcBef>
                          <a:spcPts val="0"/>
                        </a:spcBef>
                        <a:spcAft>
                          <a:spcPts val="0"/>
                        </a:spcAft>
                        <a:buFont typeface="Arial" panose="020B0604020202020204" pitchFamily="34" charset="0"/>
                        <a:buChar char="•"/>
                      </a:pPr>
                      <a:r>
                        <a:rPr lang="en-US" sz="1300" i="1" dirty="0"/>
                        <a:t>Psychologists (Some funded through LREBG Funding)</a:t>
                      </a:r>
                    </a:p>
                    <a:p>
                      <a:pPr marL="171450" lvl="0" indent="-171450" algn="l" rtl="0">
                        <a:spcBef>
                          <a:spcPts val="0"/>
                        </a:spcBef>
                        <a:spcAft>
                          <a:spcPts val="0"/>
                        </a:spcAft>
                        <a:buFont typeface="Arial" panose="020B0604020202020204" pitchFamily="34" charset="0"/>
                        <a:buChar char="•"/>
                      </a:pPr>
                      <a:r>
                        <a:rPr lang="en-US" sz="1300" i="1" dirty="0"/>
                        <a:t>RSP &amp; SDC Teachers (Some funded through LREBG Funding)</a:t>
                      </a:r>
                    </a:p>
                  </a:txBody>
                  <a:tcPr marL="121900" marR="121900" marT="121900" marB="121900"/>
                </a:tc>
                <a:tc>
                  <a:txBody>
                    <a:bodyPr/>
                    <a:lstStyle/>
                    <a:p>
                      <a:pPr marL="0" lvl="0" indent="0" algn="l" rtl="0">
                        <a:spcBef>
                          <a:spcPts val="0"/>
                        </a:spcBef>
                        <a:spcAft>
                          <a:spcPts val="0"/>
                        </a:spcAft>
                        <a:buNone/>
                      </a:pPr>
                      <a:r>
                        <a:rPr lang="en-US" sz="1600" dirty="0"/>
                        <a:t>$2,727,995</a:t>
                      </a:r>
                    </a:p>
                    <a:p>
                      <a:pPr marL="0" lvl="0" indent="0" algn="l" rtl="0">
                        <a:spcBef>
                          <a:spcPts val="0"/>
                        </a:spcBef>
                        <a:spcAft>
                          <a:spcPts val="0"/>
                        </a:spcAft>
                        <a:buNone/>
                      </a:pPr>
                      <a:endParaRPr lang="en-US" sz="1600" dirty="0"/>
                    </a:p>
                    <a:p>
                      <a:pPr marL="0" lvl="0" indent="0" algn="l" rtl="0">
                        <a:spcBef>
                          <a:spcPts val="0"/>
                        </a:spcBef>
                        <a:spcAft>
                          <a:spcPts val="0"/>
                        </a:spcAft>
                        <a:buNone/>
                      </a:pPr>
                      <a:endParaRPr lang="en-US" sz="1600" dirty="0"/>
                    </a:p>
                    <a:p>
                      <a:pPr marL="0" lvl="0" indent="0" algn="l" rtl="0">
                        <a:spcBef>
                          <a:spcPts val="0"/>
                        </a:spcBef>
                        <a:spcAft>
                          <a:spcPts val="0"/>
                        </a:spcAft>
                        <a:buNone/>
                      </a:pPr>
                      <a:r>
                        <a:rPr lang="en-US" sz="1300" u="sng" dirty="0"/>
                        <a:t>LREBG Funding</a:t>
                      </a:r>
                    </a:p>
                    <a:p>
                      <a:pPr marL="0" lvl="0" indent="0" algn="l" rtl="0">
                        <a:spcBef>
                          <a:spcPts val="0"/>
                        </a:spcBef>
                        <a:spcAft>
                          <a:spcPts val="0"/>
                        </a:spcAft>
                        <a:buNone/>
                      </a:pPr>
                      <a:r>
                        <a:rPr lang="en-US" sz="1300" dirty="0"/>
                        <a:t>$2,186,055</a:t>
                      </a:r>
                      <a:endParaRPr sz="1300" dirty="0"/>
                    </a:p>
                  </a:txBody>
                  <a:tcPr marL="121900" marR="121900" marT="121900" marB="121900"/>
                </a:tc>
                <a:extLst>
                  <a:ext uri="{0D108BD9-81ED-4DB2-BD59-A6C34878D82A}">
                    <a16:rowId xmlns:a16="http://schemas.microsoft.com/office/drawing/2014/main" val="10002"/>
                  </a:ext>
                </a:extLst>
              </a:tr>
            </a:tbl>
          </a:graphicData>
        </a:graphic>
      </p:graphicFrame>
    </p:spTree>
    <p:extLst>
      <p:ext uri="{BB962C8B-B14F-4D97-AF65-F5344CB8AC3E}">
        <p14:creationId xmlns:p14="http://schemas.microsoft.com/office/powerpoint/2010/main" val="2102530001"/>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Shape 203"/>
        <p:cNvGrpSpPr/>
        <p:nvPr/>
      </p:nvGrpSpPr>
      <p:grpSpPr>
        <a:xfrm>
          <a:off x="0" y="0"/>
          <a:ext cx="0" cy="0"/>
          <a:chOff x="0" y="0"/>
          <a:chExt cx="0" cy="0"/>
        </a:xfrm>
      </p:grpSpPr>
      <p:sp>
        <p:nvSpPr>
          <p:cNvPr id="204" name="Google Shape;204;p31"/>
          <p:cNvSpPr txBox="1">
            <a:spLocks noGrp="1"/>
          </p:cNvSpPr>
          <p:nvPr>
            <p:ph type="title"/>
          </p:nvPr>
        </p:nvSpPr>
        <p:spPr>
          <a:xfrm>
            <a:off x="415601" y="226691"/>
            <a:ext cx="11360800" cy="708335"/>
          </a:xfrm>
          <a:prstGeom prst="rect">
            <a:avLst/>
          </a:prstGeom>
        </p:spPr>
        <p:txBody>
          <a:bodyPr spcFirstLastPara="1" vert="horz" wrap="square" lIns="121900" tIns="121900" rIns="121900" bIns="121900" rtlCol="0" anchor="t" anchorCtr="0">
            <a:normAutofit fontScale="90000"/>
          </a:bodyPr>
          <a:lstStyle/>
          <a:p>
            <a:r>
              <a:rPr lang="en" dirty="0">
                <a:solidFill>
                  <a:srgbClr val="FF0000"/>
                </a:solidFill>
              </a:rPr>
              <a:t>LCAP Goal 4 – Actions </a:t>
            </a:r>
            <a:r>
              <a:rPr lang="en" sz="3600" dirty="0">
                <a:solidFill>
                  <a:srgbClr val="FF0000"/>
                </a:solidFill>
              </a:rPr>
              <a:t>(Continued)</a:t>
            </a:r>
            <a:endParaRPr sz="3600" dirty="0">
              <a:solidFill>
                <a:srgbClr val="FF0000"/>
              </a:solidFill>
            </a:endParaRPr>
          </a:p>
        </p:txBody>
      </p:sp>
      <p:graphicFrame>
        <p:nvGraphicFramePr>
          <p:cNvPr id="205" name="Google Shape;205;p31"/>
          <p:cNvGraphicFramePr/>
          <p:nvPr>
            <p:extLst>
              <p:ext uri="{D42A27DB-BD31-4B8C-83A1-F6EECF244321}">
                <p14:modId xmlns:p14="http://schemas.microsoft.com/office/powerpoint/2010/main" val="1116272962"/>
              </p:ext>
            </p:extLst>
          </p:nvPr>
        </p:nvGraphicFramePr>
        <p:xfrm>
          <a:off x="775201" y="1095069"/>
          <a:ext cx="11001202" cy="5364320"/>
        </p:xfrm>
        <a:graphic>
          <a:graphicData uri="http://schemas.openxmlformats.org/drawingml/2006/table">
            <a:tbl>
              <a:tblPr>
                <a:noFill/>
              </a:tblPr>
              <a:tblGrid>
                <a:gridCol w="2011543">
                  <a:extLst>
                    <a:ext uri="{9D8B030D-6E8A-4147-A177-3AD203B41FA5}">
                      <a16:colId xmlns:a16="http://schemas.microsoft.com/office/drawing/2014/main" val="20000"/>
                    </a:ext>
                  </a:extLst>
                </a:gridCol>
                <a:gridCol w="7095195">
                  <a:extLst>
                    <a:ext uri="{9D8B030D-6E8A-4147-A177-3AD203B41FA5}">
                      <a16:colId xmlns:a16="http://schemas.microsoft.com/office/drawing/2014/main" val="20001"/>
                    </a:ext>
                  </a:extLst>
                </a:gridCol>
                <a:gridCol w="1894464">
                  <a:extLst>
                    <a:ext uri="{9D8B030D-6E8A-4147-A177-3AD203B41FA5}">
                      <a16:colId xmlns:a16="http://schemas.microsoft.com/office/drawing/2014/main" val="20002"/>
                    </a:ext>
                  </a:extLst>
                </a:gridCol>
              </a:tblGrid>
              <a:tr h="1341080">
                <a:tc>
                  <a:txBody>
                    <a:bodyPr/>
                    <a:lstStyle/>
                    <a:p>
                      <a:pPr marL="0" lvl="0" indent="0" algn="ctr" rtl="0">
                        <a:spcBef>
                          <a:spcPts val="0"/>
                        </a:spcBef>
                        <a:spcAft>
                          <a:spcPts val="0"/>
                        </a:spcAft>
                        <a:buNone/>
                      </a:pPr>
                      <a:r>
                        <a:rPr lang="en" sz="2400" b="1"/>
                        <a:t>Action Title</a:t>
                      </a:r>
                      <a:endParaRPr sz="2400" b="1"/>
                    </a:p>
                  </a:txBody>
                  <a:tcPr marL="121900" marR="121900" marT="121900" marB="121900"/>
                </a:tc>
                <a:tc>
                  <a:txBody>
                    <a:bodyPr/>
                    <a:lstStyle/>
                    <a:p>
                      <a:pPr marL="0" lvl="0" indent="0" algn="ctr" rtl="0">
                        <a:spcBef>
                          <a:spcPts val="0"/>
                        </a:spcBef>
                        <a:spcAft>
                          <a:spcPts val="0"/>
                        </a:spcAft>
                        <a:buNone/>
                      </a:pPr>
                      <a:r>
                        <a:rPr lang="en" sz="2400" b="1" dirty="0"/>
                        <a:t>Action Description</a:t>
                      </a:r>
                      <a:endParaRPr sz="2400" b="1" dirty="0"/>
                    </a:p>
                  </a:txBody>
                  <a:tcPr marL="121900" marR="121900" marT="121900" marB="121900"/>
                </a:tc>
                <a:tc>
                  <a:txBody>
                    <a:bodyPr/>
                    <a:lstStyle/>
                    <a:p>
                      <a:pPr marL="0" lvl="0" indent="0" algn="ctr" rtl="0">
                        <a:spcBef>
                          <a:spcPts val="0"/>
                        </a:spcBef>
                        <a:spcAft>
                          <a:spcPts val="0"/>
                        </a:spcAft>
                        <a:buNone/>
                      </a:pPr>
                      <a:r>
                        <a:rPr lang="en" sz="2400" b="1" dirty="0"/>
                        <a:t>Budgeted Expenditures</a:t>
                      </a:r>
                      <a:endParaRPr sz="2400" b="1" dirty="0"/>
                    </a:p>
                  </a:txBody>
                  <a:tcPr marL="121900" marR="121900" marT="121900" marB="121900"/>
                </a:tc>
                <a:extLst>
                  <a:ext uri="{0D108BD9-81ED-4DB2-BD59-A6C34878D82A}">
                    <a16:rowId xmlns:a16="http://schemas.microsoft.com/office/drawing/2014/main" val="10000"/>
                  </a:ext>
                </a:extLst>
              </a:tr>
              <a:tr h="2885400">
                <a:tc>
                  <a:txBody>
                    <a:bodyPr/>
                    <a:lstStyle/>
                    <a:p>
                      <a:pPr marL="0" lvl="0" indent="0" algn="l" rtl="0">
                        <a:spcBef>
                          <a:spcPts val="0"/>
                        </a:spcBef>
                        <a:spcAft>
                          <a:spcPts val="0"/>
                        </a:spcAft>
                        <a:buNone/>
                      </a:pPr>
                      <a:r>
                        <a:rPr lang="en-US" sz="1300" i="1" dirty="0">
                          <a:solidFill>
                            <a:srgbClr val="0070C0"/>
                          </a:solidFill>
                        </a:rPr>
                        <a:t>Action 4.3</a:t>
                      </a:r>
                    </a:p>
                    <a:p>
                      <a:pPr marL="0" lvl="0" indent="0" algn="l" rtl="0">
                        <a:spcBef>
                          <a:spcPts val="0"/>
                        </a:spcBef>
                        <a:spcAft>
                          <a:spcPts val="0"/>
                        </a:spcAft>
                        <a:buNone/>
                      </a:pPr>
                      <a:r>
                        <a:rPr lang="en-US" sz="1300" dirty="0"/>
                        <a:t>School Support Staff</a:t>
                      </a:r>
                      <a:endParaRPr sz="1300" dirty="0"/>
                    </a:p>
                  </a:txBody>
                  <a:tcPr marL="121900" marR="121900" marT="121900" marB="121900"/>
                </a:tc>
                <a:tc>
                  <a:txBody>
                    <a:bodyPr/>
                    <a:lstStyle/>
                    <a:p>
                      <a:pPr marL="0" lvl="0" indent="0" algn="l" rtl="0">
                        <a:spcBef>
                          <a:spcPts val="0"/>
                        </a:spcBef>
                        <a:spcAft>
                          <a:spcPts val="0"/>
                        </a:spcAft>
                        <a:buNone/>
                      </a:pPr>
                      <a:r>
                        <a:rPr lang="en-US" sz="1300" dirty="0"/>
                        <a:t>Additional support staff provides direct services to students to promote a positive school climate, good citizenship, and school safety.</a:t>
                      </a:r>
                    </a:p>
                    <a:p>
                      <a:pPr marL="171450" lvl="0" indent="-171450" algn="l" rtl="0">
                        <a:spcBef>
                          <a:spcPts val="0"/>
                        </a:spcBef>
                        <a:spcAft>
                          <a:spcPts val="0"/>
                        </a:spcAft>
                        <a:buFont typeface="Arial" panose="020B0604020202020204" pitchFamily="34" charset="0"/>
                        <a:buChar char="•"/>
                      </a:pPr>
                      <a:r>
                        <a:rPr lang="en-US" sz="1300" i="1" dirty="0"/>
                        <a:t>Student Specialists (One at each elementary school)</a:t>
                      </a:r>
                    </a:p>
                    <a:p>
                      <a:pPr marL="171450" lvl="0" indent="-171450" algn="l" rtl="0">
                        <a:spcBef>
                          <a:spcPts val="0"/>
                        </a:spcBef>
                        <a:spcAft>
                          <a:spcPts val="0"/>
                        </a:spcAft>
                        <a:buFont typeface="Arial" panose="020B0604020202020204" pitchFamily="34" charset="0"/>
                        <a:buChar char="•"/>
                      </a:pPr>
                      <a:r>
                        <a:rPr lang="en-US" sz="1300" i="1" dirty="0"/>
                        <a:t>Vice Principals (One at each Junior High)</a:t>
                      </a:r>
                    </a:p>
                    <a:p>
                      <a:pPr marL="171450" lvl="0" indent="-171450" algn="l" rtl="0">
                        <a:spcBef>
                          <a:spcPts val="0"/>
                        </a:spcBef>
                        <a:spcAft>
                          <a:spcPts val="0"/>
                        </a:spcAft>
                        <a:buFont typeface="Arial" panose="020B0604020202020204" pitchFamily="34" charset="0"/>
                        <a:buChar char="•"/>
                      </a:pPr>
                      <a:r>
                        <a:rPr lang="en-US" sz="1300" i="1" dirty="0"/>
                        <a:t>School Resource Officers (not district employees)</a:t>
                      </a:r>
                    </a:p>
                    <a:p>
                      <a:pPr marL="171450" lvl="0" indent="-171450" algn="l" rtl="0">
                        <a:spcBef>
                          <a:spcPts val="0"/>
                        </a:spcBef>
                        <a:spcAft>
                          <a:spcPts val="0"/>
                        </a:spcAft>
                        <a:buFont typeface="Arial" panose="020B0604020202020204" pitchFamily="34" charset="0"/>
                        <a:buChar char="•"/>
                      </a:pPr>
                      <a:r>
                        <a:rPr lang="en-US" sz="1300" i="1" dirty="0"/>
                        <a:t>Yard Supervisors at each school</a:t>
                      </a:r>
                    </a:p>
                    <a:p>
                      <a:pPr marL="171450" lvl="0" indent="-171450" algn="l" rtl="0">
                        <a:spcBef>
                          <a:spcPts val="0"/>
                        </a:spcBef>
                        <a:spcAft>
                          <a:spcPts val="0"/>
                        </a:spcAft>
                        <a:buFont typeface="Arial" panose="020B0604020202020204" pitchFamily="34" charset="0"/>
                        <a:buChar char="•"/>
                      </a:pPr>
                      <a:endParaRPr lang="en-US" sz="1300" i="1" dirty="0"/>
                    </a:p>
                    <a:p>
                      <a:pPr marL="171450" lvl="0" indent="-171450" algn="l" rtl="0">
                        <a:spcBef>
                          <a:spcPts val="0"/>
                        </a:spcBef>
                        <a:spcAft>
                          <a:spcPts val="0"/>
                        </a:spcAft>
                        <a:buFont typeface="Arial" panose="020B0604020202020204" pitchFamily="34" charset="0"/>
                        <a:buChar char="•"/>
                      </a:pPr>
                      <a:r>
                        <a:rPr lang="en-US" sz="1300" i="1" dirty="0"/>
                        <a:t>Community Day School (CDS)</a:t>
                      </a:r>
                    </a:p>
                    <a:p>
                      <a:pPr marL="171450" lvl="0" indent="-171450" algn="l" rtl="0">
                        <a:spcBef>
                          <a:spcPts val="0"/>
                        </a:spcBef>
                        <a:spcAft>
                          <a:spcPts val="0"/>
                        </a:spcAft>
                        <a:buFont typeface="Arial" panose="020B0604020202020204" pitchFamily="34" charset="0"/>
                        <a:buChar char="•"/>
                      </a:pPr>
                      <a:r>
                        <a:rPr lang="en-US" sz="1300" i="1" dirty="0"/>
                        <a:t>   *CDS Principal/Youth Development</a:t>
                      </a:r>
                    </a:p>
                    <a:p>
                      <a:pPr marL="171450" lvl="0" indent="-171450" algn="l" rtl="0">
                        <a:spcBef>
                          <a:spcPts val="0"/>
                        </a:spcBef>
                        <a:spcAft>
                          <a:spcPts val="0"/>
                        </a:spcAft>
                        <a:buFont typeface="Arial" panose="020B0604020202020204" pitchFamily="34" charset="0"/>
                        <a:buChar char="•"/>
                      </a:pPr>
                      <a:r>
                        <a:rPr lang="en-US" sz="1300" i="1" dirty="0"/>
                        <a:t>   *CDS Teachers</a:t>
                      </a:r>
                    </a:p>
                    <a:p>
                      <a:pPr marL="171450" lvl="0" indent="-171450" algn="l" rtl="0">
                        <a:spcBef>
                          <a:spcPts val="0"/>
                        </a:spcBef>
                        <a:spcAft>
                          <a:spcPts val="0"/>
                        </a:spcAft>
                        <a:buFont typeface="Arial" panose="020B0604020202020204" pitchFamily="34" charset="0"/>
                        <a:buChar char="•"/>
                      </a:pPr>
                      <a:r>
                        <a:rPr lang="en-US" sz="1300" i="1" dirty="0"/>
                        <a:t>   *CDS Specialist</a:t>
                      </a:r>
                    </a:p>
                    <a:p>
                      <a:pPr marL="171450" lvl="0" indent="-171450" algn="l" rtl="0">
                        <a:spcBef>
                          <a:spcPts val="0"/>
                        </a:spcBef>
                        <a:spcAft>
                          <a:spcPts val="0"/>
                        </a:spcAft>
                        <a:buFont typeface="Arial" panose="020B0604020202020204" pitchFamily="34" charset="0"/>
                        <a:buChar char="•"/>
                      </a:pPr>
                      <a:r>
                        <a:rPr lang="en-US" sz="1300" i="1" dirty="0"/>
                        <a:t>   *CDS Aides</a:t>
                      </a:r>
                    </a:p>
                    <a:p>
                      <a:pPr marL="171450" lvl="0" indent="-171450" algn="l" rtl="0">
                        <a:spcBef>
                          <a:spcPts val="0"/>
                        </a:spcBef>
                        <a:spcAft>
                          <a:spcPts val="0"/>
                        </a:spcAft>
                        <a:buFont typeface="Arial" panose="020B0604020202020204" pitchFamily="34" charset="0"/>
                        <a:buChar char="•"/>
                      </a:pPr>
                      <a:r>
                        <a:rPr lang="en-US" sz="1300" i="1" dirty="0"/>
                        <a:t>   *Supplies</a:t>
                      </a:r>
                      <a:endParaRPr sz="1300" i="1" dirty="0"/>
                    </a:p>
                  </a:txBody>
                  <a:tcPr marL="121900" marR="121900" marT="121900" marB="121900"/>
                </a:tc>
                <a:tc>
                  <a:txBody>
                    <a:bodyPr/>
                    <a:lstStyle/>
                    <a:p>
                      <a:pPr marL="0" lvl="0" indent="0" algn="l" rtl="0">
                        <a:spcBef>
                          <a:spcPts val="0"/>
                        </a:spcBef>
                        <a:spcAft>
                          <a:spcPts val="0"/>
                        </a:spcAft>
                        <a:buNone/>
                      </a:pPr>
                      <a:r>
                        <a:rPr lang="en-US" sz="1600" dirty="0"/>
                        <a:t>$3,535,370</a:t>
                      </a:r>
                      <a:endParaRPr sz="1600" dirty="0"/>
                    </a:p>
                  </a:txBody>
                  <a:tcPr marL="121900" marR="121900" marT="121900" marB="121900"/>
                </a:tc>
                <a:extLst>
                  <a:ext uri="{0D108BD9-81ED-4DB2-BD59-A6C34878D82A}">
                    <a16:rowId xmlns:a16="http://schemas.microsoft.com/office/drawing/2014/main" val="10001"/>
                  </a:ext>
                </a:extLst>
              </a:tr>
              <a:tr h="487640">
                <a:tc>
                  <a:txBody>
                    <a:bodyPr/>
                    <a:lstStyle/>
                    <a:p>
                      <a:pPr marL="0" lvl="0" indent="0" algn="l" rtl="0">
                        <a:spcBef>
                          <a:spcPts val="0"/>
                        </a:spcBef>
                        <a:spcAft>
                          <a:spcPts val="0"/>
                        </a:spcAft>
                        <a:buNone/>
                      </a:pPr>
                      <a:r>
                        <a:rPr lang="en-US" sz="1300" i="1" dirty="0">
                          <a:solidFill>
                            <a:srgbClr val="0070C0"/>
                          </a:solidFill>
                        </a:rPr>
                        <a:t>Action 4.4</a:t>
                      </a:r>
                    </a:p>
                  </a:txBody>
                  <a:tcPr marL="121900" marR="121900" marT="121900" marB="121900"/>
                </a:tc>
                <a:tc>
                  <a:txBody>
                    <a:bodyPr/>
                    <a:lstStyle/>
                    <a:p>
                      <a:pPr marL="0" lvl="0" indent="0" algn="l" rtl="0">
                        <a:spcBef>
                          <a:spcPts val="0"/>
                        </a:spcBef>
                        <a:spcAft>
                          <a:spcPts val="0"/>
                        </a:spcAft>
                        <a:buNone/>
                      </a:pPr>
                      <a:r>
                        <a:rPr lang="en-US" sz="1300" dirty="0"/>
                        <a:t>On Next Page</a:t>
                      </a:r>
                      <a:endParaRPr sz="1300" dirty="0"/>
                    </a:p>
                  </a:txBody>
                  <a:tcPr marL="121900" marR="121900" marT="121900" marB="121900"/>
                </a:tc>
                <a:tc>
                  <a:txBody>
                    <a:bodyPr/>
                    <a:lstStyle/>
                    <a:p>
                      <a:pPr marL="0" lvl="0" indent="0" algn="l" rtl="0">
                        <a:spcBef>
                          <a:spcPts val="0"/>
                        </a:spcBef>
                        <a:spcAft>
                          <a:spcPts val="0"/>
                        </a:spcAft>
                        <a:buNone/>
                      </a:pPr>
                      <a:endParaRPr sz="1600" dirty="0"/>
                    </a:p>
                  </a:txBody>
                  <a:tcPr marL="121900" marR="121900" marT="121900" marB="121900"/>
                </a:tc>
                <a:extLst>
                  <a:ext uri="{0D108BD9-81ED-4DB2-BD59-A6C34878D82A}">
                    <a16:rowId xmlns:a16="http://schemas.microsoft.com/office/drawing/2014/main" val="10002"/>
                  </a:ext>
                </a:extLst>
              </a:tr>
              <a:tr h="650200">
                <a:tc>
                  <a:txBody>
                    <a:bodyPr/>
                    <a:lstStyle/>
                    <a:p>
                      <a:pPr marL="0" lvl="0" indent="0" algn="l" rtl="0">
                        <a:spcBef>
                          <a:spcPts val="0"/>
                        </a:spcBef>
                        <a:spcAft>
                          <a:spcPts val="0"/>
                        </a:spcAft>
                        <a:buNone/>
                      </a:pPr>
                      <a:r>
                        <a:rPr lang="en-US" sz="1300" i="1" dirty="0">
                          <a:solidFill>
                            <a:srgbClr val="0070C0"/>
                          </a:solidFill>
                        </a:rPr>
                        <a:t>Action 4.5</a:t>
                      </a:r>
                    </a:p>
                    <a:p>
                      <a:pPr marL="0" lvl="0" indent="0" algn="l" rtl="0">
                        <a:spcBef>
                          <a:spcPts val="0"/>
                        </a:spcBef>
                        <a:spcAft>
                          <a:spcPts val="0"/>
                        </a:spcAft>
                        <a:buNone/>
                      </a:pPr>
                      <a:r>
                        <a:rPr lang="en-US" sz="1300" dirty="0"/>
                        <a:t>Transportation</a:t>
                      </a:r>
                      <a:endParaRPr sz="1300" dirty="0"/>
                    </a:p>
                  </a:txBody>
                  <a:tcPr marL="121900" marR="121900" marT="121900" marB="121900"/>
                </a:tc>
                <a:tc>
                  <a:txBody>
                    <a:bodyPr/>
                    <a:lstStyle/>
                    <a:p>
                      <a:pPr marL="0" lvl="0" indent="0" algn="l" rtl="0">
                        <a:spcBef>
                          <a:spcPts val="0"/>
                        </a:spcBef>
                        <a:spcAft>
                          <a:spcPts val="0"/>
                        </a:spcAft>
                        <a:buNone/>
                      </a:pPr>
                      <a:r>
                        <a:rPr lang="en-US" sz="1300" dirty="0"/>
                        <a:t>Elementary students who live 3/4 mile or more from school, and/or junior high students who live one mile or more from school will be provided with transportation to and from school.</a:t>
                      </a:r>
                      <a:endParaRPr sz="1300" dirty="0"/>
                    </a:p>
                  </a:txBody>
                  <a:tcPr marL="121900" marR="121900" marT="121900" marB="121900"/>
                </a:tc>
                <a:tc>
                  <a:txBody>
                    <a:bodyPr/>
                    <a:lstStyle/>
                    <a:p>
                      <a:pPr marL="0" lvl="0" indent="0" algn="l" rtl="0">
                        <a:spcBef>
                          <a:spcPts val="0"/>
                        </a:spcBef>
                        <a:spcAft>
                          <a:spcPts val="0"/>
                        </a:spcAft>
                        <a:buNone/>
                      </a:pPr>
                      <a:r>
                        <a:rPr lang="en-US" sz="1600" dirty="0"/>
                        <a:t>$500,000</a:t>
                      </a:r>
                      <a:endParaRPr sz="1600" dirty="0"/>
                    </a:p>
                  </a:txBody>
                  <a:tcPr marL="121900" marR="121900" marT="121900" marB="121900"/>
                </a:tc>
                <a:extLst>
                  <a:ext uri="{0D108BD9-81ED-4DB2-BD59-A6C34878D82A}">
                    <a16:rowId xmlns:a16="http://schemas.microsoft.com/office/drawing/2014/main" val="2668256348"/>
                  </a:ext>
                </a:extLst>
              </a:tr>
            </a:tbl>
          </a:graphicData>
        </a:graphic>
      </p:graphicFrame>
    </p:spTree>
    <p:extLst>
      <p:ext uri="{BB962C8B-B14F-4D97-AF65-F5344CB8AC3E}">
        <p14:creationId xmlns:p14="http://schemas.microsoft.com/office/powerpoint/2010/main" val="206026141"/>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Shape 203"/>
        <p:cNvGrpSpPr/>
        <p:nvPr/>
      </p:nvGrpSpPr>
      <p:grpSpPr>
        <a:xfrm>
          <a:off x="0" y="0"/>
          <a:ext cx="0" cy="0"/>
          <a:chOff x="0" y="0"/>
          <a:chExt cx="0" cy="0"/>
        </a:xfrm>
      </p:grpSpPr>
      <p:sp>
        <p:nvSpPr>
          <p:cNvPr id="204" name="Google Shape;204;p31"/>
          <p:cNvSpPr txBox="1">
            <a:spLocks noGrp="1"/>
          </p:cNvSpPr>
          <p:nvPr>
            <p:ph type="title"/>
          </p:nvPr>
        </p:nvSpPr>
        <p:spPr>
          <a:xfrm>
            <a:off x="415601" y="226691"/>
            <a:ext cx="11360800" cy="708335"/>
          </a:xfrm>
          <a:prstGeom prst="rect">
            <a:avLst/>
          </a:prstGeom>
        </p:spPr>
        <p:txBody>
          <a:bodyPr spcFirstLastPara="1" vert="horz" wrap="square" lIns="121900" tIns="121900" rIns="121900" bIns="121900" rtlCol="0" anchor="t" anchorCtr="0">
            <a:normAutofit fontScale="90000"/>
          </a:bodyPr>
          <a:lstStyle/>
          <a:p>
            <a:r>
              <a:rPr lang="en" dirty="0">
                <a:solidFill>
                  <a:srgbClr val="FF0000"/>
                </a:solidFill>
              </a:rPr>
              <a:t>LCAP Goal 4 – Actions </a:t>
            </a:r>
            <a:r>
              <a:rPr lang="en" sz="3600" dirty="0">
                <a:solidFill>
                  <a:srgbClr val="FF0000"/>
                </a:solidFill>
              </a:rPr>
              <a:t>(Continued)</a:t>
            </a:r>
            <a:endParaRPr sz="3600" dirty="0">
              <a:solidFill>
                <a:srgbClr val="FF0000"/>
              </a:solidFill>
            </a:endParaRPr>
          </a:p>
        </p:txBody>
      </p:sp>
      <p:graphicFrame>
        <p:nvGraphicFramePr>
          <p:cNvPr id="205" name="Google Shape;205;p31"/>
          <p:cNvGraphicFramePr/>
          <p:nvPr/>
        </p:nvGraphicFramePr>
        <p:xfrm>
          <a:off x="775201" y="1095069"/>
          <a:ext cx="11001202" cy="5242480"/>
        </p:xfrm>
        <a:graphic>
          <a:graphicData uri="http://schemas.openxmlformats.org/drawingml/2006/table">
            <a:tbl>
              <a:tblPr>
                <a:noFill/>
              </a:tblPr>
              <a:tblGrid>
                <a:gridCol w="2011543">
                  <a:extLst>
                    <a:ext uri="{9D8B030D-6E8A-4147-A177-3AD203B41FA5}">
                      <a16:colId xmlns:a16="http://schemas.microsoft.com/office/drawing/2014/main" val="20000"/>
                    </a:ext>
                  </a:extLst>
                </a:gridCol>
                <a:gridCol w="7095195">
                  <a:extLst>
                    <a:ext uri="{9D8B030D-6E8A-4147-A177-3AD203B41FA5}">
                      <a16:colId xmlns:a16="http://schemas.microsoft.com/office/drawing/2014/main" val="20001"/>
                    </a:ext>
                  </a:extLst>
                </a:gridCol>
                <a:gridCol w="1894464">
                  <a:extLst>
                    <a:ext uri="{9D8B030D-6E8A-4147-A177-3AD203B41FA5}">
                      <a16:colId xmlns:a16="http://schemas.microsoft.com/office/drawing/2014/main" val="20002"/>
                    </a:ext>
                  </a:extLst>
                </a:gridCol>
              </a:tblGrid>
              <a:tr h="1341080">
                <a:tc>
                  <a:txBody>
                    <a:bodyPr/>
                    <a:lstStyle/>
                    <a:p>
                      <a:pPr marL="0" lvl="0" indent="0" algn="ctr" rtl="0">
                        <a:spcBef>
                          <a:spcPts val="0"/>
                        </a:spcBef>
                        <a:spcAft>
                          <a:spcPts val="0"/>
                        </a:spcAft>
                        <a:buNone/>
                      </a:pPr>
                      <a:r>
                        <a:rPr lang="en" sz="2400" b="1"/>
                        <a:t>Action Title</a:t>
                      </a:r>
                      <a:endParaRPr sz="2400" b="1"/>
                    </a:p>
                  </a:txBody>
                  <a:tcPr marL="121900" marR="121900" marT="121900" marB="121900"/>
                </a:tc>
                <a:tc>
                  <a:txBody>
                    <a:bodyPr/>
                    <a:lstStyle/>
                    <a:p>
                      <a:pPr marL="0" lvl="0" indent="0" algn="ctr" rtl="0">
                        <a:spcBef>
                          <a:spcPts val="0"/>
                        </a:spcBef>
                        <a:spcAft>
                          <a:spcPts val="0"/>
                        </a:spcAft>
                        <a:buNone/>
                      </a:pPr>
                      <a:r>
                        <a:rPr lang="en" sz="2400" b="1" dirty="0"/>
                        <a:t>Action Description</a:t>
                      </a:r>
                      <a:endParaRPr sz="2400" b="1" dirty="0"/>
                    </a:p>
                  </a:txBody>
                  <a:tcPr marL="121900" marR="121900" marT="121900" marB="121900"/>
                </a:tc>
                <a:tc>
                  <a:txBody>
                    <a:bodyPr/>
                    <a:lstStyle/>
                    <a:p>
                      <a:pPr marL="0" lvl="0" indent="0" algn="ctr" rtl="0">
                        <a:spcBef>
                          <a:spcPts val="0"/>
                        </a:spcBef>
                        <a:spcAft>
                          <a:spcPts val="0"/>
                        </a:spcAft>
                        <a:buNone/>
                      </a:pPr>
                      <a:r>
                        <a:rPr lang="en" sz="2400" b="1" dirty="0"/>
                        <a:t>Budgeted Expenditures</a:t>
                      </a:r>
                      <a:endParaRPr sz="2400" b="1" dirty="0"/>
                    </a:p>
                  </a:txBody>
                  <a:tcPr marL="121900" marR="121900" marT="121900" marB="121900"/>
                </a:tc>
                <a:extLst>
                  <a:ext uri="{0D108BD9-81ED-4DB2-BD59-A6C34878D82A}">
                    <a16:rowId xmlns:a16="http://schemas.microsoft.com/office/drawing/2014/main" val="10000"/>
                  </a:ext>
                </a:extLst>
              </a:tr>
              <a:tr h="3901400">
                <a:tc>
                  <a:txBody>
                    <a:bodyPr/>
                    <a:lstStyle/>
                    <a:p>
                      <a:pPr marL="0" lvl="0" indent="0" algn="l" rtl="0">
                        <a:spcBef>
                          <a:spcPts val="0"/>
                        </a:spcBef>
                        <a:spcAft>
                          <a:spcPts val="0"/>
                        </a:spcAft>
                        <a:buNone/>
                      </a:pPr>
                      <a:r>
                        <a:rPr lang="en-US" sz="1300" i="1" dirty="0">
                          <a:solidFill>
                            <a:srgbClr val="0070C0"/>
                          </a:solidFill>
                        </a:rPr>
                        <a:t>Action 4.4</a:t>
                      </a:r>
                    </a:p>
                    <a:p>
                      <a:pPr marL="0" lvl="0" indent="0" algn="l" rtl="0">
                        <a:spcBef>
                          <a:spcPts val="0"/>
                        </a:spcBef>
                        <a:spcAft>
                          <a:spcPts val="0"/>
                        </a:spcAft>
                        <a:buNone/>
                      </a:pPr>
                      <a:r>
                        <a:rPr lang="en-US" sz="1300" dirty="0"/>
                        <a:t>School Site Allocations to be Prioritized by each School's Site Council to support the lowest performing student groups in both Chronically Absent and Suspension who scored red on the CA Dashboard.</a:t>
                      </a:r>
                      <a:endParaRPr sz="1300" dirty="0"/>
                    </a:p>
                  </a:txBody>
                  <a:tcPr marL="121900" marR="121900" marT="121900" marB="121900"/>
                </a:tc>
                <a:tc>
                  <a:txBody>
                    <a:bodyPr/>
                    <a:lstStyle/>
                    <a:p>
                      <a:pPr marL="0" lvl="0" indent="0" algn="l" rtl="0">
                        <a:spcBef>
                          <a:spcPts val="0"/>
                        </a:spcBef>
                        <a:spcAft>
                          <a:spcPts val="0"/>
                        </a:spcAft>
                        <a:buNone/>
                      </a:pPr>
                      <a:r>
                        <a:rPr lang="en-US" sz="1300" dirty="0"/>
                        <a:t>School Site Allocations to be Prioritized by each School's Site Council to support the lowest performing student groups in red on the CA Dashboard.</a:t>
                      </a:r>
                    </a:p>
                    <a:p>
                      <a:pPr marL="0" lvl="0" indent="0" algn="l" rtl="0">
                        <a:spcBef>
                          <a:spcPts val="0"/>
                        </a:spcBef>
                        <a:spcAft>
                          <a:spcPts val="0"/>
                        </a:spcAft>
                        <a:buNone/>
                      </a:pPr>
                      <a:r>
                        <a:rPr lang="en-US" sz="1300" dirty="0"/>
                        <a:t>To address the low performing schools in a district and student group reds on the 2024 CA Dashboard (see “An explanation of why the LEA has developed this goal”) and identified in the metrics appendix, including Students with Disabilities (SWD) subgroup (DA subgroup), each school will take the following actions to address the student group(s):  </a:t>
                      </a:r>
                    </a:p>
                    <a:p>
                      <a:pPr marL="0" lvl="0" indent="0" algn="l" rtl="0">
                        <a:spcBef>
                          <a:spcPts val="0"/>
                        </a:spcBef>
                        <a:spcAft>
                          <a:spcPts val="0"/>
                        </a:spcAft>
                        <a:buNone/>
                      </a:pPr>
                      <a:endParaRPr lang="en-US" sz="1300" dirty="0"/>
                    </a:p>
                    <a:p>
                      <a:pPr marL="0" lvl="0" indent="0" algn="l" rtl="0">
                        <a:spcBef>
                          <a:spcPts val="0"/>
                        </a:spcBef>
                        <a:spcAft>
                          <a:spcPts val="0"/>
                        </a:spcAft>
                        <a:buNone/>
                      </a:pPr>
                      <a:r>
                        <a:rPr lang="en-US" sz="1300" dirty="0"/>
                        <a:t>Schools will conduct weekly outreach to students that are chronically absent, School site team (Student Specialist, Counselor, VP, and teachers) will work with and Instructional Leadership team to learn together using an inclusive, improvement model. They will be responsible to monitor SPSA actions and outcomes and identify next steps. Schools will conduct weekly MTSS grade-level teams to analyze data and provide timely behavioral interventions for students as well as monitor attendance. Teachers participate in Culturally Responsive training to establish a culture of learning in their classrooms. MTSS Team to report out during Instructional Cabinet, which consists of School Site Admin and District Admin. School site team (Student Specialist, Counselor, VP, and teachers) will work with and District Support Team to learn together using an inclusive, improvement model. They will be responsible to monitor SPSA actions and outcomes and identify next steps to improve positive behavior and increase student engagement. </a:t>
                      </a:r>
                    </a:p>
                  </a:txBody>
                  <a:tcPr marL="121900" marR="121900" marT="121900" marB="121900"/>
                </a:tc>
                <a:tc>
                  <a:txBody>
                    <a:bodyPr/>
                    <a:lstStyle/>
                    <a:p>
                      <a:pPr marL="0" lvl="0" indent="0" algn="l" rtl="0">
                        <a:spcBef>
                          <a:spcPts val="0"/>
                        </a:spcBef>
                        <a:spcAft>
                          <a:spcPts val="0"/>
                        </a:spcAft>
                        <a:buNone/>
                      </a:pPr>
                      <a:r>
                        <a:rPr lang="en-US" sz="1600" dirty="0"/>
                        <a:t>$3,131</a:t>
                      </a:r>
                      <a:endParaRPr sz="1600" dirty="0"/>
                    </a:p>
                  </a:txBody>
                  <a:tcPr marL="121900" marR="121900" marT="121900" marB="121900"/>
                </a:tc>
                <a:extLst>
                  <a:ext uri="{0D108BD9-81ED-4DB2-BD59-A6C34878D82A}">
                    <a16:rowId xmlns:a16="http://schemas.microsoft.com/office/drawing/2014/main" val="10001"/>
                  </a:ext>
                </a:extLst>
              </a:tr>
            </a:tbl>
          </a:graphicData>
        </a:graphic>
      </p:graphicFrame>
    </p:spTree>
    <p:extLst>
      <p:ext uri="{BB962C8B-B14F-4D97-AF65-F5344CB8AC3E}">
        <p14:creationId xmlns:p14="http://schemas.microsoft.com/office/powerpoint/2010/main" val="455026975"/>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Shape 189"/>
        <p:cNvGrpSpPr/>
        <p:nvPr/>
      </p:nvGrpSpPr>
      <p:grpSpPr>
        <a:xfrm>
          <a:off x="0" y="0"/>
          <a:ext cx="0" cy="0"/>
          <a:chOff x="0" y="0"/>
          <a:chExt cx="0" cy="0"/>
        </a:xfrm>
      </p:grpSpPr>
      <p:sp>
        <p:nvSpPr>
          <p:cNvPr id="190" name="Google Shape;190;p29"/>
          <p:cNvSpPr txBox="1">
            <a:spLocks noGrp="1"/>
          </p:cNvSpPr>
          <p:nvPr>
            <p:ph type="title"/>
          </p:nvPr>
        </p:nvSpPr>
        <p:spPr>
          <a:xfrm>
            <a:off x="518237" y="637698"/>
            <a:ext cx="11360800" cy="928341"/>
          </a:xfrm>
          <a:prstGeom prst="rect">
            <a:avLst/>
          </a:prstGeom>
        </p:spPr>
        <p:txBody>
          <a:bodyPr spcFirstLastPara="1" vert="horz" wrap="square" lIns="121900" tIns="121900" rIns="121900" bIns="121900" rtlCol="0" anchor="t" anchorCtr="0">
            <a:normAutofit/>
          </a:bodyPr>
          <a:lstStyle/>
          <a:p>
            <a:r>
              <a:rPr lang="en" dirty="0"/>
              <a:t>LCAP Goal 5: </a:t>
            </a:r>
            <a:endParaRPr dirty="0"/>
          </a:p>
        </p:txBody>
      </p:sp>
      <p:sp>
        <p:nvSpPr>
          <p:cNvPr id="3" name="Text Placeholder 2">
            <a:extLst>
              <a:ext uri="{FF2B5EF4-FFF2-40B4-BE49-F238E27FC236}">
                <a16:creationId xmlns:a16="http://schemas.microsoft.com/office/drawing/2014/main" id="{AD679E6F-370F-4DF3-85F1-29C2429B4F65}"/>
              </a:ext>
            </a:extLst>
          </p:cNvPr>
          <p:cNvSpPr>
            <a:spLocks noGrp="1"/>
          </p:cNvSpPr>
          <p:nvPr>
            <p:ph type="body" idx="1"/>
          </p:nvPr>
        </p:nvSpPr>
        <p:spPr>
          <a:xfrm>
            <a:off x="415600" y="2404900"/>
            <a:ext cx="11360800" cy="1466440"/>
          </a:xfrm>
        </p:spPr>
        <p:txBody>
          <a:bodyPr>
            <a:normAutofit/>
          </a:bodyPr>
          <a:lstStyle/>
          <a:p>
            <a:pPr marL="152392" indent="0">
              <a:buNone/>
            </a:pPr>
            <a:r>
              <a:rPr lang="en-US" sz="3200" i="1" dirty="0"/>
              <a:t>Communication between schools and home will be regular and meaningful.</a:t>
            </a:r>
          </a:p>
        </p:txBody>
      </p:sp>
      <p:sp>
        <p:nvSpPr>
          <p:cNvPr id="9" name="Rectangle 8">
            <a:extLst>
              <a:ext uri="{FF2B5EF4-FFF2-40B4-BE49-F238E27FC236}">
                <a16:creationId xmlns:a16="http://schemas.microsoft.com/office/drawing/2014/main" id="{02BF20A1-5C98-4C6F-A6E6-DCF9490AFF0E}"/>
              </a:ext>
            </a:extLst>
          </p:cNvPr>
          <p:cNvSpPr/>
          <p:nvPr/>
        </p:nvSpPr>
        <p:spPr>
          <a:xfrm>
            <a:off x="-111968" y="1323313"/>
            <a:ext cx="11189717" cy="779765"/>
          </a:xfrm>
          <a:prstGeom prst="rect">
            <a:avLst/>
          </a:prstGeom>
          <a:noFill/>
        </p:spPr>
        <p:txBody>
          <a:bodyPr wrap="square" lIns="121920" tIns="60960" rIns="121920" bIns="60960">
            <a:spAutoFit/>
          </a:bodyPr>
          <a:lstStyle/>
          <a:p>
            <a:pPr algn="ctr" defTabSz="1219140"/>
            <a:r>
              <a:rPr lang="en-US" sz="4267" b="1" dirty="0">
                <a:ln w="9525">
                  <a:solidFill>
                    <a:srgbClr val="FFFFFF"/>
                  </a:solidFill>
                  <a:prstDash val="solid"/>
                </a:ln>
                <a:solidFill>
                  <a:srgbClr val="009668"/>
                </a:solidFill>
                <a:effectLst>
                  <a:outerShdw blurRad="12700" dist="38100" dir="2700000" algn="tl" rotWithShape="0">
                    <a:srgbClr val="009668">
                      <a:lumMod val="60000"/>
                      <a:lumOff val="40000"/>
                    </a:srgbClr>
                  </a:outerShdw>
                </a:effectLst>
              </a:rPr>
              <a:t> Parent Engagement &amp; Communication</a:t>
            </a:r>
          </a:p>
        </p:txBody>
      </p:sp>
      <p:pic>
        <p:nvPicPr>
          <p:cNvPr id="4" name="Picture 3" descr="Two people looking at a computer&#10;&#10;Description automatically generated with low confidence">
            <a:extLst>
              <a:ext uri="{FF2B5EF4-FFF2-40B4-BE49-F238E27FC236}">
                <a16:creationId xmlns:a16="http://schemas.microsoft.com/office/drawing/2014/main" id="{2372DBB7-AC66-4B17-BEC0-7A7C06924A75}"/>
              </a:ext>
            </a:extLst>
          </p:cNvPr>
          <p:cNvPicPr>
            <a:picLocks noChangeAspect="1"/>
          </p:cNvPicPr>
          <p:nvPr/>
        </p:nvPicPr>
        <p:blipFill>
          <a:blip r:embed="rId3">
            <a:extLst>
              <a:ext uri="{837473B0-CC2E-450A-ABE3-18F120FF3D39}">
                <a1611:picAttrSrcUrl xmlns:a1611="http://schemas.microsoft.com/office/drawing/2016/11/main" r:id="rId4"/>
              </a:ext>
            </a:extLst>
          </a:blip>
          <a:stretch>
            <a:fillRect/>
          </a:stretch>
        </p:blipFill>
        <p:spPr>
          <a:xfrm>
            <a:off x="8471914" y="4148553"/>
            <a:ext cx="3407124" cy="2280801"/>
          </a:xfrm>
          <a:prstGeom prst="rect">
            <a:avLst/>
          </a:prstGeom>
        </p:spPr>
      </p:pic>
      <p:sp>
        <p:nvSpPr>
          <p:cNvPr id="7" name="Rectangle 6">
            <a:extLst>
              <a:ext uri="{FF2B5EF4-FFF2-40B4-BE49-F238E27FC236}">
                <a16:creationId xmlns:a16="http://schemas.microsoft.com/office/drawing/2014/main" id="{D8136F2B-C77F-4683-9ED6-0319FD7EF9C2}"/>
              </a:ext>
            </a:extLst>
          </p:cNvPr>
          <p:cNvSpPr/>
          <p:nvPr/>
        </p:nvSpPr>
        <p:spPr>
          <a:xfrm>
            <a:off x="415600" y="4031311"/>
            <a:ext cx="7375461" cy="3016210"/>
          </a:xfrm>
          <a:prstGeom prst="rect">
            <a:avLst/>
          </a:prstGeom>
        </p:spPr>
        <p:txBody>
          <a:bodyPr wrap="square">
            <a:spAutoFit/>
          </a:bodyPr>
          <a:lstStyle/>
          <a:p>
            <a:pPr marL="285744" indent="-285744" defTabSz="914377">
              <a:spcBef>
                <a:spcPts val="600"/>
              </a:spcBef>
              <a:buFont typeface="Arial" panose="020B0604020202020204" pitchFamily="34" charset="0"/>
              <a:buChar char="•"/>
            </a:pPr>
            <a:r>
              <a:rPr lang="en-US" sz="1600" dirty="0">
                <a:solidFill>
                  <a:srgbClr val="0070C0"/>
                </a:solidFill>
              </a:rPr>
              <a:t>State Priority 3: Parental Involvement addresses:</a:t>
            </a:r>
          </a:p>
          <a:p>
            <a:pPr marL="742932" lvl="1" indent="-285744" defTabSz="914377">
              <a:spcBef>
                <a:spcPts val="600"/>
              </a:spcBef>
              <a:buFont typeface="Arial" panose="020B0604020202020204" pitchFamily="34" charset="0"/>
              <a:buChar char="•"/>
            </a:pPr>
            <a:r>
              <a:rPr lang="en-US" sz="1600" dirty="0">
                <a:solidFill>
                  <a:srgbClr val="0070C0"/>
                </a:solidFill>
              </a:rPr>
              <a:t>A. The efforts the school district makes to seek parent input in making decisions for the school district and each individual school site</a:t>
            </a:r>
          </a:p>
          <a:p>
            <a:pPr marL="742932" lvl="1" indent="-285744" defTabSz="914377">
              <a:spcBef>
                <a:spcPts val="600"/>
              </a:spcBef>
              <a:buFont typeface="Arial" panose="020B0604020202020204" pitchFamily="34" charset="0"/>
              <a:buChar char="•"/>
            </a:pPr>
            <a:r>
              <a:rPr lang="en-US" sz="1600" dirty="0">
                <a:solidFill>
                  <a:srgbClr val="0070C0"/>
                </a:solidFill>
              </a:rPr>
              <a:t>B. How the school district will promote parental participation in programs for unduplicated pupils</a:t>
            </a:r>
          </a:p>
          <a:p>
            <a:pPr marL="742932" lvl="1" indent="-285744" defTabSz="914377">
              <a:spcBef>
                <a:spcPts val="600"/>
              </a:spcBef>
              <a:buFont typeface="Arial" panose="020B0604020202020204" pitchFamily="34" charset="0"/>
              <a:buChar char="•"/>
            </a:pPr>
            <a:r>
              <a:rPr lang="en-US" sz="1600" dirty="0">
                <a:solidFill>
                  <a:srgbClr val="0070C0"/>
                </a:solidFill>
              </a:rPr>
              <a:t>C. How the school district will promote parental participation in programs for individuals with exceptional needs.</a:t>
            </a:r>
          </a:p>
          <a:p>
            <a:pPr marL="285744" indent="-285744" defTabSz="914377">
              <a:spcBef>
                <a:spcPts val="600"/>
              </a:spcBef>
              <a:buFont typeface="Arial" panose="020B0604020202020204" pitchFamily="34" charset="0"/>
              <a:buChar char="•"/>
            </a:pPr>
            <a:r>
              <a:rPr lang="en-US" sz="1600" dirty="0">
                <a:solidFill>
                  <a:srgbClr val="0070C0"/>
                </a:solidFill>
              </a:rPr>
              <a:t>State Priority 4: </a:t>
            </a:r>
          </a:p>
          <a:p>
            <a:pPr marL="742932" lvl="1" indent="-285744" defTabSz="914377">
              <a:spcBef>
                <a:spcPts val="600"/>
              </a:spcBef>
              <a:buFont typeface="Arial" panose="020B0604020202020204" pitchFamily="34" charset="0"/>
              <a:buChar char="•"/>
            </a:pPr>
            <a:r>
              <a:rPr lang="en-US" sz="1600" dirty="0">
                <a:solidFill>
                  <a:srgbClr val="0070C0"/>
                </a:solidFill>
              </a:rPr>
              <a:t>A: Pupil Achievement as measured by CAASPP Data for ELA &amp; Math</a:t>
            </a:r>
          </a:p>
          <a:p>
            <a:pPr marL="742932" lvl="1" indent="-285744" defTabSz="914377">
              <a:spcBef>
                <a:spcPts val="600"/>
              </a:spcBef>
              <a:buFont typeface="Arial" panose="020B0604020202020204" pitchFamily="34" charset="0"/>
              <a:buChar char="•"/>
            </a:pPr>
            <a:endParaRPr lang="en-US" sz="1600" dirty="0">
              <a:solidFill>
                <a:srgbClr val="0070C0"/>
              </a:solidFill>
            </a:endParaRPr>
          </a:p>
        </p:txBody>
      </p:sp>
    </p:spTree>
    <p:extLst>
      <p:ext uri="{BB962C8B-B14F-4D97-AF65-F5344CB8AC3E}">
        <p14:creationId xmlns:p14="http://schemas.microsoft.com/office/powerpoint/2010/main" val="1463920346"/>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Shape 203"/>
        <p:cNvGrpSpPr/>
        <p:nvPr/>
      </p:nvGrpSpPr>
      <p:grpSpPr>
        <a:xfrm>
          <a:off x="0" y="0"/>
          <a:ext cx="0" cy="0"/>
          <a:chOff x="0" y="0"/>
          <a:chExt cx="0" cy="0"/>
        </a:xfrm>
      </p:grpSpPr>
      <p:sp>
        <p:nvSpPr>
          <p:cNvPr id="204" name="Google Shape;204;p31"/>
          <p:cNvSpPr txBox="1">
            <a:spLocks noGrp="1"/>
          </p:cNvSpPr>
          <p:nvPr>
            <p:ph type="title"/>
          </p:nvPr>
        </p:nvSpPr>
        <p:spPr>
          <a:xfrm>
            <a:off x="415601" y="226691"/>
            <a:ext cx="11360800" cy="708335"/>
          </a:xfrm>
          <a:prstGeom prst="rect">
            <a:avLst/>
          </a:prstGeom>
        </p:spPr>
        <p:txBody>
          <a:bodyPr spcFirstLastPara="1" vert="horz" wrap="square" lIns="121900" tIns="121900" rIns="121900" bIns="121900" rtlCol="0" anchor="t" anchorCtr="0">
            <a:normAutofit fontScale="90000"/>
          </a:bodyPr>
          <a:lstStyle/>
          <a:p>
            <a:r>
              <a:rPr lang="en" dirty="0">
                <a:solidFill>
                  <a:srgbClr val="FF0000"/>
                </a:solidFill>
              </a:rPr>
              <a:t>LCAP Goal 5 – Actions </a:t>
            </a:r>
            <a:endParaRPr dirty="0">
              <a:solidFill>
                <a:srgbClr val="FF0000"/>
              </a:solidFill>
            </a:endParaRPr>
          </a:p>
        </p:txBody>
      </p:sp>
      <p:graphicFrame>
        <p:nvGraphicFramePr>
          <p:cNvPr id="205" name="Google Shape;205;p31"/>
          <p:cNvGraphicFramePr/>
          <p:nvPr>
            <p:extLst>
              <p:ext uri="{D42A27DB-BD31-4B8C-83A1-F6EECF244321}">
                <p14:modId xmlns:p14="http://schemas.microsoft.com/office/powerpoint/2010/main" val="958664012"/>
              </p:ext>
            </p:extLst>
          </p:nvPr>
        </p:nvGraphicFramePr>
        <p:xfrm>
          <a:off x="775201" y="1095069"/>
          <a:ext cx="11001202" cy="4307680"/>
        </p:xfrm>
        <a:graphic>
          <a:graphicData uri="http://schemas.openxmlformats.org/drawingml/2006/table">
            <a:tbl>
              <a:tblPr>
                <a:noFill/>
              </a:tblPr>
              <a:tblGrid>
                <a:gridCol w="2011543">
                  <a:extLst>
                    <a:ext uri="{9D8B030D-6E8A-4147-A177-3AD203B41FA5}">
                      <a16:colId xmlns:a16="http://schemas.microsoft.com/office/drawing/2014/main" val="20000"/>
                    </a:ext>
                  </a:extLst>
                </a:gridCol>
                <a:gridCol w="7095195">
                  <a:extLst>
                    <a:ext uri="{9D8B030D-6E8A-4147-A177-3AD203B41FA5}">
                      <a16:colId xmlns:a16="http://schemas.microsoft.com/office/drawing/2014/main" val="20001"/>
                    </a:ext>
                  </a:extLst>
                </a:gridCol>
                <a:gridCol w="1894464">
                  <a:extLst>
                    <a:ext uri="{9D8B030D-6E8A-4147-A177-3AD203B41FA5}">
                      <a16:colId xmlns:a16="http://schemas.microsoft.com/office/drawing/2014/main" val="20002"/>
                    </a:ext>
                  </a:extLst>
                </a:gridCol>
              </a:tblGrid>
              <a:tr h="1341080">
                <a:tc>
                  <a:txBody>
                    <a:bodyPr/>
                    <a:lstStyle/>
                    <a:p>
                      <a:pPr marL="0" lvl="0" indent="0" algn="ctr" rtl="0">
                        <a:spcBef>
                          <a:spcPts val="0"/>
                        </a:spcBef>
                        <a:spcAft>
                          <a:spcPts val="0"/>
                        </a:spcAft>
                        <a:buNone/>
                      </a:pPr>
                      <a:r>
                        <a:rPr lang="en" sz="2400" b="1"/>
                        <a:t>Action Title</a:t>
                      </a:r>
                      <a:endParaRPr sz="2400" b="1"/>
                    </a:p>
                  </a:txBody>
                  <a:tcPr marL="121900" marR="121900" marT="121900" marB="121900"/>
                </a:tc>
                <a:tc>
                  <a:txBody>
                    <a:bodyPr/>
                    <a:lstStyle/>
                    <a:p>
                      <a:pPr marL="0" lvl="0" indent="0" algn="ctr" rtl="0">
                        <a:spcBef>
                          <a:spcPts val="0"/>
                        </a:spcBef>
                        <a:spcAft>
                          <a:spcPts val="0"/>
                        </a:spcAft>
                        <a:buNone/>
                      </a:pPr>
                      <a:r>
                        <a:rPr lang="en" sz="2400" b="1" dirty="0"/>
                        <a:t>Action Description</a:t>
                      </a:r>
                      <a:endParaRPr sz="2400" b="1" dirty="0"/>
                    </a:p>
                  </a:txBody>
                  <a:tcPr marL="121900" marR="121900" marT="121900" marB="121900"/>
                </a:tc>
                <a:tc>
                  <a:txBody>
                    <a:bodyPr/>
                    <a:lstStyle/>
                    <a:p>
                      <a:pPr marL="0" lvl="0" indent="0" algn="ctr" rtl="0">
                        <a:spcBef>
                          <a:spcPts val="0"/>
                        </a:spcBef>
                        <a:spcAft>
                          <a:spcPts val="0"/>
                        </a:spcAft>
                        <a:buNone/>
                      </a:pPr>
                      <a:r>
                        <a:rPr lang="en" sz="2400" b="1" dirty="0"/>
                        <a:t>Budgeted Expenditures</a:t>
                      </a:r>
                      <a:endParaRPr sz="2400" b="1" dirty="0"/>
                    </a:p>
                  </a:txBody>
                  <a:tcPr marL="121900" marR="121900" marT="121900" marB="121900"/>
                </a:tc>
                <a:extLst>
                  <a:ext uri="{0D108BD9-81ED-4DB2-BD59-A6C34878D82A}">
                    <a16:rowId xmlns:a16="http://schemas.microsoft.com/office/drawing/2014/main" val="10000"/>
                  </a:ext>
                </a:extLst>
              </a:tr>
              <a:tr h="853400">
                <a:tc>
                  <a:txBody>
                    <a:bodyPr/>
                    <a:lstStyle/>
                    <a:p>
                      <a:pPr marL="0" lvl="0" indent="0" algn="l" rtl="0">
                        <a:spcBef>
                          <a:spcPts val="0"/>
                        </a:spcBef>
                        <a:spcAft>
                          <a:spcPts val="0"/>
                        </a:spcAft>
                        <a:buNone/>
                      </a:pPr>
                      <a:r>
                        <a:rPr lang="en-US" sz="1300" i="1" dirty="0">
                          <a:solidFill>
                            <a:srgbClr val="0070C0"/>
                          </a:solidFill>
                        </a:rPr>
                        <a:t>Action 5.1 </a:t>
                      </a:r>
                    </a:p>
                    <a:p>
                      <a:pPr marL="0" lvl="0" indent="0" algn="l" rtl="0">
                        <a:spcBef>
                          <a:spcPts val="0"/>
                        </a:spcBef>
                        <a:spcAft>
                          <a:spcPts val="0"/>
                        </a:spcAft>
                        <a:buNone/>
                      </a:pPr>
                      <a:r>
                        <a:rPr lang="en-US" sz="1300" dirty="0"/>
                        <a:t>Parent/Family Communication</a:t>
                      </a:r>
                      <a:endParaRPr sz="1300" dirty="0"/>
                    </a:p>
                  </a:txBody>
                  <a:tcPr marL="121900" marR="121900" marT="121900" marB="121900"/>
                </a:tc>
                <a:tc>
                  <a:txBody>
                    <a:bodyPr/>
                    <a:lstStyle/>
                    <a:p>
                      <a:pPr marL="0" lvl="0" indent="0" algn="l" rtl="0">
                        <a:spcBef>
                          <a:spcPts val="0"/>
                        </a:spcBef>
                        <a:spcAft>
                          <a:spcPts val="0"/>
                        </a:spcAft>
                        <a:buNone/>
                      </a:pPr>
                      <a:r>
                        <a:rPr lang="en-US" sz="1300" dirty="0"/>
                        <a:t>The District and school sites will provide parents with conferences, report cards, and other means of communication regarding students' progress. </a:t>
                      </a:r>
                      <a:endParaRPr sz="1300" dirty="0"/>
                    </a:p>
                  </a:txBody>
                  <a:tcPr marL="121900" marR="121900" marT="121900" marB="121900"/>
                </a:tc>
                <a:tc>
                  <a:txBody>
                    <a:bodyPr/>
                    <a:lstStyle/>
                    <a:p>
                      <a:pPr marL="0" lvl="0" indent="0" algn="l" rtl="0">
                        <a:spcBef>
                          <a:spcPts val="0"/>
                        </a:spcBef>
                        <a:spcAft>
                          <a:spcPts val="0"/>
                        </a:spcAft>
                        <a:buNone/>
                      </a:pPr>
                      <a:r>
                        <a:rPr lang="en-US" sz="1600" dirty="0"/>
                        <a:t>$0</a:t>
                      </a:r>
                      <a:endParaRPr sz="1600" dirty="0"/>
                    </a:p>
                  </a:txBody>
                  <a:tcPr marL="121900" marR="121900" marT="121900" marB="121900"/>
                </a:tc>
                <a:extLst>
                  <a:ext uri="{0D108BD9-81ED-4DB2-BD59-A6C34878D82A}">
                    <a16:rowId xmlns:a16="http://schemas.microsoft.com/office/drawing/2014/main" val="10001"/>
                  </a:ext>
                </a:extLst>
              </a:tr>
              <a:tr h="1463000">
                <a:tc>
                  <a:txBody>
                    <a:bodyPr/>
                    <a:lstStyle/>
                    <a:p>
                      <a:pPr marL="0" lvl="0" indent="0" algn="l" rtl="0">
                        <a:spcBef>
                          <a:spcPts val="0"/>
                        </a:spcBef>
                        <a:spcAft>
                          <a:spcPts val="0"/>
                        </a:spcAft>
                        <a:buNone/>
                      </a:pPr>
                      <a:r>
                        <a:rPr lang="en-US" sz="1300" b="0" i="1" dirty="0">
                          <a:solidFill>
                            <a:srgbClr val="0070C0"/>
                          </a:solidFill>
                        </a:rPr>
                        <a:t>Action 5.2</a:t>
                      </a:r>
                    </a:p>
                    <a:p>
                      <a:pPr marL="0" lvl="0" indent="0" algn="l" rtl="0">
                        <a:spcBef>
                          <a:spcPts val="0"/>
                        </a:spcBef>
                        <a:spcAft>
                          <a:spcPts val="0"/>
                        </a:spcAft>
                        <a:buNone/>
                      </a:pPr>
                      <a:r>
                        <a:rPr lang="en-US" sz="1300" dirty="0"/>
                        <a:t>Parent Involvement Activities</a:t>
                      </a:r>
                      <a:endParaRPr sz="1300" dirty="0"/>
                    </a:p>
                  </a:txBody>
                  <a:tcPr marL="121900" marR="121900" marT="121900" marB="121900"/>
                </a:tc>
                <a:tc>
                  <a:txBody>
                    <a:bodyPr/>
                    <a:lstStyle/>
                    <a:p>
                      <a:pPr marL="0" lvl="0" indent="0" algn="l" rtl="0">
                        <a:spcBef>
                          <a:spcPts val="0"/>
                        </a:spcBef>
                        <a:spcAft>
                          <a:spcPts val="0"/>
                        </a:spcAft>
                        <a:buNone/>
                      </a:pPr>
                      <a:r>
                        <a:rPr lang="en-US" sz="1300" dirty="0"/>
                        <a:t>School sites and the district will provide parents with a variety of informational, training/educational, and social activities.</a:t>
                      </a:r>
                    </a:p>
                    <a:p>
                      <a:pPr marL="171450" lvl="0" indent="-171450" algn="l" rtl="0">
                        <a:spcBef>
                          <a:spcPts val="0"/>
                        </a:spcBef>
                        <a:spcAft>
                          <a:spcPts val="0"/>
                        </a:spcAft>
                        <a:buFont typeface="Arial" panose="020B0604020202020204" pitchFamily="34" charset="0"/>
                        <a:buChar char="•"/>
                      </a:pPr>
                      <a:r>
                        <a:rPr lang="fr-FR" sz="1300" i="1" dirty="0"/>
                        <a:t>Parent Liaison</a:t>
                      </a:r>
                    </a:p>
                    <a:p>
                      <a:pPr marL="171450" lvl="0" indent="-171450" algn="l" rtl="0">
                        <a:spcBef>
                          <a:spcPts val="0"/>
                        </a:spcBef>
                        <a:spcAft>
                          <a:spcPts val="0"/>
                        </a:spcAft>
                        <a:buFont typeface="Arial" panose="020B0604020202020204" pitchFamily="34" charset="0"/>
                        <a:buChar char="•"/>
                      </a:pPr>
                      <a:r>
                        <a:rPr lang="fr-FR" sz="1300" i="1" dirty="0"/>
                        <a:t>Parent Education </a:t>
                      </a:r>
                    </a:p>
                    <a:p>
                      <a:pPr marL="171450" lvl="0" indent="-171450" algn="l" rtl="0">
                        <a:spcBef>
                          <a:spcPts val="0"/>
                        </a:spcBef>
                        <a:spcAft>
                          <a:spcPts val="0"/>
                        </a:spcAft>
                        <a:buFont typeface="Arial" panose="020B0604020202020204" pitchFamily="34" charset="0"/>
                        <a:buChar char="•"/>
                      </a:pPr>
                      <a:r>
                        <a:rPr lang="fr-FR" sz="1300" i="1" dirty="0"/>
                        <a:t>Parent Académies</a:t>
                      </a:r>
                    </a:p>
                    <a:p>
                      <a:pPr marL="171450" lvl="0" indent="-171450" algn="l" rtl="0">
                        <a:spcBef>
                          <a:spcPts val="0"/>
                        </a:spcBef>
                        <a:spcAft>
                          <a:spcPts val="0"/>
                        </a:spcAft>
                        <a:buFont typeface="Arial" panose="020B0604020202020204" pitchFamily="34" charset="0"/>
                        <a:buChar char="•"/>
                      </a:pPr>
                      <a:r>
                        <a:rPr lang="fr-FR" sz="1300" i="1" dirty="0"/>
                        <a:t>Parent Supplies</a:t>
                      </a:r>
                    </a:p>
                  </a:txBody>
                  <a:tcPr marL="121900" marR="121900" marT="121900" marB="121900"/>
                </a:tc>
                <a:tc>
                  <a:txBody>
                    <a:bodyPr/>
                    <a:lstStyle/>
                    <a:p>
                      <a:pPr marL="0" lvl="0" indent="0" algn="l" rtl="0">
                        <a:spcBef>
                          <a:spcPts val="0"/>
                        </a:spcBef>
                        <a:spcAft>
                          <a:spcPts val="0"/>
                        </a:spcAft>
                        <a:buNone/>
                      </a:pPr>
                      <a:r>
                        <a:rPr lang="en-US" sz="1600" dirty="0"/>
                        <a:t>$337,510</a:t>
                      </a:r>
                      <a:endParaRPr sz="1600" dirty="0"/>
                    </a:p>
                  </a:txBody>
                  <a:tcPr marL="121900" marR="121900" marT="121900" marB="121900"/>
                </a:tc>
                <a:extLst>
                  <a:ext uri="{0D108BD9-81ED-4DB2-BD59-A6C34878D82A}">
                    <a16:rowId xmlns:a16="http://schemas.microsoft.com/office/drawing/2014/main" val="10002"/>
                  </a:ext>
                </a:extLst>
              </a:tr>
              <a:tr h="650200">
                <a:tc>
                  <a:txBody>
                    <a:bodyPr/>
                    <a:lstStyle/>
                    <a:p>
                      <a:pPr marL="0" lvl="0" indent="0" algn="l" rtl="0">
                        <a:spcBef>
                          <a:spcPts val="0"/>
                        </a:spcBef>
                        <a:spcAft>
                          <a:spcPts val="0"/>
                        </a:spcAft>
                        <a:buNone/>
                      </a:pPr>
                      <a:r>
                        <a:rPr lang="en-US" sz="1300" i="1" dirty="0">
                          <a:solidFill>
                            <a:srgbClr val="0070C0"/>
                          </a:solidFill>
                        </a:rPr>
                        <a:t>Action 5.3</a:t>
                      </a:r>
                    </a:p>
                    <a:p>
                      <a:pPr marL="0" lvl="0" indent="0" algn="l" rtl="0">
                        <a:spcBef>
                          <a:spcPts val="0"/>
                        </a:spcBef>
                        <a:spcAft>
                          <a:spcPts val="0"/>
                        </a:spcAft>
                        <a:buNone/>
                      </a:pPr>
                      <a:r>
                        <a:rPr lang="en-US" sz="1300" dirty="0"/>
                        <a:t>Required Committees</a:t>
                      </a:r>
                      <a:endParaRPr sz="1300" dirty="0"/>
                    </a:p>
                  </a:txBody>
                  <a:tcPr marL="121900" marR="121900" marT="121900" marB="121900"/>
                </a:tc>
                <a:tc>
                  <a:txBody>
                    <a:bodyPr/>
                    <a:lstStyle/>
                    <a:p>
                      <a:pPr marL="0" lvl="0" indent="0" algn="l" rtl="0">
                        <a:spcBef>
                          <a:spcPts val="0"/>
                        </a:spcBef>
                        <a:spcAft>
                          <a:spcPts val="0"/>
                        </a:spcAft>
                        <a:buNone/>
                      </a:pPr>
                      <a:r>
                        <a:rPr lang="en-US" sz="1300" dirty="0"/>
                        <a:t>The district and school sites will maintain the required committees for parent input.</a:t>
                      </a:r>
                      <a:endParaRPr sz="1300" dirty="0"/>
                    </a:p>
                  </a:txBody>
                  <a:tcPr marL="121900" marR="121900" marT="121900" marB="121900"/>
                </a:tc>
                <a:tc>
                  <a:txBody>
                    <a:bodyPr/>
                    <a:lstStyle/>
                    <a:p>
                      <a:pPr marL="0" lvl="0" indent="0" algn="l" rtl="0">
                        <a:spcBef>
                          <a:spcPts val="0"/>
                        </a:spcBef>
                        <a:spcAft>
                          <a:spcPts val="0"/>
                        </a:spcAft>
                        <a:buNone/>
                      </a:pPr>
                      <a:r>
                        <a:rPr lang="en-US" sz="1600" dirty="0"/>
                        <a:t>$0</a:t>
                      </a:r>
                      <a:endParaRPr sz="1600" dirty="0"/>
                    </a:p>
                  </a:txBody>
                  <a:tcPr marL="121900" marR="121900" marT="121900" marB="121900"/>
                </a:tc>
                <a:extLst>
                  <a:ext uri="{0D108BD9-81ED-4DB2-BD59-A6C34878D82A}">
                    <a16:rowId xmlns:a16="http://schemas.microsoft.com/office/drawing/2014/main" val="328084722"/>
                  </a:ext>
                </a:extLst>
              </a:tr>
            </a:tbl>
          </a:graphicData>
        </a:graphic>
      </p:graphicFrame>
    </p:spTree>
    <p:extLst>
      <p:ext uri="{BB962C8B-B14F-4D97-AF65-F5344CB8AC3E}">
        <p14:creationId xmlns:p14="http://schemas.microsoft.com/office/powerpoint/2010/main" val="2542097876"/>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Shape 189"/>
        <p:cNvGrpSpPr/>
        <p:nvPr/>
      </p:nvGrpSpPr>
      <p:grpSpPr>
        <a:xfrm>
          <a:off x="0" y="0"/>
          <a:ext cx="0" cy="0"/>
          <a:chOff x="0" y="0"/>
          <a:chExt cx="0" cy="0"/>
        </a:xfrm>
      </p:grpSpPr>
      <p:sp>
        <p:nvSpPr>
          <p:cNvPr id="190" name="Google Shape;190;p29"/>
          <p:cNvSpPr txBox="1">
            <a:spLocks noGrp="1"/>
          </p:cNvSpPr>
          <p:nvPr>
            <p:ph type="title"/>
          </p:nvPr>
        </p:nvSpPr>
        <p:spPr>
          <a:xfrm>
            <a:off x="415601" y="286528"/>
            <a:ext cx="11360800" cy="928341"/>
          </a:xfrm>
          <a:prstGeom prst="rect">
            <a:avLst/>
          </a:prstGeom>
        </p:spPr>
        <p:txBody>
          <a:bodyPr spcFirstLastPara="1" vert="horz" wrap="square" lIns="121900" tIns="121900" rIns="121900" bIns="121900" rtlCol="0" anchor="t" anchorCtr="0">
            <a:normAutofit/>
          </a:bodyPr>
          <a:lstStyle/>
          <a:p>
            <a:r>
              <a:rPr lang="en" dirty="0"/>
              <a:t>LCAP Goal 6: </a:t>
            </a:r>
            <a:endParaRPr dirty="0"/>
          </a:p>
        </p:txBody>
      </p:sp>
      <p:sp>
        <p:nvSpPr>
          <p:cNvPr id="3" name="Text Placeholder 2">
            <a:extLst>
              <a:ext uri="{FF2B5EF4-FFF2-40B4-BE49-F238E27FC236}">
                <a16:creationId xmlns:a16="http://schemas.microsoft.com/office/drawing/2014/main" id="{AD679E6F-370F-4DF3-85F1-29C2429B4F65}"/>
              </a:ext>
            </a:extLst>
          </p:cNvPr>
          <p:cNvSpPr>
            <a:spLocks noGrp="1"/>
          </p:cNvSpPr>
          <p:nvPr>
            <p:ph type="body" idx="1"/>
          </p:nvPr>
        </p:nvSpPr>
        <p:spPr>
          <a:xfrm>
            <a:off x="374579" y="2444213"/>
            <a:ext cx="11443372" cy="4095284"/>
          </a:xfrm>
        </p:spPr>
        <p:txBody>
          <a:bodyPr/>
          <a:lstStyle/>
          <a:p>
            <a:pPr marL="152392" indent="0">
              <a:buNone/>
            </a:pPr>
            <a:r>
              <a:rPr lang="en-US" sz="3200" i="1" dirty="0"/>
              <a:t>The students at Community Day School will learn in a safe, well-maintained school where they are supported, engaged, and connected to their school.</a:t>
            </a:r>
            <a:endParaRPr lang="en-US" dirty="0"/>
          </a:p>
          <a:p>
            <a:pPr marL="152392" indent="0">
              <a:buNone/>
            </a:pPr>
            <a:endParaRPr lang="en-US" dirty="0"/>
          </a:p>
        </p:txBody>
      </p:sp>
      <p:sp>
        <p:nvSpPr>
          <p:cNvPr id="9" name="Rectangle 8">
            <a:extLst>
              <a:ext uri="{FF2B5EF4-FFF2-40B4-BE49-F238E27FC236}">
                <a16:creationId xmlns:a16="http://schemas.microsoft.com/office/drawing/2014/main" id="{02BF20A1-5C98-4C6F-A6E6-DCF9490AFF0E}"/>
              </a:ext>
            </a:extLst>
          </p:cNvPr>
          <p:cNvSpPr/>
          <p:nvPr/>
        </p:nvSpPr>
        <p:spPr>
          <a:xfrm>
            <a:off x="261258" y="905806"/>
            <a:ext cx="11443372" cy="779765"/>
          </a:xfrm>
          <a:prstGeom prst="rect">
            <a:avLst/>
          </a:prstGeom>
          <a:noFill/>
        </p:spPr>
        <p:txBody>
          <a:bodyPr wrap="square" lIns="121920" tIns="60960" rIns="121920" bIns="60960">
            <a:spAutoFit/>
          </a:bodyPr>
          <a:lstStyle/>
          <a:p>
            <a:pPr defTabSz="1219140"/>
            <a:r>
              <a:rPr lang="en-US" sz="4267" b="1" dirty="0">
                <a:ln w="9525">
                  <a:solidFill>
                    <a:srgbClr val="FFFFFF"/>
                  </a:solidFill>
                  <a:prstDash val="solid"/>
                </a:ln>
                <a:solidFill>
                  <a:srgbClr val="009668"/>
                </a:solidFill>
                <a:effectLst>
                  <a:outerShdw blurRad="12700" dist="38100" dir="2700000" algn="tl" rotWithShape="0">
                    <a:srgbClr val="009668">
                      <a:lumMod val="60000"/>
                      <a:lumOff val="40000"/>
                    </a:srgbClr>
                  </a:outerShdw>
                </a:effectLst>
              </a:rPr>
              <a:t> Supports for Students – Equity Multiplier</a:t>
            </a:r>
          </a:p>
        </p:txBody>
      </p:sp>
      <p:sp>
        <p:nvSpPr>
          <p:cNvPr id="8" name="Rectangle 7">
            <a:extLst>
              <a:ext uri="{FF2B5EF4-FFF2-40B4-BE49-F238E27FC236}">
                <a16:creationId xmlns:a16="http://schemas.microsoft.com/office/drawing/2014/main" id="{F32094B6-7814-46C4-9A13-7EAAA276136B}"/>
              </a:ext>
            </a:extLst>
          </p:cNvPr>
          <p:cNvSpPr/>
          <p:nvPr/>
        </p:nvSpPr>
        <p:spPr>
          <a:xfrm>
            <a:off x="374050" y="5175061"/>
            <a:ext cx="7375461" cy="1554272"/>
          </a:xfrm>
          <a:prstGeom prst="rect">
            <a:avLst/>
          </a:prstGeom>
        </p:spPr>
        <p:txBody>
          <a:bodyPr wrap="square">
            <a:spAutoFit/>
          </a:bodyPr>
          <a:lstStyle/>
          <a:p>
            <a:pPr marL="285744" indent="-285744">
              <a:spcBef>
                <a:spcPts val="600"/>
              </a:spcBef>
              <a:buFont typeface="Arial" panose="020B0604020202020204" pitchFamily="34" charset="0"/>
              <a:buChar char="•"/>
            </a:pPr>
            <a:r>
              <a:rPr lang="en-US" sz="1600" dirty="0">
                <a:solidFill>
                  <a:srgbClr val="0070C0"/>
                </a:solidFill>
              </a:rPr>
              <a:t>Priority 6: School Climate as measured by:</a:t>
            </a:r>
          </a:p>
          <a:p>
            <a:pPr marL="742932" lvl="1" indent="-285744">
              <a:spcBef>
                <a:spcPts val="600"/>
              </a:spcBef>
              <a:buFont typeface="Arial" panose="020B0604020202020204" pitchFamily="34" charset="0"/>
              <a:buChar char="•"/>
            </a:pPr>
            <a:r>
              <a:rPr lang="en-US" sz="1600" dirty="0">
                <a:solidFill>
                  <a:srgbClr val="0070C0"/>
                </a:solidFill>
              </a:rPr>
              <a:t>A. Pupil suspension rates, including SED students at CDS</a:t>
            </a:r>
          </a:p>
          <a:p>
            <a:pPr marL="742932" lvl="1" indent="-285744">
              <a:spcBef>
                <a:spcPts val="600"/>
              </a:spcBef>
              <a:buFont typeface="Arial" panose="020B0604020202020204" pitchFamily="34" charset="0"/>
              <a:buChar char="•"/>
            </a:pPr>
            <a:r>
              <a:rPr lang="en-US" sz="1600" dirty="0">
                <a:solidFill>
                  <a:srgbClr val="0070C0"/>
                </a:solidFill>
              </a:rPr>
              <a:t>C. Other local measures, including surveys of pupils, parents, and teachers on the sense of safety and school connectedness</a:t>
            </a:r>
          </a:p>
          <a:p>
            <a:pPr marL="742932" lvl="1" indent="-285744">
              <a:spcBef>
                <a:spcPts val="600"/>
              </a:spcBef>
              <a:buFont typeface="Arial" panose="020B0604020202020204" pitchFamily="34" charset="0"/>
              <a:buChar char="•"/>
            </a:pPr>
            <a:endParaRPr lang="en-US" sz="1600" dirty="0">
              <a:solidFill>
                <a:srgbClr val="0070C0"/>
              </a:solidFill>
            </a:endParaRPr>
          </a:p>
        </p:txBody>
      </p:sp>
      <p:pic>
        <p:nvPicPr>
          <p:cNvPr id="7" name="Picture 6">
            <a:extLst>
              <a:ext uri="{FF2B5EF4-FFF2-40B4-BE49-F238E27FC236}">
                <a16:creationId xmlns:a16="http://schemas.microsoft.com/office/drawing/2014/main" id="{F4904563-FA17-4D39-9336-788CB4FD6640}"/>
              </a:ext>
            </a:extLst>
          </p:cNvPr>
          <p:cNvPicPr>
            <a:picLocks noChangeAspect="1"/>
          </p:cNvPicPr>
          <p:nvPr/>
        </p:nvPicPr>
        <p:blipFill>
          <a:blip r:embed="rId3"/>
          <a:stretch>
            <a:fillRect/>
          </a:stretch>
        </p:blipFill>
        <p:spPr>
          <a:xfrm>
            <a:off x="8296116" y="4342090"/>
            <a:ext cx="3480285" cy="2197407"/>
          </a:xfrm>
          <a:prstGeom prst="rect">
            <a:avLst/>
          </a:prstGeom>
        </p:spPr>
      </p:pic>
    </p:spTree>
    <p:extLst>
      <p:ext uri="{BB962C8B-B14F-4D97-AF65-F5344CB8AC3E}">
        <p14:creationId xmlns:p14="http://schemas.microsoft.com/office/powerpoint/2010/main" val="3694577443"/>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Shape 203"/>
        <p:cNvGrpSpPr/>
        <p:nvPr/>
      </p:nvGrpSpPr>
      <p:grpSpPr>
        <a:xfrm>
          <a:off x="0" y="0"/>
          <a:ext cx="0" cy="0"/>
          <a:chOff x="0" y="0"/>
          <a:chExt cx="0" cy="0"/>
        </a:xfrm>
      </p:grpSpPr>
      <p:sp>
        <p:nvSpPr>
          <p:cNvPr id="204" name="Google Shape;204;p31"/>
          <p:cNvSpPr txBox="1">
            <a:spLocks noGrp="1"/>
          </p:cNvSpPr>
          <p:nvPr>
            <p:ph type="title"/>
          </p:nvPr>
        </p:nvSpPr>
        <p:spPr>
          <a:xfrm>
            <a:off x="415601" y="226691"/>
            <a:ext cx="11360800" cy="708335"/>
          </a:xfrm>
          <a:prstGeom prst="rect">
            <a:avLst/>
          </a:prstGeom>
        </p:spPr>
        <p:txBody>
          <a:bodyPr spcFirstLastPara="1" vert="horz" wrap="square" lIns="121900" tIns="121900" rIns="121900" bIns="121900" rtlCol="0" anchor="t" anchorCtr="0">
            <a:normAutofit fontScale="90000"/>
          </a:bodyPr>
          <a:lstStyle/>
          <a:p>
            <a:r>
              <a:rPr lang="en" dirty="0">
                <a:solidFill>
                  <a:srgbClr val="FF0000"/>
                </a:solidFill>
              </a:rPr>
              <a:t>LCAP Goal 6 – Actions </a:t>
            </a:r>
            <a:endParaRPr dirty="0">
              <a:solidFill>
                <a:srgbClr val="FF0000"/>
              </a:solidFill>
            </a:endParaRPr>
          </a:p>
        </p:txBody>
      </p:sp>
      <p:graphicFrame>
        <p:nvGraphicFramePr>
          <p:cNvPr id="205" name="Google Shape;205;p31"/>
          <p:cNvGraphicFramePr/>
          <p:nvPr>
            <p:extLst>
              <p:ext uri="{D42A27DB-BD31-4B8C-83A1-F6EECF244321}">
                <p14:modId xmlns:p14="http://schemas.microsoft.com/office/powerpoint/2010/main" val="2935291463"/>
              </p:ext>
            </p:extLst>
          </p:nvPr>
        </p:nvGraphicFramePr>
        <p:xfrm>
          <a:off x="595400" y="1095069"/>
          <a:ext cx="11001202" cy="2397680"/>
        </p:xfrm>
        <a:graphic>
          <a:graphicData uri="http://schemas.openxmlformats.org/drawingml/2006/table">
            <a:tbl>
              <a:tblPr>
                <a:noFill/>
              </a:tblPr>
              <a:tblGrid>
                <a:gridCol w="2011543">
                  <a:extLst>
                    <a:ext uri="{9D8B030D-6E8A-4147-A177-3AD203B41FA5}">
                      <a16:colId xmlns:a16="http://schemas.microsoft.com/office/drawing/2014/main" val="20000"/>
                    </a:ext>
                  </a:extLst>
                </a:gridCol>
                <a:gridCol w="7095195">
                  <a:extLst>
                    <a:ext uri="{9D8B030D-6E8A-4147-A177-3AD203B41FA5}">
                      <a16:colId xmlns:a16="http://schemas.microsoft.com/office/drawing/2014/main" val="20001"/>
                    </a:ext>
                  </a:extLst>
                </a:gridCol>
                <a:gridCol w="1894464">
                  <a:extLst>
                    <a:ext uri="{9D8B030D-6E8A-4147-A177-3AD203B41FA5}">
                      <a16:colId xmlns:a16="http://schemas.microsoft.com/office/drawing/2014/main" val="20002"/>
                    </a:ext>
                  </a:extLst>
                </a:gridCol>
              </a:tblGrid>
              <a:tr h="1341080">
                <a:tc>
                  <a:txBody>
                    <a:bodyPr/>
                    <a:lstStyle/>
                    <a:p>
                      <a:pPr marL="0" lvl="0" indent="0" algn="ctr" rtl="0">
                        <a:spcBef>
                          <a:spcPts val="0"/>
                        </a:spcBef>
                        <a:spcAft>
                          <a:spcPts val="0"/>
                        </a:spcAft>
                        <a:buNone/>
                      </a:pPr>
                      <a:r>
                        <a:rPr lang="en" sz="2400" b="1"/>
                        <a:t>Action Title</a:t>
                      </a:r>
                      <a:endParaRPr sz="2400" b="1"/>
                    </a:p>
                  </a:txBody>
                  <a:tcPr marL="121900" marR="121900" marT="121900" marB="121900"/>
                </a:tc>
                <a:tc>
                  <a:txBody>
                    <a:bodyPr/>
                    <a:lstStyle/>
                    <a:p>
                      <a:pPr marL="0" lvl="0" indent="0" algn="ctr" rtl="0">
                        <a:spcBef>
                          <a:spcPts val="0"/>
                        </a:spcBef>
                        <a:spcAft>
                          <a:spcPts val="0"/>
                        </a:spcAft>
                        <a:buNone/>
                      </a:pPr>
                      <a:r>
                        <a:rPr lang="en" sz="2400" b="1" dirty="0"/>
                        <a:t>Action Description</a:t>
                      </a:r>
                      <a:endParaRPr sz="2400" b="1" dirty="0"/>
                    </a:p>
                  </a:txBody>
                  <a:tcPr marL="121900" marR="121900" marT="121900" marB="121900"/>
                </a:tc>
                <a:tc>
                  <a:txBody>
                    <a:bodyPr/>
                    <a:lstStyle/>
                    <a:p>
                      <a:pPr marL="0" lvl="0" indent="0" algn="ctr" rtl="0">
                        <a:spcBef>
                          <a:spcPts val="0"/>
                        </a:spcBef>
                        <a:spcAft>
                          <a:spcPts val="0"/>
                        </a:spcAft>
                        <a:buNone/>
                      </a:pPr>
                      <a:r>
                        <a:rPr lang="en" sz="2400" b="1" dirty="0"/>
                        <a:t>Budgeted Expenditures</a:t>
                      </a:r>
                      <a:endParaRPr sz="2400" b="1" dirty="0"/>
                    </a:p>
                  </a:txBody>
                  <a:tcPr marL="121900" marR="121900" marT="121900" marB="121900"/>
                </a:tc>
                <a:extLst>
                  <a:ext uri="{0D108BD9-81ED-4DB2-BD59-A6C34878D82A}">
                    <a16:rowId xmlns:a16="http://schemas.microsoft.com/office/drawing/2014/main" val="10000"/>
                  </a:ext>
                </a:extLst>
              </a:tr>
              <a:tr h="1056600">
                <a:tc>
                  <a:txBody>
                    <a:bodyPr/>
                    <a:lstStyle/>
                    <a:p>
                      <a:pPr marL="0" lvl="0" indent="0" algn="l" rtl="0">
                        <a:spcBef>
                          <a:spcPts val="0"/>
                        </a:spcBef>
                        <a:spcAft>
                          <a:spcPts val="0"/>
                        </a:spcAft>
                        <a:buNone/>
                      </a:pPr>
                      <a:r>
                        <a:rPr lang="en-US" sz="1300" i="1" dirty="0">
                          <a:solidFill>
                            <a:srgbClr val="0070C0"/>
                          </a:solidFill>
                        </a:rPr>
                        <a:t>Action 6.1 </a:t>
                      </a:r>
                    </a:p>
                    <a:p>
                      <a:pPr marL="0" lvl="0" indent="0" algn="l" rtl="0">
                        <a:spcBef>
                          <a:spcPts val="0"/>
                        </a:spcBef>
                        <a:spcAft>
                          <a:spcPts val="0"/>
                        </a:spcAft>
                        <a:buNone/>
                      </a:pPr>
                      <a:r>
                        <a:rPr lang="en-US" sz="1300" dirty="0"/>
                        <a:t>Student Support – CDS</a:t>
                      </a:r>
                    </a:p>
                    <a:p>
                      <a:pPr marL="0" lvl="0" indent="0" algn="l" rtl="0">
                        <a:spcBef>
                          <a:spcPts val="0"/>
                        </a:spcBef>
                        <a:spcAft>
                          <a:spcPts val="0"/>
                        </a:spcAft>
                        <a:buNone/>
                      </a:pPr>
                      <a:r>
                        <a:rPr lang="en-US" sz="1200" i="1" dirty="0"/>
                        <a:t>Equity Multiplier Funding</a:t>
                      </a:r>
                      <a:endParaRPr sz="1200" i="1" dirty="0"/>
                    </a:p>
                  </a:txBody>
                  <a:tcPr marL="121900" marR="121900" marT="121900" marB="121900"/>
                </a:tc>
                <a:tc>
                  <a:txBody>
                    <a:bodyPr/>
                    <a:lstStyle/>
                    <a:p>
                      <a:pPr marL="0" lvl="0" indent="0" algn="l" rtl="0">
                        <a:spcBef>
                          <a:spcPts val="0"/>
                        </a:spcBef>
                        <a:spcAft>
                          <a:spcPts val="0"/>
                        </a:spcAft>
                        <a:buNone/>
                      </a:pPr>
                      <a:r>
                        <a:rPr lang="en-US" sz="1300" dirty="0"/>
                        <a:t>Direct support for students, School health professionals, Counselors, Psychologists, and other professionals within and outside of the district, are coordinated so that students in need receive timely and effective programs and support.</a:t>
                      </a:r>
                    </a:p>
                    <a:p>
                      <a:pPr marL="171450" marR="0" lvl="0" indent="-171450" algn="l" defTabSz="914400" rtl="0" eaLnBrk="1" fontAlgn="auto" latinLnBrk="0" hangingPunct="1">
                        <a:lnSpc>
                          <a:spcPct val="100000"/>
                        </a:lnSpc>
                        <a:spcBef>
                          <a:spcPts val="0"/>
                        </a:spcBef>
                        <a:spcAft>
                          <a:spcPts val="0"/>
                        </a:spcAft>
                        <a:buClr>
                          <a:srgbClr val="000000"/>
                        </a:buClr>
                        <a:buSzTx/>
                        <a:buFont typeface="Arial" panose="020B0604020202020204" pitchFamily="34" charset="0"/>
                        <a:buChar char="•"/>
                        <a:tabLst/>
                        <a:defRPr/>
                      </a:pPr>
                      <a:r>
                        <a:rPr lang="en-US" sz="1300" i="1" dirty="0"/>
                        <a:t>CDS Counselor/Psychologist</a:t>
                      </a:r>
                    </a:p>
                  </a:txBody>
                  <a:tcPr marL="121900" marR="121900" marT="121900" marB="121900"/>
                </a:tc>
                <a:tc>
                  <a:txBody>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r>
                        <a:rPr lang="en-US" sz="1100" u="sng" dirty="0"/>
                        <a:t>Equity Multiplier Funding</a:t>
                      </a:r>
                    </a:p>
                    <a:p>
                      <a:pPr marL="0" lvl="0" indent="0" algn="l" rtl="0">
                        <a:spcBef>
                          <a:spcPts val="0"/>
                        </a:spcBef>
                        <a:spcAft>
                          <a:spcPts val="0"/>
                        </a:spcAft>
                        <a:buNone/>
                      </a:pPr>
                      <a:r>
                        <a:rPr lang="en-US" sz="1600" dirty="0"/>
                        <a:t>$56,714</a:t>
                      </a:r>
                      <a:endParaRPr sz="1600" dirty="0"/>
                    </a:p>
                  </a:txBody>
                  <a:tcPr marL="121900" marR="121900" marT="121900" marB="121900"/>
                </a:tc>
                <a:extLst>
                  <a:ext uri="{0D108BD9-81ED-4DB2-BD59-A6C34878D82A}">
                    <a16:rowId xmlns:a16="http://schemas.microsoft.com/office/drawing/2014/main" val="10001"/>
                  </a:ext>
                </a:extLst>
              </a:tr>
            </a:tbl>
          </a:graphicData>
        </a:graphic>
      </p:graphicFrame>
    </p:spTree>
    <p:extLst>
      <p:ext uri="{BB962C8B-B14F-4D97-AF65-F5344CB8AC3E}">
        <p14:creationId xmlns:p14="http://schemas.microsoft.com/office/powerpoint/2010/main" val="2283718944"/>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839788" y="365125"/>
            <a:ext cx="10515600" cy="682279"/>
          </a:xfrm>
        </p:spPr>
        <p:txBody>
          <a:bodyPr>
            <a:normAutofit fontScale="90000"/>
          </a:bodyPr>
          <a:lstStyle/>
          <a:p>
            <a:r>
              <a:rPr lang="en-US" dirty="0"/>
              <a:t>California School Dashboard</a:t>
            </a:r>
          </a:p>
        </p:txBody>
      </p:sp>
      <p:sp>
        <p:nvSpPr>
          <p:cNvPr id="3" name="Text Placeholder 2"/>
          <p:cNvSpPr>
            <a:spLocks noGrp="1"/>
          </p:cNvSpPr>
          <p:nvPr>
            <p:ph type="body" idx="1"/>
          </p:nvPr>
        </p:nvSpPr>
        <p:spPr>
          <a:xfrm>
            <a:off x="809306" y="2025353"/>
            <a:ext cx="5157787" cy="823912"/>
          </a:xfrm>
        </p:spPr>
        <p:txBody>
          <a:bodyPr/>
          <a:lstStyle/>
          <a:p>
            <a:r>
              <a:rPr lang="en-US" dirty="0"/>
              <a:t>Local Indicators</a:t>
            </a:r>
          </a:p>
        </p:txBody>
      </p:sp>
      <p:sp>
        <p:nvSpPr>
          <p:cNvPr id="4" name="Content Placeholder 3"/>
          <p:cNvSpPr>
            <a:spLocks noGrp="1"/>
          </p:cNvSpPr>
          <p:nvPr>
            <p:ph sz="half" idx="2"/>
          </p:nvPr>
        </p:nvSpPr>
        <p:spPr>
          <a:xfrm>
            <a:off x="809307" y="2975210"/>
            <a:ext cx="5157787" cy="2713326"/>
          </a:xfrm>
        </p:spPr>
        <p:txBody>
          <a:bodyPr>
            <a:normAutofit fontScale="92500" lnSpcReduction="10000"/>
          </a:bodyPr>
          <a:lstStyle/>
          <a:p>
            <a:r>
              <a:rPr lang="en-US" dirty="0"/>
              <a:t>Implementation of State Standards</a:t>
            </a:r>
          </a:p>
          <a:p>
            <a:r>
              <a:rPr lang="en-US" dirty="0"/>
              <a:t>Access to a Broad Course of Study</a:t>
            </a:r>
          </a:p>
          <a:p>
            <a:r>
              <a:rPr lang="en-US" dirty="0"/>
              <a:t>Teacher Credentialing, Instructional Materials, Facilities</a:t>
            </a:r>
          </a:p>
          <a:p>
            <a:r>
              <a:rPr lang="en-US" dirty="0"/>
              <a:t>Parent Engagement (Surveys)</a:t>
            </a:r>
          </a:p>
          <a:p>
            <a:r>
              <a:rPr lang="en-US" dirty="0"/>
              <a:t>School Climate (Surveys)</a:t>
            </a:r>
          </a:p>
        </p:txBody>
      </p:sp>
      <p:sp>
        <p:nvSpPr>
          <p:cNvPr id="5" name="Text Placeholder 4"/>
          <p:cNvSpPr>
            <a:spLocks noGrp="1"/>
          </p:cNvSpPr>
          <p:nvPr>
            <p:ph type="body" sz="quarter" idx="3"/>
          </p:nvPr>
        </p:nvSpPr>
        <p:spPr>
          <a:xfrm>
            <a:off x="6199505" y="1832476"/>
            <a:ext cx="5183188" cy="823912"/>
          </a:xfrm>
        </p:spPr>
        <p:txBody>
          <a:bodyPr/>
          <a:lstStyle/>
          <a:p>
            <a:r>
              <a:rPr lang="en-US" dirty="0"/>
              <a:t>State Indicators</a:t>
            </a:r>
          </a:p>
        </p:txBody>
      </p:sp>
      <p:sp>
        <p:nvSpPr>
          <p:cNvPr id="6" name="Content Placeholder 5"/>
          <p:cNvSpPr>
            <a:spLocks noGrp="1"/>
          </p:cNvSpPr>
          <p:nvPr>
            <p:ph sz="quarter" idx="4"/>
          </p:nvPr>
        </p:nvSpPr>
        <p:spPr>
          <a:xfrm>
            <a:off x="6172200" y="2741393"/>
            <a:ext cx="5183188" cy="3230781"/>
          </a:xfrm>
        </p:spPr>
        <p:txBody>
          <a:bodyPr>
            <a:normAutofit fontScale="92500" lnSpcReduction="10000"/>
          </a:bodyPr>
          <a:lstStyle/>
          <a:p>
            <a:r>
              <a:rPr lang="en-US" dirty="0"/>
              <a:t>Test Scores in ELA and Math</a:t>
            </a:r>
          </a:p>
          <a:p>
            <a:r>
              <a:rPr lang="en-US" dirty="0"/>
              <a:t>English Learner Progress</a:t>
            </a:r>
          </a:p>
          <a:p>
            <a:r>
              <a:rPr lang="en-US" sz="3000" b="1" i="1" dirty="0">
                <a:highlight>
                  <a:srgbClr val="FFFF00"/>
                </a:highlight>
              </a:rPr>
              <a:t>Chronic Absenteeism</a:t>
            </a:r>
          </a:p>
          <a:p>
            <a:r>
              <a:rPr lang="en-US" sz="3000" b="1" i="1" dirty="0">
                <a:highlight>
                  <a:srgbClr val="FFFF00"/>
                </a:highlight>
              </a:rPr>
              <a:t>Suspension Rate</a:t>
            </a:r>
          </a:p>
          <a:p>
            <a:endParaRPr lang="en-US" dirty="0"/>
          </a:p>
          <a:p>
            <a:pPr marL="0" indent="0">
              <a:buNone/>
            </a:pPr>
            <a:endParaRPr lang="en-US" dirty="0"/>
          </a:p>
        </p:txBody>
      </p:sp>
      <p:sp>
        <p:nvSpPr>
          <p:cNvPr id="7" name="Title 1"/>
          <p:cNvSpPr txBox="1">
            <a:spLocks/>
          </p:cNvSpPr>
          <p:nvPr/>
        </p:nvSpPr>
        <p:spPr>
          <a:xfrm>
            <a:off x="809307" y="1107729"/>
            <a:ext cx="11094518" cy="917624"/>
          </a:xfrm>
          <a:prstGeom prst="rect">
            <a:avLst/>
          </a:prstGeom>
        </p:spPr>
        <p:txBody>
          <a:bodyPr vert="horz" lIns="91440" tIns="45720" rIns="91440" bIns="45720" rtlCol="0" anchor="ctr">
            <a:no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marL="0" marR="0" lvl="0" indent="0" algn="l" defTabSz="914400" rtl="0" eaLnBrk="1" fontAlgn="auto" latinLnBrk="0" hangingPunct="1">
              <a:lnSpc>
                <a:spcPct val="90000"/>
              </a:lnSpc>
              <a:spcBef>
                <a:spcPct val="0"/>
              </a:spcBef>
              <a:spcAft>
                <a:spcPts val="0"/>
              </a:spcAft>
              <a:buClrTx/>
              <a:buSzTx/>
              <a:buFontTx/>
              <a:buNone/>
              <a:tabLst/>
              <a:defRPr/>
            </a:pPr>
            <a:r>
              <a:rPr kumimoji="0" lang="en-US" sz="2400" b="1" i="0" u="none" strike="noStrike" kern="1200" cap="none" spc="0" normalizeH="0" baseline="0" noProof="0" dirty="0">
                <a:ln>
                  <a:noFill/>
                </a:ln>
                <a:solidFill>
                  <a:srgbClr val="70AD47">
                    <a:lumMod val="75000"/>
                  </a:srgbClr>
                </a:solidFill>
                <a:effectLst/>
                <a:uLnTx/>
                <a:uFillTx/>
                <a:latin typeface="Calibri Light" panose="020F0302020204030204"/>
                <a:ea typeface="+mj-ea"/>
                <a:cs typeface="+mj-cs"/>
              </a:rPr>
              <a:t>The California School Dashboard is comprised of both </a:t>
            </a:r>
            <a:r>
              <a:rPr kumimoji="0" lang="en-US" sz="2400" b="1" i="1" u="none" strike="noStrike" kern="1200" cap="none" spc="0" normalizeH="0" baseline="0" noProof="0" dirty="0">
                <a:ln>
                  <a:noFill/>
                </a:ln>
                <a:solidFill>
                  <a:srgbClr val="70AD47">
                    <a:lumMod val="75000"/>
                  </a:srgbClr>
                </a:solidFill>
                <a:effectLst/>
                <a:uLnTx/>
                <a:uFillTx/>
                <a:latin typeface="Calibri Light" panose="020F0302020204030204"/>
                <a:ea typeface="+mj-ea"/>
                <a:cs typeface="+mj-cs"/>
              </a:rPr>
              <a:t>Local Indicators </a:t>
            </a:r>
            <a:r>
              <a:rPr kumimoji="0" lang="en-US" sz="2400" b="1" i="0" u="none" strike="noStrike" kern="1200" cap="none" spc="0" normalizeH="0" baseline="0" noProof="0" dirty="0">
                <a:ln>
                  <a:noFill/>
                </a:ln>
                <a:solidFill>
                  <a:srgbClr val="70AD47">
                    <a:lumMod val="75000"/>
                  </a:srgbClr>
                </a:solidFill>
                <a:effectLst/>
                <a:uLnTx/>
                <a:uFillTx/>
                <a:latin typeface="Calibri Light" panose="020F0302020204030204"/>
                <a:ea typeface="+mj-ea"/>
                <a:cs typeface="+mj-cs"/>
              </a:rPr>
              <a:t>and </a:t>
            </a:r>
            <a:r>
              <a:rPr kumimoji="0" lang="en-US" sz="2400" b="1" i="1" u="none" strike="noStrike" kern="1200" cap="none" spc="0" normalizeH="0" baseline="0" noProof="0" dirty="0">
                <a:ln>
                  <a:noFill/>
                </a:ln>
                <a:solidFill>
                  <a:srgbClr val="70AD47">
                    <a:lumMod val="75000"/>
                  </a:srgbClr>
                </a:solidFill>
                <a:effectLst/>
                <a:uLnTx/>
                <a:uFillTx/>
                <a:latin typeface="Calibri Light" panose="020F0302020204030204"/>
                <a:ea typeface="+mj-ea"/>
                <a:cs typeface="+mj-cs"/>
              </a:rPr>
              <a:t>State Indicators</a:t>
            </a:r>
          </a:p>
          <a:p>
            <a:pPr marL="0" marR="0" lvl="0" indent="0" algn="l" defTabSz="914400" rtl="0" eaLnBrk="1" fontAlgn="auto" latinLnBrk="0" hangingPunct="1">
              <a:lnSpc>
                <a:spcPct val="90000"/>
              </a:lnSpc>
              <a:spcBef>
                <a:spcPct val="0"/>
              </a:spcBef>
              <a:spcAft>
                <a:spcPts val="0"/>
              </a:spcAft>
              <a:buClrTx/>
              <a:buSzTx/>
              <a:buFontTx/>
              <a:buNone/>
              <a:tabLst/>
              <a:defRPr/>
            </a:pPr>
            <a:r>
              <a:rPr kumimoji="0" lang="en-US" sz="2400" b="1" i="1" u="none" strike="noStrike" kern="1200" cap="none" spc="0" normalizeH="0" baseline="0" noProof="0" dirty="0">
                <a:ln>
                  <a:noFill/>
                </a:ln>
                <a:solidFill>
                  <a:srgbClr val="70AD47">
                    <a:lumMod val="75000"/>
                  </a:srgbClr>
                </a:solidFill>
                <a:effectLst/>
                <a:uLnTx/>
                <a:uFillTx/>
                <a:latin typeface="Calibri Light" panose="020F0302020204030204"/>
                <a:ea typeface="+mj-ea"/>
                <a:cs typeface="+mj-cs"/>
              </a:rPr>
              <a:t>These indicators are part of the data that we can analyze to help us determine progress toward out goals.</a:t>
            </a:r>
          </a:p>
        </p:txBody>
      </p:sp>
    </p:spTree>
    <p:extLst>
      <p:ext uri="{BB962C8B-B14F-4D97-AF65-F5344CB8AC3E}">
        <p14:creationId xmlns:p14="http://schemas.microsoft.com/office/powerpoint/2010/main" val="1153451368"/>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bg>
      <p:bgPr>
        <a:solidFill>
          <a:schemeClr val="bg1">
            <a:tint val="95000"/>
            <a:satMod val="170000"/>
          </a:schemeClr>
        </a:solidFill>
        <a:effectLst/>
      </p:bgPr>
    </p:bg>
    <p:spTree>
      <p:nvGrpSpPr>
        <p:cNvPr id="1" name=""/>
        <p:cNvGrpSpPr/>
        <p:nvPr/>
      </p:nvGrpSpPr>
      <p:grpSpPr>
        <a:xfrm>
          <a:off x="0" y="0"/>
          <a:ext cx="0" cy="0"/>
          <a:chOff x="0" y="0"/>
          <a:chExt cx="0" cy="0"/>
        </a:xfrm>
      </p:grpSpPr>
      <p:sp>
        <p:nvSpPr>
          <p:cNvPr id="3" name="Subtitle 2"/>
          <p:cNvSpPr>
            <a:spLocks noGrp="1"/>
          </p:cNvSpPr>
          <p:nvPr>
            <p:ph type="subTitle" idx="1"/>
          </p:nvPr>
        </p:nvSpPr>
        <p:spPr>
          <a:xfrm>
            <a:off x="7474780" y="446747"/>
            <a:ext cx="4087305" cy="1147863"/>
          </a:xfrm>
        </p:spPr>
        <p:txBody>
          <a:bodyPr anchor="t">
            <a:normAutofit/>
          </a:bodyPr>
          <a:lstStyle/>
          <a:p>
            <a:pPr algn="l"/>
            <a:r>
              <a:rPr lang="en" sz="2000" dirty="0"/>
              <a:t>Hanford Elementary School District</a:t>
            </a:r>
          </a:p>
        </p:txBody>
      </p:sp>
      <p:sp>
        <p:nvSpPr>
          <p:cNvPr id="9" name="Freeform: Shape 8">
            <a:extLst>
              <a:ext uri="{FF2B5EF4-FFF2-40B4-BE49-F238E27FC236}">
                <a16:creationId xmlns:a16="http://schemas.microsoft.com/office/drawing/2014/main" id="{E49CC64F-7275-4E33-961B-0C5CDC43987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flipV="1">
            <a:off x="1" y="0"/>
            <a:ext cx="7188051" cy="6858000"/>
          </a:xfrm>
          <a:custGeom>
            <a:avLst/>
            <a:gdLst>
              <a:gd name="connsiteX0" fmla="*/ 7188051 w 7188051"/>
              <a:gd name="connsiteY0" fmla="*/ 6858000 h 6858000"/>
              <a:gd name="connsiteX1" fmla="*/ 108694 w 7188051"/>
              <a:gd name="connsiteY1" fmla="*/ 6858000 h 6858000"/>
              <a:gd name="connsiteX2" fmla="*/ 79127 w 7188051"/>
              <a:gd name="connsiteY2" fmla="*/ 6681235 h 6858000"/>
              <a:gd name="connsiteX3" fmla="*/ 0 w 7188051"/>
              <a:gd name="connsiteY3" fmla="*/ 5565888 h 6858000"/>
              <a:gd name="connsiteX4" fmla="*/ 2190696 w 7188051"/>
              <a:gd name="connsiteY4" fmla="*/ 145339 h 6858000"/>
              <a:gd name="connsiteX5" fmla="*/ 2339431 w 7188051"/>
              <a:gd name="connsiteY5" fmla="*/ 0 h 6858000"/>
              <a:gd name="connsiteX6" fmla="*/ 7188051 w 7188051"/>
              <a:gd name="connsiteY6" fmla="*/ 0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7188051" h="6858000">
                <a:moveTo>
                  <a:pt x="7188051" y="6858000"/>
                </a:moveTo>
                <a:lnTo>
                  <a:pt x="108694" y="6858000"/>
                </a:lnTo>
                <a:lnTo>
                  <a:pt x="79127" y="6681235"/>
                </a:lnTo>
                <a:cubicBezTo>
                  <a:pt x="26981" y="6316967"/>
                  <a:pt x="0" y="5944579"/>
                  <a:pt x="0" y="5565888"/>
                </a:cubicBezTo>
                <a:cubicBezTo>
                  <a:pt x="0" y="3459953"/>
                  <a:pt x="834428" y="1548908"/>
                  <a:pt x="2190696" y="145339"/>
                </a:cubicBezTo>
                <a:lnTo>
                  <a:pt x="2339431" y="0"/>
                </a:lnTo>
                <a:lnTo>
                  <a:pt x="7188051" y="0"/>
                </a:lnTo>
                <a:close/>
              </a:path>
            </a:pathLst>
          </a:custGeom>
          <a:solidFill>
            <a:schemeClr val="tx1">
              <a:alpha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7" name="Title 1">
            <a:extLst>
              <a:ext uri="{FF2B5EF4-FFF2-40B4-BE49-F238E27FC236}">
                <a16:creationId xmlns:a16="http://schemas.microsoft.com/office/drawing/2014/main" id="{F06524BD-6787-7610-75B1-833424A0574D}"/>
              </a:ext>
            </a:extLst>
          </p:cNvPr>
          <p:cNvSpPr txBox="1">
            <a:spLocks/>
          </p:cNvSpPr>
          <p:nvPr/>
        </p:nvSpPr>
        <p:spPr>
          <a:xfrm>
            <a:off x="7077076" y="1730769"/>
            <a:ext cx="5010150" cy="2889114"/>
          </a:xfrm>
          <a:prstGeom prst="rect">
            <a:avLst/>
          </a:prstGeom>
        </p:spPr>
        <p:txBody>
          <a:bodyPr vert="horz" lIns="91440" tIns="45720" rIns="91440" bIns="45720" rtlCol="0" anchor="b">
            <a:noAutofit/>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pPr marL="0" marR="0" lvl="0" indent="0" algn="l" defTabSz="914400" rtl="0" eaLnBrk="1" fontAlgn="auto" latinLnBrk="0" hangingPunct="1">
              <a:lnSpc>
                <a:spcPct val="90000"/>
              </a:lnSpc>
              <a:spcBef>
                <a:spcPct val="0"/>
              </a:spcBef>
              <a:spcAft>
                <a:spcPts val="0"/>
              </a:spcAft>
              <a:buClrTx/>
              <a:buSzTx/>
              <a:buFontTx/>
              <a:buNone/>
              <a:tabLst/>
              <a:defRPr/>
            </a:pPr>
            <a:r>
              <a:rPr kumimoji="0" lang="en" sz="8000" b="1" i="0" u="none" strike="noStrike" kern="1200" cap="none" spc="0" normalizeH="0" baseline="0" noProof="0" dirty="0">
                <a:ln>
                  <a:noFill/>
                </a:ln>
                <a:solidFill>
                  <a:prstClr val="white"/>
                </a:solidFill>
                <a:effectLst/>
                <a:uLnTx/>
                <a:uFillTx/>
                <a:latin typeface="Calibri Light" panose="020F0302020204030204"/>
                <a:ea typeface="+mj-ea"/>
                <a:cs typeface="+mj-cs"/>
              </a:rPr>
              <a:t>Status indicators</a:t>
            </a:r>
          </a:p>
        </p:txBody>
      </p:sp>
      <p:sp>
        <p:nvSpPr>
          <p:cNvPr id="8" name="Text Placeholder 2">
            <a:extLst>
              <a:ext uri="{FF2B5EF4-FFF2-40B4-BE49-F238E27FC236}">
                <a16:creationId xmlns:a16="http://schemas.microsoft.com/office/drawing/2014/main" id="{A96355FF-44B0-759F-82BC-04704F626582}"/>
              </a:ext>
            </a:extLst>
          </p:cNvPr>
          <p:cNvSpPr txBox="1">
            <a:spLocks/>
          </p:cNvSpPr>
          <p:nvPr/>
        </p:nvSpPr>
        <p:spPr>
          <a:xfrm>
            <a:off x="7077076" y="5059615"/>
            <a:ext cx="4724698" cy="1147863"/>
          </a:xfrm>
          <a:prstGeom prst="rect">
            <a:avLst/>
          </a:prstGeom>
        </p:spPr>
        <p:txBody>
          <a:bodyPr vert="horz" lIns="91440" tIns="45720" rIns="91440" bIns="45720" rtlCol="0" anchor="t">
            <a:normAutofit fontScale="77500" lnSpcReduction="20000"/>
          </a:bodyPr>
          <a:lstStyle>
            <a:lvl1pPr marL="0" indent="0" algn="ctr" defTabSz="914400" rtl="0" eaLnBrk="1" latinLnBrk="0" hangingPunct="1">
              <a:lnSpc>
                <a:spcPct val="90000"/>
              </a:lnSpc>
              <a:spcBef>
                <a:spcPts val="1000"/>
              </a:spcBef>
              <a:buFont typeface="Arial" panose="020B0604020202020204" pitchFamily="34" charset="0"/>
              <a:buNone/>
              <a:defRPr sz="2400" kern="1200">
                <a:solidFill>
                  <a:schemeClr val="tx1"/>
                </a:solidFill>
                <a:latin typeface="+mn-lt"/>
                <a:ea typeface="+mn-ea"/>
                <a:cs typeface="+mn-cs"/>
              </a:defRPr>
            </a:lvl1pPr>
            <a:lvl2pPr marL="457200" indent="0" algn="ctr" defTabSz="914400" rtl="0" eaLnBrk="1" latinLnBrk="0" hangingPunct="1">
              <a:lnSpc>
                <a:spcPct val="90000"/>
              </a:lnSpc>
              <a:spcBef>
                <a:spcPts val="500"/>
              </a:spcBef>
              <a:buFont typeface="Arial" panose="020B0604020202020204" pitchFamily="34" charset="0"/>
              <a:buNone/>
              <a:defRPr sz="2000" kern="1200">
                <a:solidFill>
                  <a:schemeClr val="tx1"/>
                </a:solidFill>
                <a:latin typeface="+mn-lt"/>
                <a:ea typeface="+mn-ea"/>
                <a:cs typeface="+mn-cs"/>
              </a:defRPr>
            </a:lvl2pPr>
            <a:lvl3pPr marL="914400" indent="0" algn="ctr" defTabSz="914400" rtl="0" eaLnBrk="1" latinLnBrk="0" hangingPunct="1">
              <a:lnSpc>
                <a:spcPct val="90000"/>
              </a:lnSpc>
              <a:spcBef>
                <a:spcPts val="500"/>
              </a:spcBef>
              <a:buFont typeface="Arial" panose="020B0604020202020204" pitchFamily="34" charset="0"/>
              <a:buNone/>
              <a:defRPr sz="1800" kern="1200">
                <a:solidFill>
                  <a:schemeClr val="tx1"/>
                </a:solidFill>
                <a:latin typeface="+mn-lt"/>
                <a:ea typeface="+mn-ea"/>
                <a:cs typeface="+mn-cs"/>
              </a:defRPr>
            </a:lvl3pPr>
            <a:lvl4pPr marL="1371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4pPr>
            <a:lvl5pPr marL="18288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5pPr>
            <a:lvl6pPr marL="22860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9pPr>
          </a:lstStyle>
          <a:p>
            <a:pPr marL="0" marR="0" lvl="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r>
              <a:rPr kumimoji="0" lang="en" sz="3000" b="0" i="1" u="none" strike="noStrike" kern="1200" cap="none" spc="0" normalizeH="0" baseline="0" noProof="0" dirty="0">
                <a:ln>
                  <a:noFill/>
                </a:ln>
                <a:solidFill>
                  <a:prstClr val="white"/>
                </a:solidFill>
                <a:effectLst/>
                <a:uLnTx/>
                <a:uFillTx/>
                <a:latin typeface="Calibri" panose="020F0502020204030204"/>
                <a:ea typeface="+mn-ea"/>
                <a:cs typeface="+mn-cs"/>
              </a:rPr>
              <a:t>Results of the English Language and Literature and Mathematics tests</a:t>
            </a:r>
          </a:p>
          <a:p>
            <a:pPr marL="0" marR="0" lvl="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r>
              <a:rPr kumimoji="0" lang="en" sz="3000" b="0" i="1" u="none" strike="noStrike" kern="1200" cap="none" spc="0" normalizeH="0" baseline="0" noProof="0" dirty="0">
                <a:ln>
                  <a:noFill/>
                </a:ln>
                <a:solidFill>
                  <a:prstClr val="white"/>
                </a:solidFill>
                <a:effectLst/>
                <a:uLnTx/>
                <a:uFillTx/>
                <a:latin typeface="Calibri" panose="020F0502020204030204"/>
                <a:ea typeface="+mn-ea"/>
                <a:cs typeface="+mn-cs"/>
              </a:rPr>
              <a:t>English student progress</a:t>
            </a:r>
          </a:p>
          <a:p>
            <a:pPr marL="0" marR="0" lvl="0" indent="0" algn="ctr"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endParaRPr kumimoji="0" lang="en-US" sz="2000" b="0" i="1" u="none" strike="noStrike" kern="1200" cap="none" spc="0" normalizeH="0" baseline="0" noProof="0" dirty="0">
              <a:ln>
                <a:noFill/>
              </a:ln>
              <a:solidFill>
                <a:prstClr val="white"/>
              </a:solidFill>
              <a:effectLst/>
              <a:uLnTx/>
              <a:uFillTx/>
              <a:latin typeface="Calibri" panose="020F0502020204030204"/>
              <a:ea typeface="+mn-ea"/>
              <a:cs typeface="+mn-cs"/>
            </a:endParaRPr>
          </a:p>
        </p:txBody>
      </p:sp>
      <p:pic>
        <p:nvPicPr>
          <p:cNvPr id="2" name="Picture 1">
            <a:extLst>
              <a:ext uri="{FF2B5EF4-FFF2-40B4-BE49-F238E27FC236}">
                <a16:creationId xmlns:a16="http://schemas.microsoft.com/office/drawing/2014/main" id="{2FD4F39F-6BA5-BB1C-FD03-F52F37265927}"/>
              </a:ext>
            </a:extLst>
          </p:cNvPr>
          <p:cNvPicPr>
            <a:picLocks noChangeAspect="1"/>
          </p:cNvPicPr>
          <p:nvPr/>
        </p:nvPicPr>
        <p:blipFill>
          <a:blip r:embed="rId2"/>
          <a:stretch>
            <a:fillRect/>
          </a:stretch>
        </p:blipFill>
        <p:spPr>
          <a:xfrm>
            <a:off x="0" y="0"/>
            <a:ext cx="6036174" cy="6858000"/>
          </a:xfrm>
          <a:prstGeom prst="rect">
            <a:avLst/>
          </a:prstGeom>
        </p:spPr>
      </p:pic>
    </p:spTree>
    <p:extLst>
      <p:ext uri="{BB962C8B-B14F-4D97-AF65-F5344CB8AC3E}">
        <p14:creationId xmlns:p14="http://schemas.microsoft.com/office/powerpoint/2010/main" val="3869283545"/>
      </p:ext>
    </p:extLst>
  </p:cSld>
  <p:clrMapOvr>
    <a:overrideClrMapping bg1="dk1" tx1="lt1" bg2="dk2" tx2="lt2" accent1="accent1" accent2="accent2" accent3="accent3" accent4="accent4" accent5="accent5" accent6="accent6" hlink="hlink" folHlink="folHlink"/>
  </p:clrMapOvr>
</p:sld>
</file>

<file path=ppt/slides/slide17.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37" name="Rectangle 36">
            <a:extLst>
              <a:ext uri="{FF2B5EF4-FFF2-40B4-BE49-F238E27FC236}">
                <a16:creationId xmlns:a16="http://schemas.microsoft.com/office/drawing/2014/main" id="{823AC064-BC96-4F32-8AE1-B2FD38754823}"/>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ltGray">
          <a:xfrm>
            <a:off x="378068" y="343486"/>
            <a:ext cx="11438793" cy="1844256"/>
          </a:xfrm>
          <a:prstGeom prst="rect">
            <a:avLst/>
          </a:prstGeom>
          <a:solidFill>
            <a:srgbClr val="404040"/>
          </a:solidFill>
          <a:ln w="127000" cap="sq" cmpd="thinThick">
            <a:solidFill>
              <a:srgbClr val="40404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2" name="Title 1">
            <a:extLst>
              <a:ext uri="{FF2B5EF4-FFF2-40B4-BE49-F238E27FC236}">
                <a16:creationId xmlns:a16="http://schemas.microsoft.com/office/drawing/2014/main" id="{BB8D4A6D-C616-4BA3-8093-4043055499C7}"/>
              </a:ext>
            </a:extLst>
          </p:cNvPr>
          <p:cNvSpPr>
            <a:spLocks noGrp="1"/>
          </p:cNvSpPr>
          <p:nvPr>
            <p:ph type="title"/>
          </p:nvPr>
        </p:nvSpPr>
        <p:spPr>
          <a:xfrm>
            <a:off x="526073" y="466578"/>
            <a:ext cx="11139854" cy="930447"/>
          </a:xfrm>
        </p:spPr>
        <p:txBody>
          <a:bodyPr vert="horz" lIns="91440" tIns="45720" rIns="91440" bIns="45720" rtlCol="0" anchor="b">
            <a:noAutofit/>
          </a:bodyPr>
          <a:lstStyle/>
          <a:p>
            <a:pPr algn="ctr"/>
            <a:r>
              <a:rPr lang="en-US" sz="7200" b="1" kern="1200" dirty="0">
                <a:solidFill>
                  <a:srgbClr val="FFFFFF"/>
                </a:solidFill>
                <a:latin typeface="+mj-lt"/>
                <a:ea typeface="+mj-ea"/>
                <a:cs typeface="+mj-cs"/>
              </a:rPr>
              <a:t>Suspension Rate</a:t>
            </a:r>
          </a:p>
        </p:txBody>
      </p:sp>
      <p:cxnSp>
        <p:nvCxnSpPr>
          <p:cNvPr id="39" name="Straight Connector 38">
            <a:extLst>
              <a:ext uri="{FF2B5EF4-FFF2-40B4-BE49-F238E27FC236}">
                <a16:creationId xmlns:a16="http://schemas.microsoft.com/office/drawing/2014/main" id="{7E7C77BC-7138-40B1-A15B-20F57A494629}"/>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2209800" y="1448631"/>
            <a:ext cx="7772400" cy="0"/>
          </a:xfrm>
          <a:prstGeom prst="line">
            <a:avLst/>
          </a:prstGeom>
          <a:ln w="22225">
            <a:solidFill>
              <a:srgbClr val="D9D9D9"/>
            </a:solidFill>
          </a:ln>
        </p:spPr>
        <p:style>
          <a:lnRef idx="1">
            <a:schemeClr val="accent1"/>
          </a:lnRef>
          <a:fillRef idx="0">
            <a:schemeClr val="accent1"/>
          </a:fillRef>
          <a:effectRef idx="0">
            <a:schemeClr val="accent1"/>
          </a:effectRef>
          <a:fontRef idx="minor">
            <a:schemeClr val="tx1"/>
          </a:fontRef>
        </p:style>
      </p:cxnSp>
      <p:pic>
        <p:nvPicPr>
          <p:cNvPr id="5" name="Picture 4">
            <a:extLst>
              <a:ext uri="{FF2B5EF4-FFF2-40B4-BE49-F238E27FC236}">
                <a16:creationId xmlns:a16="http://schemas.microsoft.com/office/drawing/2014/main" id="{F31D7CBF-E389-C2E5-428F-7C7B9358339A}"/>
              </a:ext>
            </a:extLst>
          </p:cNvPr>
          <p:cNvPicPr>
            <a:picLocks noChangeAspect="1"/>
          </p:cNvPicPr>
          <p:nvPr/>
        </p:nvPicPr>
        <p:blipFill>
          <a:blip r:embed="rId2"/>
          <a:stretch>
            <a:fillRect/>
          </a:stretch>
        </p:blipFill>
        <p:spPr>
          <a:xfrm>
            <a:off x="1426673" y="2239348"/>
            <a:ext cx="9338653" cy="4618652"/>
          </a:xfrm>
          <a:prstGeom prst="rect">
            <a:avLst/>
          </a:prstGeom>
        </p:spPr>
      </p:pic>
      <p:sp>
        <p:nvSpPr>
          <p:cNvPr id="6" name="TextBox 5">
            <a:extLst>
              <a:ext uri="{FF2B5EF4-FFF2-40B4-BE49-F238E27FC236}">
                <a16:creationId xmlns:a16="http://schemas.microsoft.com/office/drawing/2014/main" id="{B633BCC4-0DF7-67F1-55A5-33895DDFD943}"/>
              </a:ext>
            </a:extLst>
          </p:cNvPr>
          <p:cNvSpPr txBox="1"/>
          <p:nvPr/>
        </p:nvSpPr>
        <p:spPr>
          <a:xfrm>
            <a:off x="7208382" y="2923728"/>
            <a:ext cx="1028700" cy="369332"/>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prstClr val="black"/>
                </a:solidFill>
                <a:effectLst/>
                <a:uLnTx/>
                <a:uFillTx/>
                <a:latin typeface="Calibri" panose="020F0502020204030204"/>
                <a:ea typeface="+mn-ea"/>
                <a:cs typeface="+mn-cs"/>
              </a:rPr>
              <a:t>Baseline</a:t>
            </a:r>
          </a:p>
        </p:txBody>
      </p:sp>
    </p:spTree>
    <p:extLst>
      <p:ext uri="{BB962C8B-B14F-4D97-AF65-F5344CB8AC3E}">
        <p14:creationId xmlns:p14="http://schemas.microsoft.com/office/powerpoint/2010/main" val="11624339"/>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37" name="Rectangle 36">
            <a:extLst>
              <a:ext uri="{FF2B5EF4-FFF2-40B4-BE49-F238E27FC236}">
                <a16:creationId xmlns:a16="http://schemas.microsoft.com/office/drawing/2014/main" id="{823AC064-BC96-4F32-8AE1-B2FD38754823}"/>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ltGray">
          <a:xfrm>
            <a:off x="378068" y="343486"/>
            <a:ext cx="11438793" cy="1844256"/>
          </a:xfrm>
          <a:prstGeom prst="rect">
            <a:avLst/>
          </a:prstGeom>
          <a:solidFill>
            <a:srgbClr val="404040"/>
          </a:solidFill>
          <a:ln w="127000" cap="sq" cmpd="thinThick">
            <a:solidFill>
              <a:srgbClr val="40404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2" name="Title 1">
            <a:extLst>
              <a:ext uri="{FF2B5EF4-FFF2-40B4-BE49-F238E27FC236}">
                <a16:creationId xmlns:a16="http://schemas.microsoft.com/office/drawing/2014/main" id="{BB8D4A6D-C616-4BA3-8093-4043055499C7}"/>
              </a:ext>
            </a:extLst>
          </p:cNvPr>
          <p:cNvSpPr>
            <a:spLocks noGrp="1"/>
          </p:cNvSpPr>
          <p:nvPr>
            <p:ph type="title"/>
          </p:nvPr>
        </p:nvSpPr>
        <p:spPr>
          <a:xfrm>
            <a:off x="526073" y="466578"/>
            <a:ext cx="11139854" cy="930447"/>
          </a:xfrm>
        </p:spPr>
        <p:txBody>
          <a:bodyPr vert="horz" lIns="91440" tIns="45720" rIns="91440" bIns="45720" rtlCol="0" anchor="b">
            <a:noAutofit/>
          </a:bodyPr>
          <a:lstStyle/>
          <a:p>
            <a:pPr algn="ctr"/>
            <a:r>
              <a:rPr lang="en-US" sz="6600" b="1" kern="1200" dirty="0">
                <a:solidFill>
                  <a:srgbClr val="FFFFFF"/>
                </a:solidFill>
                <a:latin typeface="+mj-lt"/>
                <a:ea typeface="+mj-ea"/>
                <a:cs typeface="+mj-cs"/>
              </a:rPr>
              <a:t>Suspension Rate Proposed Target</a:t>
            </a:r>
          </a:p>
        </p:txBody>
      </p:sp>
      <p:cxnSp>
        <p:nvCxnSpPr>
          <p:cNvPr id="39" name="Straight Connector 38">
            <a:extLst>
              <a:ext uri="{FF2B5EF4-FFF2-40B4-BE49-F238E27FC236}">
                <a16:creationId xmlns:a16="http://schemas.microsoft.com/office/drawing/2014/main" id="{7E7C77BC-7138-40B1-A15B-20F57A494629}"/>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2209800" y="1448631"/>
            <a:ext cx="7772400" cy="0"/>
          </a:xfrm>
          <a:prstGeom prst="line">
            <a:avLst/>
          </a:prstGeom>
          <a:ln w="22225">
            <a:solidFill>
              <a:srgbClr val="D9D9D9"/>
            </a:solidFill>
          </a:ln>
        </p:spPr>
        <p:style>
          <a:lnRef idx="1">
            <a:schemeClr val="accent1"/>
          </a:lnRef>
          <a:fillRef idx="0">
            <a:schemeClr val="accent1"/>
          </a:fillRef>
          <a:effectRef idx="0">
            <a:schemeClr val="accent1"/>
          </a:effectRef>
          <a:fontRef idx="minor">
            <a:schemeClr val="tx1"/>
          </a:fontRef>
        </p:style>
      </p:cxnSp>
      <p:pic>
        <p:nvPicPr>
          <p:cNvPr id="4" name="Picture 3" descr="A table with numbers and symbols&#10;&#10;AI-generated content may be incorrect.">
            <a:extLst>
              <a:ext uri="{FF2B5EF4-FFF2-40B4-BE49-F238E27FC236}">
                <a16:creationId xmlns:a16="http://schemas.microsoft.com/office/drawing/2014/main" id="{045084AA-381E-B398-504B-911188B016D2}"/>
              </a:ext>
            </a:extLst>
          </p:cNvPr>
          <p:cNvPicPr>
            <a:picLocks noChangeAspect="1"/>
          </p:cNvPicPr>
          <p:nvPr/>
        </p:nvPicPr>
        <p:blipFill>
          <a:blip r:embed="rId2"/>
          <a:stretch>
            <a:fillRect/>
          </a:stretch>
        </p:blipFill>
        <p:spPr>
          <a:xfrm>
            <a:off x="5818094" y="2239348"/>
            <a:ext cx="6213920" cy="4654201"/>
          </a:xfrm>
          <a:prstGeom prst="rect">
            <a:avLst/>
          </a:prstGeom>
        </p:spPr>
      </p:pic>
      <p:pic>
        <p:nvPicPr>
          <p:cNvPr id="8" name="Picture 7" descr="A table with numbers and text&#10;&#10;AI-generated content may be incorrect.">
            <a:extLst>
              <a:ext uri="{FF2B5EF4-FFF2-40B4-BE49-F238E27FC236}">
                <a16:creationId xmlns:a16="http://schemas.microsoft.com/office/drawing/2014/main" id="{0B7C181E-AB22-4D4E-79F6-E2F1B6701978}"/>
              </a:ext>
            </a:extLst>
          </p:cNvPr>
          <p:cNvPicPr>
            <a:picLocks noChangeAspect="1"/>
          </p:cNvPicPr>
          <p:nvPr/>
        </p:nvPicPr>
        <p:blipFill>
          <a:blip r:embed="rId3"/>
          <a:stretch>
            <a:fillRect/>
          </a:stretch>
        </p:blipFill>
        <p:spPr>
          <a:xfrm>
            <a:off x="378068" y="2387663"/>
            <a:ext cx="4897146" cy="4310869"/>
          </a:xfrm>
          <a:prstGeom prst="rect">
            <a:avLst/>
          </a:prstGeom>
        </p:spPr>
      </p:pic>
    </p:spTree>
    <p:extLst>
      <p:ext uri="{BB962C8B-B14F-4D97-AF65-F5344CB8AC3E}">
        <p14:creationId xmlns:p14="http://schemas.microsoft.com/office/powerpoint/2010/main" val="4040566050"/>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D420E55-1137-4B1E-A5CF-2AEBC3251FC2}"/>
              </a:ext>
            </a:extLst>
          </p:cNvPr>
          <p:cNvSpPr>
            <a:spLocks noGrp="1"/>
          </p:cNvSpPr>
          <p:nvPr>
            <p:ph type="title"/>
          </p:nvPr>
        </p:nvSpPr>
        <p:spPr>
          <a:xfrm>
            <a:off x="1293447" y="304291"/>
            <a:ext cx="7474172" cy="1325563"/>
          </a:xfrm>
        </p:spPr>
        <p:txBody>
          <a:bodyPr>
            <a:normAutofit/>
          </a:bodyPr>
          <a:lstStyle/>
          <a:p>
            <a:r>
              <a:rPr lang="en-US" b="1" dirty="0"/>
              <a:t>State Suspension Rate: Conclusions/Discussion</a:t>
            </a:r>
          </a:p>
        </p:txBody>
      </p:sp>
      <p:sp>
        <p:nvSpPr>
          <p:cNvPr id="3" name="Content Placeholder 2">
            <a:extLst>
              <a:ext uri="{FF2B5EF4-FFF2-40B4-BE49-F238E27FC236}">
                <a16:creationId xmlns:a16="http://schemas.microsoft.com/office/drawing/2014/main" id="{DE345B0A-7F12-4BE1-A60D-1B4D01B86B46}"/>
              </a:ext>
            </a:extLst>
          </p:cNvPr>
          <p:cNvSpPr>
            <a:spLocks noGrp="1"/>
          </p:cNvSpPr>
          <p:nvPr>
            <p:ph idx="1"/>
          </p:nvPr>
        </p:nvSpPr>
        <p:spPr>
          <a:xfrm>
            <a:off x="1136429" y="2278173"/>
            <a:ext cx="7474171" cy="4408954"/>
          </a:xfrm>
        </p:spPr>
        <p:txBody>
          <a:bodyPr anchor="ctr">
            <a:noAutofit/>
          </a:bodyPr>
          <a:lstStyle/>
          <a:p>
            <a:r>
              <a:rPr lang="en-US" sz="3200" dirty="0"/>
              <a:t>Discussion</a:t>
            </a:r>
          </a:p>
          <a:p>
            <a:endParaRPr lang="en-US" sz="3200" dirty="0"/>
          </a:p>
          <a:p>
            <a:r>
              <a:rPr lang="en-US" sz="3200" dirty="0"/>
              <a:t>Recommendations</a:t>
            </a:r>
          </a:p>
          <a:p>
            <a:endParaRPr lang="en-US" sz="3200" dirty="0"/>
          </a:p>
          <a:p>
            <a:r>
              <a:rPr lang="en-US" sz="3200" dirty="0"/>
              <a:t>Approve Recommendations</a:t>
            </a:r>
          </a:p>
          <a:p>
            <a:pPr lvl="1"/>
            <a:r>
              <a:rPr lang="en-US" sz="3200" dirty="0"/>
              <a:t>Motion to Approve:</a:t>
            </a:r>
          </a:p>
          <a:p>
            <a:pPr lvl="1"/>
            <a:r>
              <a:rPr lang="en-US" sz="3200" dirty="0"/>
              <a:t>Second:</a:t>
            </a:r>
          </a:p>
          <a:p>
            <a:pPr lvl="1"/>
            <a:r>
              <a:rPr lang="en-US" sz="3200" dirty="0"/>
              <a:t>Vote</a:t>
            </a:r>
          </a:p>
          <a:p>
            <a:pPr marL="457200" lvl="1" indent="0">
              <a:buNone/>
            </a:pPr>
            <a:r>
              <a:rPr lang="en-US" sz="3200" dirty="0"/>
              <a:t>All in favor?</a:t>
            </a:r>
          </a:p>
        </p:txBody>
      </p:sp>
      <p:sp>
        <p:nvSpPr>
          <p:cNvPr id="10" name="Rectangle 9">
            <a:extLst>
              <a:ext uri="{FF2B5EF4-FFF2-40B4-BE49-F238E27FC236}">
                <a16:creationId xmlns:a16="http://schemas.microsoft.com/office/drawing/2014/main" id="{59A309A7-1751-4ABE-A3C1-EEC40366AD8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0088880" y="0"/>
            <a:ext cx="2103120" cy="68580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 name="Oval 11">
            <a:extLst>
              <a:ext uri="{FF2B5EF4-FFF2-40B4-BE49-F238E27FC236}">
                <a16:creationId xmlns:a16="http://schemas.microsoft.com/office/drawing/2014/main" id="{967D8EB6-EAE1-4F9C-B398-83321E28720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8915400" y="2358913"/>
            <a:ext cx="2140172" cy="2140172"/>
          </a:xfrm>
          <a:prstGeom prst="ellipse">
            <a:avLst/>
          </a:prstGeom>
          <a:solidFill>
            <a:srgbClr val="FFFFFF"/>
          </a:solidFill>
          <a:ln w="22225">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7" name="Graphic 6" descr="Meeting">
            <a:extLst>
              <a:ext uri="{FF2B5EF4-FFF2-40B4-BE49-F238E27FC236}">
                <a16:creationId xmlns:a16="http://schemas.microsoft.com/office/drawing/2014/main" id="{F08D38B5-E919-3174-E53F-0AC8374DA7EC}"/>
              </a:ext>
            </a:extLst>
          </p:cNvPr>
          <p:cNvPicPr>
            <a:picLocks noChangeAspect="1"/>
          </p:cNvPicPr>
          <p:nvPr/>
        </p:nvPicPr>
        <p:blipFill>
          <a:blip>
            <a:extLst>
              <a:ext uri="{28A0092B-C50C-407E-A947-70E740481C1C}">
                <a14:useLocalDpi xmlns:a14="http://schemas.microsoft.com/office/drawing/2010/main" val="0"/>
              </a:ext>
              <a:ext uri="{96DAC541-7B7A-43D3-8B79-37D633B846F1}">
                <asvg:svgBlip xmlns:asvg="http://schemas.microsoft.com/office/drawing/2016/SVG/main" r:embed="rId2"/>
              </a:ext>
            </a:extLst>
          </a:blip>
          <a:stretch>
            <a:fillRect/>
          </a:stretch>
        </p:blipFill>
        <p:spPr>
          <a:xfrm>
            <a:off x="9413987" y="2857501"/>
            <a:ext cx="1142998" cy="1142998"/>
          </a:xfrm>
          <a:prstGeom prst="rect">
            <a:avLst/>
          </a:prstGeom>
        </p:spPr>
      </p:pic>
    </p:spTree>
    <p:extLst>
      <p:ext uri="{BB962C8B-B14F-4D97-AF65-F5344CB8AC3E}">
        <p14:creationId xmlns:p14="http://schemas.microsoft.com/office/powerpoint/2010/main" val="226590504"/>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37" name="Rectangle 36">
            <a:extLst>
              <a:ext uri="{FF2B5EF4-FFF2-40B4-BE49-F238E27FC236}">
                <a16:creationId xmlns:a16="http://schemas.microsoft.com/office/drawing/2014/main" id="{823AC064-BC96-4F32-8AE1-B2FD38754823}"/>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ltGray">
          <a:xfrm>
            <a:off x="378068" y="343486"/>
            <a:ext cx="11438793" cy="1844256"/>
          </a:xfrm>
          <a:prstGeom prst="rect">
            <a:avLst/>
          </a:prstGeom>
          <a:solidFill>
            <a:srgbClr val="404040"/>
          </a:solidFill>
          <a:ln w="127000" cap="sq" cmpd="thinThick">
            <a:solidFill>
              <a:srgbClr val="40404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2" name="Title 1">
            <a:extLst>
              <a:ext uri="{FF2B5EF4-FFF2-40B4-BE49-F238E27FC236}">
                <a16:creationId xmlns:a16="http://schemas.microsoft.com/office/drawing/2014/main" id="{BB8D4A6D-C616-4BA3-8093-4043055499C7}"/>
              </a:ext>
            </a:extLst>
          </p:cNvPr>
          <p:cNvSpPr>
            <a:spLocks noGrp="1"/>
          </p:cNvSpPr>
          <p:nvPr>
            <p:ph type="title"/>
          </p:nvPr>
        </p:nvSpPr>
        <p:spPr>
          <a:xfrm>
            <a:off x="526073" y="466578"/>
            <a:ext cx="11139854" cy="930447"/>
          </a:xfrm>
        </p:spPr>
        <p:txBody>
          <a:bodyPr vert="horz" lIns="91440" tIns="45720" rIns="91440" bIns="45720" rtlCol="0" anchor="b">
            <a:noAutofit/>
          </a:bodyPr>
          <a:lstStyle/>
          <a:p>
            <a:pPr algn="ctr"/>
            <a:r>
              <a:rPr lang="en-US" sz="7200" b="1" kern="1200" dirty="0">
                <a:solidFill>
                  <a:srgbClr val="FFFFFF"/>
                </a:solidFill>
                <a:latin typeface="+mj-lt"/>
                <a:ea typeface="+mj-ea"/>
                <a:cs typeface="+mj-cs"/>
              </a:rPr>
              <a:t>Chronic Absenteeism</a:t>
            </a:r>
          </a:p>
        </p:txBody>
      </p:sp>
      <p:cxnSp>
        <p:nvCxnSpPr>
          <p:cNvPr id="39" name="Straight Connector 38">
            <a:extLst>
              <a:ext uri="{FF2B5EF4-FFF2-40B4-BE49-F238E27FC236}">
                <a16:creationId xmlns:a16="http://schemas.microsoft.com/office/drawing/2014/main" id="{7E7C77BC-7138-40B1-A15B-20F57A494629}"/>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2209800" y="1448631"/>
            <a:ext cx="7772400" cy="0"/>
          </a:xfrm>
          <a:prstGeom prst="line">
            <a:avLst/>
          </a:prstGeom>
          <a:ln w="22225">
            <a:solidFill>
              <a:srgbClr val="D9D9D9"/>
            </a:solidFill>
          </a:ln>
        </p:spPr>
        <p:style>
          <a:lnRef idx="1">
            <a:schemeClr val="accent1"/>
          </a:lnRef>
          <a:fillRef idx="0">
            <a:schemeClr val="accent1"/>
          </a:fillRef>
          <a:effectRef idx="0">
            <a:schemeClr val="accent1"/>
          </a:effectRef>
          <a:fontRef idx="minor">
            <a:schemeClr val="tx1"/>
          </a:fontRef>
        </p:style>
      </p:cxnSp>
      <p:pic>
        <p:nvPicPr>
          <p:cNvPr id="5" name="Picture 4">
            <a:extLst>
              <a:ext uri="{FF2B5EF4-FFF2-40B4-BE49-F238E27FC236}">
                <a16:creationId xmlns:a16="http://schemas.microsoft.com/office/drawing/2014/main" id="{886FF7E9-D057-F645-91FE-2B03147E68E8}"/>
              </a:ext>
            </a:extLst>
          </p:cNvPr>
          <p:cNvPicPr>
            <a:picLocks noChangeAspect="1"/>
          </p:cNvPicPr>
          <p:nvPr/>
        </p:nvPicPr>
        <p:blipFill>
          <a:blip r:embed="rId2"/>
          <a:stretch>
            <a:fillRect/>
          </a:stretch>
        </p:blipFill>
        <p:spPr>
          <a:xfrm>
            <a:off x="1374661" y="2116025"/>
            <a:ext cx="9442677" cy="4670257"/>
          </a:xfrm>
          <a:prstGeom prst="rect">
            <a:avLst/>
          </a:prstGeom>
        </p:spPr>
      </p:pic>
      <p:sp>
        <p:nvSpPr>
          <p:cNvPr id="6" name="TextBox 5">
            <a:extLst>
              <a:ext uri="{FF2B5EF4-FFF2-40B4-BE49-F238E27FC236}">
                <a16:creationId xmlns:a16="http://schemas.microsoft.com/office/drawing/2014/main" id="{B633BCC4-0DF7-67F1-55A5-33895DDFD943}"/>
              </a:ext>
            </a:extLst>
          </p:cNvPr>
          <p:cNvSpPr txBox="1"/>
          <p:nvPr/>
        </p:nvSpPr>
        <p:spPr>
          <a:xfrm>
            <a:off x="7205156" y="2894545"/>
            <a:ext cx="1028700" cy="369332"/>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prstClr val="black"/>
                </a:solidFill>
                <a:effectLst/>
                <a:uLnTx/>
                <a:uFillTx/>
                <a:latin typeface="Calibri" panose="020F0502020204030204"/>
                <a:ea typeface="+mn-ea"/>
                <a:cs typeface="+mn-cs"/>
              </a:rPr>
              <a:t>Baseline</a:t>
            </a:r>
          </a:p>
        </p:txBody>
      </p:sp>
    </p:spTree>
    <p:extLst>
      <p:ext uri="{BB962C8B-B14F-4D97-AF65-F5344CB8AC3E}">
        <p14:creationId xmlns:p14="http://schemas.microsoft.com/office/powerpoint/2010/main" val="2624474982"/>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37" name="Rectangle 36">
            <a:extLst>
              <a:ext uri="{FF2B5EF4-FFF2-40B4-BE49-F238E27FC236}">
                <a16:creationId xmlns:a16="http://schemas.microsoft.com/office/drawing/2014/main" id="{823AC064-BC96-4F32-8AE1-B2FD38754823}"/>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ltGray">
          <a:xfrm>
            <a:off x="378068" y="343486"/>
            <a:ext cx="11438793" cy="1844256"/>
          </a:xfrm>
          <a:prstGeom prst="rect">
            <a:avLst/>
          </a:prstGeom>
          <a:solidFill>
            <a:srgbClr val="404040"/>
          </a:solidFill>
          <a:ln w="127000" cap="sq" cmpd="thinThick">
            <a:solidFill>
              <a:srgbClr val="40404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2" name="Title 1">
            <a:extLst>
              <a:ext uri="{FF2B5EF4-FFF2-40B4-BE49-F238E27FC236}">
                <a16:creationId xmlns:a16="http://schemas.microsoft.com/office/drawing/2014/main" id="{BB8D4A6D-C616-4BA3-8093-4043055499C7}"/>
              </a:ext>
            </a:extLst>
          </p:cNvPr>
          <p:cNvSpPr>
            <a:spLocks noGrp="1"/>
          </p:cNvSpPr>
          <p:nvPr>
            <p:ph type="title"/>
          </p:nvPr>
        </p:nvSpPr>
        <p:spPr>
          <a:xfrm>
            <a:off x="526073" y="466578"/>
            <a:ext cx="11139854" cy="930447"/>
          </a:xfrm>
        </p:spPr>
        <p:txBody>
          <a:bodyPr vert="horz" lIns="91440" tIns="45720" rIns="91440" bIns="45720" rtlCol="0" anchor="b">
            <a:noAutofit/>
          </a:bodyPr>
          <a:lstStyle/>
          <a:p>
            <a:pPr algn="ctr"/>
            <a:r>
              <a:rPr lang="en-US" sz="5400" b="1" kern="1200" dirty="0">
                <a:solidFill>
                  <a:srgbClr val="FFFFFF"/>
                </a:solidFill>
                <a:latin typeface="+mj-lt"/>
                <a:ea typeface="+mj-ea"/>
                <a:cs typeface="+mj-cs"/>
              </a:rPr>
              <a:t>Chronic Absenteeism Proposed Targets</a:t>
            </a:r>
          </a:p>
        </p:txBody>
      </p:sp>
      <p:cxnSp>
        <p:nvCxnSpPr>
          <p:cNvPr id="39" name="Straight Connector 38">
            <a:extLst>
              <a:ext uri="{FF2B5EF4-FFF2-40B4-BE49-F238E27FC236}">
                <a16:creationId xmlns:a16="http://schemas.microsoft.com/office/drawing/2014/main" id="{7E7C77BC-7138-40B1-A15B-20F57A494629}"/>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2209800" y="1448631"/>
            <a:ext cx="7772400" cy="0"/>
          </a:xfrm>
          <a:prstGeom prst="line">
            <a:avLst/>
          </a:prstGeom>
          <a:ln w="22225">
            <a:solidFill>
              <a:srgbClr val="D9D9D9"/>
            </a:solidFill>
          </a:ln>
        </p:spPr>
        <p:style>
          <a:lnRef idx="1">
            <a:schemeClr val="accent1"/>
          </a:lnRef>
          <a:fillRef idx="0">
            <a:schemeClr val="accent1"/>
          </a:fillRef>
          <a:effectRef idx="0">
            <a:schemeClr val="accent1"/>
          </a:effectRef>
          <a:fontRef idx="minor">
            <a:schemeClr val="tx1"/>
          </a:fontRef>
        </p:style>
      </p:cxnSp>
      <p:pic>
        <p:nvPicPr>
          <p:cNvPr id="4" name="Picture 3" descr="A table with numbers and text&#10;&#10;AI-generated content may be incorrect.">
            <a:extLst>
              <a:ext uri="{FF2B5EF4-FFF2-40B4-BE49-F238E27FC236}">
                <a16:creationId xmlns:a16="http://schemas.microsoft.com/office/drawing/2014/main" id="{6693561B-4230-D438-57B9-6823C2EF6C5E}"/>
              </a:ext>
            </a:extLst>
          </p:cNvPr>
          <p:cNvPicPr>
            <a:picLocks noChangeAspect="1"/>
          </p:cNvPicPr>
          <p:nvPr/>
        </p:nvPicPr>
        <p:blipFill>
          <a:blip r:embed="rId2"/>
          <a:stretch>
            <a:fillRect/>
          </a:stretch>
        </p:blipFill>
        <p:spPr>
          <a:xfrm>
            <a:off x="6011695" y="2239348"/>
            <a:ext cx="6180306" cy="4610508"/>
          </a:xfrm>
          <a:prstGeom prst="rect">
            <a:avLst/>
          </a:prstGeom>
        </p:spPr>
      </p:pic>
      <p:pic>
        <p:nvPicPr>
          <p:cNvPr id="8" name="Picture 7" descr="A table with numbers and text&#10;&#10;AI-generated content may be incorrect.">
            <a:extLst>
              <a:ext uri="{FF2B5EF4-FFF2-40B4-BE49-F238E27FC236}">
                <a16:creationId xmlns:a16="http://schemas.microsoft.com/office/drawing/2014/main" id="{1B4A3C2D-6C91-9F55-592F-4CB9757FDCEB}"/>
              </a:ext>
            </a:extLst>
          </p:cNvPr>
          <p:cNvPicPr>
            <a:picLocks noChangeAspect="1"/>
          </p:cNvPicPr>
          <p:nvPr/>
        </p:nvPicPr>
        <p:blipFill>
          <a:blip r:embed="rId3"/>
          <a:stretch>
            <a:fillRect/>
          </a:stretch>
        </p:blipFill>
        <p:spPr>
          <a:xfrm>
            <a:off x="599283" y="2547510"/>
            <a:ext cx="4799568" cy="4161864"/>
          </a:xfrm>
          <a:prstGeom prst="rect">
            <a:avLst/>
          </a:prstGeom>
        </p:spPr>
      </p:pic>
    </p:spTree>
    <p:extLst>
      <p:ext uri="{BB962C8B-B14F-4D97-AF65-F5344CB8AC3E}">
        <p14:creationId xmlns:p14="http://schemas.microsoft.com/office/powerpoint/2010/main" val="2954471605"/>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D420E55-1137-4B1E-A5CF-2AEBC3251FC2}"/>
              </a:ext>
            </a:extLst>
          </p:cNvPr>
          <p:cNvSpPr>
            <a:spLocks noGrp="1"/>
          </p:cNvSpPr>
          <p:nvPr>
            <p:ph type="title"/>
          </p:nvPr>
        </p:nvSpPr>
        <p:spPr>
          <a:xfrm>
            <a:off x="1293447" y="304291"/>
            <a:ext cx="7474172" cy="1325563"/>
          </a:xfrm>
        </p:spPr>
        <p:txBody>
          <a:bodyPr>
            <a:normAutofit/>
          </a:bodyPr>
          <a:lstStyle/>
          <a:p>
            <a:r>
              <a:rPr lang="en-US" b="1" dirty="0"/>
              <a:t>State Chronic Absenteeism Rate : Conclusions/Discussion</a:t>
            </a:r>
          </a:p>
        </p:txBody>
      </p:sp>
      <p:sp>
        <p:nvSpPr>
          <p:cNvPr id="3" name="Content Placeholder 2">
            <a:extLst>
              <a:ext uri="{FF2B5EF4-FFF2-40B4-BE49-F238E27FC236}">
                <a16:creationId xmlns:a16="http://schemas.microsoft.com/office/drawing/2014/main" id="{DE345B0A-7F12-4BE1-A60D-1B4D01B86B46}"/>
              </a:ext>
            </a:extLst>
          </p:cNvPr>
          <p:cNvSpPr>
            <a:spLocks noGrp="1"/>
          </p:cNvSpPr>
          <p:nvPr>
            <p:ph idx="1"/>
          </p:nvPr>
        </p:nvSpPr>
        <p:spPr>
          <a:xfrm>
            <a:off x="1136429" y="2278173"/>
            <a:ext cx="7474171" cy="4408954"/>
          </a:xfrm>
        </p:spPr>
        <p:txBody>
          <a:bodyPr anchor="ctr">
            <a:noAutofit/>
          </a:bodyPr>
          <a:lstStyle/>
          <a:p>
            <a:r>
              <a:rPr lang="en-US" sz="3200" dirty="0"/>
              <a:t>Discussion</a:t>
            </a:r>
          </a:p>
          <a:p>
            <a:endParaRPr lang="en-US" sz="3200" dirty="0"/>
          </a:p>
          <a:p>
            <a:r>
              <a:rPr lang="en-US" sz="3200" dirty="0"/>
              <a:t>Recommendations</a:t>
            </a:r>
          </a:p>
          <a:p>
            <a:endParaRPr lang="en-US" sz="3200" dirty="0"/>
          </a:p>
          <a:p>
            <a:r>
              <a:rPr lang="en-US" sz="3200" dirty="0"/>
              <a:t>Approve Recommendations</a:t>
            </a:r>
          </a:p>
          <a:p>
            <a:pPr lvl="1"/>
            <a:r>
              <a:rPr lang="en-US" sz="3200" dirty="0"/>
              <a:t>Motion to Approve:</a:t>
            </a:r>
          </a:p>
          <a:p>
            <a:pPr lvl="1"/>
            <a:r>
              <a:rPr lang="en-US" sz="3200" dirty="0"/>
              <a:t>Second:</a:t>
            </a:r>
          </a:p>
          <a:p>
            <a:pPr lvl="1"/>
            <a:r>
              <a:rPr lang="en-US" sz="3200" dirty="0"/>
              <a:t>Vote</a:t>
            </a:r>
          </a:p>
          <a:p>
            <a:pPr marL="457200" lvl="1" indent="0">
              <a:buNone/>
            </a:pPr>
            <a:r>
              <a:rPr lang="en-US" sz="3200" dirty="0"/>
              <a:t>All in favor?</a:t>
            </a:r>
          </a:p>
        </p:txBody>
      </p:sp>
      <p:sp>
        <p:nvSpPr>
          <p:cNvPr id="10" name="Rectangle 9">
            <a:extLst>
              <a:ext uri="{FF2B5EF4-FFF2-40B4-BE49-F238E27FC236}">
                <a16:creationId xmlns:a16="http://schemas.microsoft.com/office/drawing/2014/main" id="{59A309A7-1751-4ABE-A3C1-EEC40366AD8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0088880" y="0"/>
            <a:ext cx="2103120" cy="68580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 name="Oval 11">
            <a:extLst>
              <a:ext uri="{FF2B5EF4-FFF2-40B4-BE49-F238E27FC236}">
                <a16:creationId xmlns:a16="http://schemas.microsoft.com/office/drawing/2014/main" id="{967D8EB6-EAE1-4F9C-B398-83321E28720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8915400" y="2358913"/>
            <a:ext cx="2140172" cy="2140172"/>
          </a:xfrm>
          <a:prstGeom prst="ellipse">
            <a:avLst/>
          </a:prstGeom>
          <a:solidFill>
            <a:srgbClr val="FFFFFF"/>
          </a:solidFill>
          <a:ln w="22225">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7" name="Graphic 6" descr="Meeting">
            <a:extLst>
              <a:ext uri="{FF2B5EF4-FFF2-40B4-BE49-F238E27FC236}">
                <a16:creationId xmlns:a16="http://schemas.microsoft.com/office/drawing/2014/main" id="{F08D38B5-E919-3174-E53F-0AC8374DA7EC}"/>
              </a:ext>
            </a:extLst>
          </p:cNvPr>
          <p:cNvPicPr>
            <a:picLocks noChangeAspect="1"/>
          </p:cNvPicPr>
          <p:nvPr/>
        </p:nvPicPr>
        <p:blipFill>
          <a:blip>
            <a:extLst>
              <a:ext uri="{28A0092B-C50C-407E-A947-70E740481C1C}">
                <a14:useLocalDpi xmlns:a14="http://schemas.microsoft.com/office/drawing/2010/main" val="0"/>
              </a:ext>
              <a:ext uri="{96DAC541-7B7A-43D3-8B79-37D633B846F1}">
                <asvg:svgBlip xmlns:asvg="http://schemas.microsoft.com/office/drawing/2016/SVG/main" r:embed="rId2"/>
              </a:ext>
            </a:extLst>
          </a:blip>
          <a:stretch>
            <a:fillRect/>
          </a:stretch>
        </p:blipFill>
        <p:spPr>
          <a:xfrm>
            <a:off x="9413987" y="2857501"/>
            <a:ext cx="1142998" cy="1142998"/>
          </a:xfrm>
          <a:prstGeom prst="rect">
            <a:avLst/>
          </a:prstGeom>
        </p:spPr>
      </p:pic>
    </p:spTree>
    <p:extLst>
      <p:ext uri="{BB962C8B-B14F-4D97-AF65-F5344CB8AC3E}">
        <p14:creationId xmlns:p14="http://schemas.microsoft.com/office/powerpoint/2010/main" val="2379588330"/>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8" name="Rectangle 17">
            <a:extLst>
              <a:ext uri="{FF2B5EF4-FFF2-40B4-BE49-F238E27FC236}">
                <a16:creationId xmlns:a16="http://schemas.microsoft.com/office/drawing/2014/main" id="{1709F1D5-B0F1-4714-A239-E5B61C16191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3048"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0" name="Rectangle: Rounded Corners 19">
            <a:extLst>
              <a:ext uri="{FF2B5EF4-FFF2-40B4-BE49-F238E27FC236}">
                <a16:creationId xmlns:a16="http://schemas.microsoft.com/office/drawing/2014/main" id="{228FB460-D3FF-4440-A020-05982A09E51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740546" y="1011045"/>
            <a:ext cx="4369859" cy="4369859"/>
          </a:xfrm>
          <a:prstGeom prst="roundRect">
            <a:avLst>
              <a:gd name="adj" fmla="val 2757"/>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8B59005D-F239-44AB-88A4-6C5782E5B159}"/>
              </a:ext>
            </a:extLst>
          </p:cNvPr>
          <p:cNvSpPr>
            <a:spLocks noGrp="1"/>
          </p:cNvSpPr>
          <p:nvPr>
            <p:ph type="title"/>
          </p:nvPr>
        </p:nvSpPr>
        <p:spPr>
          <a:xfrm>
            <a:off x="956826" y="1112969"/>
            <a:ext cx="3937298" cy="4166010"/>
          </a:xfrm>
        </p:spPr>
        <p:txBody>
          <a:bodyPr>
            <a:normAutofit/>
          </a:bodyPr>
          <a:lstStyle/>
          <a:p>
            <a:r>
              <a:rPr lang="en-US" sz="5400" b="1" dirty="0">
                <a:solidFill>
                  <a:srgbClr val="FFFFFF"/>
                </a:solidFill>
              </a:rPr>
              <a:t>Goal #4: LCAP Programs and Services</a:t>
            </a:r>
          </a:p>
        </p:txBody>
      </p:sp>
      <p:sp>
        <p:nvSpPr>
          <p:cNvPr id="22" name="Freeform: Shape 21">
            <a:extLst>
              <a:ext uri="{FF2B5EF4-FFF2-40B4-BE49-F238E27FC236}">
                <a16:creationId xmlns:a16="http://schemas.microsoft.com/office/drawing/2014/main" id="{14847E93-7DC1-4D4B-8829-B19AA7137C5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530529" y="0"/>
            <a:ext cx="1155142" cy="591009"/>
          </a:xfrm>
          <a:custGeom>
            <a:avLst/>
            <a:gdLst>
              <a:gd name="connsiteX0" fmla="*/ 1355 w 1155142"/>
              <a:gd name="connsiteY0" fmla="*/ 0 h 591009"/>
              <a:gd name="connsiteX1" fmla="*/ 1153787 w 1155142"/>
              <a:gd name="connsiteY1" fmla="*/ 0 h 591009"/>
              <a:gd name="connsiteX2" fmla="*/ 1155142 w 1155142"/>
              <a:gd name="connsiteY2" fmla="*/ 13438 h 591009"/>
              <a:gd name="connsiteX3" fmla="*/ 577571 w 1155142"/>
              <a:gd name="connsiteY3" fmla="*/ 591009 h 591009"/>
              <a:gd name="connsiteX4" fmla="*/ 0 w 1155142"/>
              <a:gd name="connsiteY4" fmla="*/ 13438 h 59100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155142" h="591009">
                <a:moveTo>
                  <a:pt x="1355" y="0"/>
                </a:moveTo>
                <a:lnTo>
                  <a:pt x="1153787" y="0"/>
                </a:lnTo>
                <a:lnTo>
                  <a:pt x="1155142" y="13438"/>
                </a:lnTo>
                <a:cubicBezTo>
                  <a:pt x="1155142" y="332422"/>
                  <a:pt x="896555" y="591009"/>
                  <a:pt x="577571" y="591009"/>
                </a:cubicBezTo>
                <a:cubicBezTo>
                  <a:pt x="258587" y="591009"/>
                  <a:pt x="0" y="332422"/>
                  <a:pt x="0" y="13438"/>
                </a:cubicBezTo>
                <a:close/>
              </a:path>
            </a:pathLst>
          </a:custGeom>
          <a:solidFill>
            <a:schemeClr val="accent5"/>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24" name="Freeform: Shape 23">
            <a:extLst>
              <a:ext uri="{FF2B5EF4-FFF2-40B4-BE49-F238E27FC236}">
                <a16:creationId xmlns:a16="http://schemas.microsoft.com/office/drawing/2014/main" id="{5566D6E1-03A1-4D73-A4E0-35D74D568A0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3961511" y="-1"/>
            <a:ext cx="1737401" cy="959536"/>
          </a:xfrm>
          <a:custGeom>
            <a:avLst/>
            <a:gdLst>
              <a:gd name="connsiteX0" fmla="*/ 0 w 1737401"/>
              <a:gd name="connsiteY0" fmla="*/ 0 h 959536"/>
              <a:gd name="connsiteX1" fmla="*/ 123825 w 1737401"/>
              <a:gd name="connsiteY1" fmla="*/ 0 h 959536"/>
              <a:gd name="connsiteX2" fmla="*/ 123825 w 1737401"/>
              <a:gd name="connsiteY2" fmla="*/ 790277 h 959536"/>
              <a:gd name="connsiteX3" fmla="*/ 1490095 w 1737401"/>
              <a:gd name="connsiteY3" fmla="*/ 0 h 959536"/>
              <a:gd name="connsiteX4" fmla="*/ 1737401 w 1737401"/>
              <a:gd name="connsiteY4" fmla="*/ 0 h 959536"/>
              <a:gd name="connsiteX5" fmla="*/ 92869 w 1737401"/>
              <a:gd name="connsiteY5" fmla="*/ 951249 h 959536"/>
              <a:gd name="connsiteX6" fmla="*/ 61913 w 1737401"/>
              <a:gd name="connsiteY6" fmla="*/ 959536 h 959536"/>
              <a:gd name="connsiteX7" fmla="*/ 0 w 1737401"/>
              <a:gd name="connsiteY7" fmla="*/ 897624 h 95953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1737401" h="959536">
                <a:moveTo>
                  <a:pt x="0" y="0"/>
                </a:moveTo>
                <a:lnTo>
                  <a:pt x="123825" y="0"/>
                </a:lnTo>
                <a:lnTo>
                  <a:pt x="123825" y="790277"/>
                </a:lnTo>
                <a:lnTo>
                  <a:pt x="1490095" y="0"/>
                </a:lnTo>
                <a:lnTo>
                  <a:pt x="1737401" y="0"/>
                </a:lnTo>
                <a:lnTo>
                  <a:pt x="92869" y="951249"/>
                </a:lnTo>
                <a:cubicBezTo>
                  <a:pt x="83458" y="956688"/>
                  <a:pt x="72780" y="959546"/>
                  <a:pt x="61913" y="959536"/>
                </a:cubicBezTo>
                <a:cubicBezTo>
                  <a:pt x="27719" y="959536"/>
                  <a:pt x="0" y="931818"/>
                  <a:pt x="0" y="897624"/>
                </a:cubicBezTo>
                <a:close/>
              </a:path>
            </a:pathLst>
          </a:custGeom>
          <a:solidFill>
            <a:schemeClr val="accent6"/>
          </a:solidFill>
          <a:ln w="9525" cap="flat">
            <a:noFill/>
            <a:prstDash val="solid"/>
            <a:miter/>
          </a:ln>
        </p:spPr>
        <p:txBody>
          <a:bodyPr rtlCol="0" anchor="ctr"/>
          <a:lstStyle/>
          <a:p>
            <a:endParaRPr lang="en-US"/>
          </a:p>
        </p:txBody>
      </p:sp>
      <p:sp>
        <p:nvSpPr>
          <p:cNvPr id="26" name="Freeform: Shape 25">
            <a:extLst>
              <a:ext uri="{FF2B5EF4-FFF2-40B4-BE49-F238E27FC236}">
                <a16:creationId xmlns:a16="http://schemas.microsoft.com/office/drawing/2014/main" id="{9F835A99-04AC-494A-A572-AFE8413CC93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0" y="2936831"/>
            <a:ext cx="159741" cy="552996"/>
          </a:xfrm>
          <a:custGeom>
            <a:avLst/>
            <a:gdLst>
              <a:gd name="connsiteX0" fmla="*/ 159741 w 159741"/>
              <a:gd name="connsiteY0" fmla="*/ 0 h 552996"/>
              <a:gd name="connsiteX1" fmla="*/ 159741 w 159741"/>
              <a:gd name="connsiteY1" fmla="*/ 552996 h 552996"/>
              <a:gd name="connsiteX2" fmla="*/ 141849 w 159741"/>
              <a:gd name="connsiteY2" fmla="*/ 543285 h 552996"/>
              <a:gd name="connsiteX3" fmla="*/ 0 w 159741"/>
              <a:gd name="connsiteY3" fmla="*/ 276498 h 552996"/>
              <a:gd name="connsiteX4" fmla="*/ 141849 w 159741"/>
              <a:gd name="connsiteY4" fmla="*/ 9711 h 5529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59741" h="552996">
                <a:moveTo>
                  <a:pt x="159741" y="0"/>
                </a:moveTo>
                <a:lnTo>
                  <a:pt x="159741" y="552996"/>
                </a:lnTo>
                <a:lnTo>
                  <a:pt x="141849" y="543285"/>
                </a:lnTo>
                <a:cubicBezTo>
                  <a:pt x="56268" y="485467"/>
                  <a:pt x="0" y="387554"/>
                  <a:pt x="0" y="276498"/>
                </a:cubicBezTo>
                <a:cubicBezTo>
                  <a:pt x="0" y="165443"/>
                  <a:pt x="56268" y="67529"/>
                  <a:pt x="141849" y="9711"/>
                </a:cubicBezTo>
                <a:close/>
              </a:path>
            </a:pathLst>
          </a:custGeom>
          <a:solidFill>
            <a:schemeClr val="accent4"/>
          </a:solidFill>
          <a:ln w="127000">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3" name="Content Placeholder 2">
            <a:extLst>
              <a:ext uri="{FF2B5EF4-FFF2-40B4-BE49-F238E27FC236}">
                <a16:creationId xmlns:a16="http://schemas.microsoft.com/office/drawing/2014/main" id="{023D8D9F-73DF-4F8B-900F-1493C5C15D4D}"/>
              </a:ext>
            </a:extLst>
          </p:cNvPr>
          <p:cNvSpPr>
            <a:spLocks noGrp="1"/>
          </p:cNvSpPr>
          <p:nvPr>
            <p:ph idx="1"/>
          </p:nvPr>
        </p:nvSpPr>
        <p:spPr>
          <a:xfrm>
            <a:off x="6096000" y="820880"/>
            <a:ext cx="5643418" cy="4889350"/>
          </a:xfrm>
        </p:spPr>
        <p:txBody>
          <a:bodyPr anchor="t">
            <a:noAutofit/>
          </a:bodyPr>
          <a:lstStyle/>
          <a:p>
            <a:r>
              <a:rPr lang="en-US" sz="3200" dirty="0"/>
              <a:t>The programs and services in the LCAP that support students’ health and social-emotional wellbeing are designed to reduce or eliminate the barriers that keep students from coming to school every day or distract them from being focused on learning.  They are designed to support good behavior and attendance.</a:t>
            </a:r>
          </a:p>
        </p:txBody>
      </p:sp>
      <p:sp>
        <p:nvSpPr>
          <p:cNvPr id="28" name="Freeform: Shape 27">
            <a:extLst>
              <a:ext uri="{FF2B5EF4-FFF2-40B4-BE49-F238E27FC236}">
                <a16:creationId xmlns:a16="http://schemas.microsoft.com/office/drawing/2014/main" id="{7B786209-1B0B-4CA9-9BDD-F7327066A84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0" y="5835649"/>
            <a:ext cx="1548180" cy="1022351"/>
          </a:xfrm>
          <a:custGeom>
            <a:avLst/>
            <a:gdLst>
              <a:gd name="connsiteX0" fmla="*/ 61913 w 1548180"/>
              <a:gd name="connsiteY0" fmla="*/ 0 h 1022351"/>
              <a:gd name="connsiteX1" fmla="*/ 1548180 w 1548180"/>
              <a:gd name="connsiteY1" fmla="*/ 0 h 1022351"/>
              <a:gd name="connsiteX2" fmla="*/ 1548180 w 1548180"/>
              <a:gd name="connsiteY2" fmla="*/ 123825 h 1022351"/>
              <a:gd name="connsiteX3" fmla="*/ 123825 w 1548180"/>
              <a:gd name="connsiteY3" fmla="*/ 123825 h 1022351"/>
              <a:gd name="connsiteX4" fmla="*/ 123825 w 1548180"/>
              <a:gd name="connsiteY4" fmla="*/ 1022351 h 1022351"/>
              <a:gd name="connsiteX5" fmla="*/ 0 w 1548180"/>
              <a:gd name="connsiteY5" fmla="*/ 1022351 h 1022351"/>
              <a:gd name="connsiteX6" fmla="*/ 0 w 1548180"/>
              <a:gd name="connsiteY6" fmla="*/ 61913 h 1022351"/>
              <a:gd name="connsiteX7" fmla="*/ 61913 w 1548180"/>
              <a:gd name="connsiteY7" fmla="*/ 0 h 102235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1548180" h="1022351">
                <a:moveTo>
                  <a:pt x="61913" y="0"/>
                </a:moveTo>
                <a:lnTo>
                  <a:pt x="1548180" y="0"/>
                </a:lnTo>
                <a:lnTo>
                  <a:pt x="1548180" y="123825"/>
                </a:lnTo>
                <a:lnTo>
                  <a:pt x="123825" y="123825"/>
                </a:lnTo>
                <a:lnTo>
                  <a:pt x="123825" y="1022351"/>
                </a:lnTo>
                <a:lnTo>
                  <a:pt x="0" y="1022351"/>
                </a:lnTo>
                <a:lnTo>
                  <a:pt x="0" y="61913"/>
                </a:lnTo>
                <a:cubicBezTo>
                  <a:pt x="0" y="27719"/>
                  <a:pt x="27719" y="0"/>
                  <a:pt x="61913" y="0"/>
                </a:cubicBezTo>
                <a:close/>
              </a:path>
            </a:pathLst>
          </a:custGeom>
          <a:solidFill>
            <a:schemeClr val="accent6"/>
          </a:solidFill>
          <a:ln w="9525" cap="flat">
            <a:noFill/>
            <a:prstDash val="solid"/>
            <a:miter/>
          </a:ln>
        </p:spPr>
        <p:txBody>
          <a:bodyPr rtlCol="0" anchor="ctr"/>
          <a:lstStyle/>
          <a:p>
            <a:endParaRPr lang="en-US"/>
          </a:p>
        </p:txBody>
      </p:sp>
      <p:sp>
        <p:nvSpPr>
          <p:cNvPr id="30" name="Freeform: Shape 29">
            <a:extLst>
              <a:ext uri="{FF2B5EF4-FFF2-40B4-BE49-F238E27FC236}">
                <a16:creationId xmlns:a16="http://schemas.microsoft.com/office/drawing/2014/main" id="{2D2964BB-484D-45AE-AD66-D407D0629652}"/>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3418308" y="5717905"/>
            <a:ext cx="1771609" cy="1140095"/>
          </a:xfrm>
          <a:custGeom>
            <a:avLst/>
            <a:gdLst>
              <a:gd name="connsiteX0" fmla="*/ 1561721 w 1771609"/>
              <a:gd name="connsiteY0" fmla="*/ 763041 h 1140095"/>
              <a:gd name="connsiteX1" fmla="*/ 1623024 w 1771609"/>
              <a:gd name="connsiteY1" fmla="*/ 792810 h 1140095"/>
              <a:gd name="connsiteX2" fmla="*/ 1711735 w 1771609"/>
              <a:gd name="connsiteY2" fmla="*/ 970132 h 1140095"/>
              <a:gd name="connsiteX3" fmla="*/ 1771609 w 1771609"/>
              <a:gd name="connsiteY3" fmla="*/ 1140095 h 1140095"/>
              <a:gd name="connsiteX4" fmla="*/ 1637225 w 1771609"/>
              <a:gd name="connsiteY4" fmla="*/ 1140095 h 1140095"/>
              <a:gd name="connsiteX5" fmla="*/ 1594820 w 1771609"/>
              <a:gd name="connsiteY5" fmla="*/ 1019711 h 1140095"/>
              <a:gd name="connsiteX6" fmla="*/ 1513200 w 1771609"/>
              <a:gd name="connsiteY6" fmla="*/ 856627 h 1140095"/>
              <a:gd name="connsiteX7" fmla="*/ 1538499 w 1771609"/>
              <a:gd name="connsiteY7" fmla="*/ 770415 h 1140095"/>
              <a:gd name="connsiteX8" fmla="*/ 1561721 w 1771609"/>
              <a:gd name="connsiteY8" fmla="*/ 763041 h 1140095"/>
              <a:gd name="connsiteX9" fmla="*/ 933455 w 1771609"/>
              <a:gd name="connsiteY9" fmla="*/ 161309 h 1140095"/>
              <a:gd name="connsiteX10" fmla="*/ 957797 w 1771609"/>
              <a:gd name="connsiteY10" fmla="*/ 167970 h 1140095"/>
              <a:gd name="connsiteX11" fmla="*/ 1286982 w 1771609"/>
              <a:gd name="connsiteY11" fmla="*/ 387616 h 1140095"/>
              <a:gd name="connsiteX12" fmla="*/ 1293725 w 1771609"/>
              <a:gd name="connsiteY12" fmla="*/ 477075 h 1140095"/>
              <a:gd name="connsiteX13" fmla="*/ 1245453 w 1771609"/>
              <a:gd name="connsiteY13" fmla="*/ 499154 h 1140095"/>
              <a:gd name="connsiteX14" fmla="*/ 1245167 w 1771609"/>
              <a:gd name="connsiteY14" fmla="*/ 499154 h 1140095"/>
              <a:gd name="connsiteX15" fmla="*/ 1203638 w 1771609"/>
              <a:gd name="connsiteY15" fmla="*/ 484104 h 1140095"/>
              <a:gd name="connsiteX16" fmla="*/ 900647 w 1771609"/>
              <a:gd name="connsiteY16" fmla="*/ 281508 h 1140095"/>
              <a:gd name="connsiteX17" fmla="*/ 872454 w 1771609"/>
              <a:gd name="connsiteY17" fmla="*/ 196164 h 1140095"/>
              <a:gd name="connsiteX18" fmla="*/ 933455 w 1771609"/>
              <a:gd name="connsiteY18" fmla="*/ 161309 h 1140095"/>
              <a:gd name="connsiteX19" fmla="*/ 256260 w 1771609"/>
              <a:gd name="connsiteY19" fmla="*/ 29 h 1140095"/>
              <a:gd name="connsiteX20" fmla="*/ 454020 w 1771609"/>
              <a:gd name="connsiteY20" fmla="*/ 13474 h 1140095"/>
              <a:gd name="connsiteX21" fmla="*/ 509236 w 1771609"/>
              <a:gd name="connsiteY21" fmla="*/ 84182 h 1140095"/>
              <a:gd name="connsiteX22" fmla="*/ 445829 w 1771609"/>
              <a:gd name="connsiteY22" fmla="*/ 139871 h 1140095"/>
              <a:gd name="connsiteX23" fmla="*/ 437447 w 1771609"/>
              <a:gd name="connsiteY23" fmla="*/ 139395 h 1140095"/>
              <a:gd name="connsiteX24" fmla="*/ 73211 w 1771609"/>
              <a:gd name="connsiteY24" fmla="*/ 137204 h 1140095"/>
              <a:gd name="connsiteX25" fmla="*/ 749 w 1771609"/>
              <a:gd name="connsiteY25" fmla="*/ 84082 h 1140095"/>
              <a:gd name="connsiteX26" fmla="*/ 53871 w 1771609"/>
              <a:gd name="connsiteY26" fmla="*/ 11621 h 1140095"/>
              <a:gd name="connsiteX27" fmla="*/ 58352 w 1771609"/>
              <a:gd name="connsiteY27" fmla="*/ 11093 h 1140095"/>
              <a:gd name="connsiteX28" fmla="*/ 256260 w 1771609"/>
              <a:gd name="connsiteY28" fmla="*/ 29 h 114009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Lst>
            <a:rect l="l" t="t" r="r" b="b"/>
            <a:pathLst>
              <a:path w="1771609" h="1140095">
                <a:moveTo>
                  <a:pt x="1561721" y="763041"/>
                </a:moveTo>
                <a:cubicBezTo>
                  <a:pt x="1585506" y="760324"/>
                  <a:pt x="1609722" y="771249"/>
                  <a:pt x="1623024" y="792810"/>
                </a:cubicBezTo>
                <a:cubicBezTo>
                  <a:pt x="1656300" y="850065"/>
                  <a:pt x="1685920" y="909291"/>
                  <a:pt x="1711735" y="970132"/>
                </a:cubicBezTo>
                <a:lnTo>
                  <a:pt x="1771609" y="1140095"/>
                </a:lnTo>
                <a:lnTo>
                  <a:pt x="1637225" y="1140095"/>
                </a:lnTo>
                <a:lnTo>
                  <a:pt x="1594820" y="1019711"/>
                </a:lnTo>
                <a:cubicBezTo>
                  <a:pt x="1571072" y="963753"/>
                  <a:pt x="1543818" y="909282"/>
                  <a:pt x="1513200" y="856627"/>
                </a:cubicBezTo>
                <a:cubicBezTo>
                  <a:pt x="1496379" y="825834"/>
                  <a:pt x="1507704" y="787236"/>
                  <a:pt x="1538499" y="770415"/>
                </a:cubicBezTo>
                <a:cubicBezTo>
                  <a:pt x="1545912" y="766367"/>
                  <a:pt x="1553792" y="763946"/>
                  <a:pt x="1561721" y="763041"/>
                </a:cubicBezTo>
                <a:close/>
                <a:moveTo>
                  <a:pt x="933455" y="161309"/>
                </a:moveTo>
                <a:cubicBezTo>
                  <a:pt x="941693" y="161855"/>
                  <a:pt x="949959" y="164025"/>
                  <a:pt x="957797" y="167970"/>
                </a:cubicBezTo>
                <a:cubicBezTo>
                  <a:pt x="1076184" y="227289"/>
                  <a:pt x="1186759" y="301068"/>
                  <a:pt x="1286982" y="387616"/>
                </a:cubicBezTo>
                <a:cubicBezTo>
                  <a:pt x="1313547" y="410457"/>
                  <a:pt x="1316566" y="450510"/>
                  <a:pt x="1293725" y="477075"/>
                </a:cubicBezTo>
                <a:cubicBezTo>
                  <a:pt x="1281638" y="491137"/>
                  <a:pt x="1263998" y="499204"/>
                  <a:pt x="1245453" y="499154"/>
                </a:cubicBezTo>
                <a:lnTo>
                  <a:pt x="1245167" y="499154"/>
                </a:lnTo>
                <a:cubicBezTo>
                  <a:pt x="1229965" y="499301"/>
                  <a:pt x="1215220" y="493956"/>
                  <a:pt x="1203638" y="484104"/>
                </a:cubicBezTo>
                <a:cubicBezTo>
                  <a:pt x="1111407" y="404300"/>
                  <a:pt x="1009633" y="336248"/>
                  <a:pt x="900647" y="281508"/>
                </a:cubicBezTo>
                <a:cubicBezTo>
                  <a:pt x="869295" y="265726"/>
                  <a:pt x="856672" y="227516"/>
                  <a:pt x="872454" y="196164"/>
                </a:cubicBezTo>
                <a:cubicBezTo>
                  <a:pt x="884290" y="172650"/>
                  <a:pt x="908742" y="159670"/>
                  <a:pt x="933455" y="161309"/>
                </a:cubicBezTo>
                <a:close/>
                <a:moveTo>
                  <a:pt x="256260" y="29"/>
                </a:moveTo>
                <a:cubicBezTo>
                  <a:pt x="322331" y="427"/>
                  <a:pt x="388378" y="4909"/>
                  <a:pt x="454020" y="13474"/>
                </a:cubicBezTo>
                <a:cubicBezTo>
                  <a:pt x="488793" y="17752"/>
                  <a:pt x="513514" y="49409"/>
                  <a:pt x="509236" y="84182"/>
                </a:cubicBezTo>
                <a:cubicBezTo>
                  <a:pt x="505303" y="116151"/>
                  <a:pt x="478038" y="140098"/>
                  <a:pt x="445829" y="139871"/>
                </a:cubicBezTo>
                <a:cubicBezTo>
                  <a:pt x="443027" y="139899"/>
                  <a:pt x="440227" y="139740"/>
                  <a:pt x="437447" y="139395"/>
                </a:cubicBezTo>
                <a:cubicBezTo>
                  <a:pt x="316592" y="123615"/>
                  <a:pt x="194247" y="122878"/>
                  <a:pt x="73211" y="137204"/>
                </a:cubicBezTo>
                <a:cubicBezTo>
                  <a:pt x="38532" y="142545"/>
                  <a:pt x="6090" y="118762"/>
                  <a:pt x="749" y="84082"/>
                </a:cubicBezTo>
                <a:cubicBezTo>
                  <a:pt x="-4591" y="49403"/>
                  <a:pt x="19192" y="16961"/>
                  <a:pt x="53871" y="11621"/>
                </a:cubicBezTo>
                <a:cubicBezTo>
                  <a:pt x="55358" y="11392"/>
                  <a:pt x="56852" y="11216"/>
                  <a:pt x="58352" y="11093"/>
                </a:cubicBezTo>
                <a:cubicBezTo>
                  <a:pt x="124093" y="3319"/>
                  <a:pt x="190189" y="-369"/>
                  <a:pt x="256260" y="29"/>
                </a:cubicBezTo>
                <a:close/>
              </a:path>
            </a:pathLst>
          </a:custGeom>
          <a:solidFill>
            <a:schemeClr val="accent4"/>
          </a:solidFill>
          <a:ln w="9525" cap="flat">
            <a:noFill/>
            <a:prstDash val="solid"/>
            <a:miter/>
          </a:ln>
        </p:spPr>
        <p:txBody>
          <a:bodyPr rtlCol="0" anchor="ctr"/>
          <a:lstStyle/>
          <a:p>
            <a:endParaRPr lang="en-US"/>
          </a:p>
        </p:txBody>
      </p:sp>
      <p:sp>
        <p:nvSpPr>
          <p:cNvPr id="32" name="Freeform: Shape 31">
            <a:extLst>
              <a:ext uri="{FF2B5EF4-FFF2-40B4-BE49-F238E27FC236}">
                <a16:creationId xmlns:a16="http://schemas.microsoft.com/office/drawing/2014/main" id="{6691AC69-A76E-4DAB-B565-468B6B87ACF3}"/>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4132972" y="6258755"/>
            <a:ext cx="1565940" cy="599245"/>
          </a:xfrm>
          <a:custGeom>
            <a:avLst/>
            <a:gdLst>
              <a:gd name="connsiteX0" fmla="*/ 782970 w 1565940"/>
              <a:gd name="connsiteY0" fmla="*/ 0 h 599245"/>
              <a:gd name="connsiteX1" fmla="*/ 1528042 w 1565940"/>
              <a:gd name="connsiteY1" fmla="*/ 480469 h 599245"/>
              <a:gd name="connsiteX2" fmla="*/ 1565940 w 1565940"/>
              <a:gd name="connsiteY2" fmla="*/ 599245 h 599245"/>
              <a:gd name="connsiteX3" fmla="*/ 0 w 1565940"/>
              <a:gd name="connsiteY3" fmla="*/ 599245 h 599245"/>
              <a:gd name="connsiteX4" fmla="*/ 37898 w 1565940"/>
              <a:gd name="connsiteY4" fmla="*/ 480469 h 599245"/>
              <a:gd name="connsiteX5" fmla="*/ 782970 w 1565940"/>
              <a:gd name="connsiteY5" fmla="*/ 0 h 59924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1565940" h="599245">
                <a:moveTo>
                  <a:pt x="782970" y="0"/>
                </a:moveTo>
                <a:cubicBezTo>
                  <a:pt x="1117910" y="0"/>
                  <a:pt x="1405287" y="198118"/>
                  <a:pt x="1528042" y="480469"/>
                </a:cubicBezTo>
                <a:lnTo>
                  <a:pt x="1565940" y="599245"/>
                </a:lnTo>
                <a:lnTo>
                  <a:pt x="0" y="599245"/>
                </a:lnTo>
                <a:lnTo>
                  <a:pt x="37898" y="480469"/>
                </a:lnTo>
                <a:cubicBezTo>
                  <a:pt x="160653" y="198118"/>
                  <a:pt x="448030" y="0"/>
                  <a:pt x="782970" y="0"/>
                </a:cubicBezTo>
                <a:close/>
              </a:path>
            </a:pathLst>
          </a:cu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dirty="0"/>
          </a:p>
        </p:txBody>
      </p:sp>
    </p:spTree>
    <p:extLst>
      <p:ext uri="{BB962C8B-B14F-4D97-AF65-F5344CB8AC3E}">
        <p14:creationId xmlns:p14="http://schemas.microsoft.com/office/powerpoint/2010/main" val="380427834"/>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8" name="Rectangle 7">
            <a:extLst>
              <a:ext uri="{FF2B5EF4-FFF2-40B4-BE49-F238E27FC236}">
                <a16:creationId xmlns:a16="http://schemas.microsoft.com/office/drawing/2014/main" id="{907EF6B7-1338-4443-8C46-6A318D952DF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3048"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Freeform: Shape 9">
            <a:extLst>
              <a:ext uri="{FF2B5EF4-FFF2-40B4-BE49-F238E27FC236}">
                <a16:creationId xmlns:a16="http://schemas.microsoft.com/office/drawing/2014/main" id="{DAAE4CDD-124C-4DCF-9584-B6033B545DD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 y="0"/>
            <a:ext cx="4167271" cy="6858000"/>
          </a:xfrm>
          <a:custGeom>
            <a:avLst/>
            <a:gdLst>
              <a:gd name="connsiteX0" fmla="*/ 0 w 4167271"/>
              <a:gd name="connsiteY0" fmla="*/ 0 h 6858000"/>
              <a:gd name="connsiteX1" fmla="*/ 2259550 w 4167271"/>
              <a:gd name="connsiteY1" fmla="*/ 0 h 6858000"/>
              <a:gd name="connsiteX2" fmla="*/ 2387803 w 4167271"/>
              <a:gd name="connsiteY2" fmla="*/ 82222 h 6858000"/>
              <a:gd name="connsiteX3" fmla="*/ 4167271 w 4167271"/>
              <a:gd name="connsiteY3" fmla="*/ 3429000 h 6858000"/>
              <a:gd name="connsiteX4" fmla="*/ 2387803 w 4167271"/>
              <a:gd name="connsiteY4" fmla="*/ 6775779 h 6858000"/>
              <a:gd name="connsiteX5" fmla="*/ 2259550 w 4167271"/>
              <a:gd name="connsiteY5" fmla="*/ 6858000 h 6858000"/>
              <a:gd name="connsiteX6" fmla="*/ 0 w 4167271"/>
              <a:gd name="connsiteY6" fmla="*/ 6858000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4167271" h="6858000">
                <a:moveTo>
                  <a:pt x="0" y="0"/>
                </a:moveTo>
                <a:lnTo>
                  <a:pt x="2259550" y="0"/>
                </a:lnTo>
                <a:lnTo>
                  <a:pt x="2387803" y="82222"/>
                </a:lnTo>
                <a:cubicBezTo>
                  <a:pt x="3461407" y="807534"/>
                  <a:pt x="4167271" y="2035835"/>
                  <a:pt x="4167271" y="3429000"/>
                </a:cubicBezTo>
                <a:cubicBezTo>
                  <a:pt x="4167271" y="4822165"/>
                  <a:pt x="3461407" y="6050467"/>
                  <a:pt x="2387803" y="6775779"/>
                </a:cubicBezTo>
                <a:lnTo>
                  <a:pt x="2259550" y="6858000"/>
                </a:lnTo>
                <a:lnTo>
                  <a:pt x="0" y="6858000"/>
                </a:lnTo>
                <a:close/>
              </a:path>
            </a:pathLst>
          </a:cu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8C2E9815-F93B-4A69-9EE0-3ABAA2FFE84D}"/>
              </a:ext>
            </a:extLst>
          </p:cNvPr>
          <p:cNvSpPr>
            <a:spLocks noGrp="1"/>
          </p:cNvSpPr>
          <p:nvPr>
            <p:ph type="title"/>
          </p:nvPr>
        </p:nvSpPr>
        <p:spPr>
          <a:xfrm>
            <a:off x="686834" y="1153572"/>
            <a:ext cx="3200400" cy="4461163"/>
          </a:xfrm>
        </p:spPr>
        <p:txBody>
          <a:bodyPr>
            <a:normAutofit/>
          </a:bodyPr>
          <a:lstStyle/>
          <a:p>
            <a:r>
              <a:rPr lang="en-US" sz="5400" b="1" dirty="0">
                <a:solidFill>
                  <a:srgbClr val="FFFFFF"/>
                </a:solidFill>
              </a:rPr>
              <a:t>Goal #4: LCAP Programs and Services</a:t>
            </a:r>
          </a:p>
        </p:txBody>
      </p:sp>
      <p:sp>
        <p:nvSpPr>
          <p:cNvPr id="12" name="Arc 11">
            <a:extLst>
              <a:ext uri="{FF2B5EF4-FFF2-40B4-BE49-F238E27FC236}">
                <a16:creationId xmlns:a16="http://schemas.microsoft.com/office/drawing/2014/main" id="{081E4A58-353D-44AE-B2FC-2A74E2E400F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V="1">
            <a:off x="7550402" y="2455479"/>
            <a:ext cx="4083433" cy="4083433"/>
          </a:xfrm>
          <a:prstGeom prst="arc">
            <a:avLst/>
          </a:prstGeom>
          <a:ln w="127000" cap="rnd">
            <a:solidFill>
              <a:schemeClr val="accent4"/>
            </a:solidFill>
            <a:prstDash val="dash"/>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dirty="0"/>
          </a:p>
        </p:txBody>
      </p:sp>
      <p:sp>
        <p:nvSpPr>
          <p:cNvPr id="3" name="Content Placeholder 2">
            <a:extLst>
              <a:ext uri="{FF2B5EF4-FFF2-40B4-BE49-F238E27FC236}">
                <a16:creationId xmlns:a16="http://schemas.microsoft.com/office/drawing/2014/main" id="{9616A4EF-3759-4CE9-A1C3-0DE4508A92AF}"/>
              </a:ext>
            </a:extLst>
          </p:cNvPr>
          <p:cNvSpPr>
            <a:spLocks noGrp="1"/>
          </p:cNvSpPr>
          <p:nvPr>
            <p:ph idx="1"/>
          </p:nvPr>
        </p:nvSpPr>
        <p:spPr>
          <a:xfrm>
            <a:off x="4447308" y="147782"/>
            <a:ext cx="7504547" cy="6511636"/>
          </a:xfrm>
        </p:spPr>
        <p:txBody>
          <a:bodyPr anchor="ctr">
            <a:normAutofit/>
          </a:bodyPr>
          <a:lstStyle/>
          <a:p>
            <a:r>
              <a:rPr lang="en-US" sz="2200" dirty="0"/>
              <a:t>Learning Directors (Coordinates support for students at school sites)</a:t>
            </a:r>
          </a:p>
          <a:p>
            <a:r>
              <a:rPr lang="en-US" sz="2200" dirty="0"/>
              <a:t>Assistant Superintendent of School Climate, Child Welfare and Attendance</a:t>
            </a:r>
          </a:p>
          <a:p>
            <a:r>
              <a:rPr lang="en-US" sz="2200"/>
              <a:t>5 </a:t>
            </a:r>
            <a:r>
              <a:rPr lang="en-US" sz="2200" dirty="0"/>
              <a:t>School Nurses (RNs)</a:t>
            </a:r>
          </a:p>
          <a:p>
            <a:r>
              <a:rPr lang="en-US" sz="2200" dirty="0"/>
              <a:t>11 School Nurses (LVNs) (One per school site - full-time)</a:t>
            </a:r>
          </a:p>
          <a:p>
            <a:r>
              <a:rPr lang="en-US" sz="2200" dirty="0"/>
              <a:t>12 School Counselors</a:t>
            </a:r>
          </a:p>
          <a:p>
            <a:pPr lvl="1"/>
            <a:r>
              <a:rPr lang="en-US" sz="2200" dirty="0"/>
              <a:t>One counselor at each elementary school </a:t>
            </a:r>
          </a:p>
          <a:p>
            <a:pPr lvl="1"/>
            <a:r>
              <a:rPr lang="en-US" sz="2200" dirty="0"/>
              <a:t>Two counselors at  each junior high</a:t>
            </a:r>
          </a:p>
          <a:p>
            <a:pPr lvl="1"/>
            <a:r>
              <a:rPr lang="en-US" sz="2200" dirty="0"/>
              <a:t>(Three counselors funded in LCAP and two junior high)</a:t>
            </a:r>
          </a:p>
          <a:p>
            <a:r>
              <a:rPr lang="en-US" sz="2200" dirty="0"/>
              <a:t>8 Student Specialists &amp; 2 Vice Principals </a:t>
            </a:r>
          </a:p>
          <a:p>
            <a:r>
              <a:rPr lang="en-US" sz="2200" dirty="0"/>
              <a:t>2 School Resource Officers</a:t>
            </a:r>
          </a:p>
          <a:p>
            <a:r>
              <a:rPr lang="en-US" sz="2200" dirty="0"/>
              <a:t>Community Day School</a:t>
            </a:r>
          </a:p>
        </p:txBody>
      </p:sp>
    </p:spTree>
    <p:extLst>
      <p:ext uri="{BB962C8B-B14F-4D97-AF65-F5344CB8AC3E}">
        <p14:creationId xmlns:p14="http://schemas.microsoft.com/office/powerpoint/2010/main" val="702045132"/>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D420E55-1137-4B1E-A5CF-2AEBC3251FC2}"/>
              </a:ext>
            </a:extLst>
          </p:cNvPr>
          <p:cNvSpPr>
            <a:spLocks noGrp="1"/>
          </p:cNvSpPr>
          <p:nvPr>
            <p:ph type="title"/>
          </p:nvPr>
        </p:nvSpPr>
        <p:spPr>
          <a:xfrm>
            <a:off x="1293447" y="304291"/>
            <a:ext cx="7474172" cy="1325563"/>
          </a:xfrm>
        </p:spPr>
        <p:txBody>
          <a:bodyPr>
            <a:normAutofit/>
          </a:bodyPr>
          <a:lstStyle/>
          <a:p>
            <a:r>
              <a:rPr lang="en-US" b="1" dirty="0"/>
              <a:t>Goal #4: LCAP Programs and Services: Conclusions/Discussion</a:t>
            </a:r>
          </a:p>
        </p:txBody>
      </p:sp>
      <p:sp>
        <p:nvSpPr>
          <p:cNvPr id="3" name="Content Placeholder 2">
            <a:extLst>
              <a:ext uri="{FF2B5EF4-FFF2-40B4-BE49-F238E27FC236}">
                <a16:creationId xmlns:a16="http://schemas.microsoft.com/office/drawing/2014/main" id="{DE345B0A-7F12-4BE1-A60D-1B4D01B86B46}"/>
              </a:ext>
            </a:extLst>
          </p:cNvPr>
          <p:cNvSpPr>
            <a:spLocks noGrp="1"/>
          </p:cNvSpPr>
          <p:nvPr>
            <p:ph idx="1"/>
          </p:nvPr>
        </p:nvSpPr>
        <p:spPr>
          <a:xfrm>
            <a:off x="854489" y="1945664"/>
            <a:ext cx="7474171" cy="4408954"/>
          </a:xfrm>
        </p:spPr>
        <p:txBody>
          <a:bodyPr anchor="ctr">
            <a:noAutofit/>
          </a:bodyPr>
          <a:lstStyle/>
          <a:p>
            <a:r>
              <a:rPr lang="en-US" sz="3200" dirty="0"/>
              <a:t>Discussion</a:t>
            </a:r>
          </a:p>
          <a:p>
            <a:endParaRPr lang="en-US" sz="3200" dirty="0"/>
          </a:p>
          <a:p>
            <a:r>
              <a:rPr lang="en-US" sz="3200" dirty="0"/>
              <a:t>Recommendations</a:t>
            </a:r>
          </a:p>
          <a:p>
            <a:endParaRPr lang="en-US" sz="3200" dirty="0"/>
          </a:p>
          <a:p>
            <a:r>
              <a:rPr lang="en-US" sz="3200" dirty="0"/>
              <a:t>Approve Recommendations</a:t>
            </a:r>
          </a:p>
          <a:p>
            <a:pPr lvl="1"/>
            <a:r>
              <a:rPr lang="en-US" sz="3200" dirty="0"/>
              <a:t>Motion to Approve:</a:t>
            </a:r>
          </a:p>
          <a:p>
            <a:pPr lvl="1"/>
            <a:r>
              <a:rPr lang="en-US" sz="3200" dirty="0"/>
              <a:t>Second:</a:t>
            </a:r>
          </a:p>
          <a:p>
            <a:pPr lvl="1"/>
            <a:r>
              <a:rPr lang="en-US" sz="3200" dirty="0"/>
              <a:t>Vote</a:t>
            </a:r>
          </a:p>
          <a:p>
            <a:pPr marL="457200" lvl="1" indent="0">
              <a:buNone/>
            </a:pPr>
            <a:r>
              <a:rPr lang="en-US" sz="3200" dirty="0"/>
              <a:t>All in favor?</a:t>
            </a:r>
          </a:p>
        </p:txBody>
      </p:sp>
      <p:sp>
        <p:nvSpPr>
          <p:cNvPr id="10" name="Rectangle 9">
            <a:extLst>
              <a:ext uri="{FF2B5EF4-FFF2-40B4-BE49-F238E27FC236}">
                <a16:creationId xmlns:a16="http://schemas.microsoft.com/office/drawing/2014/main" id="{59A309A7-1751-4ABE-A3C1-EEC40366AD8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0088880" y="0"/>
            <a:ext cx="2103120" cy="68580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 name="Oval 11">
            <a:extLst>
              <a:ext uri="{FF2B5EF4-FFF2-40B4-BE49-F238E27FC236}">
                <a16:creationId xmlns:a16="http://schemas.microsoft.com/office/drawing/2014/main" id="{967D8EB6-EAE1-4F9C-B398-83321E28720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8915400" y="2358913"/>
            <a:ext cx="2140172" cy="2140172"/>
          </a:xfrm>
          <a:prstGeom prst="ellipse">
            <a:avLst/>
          </a:prstGeom>
          <a:solidFill>
            <a:srgbClr val="FFFFFF"/>
          </a:solidFill>
          <a:ln w="22225">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7" name="Graphic 6" descr="Meeting">
            <a:extLst>
              <a:ext uri="{FF2B5EF4-FFF2-40B4-BE49-F238E27FC236}">
                <a16:creationId xmlns:a16="http://schemas.microsoft.com/office/drawing/2014/main" id="{F08D38B5-E919-3174-E53F-0AC8374DA7EC}"/>
              </a:ext>
            </a:extLst>
          </p:cNvPr>
          <p:cNvPicPr>
            <a:picLocks noChangeAspect="1"/>
          </p:cNvPicPr>
          <p:nvPr/>
        </p:nvPicPr>
        <p:blipFill>
          <a:blip>
            <a:extLst>
              <a:ext uri="{28A0092B-C50C-407E-A947-70E740481C1C}">
                <a14:useLocalDpi xmlns:a14="http://schemas.microsoft.com/office/drawing/2010/main" val="0"/>
              </a:ext>
              <a:ext uri="{96DAC541-7B7A-43D3-8B79-37D633B846F1}">
                <asvg:svgBlip xmlns:asvg="http://schemas.microsoft.com/office/drawing/2016/SVG/main" r:embed="rId2"/>
              </a:ext>
            </a:extLst>
          </a:blip>
          <a:stretch>
            <a:fillRect/>
          </a:stretch>
        </p:blipFill>
        <p:spPr>
          <a:xfrm>
            <a:off x="9413987" y="2857501"/>
            <a:ext cx="1142998" cy="1142998"/>
          </a:xfrm>
          <a:prstGeom prst="rect">
            <a:avLst/>
          </a:prstGeom>
        </p:spPr>
      </p:pic>
    </p:spTree>
    <p:extLst>
      <p:ext uri="{BB962C8B-B14F-4D97-AF65-F5344CB8AC3E}">
        <p14:creationId xmlns:p14="http://schemas.microsoft.com/office/powerpoint/2010/main" val="553846744"/>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231858" y="585722"/>
            <a:ext cx="8229600" cy="1143000"/>
          </a:xfrm>
        </p:spPr>
        <p:txBody>
          <a:bodyPr/>
          <a:lstStyle/>
          <a:p>
            <a:r>
              <a:rPr lang="en-US" b="1">
                <a:latin typeface="Abadi" panose="020B0604020104020204" pitchFamily="34" charset="0"/>
              </a:rPr>
              <a:t>      Hanford Online Charter</a:t>
            </a:r>
            <a:endParaRPr lang="en-US" b="1" dirty="0">
              <a:latin typeface="Abadi" panose="020B0604020104020204" pitchFamily="34" charset="0"/>
            </a:endParaRPr>
          </a:p>
        </p:txBody>
      </p:sp>
      <p:pic>
        <p:nvPicPr>
          <p:cNvPr id="3" name="Picture 2" descr="0203e631-fa61-45ca-b572-90c356290af1.png"/>
          <p:cNvPicPr>
            <a:picLocks noChangeAspect="1"/>
          </p:cNvPicPr>
          <p:nvPr/>
        </p:nvPicPr>
        <p:blipFill>
          <a:blip r:embed="rId2"/>
          <a:stretch>
            <a:fillRect/>
          </a:stretch>
        </p:blipFill>
        <p:spPr>
          <a:xfrm>
            <a:off x="2025238" y="197963"/>
            <a:ext cx="1624643" cy="1776953"/>
          </a:xfrm>
          <a:prstGeom prst="rect">
            <a:avLst/>
          </a:prstGeom>
        </p:spPr>
      </p:pic>
      <p:sp>
        <p:nvSpPr>
          <p:cNvPr id="4" name="TextBox 3"/>
          <p:cNvSpPr txBox="1"/>
          <p:nvPr/>
        </p:nvSpPr>
        <p:spPr>
          <a:xfrm>
            <a:off x="1730542" y="2125744"/>
            <a:ext cx="8730916" cy="4201150"/>
          </a:xfrm>
          <a:prstGeom prst="rect">
            <a:avLst/>
          </a:prstGeom>
          <a:noFill/>
        </p:spPr>
        <p:txBody>
          <a:bodyPr wrap="none">
            <a:spAutoFit/>
          </a:bodyPr>
          <a:lstStyle/>
          <a:p>
            <a:pPr marL="342900" indent="-342900" defTabSz="457200">
              <a:buFont typeface="Wingdings" panose="05000000000000000000" pitchFamily="2" charset="2"/>
              <a:buChar char="§"/>
              <a:defRPr sz="2000"/>
            </a:pPr>
            <a:r>
              <a:rPr lang="en-US" sz="2000">
                <a:solidFill>
                  <a:prstClr val="black"/>
                </a:solidFill>
                <a:latin typeface="Calibri"/>
              </a:rPr>
              <a:t>Hanford Elementary will be joining the Hanford Joint Union High School</a:t>
            </a:r>
          </a:p>
          <a:p>
            <a:pPr defTabSz="457200">
              <a:defRPr sz="2000"/>
            </a:pPr>
            <a:r>
              <a:rPr lang="en-US" sz="2000">
                <a:solidFill>
                  <a:prstClr val="black"/>
                </a:solidFill>
                <a:latin typeface="Calibri"/>
              </a:rPr>
              <a:t>      District’s Online Charter School – Hanford Online Charter School located </a:t>
            </a:r>
          </a:p>
          <a:p>
            <a:pPr defTabSz="457200">
              <a:defRPr sz="2000"/>
            </a:pPr>
            <a:r>
              <a:rPr lang="en-US" sz="2000">
                <a:solidFill>
                  <a:prstClr val="black"/>
                </a:solidFill>
                <a:latin typeface="Calibri"/>
              </a:rPr>
              <a:t>      at 823 W. Lacey Blvd.</a:t>
            </a:r>
          </a:p>
          <a:p>
            <a:pPr defTabSz="457200">
              <a:defRPr sz="2000"/>
            </a:pPr>
            <a:endParaRPr lang="en-US" sz="1000">
              <a:solidFill>
                <a:prstClr val="black"/>
              </a:solidFill>
              <a:latin typeface="Calibri"/>
            </a:endParaRPr>
          </a:p>
          <a:p>
            <a:pPr marL="342900" indent="-342900" defTabSz="457200">
              <a:buFont typeface="Wingdings" panose="05000000000000000000" pitchFamily="2" charset="2"/>
              <a:buChar char="§"/>
              <a:defRPr sz="2000"/>
            </a:pPr>
            <a:r>
              <a:rPr lang="en-US" sz="2000">
                <a:solidFill>
                  <a:prstClr val="black"/>
                </a:solidFill>
                <a:latin typeface="Calibri"/>
              </a:rPr>
              <a:t>Hanford Elementary will serve students in grades K – 8</a:t>
            </a:r>
          </a:p>
          <a:p>
            <a:pPr defTabSz="457200">
              <a:defRPr sz="2000"/>
            </a:pPr>
            <a:endParaRPr lang="en-US" sz="1000">
              <a:solidFill>
                <a:prstClr val="black"/>
              </a:solidFill>
              <a:latin typeface="Calibri"/>
            </a:endParaRPr>
          </a:p>
          <a:p>
            <a:pPr marL="342900" indent="-342900" defTabSz="457200">
              <a:buFont typeface="Wingdings" panose="05000000000000000000" pitchFamily="2" charset="2"/>
              <a:buChar char="§"/>
              <a:defRPr sz="2000"/>
            </a:pPr>
            <a:r>
              <a:rPr lang="en-US" sz="2000">
                <a:solidFill>
                  <a:prstClr val="black"/>
                </a:solidFill>
                <a:latin typeface="Calibri"/>
              </a:rPr>
              <a:t>Hanford Joint Union will continue to serve students in grades 9 – 12</a:t>
            </a:r>
          </a:p>
          <a:p>
            <a:pPr defTabSz="457200">
              <a:defRPr sz="2000"/>
            </a:pPr>
            <a:endParaRPr lang="en-US" sz="1000">
              <a:solidFill>
                <a:prstClr val="black"/>
              </a:solidFill>
              <a:latin typeface="Calibri"/>
            </a:endParaRPr>
          </a:p>
          <a:p>
            <a:pPr marL="342900" indent="-342900" defTabSz="457200">
              <a:buFont typeface="Wingdings" panose="05000000000000000000" pitchFamily="2" charset="2"/>
              <a:buChar char="§"/>
              <a:defRPr sz="2000"/>
            </a:pPr>
            <a:r>
              <a:rPr lang="en-US" sz="2000">
                <a:solidFill>
                  <a:prstClr val="black"/>
                </a:solidFill>
                <a:latin typeface="Calibri"/>
              </a:rPr>
              <a:t>Hanford Elementary Online Charter</a:t>
            </a:r>
          </a:p>
          <a:p>
            <a:pPr defTabSz="457200">
              <a:defRPr sz="2000"/>
            </a:pPr>
            <a:endParaRPr lang="en-US" sz="200">
              <a:solidFill>
                <a:prstClr val="black"/>
              </a:solidFill>
              <a:latin typeface="Calibri"/>
            </a:endParaRPr>
          </a:p>
          <a:p>
            <a:pPr marL="800100" lvl="1" indent="-342900" defTabSz="457200">
              <a:buFont typeface="Wingdings" panose="05000000000000000000" pitchFamily="2" charset="2"/>
              <a:buChar char="§"/>
              <a:defRPr sz="2000"/>
            </a:pPr>
            <a:r>
              <a:rPr lang="en-US" sz="2000">
                <a:solidFill>
                  <a:prstClr val="black"/>
                </a:solidFill>
                <a:latin typeface="Calibri"/>
              </a:rPr>
              <a:t>Opening planned for the 2026–2027 school year</a:t>
            </a:r>
          </a:p>
          <a:p>
            <a:pPr lvl="1" defTabSz="457200">
              <a:defRPr sz="2000"/>
            </a:pPr>
            <a:endParaRPr lang="en-US" sz="500">
              <a:solidFill>
                <a:prstClr val="black"/>
              </a:solidFill>
              <a:latin typeface="Calibri"/>
            </a:endParaRPr>
          </a:p>
          <a:p>
            <a:pPr marL="800100" lvl="1" indent="-342900" defTabSz="457200">
              <a:buFont typeface="Wingdings" panose="05000000000000000000" pitchFamily="2" charset="2"/>
              <a:buChar char="§"/>
              <a:defRPr sz="2000"/>
            </a:pPr>
            <a:r>
              <a:rPr lang="en-US" sz="2000">
                <a:solidFill>
                  <a:prstClr val="black"/>
                </a:solidFill>
                <a:latin typeface="Calibri"/>
              </a:rPr>
              <a:t>California State Board of Education is considering the HESD petition during</a:t>
            </a:r>
          </a:p>
          <a:p>
            <a:pPr lvl="1" defTabSz="457200">
              <a:defRPr sz="2000"/>
            </a:pPr>
            <a:r>
              <a:rPr lang="en-US" sz="2000">
                <a:solidFill>
                  <a:prstClr val="black"/>
                </a:solidFill>
                <a:latin typeface="Calibri"/>
              </a:rPr>
              <a:t>      an upcoming SBE Meeting</a:t>
            </a:r>
          </a:p>
          <a:p>
            <a:pPr lvl="1" defTabSz="457200">
              <a:defRPr sz="2000"/>
            </a:pPr>
            <a:endParaRPr lang="en-US" sz="500">
              <a:solidFill>
                <a:prstClr val="black"/>
              </a:solidFill>
              <a:latin typeface="Calibri"/>
            </a:endParaRPr>
          </a:p>
          <a:p>
            <a:pPr marL="800100" lvl="1" indent="-342900" defTabSz="457200">
              <a:buFont typeface="Wingdings" panose="05000000000000000000" pitchFamily="2" charset="2"/>
              <a:buChar char="§"/>
              <a:defRPr sz="2000"/>
            </a:pPr>
            <a:r>
              <a:rPr lang="en-US" sz="2000">
                <a:solidFill>
                  <a:prstClr val="black"/>
                </a:solidFill>
                <a:latin typeface="Calibri"/>
              </a:rPr>
              <a:t>Instruction by credentialed Hanford Elementary teachers</a:t>
            </a:r>
          </a:p>
          <a:p>
            <a:pPr lvl="1" defTabSz="457200">
              <a:defRPr sz="2000"/>
            </a:pPr>
            <a:endParaRPr lang="en-US" sz="500">
              <a:solidFill>
                <a:prstClr val="black"/>
              </a:solidFill>
              <a:latin typeface="Calibri"/>
            </a:endParaRPr>
          </a:p>
          <a:p>
            <a:pPr marL="800100" lvl="1" indent="-342900" defTabSz="457200">
              <a:buFont typeface="Wingdings" panose="05000000000000000000" pitchFamily="2" charset="2"/>
              <a:buChar char="§"/>
              <a:defRPr sz="2000"/>
            </a:pPr>
            <a:r>
              <a:rPr lang="en-US" sz="2000">
                <a:solidFill>
                  <a:prstClr val="black"/>
                </a:solidFill>
                <a:latin typeface="Calibri"/>
              </a:rPr>
              <a:t>Standards-based curriculum aligned with HESD pacing and assessments</a:t>
            </a:r>
            <a:endParaRPr lang="en-US" sz="2000" dirty="0">
              <a:solidFill>
                <a:prstClr val="black"/>
              </a:solidFill>
              <a:latin typeface="Calibri"/>
            </a:endParaRPr>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1" name="Rectangle 10">
            <a:extLst>
              <a:ext uri="{FF2B5EF4-FFF2-40B4-BE49-F238E27FC236}">
                <a16:creationId xmlns:a16="http://schemas.microsoft.com/office/drawing/2014/main" id="{32BC26D8-82FB-445E-AA49-62A77D7C1EE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524000" y="0"/>
            <a:ext cx="9144000" cy="6858000"/>
          </a:xfrm>
          <a:prstGeom prst="rect">
            <a:avLst/>
          </a:prstGeom>
          <a:solidFill>
            <a:srgbClr val="50273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457200"/>
            <a:endParaRPr lang="en-US">
              <a:solidFill>
                <a:prstClr val="white"/>
              </a:solidFill>
              <a:latin typeface="Calibri"/>
            </a:endParaRPr>
          </a:p>
        </p:txBody>
      </p:sp>
      <p:sp>
        <p:nvSpPr>
          <p:cNvPr id="16" name="Rectangle 15">
            <a:extLst>
              <a:ext uri="{FF2B5EF4-FFF2-40B4-BE49-F238E27FC236}">
                <a16:creationId xmlns:a16="http://schemas.microsoft.com/office/drawing/2014/main" id="{CB44330D-EA18-4254-AA95-EB49948539B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881759" y="480060"/>
            <a:ext cx="8428482" cy="5897880"/>
          </a:xfrm>
          <a:prstGeom prst="rect">
            <a:avLst/>
          </a:prstGeom>
          <a:solidFill>
            <a:srgbClr val="FFFFF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457200"/>
            <a:endParaRPr lang="en-US">
              <a:solidFill>
                <a:prstClr val="white"/>
              </a:solidFill>
              <a:latin typeface="Calibri"/>
            </a:endParaRPr>
          </a:p>
        </p:txBody>
      </p:sp>
      <p:pic>
        <p:nvPicPr>
          <p:cNvPr id="6" name="Picture 5" descr="A brochure with text and images&#10;&#10;AI-generated content may be incorrect.">
            <a:extLst>
              <a:ext uri="{FF2B5EF4-FFF2-40B4-BE49-F238E27FC236}">
                <a16:creationId xmlns:a16="http://schemas.microsoft.com/office/drawing/2014/main" id="{E89C1AF2-FA2A-0868-513E-626A0F607DCE}"/>
              </a:ext>
            </a:extLst>
          </p:cNvPr>
          <p:cNvPicPr>
            <a:picLocks noChangeAspect="1"/>
          </p:cNvPicPr>
          <p:nvPr/>
        </p:nvPicPr>
        <p:blipFill>
          <a:blip r:embed="rId2"/>
          <a:stretch>
            <a:fillRect/>
          </a:stretch>
        </p:blipFill>
        <p:spPr>
          <a:xfrm>
            <a:off x="4236656" y="643467"/>
            <a:ext cx="3718686" cy="5571066"/>
          </a:xfrm>
          <a:prstGeom prst="rect">
            <a:avLst/>
          </a:prstGeom>
        </p:spPr>
      </p:pic>
    </p:spTree>
    <p:extLst>
      <p:ext uri="{BB962C8B-B14F-4D97-AF65-F5344CB8AC3E}">
        <p14:creationId xmlns:p14="http://schemas.microsoft.com/office/powerpoint/2010/main" val="3864080206"/>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9" name="Rectangle 8">
            <a:extLst>
              <a:ext uri="{FF2B5EF4-FFF2-40B4-BE49-F238E27FC236}">
                <a16:creationId xmlns:a16="http://schemas.microsoft.com/office/drawing/2014/main" id="{6166C6D1-23AC-49C4-BA07-238E4E9F8CE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57200" y="461737"/>
            <a:ext cx="2149361" cy="1870055"/>
          </a:xfrm>
          <a:prstGeom prst="rect">
            <a:avLst/>
          </a:prstGeom>
          <a:solidFill>
            <a:schemeClr val="accent5">
              <a:alpha val="95000"/>
            </a:schemeClr>
          </a:solidFill>
          <a:ln w="254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Calibri" panose="020F0502020204030204"/>
              <a:ea typeface="+mn-ea"/>
              <a:cs typeface="+mn-cs"/>
            </a:endParaRPr>
          </a:p>
        </p:txBody>
      </p:sp>
      <p:sp>
        <p:nvSpPr>
          <p:cNvPr id="11" name="Rectangle 10">
            <a:extLst>
              <a:ext uri="{FF2B5EF4-FFF2-40B4-BE49-F238E27FC236}">
                <a16:creationId xmlns:a16="http://schemas.microsoft.com/office/drawing/2014/main" id="{B775CD93-9DF2-48CB-9F57-1BCA9A46C7F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2752604" y="453981"/>
            <a:ext cx="6675120" cy="1877811"/>
          </a:xfrm>
          <a:prstGeom prst="rect">
            <a:avLst/>
          </a:prstGeom>
          <a:solidFill>
            <a:srgbClr val="595959"/>
          </a:solidFill>
          <a:ln w="254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Calibri" panose="020F0502020204030204"/>
              <a:ea typeface="+mn-ea"/>
              <a:cs typeface="+mn-cs"/>
            </a:endParaRPr>
          </a:p>
        </p:txBody>
      </p:sp>
      <p:sp>
        <p:nvSpPr>
          <p:cNvPr id="2" name="Title 1"/>
          <p:cNvSpPr>
            <a:spLocks noGrp="1"/>
          </p:cNvSpPr>
          <p:nvPr>
            <p:ph type="title"/>
          </p:nvPr>
        </p:nvSpPr>
        <p:spPr>
          <a:xfrm>
            <a:off x="3045213" y="731520"/>
            <a:ext cx="6089904" cy="1426464"/>
          </a:xfrm>
        </p:spPr>
        <p:txBody>
          <a:bodyPr>
            <a:normAutofit/>
          </a:bodyPr>
          <a:lstStyle/>
          <a:p>
            <a:pPr algn="ctr"/>
            <a:r>
              <a:rPr lang="en-US" dirty="0">
                <a:solidFill>
                  <a:srgbClr val="FFFFFF"/>
                </a:solidFill>
              </a:rPr>
              <a:t>PAC Meeting Schedule  2025-2026</a:t>
            </a:r>
          </a:p>
        </p:txBody>
      </p:sp>
      <p:sp>
        <p:nvSpPr>
          <p:cNvPr id="13" name="Rectangle 12">
            <a:extLst>
              <a:ext uri="{FF2B5EF4-FFF2-40B4-BE49-F238E27FC236}">
                <a16:creationId xmlns:a16="http://schemas.microsoft.com/office/drawing/2014/main" id="{E186B68C-84BC-4A6E-99D1-EE87483C134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9573768" y="453155"/>
            <a:ext cx="2149358" cy="1878638"/>
          </a:xfrm>
          <a:prstGeom prst="rect">
            <a:avLst/>
          </a:prstGeom>
          <a:solidFill>
            <a:srgbClr val="A5A5A5"/>
          </a:solidFill>
          <a:ln w="254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Calibri" panose="020F0502020204030204"/>
              <a:ea typeface="+mn-ea"/>
              <a:cs typeface="+mn-cs"/>
            </a:endParaRPr>
          </a:p>
        </p:txBody>
      </p:sp>
      <p:sp>
        <p:nvSpPr>
          <p:cNvPr id="15" name="Rectangle 14">
            <a:extLst>
              <a:ext uri="{FF2B5EF4-FFF2-40B4-BE49-F238E27FC236}">
                <a16:creationId xmlns:a16="http://schemas.microsoft.com/office/drawing/2014/main" id="{1C091803-41C2-48E0-9228-5148460C747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58920" y="2480956"/>
            <a:ext cx="11264206" cy="3918122"/>
          </a:xfrm>
          <a:prstGeom prst="rect">
            <a:avLst/>
          </a:prstGeom>
          <a:solidFill>
            <a:schemeClr val="tx1">
              <a:lumMod val="50000"/>
              <a:lumOff val="50000"/>
              <a:alpha val="2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graphicFrame>
        <p:nvGraphicFramePr>
          <p:cNvPr id="4" name="Content Placeholder 3"/>
          <p:cNvGraphicFramePr>
            <a:graphicFrameLocks noGrp="1"/>
          </p:cNvGraphicFramePr>
          <p:nvPr>
            <p:ph idx="1"/>
          </p:nvPr>
        </p:nvGraphicFramePr>
        <p:xfrm>
          <a:off x="1102406" y="2802156"/>
          <a:ext cx="9971314" cy="3276168"/>
        </p:xfrm>
        <a:graphic>
          <a:graphicData uri="http://schemas.openxmlformats.org/drawingml/2006/table">
            <a:tbl>
              <a:tblPr firstRow="1" firstCol="1" bandRow="1">
                <a:tableStyleId>{D27102A9-8310-4765-A935-A1911B00CA55}</a:tableStyleId>
              </a:tblPr>
              <a:tblGrid>
                <a:gridCol w="4985657">
                  <a:extLst>
                    <a:ext uri="{9D8B030D-6E8A-4147-A177-3AD203B41FA5}">
                      <a16:colId xmlns:a16="http://schemas.microsoft.com/office/drawing/2014/main" val="4150772589"/>
                    </a:ext>
                  </a:extLst>
                </a:gridCol>
                <a:gridCol w="4985657">
                  <a:extLst>
                    <a:ext uri="{9D8B030D-6E8A-4147-A177-3AD203B41FA5}">
                      <a16:colId xmlns:a16="http://schemas.microsoft.com/office/drawing/2014/main" val="601494831"/>
                    </a:ext>
                  </a:extLst>
                </a:gridCol>
              </a:tblGrid>
              <a:tr h="546028">
                <a:tc>
                  <a:txBody>
                    <a:bodyPr/>
                    <a:lstStyle/>
                    <a:p>
                      <a:pPr marL="0" marR="0">
                        <a:spcBef>
                          <a:spcPts val="0"/>
                        </a:spcBef>
                        <a:spcAft>
                          <a:spcPts val="0"/>
                        </a:spcAft>
                      </a:pPr>
                      <a:r>
                        <a:rPr lang="en-US" sz="3300" b="0">
                          <a:effectLst/>
                        </a:rPr>
                        <a:t>Training Session #1</a:t>
                      </a:r>
                      <a:endParaRPr lang="en-US" sz="3300" b="0">
                        <a:effectLst/>
                        <a:latin typeface="Times New Roman" panose="02020603050405020304" pitchFamily="18" charset="0"/>
                        <a:ea typeface="Times New Roman" panose="02020603050405020304" pitchFamily="18" charset="0"/>
                      </a:endParaRPr>
                    </a:p>
                  </a:txBody>
                  <a:tcPr marL="0" marR="0" marT="0" marB="0" anchor="ctr"/>
                </a:tc>
                <a:tc>
                  <a:txBody>
                    <a:bodyPr/>
                    <a:lstStyle/>
                    <a:p>
                      <a:pPr marL="0" marR="0">
                        <a:spcBef>
                          <a:spcPts val="0"/>
                        </a:spcBef>
                        <a:spcAft>
                          <a:spcPts val="0"/>
                        </a:spcAft>
                      </a:pPr>
                      <a:r>
                        <a:rPr lang="en-US" sz="3300" b="0" dirty="0">
                          <a:effectLst/>
                        </a:rPr>
                        <a:t>October 28, 2025</a:t>
                      </a:r>
                      <a:endParaRPr lang="en-US" sz="3300" b="0" dirty="0">
                        <a:effectLst/>
                        <a:latin typeface="Times New Roman" panose="02020603050405020304" pitchFamily="18" charset="0"/>
                        <a:ea typeface="Times New Roman" panose="02020603050405020304" pitchFamily="18" charset="0"/>
                      </a:endParaRPr>
                    </a:p>
                  </a:txBody>
                  <a:tcPr marL="0" marR="0" marT="0" marB="0" anchor="ctr"/>
                </a:tc>
                <a:extLst>
                  <a:ext uri="{0D108BD9-81ED-4DB2-BD59-A6C34878D82A}">
                    <a16:rowId xmlns:a16="http://schemas.microsoft.com/office/drawing/2014/main" val="1982879080"/>
                  </a:ext>
                </a:extLst>
              </a:tr>
              <a:tr h="546028">
                <a:tc>
                  <a:txBody>
                    <a:bodyPr/>
                    <a:lstStyle/>
                    <a:p>
                      <a:pPr marL="0" marR="0">
                        <a:spcBef>
                          <a:spcPts val="0"/>
                        </a:spcBef>
                        <a:spcAft>
                          <a:spcPts val="0"/>
                        </a:spcAft>
                      </a:pPr>
                      <a:r>
                        <a:rPr lang="en-US" sz="3300" b="0">
                          <a:effectLst/>
                        </a:rPr>
                        <a:t>Training Session #2</a:t>
                      </a:r>
                      <a:endParaRPr lang="en-US" sz="3300" b="0">
                        <a:effectLst/>
                        <a:latin typeface="Times New Roman" panose="02020603050405020304" pitchFamily="18" charset="0"/>
                        <a:ea typeface="Times New Roman" panose="02020603050405020304" pitchFamily="18" charset="0"/>
                      </a:endParaRPr>
                    </a:p>
                  </a:txBody>
                  <a:tcPr marL="0" marR="0" marT="0" marB="0" anchor="ctr"/>
                </a:tc>
                <a:tc>
                  <a:txBody>
                    <a:bodyPr/>
                    <a:lstStyle/>
                    <a:p>
                      <a:pPr marL="0" marR="0">
                        <a:spcBef>
                          <a:spcPts val="0"/>
                        </a:spcBef>
                        <a:spcAft>
                          <a:spcPts val="0"/>
                        </a:spcAft>
                      </a:pPr>
                      <a:r>
                        <a:rPr lang="en-US" sz="3300" dirty="0">
                          <a:effectLst/>
                        </a:rPr>
                        <a:t>November 18, 2025</a:t>
                      </a:r>
                      <a:endParaRPr lang="en-US" sz="3300" dirty="0">
                        <a:effectLst/>
                        <a:latin typeface="Times New Roman" panose="02020603050405020304" pitchFamily="18" charset="0"/>
                        <a:ea typeface="Times New Roman" panose="02020603050405020304" pitchFamily="18" charset="0"/>
                      </a:endParaRPr>
                    </a:p>
                  </a:txBody>
                  <a:tcPr marL="0" marR="0" marT="0" marB="0" anchor="ctr"/>
                </a:tc>
                <a:extLst>
                  <a:ext uri="{0D108BD9-81ED-4DB2-BD59-A6C34878D82A}">
                    <a16:rowId xmlns:a16="http://schemas.microsoft.com/office/drawing/2014/main" val="4161179321"/>
                  </a:ext>
                </a:extLst>
              </a:tr>
              <a:tr h="546028">
                <a:tc>
                  <a:txBody>
                    <a:bodyPr/>
                    <a:lstStyle/>
                    <a:p>
                      <a:pPr marL="0" marR="0">
                        <a:spcBef>
                          <a:spcPts val="0"/>
                        </a:spcBef>
                        <a:spcAft>
                          <a:spcPts val="0"/>
                        </a:spcAft>
                      </a:pPr>
                      <a:r>
                        <a:rPr lang="en-US" sz="3300" b="0">
                          <a:effectLst/>
                        </a:rPr>
                        <a:t>Meeting 1</a:t>
                      </a:r>
                      <a:endParaRPr lang="en-US" sz="3300" b="0">
                        <a:effectLst/>
                        <a:latin typeface="Times New Roman" panose="02020603050405020304" pitchFamily="18" charset="0"/>
                        <a:ea typeface="Times New Roman" panose="02020603050405020304" pitchFamily="18" charset="0"/>
                      </a:endParaRPr>
                    </a:p>
                  </a:txBody>
                  <a:tcPr marL="0" marR="0" marT="0" marB="0" anchor="ctr"/>
                </a:tc>
                <a:tc>
                  <a:txBody>
                    <a:bodyPr/>
                    <a:lstStyle/>
                    <a:p>
                      <a:pPr marL="0" marR="0">
                        <a:spcBef>
                          <a:spcPts val="0"/>
                        </a:spcBef>
                        <a:spcAft>
                          <a:spcPts val="0"/>
                        </a:spcAft>
                      </a:pPr>
                      <a:r>
                        <a:rPr lang="en-US" sz="3300" dirty="0">
                          <a:effectLst/>
                        </a:rPr>
                        <a:t>December </a:t>
                      </a:r>
                      <a:r>
                        <a:rPr lang="en-US" sz="3300" strike="dblStrike" baseline="0" dirty="0">
                          <a:effectLst/>
                        </a:rPr>
                        <a:t>16</a:t>
                      </a:r>
                      <a:r>
                        <a:rPr lang="en-US" sz="3300" dirty="0">
                          <a:effectLst/>
                        </a:rPr>
                        <a:t> </a:t>
                      </a:r>
                      <a:r>
                        <a:rPr lang="en-US" sz="3300" b="1" dirty="0">
                          <a:solidFill>
                            <a:srgbClr val="FF0000"/>
                          </a:solidFill>
                          <a:effectLst/>
                        </a:rPr>
                        <a:t>9</a:t>
                      </a:r>
                      <a:r>
                        <a:rPr lang="en-US" sz="3300" dirty="0">
                          <a:effectLst/>
                        </a:rPr>
                        <a:t>, 2025</a:t>
                      </a:r>
                      <a:endParaRPr lang="en-US" sz="3300" dirty="0">
                        <a:effectLst/>
                        <a:latin typeface="Times New Roman" panose="02020603050405020304" pitchFamily="18" charset="0"/>
                        <a:ea typeface="Times New Roman" panose="02020603050405020304" pitchFamily="18" charset="0"/>
                      </a:endParaRPr>
                    </a:p>
                  </a:txBody>
                  <a:tcPr marL="0" marR="0" marT="0" marB="0" anchor="ctr"/>
                </a:tc>
                <a:extLst>
                  <a:ext uri="{0D108BD9-81ED-4DB2-BD59-A6C34878D82A}">
                    <a16:rowId xmlns:a16="http://schemas.microsoft.com/office/drawing/2014/main" val="4071710248"/>
                  </a:ext>
                </a:extLst>
              </a:tr>
              <a:tr h="546028">
                <a:tc>
                  <a:txBody>
                    <a:bodyPr/>
                    <a:lstStyle/>
                    <a:p>
                      <a:pPr marL="0" marR="0">
                        <a:spcBef>
                          <a:spcPts val="0"/>
                        </a:spcBef>
                        <a:spcAft>
                          <a:spcPts val="0"/>
                        </a:spcAft>
                      </a:pPr>
                      <a:r>
                        <a:rPr lang="en-US" sz="3300" b="0">
                          <a:effectLst/>
                        </a:rPr>
                        <a:t>Meeting 2</a:t>
                      </a:r>
                      <a:endParaRPr lang="en-US" sz="3300" b="0">
                        <a:effectLst/>
                        <a:latin typeface="Times New Roman" panose="02020603050405020304" pitchFamily="18" charset="0"/>
                        <a:ea typeface="Times New Roman" panose="02020603050405020304" pitchFamily="18" charset="0"/>
                      </a:endParaRPr>
                    </a:p>
                  </a:txBody>
                  <a:tcPr marL="0" marR="0" marT="0" marB="0" anchor="ctr"/>
                </a:tc>
                <a:tc>
                  <a:txBody>
                    <a:bodyPr/>
                    <a:lstStyle/>
                    <a:p>
                      <a:pPr marL="0" marR="0">
                        <a:spcBef>
                          <a:spcPts val="0"/>
                        </a:spcBef>
                        <a:spcAft>
                          <a:spcPts val="0"/>
                        </a:spcAft>
                      </a:pPr>
                      <a:r>
                        <a:rPr lang="en-US" sz="3300" dirty="0">
                          <a:effectLst/>
                        </a:rPr>
                        <a:t>February 3, 2026</a:t>
                      </a:r>
                      <a:endParaRPr lang="en-US" sz="3300" dirty="0">
                        <a:effectLst/>
                        <a:latin typeface="Times New Roman" panose="02020603050405020304" pitchFamily="18" charset="0"/>
                        <a:ea typeface="Times New Roman" panose="02020603050405020304" pitchFamily="18" charset="0"/>
                      </a:endParaRPr>
                    </a:p>
                  </a:txBody>
                  <a:tcPr marL="0" marR="0" marT="0" marB="0" anchor="ctr"/>
                </a:tc>
                <a:extLst>
                  <a:ext uri="{0D108BD9-81ED-4DB2-BD59-A6C34878D82A}">
                    <a16:rowId xmlns:a16="http://schemas.microsoft.com/office/drawing/2014/main" val="4052112315"/>
                  </a:ext>
                </a:extLst>
              </a:tr>
              <a:tr h="546028">
                <a:tc>
                  <a:txBody>
                    <a:bodyPr/>
                    <a:lstStyle/>
                    <a:p>
                      <a:pPr marL="0" marR="0">
                        <a:spcBef>
                          <a:spcPts val="0"/>
                        </a:spcBef>
                        <a:spcAft>
                          <a:spcPts val="0"/>
                        </a:spcAft>
                      </a:pPr>
                      <a:r>
                        <a:rPr lang="en-US" sz="3300" b="0">
                          <a:effectLst/>
                        </a:rPr>
                        <a:t>Meeting 3</a:t>
                      </a:r>
                      <a:endParaRPr lang="en-US" sz="3300" b="0">
                        <a:effectLst/>
                        <a:latin typeface="Times New Roman" panose="02020603050405020304" pitchFamily="18" charset="0"/>
                        <a:ea typeface="Times New Roman" panose="02020603050405020304" pitchFamily="18" charset="0"/>
                      </a:endParaRPr>
                    </a:p>
                  </a:txBody>
                  <a:tcPr marL="0" marR="0" marT="0" marB="0" anchor="ctr"/>
                </a:tc>
                <a:tc>
                  <a:txBody>
                    <a:bodyPr/>
                    <a:lstStyle/>
                    <a:p>
                      <a:pPr marL="0" marR="0">
                        <a:spcBef>
                          <a:spcPts val="0"/>
                        </a:spcBef>
                        <a:spcAft>
                          <a:spcPts val="0"/>
                        </a:spcAft>
                      </a:pPr>
                      <a:r>
                        <a:rPr lang="en-US" sz="3300" dirty="0">
                          <a:effectLst/>
                        </a:rPr>
                        <a:t>March 17, 2026</a:t>
                      </a:r>
                      <a:endParaRPr lang="en-US" sz="3300" dirty="0">
                        <a:effectLst/>
                        <a:latin typeface="Times New Roman" panose="02020603050405020304" pitchFamily="18" charset="0"/>
                        <a:ea typeface="Times New Roman" panose="02020603050405020304" pitchFamily="18" charset="0"/>
                      </a:endParaRPr>
                    </a:p>
                  </a:txBody>
                  <a:tcPr marL="0" marR="0" marT="0" marB="0" anchor="ctr"/>
                </a:tc>
                <a:extLst>
                  <a:ext uri="{0D108BD9-81ED-4DB2-BD59-A6C34878D82A}">
                    <a16:rowId xmlns:a16="http://schemas.microsoft.com/office/drawing/2014/main" val="1673352169"/>
                  </a:ext>
                </a:extLst>
              </a:tr>
              <a:tr h="546028">
                <a:tc>
                  <a:txBody>
                    <a:bodyPr/>
                    <a:lstStyle/>
                    <a:p>
                      <a:pPr marL="0" marR="0">
                        <a:spcBef>
                          <a:spcPts val="0"/>
                        </a:spcBef>
                        <a:spcAft>
                          <a:spcPts val="0"/>
                        </a:spcAft>
                      </a:pPr>
                      <a:r>
                        <a:rPr lang="en-US" sz="3300" b="0">
                          <a:effectLst/>
                        </a:rPr>
                        <a:t>Meeting 4</a:t>
                      </a:r>
                      <a:endParaRPr lang="en-US" sz="3300" b="0">
                        <a:effectLst/>
                        <a:latin typeface="Times New Roman" panose="02020603050405020304" pitchFamily="18" charset="0"/>
                        <a:ea typeface="Times New Roman" panose="02020603050405020304" pitchFamily="18" charset="0"/>
                      </a:endParaRPr>
                    </a:p>
                  </a:txBody>
                  <a:tcPr marL="0" marR="0" marT="0" marB="0" anchor="ctr"/>
                </a:tc>
                <a:tc>
                  <a:txBody>
                    <a:bodyPr/>
                    <a:lstStyle/>
                    <a:p>
                      <a:pPr marL="0" marR="0">
                        <a:spcBef>
                          <a:spcPts val="0"/>
                        </a:spcBef>
                        <a:spcAft>
                          <a:spcPts val="0"/>
                        </a:spcAft>
                      </a:pPr>
                      <a:r>
                        <a:rPr lang="en-US" sz="3300" dirty="0">
                          <a:effectLst/>
                        </a:rPr>
                        <a:t>May 12, 2026</a:t>
                      </a:r>
                      <a:endParaRPr lang="en-US" sz="3300" dirty="0">
                        <a:effectLst/>
                        <a:latin typeface="Times New Roman" panose="02020603050405020304" pitchFamily="18" charset="0"/>
                        <a:ea typeface="Times New Roman" panose="02020603050405020304" pitchFamily="18" charset="0"/>
                      </a:endParaRPr>
                    </a:p>
                  </a:txBody>
                  <a:tcPr marL="0" marR="0" marT="0" marB="0" anchor="ctr"/>
                </a:tc>
                <a:extLst>
                  <a:ext uri="{0D108BD9-81ED-4DB2-BD59-A6C34878D82A}">
                    <a16:rowId xmlns:a16="http://schemas.microsoft.com/office/drawing/2014/main" val="3914149027"/>
                  </a:ext>
                </a:extLst>
              </a:tr>
            </a:tbl>
          </a:graphicData>
        </a:graphic>
      </p:graphicFrame>
    </p:spTree>
    <p:extLst>
      <p:ext uri="{BB962C8B-B14F-4D97-AF65-F5344CB8AC3E}">
        <p14:creationId xmlns:p14="http://schemas.microsoft.com/office/powerpoint/2010/main" val="482934941"/>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7" name="Rectangle 16">
            <a:extLst>
              <a:ext uri="{FF2B5EF4-FFF2-40B4-BE49-F238E27FC236}">
                <a16:creationId xmlns:a16="http://schemas.microsoft.com/office/drawing/2014/main" id="{100EDD19-6802-4EC3-95CE-CFFAB042CFD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2" name="Title 1"/>
          <p:cNvSpPr>
            <a:spLocks noGrp="1"/>
          </p:cNvSpPr>
          <p:nvPr>
            <p:ph type="title"/>
          </p:nvPr>
        </p:nvSpPr>
        <p:spPr>
          <a:xfrm>
            <a:off x="838200" y="365125"/>
            <a:ext cx="10515600" cy="1325563"/>
          </a:xfrm>
        </p:spPr>
        <p:txBody>
          <a:bodyPr>
            <a:normAutofit/>
          </a:bodyPr>
          <a:lstStyle/>
          <a:p>
            <a:r>
              <a:rPr lang="en-US" sz="5400" dirty="0"/>
              <a:t>Thank You!!!	</a:t>
            </a:r>
          </a:p>
        </p:txBody>
      </p:sp>
      <p:sp>
        <p:nvSpPr>
          <p:cNvPr id="19" name="sketch line">
            <a:extLst>
              <a:ext uri="{FF2B5EF4-FFF2-40B4-BE49-F238E27FC236}">
                <a16:creationId xmlns:a16="http://schemas.microsoft.com/office/drawing/2014/main" id="{DB17E863-922E-4C26-BD64-E8FD41D2866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669036" y="1677373"/>
            <a:ext cx="10853928" cy="18288"/>
          </a:xfrm>
          <a:custGeom>
            <a:avLst/>
            <a:gdLst>
              <a:gd name="csX0" fmla="*/ 0 w 10853928"/>
              <a:gd name="csY0" fmla="*/ 0 h 18288"/>
              <a:gd name="csX1" fmla="*/ 461292 w 10853928"/>
              <a:gd name="csY1" fmla="*/ 0 h 18288"/>
              <a:gd name="csX2" fmla="*/ 1139662 w 10853928"/>
              <a:gd name="csY2" fmla="*/ 0 h 18288"/>
              <a:gd name="csX3" fmla="*/ 1926572 w 10853928"/>
              <a:gd name="csY3" fmla="*/ 0 h 18288"/>
              <a:gd name="csX4" fmla="*/ 2279325 w 10853928"/>
              <a:gd name="csY4" fmla="*/ 0 h 18288"/>
              <a:gd name="csX5" fmla="*/ 2632078 w 10853928"/>
              <a:gd name="csY5" fmla="*/ 0 h 18288"/>
              <a:gd name="csX6" fmla="*/ 3527527 w 10853928"/>
              <a:gd name="csY6" fmla="*/ 0 h 18288"/>
              <a:gd name="csX7" fmla="*/ 4205897 w 10853928"/>
              <a:gd name="csY7" fmla="*/ 0 h 18288"/>
              <a:gd name="csX8" fmla="*/ 4558650 w 10853928"/>
              <a:gd name="csY8" fmla="*/ 0 h 18288"/>
              <a:gd name="csX9" fmla="*/ 5237020 w 10853928"/>
              <a:gd name="csY9" fmla="*/ 0 h 18288"/>
              <a:gd name="csX10" fmla="*/ 6132469 w 10853928"/>
              <a:gd name="csY10" fmla="*/ 0 h 18288"/>
              <a:gd name="csX11" fmla="*/ 6702301 w 10853928"/>
              <a:gd name="csY11" fmla="*/ 0 h 18288"/>
              <a:gd name="csX12" fmla="*/ 7272132 w 10853928"/>
              <a:gd name="csY12" fmla="*/ 0 h 18288"/>
              <a:gd name="csX13" fmla="*/ 7950502 w 10853928"/>
              <a:gd name="csY13" fmla="*/ 0 h 18288"/>
              <a:gd name="csX14" fmla="*/ 8737412 w 10853928"/>
              <a:gd name="csY14" fmla="*/ 0 h 18288"/>
              <a:gd name="csX15" fmla="*/ 9524322 w 10853928"/>
              <a:gd name="csY15" fmla="*/ 0 h 18288"/>
              <a:gd name="csX16" fmla="*/ 10853928 w 10853928"/>
              <a:gd name="csY16" fmla="*/ 0 h 18288"/>
              <a:gd name="csX17" fmla="*/ 10853928 w 10853928"/>
              <a:gd name="csY17" fmla="*/ 18288 h 18288"/>
              <a:gd name="csX18" fmla="*/ 10392636 w 10853928"/>
              <a:gd name="csY18" fmla="*/ 18288 h 18288"/>
              <a:gd name="csX19" fmla="*/ 9497187 w 10853928"/>
              <a:gd name="csY19" fmla="*/ 18288 h 18288"/>
              <a:gd name="csX20" fmla="*/ 8818817 w 10853928"/>
              <a:gd name="csY20" fmla="*/ 18288 h 18288"/>
              <a:gd name="csX21" fmla="*/ 8466064 w 10853928"/>
              <a:gd name="csY21" fmla="*/ 18288 h 18288"/>
              <a:gd name="csX22" fmla="*/ 7787693 w 10853928"/>
              <a:gd name="csY22" fmla="*/ 18288 h 18288"/>
              <a:gd name="csX23" fmla="*/ 7217862 w 10853928"/>
              <a:gd name="csY23" fmla="*/ 18288 h 18288"/>
              <a:gd name="csX24" fmla="*/ 6648031 w 10853928"/>
              <a:gd name="csY24" fmla="*/ 18288 h 18288"/>
              <a:gd name="csX25" fmla="*/ 6078200 w 10853928"/>
              <a:gd name="csY25" fmla="*/ 18288 h 18288"/>
              <a:gd name="csX26" fmla="*/ 5508368 w 10853928"/>
              <a:gd name="csY26" fmla="*/ 18288 h 18288"/>
              <a:gd name="csX27" fmla="*/ 4721459 w 10853928"/>
              <a:gd name="csY27" fmla="*/ 18288 h 18288"/>
              <a:gd name="csX28" fmla="*/ 4043088 w 10853928"/>
              <a:gd name="csY28" fmla="*/ 18288 h 18288"/>
              <a:gd name="csX29" fmla="*/ 3690336 w 10853928"/>
              <a:gd name="csY29" fmla="*/ 18288 h 18288"/>
              <a:gd name="csX30" fmla="*/ 3120504 w 10853928"/>
              <a:gd name="csY30" fmla="*/ 18288 h 18288"/>
              <a:gd name="csX31" fmla="*/ 2333595 w 10853928"/>
              <a:gd name="csY31" fmla="*/ 18288 h 18288"/>
              <a:gd name="csX32" fmla="*/ 1872303 w 10853928"/>
              <a:gd name="csY32" fmla="*/ 18288 h 18288"/>
              <a:gd name="csX33" fmla="*/ 976854 w 10853928"/>
              <a:gd name="csY33" fmla="*/ 18288 h 18288"/>
              <a:gd name="csX34" fmla="*/ 0 w 10853928"/>
              <a:gd name="csY34" fmla="*/ 18288 h 18288"/>
              <a:gd name="csX35" fmla="*/ 0 w 10853928"/>
              <a:gd name="csY35" fmla="*/ 0 h 18288"/>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 ang="0">
                <a:pos x="csX12" y="csY12"/>
              </a:cxn>
              <a:cxn ang="0">
                <a:pos x="csX13" y="csY13"/>
              </a:cxn>
              <a:cxn ang="0">
                <a:pos x="csX14" y="csY14"/>
              </a:cxn>
              <a:cxn ang="0">
                <a:pos x="csX15" y="csY15"/>
              </a:cxn>
              <a:cxn ang="0">
                <a:pos x="csX16" y="csY16"/>
              </a:cxn>
              <a:cxn ang="0">
                <a:pos x="csX17" y="csY17"/>
              </a:cxn>
              <a:cxn ang="0">
                <a:pos x="csX18" y="csY18"/>
              </a:cxn>
              <a:cxn ang="0">
                <a:pos x="csX19" y="csY19"/>
              </a:cxn>
              <a:cxn ang="0">
                <a:pos x="csX20" y="csY20"/>
              </a:cxn>
              <a:cxn ang="0">
                <a:pos x="csX21" y="csY21"/>
              </a:cxn>
              <a:cxn ang="0">
                <a:pos x="csX22" y="csY22"/>
              </a:cxn>
              <a:cxn ang="0">
                <a:pos x="csX23" y="csY23"/>
              </a:cxn>
              <a:cxn ang="0">
                <a:pos x="csX24" y="csY24"/>
              </a:cxn>
              <a:cxn ang="0">
                <a:pos x="csX25" y="csY25"/>
              </a:cxn>
              <a:cxn ang="0">
                <a:pos x="csX26" y="csY26"/>
              </a:cxn>
              <a:cxn ang="0">
                <a:pos x="csX27" y="csY27"/>
              </a:cxn>
              <a:cxn ang="0">
                <a:pos x="csX28" y="csY28"/>
              </a:cxn>
              <a:cxn ang="0">
                <a:pos x="csX29" y="csY29"/>
              </a:cxn>
              <a:cxn ang="0">
                <a:pos x="csX30" y="csY30"/>
              </a:cxn>
              <a:cxn ang="0">
                <a:pos x="csX31" y="csY31"/>
              </a:cxn>
              <a:cxn ang="0">
                <a:pos x="csX32" y="csY32"/>
              </a:cxn>
              <a:cxn ang="0">
                <a:pos x="csX33" y="csY33"/>
              </a:cxn>
              <a:cxn ang="0">
                <a:pos x="csX34" y="csY34"/>
              </a:cxn>
              <a:cxn ang="0">
                <a:pos x="csX35" y="csY35"/>
              </a:cxn>
            </a:cxnLst>
            <a:rect l="l" t="t" r="r" b="b"/>
            <a:pathLst>
              <a:path w="10853928" h="18288" fill="none" extrusionOk="0">
                <a:moveTo>
                  <a:pt x="0" y="0"/>
                </a:moveTo>
                <a:cubicBezTo>
                  <a:pt x="146993" y="-19076"/>
                  <a:pt x="347684" y="-4790"/>
                  <a:pt x="461292" y="0"/>
                </a:cubicBezTo>
                <a:cubicBezTo>
                  <a:pt x="574900" y="4790"/>
                  <a:pt x="808367" y="19821"/>
                  <a:pt x="1139662" y="0"/>
                </a:cubicBezTo>
                <a:cubicBezTo>
                  <a:pt x="1470957" y="-19821"/>
                  <a:pt x="1627405" y="5721"/>
                  <a:pt x="1926572" y="0"/>
                </a:cubicBezTo>
                <a:cubicBezTo>
                  <a:pt x="2225739" y="-5721"/>
                  <a:pt x="2137730" y="-3235"/>
                  <a:pt x="2279325" y="0"/>
                </a:cubicBezTo>
                <a:cubicBezTo>
                  <a:pt x="2420920" y="3235"/>
                  <a:pt x="2456518" y="9685"/>
                  <a:pt x="2632078" y="0"/>
                </a:cubicBezTo>
                <a:cubicBezTo>
                  <a:pt x="2807638" y="-9685"/>
                  <a:pt x="3211516" y="-43007"/>
                  <a:pt x="3527527" y="0"/>
                </a:cubicBezTo>
                <a:cubicBezTo>
                  <a:pt x="3843538" y="43007"/>
                  <a:pt x="4058833" y="22042"/>
                  <a:pt x="4205897" y="0"/>
                </a:cubicBezTo>
                <a:cubicBezTo>
                  <a:pt x="4352961" y="-22042"/>
                  <a:pt x="4474805" y="-11846"/>
                  <a:pt x="4558650" y="0"/>
                </a:cubicBezTo>
                <a:cubicBezTo>
                  <a:pt x="4642495" y="11846"/>
                  <a:pt x="5041928" y="-6069"/>
                  <a:pt x="5237020" y="0"/>
                </a:cubicBezTo>
                <a:cubicBezTo>
                  <a:pt x="5432112" y="6069"/>
                  <a:pt x="5943266" y="-17479"/>
                  <a:pt x="6132469" y="0"/>
                </a:cubicBezTo>
                <a:cubicBezTo>
                  <a:pt x="6321672" y="17479"/>
                  <a:pt x="6483872" y="26234"/>
                  <a:pt x="6702301" y="0"/>
                </a:cubicBezTo>
                <a:cubicBezTo>
                  <a:pt x="6920730" y="-26234"/>
                  <a:pt x="6991194" y="-15156"/>
                  <a:pt x="7272132" y="0"/>
                </a:cubicBezTo>
                <a:cubicBezTo>
                  <a:pt x="7553070" y="15156"/>
                  <a:pt x="7684444" y="-32961"/>
                  <a:pt x="7950502" y="0"/>
                </a:cubicBezTo>
                <a:cubicBezTo>
                  <a:pt x="8216560" y="32961"/>
                  <a:pt x="8493290" y="-10491"/>
                  <a:pt x="8737412" y="0"/>
                </a:cubicBezTo>
                <a:cubicBezTo>
                  <a:pt x="8981534" y="10491"/>
                  <a:pt x="9191586" y="-13899"/>
                  <a:pt x="9524322" y="0"/>
                </a:cubicBezTo>
                <a:cubicBezTo>
                  <a:pt x="9857058" y="13899"/>
                  <a:pt x="10297509" y="7485"/>
                  <a:pt x="10853928" y="0"/>
                </a:cubicBezTo>
                <a:cubicBezTo>
                  <a:pt x="10854574" y="4451"/>
                  <a:pt x="10854418" y="9226"/>
                  <a:pt x="10853928" y="18288"/>
                </a:cubicBezTo>
                <a:cubicBezTo>
                  <a:pt x="10691638" y="28522"/>
                  <a:pt x="10574319" y="29578"/>
                  <a:pt x="10392636" y="18288"/>
                </a:cubicBezTo>
                <a:cubicBezTo>
                  <a:pt x="10210953" y="6998"/>
                  <a:pt x="9836277" y="-16742"/>
                  <a:pt x="9497187" y="18288"/>
                </a:cubicBezTo>
                <a:cubicBezTo>
                  <a:pt x="9158097" y="53318"/>
                  <a:pt x="9119479" y="30714"/>
                  <a:pt x="8818817" y="18288"/>
                </a:cubicBezTo>
                <a:cubicBezTo>
                  <a:pt x="8518155" y="5863"/>
                  <a:pt x="8640037" y="6483"/>
                  <a:pt x="8466064" y="18288"/>
                </a:cubicBezTo>
                <a:cubicBezTo>
                  <a:pt x="8292091" y="30093"/>
                  <a:pt x="7997656" y="18914"/>
                  <a:pt x="7787693" y="18288"/>
                </a:cubicBezTo>
                <a:cubicBezTo>
                  <a:pt x="7577730" y="17662"/>
                  <a:pt x="7412468" y="21416"/>
                  <a:pt x="7217862" y="18288"/>
                </a:cubicBezTo>
                <a:cubicBezTo>
                  <a:pt x="7023256" y="15160"/>
                  <a:pt x="6898018" y="14824"/>
                  <a:pt x="6648031" y="18288"/>
                </a:cubicBezTo>
                <a:cubicBezTo>
                  <a:pt x="6398044" y="21752"/>
                  <a:pt x="6254402" y="38625"/>
                  <a:pt x="6078200" y="18288"/>
                </a:cubicBezTo>
                <a:cubicBezTo>
                  <a:pt x="5901998" y="-2049"/>
                  <a:pt x="5622886" y="3213"/>
                  <a:pt x="5508368" y="18288"/>
                </a:cubicBezTo>
                <a:cubicBezTo>
                  <a:pt x="5393850" y="33363"/>
                  <a:pt x="5036260" y="26830"/>
                  <a:pt x="4721459" y="18288"/>
                </a:cubicBezTo>
                <a:cubicBezTo>
                  <a:pt x="4406658" y="9746"/>
                  <a:pt x="4239221" y="41551"/>
                  <a:pt x="4043088" y="18288"/>
                </a:cubicBezTo>
                <a:cubicBezTo>
                  <a:pt x="3846955" y="-4975"/>
                  <a:pt x="3818802" y="34658"/>
                  <a:pt x="3690336" y="18288"/>
                </a:cubicBezTo>
                <a:cubicBezTo>
                  <a:pt x="3561870" y="1918"/>
                  <a:pt x="3265491" y="42194"/>
                  <a:pt x="3120504" y="18288"/>
                </a:cubicBezTo>
                <a:cubicBezTo>
                  <a:pt x="2975517" y="-5618"/>
                  <a:pt x="2720254" y="36673"/>
                  <a:pt x="2333595" y="18288"/>
                </a:cubicBezTo>
                <a:cubicBezTo>
                  <a:pt x="1946936" y="-97"/>
                  <a:pt x="2097241" y="5776"/>
                  <a:pt x="1872303" y="18288"/>
                </a:cubicBezTo>
                <a:cubicBezTo>
                  <a:pt x="1647365" y="30800"/>
                  <a:pt x="1282708" y="45380"/>
                  <a:pt x="976854" y="18288"/>
                </a:cubicBezTo>
                <a:cubicBezTo>
                  <a:pt x="671000" y="-8804"/>
                  <a:pt x="408401" y="-12775"/>
                  <a:pt x="0" y="18288"/>
                </a:cubicBezTo>
                <a:cubicBezTo>
                  <a:pt x="-213" y="9468"/>
                  <a:pt x="187" y="4459"/>
                  <a:pt x="0" y="0"/>
                </a:cubicBezTo>
                <a:close/>
              </a:path>
              <a:path w="10853928" h="18288" stroke="0" extrusionOk="0">
                <a:moveTo>
                  <a:pt x="0" y="0"/>
                </a:moveTo>
                <a:cubicBezTo>
                  <a:pt x="267322" y="15284"/>
                  <a:pt x="415388" y="-21048"/>
                  <a:pt x="569831" y="0"/>
                </a:cubicBezTo>
                <a:cubicBezTo>
                  <a:pt x="724274" y="21048"/>
                  <a:pt x="769333" y="-2353"/>
                  <a:pt x="922584" y="0"/>
                </a:cubicBezTo>
                <a:cubicBezTo>
                  <a:pt x="1075835" y="2353"/>
                  <a:pt x="1399490" y="-145"/>
                  <a:pt x="1818033" y="0"/>
                </a:cubicBezTo>
                <a:cubicBezTo>
                  <a:pt x="2236576" y="145"/>
                  <a:pt x="2145330" y="5482"/>
                  <a:pt x="2387864" y="0"/>
                </a:cubicBezTo>
                <a:cubicBezTo>
                  <a:pt x="2630398" y="-5482"/>
                  <a:pt x="2793207" y="18487"/>
                  <a:pt x="2957695" y="0"/>
                </a:cubicBezTo>
                <a:cubicBezTo>
                  <a:pt x="3122183" y="-18487"/>
                  <a:pt x="3579141" y="19003"/>
                  <a:pt x="3853144" y="0"/>
                </a:cubicBezTo>
                <a:cubicBezTo>
                  <a:pt x="4127147" y="-19003"/>
                  <a:pt x="4209857" y="12211"/>
                  <a:pt x="4314436" y="0"/>
                </a:cubicBezTo>
                <a:cubicBezTo>
                  <a:pt x="4419015" y="-12211"/>
                  <a:pt x="4762459" y="-17220"/>
                  <a:pt x="5209885" y="0"/>
                </a:cubicBezTo>
                <a:cubicBezTo>
                  <a:pt x="5657311" y="17220"/>
                  <a:pt x="5692663" y="-3290"/>
                  <a:pt x="6105335" y="0"/>
                </a:cubicBezTo>
                <a:cubicBezTo>
                  <a:pt x="6518007" y="3290"/>
                  <a:pt x="6455516" y="-5124"/>
                  <a:pt x="6783705" y="0"/>
                </a:cubicBezTo>
                <a:cubicBezTo>
                  <a:pt x="7111894" y="5124"/>
                  <a:pt x="7441941" y="-17829"/>
                  <a:pt x="7679154" y="0"/>
                </a:cubicBezTo>
                <a:cubicBezTo>
                  <a:pt x="7916367" y="17829"/>
                  <a:pt x="8102967" y="-24363"/>
                  <a:pt x="8248985" y="0"/>
                </a:cubicBezTo>
                <a:cubicBezTo>
                  <a:pt x="8395003" y="24363"/>
                  <a:pt x="8552393" y="25505"/>
                  <a:pt x="8818817" y="0"/>
                </a:cubicBezTo>
                <a:cubicBezTo>
                  <a:pt x="9085241" y="-25505"/>
                  <a:pt x="9411308" y="38000"/>
                  <a:pt x="9605726" y="0"/>
                </a:cubicBezTo>
                <a:cubicBezTo>
                  <a:pt x="9800144" y="-38000"/>
                  <a:pt x="10006468" y="-25741"/>
                  <a:pt x="10175558" y="0"/>
                </a:cubicBezTo>
                <a:cubicBezTo>
                  <a:pt x="10344648" y="25741"/>
                  <a:pt x="10696282" y="695"/>
                  <a:pt x="10853928" y="0"/>
                </a:cubicBezTo>
                <a:cubicBezTo>
                  <a:pt x="10853521" y="8690"/>
                  <a:pt x="10853774" y="14141"/>
                  <a:pt x="10853928" y="18288"/>
                </a:cubicBezTo>
                <a:cubicBezTo>
                  <a:pt x="10608124" y="24255"/>
                  <a:pt x="10343415" y="22307"/>
                  <a:pt x="10067018" y="18288"/>
                </a:cubicBezTo>
                <a:cubicBezTo>
                  <a:pt x="9790621" y="14270"/>
                  <a:pt x="9843266" y="3564"/>
                  <a:pt x="9714266" y="18288"/>
                </a:cubicBezTo>
                <a:cubicBezTo>
                  <a:pt x="9585266" y="33012"/>
                  <a:pt x="9379484" y="1875"/>
                  <a:pt x="9252974" y="18288"/>
                </a:cubicBezTo>
                <a:cubicBezTo>
                  <a:pt x="9126464" y="34701"/>
                  <a:pt x="8580678" y="-4904"/>
                  <a:pt x="8357525" y="18288"/>
                </a:cubicBezTo>
                <a:cubicBezTo>
                  <a:pt x="8134372" y="41480"/>
                  <a:pt x="7903199" y="26458"/>
                  <a:pt x="7679154" y="18288"/>
                </a:cubicBezTo>
                <a:cubicBezTo>
                  <a:pt x="7455109" y="10118"/>
                  <a:pt x="7435944" y="27109"/>
                  <a:pt x="7217862" y="18288"/>
                </a:cubicBezTo>
                <a:cubicBezTo>
                  <a:pt x="6999780" y="9467"/>
                  <a:pt x="6680409" y="18985"/>
                  <a:pt x="6539492" y="18288"/>
                </a:cubicBezTo>
                <a:cubicBezTo>
                  <a:pt x="6398575" y="17592"/>
                  <a:pt x="6312077" y="33018"/>
                  <a:pt x="6186739" y="18288"/>
                </a:cubicBezTo>
                <a:cubicBezTo>
                  <a:pt x="6061401" y="3558"/>
                  <a:pt x="5947033" y="12075"/>
                  <a:pt x="5833986" y="18288"/>
                </a:cubicBezTo>
                <a:cubicBezTo>
                  <a:pt x="5720939" y="24501"/>
                  <a:pt x="5482226" y="8586"/>
                  <a:pt x="5155616" y="18288"/>
                </a:cubicBezTo>
                <a:cubicBezTo>
                  <a:pt x="4829006" y="27991"/>
                  <a:pt x="4841274" y="29316"/>
                  <a:pt x="4694324" y="18288"/>
                </a:cubicBezTo>
                <a:cubicBezTo>
                  <a:pt x="4547374" y="7260"/>
                  <a:pt x="4077675" y="7013"/>
                  <a:pt x="3907414" y="18288"/>
                </a:cubicBezTo>
                <a:cubicBezTo>
                  <a:pt x="3737153" y="29564"/>
                  <a:pt x="3538393" y="21630"/>
                  <a:pt x="3446122" y="18288"/>
                </a:cubicBezTo>
                <a:cubicBezTo>
                  <a:pt x="3353851" y="14946"/>
                  <a:pt x="2990320" y="-8091"/>
                  <a:pt x="2659212" y="18288"/>
                </a:cubicBezTo>
                <a:cubicBezTo>
                  <a:pt x="2328104" y="44667"/>
                  <a:pt x="2427653" y="9607"/>
                  <a:pt x="2306460" y="18288"/>
                </a:cubicBezTo>
                <a:cubicBezTo>
                  <a:pt x="2185267" y="26969"/>
                  <a:pt x="1719763" y="3717"/>
                  <a:pt x="1519550" y="18288"/>
                </a:cubicBezTo>
                <a:cubicBezTo>
                  <a:pt x="1319337" y="32860"/>
                  <a:pt x="1167371" y="17040"/>
                  <a:pt x="1058258" y="18288"/>
                </a:cubicBezTo>
                <a:cubicBezTo>
                  <a:pt x="949145" y="19536"/>
                  <a:pt x="780234" y="31447"/>
                  <a:pt x="705505" y="18288"/>
                </a:cubicBezTo>
                <a:cubicBezTo>
                  <a:pt x="630776" y="5129"/>
                  <a:pt x="215796" y="30056"/>
                  <a:pt x="0" y="18288"/>
                </a:cubicBezTo>
                <a:cubicBezTo>
                  <a:pt x="-53" y="11301"/>
                  <a:pt x="-649" y="7756"/>
                  <a:pt x="0" y="0"/>
                </a:cubicBezTo>
                <a:close/>
              </a:path>
            </a:pathLst>
          </a:custGeom>
          <a:solidFill>
            <a:schemeClr val="accent2"/>
          </a:solidFill>
          <a:ln w="41275" cap="rnd">
            <a:solidFill>
              <a:schemeClr val="accent2"/>
            </a:solidFill>
            <a:round/>
            <a:extLst>
              <a:ext uri="{C807C97D-BFC1-408E-A445-0C87EB9F89A2}">
                <ask:lineSketchStyleProps xmlns:ask="http://schemas.microsoft.com/office/drawing/2018/sketchyshapes" sd="1219033472">
                  <a:prstGeom prst="rect">
                    <a:avLst/>
                  </a:prstGeom>
                  <ask:type>
                    <ask:lineSketchFreehand/>
                  </ask:type>
                </ask:lineSketchStyleProps>
              </a:ext>
            </a:extLs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3" name="Content Placeholder 2"/>
          <p:cNvSpPr>
            <a:spLocks noGrp="1"/>
          </p:cNvSpPr>
          <p:nvPr>
            <p:ph idx="1"/>
          </p:nvPr>
        </p:nvSpPr>
        <p:spPr>
          <a:xfrm>
            <a:off x="838200" y="1929384"/>
            <a:ext cx="10515600" cy="4251960"/>
          </a:xfrm>
        </p:spPr>
        <p:txBody>
          <a:bodyPr>
            <a:normAutofit/>
          </a:bodyPr>
          <a:lstStyle/>
          <a:p>
            <a:pPr>
              <a:spcBef>
                <a:spcPts val="1200"/>
              </a:spcBef>
            </a:pPr>
            <a:r>
              <a:rPr lang="en-US" sz="4800" dirty="0"/>
              <a:t>Adjourn PAC Meeting #3</a:t>
            </a:r>
          </a:p>
          <a:p>
            <a:pPr>
              <a:spcBef>
                <a:spcPts val="1200"/>
              </a:spcBef>
            </a:pPr>
            <a:endParaRPr lang="en-US" sz="4800" dirty="0"/>
          </a:p>
          <a:p>
            <a:pPr>
              <a:spcBef>
                <a:spcPts val="1200"/>
              </a:spcBef>
            </a:pPr>
            <a:r>
              <a:rPr lang="en-US" sz="4800" dirty="0"/>
              <a:t>Next PAC Meeting</a:t>
            </a:r>
          </a:p>
          <a:p>
            <a:pPr lvl="1">
              <a:spcBef>
                <a:spcPts val="1200"/>
              </a:spcBef>
            </a:pPr>
            <a:r>
              <a:rPr lang="en-US" sz="4400" dirty="0"/>
              <a:t>Tuesday, </a:t>
            </a:r>
            <a:r>
              <a:rPr lang="en-US" sz="4400"/>
              <a:t>May 12</a:t>
            </a:r>
            <a:r>
              <a:rPr lang="en-US" sz="4400" baseline="30000"/>
              <a:t>th</a:t>
            </a:r>
            <a:r>
              <a:rPr lang="en-US" sz="4400"/>
              <a:t> </a:t>
            </a:r>
            <a:r>
              <a:rPr lang="en-US" sz="4400" dirty="0"/>
              <a:t>@ 9:00 am</a:t>
            </a:r>
          </a:p>
        </p:txBody>
      </p:sp>
    </p:spTree>
    <p:extLst>
      <p:ext uri="{BB962C8B-B14F-4D97-AF65-F5344CB8AC3E}">
        <p14:creationId xmlns:p14="http://schemas.microsoft.com/office/powerpoint/2010/main" val="4091282877"/>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1_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2_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4.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531</TotalTime>
  <Words>2041</Words>
  <Application>Microsoft Office PowerPoint</Application>
  <PresentationFormat>Widescreen</PresentationFormat>
  <Paragraphs>287</Paragraphs>
  <Slides>29</Slides>
  <Notes>9</Notes>
  <HiddenSlides>0</HiddenSlides>
  <MMClips>0</MMClips>
  <ScaleCrop>false</ScaleCrop>
  <HeadingPairs>
    <vt:vector size="6" baseType="variant">
      <vt:variant>
        <vt:lpstr>Fonts Used</vt:lpstr>
      </vt:variant>
      <vt:variant>
        <vt:i4>6</vt:i4>
      </vt:variant>
      <vt:variant>
        <vt:lpstr>Theme</vt:lpstr>
      </vt:variant>
      <vt:variant>
        <vt:i4>3</vt:i4>
      </vt:variant>
      <vt:variant>
        <vt:lpstr>Slide Titles</vt:lpstr>
      </vt:variant>
      <vt:variant>
        <vt:i4>29</vt:i4>
      </vt:variant>
    </vt:vector>
  </HeadingPairs>
  <TitlesOfParts>
    <vt:vector size="38" baseType="lpstr">
      <vt:lpstr>Abadi</vt:lpstr>
      <vt:lpstr>Arial</vt:lpstr>
      <vt:lpstr>Calibri</vt:lpstr>
      <vt:lpstr>Calibri Light</vt:lpstr>
      <vt:lpstr>Times New Roman</vt:lpstr>
      <vt:lpstr>Wingdings</vt:lpstr>
      <vt:lpstr>Office Theme</vt:lpstr>
      <vt:lpstr>1_Office Theme</vt:lpstr>
      <vt:lpstr>2_Office Theme</vt:lpstr>
      <vt:lpstr>Hanford Elementary School District</vt:lpstr>
      <vt:lpstr>Welcome &amp; Introductions </vt:lpstr>
      <vt:lpstr>Local Control Accountability Plan (LCAP)</vt:lpstr>
      <vt:lpstr>The Local Control Accountability Plan (LCAP)</vt:lpstr>
      <vt:lpstr>PowerPoint Presentation</vt:lpstr>
      <vt:lpstr>The Local Control Accountability (LCAP) Goals</vt:lpstr>
      <vt:lpstr>LCAP Goal 4: </vt:lpstr>
      <vt:lpstr>LCAP Goal 4 - Actions</vt:lpstr>
      <vt:lpstr>LCAP Goal 4 – Actions (Continued)</vt:lpstr>
      <vt:lpstr>LCAP Goal 4 – Actions (Continued)</vt:lpstr>
      <vt:lpstr>LCAP Goal 5: </vt:lpstr>
      <vt:lpstr>LCAP Goal 5 – Actions </vt:lpstr>
      <vt:lpstr>LCAP Goal 6: </vt:lpstr>
      <vt:lpstr>LCAP Goal 6 – Actions </vt:lpstr>
      <vt:lpstr>California School Dashboard</vt:lpstr>
      <vt:lpstr>PowerPoint Presentation</vt:lpstr>
      <vt:lpstr>Suspension Rate</vt:lpstr>
      <vt:lpstr>Suspension Rate Proposed Target</vt:lpstr>
      <vt:lpstr>State Suspension Rate: Conclusions/Discussion</vt:lpstr>
      <vt:lpstr>Chronic Absenteeism</vt:lpstr>
      <vt:lpstr>Chronic Absenteeism Proposed Targets</vt:lpstr>
      <vt:lpstr>State Chronic Absenteeism Rate : Conclusions/Discussion</vt:lpstr>
      <vt:lpstr>Goal #4: LCAP Programs and Services</vt:lpstr>
      <vt:lpstr>Goal #4: LCAP Programs and Services</vt:lpstr>
      <vt:lpstr>Goal #4: LCAP Programs and Services: Conclusions/Discussion</vt:lpstr>
      <vt:lpstr>      Hanford Online Charter</vt:lpstr>
      <vt:lpstr>PowerPoint Presentation</vt:lpstr>
      <vt:lpstr>PAC Meeting Schedule  2025-2026</vt:lpstr>
      <vt:lpstr>Thank You!!! </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Hanford Elementary School District</dc:title>
  <dc:creator>Heugly, Robert</dc:creator>
  <cp:lastModifiedBy>Heugly, Robert</cp:lastModifiedBy>
  <cp:revision>1</cp:revision>
  <dcterms:created xsi:type="dcterms:W3CDTF">2023-03-03T00:12:32Z</dcterms:created>
  <dcterms:modified xsi:type="dcterms:W3CDTF">2026-03-10T22:44:05Z</dcterms:modified>
</cp:coreProperties>
</file>