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0" d="100"/>
          <a:sy n="140" d="100"/>
        </p:scale>
        <p:origin x="67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c5b98e7504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c5b98e7504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5b98e7504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c5b98e7504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c5b98e750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c5b98e7504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c5b98e7504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c5b98e7504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c5b98e7504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c5b98e7504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c5b98e7504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c5b98e7504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c5b98e7504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c5b98e7504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c5b98e7504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c5b98e7504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5700" y="0"/>
            <a:ext cx="9210675" cy="514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OUSD-Logo-ci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6852" y="197150"/>
            <a:ext cx="2472375" cy="237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t="10" b="10"/>
          <a:stretch/>
        </p:blipFill>
        <p:spPr>
          <a:xfrm>
            <a:off x="-35700" y="0"/>
            <a:ext cx="9210675" cy="5143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 rotWithShape="1">
          <a:blip r:embed="rId3">
            <a:alphaModFix/>
          </a:blip>
          <a:srcRect l="160" r="150"/>
          <a:stretch/>
        </p:blipFill>
        <p:spPr>
          <a:xfrm>
            <a:off x="-35700" y="0"/>
            <a:ext cx="9210675" cy="51611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 rotWithShape="1">
          <a:blip r:embed="rId3">
            <a:alphaModFix/>
          </a:blip>
          <a:srcRect l="30" r="20"/>
          <a:stretch/>
        </p:blipFill>
        <p:spPr>
          <a:xfrm>
            <a:off x="-35700" y="0"/>
            <a:ext cx="9210675" cy="5147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 descr="Beautify this slid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 rotWithShape="1">
          <a:blip r:embed="rId3">
            <a:alphaModFix/>
          </a:blip>
          <a:srcRect t="10"/>
          <a:stretch/>
        </p:blipFill>
        <p:spPr>
          <a:xfrm>
            <a:off x="-35700" y="0"/>
            <a:ext cx="9210675" cy="51443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 descr="Beautify slide 17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Gaeta, Diana</dc:creator>
  <cp:lastModifiedBy>Gaeta, Diana</cp:lastModifiedBy>
  <cp:revision>1</cp:revision>
  <dcterms:modified xsi:type="dcterms:W3CDTF">2026-03-16T17:54:41Z</dcterms:modified>
</cp:coreProperties>
</file>