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omments/comment1.xml" ContentType="application/vnd.openxmlformats-officedocument.presentationml.comment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omments/comment2.xml" ContentType="application/vnd.openxmlformats-officedocument.presentationml.comment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7" r:id="rId1"/>
    <p:sldMasterId id="2147483658" r:id="rId2"/>
  </p:sldMasterIdLst>
  <p:notesMasterIdLst>
    <p:notesMasterId r:id="rId47"/>
  </p:notesMasterIdLst>
  <p:sldIdLst>
    <p:sldId id="256" r:id="rId3"/>
    <p:sldId id="257" r:id="rId4"/>
    <p:sldId id="258" r:id="rId5"/>
    <p:sldId id="259" r:id="rId6"/>
    <p:sldId id="283" r:id="rId7"/>
    <p:sldId id="284" r:id="rId8"/>
    <p:sldId id="285" r:id="rId9"/>
    <p:sldId id="286" r:id="rId10"/>
    <p:sldId id="287" r:id="rId11"/>
    <p:sldId id="288" r:id="rId12"/>
    <p:sldId id="262" r:id="rId13"/>
    <p:sldId id="289" r:id="rId14"/>
    <p:sldId id="290" r:id="rId15"/>
    <p:sldId id="291" r:id="rId16"/>
    <p:sldId id="260" r:id="rId17"/>
    <p:sldId id="261" r:id="rId18"/>
    <p:sldId id="292" r:id="rId19"/>
    <p:sldId id="293" r:id="rId20"/>
    <p:sldId id="294" r:id="rId21"/>
    <p:sldId id="295" r:id="rId22"/>
    <p:sldId id="296" r:id="rId23"/>
    <p:sldId id="297" r:id="rId24"/>
    <p:sldId id="298" r:id="rId25"/>
    <p:sldId id="299" r:id="rId26"/>
    <p:sldId id="300" r:id="rId27"/>
    <p:sldId id="301" r:id="rId28"/>
    <p:sldId id="302" r:id="rId29"/>
    <p:sldId id="265" r:id="rId30"/>
    <p:sldId id="266" r:id="rId31"/>
    <p:sldId id="267" r:id="rId32"/>
    <p:sldId id="268" r:id="rId33"/>
    <p:sldId id="269" r:id="rId34"/>
    <p:sldId id="270" r:id="rId35"/>
    <p:sldId id="271" r:id="rId36"/>
    <p:sldId id="272" r:id="rId37"/>
    <p:sldId id="273" r:id="rId38"/>
    <p:sldId id="274" r:id="rId39"/>
    <p:sldId id="275" r:id="rId40"/>
    <p:sldId id="276" r:id="rId41"/>
    <p:sldId id="278" r:id="rId42"/>
    <p:sldId id="279" r:id="rId43"/>
    <p:sldId id="280" r:id="rId44"/>
    <p:sldId id="281" r:id="rId45"/>
    <p:sldId id="282" r:id="rId46"/>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Nazanin Mohajeri-Nelson" initials=""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34553" autoAdjust="0"/>
    <p:restoredTop sz="86375" autoAdjust="0"/>
  </p:normalViewPr>
  <p:slideViewPr>
    <p:cSldViewPr snapToGrid="0">
      <p:cViewPr varScale="1">
        <p:scale>
          <a:sx n="69" d="100"/>
          <a:sy n="69" d="100"/>
        </p:scale>
        <p:origin x="96" y="648"/>
      </p:cViewPr>
      <p:guideLst/>
    </p:cSldViewPr>
  </p:slideViewPr>
  <p:outlineViewPr>
    <p:cViewPr>
      <p:scale>
        <a:sx n="33" d="100"/>
        <a:sy n="33" d="100"/>
      </p:scale>
      <p:origin x="0" y="-1851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commentAuthors" Target="commentAuthors.xml"/><Relationship Id="rId8" Type="http://schemas.openxmlformats.org/officeDocument/2006/relationships/slide" Target="slides/slide6.xml"/><Relationship Id="rId51" Type="http://schemas.openxmlformats.org/officeDocument/2006/relationships/theme" Target="theme/theme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21-09-21T05:54:51.679" idx="1">
    <p:pos x="6000" y="0"/>
    <p:text>@bartlett_k@cde.state.co.us 
Hi Kate, will you add slides to this deck re the CRF monitoring by Wednesday COB? Please let me know if I can do anything to help on this and when you are done with edits. Thanks, Nazie
_Assigned to Kate Bartlett_</p:text>
  </p:cm>
</p:cmLst>
</file>

<file path=ppt/comments/comment2.xml><?xml version="1.0" encoding="utf-8"?>
<p:cmLst xmlns:a="http://schemas.openxmlformats.org/drawingml/2006/main" xmlns:r="http://schemas.openxmlformats.org/officeDocument/2006/relationships" xmlns:p="http://schemas.openxmlformats.org/presentationml/2006/main">
  <p:cm authorId="0" dt="2021-09-21T05:56:18.809" idx="2">
    <p:pos x="6000" y="0"/>
    <p:text>@bartlett_k@cde.state.co.us @austin_j@cde.state.co.us 
Hi Kate and Jennifer, 
Please add or assign to someone on your team to add slides for the IDC training by Wednesday COB. Please let me know if you need me to do anything and when you are done adding slides. Thanks, Nazie
_Assigned to Kate Bartlett_</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Google Shape;73;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4" name="Google Shape;74;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1" name="Google Shape;8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2" name="Google Shape;92;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Nazie </a:t>
            </a:r>
            <a:endParaRPr/>
          </a:p>
        </p:txBody>
      </p:sp>
      <p:sp>
        <p:nvSpPr>
          <p:cNvPr id="93" name="Google Shape;93;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f21e75f9e6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The info shared in other segments of this Office Hour on homelessness and workforce also related to Preschool</a:t>
            </a:r>
            <a:endParaRPr/>
          </a:p>
        </p:txBody>
      </p:sp>
      <p:sp>
        <p:nvSpPr>
          <p:cNvPr id="100" name="Google Shape;100;gf21e75f9e6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CB4B4D-7CA3-9044-876B-883B54F8677D}" type="slidenum">
              <a:rPr kumimoji="0" lang="en-US" sz="1000" b="0" i="0" u="none" strike="noStrike" kern="1200" cap="none" spc="0" normalizeH="0" baseline="0" noProof="0" smtClean="0">
                <a:ln>
                  <a:noFill/>
                </a:ln>
                <a:solidFill>
                  <a:srgbClr val="00338D"/>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000" b="0" i="0" u="none" strike="noStrike" kern="1200" cap="none" spc="0" normalizeH="0" baseline="0" noProof="0" dirty="0">
              <a:ln>
                <a:noFill/>
              </a:ln>
              <a:solidFill>
                <a:srgbClr val="00338D"/>
              </a:solidFill>
              <a:effectLst/>
              <a:uLnTx/>
              <a:uFillTx/>
              <a:latin typeface="Arial" panose="020B0604020202020204" pitchFamily="34" charset="0"/>
              <a:ea typeface="+mn-ea"/>
              <a:cs typeface="Arial" panose="020B0604020202020204" pitchFamily="34" charset="0"/>
            </a:endParaRPr>
          </a:p>
        </p:txBody>
      </p:sp>
      <p:sp>
        <p:nvSpPr>
          <p:cNvPr id="6" name="Slide Image Placeholder 5"/>
          <p:cNvSpPr>
            <a:spLocks noGrp="1" noRot="1" noChangeAspect="1"/>
          </p:cNvSpPr>
          <p:nvPr>
            <p:ph type="sldImg"/>
          </p:nvPr>
        </p:nvSpPr>
        <p:spPr/>
      </p:sp>
      <p:sp>
        <p:nvSpPr>
          <p:cNvPr id="7" name="Notes Placeholder 6"/>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8319085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CB4B4D-7CA3-9044-876B-883B54F8677D}" type="slidenum">
              <a:rPr kumimoji="0" lang="en-US" sz="1000" b="0" i="0" u="none" strike="noStrike" kern="1200" cap="none" spc="0" normalizeH="0" baseline="0" noProof="0" smtClean="0">
                <a:ln>
                  <a:noFill/>
                </a:ln>
                <a:solidFill>
                  <a:srgbClr val="00338D"/>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1000" b="0" i="0" u="none" strike="noStrike" kern="1200" cap="none" spc="0" normalizeH="0" baseline="0" noProof="0" dirty="0">
              <a:ln>
                <a:noFill/>
              </a:ln>
              <a:solidFill>
                <a:srgbClr val="00338D"/>
              </a:solidFill>
              <a:effectLst/>
              <a:uLnTx/>
              <a:uFillTx/>
              <a:latin typeface="Arial" panose="020B0604020202020204" pitchFamily="34" charset="0"/>
              <a:ea typeface="+mn-ea"/>
              <a:cs typeface="Arial" panose="020B0604020202020204" pitchFamily="34" charset="0"/>
            </a:endParaRPr>
          </a:p>
        </p:txBody>
      </p:sp>
      <p:sp>
        <p:nvSpPr>
          <p:cNvPr id="6" name="Slide Image Placeholder 5"/>
          <p:cNvSpPr>
            <a:spLocks noGrp="1" noRot="1" noChangeAspect="1"/>
          </p:cNvSpPr>
          <p:nvPr>
            <p:ph type="sldImg"/>
          </p:nvPr>
        </p:nvSpPr>
        <p:spPr/>
      </p:sp>
      <p:sp>
        <p:nvSpPr>
          <p:cNvPr id="7" name="Notes Placeholder 6"/>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12753233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CB4B4D-7CA3-9044-876B-883B54F8677D}" type="slidenum">
              <a:rPr kumimoji="0" lang="en-US" sz="1000" b="0" i="0" u="none" strike="noStrike" kern="1200" cap="none" spc="0" normalizeH="0" baseline="0" noProof="0" smtClean="0">
                <a:ln>
                  <a:noFill/>
                </a:ln>
                <a:solidFill>
                  <a:srgbClr val="00338D"/>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GB" sz="1000" b="0" i="0" u="none" strike="noStrike" kern="1200" cap="none" spc="0" normalizeH="0" baseline="0" noProof="0" dirty="0">
              <a:ln>
                <a:noFill/>
              </a:ln>
              <a:solidFill>
                <a:srgbClr val="00338D"/>
              </a:solidFill>
              <a:effectLst/>
              <a:uLnTx/>
              <a:uFillTx/>
              <a:latin typeface="Arial" panose="020B0604020202020204" pitchFamily="34" charset="0"/>
              <a:ea typeface="+mn-ea"/>
              <a:cs typeface="Arial" panose="020B0604020202020204" pitchFamily="34" charset="0"/>
            </a:endParaRPr>
          </a:p>
        </p:txBody>
      </p:sp>
      <p:sp>
        <p:nvSpPr>
          <p:cNvPr id="6" name="Slide Image Placeholder 5"/>
          <p:cNvSpPr>
            <a:spLocks noGrp="1" noRot="1" noChangeAspect="1"/>
          </p:cNvSpPr>
          <p:nvPr>
            <p:ph type="sldImg"/>
          </p:nvPr>
        </p:nvSpPr>
        <p:spPr/>
      </p:sp>
      <p:sp>
        <p:nvSpPr>
          <p:cNvPr id="7" name="Notes Placeholder 6"/>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2867924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CB4B4D-7CA3-9044-876B-883B54F8677D}" type="slidenum">
              <a:rPr kumimoji="0" lang="en-US" sz="1000" b="0" i="0" u="none" strike="noStrike" kern="1200" cap="none" spc="0" normalizeH="0" baseline="0" noProof="0" smtClean="0">
                <a:ln>
                  <a:noFill/>
                </a:ln>
                <a:solidFill>
                  <a:srgbClr val="00338D"/>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GB" sz="1000" b="0" i="0" u="none" strike="noStrike" kern="1200" cap="none" spc="0" normalizeH="0" baseline="0" noProof="0" dirty="0">
              <a:ln>
                <a:noFill/>
              </a:ln>
              <a:solidFill>
                <a:srgbClr val="00338D"/>
              </a:solidFill>
              <a:effectLst/>
              <a:uLnTx/>
              <a:uFillTx/>
              <a:latin typeface="Arial" panose="020B0604020202020204" pitchFamily="34" charset="0"/>
              <a:ea typeface="+mn-ea"/>
              <a:cs typeface="Arial" panose="020B0604020202020204" pitchFamily="34" charset="0"/>
            </a:endParaRPr>
          </a:p>
        </p:txBody>
      </p:sp>
      <p:sp>
        <p:nvSpPr>
          <p:cNvPr id="6" name="Slide Image Placeholder 5"/>
          <p:cNvSpPr>
            <a:spLocks noGrp="1" noRot="1" noChangeAspect="1"/>
          </p:cNvSpPr>
          <p:nvPr>
            <p:ph type="sldImg"/>
          </p:nvPr>
        </p:nvSpPr>
        <p:spPr/>
      </p:sp>
      <p:sp>
        <p:nvSpPr>
          <p:cNvPr id="7" name="Notes Placeholder 6"/>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9361730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CB4B4D-7CA3-9044-876B-883B54F8677D}" type="slidenum">
              <a:rPr kumimoji="0" lang="en-US" sz="1000" b="0" i="0" u="none" strike="noStrike" kern="1200" cap="none" spc="0" normalizeH="0" baseline="0" noProof="0" smtClean="0">
                <a:ln>
                  <a:noFill/>
                </a:ln>
                <a:solidFill>
                  <a:srgbClr val="00338D"/>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000" b="0" i="0" u="none" strike="noStrike" kern="1200" cap="none" spc="0" normalizeH="0" baseline="0" noProof="0" dirty="0">
              <a:ln>
                <a:noFill/>
              </a:ln>
              <a:solidFill>
                <a:srgbClr val="00338D"/>
              </a:solidFill>
              <a:effectLst/>
              <a:uLnTx/>
              <a:uFillTx/>
              <a:latin typeface="Arial" panose="020B0604020202020204" pitchFamily="34" charset="0"/>
              <a:ea typeface="+mn-ea"/>
              <a:cs typeface="Arial" panose="020B0604020202020204" pitchFamily="34" charset="0"/>
            </a:endParaRPr>
          </a:p>
        </p:txBody>
      </p:sp>
      <p:sp>
        <p:nvSpPr>
          <p:cNvPr id="6" name="Slide Image Placeholder 5"/>
          <p:cNvSpPr>
            <a:spLocks noGrp="1" noRot="1" noChangeAspect="1"/>
          </p:cNvSpPr>
          <p:nvPr>
            <p:ph type="sldImg"/>
          </p:nvPr>
        </p:nvSpPr>
        <p:spPr/>
      </p:sp>
      <p:sp>
        <p:nvSpPr>
          <p:cNvPr id="7" name="Notes Placeholder 6"/>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29972958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22" name="Google Shape;122;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3" name="Google Shape;93;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a:t>Kate</a:t>
            </a:r>
            <a:endParaRPr/>
          </a:p>
          <a:p>
            <a:pPr marL="457200" marR="0" lvl="0" indent="-228600" algn="l" rtl="0">
              <a:lnSpc>
                <a:spcPct val="100000"/>
              </a:lnSpc>
              <a:spcBef>
                <a:spcPts val="0"/>
              </a:spcBef>
              <a:spcAft>
                <a:spcPts val="0"/>
              </a:spcAft>
              <a:buSzPts val="1400"/>
              <a:buNone/>
            </a:pPr>
            <a:r>
              <a:rPr lang="en-US"/>
              <a:t>Bill P added verbiage from USDOE. It’s a bit lengthy so we can pare it down but the top one definitely speaks to the point I think we are driving home</a:t>
            </a:r>
            <a:endParaRPr/>
          </a:p>
        </p:txBody>
      </p:sp>
      <p:sp>
        <p:nvSpPr>
          <p:cNvPr id="94" name="Google Shape;94;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12</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ged34704548_0_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1" name="Google Shape;101;ged34704548_0_1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a:t>Kate</a:t>
            </a:r>
            <a:endParaRPr/>
          </a:p>
        </p:txBody>
      </p:sp>
      <p:sp>
        <p:nvSpPr>
          <p:cNvPr id="102" name="Google Shape;102;ged34704548_0_1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13</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ed34704548_0_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9" name="Google Shape;109;ged34704548_0_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a:t>Kate</a:t>
            </a:r>
            <a:endParaRPr/>
          </a:p>
          <a:p>
            <a:pPr marL="457200" marR="0" lvl="0" indent="-228600" algn="l" rtl="0">
              <a:lnSpc>
                <a:spcPct val="100000"/>
              </a:lnSpc>
              <a:spcBef>
                <a:spcPts val="0"/>
              </a:spcBef>
              <a:spcAft>
                <a:spcPts val="0"/>
              </a:spcAft>
              <a:buSzPts val="1400"/>
              <a:buNone/>
            </a:pPr>
            <a:r>
              <a:rPr lang="en-US"/>
              <a:t>Bill P - not sure if subawards are necessary to add to this conversation as I’m guessing Districts aren’t turning around and subawarding from the funds they receive</a:t>
            </a:r>
            <a:endParaRPr/>
          </a:p>
          <a:p>
            <a:pPr marL="457200" marR="0" lvl="0" indent="-228600" algn="l" rtl="0">
              <a:lnSpc>
                <a:spcPct val="100000"/>
              </a:lnSpc>
              <a:spcBef>
                <a:spcPts val="0"/>
              </a:spcBef>
              <a:spcAft>
                <a:spcPts val="0"/>
              </a:spcAft>
              <a:buSzPts val="1400"/>
              <a:buNone/>
            </a:pPr>
            <a:r>
              <a:rPr lang="en-US"/>
              <a:t>Exclude costs that tend to distort the cost pool (i.e. - large land or building purchase) as the idea is to have indirect cost rate be an equitable distribution of these types of costs.</a:t>
            </a:r>
            <a:endParaRPr/>
          </a:p>
        </p:txBody>
      </p:sp>
      <p:sp>
        <p:nvSpPr>
          <p:cNvPr id="110" name="Google Shape;110;ged34704548_0_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14</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gebb0c6cef5_0_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7" name="Google Shape;117;gebb0c6cef5_0_3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8" name="Google Shape;118;gebb0c6cef5_0_3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15</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gebb0c6cef5_0_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 name="Google Shape;125;gebb0c6cef5_0_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6" name="Google Shape;126;gebb0c6cef5_0_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16</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f04fb04edd_0_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 name="Google Shape;133;gf04fb04edd_0_2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4" name="Google Shape;134;gf04fb04edd_0_2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17</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ged34704548_0_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1" name="Google Shape;141;ged34704548_0_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a:t>Kate</a:t>
            </a:r>
            <a:endParaRPr/>
          </a:p>
        </p:txBody>
      </p:sp>
      <p:sp>
        <p:nvSpPr>
          <p:cNvPr id="142" name="Google Shape;142;ged34704548_0_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18</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gedd36aff5a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9" name="Google Shape;149;gedd36aff5a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0" name="Google Shape;150;gedd36aff5a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19</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gebb0c6cef5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7" name="Google Shape;157;gebb0c6cef5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8" name="Google Shape;158;gebb0c6cef5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20</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gebb0c6cef5_0_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5" name="Google Shape;165;gebb0c6cef5_0_4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6" name="Google Shape;166;gebb0c6cef5_0_4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21</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edfe6346a5_2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 name="Google Shape;173;gedfe6346a5_2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4" name="Google Shape;174;gedfe6346a5_2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22</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gee2072b1bf_1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6" name="Google Shape;186;gee2072b1bf_1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a:p>
        </p:txBody>
      </p:sp>
      <p:sp>
        <p:nvSpPr>
          <p:cNvPr id="187" name="Google Shape;187;gee2072b1bf_1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23</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gee2072b1bf_1_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4" name="Google Shape;194;gee2072b1bf_1_1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a:p>
        </p:txBody>
      </p:sp>
      <p:sp>
        <p:nvSpPr>
          <p:cNvPr id="195" name="Google Shape;195;gee2072b1bf_1_1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24</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gee2072b1bf_1_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2" name="Google Shape;202;gee2072b1bf_1_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a:p>
        </p:txBody>
      </p:sp>
      <p:sp>
        <p:nvSpPr>
          <p:cNvPr id="203" name="Google Shape;203;gee2072b1bf_1_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25</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gf04fb04edd_0_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2" name="Google Shape;212;gf04fb04edd_0_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3" name="Google Shape;213;gf04fb04edd_0_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26</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gf04fb04edd_0_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0" name="Google Shape;220;gf04fb04edd_0_1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1" name="Google Shape;221;gf04fb04edd_0_1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27</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The info shared in other segments of this Office Hour on homelessness and workforce also related to Preschool</a:t>
            </a:r>
            <a:endParaRPr/>
          </a:p>
        </p:txBody>
      </p:sp>
      <p:sp>
        <p:nvSpPr>
          <p:cNvPr id="144" name="Google Shape;144;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 name="Google Shape;150;p1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1" name="Google Shape;151;p1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29</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gf21e75f9e6_1_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0" name="Google Shape;160;gf21e75f9e6_1_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1" name="Google Shape;161;gf21e75f9e6_1_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30</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gf21e75f9e6_1_1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1" name="Google Shape;191;gf21e75f9e6_1_12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2" name="Google Shape;192;gf21e75f9e6_1_12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31</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gf21e75f9e6_1_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0" name="Google Shape;200;gf21e75f9e6_1_3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050">
                <a:latin typeface="Arial"/>
                <a:ea typeface="Arial"/>
                <a:cs typeface="Arial"/>
                <a:sym typeface="Arial"/>
              </a:rPr>
              <a:t>Raymond say: The READ Act requires the Department to create an advisory list of evidence-based or scientifically-based instructional programming in reading for use by local education agencies. This review of core, supplemental, and intervention programming for K-3 reading instruction is conducted by CDE staff and LEAs.</a:t>
            </a:r>
            <a:endParaRPr sz="1050">
              <a:latin typeface="Arial"/>
              <a:ea typeface="Arial"/>
              <a:cs typeface="Arial"/>
              <a:sym typeface="Arial"/>
            </a:endParaRPr>
          </a:p>
          <a:p>
            <a:pPr marL="0" lvl="0" indent="0" algn="l" rtl="0">
              <a:spcBef>
                <a:spcPts val="0"/>
              </a:spcBef>
              <a:spcAft>
                <a:spcPts val="0"/>
              </a:spcAft>
              <a:buNone/>
            </a:pPr>
            <a:endParaRPr/>
          </a:p>
        </p:txBody>
      </p:sp>
      <p:sp>
        <p:nvSpPr>
          <p:cNvPr id="201" name="Google Shape;201;gf21e75f9e6_1_3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32</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gf21e75f9e6_1_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8" name="Google Shape;218;gf21e75f9e6_1_4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9" name="Google Shape;219;gf21e75f9e6_1_4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33</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gf21e75f9e6_1_4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8" name="Google Shape;228;gf21e75f9e6_1_4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9" name="Google Shape;229;gf21e75f9e6_1_4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34</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gf21e75f9e6_1_5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8" name="Google Shape;238;gf21e75f9e6_1_5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9" name="Google Shape;239;gf21e75f9e6_1_5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35</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gf21e75f9e6_1_1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3" name="Google Shape;253;gf21e75f9e6_1_13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4" name="Google Shape;254;gf21e75f9e6_1_13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36</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gf21e75f9e6_1_6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4" name="Google Shape;264;gf21e75f9e6_1_6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5" name="Google Shape;265;gf21e75f9e6_1_6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37</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
        <p:cNvGrpSpPr/>
        <p:nvPr/>
      </p:nvGrpSpPr>
      <p:grpSpPr>
        <a:xfrm>
          <a:off x="0" y="0"/>
          <a:ext cx="0" cy="0"/>
          <a:chOff x="0" y="0"/>
          <a:chExt cx="0" cy="0"/>
        </a:xfrm>
      </p:grpSpPr>
      <p:sp>
        <p:nvSpPr>
          <p:cNvPr id="294" name="Google Shape;294;gf21e75f9e6_1_1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5" name="Google Shape;295;gf21e75f9e6_1_11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6" name="Google Shape;296;gf21e75f9e6_1_11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38</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p1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05" name="Google Shape;305;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7"/>
        <p:cNvGrpSpPr/>
        <p:nvPr/>
      </p:nvGrpSpPr>
      <p:grpSpPr>
        <a:xfrm>
          <a:off x="0" y="0"/>
          <a:ext cx="0" cy="0"/>
          <a:chOff x="0" y="0"/>
          <a:chExt cx="0" cy="0"/>
        </a:xfrm>
      </p:grpSpPr>
      <p:sp>
        <p:nvSpPr>
          <p:cNvPr id="318" name="Google Shape;318;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9" name="Google Shape;319;p1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20" name="Google Shape;320;p1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40</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Google Shape;326;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27" name="Google Shape;327;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
        <p:cNvGrpSpPr/>
        <p:nvPr/>
      </p:nvGrpSpPr>
      <p:grpSpPr>
        <a:xfrm>
          <a:off x="0" y="0"/>
          <a:ext cx="0" cy="0"/>
          <a:chOff x="0" y="0"/>
          <a:chExt cx="0" cy="0"/>
        </a:xfrm>
      </p:grpSpPr>
      <p:sp>
        <p:nvSpPr>
          <p:cNvPr id="334" name="Google Shape;334;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35" name="Google Shape;335;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8"/>
        <p:cNvGrpSpPr/>
        <p:nvPr/>
      </p:nvGrpSpPr>
      <p:grpSpPr>
        <a:xfrm>
          <a:off x="0" y="0"/>
          <a:ext cx="0" cy="0"/>
          <a:chOff x="0" y="0"/>
          <a:chExt cx="0" cy="0"/>
        </a:xfrm>
      </p:grpSpPr>
      <p:sp>
        <p:nvSpPr>
          <p:cNvPr id="339" name="Google Shape;339;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40" name="Google Shape;340;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4"/>
        <p:cNvGrpSpPr/>
        <p:nvPr/>
      </p:nvGrpSpPr>
      <p:grpSpPr>
        <a:xfrm>
          <a:off x="0" y="0"/>
          <a:ext cx="0" cy="0"/>
          <a:chOff x="0" y="0"/>
          <a:chExt cx="0" cy="0"/>
        </a:xfrm>
      </p:grpSpPr>
      <p:sp>
        <p:nvSpPr>
          <p:cNvPr id="345" name="Google Shape;345;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46" name="Google Shape;346;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3"/>
        <p:cNvGrpSpPr/>
        <p:nvPr/>
      </p:nvGrpSpPr>
      <p:grpSpPr>
        <a:xfrm>
          <a:off x="0" y="0"/>
          <a:ext cx="0" cy="0"/>
          <a:chOff x="0" y="0"/>
          <a:chExt cx="0" cy="0"/>
        </a:xfrm>
      </p:grpSpPr>
      <p:sp>
        <p:nvSpPr>
          <p:cNvPr id="14" name="Google Shape;14;p2"/>
          <p:cNvSpPr/>
          <p:nvPr/>
        </p:nvSpPr>
        <p:spPr>
          <a:xfrm>
            <a:off x="0" y="4675241"/>
            <a:ext cx="12192000" cy="2182761"/>
          </a:xfrm>
          <a:prstGeom prst="rect">
            <a:avLst/>
          </a:prstGeom>
          <a:gradFill>
            <a:gsLst>
              <a:gs pos="0">
                <a:schemeClr val="lt1"/>
              </a:gs>
              <a:gs pos="100000">
                <a:srgbClr val="00953A">
                  <a:alpha val="49019"/>
                </a:srgbClr>
              </a:gs>
            </a:gsLst>
            <a:lin ang="5400000" scaled="0"/>
          </a:gradFill>
          <a:ln>
            <a:noFill/>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chemeClr val="lt1"/>
              </a:solidFill>
              <a:latin typeface="Calibri"/>
              <a:ea typeface="Calibri"/>
              <a:cs typeface="Calibri"/>
              <a:sym typeface="Calibri"/>
            </a:endParaRPr>
          </a:p>
        </p:txBody>
      </p:sp>
      <p:sp>
        <p:nvSpPr>
          <p:cNvPr id="15" name="Google Shape;15;p2"/>
          <p:cNvSpPr txBox="1">
            <a:spLocks noGrp="1"/>
          </p:cNvSpPr>
          <p:nvPr>
            <p:ph type="ctrTitle"/>
          </p:nvPr>
        </p:nvSpPr>
        <p:spPr>
          <a:xfrm>
            <a:off x="914400" y="3236242"/>
            <a:ext cx="10363200" cy="1216589"/>
          </a:xfrm>
          <a:prstGeom prst="rect">
            <a:avLst/>
          </a:prstGeom>
          <a:noFill/>
          <a:ln>
            <a:noFill/>
          </a:ln>
        </p:spPr>
        <p:txBody>
          <a:bodyPr spcFirstLastPara="1" wrap="square" lIns="91425" tIns="45700" rIns="91425" bIns="45700" anchor="t" anchorCtr="0">
            <a:noAutofit/>
          </a:bodyPr>
          <a:lstStyle>
            <a:lvl1pPr lvl="0" algn="ctr">
              <a:lnSpc>
                <a:spcPct val="90000"/>
              </a:lnSpc>
              <a:spcBef>
                <a:spcPts val="0"/>
              </a:spcBef>
              <a:spcAft>
                <a:spcPts val="0"/>
              </a:spcAft>
              <a:buClr>
                <a:schemeClr val="dk1"/>
              </a:buClr>
              <a:buSzPts val="3600"/>
              <a:buFont typeface="Arial"/>
              <a:buNone/>
              <a:defRPr sz="270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 name="Google Shape;16;p2"/>
          <p:cNvSpPr txBox="1">
            <a:spLocks noGrp="1"/>
          </p:cNvSpPr>
          <p:nvPr>
            <p:ph type="subTitle" idx="1"/>
          </p:nvPr>
        </p:nvSpPr>
        <p:spPr>
          <a:xfrm>
            <a:off x="914400" y="5073447"/>
            <a:ext cx="10363200" cy="1065925"/>
          </a:xfrm>
          <a:prstGeom prst="rect">
            <a:avLst/>
          </a:prstGeom>
          <a:noFill/>
          <a:ln>
            <a:noFill/>
          </a:ln>
        </p:spPr>
        <p:txBody>
          <a:bodyPr spcFirstLastPara="1" wrap="square" lIns="91425" tIns="45700" rIns="91425" bIns="45700" anchor="t" anchorCtr="0">
            <a:noAutofit/>
          </a:bodyPr>
          <a:lstStyle>
            <a:lvl1pPr lvl="0" algn="ctr">
              <a:lnSpc>
                <a:spcPct val="90000"/>
              </a:lnSpc>
              <a:spcBef>
                <a:spcPts val="750"/>
              </a:spcBef>
              <a:spcAft>
                <a:spcPts val="0"/>
              </a:spcAft>
              <a:buClr>
                <a:schemeClr val="dk1"/>
              </a:buClr>
              <a:buSzPts val="2000"/>
              <a:buNone/>
              <a:defRPr sz="1500"/>
            </a:lvl1pPr>
            <a:lvl2pPr lvl="1" algn="ctr">
              <a:lnSpc>
                <a:spcPct val="90000"/>
              </a:lnSpc>
              <a:spcBef>
                <a:spcPts val="375"/>
              </a:spcBef>
              <a:spcAft>
                <a:spcPts val="0"/>
              </a:spcAft>
              <a:buClr>
                <a:schemeClr val="dk1"/>
              </a:buClr>
              <a:buSzPts val="2000"/>
              <a:buNone/>
              <a:defRPr sz="1500"/>
            </a:lvl2pPr>
            <a:lvl3pPr lvl="2" algn="ctr">
              <a:lnSpc>
                <a:spcPct val="90000"/>
              </a:lnSpc>
              <a:spcBef>
                <a:spcPts val="375"/>
              </a:spcBef>
              <a:spcAft>
                <a:spcPts val="0"/>
              </a:spcAft>
              <a:buClr>
                <a:schemeClr val="dk1"/>
              </a:buClr>
              <a:buSzPts val="1800"/>
              <a:buNone/>
              <a:defRPr sz="1350"/>
            </a:lvl3pPr>
            <a:lvl4pPr lvl="3" algn="ctr">
              <a:lnSpc>
                <a:spcPct val="90000"/>
              </a:lnSpc>
              <a:spcBef>
                <a:spcPts val="375"/>
              </a:spcBef>
              <a:spcAft>
                <a:spcPts val="0"/>
              </a:spcAft>
              <a:buClr>
                <a:schemeClr val="dk1"/>
              </a:buClr>
              <a:buSzPts val="1600"/>
              <a:buNone/>
              <a:defRPr sz="1200"/>
            </a:lvl4pPr>
            <a:lvl5pPr lvl="4" algn="ctr">
              <a:lnSpc>
                <a:spcPct val="90000"/>
              </a:lnSpc>
              <a:spcBef>
                <a:spcPts val="375"/>
              </a:spcBef>
              <a:spcAft>
                <a:spcPts val="0"/>
              </a:spcAft>
              <a:buClr>
                <a:schemeClr val="dk1"/>
              </a:buClr>
              <a:buSzPts val="1600"/>
              <a:buNone/>
              <a:defRPr sz="1200"/>
            </a:lvl5pPr>
            <a:lvl6pPr lvl="5" algn="ctr">
              <a:lnSpc>
                <a:spcPct val="90000"/>
              </a:lnSpc>
              <a:spcBef>
                <a:spcPts val="375"/>
              </a:spcBef>
              <a:spcAft>
                <a:spcPts val="0"/>
              </a:spcAft>
              <a:buClr>
                <a:schemeClr val="dk1"/>
              </a:buClr>
              <a:buSzPts val="1600"/>
              <a:buNone/>
              <a:defRPr sz="1200"/>
            </a:lvl6pPr>
            <a:lvl7pPr lvl="6" algn="ctr">
              <a:lnSpc>
                <a:spcPct val="90000"/>
              </a:lnSpc>
              <a:spcBef>
                <a:spcPts val="375"/>
              </a:spcBef>
              <a:spcAft>
                <a:spcPts val="0"/>
              </a:spcAft>
              <a:buClr>
                <a:schemeClr val="dk1"/>
              </a:buClr>
              <a:buSzPts val="1600"/>
              <a:buNone/>
              <a:defRPr sz="1200"/>
            </a:lvl7pPr>
            <a:lvl8pPr lvl="7" algn="ctr">
              <a:lnSpc>
                <a:spcPct val="90000"/>
              </a:lnSpc>
              <a:spcBef>
                <a:spcPts val="375"/>
              </a:spcBef>
              <a:spcAft>
                <a:spcPts val="0"/>
              </a:spcAft>
              <a:buClr>
                <a:schemeClr val="dk1"/>
              </a:buClr>
              <a:buSzPts val="1600"/>
              <a:buNone/>
              <a:defRPr sz="1200"/>
            </a:lvl8pPr>
            <a:lvl9pPr lvl="8" algn="ctr">
              <a:lnSpc>
                <a:spcPct val="90000"/>
              </a:lnSpc>
              <a:spcBef>
                <a:spcPts val="375"/>
              </a:spcBef>
              <a:spcAft>
                <a:spcPts val="0"/>
              </a:spcAft>
              <a:buClr>
                <a:schemeClr val="dk1"/>
              </a:buClr>
              <a:buSzPts val="1600"/>
              <a:buNone/>
              <a:defRPr sz="1200"/>
            </a:lvl9pPr>
          </a:lstStyle>
          <a:p>
            <a:endParaRPr/>
          </a:p>
        </p:txBody>
      </p:sp>
      <p:pic>
        <p:nvPicPr>
          <p:cNvPr id="17" name="Google Shape;17;p2"/>
          <p:cNvPicPr preferRelativeResize="0"/>
          <p:nvPr/>
        </p:nvPicPr>
        <p:blipFill rotWithShape="1">
          <a:blip r:embed="rId2">
            <a:alphaModFix/>
          </a:blip>
          <a:srcRect/>
          <a:stretch/>
        </p:blipFill>
        <p:spPr>
          <a:xfrm>
            <a:off x="4220983" y="632706"/>
            <a:ext cx="3761564" cy="1762730"/>
          </a:xfrm>
          <a:prstGeom prst="rect">
            <a:avLst/>
          </a:prstGeom>
          <a:noFill/>
          <a:ln>
            <a:noFill/>
          </a:ln>
        </p:spPr>
      </p:pic>
      <p:cxnSp>
        <p:nvCxnSpPr>
          <p:cNvPr id="18" name="Google Shape;18;p2"/>
          <p:cNvCxnSpPr/>
          <p:nvPr/>
        </p:nvCxnSpPr>
        <p:spPr>
          <a:xfrm>
            <a:off x="914402" y="2772696"/>
            <a:ext cx="10402529" cy="0"/>
          </a:xfrm>
          <a:prstGeom prst="straightConnector1">
            <a:avLst/>
          </a:prstGeom>
          <a:noFill/>
          <a:ln w="19050" cap="flat" cmpd="sng">
            <a:solidFill>
              <a:srgbClr val="00953A"/>
            </a:solidFill>
            <a:prstDash val="solid"/>
            <a:miter lim="800000"/>
            <a:headEnd type="none" w="sm" len="sm"/>
            <a:tailEnd type="none" w="sm" len="sm"/>
          </a:ln>
        </p:spPr>
      </p:cxnSp>
      <p:sp>
        <p:nvSpPr>
          <p:cNvPr id="19" name="Google Shape;19;p2"/>
          <p:cNvSpPr txBox="1">
            <a:spLocks noGrp="1"/>
          </p:cNvSpPr>
          <p:nvPr>
            <p:ph type="sldNum" idx="12"/>
          </p:nvPr>
        </p:nvSpPr>
        <p:spPr>
          <a:xfrm>
            <a:off x="297428" y="6427021"/>
            <a:ext cx="2743200" cy="365125"/>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l">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l">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l">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l">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l">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l">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l">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l">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0"/>
        <p:cNvGrpSpPr/>
        <p:nvPr/>
      </p:nvGrpSpPr>
      <p:grpSpPr>
        <a:xfrm>
          <a:off x="0" y="0"/>
          <a:ext cx="0" cy="0"/>
          <a:chOff x="0" y="0"/>
          <a:chExt cx="0" cy="0"/>
        </a:xfrm>
      </p:grpSpPr>
      <p:pic>
        <p:nvPicPr>
          <p:cNvPr id="21" name="Google Shape;21;p3"/>
          <p:cNvPicPr preferRelativeResize="0"/>
          <p:nvPr/>
        </p:nvPicPr>
        <p:blipFill rotWithShape="1">
          <a:blip r:embed="rId2">
            <a:alphaModFix/>
          </a:blip>
          <a:srcRect/>
          <a:stretch/>
        </p:blipFill>
        <p:spPr>
          <a:xfrm>
            <a:off x="3" y="0"/>
            <a:ext cx="12191996" cy="1219200"/>
          </a:xfrm>
          <a:prstGeom prst="rect">
            <a:avLst/>
          </a:prstGeom>
          <a:noFill/>
          <a:ln>
            <a:noFill/>
          </a:ln>
        </p:spPr>
      </p:pic>
      <p:sp>
        <p:nvSpPr>
          <p:cNvPr id="22" name="Google Shape;22;p3"/>
          <p:cNvSpPr txBox="1">
            <a:spLocks noGrp="1"/>
          </p:cNvSpPr>
          <p:nvPr>
            <p:ph type="title"/>
          </p:nvPr>
        </p:nvSpPr>
        <p:spPr>
          <a:xfrm>
            <a:off x="326926" y="254514"/>
            <a:ext cx="8109153" cy="756418"/>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400"/>
              <a:buFont typeface="Arial"/>
              <a:buNone/>
              <a:defRPr sz="1800">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3"/>
          <p:cNvSpPr txBox="1">
            <a:spLocks noGrp="1"/>
          </p:cNvSpPr>
          <p:nvPr>
            <p:ph type="body" idx="1"/>
          </p:nvPr>
        </p:nvSpPr>
        <p:spPr>
          <a:xfrm>
            <a:off x="838200" y="1463040"/>
            <a:ext cx="10515600" cy="4640674"/>
          </a:xfrm>
          <a:prstGeom prst="rect">
            <a:avLst/>
          </a:prstGeom>
          <a:noFill/>
          <a:ln>
            <a:noFill/>
          </a:ln>
        </p:spPr>
        <p:txBody>
          <a:bodyPr spcFirstLastPara="1" wrap="square" lIns="0" tIns="0" rIns="0" bIns="45700" anchor="t" anchorCtr="0">
            <a:noAutofit/>
          </a:bodyPr>
          <a:lstStyle>
            <a:lvl1pPr marL="457200" lvl="0" indent="-381000" algn="l">
              <a:lnSpc>
                <a:spcPct val="90000"/>
              </a:lnSpc>
              <a:spcBef>
                <a:spcPts val="750"/>
              </a:spcBef>
              <a:spcAft>
                <a:spcPts val="0"/>
              </a:spcAft>
              <a:buClr>
                <a:schemeClr val="dk1"/>
              </a:buClr>
              <a:buSzPts val="2400"/>
              <a:buChar char="•"/>
              <a:defRPr sz="1800"/>
            </a:lvl1pPr>
            <a:lvl2pPr marL="914400" lvl="1" indent="-355600" algn="l">
              <a:lnSpc>
                <a:spcPct val="90000"/>
              </a:lnSpc>
              <a:spcBef>
                <a:spcPts val="375"/>
              </a:spcBef>
              <a:spcAft>
                <a:spcPts val="0"/>
              </a:spcAft>
              <a:buClr>
                <a:schemeClr val="dk1"/>
              </a:buClr>
              <a:buSzPts val="2000"/>
              <a:buChar char="•"/>
              <a:defRPr sz="1500"/>
            </a:lvl2pPr>
            <a:lvl3pPr marL="1371600" lvl="2" indent="-342900" algn="l">
              <a:lnSpc>
                <a:spcPct val="90000"/>
              </a:lnSpc>
              <a:spcBef>
                <a:spcPts val="375"/>
              </a:spcBef>
              <a:spcAft>
                <a:spcPts val="0"/>
              </a:spcAft>
              <a:buClr>
                <a:schemeClr val="dk1"/>
              </a:buClr>
              <a:buSzPts val="1800"/>
              <a:buChar char="•"/>
              <a:defRPr sz="1350"/>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pic>
        <p:nvPicPr>
          <p:cNvPr id="24" name="Google Shape;24;p3"/>
          <p:cNvPicPr preferRelativeResize="0"/>
          <p:nvPr/>
        </p:nvPicPr>
        <p:blipFill rotWithShape="1">
          <a:blip r:embed="rId3">
            <a:alphaModFix/>
          </a:blip>
          <a:srcRect/>
          <a:stretch/>
        </p:blipFill>
        <p:spPr>
          <a:xfrm>
            <a:off x="10363200" y="6172203"/>
            <a:ext cx="1524000" cy="485919"/>
          </a:xfrm>
          <a:prstGeom prst="rect">
            <a:avLst/>
          </a:prstGeom>
          <a:noFill/>
          <a:ln>
            <a:noFill/>
          </a:ln>
        </p:spPr>
      </p:pic>
      <p:sp>
        <p:nvSpPr>
          <p:cNvPr id="25" name="Google Shape;25;p3"/>
          <p:cNvSpPr txBox="1">
            <a:spLocks noGrp="1"/>
          </p:cNvSpPr>
          <p:nvPr>
            <p:ph type="sldNum" idx="12"/>
          </p:nvPr>
        </p:nvSpPr>
        <p:spPr>
          <a:xfrm>
            <a:off x="297428" y="6427021"/>
            <a:ext cx="2743200" cy="365125"/>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1pPr>
            <a:lvl2pPr marL="0" marR="0" lvl="1"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2pPr>
            <a:lvl3pPr marL="0" marR="0" lvl="2"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3pPr>
            <a:lvl4pPr marL="0" marR="0" lvl="3"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4pPr>
            <a:lvl5pPr marL="0" marR="0" lvl="4"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5pPr>
            <a:lvl6pPr marL="0" marR="0" lvl="5"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6pPr>
            <a:lvl7pPr marL="0" marR="0" lvl="6"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7pPr>
            <a:lvl8pPr marL="0" marR="0" lvl="7"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8pPr>
            <a:lvl9pPr marL="0" marR="0" lvl="8"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2_Blank">
  <p:cSld name="2_Blank">
    <p:spTree>
      <p:nvGrpSpPr>
        <p:cNvPr id="1" name="Shape 26"/>
        <p:cNvGrpSpPr/>
        <p:nvPr/>
      </p:nvGrpSpPr>
      <p:grpSpPr>
        <a:xfrm>
          <a:off x="0" y="0"/>
          <a:ext cx="0" cy="0"/>
          <a:chOff x="0" y="0"/>
          <a:chExt cx="0" cy="0"/>
        </a:xfrm>
      </p:grpSpPr>
      <p:pic>
        <p:nvPicPr>
          <p:cNvPr id="27" name="Google Shape;27;p4"/>
          <p:cNvPicPr preferRelativeResize="0"/>
          <p:nvPr/>
        </p:nvPicPr>
        <p:blipFill rotWithShape="1">
          <a:blip r:embed="rId2">
            <a:alphaModFix/>
          </a:blip>
          <a:srcRect/>
          <a:stretch/>
        </p:blipFill>
        <p:spPr>
          <a:xfrm>
            <a:off x="2" y="3"/>
            <a:ext cx="12191999" cy="6857999"/>
          </a:xfrm>
          <a:prstGeom prst="rect">
            <a:avLst/>
          </a:prstGeom>
          <a:noFill/>
          <a:ln>
            <a:noFill/>
          </a:ln>
        </p:spPr>
      </p:pic>
      <p:sp>
        <p:nvSpPr>
          <p:cNvPr id="28" name="Google Shape;28;p4"/>
          <p:cNvSpPr txBox="1">
            <a:spLocks noGrp="1"/>
          </p:cNvSpPr>
          <p:nvPr>
            <p:ph type="ctrTitle"/>
          </p:nvPr>
        </p:nvSpPr>
        <p:spPr>
          <a:xfrm>
            <a:off x="914400" y="2595716"/>
            <a:ext cx="10363200" cy="2337620"/>
          </a:xfrm>
          <a:prstGeom prst="rect">
            <a:avLst/>
          </a:prstGeom>
          <a:noFill/>
          <a:ln>
            <a:noFill/>
          </a:ln>
        </p:spPr>
        <p:txBody>
          <a:bodyPr spcFirstLastPara="1" wrap="square" lIns="91425" tIns="45700" rIns="91425" bIns="45700" anchor="t" anchorCtr="0">
            <a:noAutofit/>
          </a:bodyPr>
          <a:lstStyle>
            <a:lvl1pPr lvl="0" algn="ctr">
              <a:lnSpc>
                <a:spcPct val="90000"/>
              </a:lnSpc>
              <a:spcBef>
                <a:spcPts val="0"/>
              </a:spcBef>
              <a:spcAft>
                <a:spcPts val="0"/>
              </a:spcAft>
              <a:buClr>
                <a:schemeClr val="lt1"/>
              </a:buClr>
              <a:buSzPts val="4000"/>
              <a:buFont typeface="Arial"/>
              <a:buNone/>
              <a:defRPr sz="3000">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4"/>
          <p:cNvSpPr txBox="1">
            <a:spLocks noGrp="1"/>
          </p:cNvSpPr>
          <p:nvPr>
            <p:ph type="sldNum" idx="12"/>
          </p:nvPr>
        </p:nvSpPr>
        <p:spPr>
          <a:xfrm>
            <a:off x="297428" y="6427021"/>
            <a:ext cx="2743200" cy="365125"/>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l">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l">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l">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l">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l">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l">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l">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l">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30"/>
        <p:cNvGrpSpPr/>
        <p:nvPr/>
      </p:nvGrpSpPr>
      <p:grpSpPr>
        <a:xfrm>
          <a:off x="0" y="0"/>
          <a:ext cx="0" cy="0"/>
          <a:chOff x="0" y="0"/>
          <a:chExt cx="0" cy="0"/>
        </a:xfrm>
      </p:grpSpPr>
      <p:pic>
        <p:nvPicPr>
          <p:cNvPr id="31" name="Google Shape;31;p5"/>
          <p:cNvPicPr preferRelativeResize="0"/>
          <p:nvPr/>
        </p:nvPicPr>
        <p:blipFill rotWithShape="1">
          <a:blip r:embed="rId2">
            <a:alphaModFix/>
          </a:blip>
          <a:srcRect/>
          <a:stretch/>
        </p:blipFill>
        <p:spPr>
          <a:xfrm>
            <a:off x="3" y="0"/>
            <a:ext cx="12191996" cy="1219200"/>
          </a:xfrm>
          <a:prstGeom prst="rect">
            <a:avLst/>
          </a:prstGeom>
          <a:noFill/>
          <a:ln>
            <a:noFill/>
          </a:ln>
        </p:spPr>
      </p:pic>
      <p:sp>
        <p:nvSpPr>
          <p:cNvPr id="32" name="Google Shape;32;p5"/>
          <p:cNvSpPr txBox="1">
            <a:spLocks noGrp="1"/>
          </p:cNvSpPr>
          <p:nvPr>
            <p:ph type="title"/>
          </p:nvPr>
        </p:nvSpPr>
        <p:spPr>
          <a:xfrm>
            <a:off x="1558417" y="420331"/>
            <a:ext cx="6877663" cy="590603"/>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400"/>
              <a:buFont typeface="Arial"/>
              <a:buNone/>
              <a:defRPr sz="1800">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5"/>
          <p:cNvSpPr txBox="1">
            <a:spLocks noGrp="1"/>
          </p:cNvSpPr>
          <p:nvPr>
            <p:ph type="body" idx="1"/>
          </p:nvPr>
        </p:nvSpPr>
        <p:spPr>
          <a:xfrm>
            <a:off x="838200" y="1463040"/>
            <a:ext cx="10515600" cy="4640674"/>
          </a:xfrm>
          <a:prstGeom prst="rect">
            <a:avLst/>
          </a:prstGeom>
          <a:noFill/>
          <a:ln>
            <a:noFill/>
          </a:ln>
        </p:spPr>
        <p:txBody>
          <a:bodyPr spcFirstLastPara="1" wrap="square" lIns="0" tIns="0" rIns="0" bIns="45700" anchor="t" anchorCtr="0">
            <a:noAutofit/>
          </a:bodyPr>
          <a:lstStyle>
            <a:lvl1pPr marL="457200" lvl="0" indent="-381000" algn="l">
              <a:lnSpc>
                <a:spcPct val="90000"/>
              </a:lnSpc>
              <a:spcBef>
                <a:spcPts val="750"/>
              </a:spcBef>
              <a:spcAft>
                <a:spcPts val="0"/>
              </a:spcAft>
              <a:buClr>
                <a:schemeClr val="dk1"/>
              </a:buClr>
              <a:buSzPts val="2400"/>
              <a:buChar char="•"/>
              <a:defRPr sz="1800"/>
            </a:lvl1pPr>
            <a:lvl2pPr marL="914400" lvl="1" indent="-355600" algn="l">
              <a:lnSpc>
                <a:spcPct val="90000"/>
              </a:lnSpc>
              <a:spcBef>
                <a:spcPts val="375"/>
              </a:spcBef>
              <a:spcAft>
                <a:spcPts val="0"/>
              </a:spcAft>
              <a:buClr>
                <a:schemeClr val="dk1"/>
              </a:buClr>
              <a:buSzPts val="2000"/>
              <a:buChar char="•"/>
              <a:defRPr sz="1500"/>
            </a:lvl2pPr>
            <a:lvl3pPr marL="1371600" lvl="2" indent="-342900" algn="l">
              <a:lnSpc>
                <a:spcPct val="90000"/>
              </a:lnSpc>
              <a:spcBef>
                <a:spcPts val="375"/>
              </a:spcBef>
              <a:spcAft>
                <a:spcPts val="0"/>
              </a:spcAft>
              <a:buClr>
                <a:schemeClr val="dk1"/>
              </a:buClr>
              <a:buSzPts val="1800"/>
              <a:buChar char="•"/>
              <a:defRPr sz="1350"/>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pic>
        <p:nvPicPr>
          <p:cNvPr id="34" name="Google Shape;34;p5"/>
          <p:cNvPicPr preferRelativeResize="0"/>
          <p:nvPr/>
        </p:nvPicPr>
        <p:blipFill rotWithShape="1">
          <a:blip r:embed="rId3">
            <a:alphaModFix/>
          </a:blip>
          <a:srcRect/>
          <a:stretch/>
        </p:blipFill>
        <p:spPr>
          <a:xfrm>
            <a:off x="10363200" y="6172203"/>
            <a:ext cx="1524000" cy="485919"/>
          </a:xfrm>
          <a:prstGeom prst="rect">
            <a:avLst/>
          </a:prstGeom>
          <a:noFill/>
          <a:ln>
            <a:noFill/>
          </a:ln>
        </p:spPr>
      </p:pic>
      <p:sp>
        <p:nvSpPr>
          <p:cNvPr id="35" name="Google Shape;35;p5"/>
          <p:cNvSpPr txBox="1">
            <a:spLocks noGrp="1"/>
          </p:cNvSpPr>
          <p:nvPr>
            <p:ph type="sldNum" idx="12"/>
          </p:nvPr>
        </p:nvSpPr>
        <p:spPr>
          <a:xfrm>
            <a:off x="297428" y="6427021"/>
            <a:ext cx="2743200" cy="365125"/>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1pPr>
            <a:lvl2pPr marL="0" marR="0" lvl="1"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2pPr>
            <a:lvl3pPr marL="0" marR="0" lvl="2"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3pPr>
            <a:lvl4pPr marL="0" marR="0" lvl="3"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4pPr>
            <a:lvl5pPr marL="0" marR="0" lvl="4"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5pPr>
            <a:lvl6pPr marL="0" marR="0" lvl="5"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6pPr>
            <a:lvl7pPr marL="0" marR="0" lvl="6"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7pPr>
            <a:lvl8pPr marL="0" marR="0" lvl="7"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8pPr>
            <a:lvl9pPr marL="0" marR="0" lvl="8"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pic>
        <p:nvPicPr>
          <p:cNvPr id="36" name="Google Shape;36;p5"/>
          <p:cNvPicPr preferRelativeResize="0"/>
          <p:nvPr/>
        </p:nvPicPr>
        <p:blipFill rotWithShape="1">
          <a:blip r:embed="rId4">
            <a:alphaModFix/>
          </a:blip>
          <a:srcRect/>
          <a:stretch/>
        </p:blipFill>
        <p:spPr>
          <a:xfrm>
            <a:off x="156294" y="41458"/>
            <a:ext cx="1245831" cy="1068472"/>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2_Title and Content">
  <p:cSld name="2_Title and Content">
    <p:spTree>
      <p:nvGrpSpPr>
        <p:cNvPr id="1" name="Shape 37"/>
        <p:cNvGrpSpPr/>
        <p:nvPr/>
      </p:nvGrpSpPr>
      <p:grpSpPr>
        <a:xfrm>
          <a:off x="0" y="0"/>
          <a:ext cx="0" cy="0"/>
          <a:chOff x="0" y="0"/>
          <a:chExt cx="0" cy="0"/>
        </a:xfrm>
      </p:grpSpPr>
      <p:pic>
        <p:nvPicPr>
          <p:cNvPr id="38" name="Google Shape;38;p6"/>
          <p:cNvPicPr preferRelativeResize="0"/>
          <p:nvPr/>
        </p:nvPicPr>
        <p:blipFill rotWithShape="1">
          <a:blip r:embed="rId2">
            <a:alphaModFix/>
          </a:blip>
          <a:srcRect/>
          <a:stretch/>
        </p:blipFill>
        <p:spPr>
          <a:xfrm>
            <a:off x="3" y="3"/>
            <a:ext cx="12191996" cy="1219199"/>
          </a:xfrm>
          <a:prstGeom prst="rect">
            <a:avLst/>
          </a:prstGeom>
          <a:noFill/>
          <a:ln>
            <a:noFill/>
          </a:ln>
        </p:spPr>
      </p:pic>
      <p:sp>
        <p:nvSpPr>
          <p:cNvPr id="39" name="Google Shape;39;p6"/>
          <p:cNvSpPr txBox="1">
            <a:spLocks noGrp="1"/>
          </p:cNvSpPr>
          <p:nvPr>
            <p:ph type="title"/>
          </p:nvPr>
        </p:nvSpPr>
        <p:spPr>
          <a:xfrm>
            <a:off x="1558417" y="420331"/>
            <a:ext cx="6877663" cy="590603"/>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400"/>
              <a:buFont typeface="Arial"/>
              <a:buNone/>
              <a:defRPr sz="1800">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 name="Google Shape;40;p6"/>
          <p:cNvSpPr txBox="1">
            <a:spLocks noGrp="1"/>
          </p:cNvSpPr>
          <p:nvPr>
            <p:ph type="body" idx="1"/>
          </p:nvPr>
        </p:nvSpPr>
        <p:spPr>
          <a:xfrm>
            <a:off x="838200" y="1463040"/>
            <a:ext cx="10515600" cy="4640674"/>
          </a:xfrm>
          <a:prstGeom prst="rect">
            <a:avLst/>
          </a:prstGeom>
          <a:noFill/>
          <a:ln>
            <a:noFill/>
          </a:ln>
        </p:spPr>
        <p:txBody>
          <a:bodyPr spcFirstLastPara="1" wrap="square" lIns="0" tIns="0" rIns="0" bIns="45700" anchor="t" anchorCtr="0">
            <a:noAutofit/>
          </a:bodyPr>
          <a:lstStyle>
            <a:lvl1pPr marL="457200" lvl="0" indent="-381000" algn="l">
              <a:lnSpc>
                <a:spcPct val="90000"/>
              </a:lnSpc>
              <a:spcBef>
                <a:spcPts val="750"/>
              </a:spcBef>
              <a:spcAft>
                <a:spcPts val="0"/>
              </a:spcAft>
              <a:buClr>
                <a:schemeClr val="dk1"/>
              </a:buClr>
              <a:buSzPts val="2400"/>
              <a:buChar char="•"/>
              <a:defRPr sz="1800"/>
            </a:lvl1pPr>
            <a:lvl2pPr marL="914400" lvl="1" indent="-355600" algn="l">
              <a:lnSpc>
                <a:spcPct val="90000"/>
              </a:lnSpc>
              <a:spcBef>
                <a:spcPts val="375"/>
              </a:spcBef>
              <a:spcAft>
                <a:spcPts val="0"/>
              </a:spcAft>
              <a:buClr>
                <a:schemeClr val="dk1"/>
              </a:buClr>
              <a:buSzPts val="2000"/>
              <a:buChar char="•"/>
              <a:defRPr sz="1500"/>
            </a:lvl2pPr>
            <a:lvl3pPr marL="1371600" lvl="2" indent="-342900" algn="l">
              <a:lnSpc>
                <a:spcPct val="90000"/>
              </a:lnSpc>
              <a:spcBef>
                <a:spcPts val="375"/>
              </a:spcBef>
              <a:spcAft>
                <a:spcPts val="0"/>
              </a:spcAft>
              <a:buClr>
                <a:schemeClr val="dk1"/>
              </a:buClr>
              <a:buSzPts val="1800"/>
              <a:buChar char="•"/>
              <a:defRPr sz="1350"/>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pic>
        <p:nvPicPr>
          <p:cNvPr id="41" name="Google Shape;41;p6"/>
          <p:cNvPicPr preferRelativeResize="0"/>
          <p:nvPr/>
        </p:nvPicPr>
        <p:blipFill rotWithShape="1">
          <a:blip r:embed="rId3">
            <a:alphaModFix/>
          </a:blip>
          <a:srcRect/>
          <a:stretch/>
        </p:blipFill>
        <p:spPr>
          <a:xfrm>
            <a:off x="10363200" y="6172203"/>
            <a:ext cx="1524000" cy="485919"/>
          </a:xfrm>
          <a:prstGeom prst="rect">
            <a:avLst/>
          </a:prstGeom>
          <a:noFill/>
          <a:ln>
            <a:noFill/>
          </a:ln>
        </p:spPr>
      </p:pic>
      <p:sp>
        <p:nvSpPr>
          <p:cNvPr id="42" name="Google Shape;42;p6"/>
          <p:cNvSpPr txBox="1">
            <a:spLocks noGrp="1"/>
          </p:cNvSpPr>
          <p:nvPr>
            <p:ph type="sldNum" idx="12"/>
          </p:nvPr>
        </p:nvSpPr>
        <p:spPr>
          <a:xfrm>
            <a:off x="297428" y="6427021"/>
            <a:ext cx="2743200" cy="365125"/>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1pPr>
            <a:lvl2pPr marL="0" marR="0" lvl="1"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2pPr>
            <a:lvl3pPr marL="0" marR="0" lvl="2"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3pPr>
            <a:lvl4pPr marL="0" marR="0" lvl="3"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4pPr>
            <a:lvl5pPr marL="0" marR="0" lvl="4"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5pPr>
            <a:lvl6pPr marL="0" marR="0" lvl="5"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6pPr>
            <a:lvl7pPr marL="0" marR="0" lvl="6"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7pPr>
            <a:lvl8pPr marL="0" marR="0" lvl="7"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8pPr>
            <a:lvl9pPr marL="0" marR="0" lvl="8"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pic>
        <p:nvPicPr>
          <p:cNvPr id="43" name="Google Shape;43;p6"/>
          <p:cNvPicPr preferRelativeResize="0"/>
          <p:nvPr/>
        </p:nvPicPr>
        <p:blipFill rotWithShape="1">
          <a:blip r:embed="rId4">
            <a:alphaModFix/>
          </a:blip>
          <a:srcRect/>
          <a:stretch/>
        </p:blipFill>
        <p:spPr>
          <a:xfrm>
            <a:off x="156294" y="41458"/>
            <a:ext cx="1245831" cy="1068472"/>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3_Title and Content">
  <p:cSld name="3_Title and Content">
    <p:spTree>
      <p:nvGrpSpPr>
        <p:cNvPr id="1" name="Shape 44"/>
        <p:cNvGrpSpPr/>
        <p:nvPr/>
      </p:nvGrpSpPr>
      <p:grpSpPr>
        <a:xfrm>
          <a:off x="0" y="0"/>
          <a:ext cx="0" cy="0"/>
          <a:chOff x="0" y="0"/>
          <a:chExt cx="0" cy="0"/>
        </a:xfrm>
      </p:grpSpPr>
      <p:pic>
        <p:nvPicPr>
          <p:cNvPr id="45" name="Google Shape;45;p7"/>
          <p:cNvPicPr preferRelativeResize="0"/>
          <p:nvPr/>
        </p:nvPicPr>
        <p:blipFill rotWithShape="1">
          <a:blip r:embed="rId2">
            <a:alphaModFix/>
          </a:blip>
          <a:srcRect/>
          <a:stretch/>
        </p:blipFill>
        <p:spPr>
          <a:xfrm>
            <a:off x="3" y="3"/>
            <a:ext cx="12191996" cy="1219199"/>
          </a:xfrm>
          <a:prstGeom prst="rect">
            <a:avLst/>
          </a:prstGeom>
          <a:noFill/>
          <a:ln>
            <a:noFill/>
          </a:ln>
        </p:spPr>
      </p:pic>
      <p:sp>
        <p:nvSpPr>
          <p:cNvPr id="46" name="Google Shape;46;p7"/>
          <p:cNvSpPr txBox="1">
            <a:spLocks noGrp="1"/>
          </p:cNvSpPr>
          <p:nvPr>
            <p:ph type="title"/>
          </p:nvPr>
        </p:nvSpPr>
        <p:spPr>
          <a:xfrm>
            <a:off x="1558417" y="420331"/>
            <a:ext cx="6877663" cy="590603"/>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400"/>
              <a:buFont typeface="Arial"/>
              <a:buNone/>
              <a:defRPr sz="1800">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7"/>
          <p:cNvSpPr txBox="1">
            <a:spLocks noGrp="1"/>
          </p:cNvSpPr>
          <p:nvPr>
            <p:ph type="body" idx="1"/>
          </p:nvPr>
        </p:nvSpPr>
        <p:spPr>
          <a:xfrm>
            <a:off x="838200" y="1463040"/>
            <a:ext cx="10515600" cy="4640674"/>
          </a:xfrm>
          <a:prstGeom prst="rect">
            <a:avLst/>
          </a:prstGeom>
          <a:noFill/>
          <a:ln>
            <a:noFill/>
          </a:ln>
        </p:spPr>
        <p:txBody>
          <a:bodyPr spcFirstLastPara="1" wrap="square" lIns="0" tIns="0" rIns="0" bIns="45700" anchor="t" anchorCtr="0">
            <a:noAutofit/>
          </a:bodyPr>
          <a:lstStyle>
            <a:lvl1pPr marL="457200" lvl="0" indent="-381000" algn="l">
              <a:lnSpc>
                <a:spcPct val="90000"/>
              </a:lnSpc>
              <a:spcBef>
                <a:spcPts val="750"/>
              </a:spcBef>
              <a:spcAft>
                <a:spcPts val="0"/>
              </a:spcAft>
              <a:buClr>
                <a:schemeClr val="dk1"/>
              </a:buClr>
              <a:buSzPts val="2400"/>
              <a:buChar char="•"/>
              <a:defRPr sz="1800"/>
            </a:lvl1pPr>
            <a:lvl2pPr marL="914400" lvl="1" indent="-355600" algn="l">
              <a:lnSpc>
                <a:spcPct val="90000"/>
              </a:lnSpc>
              <a:spcBef>
                <a:spcPts val="375"/>
              </a:spcBef>
              <a:spcAft>
                <a:spcPts val="0"/>
              </a:spcAft>
              <a:buClr>
                <a:schemeClr val="dk1"/>
              </a:buClr>
              <a:buSzPts val="2000"/>
              <a:buChar char="•"/>
              <a:defRPr sz="1500"/>
            </a:lvl2pPr>
            <a:lvl3pPr marL="1371600" lvl="2" indent="-342900" algn="l">
              <a:lnSpc>
                <a:spcPct val="90000"/>
              </a:lnSpc>
              <a:spcBef>
                <a:spcPts val="375"/>
              </a:spcBef>
              <a:spcAft>
                <a:spcPts val="0"/>
              </a:spcAft>
              <a:buClr>
                <a:schemeClr val="dk1"/>
              </a:buClr>
              <a:buSzPts val="1800"/>
              <a:buChar char="•"/>
              <a:defRPr sz="1350"/>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pic>
        <p:nvPicPr>
          <p:cNvPr id="48" name="Google Shape;48;p7"/>
          <p:cNvPicPr preferRelativeResize="0"/>
          <p:nvPr/>
        </p:nvPicPr>
        <p:blipFill rotWithShape="1">
          <a:blip r:embed="rId3">
            <a:alphaModFix/>
          </a:blip>
          <a:srcRect/>
          <a:stretch/>
        </p:blipFill>
        <p:spPr>
          <a:xfrm>
            <a:off x="10363200" y="6172203"/>
            <a:ext cx="1524000" cy="485919"/>
          </a:xfrm>
          <a:prstGeom prst="rect">
            <a:avLst/>
          </a:prstGeom>
          <a:noFill/>
          <a:ln>
            <a:noFill/>
          </a:ln>
        </p:spPr>
      </p:pic>
      <p:sp>
        <p:nvSpPr>
          <p:cNvPr id="49" name="Google Shape;49;p7"/>
          <p:cNvSpPr txBox="1">
            <a:spLocks noGrp="1"/>
          </p:cNvSpPr>
          <p:nvPr>
            <p:ph type="sldNum" idx="12"/>
          </p:nvPr>
        </p:nvSpPr>
        <p:spPr>
          <a:xfrm>
            <a:off x="297428" y="6427021"/>
            <a:ext cx="2743200" cy="365125"/>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1pPr>
            <a:lvl2pPr marL="0" marR="0" lvl="1"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2pPr>
            <a:lvl3pPr marL="0" marR="0" lvl="2"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3pPr>
            <a:lvl4pPr marL="0" marR="0" lvl="3"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4pPr>
            <a:lvl5pPr marL="0" marR="0" lvl="4"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5pPr>
            <a:lvl6pPr marL="0" marR="0" lvl="5"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6pPr>
            <a:lvl7pPr marL="0" marR="0" lvl="6"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7pPr>
            <a:lvl8pPr marL="0" marR="0" lvl="7"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8pPr>
            <a:lvl9pPr marL="0" marR="0" lvl="8"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pic>
        <p:nvPicPr>
          <p:cNvPr id="50" name="Google Shape;50;p7"/>
          <p:cNvPicPr preferRelativeResize="0"/>
          <p:nvPr/>
        </p:nvPicPr>
        <p:blipFill rotWithShape="1">
          <a:blip r:embed="rId4">
            <a:alphaModFix/>
          </a:blip>
          <a:srcRect/>
          <a:stretch/>
        </p:blipFill>
        <p:spPr>
          <a:xfrm>
            <a:off x="156294" y="41458"/>
            <a:ext cx="1245831" cy="1068472"/>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4_Title and Content">
  <p:cSld name="4_Title and Content">
    <p:spTree>
      <p:nvGrpSpPr>
        <p:cNvPr id="1" name="Shape 51"/>
        <p:cNvGrpSpPr/>
        <p:nvPr/>
      </p:nvGrpSpPr>
      <p:grpSpPr>
        <a:xfrm>
          <a:off x="0" y="0"/>
          <a:ext cx="0" cy="0"/>
          <a:chOff x="0" y="0"/>
          <a:chExt cx="0" cy="0"/>
        </a:xfrm>
      </p:grpSpPr>
      <p:pic>
        <p:nvPicPr>
          <p:cNvPr id="52" name="Google Shape;52;p8"/>
          <p:cNvPicPr preferRelativeResize="0"/>
          <p:nvPr/>
        </p:nvPicPr>
        <p:blipFill rotWithShape="1">
          <a:blip r:embed="rId2">
            <a:alphaModFix/>
          </a:blip>
          <a:srcRect/>
          <a:stretch/>
        </p:blipFill>
        <p:spPr>
          <a:xfrm>
            <a:off x="3" y="3"/>
            <a:ext cx="12191996" cy="1219199"/>
          </a:xfrm>
          <a:prstGeom prst="rect">
            <a:avLst/>
          </a:prstGeom>
          <a:noFill/>
          <a:ln>
            <a:noFill/>
          </a:ln>
        </p:spPr>
      </p:pic>
      <p:sp>
        <p:nvSpPr>
          <p:cNvPr id="53" name="Google Shape;53;p8"/>
          <p:cNvSpPr txBox="1">
            <a:spLocks noGrp="1"/>
          </p:cNvSpPr>
          <p:nvPr>
            <p:ph type="title"/>
          </p:nvPr>
        </p:nvSpPr>
        <p:spPr>
          <a:xfrm>
            <a:off x="1558417" y="420331"/>
            <a:ext cx="6877663" cy="590603"/>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400"/>
              <a:buFont typeface="Arial"/>
              <a:buNone/>
              <a:defRPr sz="1800">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 name="Google Shape;54;p8"/>
          <p:cNvSpPr txBox="1">
            <a:spLocks noGrp="1"/>
          </p:cNvSpPr>
          <p:nvPr>
            <p:ph type="body" idx="1"/>
          </p:nvPr>
        </p:nvSpPr>
        <p:spPr>
          <a:xfrm>
            <a:off x="838200" y="1463040"/>
            <a:ext cx="10515600" cy="4640674"/>
          </a:xfrm>
          <a:prstGeom prst="rect">
            <a:avLst/>
          </a:prstGeom>
          <a:noFill/>
          <a:ln>
            <a:noFill/>
          </a:ln>
        </p:spPr>
        <p:txBody>
          <a:bodyPr spcFirstLastPara="1" wrap="square" lIns="0" tIns="0" rIns="0" bIns="45700" anchor="t" anchorCtr="0">
            <a:noAutofit/>
          </a:bodyPr>
          <a:lstStyle>
            <a:lvl1pPr marL="457200" lvl="0" indent="-381000" algn="l">
              <a:lnSpc>
                <a:spcPct val="90000"/>
              </a:lnSpc>
              <a:spcBef>
                <a:spcPts val="750"/>
              </a:spcBef>
              <a:spcAft>
                <a:spcPts val="0"/>
              </a:spcAft>
              <a:buClr>
                <a:schemeClr val="dk1"/>
              </a:buClr>
              <a:buSzPts val="2400"/>
              <a:buChar char="•"/>
              <a:defRPr sz="1800"/>
            </a:lvl1pPr>
            <a:lvl2pPr marL="914400" lvl="1" indent="-355600" algn="l">
              <a:lnSpc>
                <a:spcPct val="90000"/>
              </a:lnSpc>
              <a:spcBef>
                <a:spcPts val="375"/>
              </a:spcBef>
              <a:spcAft>
                <a:spcPts val="0"/>
              </a:spcAft>
              <a:buClr>
                <a:schemeClr val="dk1"/>
              </a:buClr>
              <a:buSzPts val="2000"/>
              <a:buChar char="•"/>
              <a:defRPr sz="1500"/>
            </a:lvl2pPr>
            <a:lvl3pPr marL="1371600" lvl="2" indent="-342900" algn="l">
              <a:lnSpc>
                <a:spcPct val="90000"/>
              </a:lnSpc>
              <a:spcBef>
                <a:spcPts val="375"/>
              </a:spcBef>
              <a:spcAft>
                <a:spcPts val="0"/>
              </a:spcAft>
              <a:buClr>
                <a:schemeClr val="dk1"/>
              </a:buClr>
              <a:buSzPts val="1800"/>
              <a:buChar char="•"/>
              <a:defRPr sz="1350"/>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pic>
        <p:nvPicPr>
          <p:cNvPr id="55" name="Google Shape;55;p8"/>
          <p:cNvPicPr preferRelativeResize="0"/>
          <p:nvPr/>
        </p:nvPicPr>
        <p:blipFill rotWithShape="1">
          <a:blip r:embed="rId3">
            <a:alphaModFix/>
          </a:blip>
          <a:srcRect/>
          <a:stretch/>
        </p:blipFill>
        <p:spPr>
          <a:xfrm>
            <a:off x="10363200" y="6172203"/>
            <a:ext cx="1524000" cy="485919"/>
          </a:xfrm>
          <a:prstGeom prst="rect">
            <a:avLst/>
          </a:prstGeom>
          <a:noFill/>
          <a:ln>
            <a:noFill/>
          </a:ln>
        </p:spPr>
      </p:pic>
      <p:sp>
        <p:nvSpPr>
          <p:cNvPr id="56" name="Google Shape;56;p8"/>
          <p:cNvSpPr txBox="1">
            <a:spLocks noGrp="1"/>
          </p:cNvSpPr>
          <p:nvPr>
            <p:ph type="sldNum" idx="12"/>
          </p:nvPr>
        </p:nvSpPr>
        <p:spPr>
          <a:xfrm>
            <a:off x="297428" y="6427021"/>
            <a:ext cx="2743200" cy="365125"/>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1pPr>
            <a:lvl2pPr marL="0" marR="0" lvl="1"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2pPr>
            <a:lvl3pPr marL="0" marR="0" lvl="2"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3pPr>
            <a:lvl4pPr marL="0" marR="0" lvl="3"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4pPr>
            <a:lvl5pPr marL="0" marR="0" lvl="4"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5pPr>
            <a:lvl6pPr marL="0" marR="0" lvl="5"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6pPr>
            <a:lvl7pPr marL="0" marR="0" lvl="6"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7pPr>
            <a:lvl8pPr marL="0" marR="0" lvl="7"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8pPr>
            <a:lvl9pPr marL="0" marR="0" lvl="8"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pic>
        <p:nvPicPr>
          <p:cNvPr id="57" name="Google Shape;57;p8"/>
          <p:cNvPicPr preferRelativeResize="0"/>
          <p:nvPr/>
        </p:nvPicPr>
        <p:blipFill rotWithShape="1">
          <a:blip r:embed="rId4">
            <a:alphaModFix/>
          </a:blip>
          <a:srcRect/>
          <a:stretch/>
        </p:blipFill>
        <p:spPr>
          <a:xfrm>
            <a:off x="156294" y="41458"/>
            <a:ext cx="1245831" cy="1068472"/>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5_Title and Content">
  <p:cSld name="5_Title and Content">
    <p:spTree>
      <p:nvGrpSpPr>
        <p:cNvPr id="1" name="Shape 58"/>
        <p:cNvGrpSpPr/>
        <p:nvPr/>
      </p:nvGrpSpPr>
      <p:grpSpPr>
        <a:xfrm>
          <a:off x="0" y="0"/>
          <a:ext cx="0" cy="0"/>
          <a:chOff x="0" y="0"/>
          <a:chExt cx="0" cy="0"/>
        </a:xfrm>
      </p:grpSpPr>
      <p:pic>
        <p:nvPicPr>
          <p:cNvPr id="59" name="Google Shape;59;p9"/>
          <p:cNvPicPr preferRelativeResize="0"/>
          <p:nvPr/>
        </p:nvPicPr>
        <p:blipFill rotWithShape="1">
          <a:blip r:embed="rId2">
            <a:alphaModFix/>
          </a:blip>
          <a:srcRect/>
          <a:stretch/>
        </p:blipFill>
        <p:spPr>
          <a:xfrm>
            <a:off x="3" y="3"/>
            <a:ext cx="12191996" cy="1219199"/>
          </a:xfrm>
          <a:prstGeom prst="rect">
            <a:avLst/>
          </a:prstGeom>
          <a:noFill/>
          <a:ln>
            <a:noFill/>
          </a:ln>
        </p:spPr>
      </p:pic>
      <p:sp>
        <p:nvSpPr>
          <p:cNvPr id="60" name="Google Shape;60;p9"/>
          <p:cNvSpPr txBox="1">
            <a:spLocks noGrp="1"/>
          </p:cNvSpPr>
          <p:nvPr>
            <p:ph type="title"/>
          </p:nvPr>
        </p:nvSpPr>
        <p:spPr>
          <a:xfrm>
            <a:off x="1558417" y="420331"/>
            <a:ext cx="6877663" cy="590603"/>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400"/>
              <a:buFont typeface="Arial"/>
              <a:buNone/>
              <a:defRPr sz="1800">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1" name="Google Shape;61;p9"/>
          <p:cNvSpPr txBox="1">
            <a:spLocks noGrp="1"/>
          </p:cNvSpPr>
          <p:nvPr>
            <p:ph type="body" idx="1"/>
          </p:nvPr>
        </p:nvSpPr>
        <p:spPr>
          <a:xfrm>
            <a:off x="838200" y="1463040"/>
            <a:ext cx="10515600" cy="4640674"/>
          </a:xfrm>
          <a:prstGeom prst="rect">
            <a:avLst/>
          </a:prstGeom>
          <a:noFill/>
          <a:ln>
            <a:noFill/>
          </a:ln>
        </p:spPr>
        <p:txBody>
          <a:bodyPr spcFirstLastPara="1" wrap="square" lIns="0" tIns="0" rIns="0" bIns="45700" anchor="t" anchorCtr="0">
            <a:noAutofit/>
          </a:bodyPr>
          <a:lstStyle>
            <a:lvl1pPr marL="457200" lvl="0" indent="-381000" algn="l">
              <a:lnSpc>
                <a:spcPct val="90000"/>
              </a:lnSpc>
              <a:spcBef>
                <a:spcPts val="750"/>
              </a:spcBef>
              <a:spcAft>
                <a:spcPts val="0"/>
              </a:spcAft>
              <a:buClr>
                <a:schemeClr val="dk1"/>
              </a:buClr>
              <a:buSzPts val="2400"/>
              <a:buChar char="•"/>
              <a:defRPr sz="1800"/>
            </a:lvl1pPr>
            <a:lvl2pPr marL="914400" lvl="1" indent="-355600" algn="l">
              <a:lnSpc>
                <a:spcPct val="90000"/>
              </a:lnSpc>
              <a:spcBef>
                <a:spcPts val="375"/>
              </a:spcBef>
              <a:spcAft>
                <a:spcPts val="0"/>
              </a:spcAft>
              <a:buClr>
                <a:schemeClr val="dk1"/>
              </a:buClr>
              <a:buSzPts val="2000"/>
              <a:buChar char="•"/>
              <a:defRPr sz="1500"/>
            </a:lvl2pPr>
            <a:lvl3pPr marL="1371600" lvl="2" indent="-342900" algn="l">
              <a:lnSpc>
                <a:spcPct val="90000"/>
              </a:lnSpc>
              <a:spcBef>
                <a:spcPts val="375"/>
              </a:spcBef>
              <a:spcAft>
                <a:spcPts val="0"/>
              </a:spcAft>
              <a:buClr>
                <a:schemeClr val="dk1"/>
              </a:buClr>
              <a:buSzPts val="1800"/>
              <a:buChar char="•"/>
              <a:defRPr sz="1350"/>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pic>
        <p:nvPicPr>
          <p:cNvPr id="62" name="Google Shape;62;p9"/>
          <p:cNvPicPr preferRelativeResize="0"/>
          <p:nvPr/>
        </p:nvPicPr>
        <p:blipFill rotWithShape="1">
          <a:blip r:embed="rId3">
            <a:alphaModFix/>
          </a:blip>
          <a:srcRect/>
          <a:stretch/>
        </p:blipFill>
        <p:spPr>
          <a:xfrm>
            <a:off x="10363200" y="6172203"/>
            <a:ext cx="1524000" cy="485919"/>
          </a:xfrm>
          <a:prstGeom prst="rect">
            <a:avLst/>
          </a:prstGeom>
          <a:noFill/>
          <a:ln>
            <a:noFill/>
          </a:ln>
        </p:spPr>
      </p:pic>
      <p:sp>
        <p:nvSpPr>
          <p:cNvPr id="63" name="Google Shape;63;p9"/>
          <p:cNvSpPr txBox="1">
            <a:spLocks noGrp="1"/>
          </p:cNvSpPr>
          <p:nvPr>
            <p:ph type="sldNum" idx="12"/>
          </p:nvPr>
        </p:nvSpPr>
        <p:spPr>
          <a:xfrm>
            <a:off x="297428" y="6427021"/>
            <a:ext cx="2743200" cy="365125"/>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1pPr>
            <a:lvl2pPr marL="0" marR="0" lvl="1"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2pPr>
            <a:lvl3pPr marL="0" marR="0" lvl="2"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3pPr>
            <a:lvl4pPr marL="0" marR="0" lvl="3"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4pPr>
            <a:lvl5pPr marL="0" marR="0" lvl="4"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5pPr>
            <a:lvl6pPr marL="0" marR="0" lvl="5"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6pPr>
            <a:lvl7pPr marL="0" marR="0" lvl="6"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7pPr>
            <a:lvl8pPr marL="0" marR="0" lvl="7"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8pPr>
            <a:lvl9pPr marL="0" marR="0" lvl="8"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pic>
        <p:nvPicPr>
          <p:cNvPr id="64" name="Google Shape;64;p9"/>
          <p:cNvPicPr preferRelativeResize="0"/>
          <p:nvPr/>
        </p:nvPicPr>
        <p:blipFill rotWithShape="1">
          <a:blip r:embed="rId4">
            <a:alphaModFix/>
          </a:blip>
          <a:srcRect/>
          <a:stretch/>
        </p:blipFill>
        <p:spPr>
          <a:xfrm>
            <a:off x="156294" y="41458"/>
            <a:ext cx="1245831" cy="1068472"/>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6_Title and Content">
  <p:cSld name="6_Title and Content">
    <p:spTree>
      <p:nvGrpSpPr>
        <p:cNvPr id="1" name="Shape 65"/>
        <p:cNvGrpSpPr/>
        <p:nvPr/>
      </p:nvGrpSpPr>
      <p:grpSpPr>
        <a:xfrm>
          <a:off x="0" y="0"/>
          <a:ext cx="0" cy="0"/>
          <a:chOff x="0" y="0"/>
          <a:chExt cx="0" cy="0"/>
        </a:xfrm>
      </p:grpSpPr>
      <p:pic>
        <p:nvPicPr>
          <p:cNvPr id="66" name="Google Shape;66;p10"/>
          <p:cNvPicPr preferRelativeResize="0"/>
          <p:nvPr/>
        </p:nvPicPr>
        <p:blipFill rotWithShape="1">
          <a:blip r:embed="rId2">
            <a:alphaModFix/>
          </a:blip>
          <a:srcRect/>
          <a:stretch/>
        </p:blipFill>
        <p:spPr>
          <a:xfrm>
            <a:off x="3" y="3"/>
            <a:ext cx="12191996" cy="1219199"/>
          </a:xfrm>
          <a:prstGeom prst="rect">
            <a:avLst/>
          </a:prstGeom>
          <a:noFill/>
          <a:ln>
            <a:noFill/>
          </a:ln>
        </p:spPr>
      </p:pic>
      <p:sp>
        <p:nvSpPr>
          <p:cNvPr id="67" name="Google Shape;67;p10"/>
          <p:cNvSpPr txBox="1">
            <a:spLocks noGrp="1"/>
          </p:cNvSpPr>
          <p:nvPr>
            <p:ph type="title"/>
          </p:nvPr>
        </p:nvSpPr>
        <p:spPr>
          <a:xfrm>
            <a:off x="1558417" y="420331"/>
            <a:ext cx="6877663" cy="590603"/>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400"/>
              <a:buFont typeface="Arial"/>
              <a:buNone/>
              <a:defRPr sz="1800">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8" name="Google Shape;68;p10"/>
          <p:cNvSpPr txBox="1">
            <a:spLocks noGrp="1"/>
          </p:cNvSpPr>
          <p:nvPr>
            <p:ph type="body" idx="1"/>
          </p:nvPr>
        </p:nvSpPr>
        <p:spPr>
          <a:xfrm>
            <a:off x="838200" y="1463040"/>
            <a:ext cx="10515600" cy="4640674"/>
          </a:xfrm>
          <a:prstGeom prst="rect">
            <a:avLst/>
          </a:prstGeom>
          <a:noFill/>
          <a:ln>
            <a:noFill/>
          </a:ln>
        </p:spPr>
        <p:txBody>
          <a:bodyPr spcFirstLastPara="1" wrap="square" lIns="0" tIns="0" rIns="0" bIns="45700" anchor="t" anchorCtr="0">
            <a:noAutofit/>
          </a:bodyPr>
          <a:lstStyle>
            <a:lvl1pPr marL="457200" lvl="0" indent="-381000" algn="l">
              <a:lnSpc>
                <a:spcPct val="90000"/>
              </a:lnSpc>
              <a:spcBef>
                <a:spcPts val="750"/>
              </a:spcBef>
              <a:spcAft>
                <a:spcPts val="0"/>
              </a:spcAft>
              <a:buClr>
                <a:schemeClr val="dk1"/>
              </a:buClr>
              <a:buSzPts val="2400"/>
              <a:buChar char="•"/>
              <a:defRPr sz="1800"/>
            </a:lvl1pPr>
            <a:lvl2pPr marL="914400" lvl="1" indent="-355600" algn="l">
              <a:lnSpc>
                <a:spcPct val="90000"/>
              </a:lnSpc>
              <a:spcBef>
                <a:spcPts val="375"/>
              </a:spcBef>
              <a:spcAft>
                <a:spcPts val="0"/>
              </a:spcAft>
              <a:buClr>
                <a:schemeClr val="dk1"/>
              </a:buClr>
              <a:buSzPts val="2000"/>
              <a:buChar char="•"/>
              <a:defRPr sz="1500"/>
            </a:lvl2pPr>
            <a:lvl3pPr marL="1371600" lvl="2" indent="-342900" algn="l">
              <a:lnSpc>
                <a:spcPct val="90000"/>
              </a:lnSpc>
              <a:spcBef>
                <a:spcPts val="375"/>
              </a:spcBef>
              <a:spcAft>
                <a:spcPts val="0"/>
              </a:spcAft>
              <a:buClr>
                <a:schemeClr val="dk1"/>
              </a:buClr>
              <a:buSzPts val="1800"/>
              <a:buChar char="•"/>
              <a:defRPr sz="1350"/>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pic>
        <p:nvPicPr>
          <p:cNvPr id="69" name="Google Shape;69;p10"/>
          <p:cNvPicPr preferRelativeResize="0"/>
          <p:nvPr/>
        </p:nvPicPr>
        <p:blipFill rotWithShape="1">
          <a:blip r:embed="rId3">
            <a:alphaModFix/>
          </a:blip>
          <a:srcRect/>
          <a:stretch/>
        </p:blipFill>
        <p:spPr>
          <a:xfrm>
            <a:off x="10363200" y="6172203"/>
            <a:ext cx="1524000" cy="485919"/>
          </a:xfrm>
          <a:prstGeom prst="rect">
            <a:avLst/>
          </a:prstGeom>
          <a:noFill/>
          <a:ln>
            <a:noFill/>
          </a:ln>
        </p:spPr>
      </p:pic>
      <p:sp>
        <p:nvSpPr>
          <p:cNvPr id="70" name="Google Shape;70;p10"/>
          <p:cNvSpPr txBox="1">
            <a:spLocks noGrp="1"/>
          </p:cNvSpPr>
          <p:nvPr>
            <p:ph type="sldNum" idx="12"/>
          </p:nvPr>
        </p:nvSpPr>
        <p:spPr>
          <a:xfrm>
            <a:off x="297428" y="6427021"/>
            <a:ext cx="2743200" cy="365125"/>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1pPr>
            <a:lvl2pPr marL="0" marR="0" lvl="1"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2pPr>
            <a:lvl3pPr marL="0" marR="0" lvl="2"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3pPr>
            <a:lvl4pPr marL="0" marR="0" lvl="3"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4pPr>
            <a:lvl5pPr marL="0" marR="0" lvl="4"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5pPr>
            <a:lvl6pPr marL="0" marR="0" lvl="5"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6pPr>
            <a:lvl7pPr marL="0" marR="0" lvl="6"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7pPr>
            <a:lvl8pPr marL="0" marR="0" lvl="7"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8pPr>
            <a:lvl9pPr marL="0" marR="0" lvl="8"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pic>
        <p:nvPicPr>
          <p:cNvPr id="71" name="Google Shape;71;p10"/>
          <p:cNvPicPr preferRelativeResize="0"/>
          <p:nvPr/>
        </p:nvPicPr>
        <p:blipFill rotWithShape="1">
          <a:blip r:embed="rId4">
            <a:alphaModFix/>
          </a:blip>
          <a:srcRect/>
          <a:stretch/>
        </p:blipFill>
        <p:spPr>
          <a:xfrm>
            <a:off x="156294" y="41458"/>
            <a:ext cx="1245831" cy="1068472"/>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TLE SLIDE 6">
    <p:bg>
      <p:bgPr>
        <a:solidFill>
          <a:schemeClr val="accent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0" name="Freeform 19"/>
          <p:cNvSpPr>
            <a:spLocks noEditPoints="1"/>
          </p:cNvSpPr>
          <p:nvPr userDrawn="1"/>
        </p:nvSpPr>
        <p:spPr bwMode="auto">
          <a:xfrm>
            <a:off x="2726400" y="775505"/>
            <a:ext cx="1036800" cy="316800"/>
          </a:xfrm>
          <a:custGeom>
            <a:avLst/>
            <a:gdLst>
              <a:gd name="T0" fmla="*/ 269 w 283"/>
              <a:gd name="T1" fmla="*/ 77 h 114"/>
              <a:gd name="T2" fmla="*/ 222 w 283"/>
              <a:gd name="T3" fmla="*/ 87 h 114"/>
              <a:gd name="T4" fmla="*/ 244 w 283"/>
              <a:gd name="T5" fmla="*/ 60 h 114"/>
              <a:gd name="T6" fmla="*/ 269 w 283"/>
              <a:gd name="T7" fmla="*/ 56 h 114"/>
              <a:gd name="T8" fmla="*/ 222 w 283"/>
              <a:gd name="T9" fmla="*/ 2 h 114"/>
              <a:gd name="T10" fmla="*/ 281 w 283"/>
              <a:gd name="T11" fmla="*/ 87 h 114"/>
              <a:gd name="T12" fmla="*/ 222 w 283"/>
              <a:gd name="T13" fmla="*/ 89 h 114"/>
              <a:gd name="T14" fmla="*/ 246 w 283"/>
              <a:gd name="T15" fmla="*/ 101 h 114"/>
              <a:gd name="T16" fmla="*/ 205 w 283"/>
              <a:gd name="T17" fmla="*/ 82 h 114"/>
              <a:gd name="T18" fmla="*/ 203 w 283"/>
              <a:gd name="T19" fmla="*/ 52 h 114"/>
              <a:gd name="T20" fmla="*/ 154 w 283"/>
              <a:gd name="T21" fmla="*/ 87 h 114"/>
              <a:gd name="T22" fmla="*/ 213 w 283"/>
              <a:gd name="T23" fmla="*/ 53 h 114"/>
              <a:gd name="T24" fmla="*/ 171 w 283"/>
              <a:gd name="T25" fmla="*/ 87 h 114"/>
              <a:gd name="T26" fmla="*/ 180 w 283"/>
              <a:gd name="T27" fmla="*/ 87 h 114"/>
              <a:gd name="T28" fmla="*/ 120 w 283"/>
              <a:gd name="T29" fmla="*/ 87 h 114"/>
              <a:gd name="T30" fmla="*/ 117 w 283"/>
              <a:gd name="T31" fmla="*/ 56 h 114"/>
              <a:gd name="T32" fmla="*/ 86 w 283"/>
              <a:gd name="T33" fmla="*/ 2 h 114"/>
              <a:gd name="T34" fmla="*/ 145 w 283"/>
              <a:gd name="T35" fmla="*/ 52 h 114"/>
              <a:gd name="T36" fmla="*/ 142 w 283"/>
              <a:gd name="T37" fmla="*/ 87 h 114"/>
              <a:gd name="T38" fmla="*/ 93 w 283"/>
              <a:gd name="T39" fmla="*/ 79 h 114"/>
              <a:gd name="T40" fmla="*/ 89 w 283"/>
              <a:gd name="T41" fmla="*/ 79 h 114"/>
              <a:gd name="T42" fmla="*/ 87 w 283"/>
              <a:gd name="T43" fmla="*/ 69 h 114"/>
              <a:gd name="T44" fmla="*/ 95 w 283"/>
              <a:gd name="T45" fmla="*/ 62 h 114"/>
              <a:gd name="T46" fmla="*/ 93 w 283"/>
              <a:gd name="T47" fmla="*/ 79 h 114"/>
              <a:gd name="T48" fmla="*/ 67 w 283"/>
              <a:gd name="T49" fmla="*/ 86 h 114"/>
              <a:gd name="T50" fmla="*/ 37 w 283"/>
              <a:gd name="T51" fmla="*/ 82 h 114"/>
              <a:gd name="T52" fmla="*/ 25 w 283"/>
              <a:gd name="T53" fmla="*/ 77 h 114"/>
              <a:gd name="T54" fmla="*/ 18 w 283"/>
              <a:gd name="T55" fmla="*/ 2 h 114"/>
              <a:gd name="T56" fmla="*/ 76 w 283"/>
              <a:gd name="T57" fmla="*/ 55 h 114"/>
              <a:gd name="T58" fmla="*/ 22 w 283"/>
              <a:gd name="T59" fmla="*/ 87 h 114"/>
              <a:gd name="T60" fmla="*/ 220 w 283"/>
              <a:gd name="T61" fmla="*/ 0 h 114"/>
              <a:gd name="T62" fmla="*/ 215 w 283"/>
              <a:gd name="T63" fmla="*/ 0 h 114"/>
              <a:gd name="T64" fmla="*/ 147 w 283"/>
              <a:gd name="T65" fmla="*/ 52 h 114"/>
              <a:gd name="T66" fmla="*/ 84 w 283"/>
              <a:gd name="T67" fmla="*/ 52 h 114"/>
              <a:gd name="T68" fmla="*/ 16 w 283"/>
              <a:gd name="T69" fmla="*/ 0 h 114"/>
              <a:gd name="T70" fmla="*/ 14 w 283"/>
              <a:gd name="T71" fmla="*/ 113 h 114"/>
              <a:gd name="T72" fmla="*/ 35 w 283"/>
              <a:gd name="T73" fmla="*/ 113 h 114"/>
              <a:gd name="T74" fmla="*/ 66 w 283"/>
              <a:gd name="T75" fmla="*/ 89 h 114"/>
              <a:gd name="T76" fmla="*/ 81 w 283"/>
              <a:gd name="T77" fmla="*/ 89 h 114"/>
              <a:gd name="T78" fmla="*/ 90 w 283"/>
              <a:gd name="T79" fmla="*/ 89 h 114"/>
              <a:gd name="T80" fmla="*/ 112 w 283"/>
              <a:gd name="T81" fmla="*/ 113 h 114"/>
              <a:gd name="T82" fmla="*/ 142 w 283"/>
              <a:gd name="T83" fmla="*/ 89 h 114"/>
              <a:gd name="T84" fmla="*/ 170 w 283"/>
              <a:gd name="T85" fmla="*/ 89 h 114"/>
              <a:gd name="T86" fmla="*/ 190 w 283"/>
              <a:gd name="T87" fmla="*/ 113 h 114"/>
              <a:gd name="T88" fmla="*/ 210 w 283"/>
              <a:gd name="T89" fmla="*/ 108 h 114"/>
              <a:gd name="T90" fmla="*/ 266 w 283"/>
              <a:gd name="T91" fmla="*/ 89 h 114"/>
              <a:gd name="T92" fmla="*/ 220 w 283"/>
              <a:gd name="T93"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3" h="114">
                <a:moveTo>
                  <a:pt x="281" y="87"/>
                </a:moveTo>
                <a:cubicBezTo>
                  <a:pt x="266" y="87"/>
                  <a:pt x="266" y="87"/>
                  <a:pt x="266" y="87"/>
                </a:cubicBezTo>
                <a:cubicBezTo>
                  <a:pt x="269" y="77"/>
                  <a:pt x="269" y="77"/>
                  <a:pt x="269" y="77"/>
                </a:cubicBezTo>
                <a:cubicBezTo>
                  <a:pt x="239" y="77"/>
                  <a:pt x="239" y="77"/>
                  <a:pt x="239" y="77"/>
                </a:cubicBezTo>
                <a:cubicBezTo>
                  <a:pt x="237" y="87"/>
                  <a:pt x="237" y="87"/>
                  <a:pt x="237" y="87"/>
                </a:cubicBezTo>
                <a:cubicBezTo>
                  <a:pt x="222" y="87"/>
                  <a:pt x="222" y="87"/>
                  <a:pt x="222" y="87"/>
                </a:cubicBezTo>
                <a:cubicBezTo>
                  <a:pt x="222" y="85"/>
                  <a:pt x="222" y="85"/>
                  <a:pt x="222" y="85"/>
                </a:cubicBezTo>
                <a:cubicBezTo>
                  <a:pt x="223" y="84"/>
                  <a:pt x="223" y="83"/>
                  <a:pt x="223" y="81"/>
                </a:cubicBezTo>
                <a:cubicBezTo>
                  <a:pt x="226" y="71"/>
                  <a:pt x="233" y="60"/>
                  <a:pt x="244" y="60"/>
                </a:cubicBezTo>
                <a:cubicBezTo>
                  <a:pt x="249" y="60"/>
                  <a:pt x="254" y="62"/>
                  <a:pt x="253" y="69"/>
                </a:cubicBezTo>
                <a:cubicBezTo>
                  <a:pt x="271" y="69"/>
                  <a:pt x="271" y="69"/>
                  <a:pt x="271" y="69"/>
                </a:cubicBezTo>
                <a:cubicBezTo>
                  <a:pt x="272" y="66"/>
                  <a:pt x="273" y="61"/>
                  <a:pt x="269" y="56"/>
                </a:cubicBezTo>
                <a:cubicBezTo>
                  <a:pt x="266" y="51"/>
                  <a:pt x="258" y="48"/>
                  <a:pt x="248" y="48"/>
                </a:cubicBezTo>
                <a:cubicBezTo>
                  <a:pt x="241" y="48"/>
                  <a:pt x="231" y="50"/>
                  <a:pt x="222" y="55"/>
                </a:cubicBezTo>
                <a:cubicBezTo>
                  <a:pt x="222" y="2"/>
                  <a:pt x="222" y="2"/>
                  <a:pt x="222" y="2"/>
                </a:cubicBezTo>
                <a:cubicBezTo>
                  <a:pt x="281" y="2"/>
                  <a:pt x="281" y="2"/>
                  <a:pt x="281" y="2"/>
                </a:cubicBezTo>
                <a:cubicBezTo>
                  <a:pt x="281" y="87"/>
                  <a:pt x="281" y="87"/>
                  <a:pt x="281" y="87"/>
                </a:cubicBezTo>
                <a:cubicBezTo>
                  <a:pt x="281" y="87"/>
                  <a:pt x="281" y="87"/>
                  <a:pt x="281" y="87"/>
                </a:cubicBezTo>
                <a:close/>
                <a:moveTo>
                  <a:pt x="246" y="101"/>
                </a:moveTo>
                <a:cubicBezTo>
                  <a:pt x="243" y="102"/>
                  <a:pt x="240" y="102"/>
                  <a:pt x="237" y="102"/>
                </a:cubicBezTo>
                <a:cubicBezTo>
                  <a:pt x="228" y="102"/>
                  <a:pt x="222" y="98"/>
                  <a:pt x="222" y="89"/>
                </a:cubicBezTo>
                <a:cubicBezTo>
                  <a:pt x="249" y="89"/>
                  <a:pt x="249" y="89"/>
                  <a:pt x="249" y="89"/>
                </a:cubicBezTo>
                <a:cubicBezTo>
                  <a:pt x="246" y="101"/>
                  <a:pt x="246" y="101"/>
                  <a:pt x="246" y="101"/>
                </a:cubicBezTo>
                <a:cubicBezTo>
                  <a:pt x="246" y="101"/>
                  <a:pt x="246" y="101"/>
                  <a:pt x="246" y="101"/>
                </a:cubicBezTo>
                <a:close/>
                <a:moveTo>
                  <a:pt x="213" y="53"/>
                </a:moveTo>
                <a:cubicBezTo>
                  <a:pt x="213" y="65"/>
                  <a:pt x="213" y="65"/>
                  <a:pt x="213" y="65"/>
                </a:cubicBezTo>
                <a:cubicBezTo>
                  <a:pt x="209" y="71"/>
                  <a:pt x="206" y="77"/>
                  <a:pt x="205" y="82"/>
                </a:cubicBezTo>
                <a:cubicBezTo>
                  <a:pt x="204" y="83"/>
                  <a:pt x="204" y="85"/>
                  <a:pt x="204" y="87"/>
                </a:cubicBezTo>
                <a:cubicBezTo>
                  <a:pt x="195" y="87"/>
                  <a:pt x="195" y="87"/>
                  <a:pt x="195" y="87"/>
                </a:cubicBezTo>
                <a:cubicBezTo>
                  <a:pt x="203" y="52"/>
                  <a:pt x="203" y="52"/>
                  <a:pt x="203" y="52"/>
                </a:cubicBezTo>
                <a:cubicBezTo>
                  <a:pt x="178" y="52"/>
                  <a:pt x="178" y="52"/>
                  <a:pt x="178" y="52"/>
                </a:cubicBezTo>
                <a:cubicBezTo>
                  <a:pt x="156" y="87"/>
                  <a:pt x="156" y="87"/>
                  <a:pt x="156" y="87"/>
                </a:cubicBezTo>
                <a:cubicBezTo>
                  <a:pt x="154" y="87"/>
                  <a:pt x="154" y="87"/>
                  <a:pt x="154" y="87"/>
                </a:cubicBezTo>
                <a:cubicBezTo>
                  <a:pt x="154" y="2"/>
                  <a:pt x="154" y="2"/>
                  <a:pt x="154" y="2"/>
                </a:cubicBezTo>
                <a:cubicBezTo>
                  <a:pt x="213" y="2"/>
                  <a:pt x="213" y="2"/>
                  <a:pt x="213" y="2"/>
                </a:cubicBezTo>
                <a:cubicBezTo>
                  <a:pt x="213" y="53"/>
                  <a:pt x="213" y="53"/>
                  <a:pt x="213" y="53"/>
                </a:cubicBezTo>
                <a:cubicBezTo>
                  <a:pt x="213" y="53"/>
                  <a:pt x="213" y="53"/>
                  <a:pt x="213" y="53"/>
                </a:cubicBezTo>
                <a:close/>
                <a:moveTo>
                  <a:pt x="180" y="87"/>
                </a:moveTo>
                <a:cubicBezTo>
                  <a:pt x="171" y="87"/>
                  <a:pt x="171" y="87"/>
                  <a:pt x="171" y="87"/>
                </a:cubicBezTo>
                <a:cubicBezTo>
                  <a:pt x="185" y="66"/>
                  <a:pt x="185" y="66"/>
                  <a:pt x="185" y="66"/>
                </a:cubicBezTo>
                <a:cubicBezTo>
                  <a:pt x="180" y="87"/>
                  <a:pt x="180" y="87"/>
                  <a:pt x="180" y="87"/>
                </a:cubicBezTo>
                <a:cubicBezTo>
                  <a:pt x="180" y="87"/>
                  <a:pt x="180" y="87"/>
                  <a:pt x="180" y="87"/>
                </a:cubicBezTo>
                <a:close/>
                <a:moveTo>
                  <a:pt x="145" y="52"/>
                </a:moveTo>
                <a:cubicBezTo>
                  <a:pt x="130" y="52"/>
                  <a:pt x="130" y="52"/>
                  <a:pt x="130" y="52"/>
                </a:cubicBezTo>
                <a:cubicBezTo>
                  <a:pt x="120" y="87"/>
                  <a:pt x="120" y="87"/>
                  <a:pt x="120" y="87"/>
                </a:cubicBezTo>
                <a:cubicBezTo>
                  <a:pt x="104" y="87"/>
                  <a:pt x="104" y="87"/>
                  <a:pt x="104" y="87"/>
                </a:cubicBezTo>
                <a:cubicBezTo>
                  <a:pt x="112" y="84"/>
                  <a:pt x="117" y="78"/>
                  <a:pt x="119" y="70"/>
                </a:cubicBezTo>
                <a:cubicBezTo>
                  <a:pt x="120" y="64"/>
                  <a:pt x="119" y="59"/>
                  <a:pt x="117" y="56"/>
                </a:cubicBezTo>
                <a:cubicBezTo>
                  <a:pt x="113" y="51"/>
                  <a:pt x="105" y="52"/>
                  <a:pt x="98" y="52"/>
                </a:cubicBezTo>
                <a:cubicBezTo>
                  <a:pt x="97" y="52"/>
                  <a:pt x="86" y="52"/>
                  <a:pt x="86" y="52"/>
                </a:cubicBezTo>
                <a:cubicBezTo>
                  <a:pt x="86" y="2"/>
                  <a:pt x="86" y="2"/>
                  <a:pt x="86" y="2"/>
                </a:cubicBezTo>
                <a:cubicBezTo>
                  <a:pt x="145" y="2"/>
                  <a:pt x="145" y="2"/>
                  <a:pt x="145" y="2"/>
                </a:cubicBezTo>
                <a:cubicBezTo>
                  <a:pt x="145" y="52"/>
                  <a:pt x="145" y="52"/>
                  <a:pt x="145" y="52"/>
                </a:cubicBezTo>
                <a:cubicBezTo>
                  <a:pt x="145" y="52"/>
                  <a:pt x="145" y="52"/>
                  <a:pt x="145" y="52"/>
                </a:cubicBezTo>
                <a:close/>
                <a:moveTo>
                  <a:pt x="135" y="87"/>
                </a:moveTo>
                <a:cubicBezTo>
                  <a:pt x="141" y="65"/>
                  <a:pt x="141" y="65"/>
                  <a:pt x="141" y="65"/>
                </a:cubicBezTo>
                <a:cubicBezTo>
                  <a:pt x="142" y="87"/>
                  <a:pt x="142" y="87"/>
                  <a:pt x="142" y="87"/>
                </a:cubicBezTo>
                <a:cubicBezTo>
                  <a:pt x="135" y="87"/>
                  <a:pt x="135" y="87"/>
                  <a:pt x="135" y="87"/>
                </a:cubicBezTo>
                <a:cubicBezTo>
                  <a:pt x="135" y="87"/>
                  <a:pt x="135" y="87"/>
                  <a:pt x="135" y="87"/>
                </a:cubicBezTo>
                <a:close/>
                <a:moveTo>
                  <a:pt x="93" y="79"/>
                </a:moveTo>
                <a:cubicBezTo>
                  <a:pt x="93" y="79"/>
                  <a:pt x="93" y="79"/>
                  <a:pt x="93" y="79"/>
                </a:cubicBezTo>
                <a:cubicBezTo>
                  <a:pt x="92" y="79"/>
                  <a:pt x="91" y="79"/>
                  <a:pt x="91" y="79"/>
                </a:cubicBezTo>
                <a:cubicBezTo>
                  <a:pt x="90" y="79"/>
                  <a:pt x="89" y="79"/>
                  <a:pt x="89" y="79"/>
                </a:cubicBezTo>
                <a:cubicBezTo>
                  <a:pt x="85" y="79"/>
                  <a:pt x="85" y="79"/>
                  <a:pt x="85" y="79"/>
                </a:cubicBezTo>
                <a:cubicBezTo>
                  <a:pt x="87" y="72"/>
                  <a:pt x="87" y="72"/>
                  <a:pt x="87" y="72"/>
                </a:cubicBezTo>
                <a:cubicBezTo>
                  <a:pt x="87" y="69"/>
                  <a:pt x="87" y="69"/>
                  <a:pt x="87" y="69"/>
                </a:cubicBezTo>
                <a:cubicBezTo>
                  <a:pt x="89" y="62"/>
                  <a:pt x="89" y="62"/>
                  <a:pt x="89" y="62"/>
                </a:cubicBezTo>
                <a:cubicBezTo>
                  <a:pt x="90" y="62"/>
                  <a:pt x="91" y="62"/>
                  <a:pt x="92" y="62"/>
                </a:cubicBezTo>
                <a:cubicBezTo>
                  <a:pt x="95" y="62"/>
                  <a:pt x="95" y="62"/>
                  <a:pt x="95" y="62"/>
                </a:cubicBezTo>
                <a:cubicBezTo>
                  <a:pt x="100" y="62"/>
                  <a:pt x="103" y="62"/>
                  <a:pt x="104" y="63"/>
                </a:cubicBezTo>
                <a:cubicBezTo>
                  <a:pt x="105" y="65"/>
                  <a:pt x="105" y="67"/>
                  <a:pt x="104" y="70"/>
                </a:cubicBezTo>
                <a:cubicBezTo>
                  <a:pt x="102" y="75"/>
                  <a:pt x="100" y="78"/>
                  <a:pt x="93" y="79"/>
                </a:cubicBezTo>
                <a:moveTo>
                  <a:pt x="76" y="55"/>
                </a:moveTo>
                <a:cubicBezTo>
                  <a:pt x="75" y="58"/>
                  <a:pt x="75" y="58"/>
                  <a:pt x="75" y="58"/>
                </a:cubicBezTo>
                <a:cubicBezTo>
                  <a:pt x="67" y="86"/>
                  <a:pt x="67" y="86"/>
                  <a:pt x="67" y="86"/>
                </a:cubicBezTo>
                <a:cubicBezTo>
                  <a:pt x="67" y="87"/>
                  <a:pt x="67" y="87"/>
                  <a:pt x="67" y="87"/>
                </a:cubicBezTo>
                <a:cubicBezTo>
                  <a:pt x="39" y="87"/>
                  <a:pt x="39" y="87"/>
                  <a:pt x="39" y="87"/>
                </a:cubicBezTo>
                <a:cubicBezTo>
                  <a:pt x="37" y="82"/>
                  <a:pt x="37" y="82"/>
                  <a:pt x="37" y="82"/>
                </a:cubicBezTo>
                <a:cubicBezTo>
                  <a:pt x="67" y="52"/>
                  <a:pt x="67" y="52"/>
                  <a:pt x="67" y="52"/>
                </a:cubicBezTo>
                <a:cubicBezTo>
                  <a:pt x="48" y="52"/>
                  <a:pt x="48" y="52"/>
                  <a:pt x="48" y="52"/>
                </a:cubicBezTo>
                <a:cubicBezTo>
                  <a:pt x="25" y="77"/>
                  <a:pt x="25" y="77"/>
                  <a:pt x="25" y="77"/>
                </a:cubicBezTo>
                <a:cubicBezTo>
                  <a:pt x="32" y="52"/>
                  <a:pt x="32" y="52"/>
                  <a:pt x="32" y="52"/>
                </a:cubicBezTo>
                <a:cubicBezTo>
                  <a:pt x="18" y="52"/>
                  <a:pt x="18" y="52"/>
                  <a:pt x="18" y="52"/>
                </a:cubicBezTo>
                <a:cubicBezTo>
                  <a:pt x="18" y="2"/>
                  <a:pt x="18" y="2"/>
                  <a:pt x="18" y="2"/>
                </a:cubicBezTo>
                <a:cubicBezTo>
                  <a:pt x="76" y="2"/>
                  <a:pt x="76" y="2"/>
                  <a:pt x="76" y="2"/>
                </a:cubicBezTo>
                <a:cubicBezTo>
                  <a:pt x="76" y="55"/>
                  <a:pt x="76" y="55"/>
                  <a:pt x="76" y="55"/>
                </a:cubicBezTo>
                <a:cubicBezTo>
                  <a:pt x="76" y="55"/>
                  <a:pt x="76" y="55"/>
                  <a:pt x="76" y="55"/>
                </a:cubicBezTo>
                <a:close/>
                <a:moveTo>
                  <a:pt x="22" y="87"/>
                </a:moveTo>
                <a:cubicBezTo>
                  <a:pt x="22" y="87"/>
                  <a:pt x="22" y="87"/>
                  <a:pt x="22" y="87"/>
                </a:cubicBezTo>
                <a:cubicBezTo>
                  <a:pt x="22" y="87"/>
                  <a:pt x="22" y="87"/>
                  <a:pt x="22" y="87"/>
                </a:cubicBezTo>
                <a:cubicBezTo>
                  <a:pt x="22" y="87"/>
                  <a:pt x="22" y="87"/>
                  <a:pt x="22" y="87"/>
                </a:cubicBezTo>
                <a:cubicBezTo>
                  <a:pt x="22" y="87"/>
                  <a:pt x="22" y="87"/>
                  <a:pt x="22" y="87"/>
                </a:cubicBezTo>
                <a:close/>
                <a:moveTo>
                  <a:pt x="220" y="0"/>
                </a:moveTo>
                <a:cubicBezTo>
                  <a:pt x="220" y="57"/>
                  <a:pt x="220" y="57"/>
                  <a:pt x="220" y="57"/>
                </a:cubicBezTo>
                <a:cubicBezTo>
                  <a:pt x="218" y="59"/>
                  <a:pt x="216" y="60"/>
                  <a:pt x="215" y="62"/>
                </a:cubicBezTo>
                <a:cubicBezTo>
                  <a:pt x="215" y="0"/>
                  <a:pt x="215" y="0"/>
                  <a:pt x="215" y="0"/>
                </a:cubicBezTo>
                <a:cubicBezTo>
                  <a:pt x="152" y="0"/>
                  <a:pt x="152" y="0"/>
                  <a:pt x="152" y="0"/>
                </a:cubicBezTo>
                <a:cubicBezTo>
                  <a:pt x="152" y="52"/>
                  <a:pt x="152" y="52"/>
                  <a:pt x="152" y="52"/>
                </a:cubicBezTo>
                <a:cubicBezTo>
                  <a:pt x="147" y="52"/>
                  <a:pt x="147" y="52"/>
                  <a:pt x="147" y="52"/>
                </a:cubicBezTo>
                <a:cubicBezTo>
                  <a:pt x="147" y="0"/>
                  <a:pt x="147" y="0"/>
                  <a:pt x="147" y="0"/>
                </a:cubicBezTo>
                <a:cubicBezTo>
                  <a:pt x="84" y="0"/>
                  <a:pt x="84" y="0"/>
                  <a:pt x="84" y="0"/>
                </a:cubicBezTo>
                <a:cubicBezTo>
                  <a:pt x="84" y="52"/>
                  <a:pt x="84" y="52"/>
                  <a:pt x="84" y="52"/>
                </a:cubicBezTo>
                <a:cubicBezTo>
                  <a:pt x="79" y="52"/>
                  <a:pt x="79" y="52"/>
                  <a:pt x="79" y="52"/>
                </a:cubicBezTo>
                <a:cubicBezTo>
                  <a:pt x="79" y="0"/>
                  <a:pt x="79" y="0"/>
                  <a:pt x="79" y="0"/>
                </a:cubicBezTo>
                <a:cubicBezTo>
                  <a:pt x="16" y="0"/>
                  <a:pt x="16" y="0"/>
                  <a:pt x="16" y="0"/>
                </a:cubicBezTo>
                <a:cubicBezTo>
                  <a:pt x="16" y="59"/>
                  <a:pt x="16" y="59"/>
                  <a:pt x="16" y="59"/>
                </a:cubicBezTo>
                <a:cubicBezTo>
                  <a:pt x="0" y="113"/>
                  <a:pt x="0" y="113"/>
                  <a:pt x="0" y="113"/>
                </a:cubicBezTo>
                <a:cubicBezTo>
                  <a:pt x="14" y="113"/>
                  <a:pt x="14" y="113"/>
                  <a:pt x="14" y="113"/>
                </a:cubicBezTo>
                <a:cubicBezTo>
                  <a:pt x="21" y="89"/>
                  <a:pt x="21" y="89"/>
                  <a:pt x="21" y="89"/>
                </a:cubicBezTo>
                <a:cubicBezTo>
                  <a:pt x="23" y="89"/>
                  <a:pt x="23" y="89"/>
                  <a:pt x="23" y="89"/>
                </a:cubicBezTo>
                <a:cubicBezTo>
                  <a:pt x="35" y="113"/>
                  <a:pt x="35" y="113"/>
                  <a:pt x="35" y="113"/>
                </a:cubicBezTo>
                <a:cubicBezTo>
                  <a:pt x="52" y="113"/>
                  <a:pt x="52" y="113"/>
                  <a:pt x="52" y="113"/>
                </a:cubicBezTo>
                <a:cubicBezTo>
                  <a:pt x="40" y="89"/>
                  <a:pt x="40" y="89"/>
                  <a:pt x="40" y="89"/>
                </a:cubicBezTo>
                <a:cubicBezTo>
                  <a:pt x="66" y="89"/>
                  <a:pt x="66" y="89"/>
                  <a:pt x="66" y="89"/>
                </a:cubicBezTo>
                <a:cubicBezTo>
                  <a:pt x="59" y="113"/>
                  <a:pt x="59" y="113"/>
                  <a:pt x="59" y="113"/>
                </a:cubicBezTo>
                <a:cubicBezTo>
                  <a:pt x="74" y="113"/>
                  <a:pt x="74" y="113"/>
                  <a:pt x="74" y="113"/>
                </a:cubicBezTo>
                <a:cubicBezTo>
                  <a:pt x="81" y="89"/>
                  <a:pt x="81" y="89"/>
                  <a:pt x="81" y="89"/>
                </a:cubicBezTo>
                <a:cubicBezTo>
                  <a:pt x="85" y="89"/>
                  <a:pt x="85" y="89"/>
                  <a:pt x="85" y="89"/>
                </a:cubicBezTo>
                <a:cubicBezTo>
                  <a:pt x="85" y="89"/>
                  <a:pt x="85" y="89"/>
                  <a:pt x="85" y="89"/>
                </a:cubicBezTo>
                <a:cubicBezTo>
                  <a:pt x="90" y="89"/>
                  <a:pt x="90" y="89"/>
                  <a:pt x="90" y="89"/>
                </a:cubicBezTo>
                <a:cubicBezTo>
                  <a:pt x="90" y="89"/>
                  <a:pt x="90" y="89"/>
                  <a:pt x="90" y="89"/>
                </a:cubicBezTo>
                <a:cubicBezTo>
                  <a:pt x="119" y="89"/>
                  <a:pt x="119" y="89"/>
                  <a:pt x="119" y="89"/>
                </a:cubicBezTo>
                <a:cubicBezTo>
                  <a:pt x="112" y="113"/>
                  <a:pt x="112" y="113"/>
                  <a:pt x="112" y="113"/>
                </a:cubicBezTo>
                <a:cubicBezTo>
                  <a:pt x="128" y="113"/>
                  <a:pt x="128" y="113"/>
                  <a:pt x="128" y="113"/>
                </a:cubicBezTo>
                <a:cubicBezTo>
                  <a:pt x="135" y="89"/>
                  <a:pt x="135" y="89"/>
                  <a:pt x="135" y="89"/>
                </a:cubicBezTo>
                <a:cubicBezTo>
                  <a:pt x="142" y="89"/>
                  <a:pt x="142" y="89"/>
                  <a:pt x="142" y="89"/>
                </a:cubicBezTo>
                <a:cubicBezTo>
                  <a:pt x="142" y="113"/>
                  <a:pt x="142" y="113"/>
                  <a:pt x="142" y="113"/>
                </a:cubicBezTo>
                <a:cubicBezTo>
                  <a:pt x="155" y="113"/>
                  <a:pt x="155" y="113"/>
                  <a:pt x="155" y="113"/>
                </a:cubicBezTo>
                <a:cubicBezTo>
                  <a:pt x="170" y="89"/>
                  <a:pt x="170" y="89"/>
                  <a:pt x="170" y="89"/>
                </a:cubicBezTo>
                <a:cubicBezTo>
                  <a:pt x="180" y="89"/>
                  <a:pt x="180" y="89"/>
                  <a:pt x="180" y="89"/>
                </a:cubicBezTo>
                <a:cubicBezTo>
                  <a:pt x="175" y="113"/>
                  <a:pt x="175" y="113"/>
                  <a:pt x="175" y="113"/>
                </a:cubicBezTo>
                <a:cubicBezTo>
                  <a:pt x="190" y="113"/>
                  <a:pt x="190" y="113"/>
                  <a:pt x="190" y="113"/>
                </a:cubicBezTo>
                <a:cubicBezTo>
                  <a:pt x="195" y="89"/>
                  <a:pt x="195" y="89"/>
                  <a:pt x="195" y="89"/>
                </a:cubicBezTo>
                <a:cubicBezTo>
                  <a:pt x="204" y="89"/>
                  <a:pt x="204" y="89"/>
                  <a:pt x="204" y="89"/>
                </a:cubicBezTo>
                <a:cubicBezTo>
                  <a:pt x="203" y="96"/>
                  <a:pt x="205" y="103"/>
                  <a:pt x="210" y="108"/>
                </a:cubicBezTo>
                <a:cubicBezTo>
                  <a:pt x="216" y="113"/>
                  <a:pt x="225" y="114"/>
                  <a:pt x="232" y="114"/>
                </a:cubicBezTo>
                <a:cubicBezTo>
                  <a:pt x="241" y="114"/>
                  <a:pt x="251" y="113"/>
                  <a:pt x="260" y="111"/>
                </a:cubicBezTo>
                <a:cubicBezTo>
                  <a:pt x="266" y="89"/>
                  <a:pt x="266" y="89"/>
                  <a:pt x="266" y="89"/>
                </a:cubicBezTo>
                <a:cubicBezTo>
                  <a:pt x="283" y="89"/>
                  <a:pt x="283" y="89"/>
                  <a:pt x="283" y="89"/>
                </a:cubicBezTo>
                <a:cubicBezTo>
                  <a:pt x="283" y="0"/>
                  <a:pt x="283" y="0"/>
                  <a:pt x="283" y="0"/>
                </a:cubicBezTo>
                <a:cubicBezTo>
                  <a:pt x="220" y="0"/>
                  <a:pt x="220" y="0"/>
                  <a:pt x="220" y="0"/>
                </a:cubicBezTo>
                <a:cubicBezTo>
                  <a:pt x="220" y="0"/>
                  <a:pt x="220" y="0"/>
                  <a:pt x="220" y="0"/>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sz="1400" noProof="0" dirty="0">
              <a:solidFill>
                <a:srgbClr val="000000"/>
              </a:solidFill>
            </a:endParaRPr>
          </a:p>
        </p:txBody>
      </p:sp>
      <p:sp>
        <p:nvSpPr>
          <p:cNvPr id="2" name="Title 1"/>
          <p:cNvSpPr>
            <a:spLocks noGrp="1"/>
          </p:cNvSpPr>
          <p:nvPr>
            <p:ph type="ctrTitle" hasCustomPrompt="1"/>
          </p:nvPr>
        </p:nvSpPr>
        <p:spPr>
          <a:xfrm>
            <a:off x="2726400" y="1346400"/>
            <a:ext cx="8256000" cy="3510000"/>
          </a:xfrm>
        </p:spPr>
        <p:txBody>
          <a:bodyPr anchor="t" anchorCtr="0"/>
          <a:lstStyle>
            <a:lvl1pPr algn="l">
              <a:lnSpc>
                <a:spcPct val="85000"/>
              </a:lnSpc>
              <a:defRPr sz="6000">
                <a:solidFill>
                  <a:schemeClr val="tx2"/>
                </a:solidFill>
              </a:defRPr>
            </a:lvl1pPr>
          </a:lstStyle>
          <a:p>
            <a:r>
              <a:rPr lang="en-US" noProof="0" dirty="0"/>
              <a:t>Title slide 6</a:t>
            </a:r>
            <a:br>
              <a:rPr lang="en-US" noProof="0" dirty="0"/>
            </a:br>
            <a:r>
              <a:rPr lang="en-US" noProof="0" dirty="0"/>
              <a:t>light singular </a:t>
            </a:r>
            <a:br>
              <a:rPr lang="en-US" noProof="0" dirty="0"/>
            </a:br>
            <a:r>
              <a:rPr lang="en-US" noProof="0" dirty="0"/>
              <a:t>image</a:t>
            </a:r>
          </a:p>
        </p:txBody>
      </p:sp>
      <p:sp>
        <p:nvSpPr>
          <p:cNvPr id="4" name="object 3"/>
          <p:cNvSpPr/>
          <p:nvPr userDrawn="1"/>
        </p:nvSpPr>
        <p:spPr>
          <a:xfrm>
            <a:off x="1" y="0"/>
            <a:ext cx="2126807" cy="6858000"/>
          </a:xfrm>
          <a:custGeom>
            <a:avLst/>
            <a:gdLst/>
            <a:ahLst/>
            <a:cxnLst/>
            <a:rect l="l" t="t" r="r" b="b"/>
            <a:pathLst>
              <a:path w="1742046" h="7772400">
                <a:moveTo>
                  <a:pt x="0" y="7772400"/>
                </a:moveTo>
                <a:lnTo>
                  <a:pt x="1742046" y="7772400"/>
                </a:lnTo>
                <a:lnTo>
                  <a:pt x="1742046" y="0"/>
                </a:lnTo>
                <a:lnTo>
                  <a:pt x="0" y="0"/>
                </a:lnTo>
                <a:lnTo>
                  <a:pt x="0" y="7772400"/>
                </a:lnTo>
                <a:close/>
              </a:path>
            </a:pathLst>
          </a:custGeom>
          <a:solidFill>
            <a:schemeClr val="tx2"/>
          </a:solidFill>
        </p:spPr>
        <p:txBody>
          <a:bodyPr wrap="square" lIns="0" tIns="0" rIns="0" bIns="0" rtlCol="0">
            <a:noAutofit/>
          </a:bodyPr>
          <a:lstStyle/>
          <a:p>
            <a:endParaRPr sz="1800" dirty="0">
              <a:latin typeface="Arial" panose="020B0604020202020204" pitchFamily="34" charset="0"/>
            </a:endParaRPr>
          </a:p>
        </p:txBody>
      </p:sp>
      <p:sp>
        <p:nvSpPr>
          <p:cNvPr id="7" name="Text Placeholder 3"/>
          <p:cNvSpPr>
            <a:spLocks noGrp="1"/>
          </p:cNvSpPr>
          <p:nvPr>
            <p:ph type="body" sz="quarter" idx="11"/>
          </p:nvPr>
        </p:nvSpPr>
        <p:spPr>
          <a:xfrm>
            <a:off x="2726400" y="5036400"/>
            <a:ext cx="8230267" cy="216000"/>
          </a:xfrm>
        </p:spPr>
        <p:txBody>
          <a:bodyPr/>
          <a:lstStyle>
            <a:lvl1pPr>
              <a:defRPr sz="1100">
                <a:solidFill>
                  <a:schemeClr val="tx2"/>
                </a:solidFill>
              </a:defRPr>
            </a:lvl1pPr>
            <a:lvl2pPr>
              <a:defRPr sz="1100">
                <a:solidFill>
                  <a:schemeClr val="bg1"/>
                </a:solidFill>
              </a:defRPr>
            </a:lvl2pPr>
            <a:lvl3pPr>
              <a:buClr>
                <a:schemeClr val="bg1"/>
              </a:buClr>
              <a:defRPr sz="1100">
                <a:solidFill>
                  <a:schemeClr val="bg1"/>
                </a:solidFill>
              </a:defRPr>
            </a:lvl3pPr>
            <a:lvl4pPr>
              <a:buClr>
                <a:schemeClr val="bg1"/>
              </a:buClr>
              <a:defRPr sz="1100">
                <a:solidFill>
                  <a:schemeClr val="bg1"/>
                </a:solidFill>
              </a:defRPr>
            </a:lvl4pPr>
            <a:lvl5pPr>
              <a:buClr>
                <a:schemeClr val="bg1"/>
              </a:buClr>
              <a:defRPr sz="1100">
                <a:solidFill>
                  <a:schemeClr val="bg1"/>
                </a:solidFill>
              </a:defRPr>
            </a:lvl5pPr>
          </a:lstStyle>
          <a:p>
            <a:pPr lvl="0"/>
            <a:r>
              <a:rPr lang="en-US" noProof="0"/>
              <a:t>Click to edit Master text styles</a:t>
            </a:r>
          </a:p>
        </p:txBody>
      </p:sp>
      <p:sp>
        <p:nvSpPr>
          <p:cNvPr id="6" name="Text Placeholder 3"/>
          <p:cNvSpPr>
            <a:spLocks noGrp="1"/>
          </p:cNvSpPr>
          <p:nvPr>
            <p:ph type="body" sz="quarter" idx="12"/>
          </p:nvPr>
        </p:nvSpPr>
        <p:spPr>
          <a:xfrm>
            <a:off x="2726400" y="5382987"/>
            <a:ext cx="8217600" cy="216000"/>
          </a:xfrm>
        </p:spPr>
        <p:txBody>
          <a:bodyPr/>
          <a:lstStyle>
            <a:lvl1pPr>
              <a:defRPr sz="1100" b="0">
                <a:solidFill>
                  <a:schemeClr val="tx2"/>
                </a:solidFill>
              </a:defRPr>
            </a:lvl1pPr>
            <a:lvl2pPr>
              <a:defRPr sz="1100">
                <a:solidFill>
                  <a:schemeClr val="bg1"/>
                </a:solidFill>
              </a:defRPr>
            </a:lvl2pPr>
            <a:lvl3pPr>
              <a:buClr>
                <a:schemeClr val="bg1"/>
              </a:buClr>
              <a:defRPr sz="1100">
                <a:solidFill>
                  <a:schemeClr val="bg1"/>
                </a:solidFill>
              </a:defRPr>
            </a:lvl3pPr>
            <a:lvl4pPr>
              <a:buClr>
                <a:schemeClr val="bg1"/>
              </a:buClr>
              <a:defRPr sz="1100">
                <a:solidFill>
                  <a:schemeClr val="bg1"/>
                </a:solidFill>
              </a:defRPr>
            </a:lvl4pPr>
            <a:lvl5pPr>
              <a:buClr>
                <a:schemeClr val="bg1"/>
              </a:buClr>
              <a:defRPr sz="1100">
                <a:solidFill>
                  <a:schemeClr val="bg1"/>
                </a:solidFill>
              </a:defRPr>
            </a:lvl5pPr>
          </a:lstStyle>
          <a:p>
            <a:pPr lvl="0"/>
            <a:r>
              <a:rPr lang="en-US" noProof="0"/>
              <a:t>Click to edit Master text styles</a:t>
            </a:r>
          </a:p>
        </p:txBody>
      </p:sp>
    </p:spTree>
    <p:extLst>
      <p:ext uri="{BB962C8B-B14F-4D97-AF65-F5344CB8AC3E}">
        <p14:creationId xmlns:p14="http://schemas.microsoft.com/office/powerpoint/2010/main" val="24565561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ITLE SLIDE 7">
    <p:bg>
      <p:bgPr>
        <a:solidFill>
          <a:schemeClr val="accent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p:cNvSpPr>
            <a:spLocks noGrp="1"/>
          </p:cNvSpPr>
          <p:nvPr>
            <p:ph type="ctrTitle" hasCustomPrompt="1"/>
          </p:nvPr>
        </p:nvSpPr>
        <p:spPr>
          <a:xfrm>
            <a:off x="2726400" y="1346400"/>
            <a:ext cx="8256000" cy="3510000"/>
          </a:xfrm>
        </p:spPr>
        <p:txBody>
          <a:bodyPr anchor="t" anchorCtr="0"/>
          <a:lstStyle>
            <a:lvl1pPr algn="l">
              <a:lnSpc>
                <a:spcPct val="85000"/>
              </a:lnSpc>
              <a:defRPr sz="6000">
                <a:solidFill>
                  <a:schemeClr val="bg1"/>
                </a:solidFill>
              </a:defRPr>
            </a:lvl1pPr>
          </a:lstStyle>
          <a:p>
            <a:r>
              <a:rPr lang="en-US" noProof="0" dirty="0"/>
              <a:t>Title slide 7</a:t>
            </a:r>
            <a:br>
              <a:rPr lang="en-US" noProof="0" dirty="0"/>
            </a:br>
            <a:r>
              <a:rPr lang="en-US" noProof="0" dirty="0"/>
              <a:t>dark singular </a:t>
            </a:r>
            <a:br>
              <a:rPr lang="en-US" noProof="0" dirty="0"/>
            </a:br>
            <a:r>
              <a:rPr lang="en-US" noProof="0" dirty="0"/>
              <a:t>image</a:t>
            </a:r>
          </a:p>
        </p:txBody>
      </p:sp>
      <p:sp>
        <p:nvSpPr>
          <p:cNvPr id="4" name="object 3"/>
          <p:cNvSpPr/>
          <p:nvPr userDrawn="1"/>
        </p:nvSpPr>
        <p:spPr>
          <a:xfrm>
            <a:off x="1" y="0"/>
            <a:ext cx="2116975" cy="6858000"/>
          </a:xfrm>
          <a:custGeom>
            <a:avLst/>
            <a:gdLst/>
            <a:ahLst/>
            <a:cxnLst/>
            <a:rect l="l" t="t" r="r" b="b"/>
            <a:pathLst>
              <a:path w="1742046" h="7772400">
                <a:moveTo>
                  <a:pt x="0" y="7772400"/>
                </a:moveTo>
                <a:lnTo>
                  <a:pt x="1742046" y="7772400"/>
                </a:lnTo>
                <a:lnTo>
                  <a:pt x="1742046" y="0"/>
                </a:lnTo>
                <a:lnTo>
                  <a:pt x="0" y="0"/>
                </a:lnTo>
                <a:lnTo>
                  <a:pt x="0" y="7772400"/>
                </a:lnTo>
                <a:close/>
              </a:path>
            </a:pathLst>
          </a:custGeom>
          <a:solidFill>
            <a:schemeClr val="accent2"/>
          </a:solidFill>
        </p:spPr>
        <p:txBody>
          <a:bodyPr wrap="square" lIns="0" tIns="0" rIns="0" bIns="0" rtlCol="0">
            <a:noAutofit/>
          </a:bodyPr>
          <a:lstStyle/>
          <a:p>
            <a:endParaRPr sz="1800" dirty="0">
              <a:latin typeface="Arial" panose="020B0604020202020204" pitchFamily="34" charset="0"/>
            </a:endParaRPr>
          </a:p>
        </p:txBody>
      </p:sp>
      <p:sp>
        <p:nvSpPr>
          <p:cNvPr id="6" name="Freeform 19"/>
          <p:cNvSpPr>
            <a:spLocks noEditPoints="1"/>
          </p:cNvSpPr>
          <p:nvPr userDrawn="1"/>
        </p:nvSpPr>
        <p:spPr bwMode="auto">
          <a:xfrm>
            <a:off x="2726400" y="784800"/>
            <a:ext cx="1036800" cy="316800"/>
          </a:xfrm>
          <a:custGeom>
            <a:avLst/>
            <a:gdLst>
              <a:gd name="T0" fmla="*/ 269 w 283"/>
              <a:gd name="T1" fmla="*/ 77 h 114"/>
              <a:gd name="T2" fmla="*/ 222 w 283"/>
              <a:gd name="T3" fmla="*/ 87 h 114"/>
              <a:gd name="T4" fmla="*/ 244 w 283"/>
              <a:gd name="T5" fmla="*/ 60 h 114"/>
              <a:gd name="T6" fmla="*/ 269 w 283"/>
              <a:gd name="T7" fmla="*/ 56 h 114"/>
              <a:gd name="T8" fmla="*/ 222 w 283"/>
              <a:gd name="T9" fmla="*/ 2 h 114"/>
              <a:gd name="T10" fmla="*/ 281 w 283"/>
              <a:gd name="T11" fmla="*/ 87 h 114"/>
              <a:gd name="T12" fmla="*/ 222 w 283"/>
              <a:gd name="T13" fmla="*/ 89 h 114"/>
              <a:gd name="T14" fmla="*/ 246 w 283"/>
              <a:gd name="T15" fmla="*/ 101 h 114"/>
              <a:gd name="T16" fmla="*/ 205 w 283"/>
              <a:gd name="T17" fmla="*/ 82 h 114"/>
              <a:gd name="T18" fmla="*/ 203 w 283"/>
              <a:gd name="T19" fmla="*/ 52 h 114"/>
              <a:gd name="T20" fmla="*/ 154 w 283"/>
              <a:gd name="T21" fmla="*/ 87 h 114"/>
              <a:gd name="T22" fmla="*/ 213 w 283"/>
              <a:gd name="T23" fmla="*/ 53 h 114"/>
              <a:gd name="T24" fmla="*/ 171 w 283"/>
              <a:gd name="T25" fmla="*/ 87 h 114"/>
              <a:gd name="T26" fmla="*/ 180 w 283"/>
              <a:gd name="T27" fmla="*/ 87 h 114"/>
              <a:gd name="T28" fmla="*/ 120 w 283"/>
              <a:gd name="T29" fmla="*/ 87 h 114"/>
              <a:gd name="T30" fmla="*/ 117 w 283"/>
              <a:gd name="T31" fmla="*/ 56 h 114"/>
              <a:gd name="T32" fmla="*/ 86 w 283"/>
              <a:gd name="T33" fmla="*/ 2 h 114"/>
              <a:gd name="T34" fmla="*/ 145 w 283"/>
              <a:gd name="T35" fmla="*/ 52 h 114"/>
              <a:gd name="T36" fmla="*/ 142 w 283"/>
              <a:gd name="T37" fmla="*/ 87 h 114"/>
              <a:gd name="T38" fmla="*/ 93 w 283"/>
              <a:gd name="T39" fmla="*/ 79 h 114"/>
              <a:gd name="T40" fmla="*/ 89 w 283"/>
              <a:gd name="T41" fmla="*/ 79 h 114"/>
              <a:gd name="T42" fmla="*/ 87 w 283"/>
              <a:gd name="T43" fmla="*/ 69 h 114"/>
              <a:gd name="T44" fmla="*/ 95 w 283"/>
              <a:gd name="T45" fmla="*/ 62 h 114"/>
              <a:gd name="T46" fmla="*/ 93 w 283"/>
              <a:gd name="T47" fmla="*/ 79 h 114"/>
              <a:gd name="T48" fmla="*/ 67 w 283"/>
              <a:gd name="T49" fmla="*/ 86 h 114"/>
              <a:gd name="T50" fmla="*/ 37 w 283"/>
              <a:gd name="T51" fmla="*/ 82 h 114"/>
              <a:gd name="T52" fmla="*/ 25 w 283"/>
              <a:gd name="T53" fmla="*/ 77 h 114"/>
              <a:gd name="T54" fmla="*/ 18 w 283"/>
              <a:gd name="T55" fmla="*/ 2 h 114"/>
              <a:gd name="T56" fmla="*/ 76 w 283"/>
              <a:gd name="T57" fmla="*/ 55 h 114"/>
              <a:gd name="T58" fmla="*/ 22 w 283"/>
              <a:gd name="T59" fmla="*/ 87 h 114"/>
              <a:gd name="T60" fmla="*/ 220 w 283"/>
              <a:gd name="T61" fmla="*/ 0 h 114"/>
              <a:gd name="T62" fmla="*/ 215 w 283"/>
              <a:gd name="T63" fmla="*/ 0 h 114"/>
              <a:gd name="T64" fmla="*/ 147 w 283"/>
              <a:gd name="T65" fmla="*/ 52 h 114"/>
              <a:gd name="T66" fmla="*/ 84 w 283"/>
              <a:gd name="T67" fmla="*/ 52 h 114"/>
              <a:gd name="T68" fmla="*/ 16 w 283"/>
              <a:gd name="T69" fmla="*/ 0 h 114"/>
              <a:gd name="T70" fmla="*/ 14 w 283"/>
              <a:gd name="T71" fmla="*/ 113 h 114"/>
              <a:gd name="T72" fmla="*/ 35 w 283"/>
              <a:gd name="T73" fmla="*/ 113 h 114"/>
              <a:gd name="T74" fmla="*/ 66 w 283"/>
              <a:gd name="T75" fmla="*/ 89 h 114"/>
              <a:gd name="T76" fmla="*/ 81 w 283"/>
              <a:gd name="T77" fmla="*/ 89 h 114"/>
              <a:gd name="T78" fmla="*/ 90 w 283"/>
              <a:gd name="T79" fmla="*/ 89 h 114"/>
              <a:gd name="T80" fmla="*/ 112 w 283"/>
              <a:gd name="T81" fmla="*/ 113 h 114"/>
              <a:gd name="T82" fmla="*/ 142 w 283"/>
              <a:gd name="T83" fmla="*/ 89 h 114"/>
              <a:gd name="T84" fmla="*/ 170 w 283"/>
              <a:gd name="T85" fmla="*/ 89 h 114"/>
              <a:gd name="T86" fmla="*/ 190 w 283"/>
              <a:gd name="T87" fmla="*/ 113 h 114"/>
              <a:gd name="T88" fmla="*/ 210 w 283"/>
              <a:gd name="T89" fmla="*/ 108 h 114"/>
              <a:gd name="T90" fmla="*/ 266 w 283"/>
              <a:gd name="T91" fmla="*/ 89 h 114"/>
              <a:gd name="T92" fmla="*/ 220 w 283"/>
              <a:gd name="T93"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3" h="114">
                <a:moveTo>
                  <a:pt x="281" y="87"/>
                </a:moveTo>
                <a:cubicBezTo>
                  <a:pt x="266" y="87"/>
                  <a:pt x="266" y="87"/>
                  <a:pt x="266" y="87"/>
                </a:cubicBezTo>
                <a:cubicBezTo>
                  <a:pt x="269" y="77"/>
                  <a:pt x="269" y="77"/>
                  <a:pt x="269" y="77"/>
                </a:cubicBezTo>
                <a:cubicBezTo>
                  <a:pt x="239" y="77"/>
                  <a:pt x="239" y="77"/>
                  <a:pt x="239" y="77"/>
                </a:cubicBezTo>
                <a:cubicBezTo>
                  <a:pt x="237" y="87"/>
                  <a:pt x="237" y="87"/>
                  <a:pt x="237" y="87"/>
                </a:cubicBezTo>
                <a:cubicBezTo>
                  <a:pt x="222" y="87"/>
                  <a:pt x="222" y="87"/>
                  <a:pt x="222" y="87"/>
                </a:cubicBezTo>
                <a:cubicBezTo>
                  <a:pt x="222" y="85"/>
                  <a:pt x="222" y="85"/>
                  <a:pt x="222" y="85"/>
                </a:cubicBezTo>
                <a:cubicBezTo>
                  <a:pt x="223" y="84"/>
                  <a:pt x="223" y="83"/>
                  <a:pt x="223" y="81"/>
                </a:cubicBezTo>
                <a:cubicBezTo>
                  <a:pt x="226" y="71"/>
                  <a:pt x="233" y="60"/>
                  <a:pt x="244" y="60"/>
                </a:cubicBezTo>
                <a:cubicBezTo>
                  <a:pt x="249" y="60"/>
                  <a:pt x="254" y="62"/>
                  <a:pt x="253" y="69"/>
                </a:cubicBezTo>
                <a:cubicBezTo>
                  <a:pt x="271" y="69"/>
                  <a:pt x="271" y="69"/>
                  <a:pt x="271" y="69"/>
                </a:cubicBezTo>
                <a:cubicBezTo>
                  <a:pt x="272" y="66"/>
                  <a:pt x="273" y="61"/>
                  <a:pt x="269" y="56"/>
                </a:cubicBezTo>
                <a:cubicBezTo>
                  <a:pt x="266" y="51"/>
                  <a:pt x="258" y="48"/>
                  <a:pt x="248" y="48"/>
                </a:cubicBezTo>
                <a:cubicBezTo>
                  <a:pt x="241" y="48"/>
                  <a:pt x="231" y="50"/>
                  <a:pt x="222" y="55"/>
                </a:cubicBezTo>
                <a:cubicBezTo>
                  <a:pt x="222" y="2"/>
                  <a:pt x="222" y="2"/>
                  <a:pt x="222" y="2"/>
                </a:cubicBezTo>
                <a:cubicBezTo>
                  <a:pt x="281" y="2"/>
                  <a:pt x="281" y="2"/>
                  <a:pt x="281" y="2"/>
                </a:cubicBezTo>
                <a:cubicBezTo>
                  <a:pt x="281" y="87"/>
                  <a:pt x="281" y="87"/>
                  <a:pt x="281" y="87"/>
                </a:cubicBezTo>
                <a:cubicBezTo>
                  <a:pt x="281" y="87"/>
                  <a:pt x="281" y="87"/>
                  <a:pt x="281" y="87"/>
                </a:cubicBezTo>
                <a:close/>
                <a:moveTo>
                  <a:pt x="246" y="101"/>
                </a:moveTo>
                <a:cubicBezTo>
                  <a:pt x="243" y="102"/>
                  <a:pt x="240" y="102"/>
                  <a:pt x="237" y="102"/>
                </a:cubicBezTo>
                <a:cubicBezTo>
                  <a:pt x="228" y="102"/>
                  <a:pt x="222" y="98"/>
                  <a:pt x="222" y="89"/>
                </a:cubicBezTo>
                <a:cubicBezTo>
                  <a:pt x="249" y="89"/>
                  <a:pt x="249" y="89"/>
                  <a:pt x="249" y="89"/>
                </a:cubicBezTo>
                <a:cubicBezTo>
                  <a:pt x="246" y="101"/>
                  <a:pt x="246" y="101"/>
                  <a:pt x="246" y="101"/>
                </a:cubicBezTo>
                <a:cubicBezTo>
                  <a:pt x="246" y="101"/>
                  <a:pt x="246" y="101"/>
                  <a:pt x="246" y="101"/>
                </a:cubicBezTo>
                <a:close/>
                <a:moveTo>
                  <a:pt x="213" y="53"/>
                </a:moveTo>
                <a:cubicBezTo>
                  <a:pt x="213" y="65"/>
                  <a:pt x="213" y="65"/>
                  <a:pt x="213" y="65"/>
                </a:cubicBezTo>
                <a:cubicBezTo>
                  <a:pt x="209" y="71"/>
                  <a:pt x="206" y="77"/>
                  <a:pt x="205" y="82"/>
                </a:cubicBezTo>
                <a:cubicBezTo>
                  <a:pt x="204" y="83"/>
                  <a:pt x="204" y="85"/>
                  <a:pt x="204" y="87"/>
                </a:cubicBezTo>
                <a:cubicBezTo>
                  <a:pt x="195" y="87"/>
                  <a:pt x="195" y="87"/>
                  <a:pt x="195" y="87"/>
                </a:cubicBezTo>
                <a:cubicBezTo>
                  <a:pt x="203" y="52"/>
                  <a:pt x="203" y="52"/>
                  <a:pt x="203" y="52"/>
                </a:cubicBezTo>
                <a:cubicBezTo>
                  <a:pt x="178" y="52"/>
                  <a:pt x="178" y="52"/>
                  <a:pt x="178" y="52"/>
                </a:cubicBezTo>
                <a:cubicBezTo>
                  <a:pt x="156" y="87"/>
                  <a:pt x="156" y="87"/>
                  <a:pt x="156" y="87"/>
                </a:cubicBezTo>
                <a:cubicBezTo>
                  <a:pt x="154" y="87"/>
                  <a:pt x="154" y="87"/>
                  <a:pt x="154" y="87"/>
                </a:cubicBezTo>
                <a:cubicBezTo>
                  <a:pt x="154" y="2"/>
                  <a:pt x="154" y="2"/>
                  <a:pt x="154" y="2"/>
                </a:cubicBezTo>
                <a:cubicBezTo>
                  <a:pt x="213" y="2"/>
                  <a:pt x="213" y="2"/>
                  <a:pt x="213" y="2"/>
                </a:cubicBezTo>
                <a:cubicBezTo>
                  <a:pt x="213" y="53"/>
                  <a:pt x="213" y="53"/>
                  <a:pt x="213" y="53"/>
                </a:cubicBezTo>
                <a:cubicBezTo>
                  <a:pt x="213" y="53"/>
                  <a:pt x="213" y="53"/>
                  <a:pt x="213" y="53"/>
                </a:cubicBezTo>
                <a:close/>
                <a:moveTo>
                  <a:pt x="180" y="87"/>
                </a:moveTo>
                <a:cubicBezTo>
                  <a:pt x="171" y="87"/>
                  <a:pt x="171" y="87"/>
                  <a:pt x="171" y="87"/>
                </a:cubicBezTo>
                <a:cubicBezTo>
                  <a:pt x="185" y="66"/>
                  <a:pt x="185" y="66"/>
                  <a:pt x="185" y="66"/>
                </a:cubicBezTo>
                <a:cubicBezTo>
                  <a:pt x="180" y="87"/>
                  <a:pt x="180" y="87"/>
                  <a:pt x="180" y="87"/>
                </a:cubicBezTo>
                <a:cubicBezTo>
                  <a:pt x="180" y="87"/>
                  <a:pt x="180" y="87"/>
                  <a:pt x="180" y="87"/>
                </a:cubicBezTo>
                <a:close/>
                <a:moveTo>
                  <a:pt x="145" y="52"/>
                </a:moveTo>
                <a:cubicBezTo>
                  <a:pt x="130" y="52"/>
                  <a:pt x="130" y="52"/>
                  <a:pt x="130" y="52"/>
                </a:cubicBezTo>
                <a:cubicBezTo>
                  <a:pt x="120" y="87"/>
                  <a:pt x="120" y="87"/>
                  <a:pt x="120" y="87"/>
                </a:cubicBezTo>
                <a:cubicBezTo>
                  <a:pt x="104" y="87"/>
                  <a:pt x="104" y="87"/>
                  <a:pt x="104" y="87"/>
                </a:cubicBezTo>
                <a:cubicBezTo>
                  <a:pt x="112" y="84"/>
                  <a:pt x="117" y="78"/>
                  <a:pt x="119" y="70"/>
                </a:cubicBezTo>
                <a:cubicBezTo>
                  <a:pt x="120" y="64"/>
                  <a:pt x="119" y="59"/>
                  <a:pt x="117" y="56"/>
                </a:cubicBezTo>
                <a:cubicBezTo>
                  <a:pt x="113" y="51"/>
                  <a:pt x="105" y="52"/>
                  <a:pt x="98" y="52"/>
                </a:cubicBezTo>
                <a:cubicBezTo>
                  <a:pt x="97" y="52"/>
                  <a:pt x="86" y="52"/>
                  <a:pt x="86" y="52"/>
                </a:cubicBezTo>
                <a:cubicBezTo>
                  <a:pt x="86" y="2"/>
                  <a:pt x="86" y="2"/>
                  <a:pt x="86" y="2"/>
                </a:cubicBezTo>
                <a:cubicBezTo>
                  <a:pt x="145" y="2"/>
                  <a:pt x="145" y="2"/>
                  <a:pt x="145" y="2"/>
                </a:cubicBezTo>
                <a:cubicBezTo>
                  <a:pt x="145" y="52"/>
                  <a:pt x="145" y="52"/>
                  <a:pt x="145" y="52"/>
                </a:cubicBezTo>
                <a:cubicBezTo>
                  <a:pt x="145" y="52"/>
                  <a:pt x="145" y="52"/>
                  <a:pt x="145" y="52"/>
                </a:cubicBezTo>
                <a:close/>
                <a:moveTo>
                  <a:pt x="135" y="87"/>
                </a:moveTo>
                <a:cubicBezTo>
                  <a:pt x="141" y="65"/>
                  <a:pt x="141" y="65"/>
                  <a:pt x="141" y="65"/>
                </a:cubicBezTo>
                <a:cubicBezTo>
                  <a:pt x="142" y="87"/>
                  <a:pt x="142" y="87"/>
                  <a:pt x="142" y="87"/>
                </a:cubicBezTo>
                <a:cubicBezTo>
                  <a:pt x="135" y="87"/>
                  <a:pt x="135" y="87"/>
                  <a:pt x="135" y="87"/>
                </a:cubicBezTo>
                <a:cubicBezTo>
                  <a:pt x="135" y="87"/>
                  <a:pt x="135" y="87"/>
                  <a:pt x="135" y="87"/>
                </a:cubicBezTo>
                <a:close/>
                <a:moveTo>
                  <a:pt x="93" y="79"/>
                </a:moveTo>
                <a:cubicBezTo>
                  <a:pt x="93" y="79"/>
                  <a:pt x="93" y="79"/>
                  <a:pt x="93" y="79"/>
                </a:cubicBezTo>
                <a:cubicBezTo>
                  <a:pt x="92" y="79"/>
                  <a:pt x="91" y="79"/>
                  <a:pt x="91" y="79"/>
                </a:cubicBezTo>
                <a:cubicBezTo>
                  <a:pt x="90" y="79"/>
                  <a:pt x="89" y="79"/>
                  <a:pt x="89" y="79"/>
                </a:cubicBezTo>
                <a:cubicBezTo>
                  <a:pt x="85" y="79"/>
                  <a:pt x="85" y="79"/>
                  <a:pt x="85" y="79"/>
                </a:cubicBezTo>
                <a:cubicBezTo>
                  <a:pt x="87" y="72"/>
                  <a:pt x="87" y="72"/>
                  <a:pt x="87" y="72"/>
                </a:cubicBezTo>
                <a:cubicBezTo>
                  <a:pt x="87" y="69"/>
                  <a:pt x="87" y="69"/>
                  <a:pt x="87" y="69"/>
                </a:cubicBezTo>
                <a:cubicBezTo>
                  <a:pt x="89" y="62"/>
                  <a:pt x="89" y="62"/>
                  <a:pt x="89" y="62"/>
                </a:cubicBezTo>
                <a:cubicBezTo>
                  <a:pt x="90" y="62"/>
                  <a:pt x="91" y="62"/>
                  <a:pt x="92" y="62"/>
                </a:cubicBezTo>
                <a:cubicBezTo>
                  <a:pt x="95" y="62"/>
                  <a:pt x="95" y="62"/>
                  <a:pt x="95" y="62"/>
                </a:cubicBezTo>
                <a:cubicBezTo>
                  <a:pt x="100" y="62"/>
                  <a:pt x="103" y="62"/>
                  <a:pt x="104" y="63"/>
                </a:cubicBezTo>
                <a:cubicBezTo>
                  <a:pt x="105" y="65"/>
                  <a:pt x="105" y="67"/>
                  <a:pt x="104" y="70"/>
                </a:cubicBezTo>
                <a:cubicBezTo>
                  <a:pt x="102" y="75"/>
                  <a:pt x="100" y="78"/>
                  <a:pt x="93" y="79"/>
                </a:cubicBezTo>
                <a:moveTo>
                  <a:pt x="76" y="55"/>
                </a:moveTo>
                <a:cubicBezTo>
                  <a:pt x="75" y="58"/>
                  <a:pt x="75" y="58"/>
                  <a:pt x="75" y="58"/>
                </a:cubicBezTo>
                <a:cubicBezTo>
                  <a:pt x="67" y="86"/>
                  <a:pt x="67" y="86"/>
                  <a:pt x="67" y="86"/>
                </a:cubicBezTo>
                <a:cubicBezTo>
                  <a:pt x="67" y="87"/>
                  <a:pt x="67" y="87"/>
                  <a:pt x="67" y="87"/>
                </a:cubicBezTo>
                <a:cubicBezTo>
                  <a:pt x="39" y="87"/>
                  <a:pt x="39" y="87"/>
                  <a:pt x="39" y="87"/>
                </a:cubicBezTo>
                <a:cubicBezTo>
                  <a:pt x="37" y="82"/>
                  <a:pt x="37" y="82"/>
                  <a:pt x="37" y="82"/>
                </a:cubicBezTo>
                <a:cubicBezTo>
                  <a:pt x="67" y="52"/>
                  <a:pt x="67" y="52"/>
                  <a:pt x="67" y="52"/>
                </a:cubicBezTo>
                <a:cubicBezTo>
                  <a:pt x="48" y="52"/>
                  <a:pt x="48" y="52"/>
                  <a:pt x="48" y="52"/>
                </a:cubicBezTo>
                <a:cubicBezTo>
                  <a:pt x="25" y="77"/>
                  <a:pt x="25" y="77"/>
                  <a:pt x="25" y="77"/>
                </a:cubicBezTo>
                <a:cubicBezTo>
                  <a:pt x="32" y="52"/>
                  <a:pt x="32" y="52"/>
                  <a:pt x="32" y="52"/>
                </a:cubicBezTo>
                <a:cubicBezTo>
                  <a:pt x="18" y="52"/>
                  <a:pt x="18" y="52"/>
                  <a:pt x="18" y="52"/>
                </a:cubicBezTo>
                <a:cubicBezTo>
                  <a:pt x="18" y="2"/>
                  <a:pt x="18" y="2"/>
                  <a:pt x="18" y="2"/>
                </a:cubicBezTo>
                <a:cubicBezTo>
                  <a:pt x="76" y="2"/>
                  <a:pt x="76" y="2"/>
                  <a:pt x="76" y="2"/>
                </a:cubicBezTo>
                <a:cubicBezTo>
                  <a:pt x="76" y="55"/>
                  <a:pt x="76" y="55"/>
                  <a:pt x="76" y="55"/>
                </a:cubicBezTo>
                <a:cubicBezTo>
                  <a:pt x="76" y="55"/>
                  <a:pt x="76" y="55"/>
                  <a:pt x="76" y="55"/>
                </a:cubicBezTo>
                <a:close/>
                <a:moveTo>
                  <a:pt x="22" y="87"/>
                </a:moveTo>
                <a:cubicBezTo>
                  <a:pt x="22" y="87"/>
                  <a:pt x="22" y="87"/>
                  <a:pt x="22" y="87"/>
                </a:cubicBezTo>
                <a:cubicBezTo>
                  <a:pt x="22" y="87"/>
                  <a:pt x="22" y="87"/>
                  <a:pt x="22" y="87"/>
                </a:cubicBezTo>
                <a:cubicBezTo>
                  <a:pt x="22" y="87"/>
                  <a:pt x="22" y="87"/>
                  <a:pt x="22" y="87"/>
                </a:cubicBezTo>
                <a:cubicBezTo>
                  <a:pt x="22" y="87"/>
                  <a:pt x="22" y="87"/>
                  <a:pt x="22" y="87"/>
                </a:cubicBezTo>
                <a:close/>
                <a:moveTo>
                  <a:pt x="220" y="0"/>
                </a:moveTo>
                <a:cubicBezTo>
                  <a:pt x="220" y="57"/>
                  <a:pt x="220" y="57"/>
                  <a:pt x="220" y="57"/>
                </a:cubicBezTo>
                <a:cubicBezTo>
                  <a:pt x="218" y="59"/>
                  <a:pt x="216" y="60"/>
                  <a:pt x="215" y="62"/>
                </a:cubicBezTo>
                <a:cubicBezTo>
                  <a:pt x="215" y="0"/>
                  <a:pt x="215" y="0"/>
                  <a:pt x="215" y="0"/>
                </a:cubicBezTo>
                <a:cubicBezTo>
                  <a:pt x="152" y="0"/>
                  <a:pt x="152" y="0"/>
                  <a:pt x="152" y="0"/>
                </a:cubicBezTo>
                <a:cubicBezTo>
                  <a:pt x="152" y="52"/>
                  <a:pt x="152" y="52"/>
                  <a:pt x="152" y="52"/>
                </a:cubicBezTo>
                <a:cubicBezTo>
                  <a:pt x="147" y="52"/>
                  <a:pt x="147" y="52"/>
                  <a:pt x="147" y="52"/>
                </a:cubicBezTo>
                <a:cubicBezTo>
                  <a:pt x="147" y="0"/>
                  <a:pt x="147" y="0"/>
                  <a:pt x="147" y="0"/>
                </a:cubicBezTo>
                <a:cubicBezTo>
                  <a:pt x="84" y="0"/>
                  <a:pt x="84" y="0"/>
                  <a:pt x="84" y="0"/>
                </a:cubicBezTo>
                <a:cubicBezTo>
                  <a:pt x="84" y="52"/>
                  <a:pt x="84" y="52"/>
                  <a:pt x="84" y="52"/>
                </a:cubicBezTo>
                <a:cubicBezTo>
                  <a:pt x="79" y="52"/>
                  <a:pt x="79" y="52"/>
                  <a:pt x="79" y="52"/>
                </a:cubicBezTo>
                <a:cubicBezTo>
                  <a:pt x="79" y="0"/>
                  <a:pt x="79" y="0"/>
                  <a:pt x="79" y="0"/>
                </a:cubicBezTo>
                <a:cubicBezTo>
                  <a:pt x="16" y="0"/>
                  <a:pt x="16" y="0"/>
                  <a:pt x="16" y="0"/>
                </a:cubicBezTo>
                <a:cubicBezTo>
                  <a:pt x="16" y="59"/>
                  <a:pt x="16" y="59"/>
                  <a:pt x="16" y="59"/>
                </a:cubicBezTo>
                <a:cubicBezTo>
                  <a:pt x="0" y="113"/>
                  <a:pt x="0" y="113"/>
                  <a:pt x="0" y="113"/>
                </a:cubicBezTo>
                <a:cubicBezTo>
                  <a:pt x="14" y="113"/>
                  <a:pt x="14" y="113"/>
                  <a:pt x="14" y="113"/>
                </a:cubicBezTo>
                <a:cubicBezTo>
                  <a:pt x="21" y="89"/>
                  <a:pt x="21" y="89"/>
                  <a:pt x="21" y="89"/>
                </a:cubicBezTo>
                <a:cubicBezTo>
                  <a:pt x="23" y="89"/>
                  <a:pt x="23" y="89"/>
                  <a:pt x="23" y="89"/>
                </a:cubicBezTo>
                <a:cubicBezTo>
                  <a:pt x="35" y="113"/>
                  <a:pt x="35" y="113"/>
                  <a:pt x="35" y="113"/>
                </a:cubicBezTo>
                <a:cubicBezTo>
                  <a:pt x="52" y="113"/>
                  <a:pt x="52" y="113"/>
                  <a:pt x="52" y="113"/>
                </a:cubicBezTo>
                <a:cubicBezTo>
                  <a:pt x="40" y="89"/>
                  <a:pt x="40" y="89"/>
                  <a:pt x="40" y="89"/>
                </a:cubicBezTo>
                <a:cubicBezTo>
                  <a:pt x="66" y="89"/>
                  <a:pt x="66" y="89"/>
                  <a:pt x="66" y="89"/>
                </a:cubicBezTo>
                <a:cubicBezTo>
                  <a:pt x="59" y="113"/>
                  <a:pt x="59" y="113"/>
                  <a:pt x="59" y="113"/>
                </a:cubicBezTo>
                <a:cubicBezTo>
                  <a:pt x="74" y="113"/>
                  <a:pt x="74" y="113"/>
                  <a:pt x="74" y="113"/>
                </a:cubicBezTo>
                <a:cubicBezTo>
                  <a:pt x="81" y="89"/>
                  <a:pt x="81" y="89"/>
                  <a:pt x="81" y="89"/>
                </a:cubicBezTo>
                <a:cubicBezTo>
                  <a:pt x="85" y="89"/>
                  <a:pt x="85" y="89"/>
                  <a:pt x="85" y="89"/>
                </a:cubicBezTo>
                <a:cubicBezTo>
                  <a:pt x="85" y="89"/>
                  <a:pt x="85" y="89"/>
                  <a:pt x="85" y="89"/>
                </a:cubicBezTo>
                <a:cubicBezTo>
                  <a:pt x="90" y="89"/>
                  <a:pt x="90" y="89"/>
                  <a:pt x="90" y="89"/>
                </a:cubicBezTo>
                <a:cubicBezTo>
                  <a:pt x="90" y="89"/>
                  <a:pt x="90" y="89"/>
                  <a:pt x="90" y="89"/>
                </a:cubicBezTo>
                <a:cubicBezTo>
                  <a:pt x="119" y="89"/>
                  <a:pt x="119" y="89"/>
                  <a:pt x="119" y="89"/>
                </a:cubicBezTo>
                <a:cubicBezTo>
                  <a:pt x="112" y="113"/>
                  <a:pt x="112" y="113"/>
                  <a:pt x="112" y="113"/>
                </a:cubicBezTo>
                <a:cubicBezTo>
                  <a:pt x="128" y="113"/>
                  <a:pt x="128" y="113"/>
                  <a:pt x="128" y="113"/>
                </a:cubicBezTo>
                <a:cubicBezTo>
                  <a:pt x="135" y="89"/>
                  <a:pt x="135" y="89"/>
                  <a:pt x="135" y="89"/>
                </a:cubicBezTo>
                <a:cubicBezTo>
                  <a:pt x="142" y="89"/>
                  <a:pt x="142" y="89"/>
                  <a:pt x="142" y="89"/>
                </a:cubicBezTo>
                <a:cubicBezTo>
                  <a:pt x="142" y="113"/>
                  <a:pt x="142" y="113"/>
                  <a:pt x="142" y="113"/>
                </a:cubicBezTo>
                <a:cubicBezTo>
                  <a:pt x="155" y="113"/>
                  <a:pt x="155" y="113"/>
                  <a:pt x="155" y="113"/>
                </a:cubicBezTo>
                <a:cubicBezTo>
                  <a:pt x="170" y="89"/>
                  <a:pt x="170" y="89"/>
                  <a:pt x="170" y="89"/>
                </a:cubicBezTo>
                <a:cubicBezTo>
                  <a:pt x="180" y="89"/>
                  <a:pt x="180" y="89"/>
                  <a:pt x="180" y="89"/>
                </a:cubicBezTo>
                <a:cubicBezTo>
                  <a:pt x="175" y="113"/>
                  <a:pt x="175" y="113"/>
                  <a:pt x="175" y="113"/>
                </a:cubicBezTo>
                <a:cubicBezTo>
                  <a:pt x="190" y="113"/>
                  <a:pt x="190" y="113"/>
                  <a:pt x="190" y="113"/>
                </a:cubicBezTo>
                <a:cubicBezTo>
                  <a:pt x="195" y="89"/>
                  <a:pt x="195" y="89"/>
                  <a:pt x="195" y="89"/>
                </a:cubicBezTo>
                <a:cubicBezTo>
                  <a:pt x="204" y="89"/>
                  <a:pt x="204" y="89"/>
                  <a:pt x="204" y="89"/>
                </a:cubicBezTo>
                <a:cubicBezTo>
                  <a:pt x="203" y="96"/>
                  <a:pt x="205" y="103"/>
                  <a:pt x="210" y="108"/>
                </a:cubicBezTo>
                <a:cubicBezTo>
                  <a:pt x="216" y="113"/>
                  <a:pt x="225" y="114"/>
                  <a:pt x="232" y="114"/>
                </a:cubicBezTo>
                <a:cubicBezTo>
                  <a:pt x="241" y="114"/>
                  <a:pt x="251" y="113"/>
                  <a:pt x="260" y="111"/>
                </a:cubicBezTo>
                <a:cubicBezTo>
                  <a:pt x="266" y="89"/>
                  <a:pt x="266" y="89"/>
                  <a:pt x="266" y="89"/>
                </a:cubicBezTo>
                <a:cubicBezTo>
                  <a:pt x="283" y="89"/>
                  <a:pt x="283" y="89"/>
                  <a:pt x="283" y="89"/>
                </a:cubicBezTo>
                <a:cubicBezTo>
                  <a:pt x="283" y="0"/>
                  <a:pt x="283" y="0"/>
                  <a:pt x="283" y="0"/>
                </a:cubicBezTo>
                <a:cubicBezTo>
                  <a:pt x="220" y="0"/>
                  <a:pt x="220" y="0"/>
                  <a:pt x="220" y="0"/>
                </a:cubicBezTo>
                <a:cubicBezTo>
                  <a:pt x="220" y="0"/>
                  <a:pt x="220" y="0"/>
                  <a:pt x="220"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400" noProof="0" dirty="0"/>
          </a:p>
        </p:txBody>
      </p:sp>
      <p:sp>
        <p:nvSpPr>
          <p:cNvPr id="7" name="Text Placeholder 3"/>
          <p:cNvSpPr>
            <a:spLocks noGrp="1"/>
          </p:cNvSpPr>
          <p:nvPr>
            <p:ph type="body" sz="quarter" idx="11"/>
          </p:nvPr>
        </p:nvSpPr>
        <p:spPr>
          <a:xfrm>
            <a:off x="2726400" y="5036400"/>
            <a:ext cx="8230267" cy="216000"/>
          </a:xfrm>
        </p:spPr>
        <p:txBody>
          <a:bodyPr/>
          <a:lstStyle>
            <a:lvl1pPr>
              <a:defRPr sz="1100">
                <a:solidFill>
                  <a:schemeClr val="bg1"/>
                </a:solidFill>
              </a:defRPr>
            </a:lvl1pPr>
            <a:lvl2pPr>
              <a:defRPr sz="1100">
                <a:solidFill>
                  <a:schemeClr val="bg1"/>
                </a:solidFill>
              </a:defRPr>
            </a:lvl2pPr>
            <a:lvl3pPr>
              <a:buClr>
                <a:schemeClr val="bg1"/>
              </a:buClr>
              <a:defRPr sz="1100">
                <a:solidFill>
                  <a:schemeClr val="bg1"/>
                </a:solidFill>
              </a:defRPr>
            </a:lvl3pPr>
            <a:lvl4pPr>
              <a:buClr>
                <a:schemeClr val="bg1"/>
              </a:buClr>
              <a:defRPr sz="1100">
                <a:solidFill>
                  <a:schemeClr val="bg1"/>
                </a:solidFill>
              </a:defRPr>
            </a:lvl4pPr>
            <a:lvl5pPr>
              <a:buClr>
                <a:schemeClr val="bg1"/>
              </a:buClr>
              <a:defRPr sz="1100">
                <a:solidFill>
                  <a:schemeClr val="bg1"/>
                </a:solidFill>
              </a:defRPr>
            </a:lvl5pPr>
          </a:lstStyle>
          <a:p>
            <a:pPr lvl="0"/>
            <a:r>
              <a:rPr lang="en-US" noProof="0"/>
              <a:t>Click to edit Master text styles</a:t>
            </a:r>
          </a:p>
        </p:txBody>
      </p:sp>
      <p:sp>
        <p:nvSpPr>
          <p:cNvPr id="8" name="Text Placeholder 3"/>
          <p:cNvSpPr>
            <a:spLocks noGrp="1"/>
          </p:cNvSpPr>
          <p:nvPr>
            <p:ph type="body" sz="quarter" idx="12"/>
          </p:nvPr>
        </p:nvSpPr>
        <p:spPr>
          <a:xfrm>
            <a:off x="2726400" y="5382987"/>
            <a:ext cx="8217600" cy="216000"/>
          </a:xfrm>
        </p:spPr>
        <p:txBody>
          <a:bodyPr/>
          <a:lstStyle>
            <a:lvl1pPr>
              <a:defRPr sz="1100" b="0">
                <a:solidFill>
                  <a:schemeClr val="bg1"/>
                </a:solidFill>
              </a:defRPr>
            </a:lvl1pPr>
            <a:lvl2pPr>
              <a:defRPr sz="1100">
                <a:solidFill>
                  <a:schemeClr val="bg1"/>
                </a:solidFill>
              </a:defRPr>
            </a:lvl2pPr>
            <a:lvl3pPr>
              <a:buClr>
                <a:schemeClr val="bg1"/>
              </a:buClr>
              <a:defRPr sz="1100">
                <a:solidFill>
                  <a:schemeClr val="bg1"/>
                </a:solidFill>
              </a:defRPr>
            </a:lvl3pPr>
            <a:lvl4pPr>
              <a:buClr>
                <a:schemeClr val="bg1"/>
              </a:buClr>
              <a:defRPr sz="1100">
                <a:solidFill>
                  <a:schemeClr val="bg1"/>
                </a:solidFill>
              </a:defRPr>
            </a:lvl4pPr>
            <a:lvl5pPr>
              <a:buClr>
                <a:schemeClr val="bg1"/>
              </a:buClr>
              <a:defRPr sz="1100">
                <a:solidFill>
                  <a:schemeClr val="bg1"/>
                </a:solidFill>
              </a:defRPr>
            </a:lvl5pPr>
          </a:lstStyle>
          <a:p>
            <a:pPr lvl="0"/>
            <a:r>
              <a:rPr lang="en-US" noProof="0"/>
              <a:t>Click to edit Master text styles</a:t>
            </a:r>
          </a:p>
        </p:txBody>
      </p:sp>
    </p:spTree>
    <p:extLst>
      <p:ext uri="{BB962C8B-B14F-4D97-AF65-F5344CB8AC3E}">
        <p14:creationId xmlns:p14="http://schemas.microsoft.com/office/powerpoint/2010/main" val="21856930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ITLE SLIDE 8">
    <p:bg>
      <p:bgPr>
        <a:solidFill>
          <a:schemeClr val="accent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p:cNvSpPr>
            <a:spLocks noGrp="1"/>
          </p:cNvSpPr>
          <p:nvPr>
            <p:ph type="ctrTitle" hasCustomPrompt="1"/>
          </p:nvPr>
        </p:nvSpPr>
        <p:spPr>
          <a:xfrm>
            <a:off x="969600" y="1346400"/>
            <a:ext cx="8256000" cy="3510000"/>
          </a:xfrm>
        </p:spPr>
        <p:txBody>
          <a:bodyPr anchor="t" anchorCtr="0"/>
          <a:lstStyle>
            <a:lvl1pPr algn="l">
              <a:lnSpc>
                <a:spcPct val="85000"/>
              </a:lnSpc>
              <a:defRPr sz="6000" baseline="0">
                <a:solidFill>
                  <a:schemeClr val="tx2"/>
                </a:solidFill>
              </a:defRPr>
            </a:lvl1pPr>
          </a:lstStyle>
          <a:p>
            <a:r>
              <a:rPr lang="en-US" noProof="0" dirty="0"/>
              <a:t>Title slide 8</a:t>
            </a:r>
            <a:br>
              <a:rPr lang="en-US" noProof="0" dirty="0"/>
            </a:br>
            <a:r>
              <a:rPr lang="en-US" noProof="0" dirty="0"/>
              <a:t>light right vertical image</a:t>
            </a:r>
          </a:p>
        </p:txBody>
      </p:sp>
      <p:sp>
        <p:nvSpPr>
          <p:cNvPr id="10" name="Freeform 19"/>
          <p:cNvSpPr>
            <a:spLocks noEditPoints="1"/>
          </p:cNvSpPr>
          <p:nvPr userDrawn="1"/>
        </p:nvSpPr>
        <p:spPr bwMode="auto">
          <a:xfrm>
            <a:off x="969600" y="775505"/>
            <a:ext cx="1036800" cy="316800"/>
          </a:xfrm>
          <a:custGeom>
            <a:avLst/>
            <a:gdLst>
              <a:gd name="T0" fmla="*/ 269 w 283"/>
              <a:gd name="T1" fmla="*/ 77 h 114"/>
              <a:gd name="T2" fmla="*/ 222 w 283"/>
              <a:gd name="T3" fmla="*/ 87 h 114"/>
              <a:gd name="T4" fmla="*/ 244 w 283"/>
              <a:gd name="T5" fmla="*/ 60 h 114"/>
              <a:gd name="T6" fmla="*/ 269 w 283"/>
              <a:gd name="T7" fmla="*/ 56 h 114"/>
              <a:gd name="T8" fmla="*/ 222 w 283"/>
              <a:gd name="T9" fmla="*/ 2 h 114"/>
              <a:gd name="T10" fmla="*/ 281 w 283"/>
              <a:gd name="T11" fmla="*/ 87 h 114"/>
              <a:gd name="T12" fmla="*/ 222 w 283"/>
              <a:gd name="T13" fmla="*/ 89 h 114"/>
              <a:gd name="T14" fmla="*/ 246 w 283"/>
              <a:gd name="T15" fmla="*/ 101 h 114"/>
              <a:gd name="T16" fmla="*/ 205 w 283"/>
              <a:gd name="T17" fmla="*/ 82 h 114"/>
              <a:gd name="T18" fmla="*/ 203 w 283"/>
              <a:gd name="T19" fmla="*/ 52 h 114"/>
              <a:gd name="T20" fmla="*/ 154 w 283"/>
              <a:gd name="T21" fmla="*/ 87 h 114"/>
              <a:gd name="T22" fmla="*/ 213 w 283"/>
              <a:gd name="T23" fmla="*/ 53 h 114"/>
              <a:gd name="T24" fmla="*/ 171 w 283"/>
              <a:gd name="T25" fmla="*/ 87 h 114"/>
              <a:gd name="T26" fmla="*/ 180 w 283"/>
              <a:gd name="T27" fmla="*/ 87 h 114"/>
              <a:gd name="T28" fmla="*/ 120 w 283"/>
              <a:gd name="T29" fmla="*/ 87 h 114"/>
              <a:gd name="T30" fmla="*/ 117 w 283"/>
              <a:gd name="T31" fmla="*/ 56 h 114"/>
              <a:gd name="T32" fmla="*/ 86 w 283"/>
              <a:gd name="T33" fmla="*/ 2 h 114"/>
              <a:gd name="T34" fmla="*/ 145 w 283"/>
              <a:gd name="T35" fmla="*/ 52 h 114"/>
              <a:gd name="T36" fmla="*/ 142 w 283"/>
              <a:gd name="T37" fmla="*/ 87 h 114"/>
              <a:gd name="T38" fmla="*/ 93 w 283"/>
              <a:gd name="T39" fmla="*/ 79 h 114"/>
              <a:gd name="T40" fmla="*/ 89 w 283"/>
              <a:gd name="T41" fmla="*/ 79 h 114"/>
              <a:gd name="T42" fmla="*/ 87 w 283"/>
              <a:gd name="T43" fmla="*/ 69 h 114"/>
              <a:gd name="T44" fmla="*/ 95 w 283"/>
              <a:gd name="T45" fmla="*/ 62 h 114"/>
              <a:gd name="T46" fmla="*/ 93 w 283"/>
              <a:gd name="T47" fmla="*/ 79 h 114"/>
              <a:gd name="T48" fmla="*/ 67 w 283"/>
              <a:gd name="T49" fmla="*/ 86 h 114"/>
              <a:gd name="T50" fmla="*/ 37 w 283"/>
              <a:gd name="T51" fmla="*/ 82 h 114"/>
              <a:gd name="T52" fmla="*/ 25 w 283"/>
              <a:gd name="T53" fmla="*/ 77 h 114"/>
              <a:gd name="T54" fmla="*/ 18 w 283"/>
              <a:gd name="T55" fmla="*/ 2 h 114"/>
              <a:gd name="T56" fmla="*/ 76 w 283"/>
              <a:gd name="T57" fmla="*/ 55 h 114"/>
              <a:gd name="T58" fmla="*/ 22 w 283"/>
              <a:gd name="T59" fmla="*/ 87 h 114"/>
              <a:gd name="T60" fmla="*/ 220 w 283"/>
              <a:gd name="T61" fmla="*/ 0 h 114"/>
              <a:gd name="T62" fmla="*/ 215 w 283"/>
              <a:gd name="T63" fmla="*/ 0 h 114"/>
              <a:gd name="T64" fmla="*/ 147 w 283"/>
              <a:gd name="T65" fmla="*/ 52 h 114"/>
              <a:gd name="T66" fmla="*/ 84 w 283"/>
              <a:gd name="T67" fmla="*/ 52 h 114"/>
              <a:gd name="T68" fmla="*/ 16 w 283"/>
              <a:gd name="T69" fmla="*/ 0 h 114"/>
              <a:gd name="T70" fmla="*/ 14 w 283"/>
              <a:gd name="T71" fmla="*/ 113 h 114"/>
              <a:gd name="T72" fmla="*/ 35 w 283"/>
              <a:gd name="T73" fmla="*/ 113 h 114"/>
              <a:gd name="T74" fmla="*/ 66 w 283"/>
              <a:gd name="T75" fmla="*/ 89 h 114"/>
              <a:gd name="T76" fmla="*/ 81 w 283"/>
              <a:gd name="T77" fmla="*/ 89 h 114"/>
              <a:gd name="T78" fmla="*/ 90 w 283"/>
              <a:gd name="T79" fmla="*/ 89 h 114"/>
              <a:gd name="T80" fmla="*/ 112 w 283"/>
              <a:gd name="T81" fmla="*/ 113 h 114"/>
              <a:gd name="T82" fmla="*/ 142 w 283"/>
              <a:gd name="T83" fmla="*/ 89 h 114"/>
              <a:gd name="T84" fmla="*/ 170 w 283"/>
              <a:gd name="T85" fmla="*/ 89 h 114"/>
              <a:gd name="T86" fmla="*/ 190 w 283"/>
              <a:gd name="T87" fmla="*/ 113 h 114"/>
              <a:gd name="T88" fmla="*/ 210 w 283"/>
              <a:gd name="T89" fmla="*/ 108 h 114"/>
              <a:gd name="T90" fmla="*/ 266 w 283"/>
              <a:gd name="T91" fmla="*/ 89 h 114"/>
              <a:gd name="T92" fmla="*/ 220 w 283"/>
              <a:gd name="T93"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3" h="114">
                <a:moveTo>
                  <a:pt x="281" y="87"/>
                </a:moveTo>
                <a:cubicBezTo>
                  <a:pt x="266" y="87"/>
                  <a:pt x="266" y="87"/>
                  <a:pt x="266" y="87"/>
                </a:cubicBezTo>
                <a:cubicBezTo>
                  <a:pt x="269" y="77"/>
                  <a:pt x="269" y="77"/>
                  <a:pt x="269" y="77"/>
                </a:cubicBezTo>
                <a:cubicBezTo>
                  <a:pt x="239" y="77"/>
                  <a:pt x="239" y="77"/>
                  <a:pt x="239" y="77"/>
                </a:cubicBezTo>
                <a:cubicBezTo>
                  <a:pt x="237" y="87"/>
                  <a:pt x="237" y="87"/>
                  <a:pt x="237" y="87"/>
                </a:cubicBezTo>
                <a:cubicBezTo>
                  <a:pt x="222" y="87"/>
                  <a:pt x="222" y="87"/>
                  <a:pt x="222" y="87"/>
                </a:cubicBezTo>
                <a:cubicBezTo>
                  <a:pt x="222" y="85"/>
                  <a:pt x="222" y="85"/>
                  <a:pt x="222" y="85"/>
                </a:cubicBezTo>
                <a:cubicBezTo>
                  <a:pt x="223" y="84"/>
                  <a:pt x="223" y="83"/>
                  <a:pt x="223" y="81"/>
                </a:cubicBezTo>
                <a:cubicBezTo>
                  <a:pt x="226" y="71"/>
                  <a:pt x="233" y="60"/>
                  <a:pt x="244" y="60"/>
                </a:cubicBezTo>
                <a:cubicBezTo>
                  <a:pt x="249" y="60"/>
                  <a:pt x="254" y="62"/>
                  <a:pt x="253" y="69"/>
                </a:cubicBezTo>
                <a:cubicBezTo>
                  <a:pt x="271" y="69"/>
                  <a:pt x="271" y="69"/>
                  <a:pt x="271" y="69"/>
                </a:cubicBezTo>
                <a:cubicBezTo>
                  <a:pt x="272" y="66"/>
                  <a:pt x="273" y="61"/>
                  <a:pt x="269" y="56"/>
                </a:cubicBezTo>
                <a:cubicBezTo>
                  <a:pt x="266" y="51"/>
                  <a:pt x="258" y="48"/>
                  <a:pt x="248" y="48"/>
                </a:cubicBezTo>
                <a:cubicBezTo>
                  <a:pt x="241" y="48"/>
                  <a:pt x="231" y="50"/>
                  <a:pt x="222" y="55"/>
                </a:cubicBezTo>
                <a:cubicBezTo>
                  <a:pt x="222" y="2"/>
                  <a:pt x="222" y="2"/>
                  <a:pt x="222" y="2"/>
                </a:cubicBezTo>
                <a:cubicBezTo>
                  <a:pt x="281" y="2"/>
                  <a:pt x="281" y="2"/>
                  <a:pt x="281" y="2"/>
                </a:cubicBezTo>
                <a:cubicBezTo>
                  <a:pt x="281" y="87"/>
                  <a:pt x="281" y="87"/>
                  <a:pt x="281" y="87"/>
                </a:cubicBezTo>
                <a:cubicBezTo>
                  <a:pt x="281" y="87"/>
                  <a:pt x="281" y="87"/>
                  <a:pt x="281" y="87"/>
                </a:cubicBezTo>
                <a:close/>
                <a:moveTo>
                  <a:pt x="246" y="101"/>
                </a:moveTo>
                <a:cubicBezTo>
                  <a:pt x="243" y="102"/>
                  <a:pt x="240" y="102"/>
                  <a:pt x="237" y="102"/>
                </a:cubicBezTo>
                <a:cubicBezTo>
                  <a:pt x="228" y="102"/>
                  <a:pt x="222" y="98"/>
                  <a:pt x="222" y="89"/>
                </a:cubicBezTo>
                <a:cubicBezTo>
                  <a:pt x="249" y="89"/>
                  <a:pt x="249" y="89"/>
                  <a:pt x="249" y="89"/>
                </a:cubicBezTo>
                <a:cubicBezTo>
                  <a:pt x="246" y="101"/>
                  <a:pt x="246" y="101"/>
                  <a:pt x="246" y="101"/>
                </a:cubicBezTo>
                <a:cubicBezTo>
                  <a:pt x="246" y="101"/>
                  <a:pt x="246" y="101"/>
                  <a:pt x="246" y="101"/>
                </a:cubicBezTo>
                <a:close/>
                <a:moveTo>
                  <a:pt x="213" y="53"/>
                </a:moveTo>
                <a:cubicBezTo>
                  <a:pt x="213" y="65"/>
                  <a:pt x="213" y="65"/>
                  <a:pt x="213" y="65"/>
                </a:cubicBezTo>
                <a:cubicBezTo>
                  <a:pt x="209" y="71"/>
                  <a:pt x="206" y="77"/>
                  <a:pt x="205" y="82"/>
                </a:cubicBezTo>
                <a:cubicBezTo>
                  <a:pt x="204" y="83"/>
                  <a:pt x="204" y="85"/>
                  <a:pt x="204" y="87"/>
                </a:cubicBezTo>
                <a:cubicBezTo>
                  <a:pt x="195" y="87"/>
                  <a:pt x="195" y="87"/>
                  <a:pt x="195" y="87"/>
                </a:cubicBezTo>
                <a:cubicBezTo>
                  <a:pt x="203" y="52"/>
                  <a:pt x="203" y="52"/>
                  <a:pt x="203" y="52"/>
                </a:cubicBezTo>
                <a:cubicBezTo>
                  <a:pt x="178" y="52"/>
                  <a:pt x="178" y="52"/>
                  <a:pt x="178" y="52"/>
                </a:cubicBezTo>
                <a:cubicBezTo>
                  <a:pt x="156" y="87"/>
                  <a:pt x="156" y="87"/>
                  <a:pt x="156" y="87"/>
                </a:cubicBezTo>
                <a:cubicBezTo>
                  <a:pt x="154" y="87"/>
                  <a:pt x="154" y="87"/>
                  <a:pt x="154" y="87"/>
                </a:cubicBezTo>
                <a:cubicBezTo>
                  <a:pt x="154" y="2"/>
                  <a:pt x="154" y="2"/>
                  <a:pt x="154" y="2"/>
                </a:cubicBezTo>
                <a:cubicBezTo>
                  <a:pt x="213" y="2"/>
                  <a:pt x="213" y="2"/>
                  <a:pt x="213" y="2"/>
                </a:cubicBezTo>
                <a:cubicBezTo>
                  <a:pt x="213" y="53"/>
                  <a:pt x="213" y="53"/>
                  <a:pt x="213" y="53"/>
                </a:cubicBezTo>
                <a:cubicBezTo>
                  <a:pt x="213" y="53"/>
                  <a:pt x="213" y="53"/>
                  <a:pt x="213" y="53"/>
                </a:cubicBezTo>
                <a:close/>
                <a:moveTo>
                  <a:pt x="180" y="87"/>
                </a:moveTo>
                <a:cubicBezTo>
                  <a:pt x="171" y="87"/>
                  <a:pt x="171" y="87"/>
                  <a:pt x="171" y="87"/>
                </a:cubicBezTo>
                <a:cubicBezTo>
                  <a:pt x="185" y="66"/>
                  <a:pt x="185" y="66"/>
                  <a:pt x="185" y="66"/>
                </a:cubicBezTo>
                <a:cubicBezTo>
                  <a:pt x="180" y="87"/>
                  <a:pt x="180" y="87"/>
                  <a:pt x="180" y="87"/>
                </a:cubicBezTo>
                <a:cubicBezTo>
                  <a:pt x="180" y="87"/>
                  <a:pt x="180" y="87"/>
                  <a:pt x="180" y="87"/>
                </a:cubicBezTo>
                <a:close/>
                <a:moveTo>
                  <a:pt x="145" y="52"/>
                </a:moveTo>
                <a:cubicBezTo>
                  <a:pt x="130" y="52"/>
                  <a:pt x="130" y="52"/>
                  <a:pt x="130" y="52"/>
                </a:cubicBezTo>
                <a:cubicBezTo>
                  <a:pt x="120" y="87"/>
                  <a:pt x="120" y="87"/>
                  <a:pt x="120" y="87"/>
                </a:cubicBezTo>
                <a:cubicBezTo>
                  <a:pt x="104" y="87"/>
                  <a:pt x="104" y="87"/>
                  <a:pt x="104" y="87"/>
                </a:cubicBezTo>
                <a:cubicBezTo>
                  <a:pt x="112" y="84"/>
                  <a:pt x="117" y="78"/>
                  <a:pt x="119" y="70"/>
                </a:cubicBezTo>
                <a:cubicBezTo>
                  <a:pt x="120" y="64"/>
                  <a:pt x="119" y="59"/>
                  <a:pt x="117" y="56"/>
                </a:cubicBezTo>
                <a:cubicBezTo>
                  <a:pt x="113" y="51"/>
                  <a:pt x="105" y="52"/>
                  <a:pt x="98" y="52"/>
                </a:cubicBezTo>
                <a:cubicBezTo>
                  <a:pt x="97" y="52"/>
                  <a:pt x="86" y="52"/>
                  <a:pt x="86" y="52"/>
                </a:cubicBezTo>
                <a:cubicBezTo>
                  <a:pt x="86" y="2"/>
                  <a:pt x="86" y="2"/>
                  <a:pt x="86" y="2"/>
                </a:cubicBezTo>
                <a:cubicBezTo>
                  <a:pt x="145" y="2"/>
                  <a:pt x="145" y="2"/>
                  <a:pt x="145" y="2"/>
                </a:cubicBezTo>
                <a:cubicBezTo>
                  <a:pt x="145" y="52"/>
                  <a:pt x="145" y="52"/>
                  <a:pt x="145" y="52"/>
                </a:cubicBezTo>
                <a:cubicBezTo>
                  <a:pt x="145" y="52"/>
                  <a:pt x="145" y="52"/>
                  <a:pt x="145" y="52"/>
                </a:cubicBezTo>
                <a:close/>
                <a:moveTo>
                  <a:pt x="135" y="87"/>
                </a:moveTo>
                <a:cubicBezTo>
                  <a:pt x="141" y="65"/>
                  <a:pt x="141" y="65"/>
                  <a:pt x="141" y="65"/>
                </a:cubicBezTo>
                <a:cubicBezTo>
                  <a:pt x="142" y="87"/>
                  <a:pt x="142" y="87"/>
                  <a:pt x="142" y="87"/>
                </a:cubicBezTo>
                <a:cubicBezTo>
                  <a:pt x="135" y="87"/>
                  <a:pt x="135" y="87"/>
                  <a:pt x="135" y="87"/>
                </a:cubicBezTo>
                <a:cubicBezTo>
                  <a:pt x="135" y="87"/>
                  <a:pt x="135" y="87"/>
                  <a:pt x="135" y="87"/>
                </a:cubicBezTo>
                <a:close/>
                <a:moveTo>
                  <a:pt x="93" y="79"/>
                </a:moveTo>
                <a:cubicBezTo>
                  <a:pt x="93" y="79"/>
                  <a:pt x="93" y="79"/>
                  <a:pt x="93" y="79"/>
                </a:cubicBezTo>
                <a:cubicBezTo>
                  <a:pt x="92" y="79"/>
                  <a:pt x="91" y="79"/>
                  <a:pt x="91" y="79"/>
                </a:cubicBezTo>
                <a:cubicBezTo>
                  <a:pt x="90" y="79"/>
                  <a:pt x="89" y="79"/>
                  <a:pt x="89" y="79"/>
                </a:cubicBezTo>
                <a:cubicBezTo>
                  <a:pt x="85" y="79"/>
                  <a:pt x="85" y="79"/>
                  <a:pt x="85" y="79"/>
                </a:cubicBezTo>
                <a:cubicBezTo>
                  <a:pt x="87" y="72"/>
                  <a:pt x="87" y="72"/>
                  <a:pt x="87" y="72"/>
                </a:cubicBezTo>
                <a:cubicBezTo>
                  <a:pt x="87" y="69"/>
                  <a:pt x="87" y="69"/>
                  <a:pt x="87" y="69"/>
                </a:cubicBezTo>
                <a:cubicBezTo>
                  <a:pt x="89" y="62"/>
                  <a:pt x="89" y="62"/>
                  <a:pt x="89" y="62"/>
                </a:cubicBezTo>
                <a:cubicBezTo>
                  <a:pt x="90" y="62"/>
                  <a:pt x="91" y="62"/>
                  <a:pt x="92" y="62"/>
                </a:cubicBezTo>
                <a:cubicBezTo>
                  <a:pt x="95" y="62"/>
                  <a:pt x="95" y="62"/>
                  <a:pt x="95" y="62"/>
                </a:cubicBezTo>
                <a:cubicBezTo>
                  <a:pt x="100" y="62"/>
                  <a:pt x="103" y="62"/>
                  <a:pt x="104" y="63"/>
                </a:cubicBezTo>
                <a:cubicBezTo>
                  <a:pt x="105" y="65"/>
                  <a:pt x="105" y="67"/>
                  <a:pt x="104" y="70"/>
                </a:cubicBezTo>
                <a:cubicBezTo>
                  <a:pt x="102" y="75"/>
                  <a:pt x="100" y="78"/>
                  <a:pt x="93" y="79"/>
                </a:cubicBezTo>
                <a:moveTo>
                  <a:pt x="76" y="55"/>
                </a:moveTo>
                <a:cubicBezTo>
                  <a:pt x="75" y="58"/>
                  <a:pt x="75" y="58"/>
                  <a:pt x="75" y="58"/>
                </a:cubicBezTo>
                <a:cubicBezTo>
                  <a:pt x="67" y="86"/>
                  <a:pt x="67" y="86"/>
                  <a:pt x="67" y="86"/>
                </a:cubicBezTo>
                <a:cubicBezTo>
                  <a:pt x="67" y="87"/>
                  <a:pt x="67" y="87"/>
                  <a:pt x="67" y="87"/>
                </a:cubicBezTo>
                <a:cubicBezTo>
                  <a:pt x="39" y="87"/>
                  <a:pt x="39" y="87"/>
                  <a:pt x="39" y="87"/>
                </a:cubicBezTo>
                <a:cubicBezTo>
                  <a:pt x="37" y="82"/>
                  <a:pt x="37" y="82"/>
                  <a:pt x="37" y="82"/>
                </a:cubicBezTo>
                <a:cubicBezTo>
                  <a:pt x="67" y="52"/>
                  <a:pt x="67" y="52"/>
                  <a:pt x="67" y="52"/>
                </a:cubicBezTo>
                <a:cubicBezTo>
                  <a:pt x="48" y="52"/>
                  <a:pt x="48" y="52"/>
                  <a:pt x="48" y="52"/>
                </a:cubicBezTo>
                <a:cubicBezTo>
                  <a:pt x="25" y="77"/>
                  <a:pt x="25" y="77"/>
                  <a:pt x="25" y="77"/>
                </a:cubicBezTo>
                <a:cubicBezTo>
                  <a:pt x="32" y="52"/>
                  <a:pt x="32" y="52"/>
                  <a:pt x="32" y="52"/>
                </a:cubicBezTo>
                <a:cubicBezTo>
                  <a:pt x="18" y="52"/>
                  <a:pt x="18" y="52"/>
                  <a:pt x="18" y="52"/>
                </a:cubicBezTo>
                <a:cubicBezTo>
                  <a:pt x="18" y="2"/>
                  <a:pt x="18" y="2"/>
                  <a:pt x="18" y="2"/>
                </a:cubicBezTo>
                <a:cubicBezTo>
                  <a:pt x="76" y="2"/>
                  <a:pt x="76" y="2"/>
                  <a:pt x="76" y="2"/>
                </a:cubicBezTo>
                <a:cubicBezTo>
                  <a:pt x="76" y="55"/>
                  <a:pt x="76" y="55"/>
                  <a:pt x="76" y="55"/>
                </a:cubicBezTo>
                <a:cubicBezTo>
                  <a:pt x="76" y="55"/>
                  <a:pt x="76" y="55"/>
                  <a:pt x="76" y="55"/>
                </a:cubicBezTo>
                <a:close/>
                <a:moveTo>
                  <a:pt x="22" y="87"/>
                </a:moveTo>
                <a:cubicBezTo>
                  <a:pt x="22" y="87"/>
                  <a:pt x="22" y="87"/>
                  <a:pt x="22" y="87"/>
                </a:cubicBezTo>
                <a:cubicBezTo>
                  <a:pt x="22" y="87"/>
                  <a:pt x="22" y="87"/>
                  <a:pt x="22" y="87"/>
                </a:cubicBezTo>
                <a:cubicBezTo>
                  <a:pt x="22" y="87"/>
                  <a:pt x="22" y="87"/>
                  <a:pt x="22" y="87"/>
                </a:cubicBezTo>
                <a:cubicBezTo>
                  <a:pt x="22" y="87"/>
                  <a:pt x="22" y="87"/>
                  <a:pt x="22" y="87"/>
                </a:cubicBezTo>
                <a:close/>
                <a:moveTo>
                  <a:pt x="220" y="0"/>
                </a:moveTo>
                <a:cubicBezTo>
                  <a:pt x="220" y="57"/>
                  <a:pt x="220" y="57"/>
                  <a:pt x="220" y="57"/>
                </a:cubicBezTo>
                <a:cubicBezTo>
                  <a:pt x="218" y="59"/>
                  <a:pt x="216" y="60"/>
                  <a:pt x="215" y="62"/>
                </a:cubicBezTo>
                <a:cubicBezTo>
                  <a:pt x="215" y="0"/>
                  <a:pt x="215" y="0"/>
                  <a:pt x="215" y="0"/>
                </a:cubicBezTo>
                <a:cubicBezTo>
                  <a:pt x="152" y="0"/>
                  <a:pt x="152" y="0"/>
                  <a:pt x="152" y="0"/>
                </a:cubicBezTo>
                <a:cubicBezTo>
                  <a:pt x="152" y="52"/>
                  <a:pt x="152" y="52"/>
                  <a:pt x="152" y="52"/>
                </a:cubicBezTo>
                <a:cubicBezTo>
                  <a:pt x="147" y="52"/>
                  <a:pt x="147" y="52"/>
                  <a:pt x="147" y="52"/>
                </a:cubicBezTo>
                <a:cubicBezTo>
                  <a:pt x="147" y="0"/>
                  <a:pt x="147" y="0"/>
                  <a:pt x="147" y="0"/>
                </a:cubicBezTo>
                <a:cubicBezTo>
                  <a:pt x="84" y="0"/>
                  <a:pt x="84" y="0"/>
                  <a:pt x="84" y="0"/>
                </a:cubicBezTo>
                <a:cubicBezTo>
                  <a:pt x="84" y="52"/>
                  <a:pt x="84" y="52"/>
                  <a:pt x="84" y="52"/>
                </a:cubicBezTo>
                <a:cubicBezTo>
                  <a:pt x="79" y="52"/>
                  <a:pt x="79" y="52"/>
                  <a:pt x="79" y="52"/>
                </a:cubicBezTo>
                <a:cubicBezTo>
                  <a:pt x="79" y="0"/>
                  <a:pt x="79" y="0"/>
                  <a:pt x="79" y="0"/>
                </a:cubicBezTo>
                <a:cubicBezTo>
                  <a:pt x="16" y="0"/>
                  <a:pt x="16" y="0"/>
                  <a:pt x="16" y="0"/>
                </a:cubicBezTo>
                <a:cubicBezTo>
                  <a:pt x="16" y="59"/>
                  <a:pt x="16" y="59"/>
                  <a:pt x="16" y="59"/>
                </a:cubicBezTo>
                <a:cubicBezTo>
                  <a:pt x="0" y="113"/>
                  <a:pt x="0" y="113"/>
                  <a:pt x="0" y="113"/>
                </a:cubicBezTo>
                <a:cubicBezTo>
                  <a:pt x="14" y="113"/>
                  <a:pt x="14" y="113"/>
                  <a:pt x="14" y="113"/>
                </a:cubicBezTo>
                <a:cubicBezTo>
                  <a:pt x="21" y="89"/>
                  <a:pt x="21" y="89"/>
                  <a:pt x="21" y="89"/>
                </a:cubicBezTo>
                <a:cubicBezTo>
                  <a:pt x="23" y="89"/>
                  <a:pt x="23" y="89"/>
                  <a:pt x="23" y="89"/>
                </a:cubicBezTo>
                <a:cubicBezTo>
                  <a:pt x="35" y="113"/>
                  <a:pt x="35" y="113"/>
                  <a:pt x="35" y="113"/>
                </a:cubicBezTo>
                <a:cubicBezTo>
                  <a:pt x="52" y="113"/>
                  <a:pt x="52" y="113"/>
                  <a:pt x="52" y="113"/>
                </a:cubicBezTo>
                <a:cubicBezTo>
                  <a:pt x="40" y="89"/>
                  <a:pt x="40" y="89"/>
                  <a:pt x="40" y="89"/>
                </a:cubicBezTo>
                <a:cubicBezTo>
                  <a:pt x="66" y="89"/>
                  <a:pt x="66" y="89"/>
                  <a:pt x="66" y="89"/>
                </a:cubicBezTo>
                <a:cubicBezTo>
                  <a:pt x="59" y="113"/>
                  <a:pt x="59" y="113"/>
                  <a:pt x="59" y="113"/>
                </a:cubicBezTo>
                <a:cubicBezTo>
                  <a:pt x="74" y="113"/>
                  <a:pt x="74" y="113"/>
                  <a:pt x="74" y="113"/>
                </a:cubicBezTo>
                <a:cubicBezTo>
                  <a:pt x="81" y="89"/>
                  <a:pt x="81" y="89"/>
                  <a:pt x="81" y="89"/>
                </a:cubicBezTo>
                <a:cubicBezTo>
                  <a:pt x="85" y="89"/>
                  <a:pt x="85" y="89"/>
                  <a:pt x="85" y="89"/>
                </a:cubicBezTo>
                <a:cubicBezTo>
                  <a:pt x="85" y="89"/>
                  <a:pt x="85" y="89"/>
                  <a:pt x="85" y="89"/>
                </a:cubicBezTo>
                <a:cubicBezTo>
                  <a:pt x="90" y="89"/>
                  <a:pt x="90" y="89"/>
                  <a:pt x="90" y="89"/>
                </a:cubicBezTo>
                <a:cubicBezTo>
                  <a:pt x="90" y="89"/>
                  <a:pt x="90" y="89"/>
                  <a:pt x="90" y="89"/>
                </a:cubicBezTo>
                <a:cubicBezTo>
                  <a:pt x="119" y="89"/>
                  <a:pt x="119" y="89"/>
                  <a:pt x="119" y="89"/>
                </a:cubicBezTo>
                <a:cubicBezTo>
                  <a:pt x="112" y="113"/>
                  <a:pt x="112" y="113"/>
                  <a:pt x="112" y="113"/>
                </a:cubicBezTo>
                <a:cubicBezTo>
                  <a:pt x="128" y="113"/>
                  <a:pt x="128" y="113"/>
                  <a:pt x="128" y="113"/>
                </a:cubicBezTo>
                <a:cubicBezTo>
                  <a:pt x="135" y="89"/>
                  <a:pt x="135" y="89"/>
                  <a:pt x="135" y="89"/>
                </a:cubicBezTo>
                <a:cubicBezTo>
                  <a:pt x="142" y="89"/>
                  <a:pt x="142" y="89"/>
                  <a:pt x="142" y="89"/>
                </a:cubicBezTo>
                <a:cubicBezTo>
                  <a:pt x="142" y="113"/>
                  <a:pt x="142" y="113"/>
                  <a:pt x="142" y="113"/>
                </a:cubicBezTo>
                <a:cubicBezTo>
                  <a:pt x="155" y="113"/>
                  <a:pt x="155" y="113"/>
                  <a:pt x="155" y="113"/>
                </a:cubicBezTo>
                <a:cubicBezTo>
                  <a:pt x="170" y="89"/>
                  <a:pt x="170" y="89"/>
                  <a:pt x="170" y="89"/>
                </a:cubicBezTo>
                <a:cubicBezTo>
                  <a:pt x="180" y="89"/>
                  <a:pt x="180" y="89"/>
                  <a:pt x="180" y="89"/>
                </a:cubicBezTo>
                <a:cubicBezTo>
                  <a:pt x="175" y="113"/>
                  <a:pt x="175" y="113"/>
                  <a:pt x="175" y="113"/>
                </a:cubicBezTo>
                <a:cubicBezTo>
                  <a:pt x="190" y="113"/>
                  <a:pt x="190" y="113"/>
                  <a:pt x="190" y="113"/>
                </a:cubicBezTo>
                <a:cubicBezTo>
                  <a:pt x="195" y="89"/>
                  <a:pt x="195" y="89"/>
                  <a:pt x="195" y="89"/>
                </a:cubicBezTo>
                <a:cubicBezTo>
                  <a:pt x="204" y="89"/>
                  <a:pt x="204" y="89"/>
                  <a:pt x="204" y="89"/>
                </a:cubicBezTo>
                <a:cubicBezTo>
                  <a:pt x="203" y="96"/>
                  <a:pt x="205" y="103"/>
                  <a:pt x="210" y="108"/>
                </a:cubicBezTo>
                <a:cubicBezTo>
                  <a:pt x="216" y="113"/>
                  <a:pt x="225" y="114"/>
                  <a:pt x="232" y="114"/>
                </a:cubicBezTo>
                <a:cubicBezTo>
                  <a:pt x="241" y="114"/>
                  <a:pt x="251" y="113"/>
                  <a:pt x="260" y="111"/>
                </a:cubicBezTo>
                <a:cubicBezTo>
                  <a:pt x="266" y="89"/>
                  <a:pt x="266" y="89"/>
                  <a:pt x="266" y="89"/>
                </a:cubicBezTo>
                <a:cubicBezTo>
                  <a:pt x="283" y="89"/>
                  <a:pt x="283" y="89"/>
                  <a:pt x="283" y="89"/>
                </a:cubicBezTo>
                <a:cubicBezTo>
                  <a:pt x="283" y="0"/>
                  <a:pt x="283" y="0"/>
                  <a:pt x="283" y="0"/>
                </a:cubicBezTo>
                <a:cubicBezTo>
                  <a:pt x="220" y="0"/>
                  <a:pt x="220" y="0"/>
                  <a:pt x="220" y="0"/>
                </a:cubicBezTo>
                <a:cubicBezTo>
                  <a:pt x="220" y="0"/>
                  <a:pt x="220" y="0"/>
                  <a:pt x="220" y="0"/>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sz="1400" noProof="0" dirty="0">
              <a:solidFill>
                <a:srgbClr val="000000"/>
              </a:solidFill>
            </a:endParaRPr>
          </a:p>
        </p:txBody>
      </p:sp>
      <p:sp>
        <p:nvSpPr>
          <p:cNvPr id="7" name="Text Placeholder 3"/>
          <p:cNvSpPr>
            <a:spLocks noGrp="1"/>
          </p:cNvSpPr>
          <p:nvPr>
            <p:ph type="body" sz="quarter" idx="11"/>
          </p:nvPr>
        </p:nvSpPr>
        <p:spPr>
          <a:xfrm>
            <a:off x="969600" y="5036400"/>
            <a:ext cx="8230267" cy="216000"/>
          </a:xfrm>
        </p:spPr>
        <p:txBody>
          <a:bodyPr/>
          <a:lstStyle>
            <a:lvl1pPr>
              <a:defRPr sz="1100">
                <a:solidFill>
                  <a:schemeClr val="tx2"/>
                </a:solidFill>
              </a:defRPr>
            </a:lvl1pPr>
            <a:lvl2pPr>
              <a:defRPr sz="1100">
                <a:solidFill>
                  <a:schemeClr val="bg1"/>
                </a:solidFill>
              </a:defRPr>
            </a:lvl2pPr>
            <a:lvl3pPr>
              <a:buClr>
                <a:schemeClr val="bg1"/>
              </a:buClr>
              <a:defRPr sz="1100">
                <a:solidFill>
                  <a:schemeClr val="bg1"/>
                </a:solidFill>
              </a:defRPr>
            </a:lvl3pPr>
            <a:lvl4pPr>
              <a:buClr>
                <a:schemeClr val="bg1"/>
              </a:buClr>
              <a:defRPr sz="1100">
                <a:solidFill>
                  <a:schemeClr val="bg1"/>
                </a:solidFill>
              </a:defRPr>
            </a:lvl4pPr>
            <a:lvl5pPr>
              <a:buClr>
                <a:schemeClr val="bg1"/>
              </a:buClr>
              <a:defRPr sz="1100">
                <a:solidFill>
                  <a:schemeClr val="bg1"/>
                </a:solidFill>
              </a:defRPr>
            </a:lvl5pPr>
          </a:lstStyle>
          <a:p>
            <a:pPr lvl="0"/>
            <a:r>
              <a:rPr lang="en-US" noProof="0"/>
              <a:t>Click to edit Master text styles</a:t>
            </a:r>
          </a:p>
        </p:txBody>
      </p:sp>
      <p:sp>
        <p:nvSpPr>
          <p:cNvPr id="5" name="Text Placeholder 3"/>
          <p:cNvSpPr>
            <a:spLocks noGrp="1"/>
          </p:cNvSpPr>
          <p:nvPr>
            <p:ph type="body" sz="quarter" idx="12"/>
          </p:nvPr>
        </p:nvSpPr>
        <p:spPr>
          <a:xfrm>
            <a:off x="969600" y="5382987"/>
            <a:ext cx="8217600" cy="216000"/>
          </a:xfrm>
        </p:spPr>
        <p:txBody>
          <a:bodyPr/>
          <a:lstStyle>
            <a:lvl1pPr>
              <a:defRPr sz="1100" b="0">
                <a:solidFill>
                  <a:schemeClr val="tx2"/>
                </a:solidFill>
              </a:defRPr>
            </a:lvl1pPr>
            <a:lvl2pPr>
              <a:defRPr sz="1100">
                <a:solidFill>
                  <a:schemeClr val="bg1"/>
                </a:solidFill>
              </a:defRPr>
            </a:lvl2pPr>
            <a:lvl3pPr>
              <a:buClr>
                <a:schemeClr val="bg1"/>
              </a:buClr>
              <a:defRPr sz="1100">
                <a:solidFill>
                  <a:schemeClr val="bg1"/>
                </a:solidFill>
              </a:defRPr>
            </a:lvl3pPr>
            <a:lvl4pPr>
              <a:buClr>
                <a:schemeClr val="bg1"/>
              </a:buClr>
              <a:defRPr sz="1100">
                <a:solidFill>
                  <a:schemeClr val="bg1"/>
                </a:solidFill>
              </a:defRPr>
            </a:lvl4pPr>
            <a:lvl5pPr>
              <a:buClr>
                <a:schemeClr val="bg1"/>
              </a:buClr>
              <a:defRPr sz="1100">
                <a:solidFill>
                  <a:schemeClr val="bg1"/>
                </a:solidFill>
              </a:defRPr>
            </a:lvl5pPr>
          </a:lstStyle>
          <a:p>
            <a:pPr lvl="0"/>
            <a:r>
              <a:rPr lang="en-US" noProof="0"/>
              <a:t>Click to edit Master text styles</a:t>
            </a:r>
          </a:p>
        </p:txBody>
      </p:sp>
    </p:spTree>
    <p:extLst>
      <p:ext uri="{BB962C8B-B14F-4D97-AF65-F5344CB8AC3E}">
        <p14:creationId xmlns:p14="http://schemas.microsoft.com/office/powerpoint/2010/main" val="34341386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LE SLIDE 3">
    <p:bg>
      <p:bgPr>
        <a:solidFill>
          <a:schemeClr val="accent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p:cNvSpPr>
            <a:spLocks noGrp="1"/>
          </p:cNvSpPr>
          <p:nvPr>
            <p:ph type="ctrTitle" hasCustomPrompt="1"/>
          </p:nvPr>
        </p:nvSpPr>
        <p:spPr>
          <a:xfrm>
            <a:off x="2726400" y="1346400"/>
            <a:ext cx="8256000" cy="3510000"/>
          </a:xfrm>
        </p:spPr>
        <p:txBody>
          <a:bodyPr anchor="t" anchorCtr="0"/>
          <a:lstStyle>
            <a:lvl1pPr algn="l">
              <a:lnSpc>
                <a:spcPct val="85000"/>
              </a:lnSpc>
              <a:defRPr sz="6000">
                <a:solidFill>
                  <a:schemeClr val="bg1"/>
                </a:solidFill>
              </a:defRPr>
            </a:lvl1pPr>
          </a:lstStyle>
          <a:p>
            <a:r>
              <a:rPr lang="en-US" noProof="0" dirty="0"/>
              <a:t>Title slide 3</a:t>
            </a:r>
            <a:br>
              <a:rPr lang="en-US" noProof="0" dirty="0"/>
            </a:br>
            <a:r>
              <a:rPr lang="en-US" noProof="0" dirty="0"/>
              <a:t>dark singular </a:t>
            </a:r>
            <a:br>
              <a:rPr lang="en-US" noProof="0" dirty="0"/>
            </a:br>
            <a:r>
              <a:rPr lang="en-US" noProof="0" dirty="0"/>
              <a:t>image</a:t>
            </a:r>
          </a:p>
        </p:txBody>
      </p:sp>
      <p:sp>
        <p:nvSpPr>
          <p:cNvPr id="4" name="object 3"/>
          <p:cNvSpPr/>
          <p:nvPr userDrawn="1"/>
        </p:nvSpPr>
        <p:spPr>
          <a:xfrm>
            <a:off x="1" y="0"/>
            <a:ext cx="2116975" cy="6858000"/>
          </a:xfrm>
          <a:custGeom>
            <a:avLst/>
            <a:gdLst/>
            <a:ahLst/>
            <a:cxnLst/>
            <a:rect l="l" t="t" r="r" b="b"/>
            <a:pathLst>
              <a:path w="1742046" h="7772400">
                <a:moveTo>
                  <a:pt x="0" y="7772400"/>
                </a:moveTo>
                <a:lnTo>
                  <a:pt x="1742046" y="7772400"/>
                </a:lnTo>
                <a:lnTo>
                  <a:pt x="1742046" y="0"/>
                </a:lnTo>
                <a:lnTo>
                  <a:pt x="0" y="0"/>
                </a:lnTo>
                <a:lnTo>
                  <a:pt x="0" y="7772400"/>
                </a:lnTo>
                <a:close/>
              </a:path>
            </a:pathLst>
          </a:custGeom>
          <a:solidFill>
            <a:srgbClr val="005EB8"/>
          </a:solidFill>
        </p:spPr>
        <p:txBody>
          <a:bodyPr wrap="square" lIns="0" tIns="0" rIns="0" bIns="0" rtlCol="0">
            <a:noAutofit/>
          </a:bodyPr>
          <a:lstStyle/>
          <a:p>
            <a:endParaRPr sz="1800" dirty="0">
              <a:latin typeface="Arial" panose="020B0604020202020204" pitchFamily="34" charset="0"/>
            </a:endParaRPr>
          </a:p>
        </p:txBody>
      </p:sp>
      <p:sp>
        <p:nvSpPr>
          <p:cNvPr id="6" name="Freeform 19"/>
          <p:cNvSpPr>
            <a:spLocks noEditPoints="1"/>
          </p:cNvSpPr>
          <p:nvPr userDrawn="1"/>
        </p:nvSpPr>
        <p:spPr bwMode="auto">
          <a:xfrm>
            <a:off x="2726400" y="784800"/>
            <a:ext cx="1036800" cy="316800"/>
          </a:xfrm>
          <a:custGeom>
            <a:avLst/>
            <a:gdLst>
              <a:gd name="T0" fmla="*/ 269 w 283"/>
              <a:gd name="T1" fmla="*/ 77 h 114"/>
              <a:gd name="T2" fmla="*/ 222 w 283"/>
              <a:gd name="T3" fmla="*/ 87 h 114"/>
              <a:gd name="T4" fmla="*/ 244 w 283"/>
              <a:gd name="T5" fmla="*/ 60 h 114"/>
              <a:gd name="T6" fmla="*/ 269 w 283"/>
              <a:gd name="T7" fmla="*/ 56 h 114"/>
              <a:gd name="T8" fmla="*/ 222 w 283"/>
              <a:gd name="T9" fmla="*/ 2 h 114"/>
              <a:gd name="T10" fmla="*/ 281 w 283"/>
              <a:gd name="T11" fmla="*/ 87 h 114"/>
              <a:gd name="T12" fmla="*/ 222 w 283"/>
              <a:gd name="T13" fmla="*/ 89 h 114"/>
              <a:gd name="T14" fmla="*/ 246 w 283"/>
              <a:gd name="T15" fmla="*/ 101 h 114"/>
              <a:gd name="T16" fmla="*/ 205 w 283"/>
              <a:gd name="T17" fmla="*/ 82 h 114"/>
              <a:gd name="T18" fmla="*/ 203 w 283"/>
              <a:gd name="T19" fmla="*/ 52 h 114"/>
              <a:gd name="T20" fmla="*/ 154 w 283"/>
              <a:gd name="T21" fmla="*/ 87 h 114"/>
              <a:gd name="T22" fmla="*/ 213 w 283"/>
              <a:gd name="T23" fmla="*/ 53 h 114"/>
              <a:gd name="T24" fmla="*/ 171 w 283"/>
              <a:gd name="T25" fmla="*/ 87 h 114"/>
              <a:gd name="T26" fmla="*/ 180 w 283"/>
              <a:gd name="T27" fmla="*/ 87 h 114"/>
              <a:gd name="T28" fmla="*/ 120 w 283"/>
              <a:gd name="T29" fmla="*/ 87 h 114"/>
              <a:gd name="T30" fmla="*/ 117 w 283"/>
              <a:gd name="T31" fmla="*/ 56 h 114"/>
              <a:gd name="T32" fmla="*/ 86 w 283"/>
              <a:gd name="T33" fmla="*/ 2 h 114"/>
              <a:gd name="T34" fmla="*/ 145 w 283"/>
              <a:gd name="T35" fmla="*/ 52 h 114"/>
              <a:gd name="T36" fmla="*/ 142 w 283"/>
              <a:gd name="T37" fmla="*/ 87 h 114"/>
              <a:gd name="T38" fmla="*/ 93 w 283"/>
              <a:gd name="T39" fmla="*/ 79 h 114"/>
              <a:gd name="T40" fmla="*/ 89 w 283"/>
              <a:gd name="T41" fmla="*/ 79 h 114"/>
              <a:gd name="T42" fmla="*/ 87 w 283"/>
              <a:gd name="T43" fmla="*/ 69 h 114"/>
              <a:gd name="T44" fmla="*/ 95 w 283"/>
              <a:gd name="T45" fmla="*/ 62 h 114"/>
              <a:gd name="T46" fmla="*/ 93 w 283"/>
              <a:gd name="T47" fmla="*/ 79 h 114"/>
              <a:gd name="T48" fmla="*/ 67 w 283"/>
              <a:gd name="T49" fmla="*/ 86 h 114"/>
              <a:gd name="T50" fmla="*/ 37 w 283"/>
              <a:gd name="T51" fmla="*/ 82 h 114"/>
              <a:gd name="T52" fmla="*/ 25 w 283"/>
              <a:gd name="T53" fmla="*/ 77 h 114"/>
              <a:gd name="T54" fmla="*/ 18 w 283"/>
              <a:gd name="T55" fmla="*/ 2 h 114"/>
              <a:gd name="T56" fmla="*/ 76 w 283"/>
              <a:gd name="T57" fmla="*/ 55 h 114"/>
              <a:gd name="T58" fmla="*/ 22 w 283"/>
              <a:gd name="T59" fmla="*/ 87 h 114"/>
              <a:gd name="T60" fmla="*/ 220 w 283"/>
              <a:gd name="T61" fmla="*/ 0 h 114"/>
              <a:gd name="T62" fmla="*/ 215 w 283"/>
              <a:gd name="T63" fmla="*/ 0 h 114"/>
              <a:gd name="T64" fmla="*/ 147 w 283"/>
              <a:gd name="T65" fmla="*/ 52 h 114"/>
              <a:gd name="T66" fmla="*/ 84 w 283"/>
              <a:gd name="T67" fmla="*/ 52 h 114"/>
              <a:gd name="T68" fmla="*/ 16 w 283"/>
              <a:gd name="T69" fmla="*/ 0 h 114"/>
              <a:gd name="T70" fmla="*/ 14 w 283"/>
              <a:gd name="T71" fmla="*/ 113 h 114"/>
              <a:gd name="T72" fmla="*/ 35 w 283"/>
              <a:gd name="T73" fmla="*/ 113 h 114"/>
              <a:gd name="T74" fmla="*/ 66 w 283"/>
              <a:gd name="T75" fmla="*/ 89 h 114"/>
              <a:gd name="T76" fmla="*/ 81 w 283"/>
              <a:gd name="T77" fmla="*/ 89 h 114"/>
              <a:gd name="T78" fmla="*/ 90 w 283"/>
              <a:gd name="T79" fmla="*/ 89 h 114"/>
              <a:gd name="T80" fmla="*/ 112 w 283"/>
              <a:gd name="T81" fmla="*/ 113 h 114"/>
              <a:gd name="T82" fmla="*/ 142 w 283"/>
              <a:gd name="T83" fmla="*/ 89 h 114"/>
              <a:gd name="T84" fmla="*/ 170 w 283"/>
              <a:gd name="T85" fmla="*/ 89 h 114"/>
              <a:gd name="T86" fmla="*/ 190 w 283"/>
              <a:gd name="T87" fmla="*/ 113 h 114"/>
              <a:gd name="T88" fmla="*/ 210 w 283"/>
              <a:gd name="T89" fmla="*/ 108 h 114"/>
              <a:gd name="T90" fmla="*/ 266 w 283"/>
              <a:gd name="T91" fmla="*/ 89 h 114"/>
              <a:gd name="T92" fmla="*/ 220 w 283"/>
              <a:gd name="T93"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3" h="114">
                <a:moveTo>
                  <a:pt x="281" y="87"/>
                </a:moveTo>
                <a:cubicBezTo>
                  <a:pt x="266" y="87"/>
                  <a:pt x="266" y="87"/>
                  <a:pt x="266" y="87"/>
                </a:cubicBezTo>
                <a:cubicBezTo>
                  <a:pt x="269" y="77"/>
                  <a:pt x="269" y="77"/>
                  <a:pt x="269" y="77"/>
                </a:cubicBezTo>
                <a:cubicBezTo>
                  <a:pt x="239" y="77"/>
                  <a:pt x="239" y="77"/>
                  <a:pt x="239" y="77"/>
                </a:cubicBezTo>
                <a:cubicBezTo>
                  <a:pt x="237" y="87"/>
                  <a:pt x="237" y="87"/>
                  <a:pt x="237" y="87"/>
                </a:cubicBezTo>
                <a:cubicBezTo>
                  <a:pt x="222" y="87"/>
                  <a:pt x="222" y="87"/>
                  <a:pt x="222" y="87"/>
                </a:cubicBezTo>
                <a:cubicBezTo>
                  <a:pt x="222" y="85"/>
                  <a:pt x="222" y="85"/>
                  <a:pt x="222" y="85"/>
                </a:cubicBezTo>
                <a:cubicBezTo>
                  <a:pt x="223" y="84"/>
                  <a:pt x="223" y="83"/>
                  <a:pt x="223" y="81"/>
                </a:cubicBezTo>
                <a:cubicBezTo>
                  <a:pt x="226" y="71"/>
                  <a:pt x="233" y="60"/>
                  <a:pt x="244" y="60"/>
                </a:cubicBezTo>
                <a:cubicBezTo>
                  <a:pt x="249" y="60"/>
                  <a:pt x="254" y="62"/>
                  <a:pt x="253" y="69"/>
                </a:cubicBezTo>
                <a:cubicBezTo>
                  <a:pt x="271" y="69"/>
                  <a:pt x="271" y="69"/>
                  <a:pt x="271" y="69"/>
                </a:cubicBezTo>
                <a:cubicBezTo>
                  <a:pt x="272" y="66"/>
                  <a:pt x="273" y="61"/>
                  <a:pt x="269" y="56"/>
                </a:cubicBezTo>
                <a:cubicBezTo>
                  <a:pt x="266" y="51"/>
                  <a:pt x="258" y="48"/>
                  <a:pt x="248" y="48"/>
                </a:cubicBezTo>
                <a:cubicBezTo>
                  <a:pt x="241" y="48"/>
                  <a:pt x="231" y="50"/>
                  <a:pt x="222" y="55"/>
                </a:cubicBezTo>
                <a:cubicBezTo>
                  <a:pt x="222" y="2"/>
                  <a:pt x="222" y="2"/>
                  <a:pt x="222" y="2"/>
                </a:cubicBezTo>
                <a:cubicBezTo>
                  <a:pt x="281" y="2"/>
                  <a:pt x="281" y="2"/>
                  <a:pt x="281" y="2"/>
                </a:cubicBezTo>
                <a:cubicBezTo>
                  <a:pt x="281" y="87"/>
                  <a:pt x="281" y="87"/>
                  <a:pt x="281" y="87"/>
                </a:cubicBezTo>
                <a:cubicBezTo>
                  <a:pt x="281" y="87"/>
                  <a:pt x="281" y="87"/>
                  <a:pt x="281" y="87"/>
                </a:cubicBezTo>
                <a:close/>
                <a:moveTo>
                  <a:pt x="246" y="101"/>
                </a:moveTo>
                <a:cubicBezTo>
                  <a:pt x="243" y="102"/>
                  <a:pt x="240" y="102"/>
                  <a:pt x="237" y="102"/>
                </a:cubicBezTo>
                <a:cubicBezTo>
                  <a:pt x="228" y="102"/>
                  <a:pt x="222" y="98"/>
                  <a:pt x="222" y="89"/>
                </a:cubicBezTo>
                <a:cubicBezTo>
                  <a:pt x="249" y="89"/>
                  <a:pt x="249" y="89"/>
                  <a:pt x="249" y="89"/>
                </a:cubicBezTo>
                <a:cubicBezTo>
                  <a:pt x="246" y="101"/>
                  <a:pt x="246" y="101"/>
                  <a:pt x="246" y="101"/>
                </a:cubicBezTo>
                <a:cubicBezTo>
                  <a:pt x="246" y="101"/>
                  <a:pt x="246" y="101"/>
                  <a:pt x="246" y="101"/>
                </a:cubicBezTo>
                <a:close/>
                <a:moveTo>
                  <a:pt x="213" y="53"/>
                </a:moveTo>
                <a:cubicBezTo>
                  <a:pt x="213" y="65"/>
                  <a:pt x="213" y="65"/>
                  <a:pt x="213" y="65"/>
                </a:cubicBezTo>
                <a:cubicBezTo>
                  <a:pt x="209" y="71"/>
                  <a:pt x="206" y="77"/>
                  <a:pt x="205" y="82"/>
                </a:cubicBezTo>
                <a:cubicBezTo>
                  <a:pt x="204" y="83"/>
                  <a:pt x="204" y="85"/>
                  <a:pt x="204" y="87"/>
                </a:cubicBezTo>
                <a:cubicBezTo>
                  <a:pt x="195" y="87"/>
                  <a:pt x="195" y="87"/>
                  <a:pt x="195" y="87"/>
                </a:cubicBezTo>
                <a:cubicBezTo>
                  <a:pt x="203" y="52"/>
                  <a:pt x="203" y="52"/>
                  <a:pt x="203" y="52"/>
                </a:cubicBezTo>
                <a:cubicBezTo>
                  <a:pt x="178" y="52"/>
                  <a:pt x="178" y="52"/>
                  <a:pt x="178" y="52"/>
                </a:cubicBezTo>
                <a:cubicBezTo>
                  <a:pt x="156" y="87"/>
                  <a:pt x="156" y="87"/>
                  <a:pt x="156" y="87"/>
                </a:cubicBezTo>
                <a:cubicBezTo>
                  <a:pt x="154" y="87"/>
                  <a:pt x="154" y="87"/>
                  <a:pt x="154" y="87"/>
                </a:cubicBezTo>
                <a:cubicBezTo>
                  <a:pt x="154" y="2"/>
                  <a:pt x="154" y="2"/>
                  <a:pt x="154" y="2"/>
                </a:cubicBezTo>
                <a:cubicBezTo>
                  <a:pt x="213" y="2"/>
                  <a:pt x="213" y="2"/>
                  <a:pt x="213" y="2"/>
                </a:cubicBezTo>
                <a:cubicBezTo>
                  <a:pt x="213" y="53"/>
                  <a:pt x="213" y="53"/>
                  <a:pt x="213" y="53"/>
                </a:cubicBezTo>
                <a:cubicBezTo>
                  <a:pt x="213" y="53"/>
                  <a:pt x="213" y="53"/>
                  <a:pt x="213" y="53"/>
                </a:cubicBezTo>
                <a:close/>
                <a:moveTo>
                  <a:pt x="180" y="87"/>
                </a:moveTo>
                <a:cubicBezTo>
                  <a:pt x="171" y="87"/>
                  <a:pt x="171" y="87"/>
                  <a:pt x="171" y="87"/>
                </a:cubicBezTo>
                <a:cubicBezTo>
                  <a:pt x="185" y="66"/>
                  <a:pt x="185" y="66"/>
                  <a:pt x="185" y="66"/>
                </a:cubicBezTo>
                <a:cubicBezTo>
                  <a:pt x="180" y="87"/>
                  <a:pt x="180" y="87"/>
                  <a:pt x="180" y="87"/>
                </a:cubicBezTo>
                <a:cubicBezTo>
                  <a:pt x="180" y="87"/>
                  <a:pt x="180" y="87"/>
                  <a:pt x="180" y="87"/>
                </a:cubicBezTo>
                <a:close/>
                <a:moveTo>
                  <a:pt x="145" y="52"/>
                </a:moveTo>
                <a:cubicBezTo>
                  <a:pt x="130" y="52"/>
                  <a:pt x="130" y="52"/>
                  <a:pt x="130" y="52"/>
                </a:cubicBezTo>
                <a:cubicBezTo>
                  <a:pt x="120" y="87"/>
                  <a:pt x="120" y="87"/>
                  <a:pt x="120" y="87"/>
                </a:cubicBezTo>
                <a:cubicBezTo>
                  <a:pt x="104" y="87"/>
                  <a:pt x="104" y="87"/>
                  <a:pt x="104" y="87"/>
                </a:cubicBezTo>
                <a:cubicBezTo>
                  <a:pt x="112" y="84"/>
                  <a:pt x="117" y="78"/>
                  <a:pt x="119" y="70"/>
                </a:cubicBezTo>
                <a:cubicBezTo>
                  <a:pt x="120" y="64"/>
                  <a:pt x="119" y="59"/>
                  <a:pt x="117" y="56"/>
                </a:cubicBezTo>
                <a:cubicBezTo>
                  <a:pt x="113" y="51"/>
                  <a:pt x="105" y="52"/>
                  <a:pt x="98" y="52"/>
                </a:cubicBezTo>
                <a:cubicBezTo>
                  <a:pt x="97" y="52"/>
                  <a:pt x="86" y="52"/>
                  <a:pt x="86" y="52"/>
                </a:cubicBezTo>
                <a:cubicBezTo>
                  <a:pt x="86" y="2"/>
                  <a:pt x="86" y="2"/>
                  <a:pt x="86" y="2"/>
                </a:cubicBezTo>
                <a:cubicBezTo>
                  <a:pt x="145" y="2"/>
                  <a:pt x="145" y="2"/>
                  <a:pt x="145" y="2"/>
                </a:cubicBezTo>
                <a:cubicBezTo>
                  <a:pt x="145" y="52"/>
                  <a:pt x="145" y="52"/>
                  <a:pt x="145" y="52"/>
                </a:cubicBezTo>
                <a:cubicBezTo>
                  <a:pt x="145" y="52"/>
                  <a:pt x="145" y="52"/>
                  <a:pt x="145" y="52"/>
                </a:cubicBezTo>
                <a:close/>
                <a:moveTo>
                  <a:pt x="135" y="87"/>
                </a:moveTo>
                <a:cubicBezTo>
                  <a:pt x="141" y="65"/>
                  <a:pt x="141" y="65"/>
                  <a:pt x="141" y="65"/>
                </a:cubicBezTo>
                <a:cubicBezTo>
                  <a:pt x="142" y="87"/>
                  <a:pt x="142" y="87"/>
                  <a:pt x="142" y="87"/>
                </a:cubicBezTo>
                <a:cubicBezTo>
                  <a:pt x="135" y="87"/>
                  <a:pt x="135" y="87"/>
                  <a:pt x="135" y="87"/>
                </a:cubicBezTo>
                <a:cubicBezTo>
                  <a:pt x="135" y="87"/>
                  <a:pt x="135" y="87"/>
                  <a:pt x="135" y="87"/>
                </a:cubicBezTo>
                <a:close/>
                <a:moveTo>
                  <a:pt x="93" y="79"/>
                </a:moveTo>
                <a:cubicBezTo>
                  <a:pt x="93" y="79"/>
                  <a:pt x="93" y="79"/>
                  <a:pt x="93" y="79"/>
                </a:cubicBezTo>
                <a:cubicBezTo>
                  <a:pt x="92" y="79"/>
                  <a:pt x="91" y="79"/>
                  <a:pt x="91" y="79"/>
                </a:cubicBezTo>
                <a:cubicBezTo>
                  <a:pt x="90" y="79"/>
                  <a:pt x="89" y="79"/>
                  <a:pt x="89" y="79"/>
                </a:cubicBezTo>
                <a:cubicBezTo>
                  <a:pt x="85" y="79"/>
                  <a:pt x="85" y="79"/>
                  <a:pt x="85" y="79"/>
                </a:cubicBezTo>
                <a:cubicBezTo>
                  <a:pt x="87" y="72"/>
                  <a:pt x="87" y="72"/>
                  <a:pt x="87" y="72"/>
                </a:cubicBezTo>
                <a:cubicBezTo>
                  <a:pt x="87" y="69"/>
                  <a:pt x="87" y="69"/>
                  <a:pt x="87" y="69"/>
                </a:cubicBezTo>
                <a:cubicBezTo>
                  <a:pt x="89" y="62"/>
                  <a:pt x="89" y="62"/>
                  <a:pt x="89" y="62"/>
                </a:cubicBezTo>
                <a:cubicBezTo>
                  <a:pt x="90" y="62"/>
                  <a:pt x="91" y="62"/>
                  <a:pt x="92" y="62"/>
                </a:cubicBezTo>
                <a:cubicBezTo>
                  <a:pt x="95" y="62"/>
                  <a:pt x="95" y="62"/>
                  <a:pt x="95" y="62"/>
                </a:cubicBezTo>
                <a:cubicBezTo>
                  <a:pt x="100" y="62"/>
                  <a:pt x="103" y="62"/>
                  <a:pt x="104" y="63"/>
                </a:cubicBezTo>
                <a:cubicBezTo>
                  <a:pt x="105" y="65"/>
                  <a:pt x="105" y="67"/>
                  <a:pt x="104" y="70"/>
                </a:cubicBezTo>
                <a:cubicBezTo>
                  <a:pt x="102" y="75"/>
                  <a:pt x="100" y="78"/>
                  <a:pt x="93" y="79"/>
                </a:cubicBezTo>
                <a:moveTo>
                  <a:pt x="76" y="55"/>
                </a:moveTo>
                <a:cubicBezTo>
                  <a:pt x="75" y="58"/>
                  <a:pt x="75" y="58"/>
                  <a:pt x="75" y="58"/>
                </a:cubicBezTo>
                <a:cubicBezTo>
                  <a:pt x="67" y="86"/>
                  <a:pt x="67" y="86"/>
                  <a:pt x="67" y="86"/>
                </a:cubicBezTo>
                <a:cubicBezTo>
                  <a:pt x="67" y="87"/>
                  <a:pt x="67" y="87"/>
                  <a:pt x="67" y="87"/>
                </a:cubicBezTo>
                <a:cubicBezTo>
                  <a:pt x="39" y="87"/>
                  <a:pt x="39" y="87"/>
                  <a:pt x="39" y="87"/>
                </a:cubicBezTo>
                <a:cubicBezTo>
                  <a:pt x="37" y="82"/>
                  <a:pt x="37" y="82"/>
                  <a:pt x="37" y="82"/>
                </a:cubicBezTo>
                <a:cubicBezTo>
                  <a:pt x="67" y="52"/>
                  <a:pt x="67" y="52"/>
                  <a:pt x="67" y="52"/>
                </a:cubicBezTo>
                <a:cubicBezTo>
                  <a:pt x="48" y="52"/>
                  <a:pt x="48" y="52"/>
                  <a:pt x="48" y="52"/>
                </a:cubicBezTo>
                <a:cubicBezTo>
                  <a:pt x="25" y="77"/>
                  <a:pt x="25" y="77"/>
                  <a:pt x="25" y="77"/>
                </a:cubicBezTo>
                <a:cubicBezTo>
                  <a:pt x="32" y="52"/>
                  <a:pt x="32" y="52"/>
                  <a:pt x="32" y="52"/>
                </a:cubicBezTo>
                <a:cubicBezTo>
                  <a:pt x="18" y="52"/>
                  <a:pt x="18" y="52"/>
                  <a:pt x="18" y="52"/>
                </a:cubicBezTo>
                <a:cubicBezTo>
                  <a:pt x="18" y="2"/>
                  <a:pt x="18" y="2"/>
                  <a:pt x="18" y="2"/>
                </a:cubicBezTo>
                <a:cubicBezTo>
                  <a:pt x="76" y="2"/>
                  <a:pt x="76" y="2"/>
                  <a:pt x="76" y="2"/>
                </a:cubicBezTo>
                <a:cubicBezTo>
                  <a:pt x="76" y="55"/>
                  <a:pt x="76" y="55"/>
                  <a:pt x="76" y="55"/>
                </a:cubicBezTo>
                <a:cubicBezTo>
                  <a:pt x="76" y="55"/>
                  <a:pt x="76" y="55"/>
                  <a:pt x="76" y="55"/>
                </a:cubicBezTo>
                <a:close/>
                <a:moveTo>
                  <a:pt x="22" y="87"/>
                </a:moveTo>
                <a:cubicBezTo>
                  <a:pt x="22" y="87"/>
                  <a:pt x="22" y="87"/>
                  <a:pt x="22" y="87"/>
                </a:cubicBezTo>
                <a:cubicBezTo>
                  <a:pt x="22" y="87"/>
                  <a:pt x="22" y="87"/>
                  <a:pt x="22" y="87"/>
                </a:cubicBezTo>
                <a:cubicBezTo>
                  <a:pt x="22" y="87"/>
                  <a:pt x="22" y="87"/>
                  <a:pt x="22" y="87"/>
                </a:cubicBezTo>
                <a:cubicBezTo>
                  <a:pt x="22" y="87"/>
                  <a:pt x="22" y="87"/>
                  <a:pt x="22" y="87"/>
                </a:cubicBezTo>
                <a:close/>
                <a:moveTo>
                  <a:pt x="220" y="0"/>
                </a:moveTo>
                <a:cubicBezTo>
                  <a:pt x="220" y="57"/>
                  <a:pt x="220" y="57"/>
                  <a:pt x="220" y="57"/>
                </a:cubicBezTo>
                <a:cubicBezTo>
                  <a:pt x="218" y="59"/>
                  <a:pt x="216" y="60"/>
                  <a:pt x="215" y="62"/>
                </a:cubicBezTo>
                <a:cubicBezTo>
                  <a:pt x="215" y="0"/>
                  <a:pt x="215" y="0"/>
                  <a:pt x="215" y="0"/>
                </a:cubicBezTo>
                <a:cubicBezTo>
                  <a:pt x="152" y="0"/>
                  <a:pt x="152" y="0"/>
                  <a:pt x="152" y="0"/>
                </a:cubicBezTo>
                <a:cubicBezTo>
                  <a:pt x="152" y="52"/>
                  <a:pt x="152" y="52"/>
                  <a:pt x="152" y="52"/>
                </a:cubicBezTo>
                <a:cubicBezTo>
                  <a:pt x="147" y="52"/>
                  <a:pt x="147" y="52"/>
                  <a:pt x="147" y="52"/>
                </a:cubicBezTo>
                <a:cubicBezTo>
                  <a:pt x="147" y="0"/>
                  <a:pt x="147" y="0"/>
                  <a:pt x="147" y="0"/>
                </a:cubicBezTo>
                <a:cubicBezTo>
                  <a:pt x="84" y="0"/>
                  <a:pt x="84" y="0"/>
                  <a:pt x="84" y="0"/>
                </a:cubicBezTo>
                <a:cubicBezTo>
                  <a:pt x="84" y="52"/>
                  <a:pt x="84" y="52"/>
                  <a:pt x="84" y="52"/>
                </a:cubicBezTo>
                <a:cubicBezTo>
                  <a:pt x="79" y="52"/>
                  <a:pt x="79" y="52"/>
                  <a:pt x="79" y="52"/>
                </a:cubicBezTo>
                <a:cubicBezTo>
                  <a:pt x="79" y="0"/>
                  <a:pt x="79" y="0"/>
                  <a:pt x="79" y="0"/>
                </a:cubicBezTo>
                <a:cubicBezTo>
                  <a:pt x="16" y="0"/>
                  <a:pt x="16" y="0"/>
                  <a:pt x="16" y="0"/>
                </a:cubicBezTo>
                <a:cubicBezTo>
                  <a:pt x="16" y="59"/>
                  <a:pt x="16" y="59"/>
                  <a:pt x="16" y="59"/>
                </a:cubicBezTo>
                <a:cubicBezTo>
                  <a:pt x="0" y="113"/>
                  <a:pt x="0" y="113"/>
                  <a:pt x="0" y="113"/>
                </a:cubicBezTo>
                <a:cubicBezTo>
                  <a:pt x="14" y="113"/>
                  <a:pt x="14" y="113"/>
                  <a:pt x="14" y="113"/>
                </a:cubicBezTo>
                <a:cubicBezTo>
                  <a:pt x="21" y="89"/>
                  <a:pt x="21" y="89"/>
                  <a:pt x="21" y="89"/>
                </a:cubicBezTo>
                <a:cubicBezTo>
                  <a:pt x="23" y="89"/>
                  <a:pt x="23" y="89"/>
                  <a:pt x="23" y="89"/>
                </a:cubicBezTo>
                <a:cubicBezTo>
                  <a:pt x="35" y="113"/>
                  <a:pt x="35" y="113"/>
                  <a:pt x="35" y="113"/>
                </a:cubicBezTo>
                <a:cubicBezTo>
                  <a:pt x="52" y="113"/>
                  <a:pt x="52" y="113"/>
                  <a:pt x="52" y="113"/>
                </a:cubicBezTo>
                <a:cubicBezTo>
                  <a:pt x="40" y="89"/>
                  <a:pt x="40" y="89"/>
                  <a:pt x="40" y="89"/>
                </a:cubicBezTo>
                <a:cubicBezTo>
                  <a:pt x="66" y="89"/>
                  <a:pt x="66" y="89"/>
                  <a:pt x="66" y="89"/>
                </a:cubicBezTo>
                <a:cubicBezTo>
                  <a:pt x="59" y="113"/>
                  <a:pt x="59" y="113"/>
                  <a:pt x="59" y="113"/>
                </a:cubicBezTo>
                <a:cubicBezTo>
                  <a:pt x="74" y="113"/>
                  <a:pt x="74" y="113"/>
                  <a:pt x="74" y="113"/>
                </a:cubicBezTo>
                <a:cubicBezTo>
                  <a:pt x="81" y="89"/>
                  <a:pt x="81" y="89"/>
                  <a:pt x="81" y="89"/>
                </a:cubicBezTo>
                <a:cubicBezTo>
                  <a:pt x="85" y="89"/>
                  <a:pt x="85" y="89"/>
                  <a:pt x="85" y="89"/>
                </a:cubicBezTo>
                <a:cubicBezTo>
                  <a:pt x="85" y="89"/>
                  <a:pt x="85" y="89"/>
                  <a:pt x="85" y="89"/>
                </a:cubicBezTo>
                <a:cubicBezTo>
                  <a:pt x="90" y="89"/>
                  <a:pt x="90" y="89"/>
                  <a:pt x="90" y="89"/>
                </a:cubicBezTo>
                <a:cubicBezTo>
                  <a:pt x="90" y="89"/>
                  <a:pt x="90" y="89"/>
                  <a:pt x="90" y="89"/>
                </a:cubicBezTo>
                <a:cubicBezTo>
                  <a:pt x="119" y="89"/>
                  <a:pt x="119" y="89"/>
                  <a:pt x="119" y="89"/>
                </a:cubicBezTo>
                <a:cubicBezTo>
                  <a:pt x="112" y="113"/>
                  <a:pt x="112" y="113"/>
                  <a:pt x="112" y="113"/>
                </a:cubicBezTo>
                <a:cubicBezTo>
                  <a:pt x="128" y="113"/>
                  <a:pt x="128" y="113"/>
                  <a:pt x="128" y="113"/>
                </a:cubicBezTo>
                <a:cubicBezTo>
                  <a:pt x="135" y="89"/>
                  <a:pt x="135" y="89"/>
                  <a:pt x="135" y="89"/>
                </a:cubicBezTo>
                <a:cubicBezTo>
                  <a:pt x="142" y="89"/>
                  <a:pt x="142" y="89"/>
                  <a:pt x="142" y="89"/>
                </a:cubicBezTo>
                <a:cubicBezTo>
                  <a:pt x="142" y="113"/>
                  <a:pt x="142" y="113"/>
                  <a:pt x="142" y="113"/>
                </a:cubicBezTo>
                <a:cubicBezTo>
                  <a:pt x="155" y="113"/>
                  <a:pt x="155" y="113"/>
                  <a:pt x="155" y="113"/>
                </a:cubicBezTo>
                <a:cubicBezTo>
                  <a:pt x="170" y="89"/>
                  <a:pt x="170" y="89"/>
                  <a:pt x="170" y="89"/>
                </a:cubicBezTo>
                <a:cubicBezTo>
                  <a:pt x="180" y="89"/>
                  <a:pt x="180" y="89"/>
                  <a:pt x="180" y="89"/>
                </a:cubicBezTo>
                <a:cubicBezTo>
                  <a:pt x="175" y="113"/>
                  <a:pt x="175" y="113"/>
                  <a:pt x="175" y="113"/>
                </a:cubicBezTo>
                <a:cubicBezTo>
                  <a:pt x="190" y="113"/>
                  <a:pt x="190" y="113"/>
                  <a:pt x="190" y="113"/>
                </a:cubicBezTo>
                <a:cubicBezTo>
                  <a:pt x="195" y="89"/>
                  <a:pt x="195" y="89"/>
                  <a:pt x="195" y="89"/>
                </a:cubicBezTo>
                <a:cubicBezTo>
                  <a:pt x="204" y="89"/>
                  <a:pt x="204" y="89"/>
                  <a:pt x="204" y="89"/>
                </a:cubicBezTo>
                <a:cubicBezTo>
                  <a:pt x="203" y="96"/>
                  <a:pt x="205" y="103"/>
                  <a:pt x="210" y="108"/>
                </a:cubicBezTo>
                <a:cubicBezTo>
                  <a:pt x="216" y="113"/>
                  <a:pt x="225" y="114"/>
                  <a:pt x="232" y="114"/>
                </a:cubicBezTo>
                <a:cubicBezTo>
                  <a:pt x="241" y="114"/>
                  <a:pt x="251" y="113"/>
                  <a:pt x="260" y="111"/>
                </a:cubicBezTo>
                <a:cubicBezTo>
                  <a:pt x="266" y="89"/>
                  <a:pt x="266" y="89"/>
                  <a:pt x="266" y="89"/>
                </a:cubicBezTo>
                <a:cubicBezTo>
                  <a:pt x="283" y="89"/>
                  <a:pt x="283" y="89"/>
                  <a:pt x="283" y="89"/>
                </a:cubicBezTo>
                <a:cubicBezTo>
                  <a:pt x="283" y="0"/>
                  <a:pt x="283" y="0"/>
                  <a:pt x="283" y="0"/>
                </a:cubicBezTo>
                <a:cubicBezTo>
                  <a:pt x="220" y="0"/>
                  <a:pt x="220" y="0"/>
                  <a:pt x="220" y="0"/>
                </a:cubicBezTo>
                <a:cubicBezTo>
                  <a:pt x="220" y="0"/>
                  <a:pt x="220" y="0"/>
                  <a:pt x="220"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400" noProof="0" dirty="0"/>
          </a:p>
        </p:txBody>
      </p:sp>
      <p:sp>
        <p:nvSpPr>
          <p:cNvPr id="7" name="Text Placeholder 3"/>
          <p:cNvSpPr>
            <a:spLocks noGrp="1"/>
          </p:cNvSpPr>
          <p:nvPr>
            <p:ph type="body" sz="quarter" idx="11"/>
          </p:nvPr>
        </p:nvSpPr>
        <p:spPr>
          <a:xfrm>
            <a:off x="2726400" y="5036400"/>
            <a:ext cx="8230267" cy="216000"/>
          </a:xfrm>
        </p:spPr>
        <p:txBody>
          <a:bodyPr/>
          <a:lstStyle>
            <a:lvl1pPr>
              <a:defRPr sz="1100">
                <a:solidFill>
                  <a:schemeClr val="bg1"/>
                </a:solidFill>
              </a:defRPr>
            </a:lvl1pPr>
            <a:lvl2pPr>
              <a:defRPr sz="1100">
                <a:solidFill>
                  <a:schemeClr val="bg1"/>
                </a:solidFill>
              </a:defRPr>
            </a:lvl2pPr>
            <a:lvl3pPr>
              <a:buClr>
                <a:schemeClr val="bg1"/>
              </a:buClr>
              <a:defRPr sz="1100">
                <a:solidFill>
                  <a:schemeClr val="bg1"/>
                </a:solidFill>
              </a:defRPr>
            </a:lvl3pPr>
            <a:lvl4pPr>
              <a:buClr>
                <a:schemeClr val="bg1"/>
              </a:buClr>
              <a:defRPr sz="1100">
                <a:solidFill>
                  <a:schemeClr val="bg1"/>
                </a:solidFill>
              </a:defRPr>
            </a:lvl4pPr>
            <a:lvl5pPr>
              <a:buClr>
                <a:schemeClr val="bg1"/>
              </a:buClr>
              <a:defRPr sz="1100">
                <a:solidFill>
                  <a:schemeClr val="bg1"/>
                </a:solidFill>
              </a:defRPr>
            </a:lvl5pPr>
          </a:lstStyle>
          <a:p>
            <a:pPr lvl="0"/>
            <a:r>
              <a:rPr lang="en-US" noProof="0"/>
              <a:t>Click to edit Master text styles</a:t>
            </a:r>
          </a:p>
        </p:txBody>
      </p:sp>
      <p:sp>
        <p:nvSpPr>
          <p:cNvPr id="8" name="Text Placeholder 3"/>
          <p:cNvSpPr>
            <a:spLocks noGrp="1"/>
          </p:cNvSpPr>
          <p:nvPr>
            <p:ph type="body" sz="quarter" idx="12"/>
          </p:nvPr>
        </p:nvSpPr>
        <p:spPr>
          <a:xfrm>
            <a:off x="2726400" y="5382987"/>
            <a:ext cx="8217600" cy="216000"/>
          </a:xfrm>
        </p:spPr>
        <p:txBody>
          <a:bodyPr/>
          <a:lstStyle>
            <a:lvl1pPr>
              <a:defRPr sz="1100" b="0">
                <a:solidFill>
                  <a:schemeClr val="bg1"/>
                </a:solidFill>
              </a:defRPr>
            </a:lvl1pPr>
            <a:lvl2pPr>
              <a:defRPr sz="1100">
                <a:solidFill>
                  <a:schemeClr val="bg1"/>
                </a:solidFill>
              </a:defRPr>
            </a:lvl2pPr>
            <a:lvl3pPr>
              <a:buClr>
                <a:schemeClr val="bg1"/>
              </a:buClr>
              <a:defRPr sz="1100">
                <a:solidFill>
                  <a:schemeClr val="bg1"/>
                </a:solidFill>
              </a:defRPr>
            </a:lvl3pPr>
            <a:lvl4pPr>
              <a:buClr>
                <a:schemeClr val="bg1"/>
              </a:buClr>
              <a:defRPr sz="1100">
                <a:solidFill>
                  <a:schemeClr val="bg1"/>
                </a:solidFill>
              </a:defRPr>
            </a:lvl4pPr>
            <a:lvl5pPr>
              <a:buClr>
                <a:schemeClr val="bg1"/>
              </a:buClr>
              <a:defRPr sz="1100">
                <a:solidFill>
                  <a:schemeClr val="bg1"/>
                </a:solidFill>
              </a:defRPr>
            </a:lvl5pPr>
          </a:lstStyle>
          <a:p>
            <a:pPr lvl="0"/>
            <a:r>
              <a:rPr lang="en-US" noProof="0"/>
              <a:t>Click to edit Master text styles</a:t>
            </a:r>
          </a:p>
        </p:txBody>
      </p:sp>
    </p:spTree>
    <p:extLst>
      <p:ext uri="{BB962C8B-B14F-4D97-AF65-F5344CB8AC3E}">
        <p14:creationId xmlns:p14="http://schemas.microsoft.com/office/powerpoint/2010/main" val="16424261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SLIDE 10">
    <p:bg>
      <p:bgPr>
        <a:solidFill>
          <a:schemeClr val="accent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7" name="Freeform 19"/>
          <p:cNvSpPr>
            <a:spLocks noEditPoints="1"/>
          </p:cNvSpPr>
          <p:nvPr userDrawn="1"/>
        </p:nvSpPr>
        <p:spPr bwMode="auto">
          <a:xfrm>
            <a:off x="4942160" y="778824"/>
            <a:ext cx="1036800" cy="316800"/>
          </a:xfrm>
          <a:custGeom>
            <a:avLst/>
            <a:gdLst>
              <a:gd name="T0" fmla="*/ 269 w 283"/>
              <a:gd name="T1" fmla="*/ 77 h 114"/>
              <a:gd name="T2" fmla="*/ 222 w 283"/>
              <a:gd name="T3" fmla="*/ 87 h 114"/>
              <a:gd name="T4" fmla="*/ 244 w 283"/>
              <a:gd name="T5" fmla="*/ 60 h 114"/>
              <a:gd name="T6" fmla="*/ 269 w 283"/>
              <a:gd name="T7" fmla="*/ 56 h 114"/>
              <a:gd name="T8" fmla="*/ 222 w 283"/>
              <a:gd name="T9" fmla="*/ 2 h 114"/>
              <a:gd name="T10" fmla="*/ 281 w 283"/>
              <a:gd name="T11" fmla="*/ 87 h 114"/>
              <a:gd name="T12" fmla="*/ 222 w 283"/>
              <a:gd name="T13" fmla="*/ 89 h 114"/>
              <a:gd name="T14" fmla="*/ 246 w 283"/>
              <a:gd name="T15" fmla="*/ 101 h 114"/>
              <a:gd name="T16" fmla="*/ 205 w 283"/>
              <a:gd name="T17" fmla="*/ 82 h 114"/>
              <a:gd name="T18" fmla="*/ 203 w 283"/>
              <a:gd name="T19" fmla="*/ 52 h 114"/>
              <a:gd name="T20" fmla="*/ 154 w 283"/>
              <a:gd name="T21" fmla="*/ 87 h 114"/>
              <a:gd name="T22" fmla="*/ 213 w 283"/>
              <a:gd name="T23" fmla="*/ 53 h 114"/>
              <a:gd name="T24" fmla="*/ 171 w 283"/>
              <a:gd name="T25" fmla="*/ 87 h 114"/>
              <a:gd name="T26" fmla="*/ 180 w 283"/>
              <a:gd name="T27" fmla="*/ 87 h 114"/>
              <a:gd name="T28" fmla="*/ 120 w 283"/>
              <a:gd name="T29" fmla="*/ 87 h 114"/>
              <a:gd name="T30" fmla="*/ 117 w 283"/>
              <a:gd name="T31" fmla="*/ 56 h 114"/>
              <a:gd name="T32" fmla="*/ 86 w 283"/>
              <a:gd name="T33" fmla="*/ 2 h 114"/>
              <a:gd name="T34" fmla="*/ 145 w 283"/>
              <a:gd name="T35" fmla="*/ 52 h 114"/>
              <a:gd name="T36" fmla="*/ 142 w 283"/>
              <a:gd name="T37" fmla="*/ 87 h 114"/>
              <a:gd name="T38" fmla="*/ 93 w 283"/>
              <a:gd name="T39" fmla="*/ 79 h 114"/>
              <a:gd name="T40" fmla="*/ 89 w 283"/>
              <a:gd name="T41" fmla="*/ 79 h 114"/>
              <a:gd name="T42" fmla="*/ 87 w 283"/>
              <a:gd name="T43" fmla="*/ 69 h 114"/>
              <a:gd name="T44" fmla="*/ 95 w 283"/>
              <a:gd name="T45" fmla="*/ 62 h 114"/>
              <a:gd name="T46" fmla="*/ 93 w 283"/>
              <a:gd name="T47" fmla="*/ 79 h 114"/>
              <a:gd name="T48" fmla="*/ 67 w 283"/>
              <a:gd name="T49" fmla="*/ 86 h 114"/>
              <a:gd name="T50" fmla="*/ 37 w 283"/>
              <a:gd name="T51" fmla="*/ 82 h 114"/>
              <a:gd name="T52" fmla="*/ 25 w 283"/>
              <a:gd name="T53" fmla="*/ 77 h 114"/>
              <a:gd name="T54" fmla="*/ 18 w 283"/>
              <a:gd name="T55" fmla="*/ 2 h 114"/>
              <a:gd name="T56" fmla="*/ 76 w 283"/>
              <a:gd name="T57" fmla="*/ 55 h 114"/>
              <a:gd name="T58" fmla="*/ 22 w 283"/>
              <a:gd name="T59" fmla="*/ 87 h 114"/>
              <a:gd name="T60" fmla="*/ 220 w 283"/>
              <a:gd name="T61" fmla="*/ 0 h 114"/>
              <a:gd name="T62" fmla="*/ 215 w 283"/>
              <a:gd name="T63" fmla="*/ 0 h 114"/>
              <a:gd name="T64" fmla="*/ 147 w 283"/>
              <a:gd name="T65" fmla="*/ 52 h 114"/>
              <a:gd name="T66" fmla="*/ 84 w 283"/>
              <a:gd name="T67" fmla="*/ 52 h 114"/>
              <a:gd name="T68" fmla="*/ 16 w 283"/>
              <a:gd name="T69" fmla="*/ 0 h 114"/>
              <a:gd name="T70" fmla="*/ 14 w 283"/>
              <a:gd name="T71" fmla="*/ 113 h 114"/>
              <a:gd name="T72" fmla="*/ 35 w 283"/>
              <a:gd name="T73" fmla="*/ 113 h 114"/>
              <a:gd name="T74" fmla="*/ 66 w 283"/>
              <a:gd name="T75" fmla="*/ 89 h 114"/>
              <a:gd name="T76" fmla="*/ 81 w 283"/>
              <a:gd name="T77" fmla="*/ 89 h 114"/>
              <a:gd name="T78" fmla="*/ 90 w 283"/>
              <a:gd name="T79" fmla="*/ 89 h 114"/>
              <a:gd name="T80" fmla="*/ 112 w 283"/>
              <a:gd name="T81" fmla="*/ 113 h 114"/>
              <a:gd name="T82" fmla="*/ 142 w 283"/>
              <a:gd name="T83" fmla="*/ 89 h 114"/>
              <a:gd name="T84" fmla="*/ 170 w 283"/>
              <a:gd name="T85" fmla="*/ 89 h 114"/>
              <a:gd name="T86" fmla="*/ 190 w 283"/>
              <a:gd name="T87" fmla="*/ 113 h 114"/>
              <a:gd name="T88" fmla="*/ 210 w 283"/>
              <a:gd name="T89" fmla="*/ 108 h 114"/>
              <a:gd name="T90" fmla="*/ 266 w 283"/>
              <a:gd name="T91" fmla="*/ 89 h 114"/>
              <a:gd name="T92" fmla="*/ 220 w 283"/>
              <a:gd name="T93"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3" h="114">
                <a:moveTo>
                  <a:pt x="281" y="87"/>
                </a:moveTo>
                <a:cubicBezTo>
                  <a:pt x="266" y="87"/>
                  <a:pt x="266" y="87"/>
                  <a:pt x="266" y="87"/>
                </a:cubicBezTo>
                <a:cubicBezTo>
                  <a:pt x="269" y="77"/>
                  <a:pt x="269" y="77"/>
                  <a:pt x="269" y="77"/>
                </a:cubicBezTo>
                <a:cubicBezTo>
                  <a:pt x="239" y="77"/>
                  <a:pt x="239" y="77"/>
                  <a:pt x="239" y="77"/>
                </a:cubicBezTo>
                <a:cubicBezTo>
                  <a:pt x="237" y="87"/>
                  <a:pt x="237" y="87"/>
                  <a:pt x="237" y="87"/>
                </a:cubicBezTo>
                <a:cubicBezTo>
                  <a:pt x="222" y="87"/>
                  <a:pt x="222" y="87"/>
                  <a:pt x="222" y="87"/>
                </a:cubicBezTo>
                <a:cubicBezTo>
                  <a:pt x="222" y="85"/>
                  <a:pt x="222" y="85"/>
                  <a:pt x="222" y="85"/>
                </a:cubicBezTo>
                <a:cubicBezTo>
                  <a:pt x="223" y="84"/>
                  <a:pt x="223" y="83"/>
                  <a:pt x="223" y="81"/>
                </a:cubicBezTo>
                <a:cubicBezTo>
                  <a:pt x="226" y="71"/>
                  <a:pt x="233" y="60"/>
                  <a:pt x="244" y="60"/>
                </a:cubicBezTo>
                <a:cubicBezTo>
                  <a:pt x="249" y="60"/>
                  <a:pt x="254" y="62"/>
                  <a:pt x="253" y="69"/>
                </a:cubicBezTo>
                <a:cubicBezTo>
                  <a:pt x="271" y="69"/>
                  <a:pt x="271" y="69"/>
                  <a:pt x="271" y="69"/>
                </a:cubicBezTo>
                <a:cubicBezTo>
                  <a:pt x="272" y="66"/>
                  <a:pt x="273" y="61"/>
                  <a:pt x="269" y="56"/>
                </a:cubicBezTo>
                <a:cubicBezTo>
                  <a:pt x="266" y="51"/>
                  <a:pt x="258" y="48"/>
                  <a:pt x="248" y="48"/>
                </a:cubicBezTo>
                <a:cubicBezTo>
                  <a:pt x="241" y="48"/>
                  <a:pt x="231" y="50"/>
                  <a:pt x="222" y="55"/>
                </a:cubicBezTo>
                <a:cubicBezTo>
                  <a:pt x="222" y="2"/>
                  <a:pt x="222" y="2"/>
                  <a:pt x="222" y="2"/>
                </a:cubicBezTo>
                <a:cubicBezTo>
                  <a:pt x="281" y="2"/>
                  <a:pt x="281" y="2"/>
                  <a:pt x="281" y="2"/>
                </a:cubicBezTo>
                <a:cubicBezTo>
                  <a:pt x="281" y="87"/>
                  <a:pt x="281" y="87"/>
                  <a:pt x="281" y="87"/>
                </a:cubicBezTo>
                <a:cubicBezTo>
                  <a:pt x="281" y="87"/>
                  <a:pt x="281" y="87"/>
                  <a:pt x="281" y="87"/>
                </a:cubicBezTo>
                <a:close/>
                <a:moveTo>
                  <a:pt x="246" y="101"/>
                </a:moveTo>
                <a:cubicBezTo>
                  <a:pt x="243" y="102"/>
                  <a:pt x="240" y="102"/>
                  <a:pt x="237" y="102"/>
                </a:cubicBezTo>
                <a:cubicBezTo>
                  <a:pt x="228" y="102"/>
                  <a:pt x="222" y="98"/>
                  <a:pt x="222" y="89"/>
                </a:cubicBezTo>
                <a:cubicBezTo>
                  <a:pt x="249" y="89"/>
                  <a:pt x="249" y="89"/>
                  <a:pt x="249" y="89"/>
                </a:cubicBezTo>
                <a:cubicBezTo>
                  <a:pt x="246" y="101"/>
                  <a:pt x="246" y="101"/>
                  <a:pt x="246" y="101"/>
                </a:cubicBezTo>
                <a:cubicBezTo>
                  <a:pt x="246" y="101"/>
                  <a:pt x="246" y="101"/>
                  <a:pt x="246" y="101"/>
                </a:cubicBezTo>
                <a:close/>
                <a:moveTo>
                  <a:pt x="213" y="53"/>
                </a:moveTo>
                <a:cubicBezTo>
                  <a:pt x="213" y="65"/>
                  <a:pt x="213" y="65"/>
                  <a:pt x="213" y="65"/>
                </a:cubicBezTo>
                <a:cubicBezTo>
                  <a:pt x="209" y="71"/>
                  <a:pt x="206" y="77"/>
                  <a:pt x="205" y="82"/>
                </a:cubicBezTo>
                <a:cubicBezTo>
                  <a:pt x="204" y="83"/>
                  <a:pt x="204" y="85"/>
                  <a:pt x="204" y="87"/>
                </a:cubicBezTo>
                <a:cubicBezTo>
                  <a:pt x="195" y="87"/>
                  <a:pt x="195" y="87"/>
                  <a:pt x="195" y="87"/>
                </a:cubicBezTo>
                <a:cubicBezTo>
                  <a:pt x="203" y="52"/>
                  <a:pt x="203" y="52"/>
                  <a:pt x="203" y="52"/>
                </a:cubicBezTo>
                <a:cubicBezTo>
                  <a:pt x="178" y="52"/>
                  <a:pt x="178" y="52"/>
                  <a:pt x="178" y="52"/>
                </a:cubicBezTo>
                <a:cubicBezTo>
                  <a:pt x="156" y="87"/>
                  <a:pt x="156" y="87"/>
                  <a:pt x="156" y="87"/>
                </a:cubicBezTo>
                <a:cubicBezTo>
                  <a:pt x="154" y="87"/>
                  <a:pt x="154" y="87"/>
                  <a:pt x="154" y="87"/>
                </a:cubicBezTo>
                <a:cubicBezTo>
                  <a:pt x="154" y="2"/>
                  <a:pt x="154" y="2"/>
                  <a:pt x="154" y="2"/>
                </a:cubicBezTo>
                <a:cubicBezTo>
                  <a:pt x="213" y="2"/>
                  <a:pt x="213" y="2"/>
                  <a:pt x="213" y="2"/>
                </a:cubicBezTo>
                <a:cubicBezTo>
                  <a:pt x="213" y="53"/>
                  <a:pt x="213" y="53"/>
                  <a:pt x="213" y="53"/>
                </a:cubicBezTo>
                <a:cubicBezTo>
                  <a:pt x="213" y="53"/>
                  <a:pt x="213" y="53"/>
                  <a:pt x="213" y="53"/>
                </a:cubicBezTo>
                <a:close/>
                <a:moveTo>
                  <a:pt x="180" y="87"/>
                </a:moveTo>
                <a:cubicBezTo>
                  <a:pt x="171" y="87"/>
                  <a:pt x="171" y="87"/>
                  <a:pt x="171" y="87"/>
                </a:cubicBezTo>
                <a:cubicBezTo>
                  <a:pt x="185" y="66"/>
                  <a:pt x="185" y="66"/>
                  <a:pt x="185" y="66"/>
                </a:cubicBezTo>
                <a:cubicBezTo>
                  <a:pt x="180" y="87"/>
                  <a:pt x="180" y="87"/>
                  <a:pt x="180" y="87"/>
                </a:cubicBezTo>
                <a:cubicBezTo>
                  <a:pt x="180" y="87"/>
                  <a:pt x="180" y="87"/>
                  <a:pt x="180" y="87"/>
                </a:cubicBezTo>
                <a:close/>
                <a:moveTo>
                  <a:pt x="145" y="52"/>
                </a:moveTo>
                <a:cubicBezTo>
                  <a:pt x="130" y="52"/>
                  <a:pt x="130" y="52"/>
                  <a:pt x="130" y="52"/>
                </a:cubicBezTo>
                <a:cubicBezTo>
                  <a:pt x="120" y="87"/>
                  <a:pt x="120" y="87"/>
                  <a:pt x="120" y="87"/>
                </a:cubicBezTo>
                <a:cubicBezTo>
                  <a:pt x="104" y="87"/>
                  <a:pt x="104" y="87"/>
                  <a:pt x="104" y="87"/>
                </a:cubicBezTo>
                <a:cubicBezTo>
                  <a:pt x="112" y="84"/>
                  <a:pt x="117" y="78"/>
                  <a:pt x="119" y="70"/>
                </a:cubicBezTo>
                <a:cubicBezTo>
                  <a:pt x="120" y="64"/>
                  <a:pt x="119" y="59"/>
                  <a:pt x="117" y="56"/>
                </a:cubicBezTo>
                <a:cubicBezTo>
                  <a:pt x="113" y="51"/>
                  <a:pt x="105" y="52"/>
                  <a:pt x="98" y="52"/>
                </a:cubicBezTo>
                <a:cubicBezTo>
                  <a:pt x="97" y="52"/>
                  <a:pt x="86" y="52"/>
                  <a:pt x="86" y="52"/>
                </a:cubicBezTo>
                <a:cubicBezTo>
                  <a:pt x="86" y="2"/>
                  <a:pt x="86" y="2"/>
                  <a:pt x="86" y="2"/>
                </a:cubicBezTo>
                <a:cubicBezTo>
                  <a:pt x="145" y="2"/>
                  <a:pt x="145" y="2"/>
                  <a:pt x="145" y="2"/>
                </a:cubicBezTo>
                <a:cubicBezTo>
                  <a:pt x="145" y="52"/>
                  <a:pt x="145" y="52"/>
                  <a:pt x="145" y="52"/>
                </a:cubicBezTo>
                <a:cubicBezTo>
                  <a:pt x="145" y="52"/>
                  <a:pt x="145" y="52"/>
                  <a:pt x="145" y="52"/>
                </a:cubicBezTo>
                <a:close/>
                <a:moveTo>
                  <a:pt x="135" y="87"/>
                </a:moveTo>
                <a:cubicBezTo>
                  <a:pt x="141" y="65"/>
                  <a:pt x="141" y="65"/>
                  <a:pt x="141" y="65"/>
                </a:cubicBezTo>
                <a:cubicBezTo>
                  <a:pt x="142" y="87"/>
                  <a:pt x="142" y="87"/>
                  <a:pt x="142" y="87"/>
                </a:cubicBezTo>
                <a:cubicBezTo>
                  <a:pt x="135" y="87"/>
                  <a:pt x="135" y="87"/>
                  <a:pt x="135" y="87"/>
                </a:cubicBezTo>
                <a:cubicBezTo>
                  <a:pt x="135" y="87"/>
                  <a:pt x="135" y="87"/>
                  <a:pt x="135" y="87"/>
                </a:cubicBezTo>
                <a:close/>
                <a:moveTo>
                  <a:pt x="93" y="79"/>
                </a:moveTo>
                <a:cubicBezTo>
                  <a:pt x="93" y="79"/>
                  <a:pt x="93" y="79"/>
                  <a:pt x="93" y="79"/>
                </a:cubicBezTo>
                <a:cubicBezTo>
                  <a:pt x="92" y="79"/>
                  <a:pt x="91" y="79"/>
                  <a:pt x="91" y="79"/>
                </a:cubicBezTo>
                <a:cubicBezTo>
                  <a:pt x="90" y="79"/>
                  <a:pt x="89" y="79"/>
                  <a:pt x="89" y="79"/>
                </a:cubicBezTo>
                <a:cubicBezTo>
                  <a:pt x="85" y="79"/>
                  <a:pt x="85" y="79"/>
                  <a:pt x="85" y="79"/>
                </a:cubicBezTo>
                <a:cubicBezTo>
                  <a:pt x="87" y="72"/>
                  <a:pt x="87" y="72"/>
                  <a:pt x="87" y="72"/>
                </a:cubicBezTo>
                <a:cubicBezTo>
                  <a:pt x="87" y="69"/>
                  <a:pt x="87" y="69"/>
                  <a:pt x="87" y="69"/>
                </a:cubicBezTo>
                <a:cubicBezTo>
                  <a:pt x="89" y="62"/>
                  <a:pt x="89" y="62"/>
                  <a:pt x="89" y="62"/>
                </a:cubicBezTo>
                <a:cubicBezTo>
                  <a:pt x="90" y="62"/>
                  <a:pt x="91" y="62"/>
                  <a:pt x="92" y="62"/>
                </a:cubicBezTo>
                <a:cubicBezTo>
                  <a:pt x="95" y="62"/>
                  <a:pt x="95" y="62"/>
                  <a:pt x="95" y="62"/>
                </a:cubicBezTo>
                <a:cubicBezTo>
                  <a:pt x="100" y="62"/>
                  <a:pt x="103" y="62"/>
                  <a:pt x="104" y="63"/>
                </a:cubicBezTo>
                <a:cubicBezTo>
                  <a:pt x="105" y="65"/>
                  <a:pt x="105" y="67"/>
                  <a:pt x="104" y="70"/>
                </a:cubicBezTo>
                <a:cubicBezTo>
                  <a:pt x="102" y="75"/>
                  <a:pt x="100" y="78"/>
                  <a:pt x="93" y="79"/>
                </a:cubicBezTo>
                <a:moveTo>
                  <a:pt x="76" y="55"/>
                </a:moveTo>
                <a:cubicBezTo>
                  <a:pt x="75" y="58"/>
                  <a:pt x="75" y="58"/>
                  <a:pt x="75" y="58"/>
                </a:cubicBezTo>
                <a:cubicBezTo>
                  <a:pt x="67" y="86"/>
                  <a:pt x="67" y="86"/>
                  <a:pt x="67" y="86"/>
                </a:cubicBezTo>
                <a:cubicBezTo>
                  <a:pt x="67" y="87"/>
                  <a:pt x="67" y="87"/>
                  <a:pt x="67" y="87"/>
                </a:cubicBezTo>
                <a:cubicBezTo>
                  <a:pt x="39" y="87"/>
                  <a:pt x="39" y="87"/>
                  <a:pt x="39" y="87"/>
                </a:cubicBezTo>
                <a:cubicBezTo>
                  <a:pt x="37" y="82"/>
                  <a:pt x="37" y="82"/>
                  <a:pt x="37" y="82"/>
                </a:cubicBezTo>
                <a:cubicBezTo>
                  <a:pt x="67" y="52"/>
                  <a:pt x="67" y="52"/>
                  <a:pt x="67" y="52"/>
                </a:cubicBezTo>
                <a:cubicBezTo>
                  <a:pt x="48" y="52"/>
                  <a:pt x="48" y="52"/>
                  <a:pt x="48" y="52"/>
                </a:cubicBezTo>
                <a:cubicBezTo>
                  <a:pt x="25" y="77"/>
                  <a:pt x="25" y="77"/>
                  <a:pt x="25" y="77"/>
                </a:cubicBezTo>
                <a:cubicBezTo>
                  <a:pt x="32" y="52"/>
                  <a:pt x="32" y="52"/>
                  <a:pt x="32" y="52"/>
                </a:cubicBezTo>
                <a:cubicBezTo>
                  <a:pt x="18" y="52"/>
                  <a:pt x="18" y="52"/>
                  <a:pt x="18" y="52"/>
                </a:cubicBezTo>
                <a:cubicBezTo>
                  <a:pt x="18" y="2"/>
                  <a:pt x="18" y="2"/>
                  <a:pt x="18" y="2"/>
                </a:cubicBezTo>
                <a:cubicBezTo>
                  <a:pt x="76" y="2"/>
                  <a:pt x="76" y="2"/>
                  <a:pt x="76" y="2"/>
                </a:cubicBezTo>
                <a:cubicBezTo>
                  <a:pt x="76" y="55"/>
                  <a:pt x="76" y="55"/>
                  <a:pt x="76" y="55"/>
                </a:cubicBezTo>
                <a:cubicBezTo>
                  <a:pt x="76" y="55"/>
                  <a:pt x="76" y="55"/>
                  <a:pt x="76" y="55"/>
                </a:cubicBezTo>
                <a:close/>
                <a:moveTo>
                  <a:pt x="22" y="87"/>
                </a:moveTo>
                <a:cubicBezTo>
                  <a:pt x="22" y="87"/>
                  <a:pt x="22" y="87"/>
                  <a:pt x="22" y="87"/>
                </a:cubicBezTo>
                <a:cubicBezTo>
                  <a:pt x="22" y="87"/>
                  <a:pt x="22" y="87"/>
                  <a:pt x="22" y="87"/>
                </a:cubicBezTo>
                <a:cubicBezTo>
                  <a:pt x="22" y="87"/>
                  <a:pt x="22" y="87"/>
                  <a:pt x="22" y="87"/>
                </a:cubicBezTo>
                <a:cubicBezTo>
                  <a:pt x="22" y="87"/>
                  <a:pt x="22" y="87"/>
                  <a:pt x="22" y="87"/>
                </a:cubicBezTo>
                <a:close/>
                <a:moveTo>
                  <a:pt x="220" y="0"/>
                </a:moveTo>
                <a:cubicBezTo>
                  <a:pt x="220" y="57"/>
                  <a:pt x="220" y="57"/>
                  <a:pt x="220" y="57"/>
                </a:cubicBezTo>
                <a:cubicBezTo>
                  <a:pt x="218" y="59"/>
                  <a:pt x="216" y="60"/>
                  <a:pt x="215" y="62"/>
                </a:cubicBezTo>
                <a:cubicBezTo>
                  <a:pt x="215" y="0"/>
                  <a:pt x="215" y="0"/>
                  <a:pt x="215" y="0"/>
                </a:cubicBezTo>
                <a:cubicBezTo>
                  <a:pt x="152" y="0"/>
                  <a:pt x="152" y="0"/>
                  <a:pt x="152" y="0"/>
                </a:cubicBezTo>
                <a:cubicBezTo>
                  <a:pt x="152" y="52"/>
                  <a:pt x="152" y="52"/>
                  <a:pt x="152" y="52"/>
                </a:cubicBezTo>
                <a:cubicBezTo>
                  <a:pt x="147" y="52"/>
                  <a:pt x="147" y="52"/>
                  <a:pt x="147" y="52"/>
                </a:cubicBezTo>
                <a:cubicBezTo>
                  <a:pt x="147" y="0"/>
                  <a:pt x="147" y="0"/>
                  <a:pt x="147" y="0"/>
                </a:cubicBezTo>
                <a:cubicBezTo>
                  <a:pt x="84" y="0"/>
                  <a:pt x="84" y="0"/>
                  <a:pt x="84" y="0"/>
                </a:cubicBezTo>
                <a:cubicBezTo>
                  <a:pt x="84" y="52"/>
                  <a:pt x="84" y="52"/>
                  <a:pt x="84" y="52"/>
                </a:cubicBezTo>
                <a:cubicBezTo>
                  <a:pt x="79" y="52"/>
                  <a:pt x="79" y="52"/>
                  <a:pt x="79" y="52"/>
                </a:cubicBezTo>
                <a:cubicBezTo>
                  <a:pt x="79" y="0"/>
                  <a:pt x="79" y="0"/>
                  <a:pt x="79" y="0"/>
                </a:cubicBezTo>
                <a:cubicBezTo>
                  <a:pt x="16" y="0"/>
                  <a:pt x="16" y="0"/>
                  <a:pt x="16" y="0"/>
                </a:cubicBezTo>
                <a:cubicBezTo>
                  <a:pt x="16" y="59"/>
                  <a:pt x="16" y="59"/>
                  <a:pt x="16" y="59"/>
                </a:cubicBezTo>
                <a:cubicBezTo>
                  <a:pt x="0" y="113"/>
                  <a:pt x="0" y="113"/>
                  <a:pt x="0" y="113"/>
                </a:cubicBezTo>
                <a:cubicBezTo>
                  <a:pt x="14" y="113"/>
                  <a:pt x="14" y="113"/>
                  <a:pt x="14" y="113"/>
                </a:cubicBezTo>
                <a:cubicBezTo>
                  <a:pt x="21" y="89"/>
                  <a:pt x="21" y="89"/>
                  <a:pt x="21" y="89"/>
                </a:cubicBezTo>
                <a:cubicBezTo>
                  <a:pt x="23" y="89"/>
                  <a:pt x="23" y="89"/>
                  <a:pt x="23" y="89"/>
                </a:cubicBezTo>
                <a:cubicBezTo>
                  <a:pt x="35" y="113"/>
                  <a:pt x="35" y="113"/>
                  <a:pt x="35" y="113"/>
                </a:cubicBezTo>
                <a:cubicBezTo>
                  <a:pt x="52" y="113"/>
                  <a:pt x="52" y="113"/>
                  <a:pt x="52" y="113"/>
                </a:cubicBezTo>
                <a:cubicBezTo>
                  <a:pt x="40" y="89"/>
                  <a:pt x="40" y="89"/>
                  <a:pt x="40" y="89"/>
                </a:cubicBezTo>
                <a:cubicBezTo>
                  <a:pt x="66" y="89"/>
                  <a:pt x="66" y="89"/>
                  <a:pt x="66" y="89"/>
                </a:cubicBezTo>
                <a:cubicBezTo>
                  <a:pt x="59" y="113"/>
                  <a:pt x="59" y="113"/>
                  <a:pt x="59" y="113"/>
                </a:cubicBezTo>
                <a:cubicBezTo>
                  <a:pt x="74" y="113"/>
                  <a:pt x="74" y="113"/>
                  <a:pt x="74" y="113"/>
                </a:cubicBezTo>
                <a:cubicBezTo>
                  <a:pt x="81" y="89"/>
                  <a:pt x="81" y="89"/>
                  <a:pt x="81" y="89"/>
                </a:cubicBezTo>
                <a:cubicBezTo>
                  <a:pt x="85" y="89"/>
                  <a:pt x="85" y="89"/>
                  <a:pt x="85" y="89"/>
                </a:cubicBezTo>
                <a:cubicBezTo>
                  <a:pt x="85" y="89"/>
                  <a:pt x="85" y="89"/>
                  <a:pt x="85" y="89"/>
                </a:cubicBezTo>
                <a:cubicBezTo>
                  <a:pt x="90" y="89"/>
                  <a:pt x="90" y="89"/>
                  <a:pt x="90" y="89"/>
                </a:cubicBezTo>
                <a:cubicBezTo>
                  <a:pt x="90" y="89"/>
                  <a:pt x="90" y="89"/>
                  <a:pt x="90" y="89"/>
                </a:cubicBezTo>
                <a:cubicBezTo>
                  <a:pt x="119" y="89"/>
                  <a:pt x="119" y="89"/>
                  <a:pt x="119" y="89"/>
                </a:cubicBezTo>
                <a:cubicBezTo>
                  <a:pt x="112" y="113"/>
                  <a:pt x="112" y="113"/>
                  <a:pt x="112" y="113"/>
                </a:cubicBezTo>
                <a:cubicBezTo>
                  <a:pt x="128" y="113"/>
                  <a:pt x="128" y="113"/>
                  <a:pt x="128" y="113"/>
                </a:cubicBezTo>
                <a:cubicBezTo>
                  <a:pt x="135" y="89"/>
                  <a:pt x="135" y="89"/>
                  <a:pt x="135" y="89"/>
                </a:cubicBezTo>
                <a:cubicBezTo>
                  <a:pt x="142" y="89"/>
                  <a:pt x="142" y="89"/>
                  <a:pt x="142" y="89"/>
                </a:cubicBezTo>
                <a:cubicBezTo>
                  <a:pt x="142" y="113"/>
                  <a:pt x="142" y="113"/>
                  <a:pt x="142" y="113"/>
                </a:cubicBezTo>
                <a:cubicBezTo>
                  <a:pt x="155" y="113"/>
                  <a:pt x="155" y="113"/>
                  <a:pt x="155" y="113"/>
                </a:cubicBezTo>
                <a:cubicBezTo>
                  <a:pt x="170" y="89"/>
                  <a:pt x="170" y="89"/>
                  <a:pt x="170" y="89"/>
                </a:cubicBezTo>
                <a:cubicBezTo>
                  <a:pt x="180" y="89"/>
                  <a:pt x="180" y="89"/>
                  <a:pt x="180" y="89"/>
                </a:cubicBezTo>
                <a:cubicBezTo>
                  <a:pt x="175" y="113"/>
                  <a:pt x="175" y="113"/>
                  <a:pt x="175" y="113"/>
                </a:cubicBezTo>
                <a:cubicBezTo>
                  <a:pt x="190" y="113"/>
                  <a:pt x="190" y="113"/>
                  <a:pt x="190" y="113"/>
                </a:cubicBezTo>
                <a:cubicBezTo>
                  <a:pt x="195" y="89"/>
                  <a:pt x="195" y="89"/>
                  <a:pt x="195" y="89"/>
                </a:cubicBezTo>
                <a:cubicBezTo>
                  <a:pt x="204" y="89"/>
                  <a:pt x="204" y="89"/>
                  <a:pt x="204" y="89"/>
                </a:cubicBezTo>
                <a:cubicBezTo>
                  <a:pt x="203" y="96"/>
                  <a:pt x="205" y="103"/>
                  <a:pt x="210" y="108"/>
                </a:cubicBezTo>
                <a:cubicBezTo>
                  <a:pt x="216" y="113"/>
                  <a:pt x="225" y="114"/>
                  <a:pt x="232" y="114"/>
                </a:cubicBezTo>
                <a:cubicBezTo>
                  <a:pt x="241" y="114"/>
                  <a:pt x="251" y="113"/>
                  <a:pt x="260" y="111"/>
                </a:cubicBezTo>
                <a:cubicBezTo>
                  <a:pt x="266" y="89"/>
                  <a:pt x="266" y="89"/>
                  <a:pt x="266" y="89"/>
                </a:cubicBezTo>
                <a:cubicBezTo>
                  <a:pt x="283" y="89"/>
                  <a:pt x="283" y="89"/>
                  <a:pt x="283" y="89"/>
                </a:cubicBezTo>
                <a:cubicBezTo>
                  <a:pt x="283" y="0"/>
                  <a:pt x="283" y="0"/>
                  <a:pt x="283" y="0"/>
                </a:cubicBezTo>
                <a:cubicBezTo>
                  <a:pt x="220" y="0"/>
                  <a:pt x="220" y="0"/>
                  <a:pt x="220" y="0"/>
                </a:cubicBezTo>
                <a:cubicBezTo>
                  <a:pt x="220" y="0"/>
                  <a:pt x="220" y="0"/>
                  <a:pt x="220"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400" noProof="0" dirty="0"/>
          </a:p>
        </p:txBody>
      </p:sp>
      <p:sp>
        <p:nvSpPr>
          <p:cNvPr id="2" name="Title 1"/>
          <p:cNvSpPr>
            <a:spLocks noGrp="1"/>
          </p:cNvSpPr>
          <p:nvPr>
            <p:ph type="ctrTitle" hasCustomPrompt="1"/>
          </p:nvPr>
        </p:nvSpPr>
        <p:spPr>
          <a:xfrm>
            <a:off x="4942161" y="1339200"/>
            <a:ext cx="6092633" cy="3510000"/>
          </a:xfrm>
        </p:spPr>
        <p:txBody>
          <a:bodyPr anchor="t" anchorCtr="0"/>
          <a:lstStyle>
            <a:lvl1pPr algn="l">
              <a:lnSpc>
                <a:spcPct val="85000"/>
              </a:lnSpc>
              <a:defRPr sz="6000">
                <a:solidFill>
                  <a:schemeClr val="bg1"/>
                </a:solidFill>
              </a:defRPr>
            </a:lvl1pPr>
          </a:lstStyle>
          <a:p>
            <a:r>
              <a:rPr lang="en-US" noProof="0" dirty="0"/>
              <a:t>Title slide 10</a:t>
            </a:r>
            <a:br>
              <a:rPr lang="en-US" noProof="0" dirty="0"/>
            </a:br>
            <a:r>
              <a:rPr lang="en-US" noProof="0" dirty="0"/>
              <a:t>dark left vertical image</a:t>
            </a:r>
          </a:p>
        </p:txBody>
      </p:sp>
      <p:sp>
        <p:nvSpPr>
          <p:cNvPr id="10" name="Text Placeholder 3"/>
          <p:cNvSpPr>
            <a:spLocks noGrp="1"/>
          </p:cNvSpPr>
          <p:nvPr>
            <p:ph type="body" sz="quarter" idx="11"/>
          </p:nvPr>
        </p:nvSpPr>
        <p:spPr>
          <a:xfrm>
            <a:off x="4942161" y="5036400"/>
            <a:ext cx="6092633" cy="216000"/>
          </a:xfrm>
        </p:spPr>
        <p:txBody>
          <a:bodyPr/>
          <a:lstStyle>
            <a:lvl1pPr>
              <a:defRPr sz="1100">
                <a:solidFill>
                  <a:schemeClr val="bg1"/>
                </a:solidFill>
              </a:defRPr>
            </a:lvl1pPr>
            <a:lvl2pPr>
              <a:defRPr sz="1100">
                <a:solidFill>
                  <a:schemeClr val="bg1"/>
                </a:solidFill>
              </a:defRPr>
            </a:lvl2pPr>
            <a:lvl3pPr>
              <a:buClr>
                <a:schemeClr val="bg1"/>
              </a:buClr>
              <a:defRPr sz="1100">
                <a:solidFill>
                  <a:schemeClr val="bg1"/>
                </a:solidFill>
              </a:defRPr>
            </a:lvl3pPr>
            <a:lvl4pPr>
              <a:buClr>
                <a:schemeClr val="bg1"/>
              </a:buClr>
              <a:defRPr sz="1100">
                <a:solidFill>
                  <a:schemeClr val="bg1"/>
                </a:solidFill>
              </a:defRPr>
            </a:lvl4pPr>
            <a:lvl5pPr>
              <a:buClr>
                <a:schemeClr val="bg1"/>
              </a:buClr>
              <a:defRPr sz="1100">
                <a:solidFill>
                  <a:schemeClr val="bg1"/>
                </a:solidFill>
              </a:defRPr>
            </a:lvl5pPr>
          </a:lstStyle>
          <a:p>
            <a:pPr lvl="0"/>
            <a:r>
              <a:rPr lang="en-US" noProof="0"/>
              <a:t>Click to edit Master text styles</a:t>
            </a:r>
          </a:p>
        </p:txBody>
      </p:sp>
      <p:sp>
        <p:nvSpPr>
          <p:cNvPr id="5" name="Text Placeholder 3"/>
          <p:cNvSpPr>
            <a:spLocks noGrp="1"/>
          </p:cNvSpPr>
          <p:nvPr>
            <p:ph type="body" sz="quarter" idx="12"/>
          </p:nvPr>
        </p:nvSpPr>
        <p:spPr>
          <a:xfrm>
            <a:off x="4942161" y="5382987"/>
            <a:ext cx="6092633" cy="216000"/>
          </a:xfrm>
        </p:spPr>
        <p:txBody>
          <a:bodyPr/>
          <a:lstStyle>
            <a:lvl1pPr>
              <a:defRPr sz="1100" b="0">
                <a:solidFill>
                  <a:schemeClr val="bg1"/>
                </a:solidFill>
              </a:defRPr>
            </a:lvl1pPr>
            <a:lvl2pPr>
              <a:defRPr sz="1100">
                <a:solidFill>
                  <a:schemeClr val="bg1"/>
                </a:solidFill>
              </a:defRPr>
            </a:lvl2pPr>
            <a:lvl3pPr>
              <a:buClr>
                <a:schemeClr val="bg1"/>
              </a:buClr>
              <a:defRPr sz="1100">
                <a:solidFill>
                  <a:schemeClr val="bg1"/>
                </a:solidFill>
              </a:defRPr>
            </a:lvl3pPr>
            <a:lvl4pPr>
              <a:buClr>
                <a:schemeClr val="bg1"/>
              </a:buClr>
              <a:defRPr sz="1100">
                <a:solidFill>
                  <a:schemeClr val="bg1"/>
                </a:solidFill>
              </a:defRPr>
            </a:lvl4pPr>
            <a:lvl5pPr>
              <a:buClr>
                <a:schemeClr val="bg1"/>
              </a:buClr>
              <a:defRPr sz="1100">
                <a:solidFill>
                  <a:schemeClr val="bg1"/>
                </a:solidFill>
              </a:defRPr>
            </a:lvl5pPr>
          </a:lstStyle>
          <a:p>
            <a:pPr lvl="0"/>
            <a:r>
              <a:rPr lang="en-US" noProof="0"/>
              <a:t>Click to edit Master text styles</a:t>
            </a:r>
          </a:p>
        </p:txBody>
      </p:sp>
    </p:spTree>
    <p:extLst>
      <p:ext uri="{BB962C8B-B14F-4D97-AF65-F5344CB8AC3E}">
        <p14:creationId xmlns:p14="http://schemas.microsoft.com/office/powerpoint/2010/main" val="5946767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LE SLIDE No imag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2726400" y="1387965"/>
            <a:ext cx="8256000" cy="3510000"/>
          </a:xfrm>
        </p:spPr>
        <p:txBody>
          <a:bodyPr anchor="t" anchorCtr="0"/>
          <a:lstStyle>
            <a:lvl1pPr algn="l">
              <a:lnSpc>
                <a:spcPct val="85000"/>
              </a:lnSpc>
              <a:defRPr sz="6000">
                <a:solidFill>
                  <a:schemeClr val="bg1"/>
                </a:solidFill>
                <a:latin typeface="+mn-lt"/>
              </a:defRPr>
            </a:lvl1pPr>
          </a:lstStyle>
          <a:p>
            <a:r>
              <a:rPr lang="en-US" noProof="0" dirty="0"/>
              <a:t>Title slide </a:t>
            </a:r>
            <a:br>
              <a:rPr lang="en-US" noProof="0" dirty="0"/>
            </a:br>
            <a:r>
              <a:rPr lang="en-US" noProof="0" dirty="0"/>
              <a:t>no image</a:t>
            </a:r>
          </a:p>
        </p:txBody>
      </p:sp>
      <p:sp>
        <p:nvSpPr>
          <p:cNvPr id="4" name="object 3"/>
          <p:cNvSpPr/>
          <p:nvPr userDrawn="1"/>
        </p:nvSpPr>
        <p:spPr>
          <a:xfrm>
            <a:off x="1" y="0"/>
            <a:ext cx="2116975" cy="6858000"/>
          </a:xfrm>
          <a:custGeom>
            <a:avLst/>
            <a:gdLst/>
            <a:ahLst/>
            <a:cxnLst/>
            <a:rect l="l" t="t" r="r" b="b"/>
            <a:pathLst>
              <a:path w="1742046" h="7772400">
                <a:moveTo>
                  <a:pt x="0" y="7772400"/>
                </a:moveTo>
                <a:lnTo>
                  <a:pt x="1742046" y="7772400"/>
                </a:lnTo>
                <a:lnTo>
                  <a:pt x="1742046" y="0"/>
                </a:lnTo>
                <a:lnTo>
                  <a:pt x="0" y="0"/>
                </a:lnTo>
                <a:lnTo>
                  <a:pt x="0" y="7772400"/>
                </a:lnTo>
                <a:close/>
              </a:path>
            </a:pathLst>
          </a:custGeom>
          <a:solidFill>
            <a:srgbClr val="00338D"/>
          </a:solidFill>
        </p:spPr>
        <p:txBody>
          <a:bodyPr wrap="square" lIns="0" tIns="0" rIns="0" bIns="0" rtlCol="0">
            <a:noAutofit/>
          </a:bodyPr>
          <a:lstStyle/>
          <a:p>
            <a:endParaRPr sz="1800" dirty="0">
              <a:latin typeface="Arial" panose="020B0604020202020204" pitchFamily="34" charset="0"/>
            </a:endParaRPr>
          </a:p>
        </p:txBody>
      </p:sp>
      <p:sp>
        <p:nvSpPr>
          <p:cNvPr id="6" name="Freeform 19"/>
          <p:cNvSpPr>
            <a:spLocks noEditPoints="1"/>
          </p:cNvSpPr>
          <p:nvPr userDrawn="1"/>
        </p:nvSpPr>
        <p:spPr bwMode="auto">
          <a:xfrm>
            <a:off x="2726400" y="784800"/>
            <a:ext cx="1036800" cy="316800"/>
          </a:xfrm>
          <a:custGeom>
            <a:avLst/>
            <a:gdLst>
              <a:gd name="T0" fmla="*/ 269 w 283"/>
              <a:gd name="T1" fmla="*/ 77 h 114"/>
              <a:gd name="T2" fmla="*/ 222 w 283"/>
              <a:gd name="T3" fmla="*/ 87 h 114"/>
              <a:gd name="T4" fmla="*/ 244 w 283"/>
              <a:gd name="T5" fmla="*/ 60 h 114"/>
              <a:gd name="T6" fmla="*/ 269 w 283"/>
              <a:gd name="T7" fmla="*/ 56 h 114"/>
              <a:gd name="T8" fmla="*/ 222 w 283"/>
              <a:gd name="T9" fmla="*/ 2 h 114"/>
              <a:gd name="T10" fmla="*/ 281 w 283"/>
              <a:gd name="T11" fmla="*/ 87 h 114"/>
              <a:gd name="T12" fmla="*/ 222 w 283"/>
              <a:gd name="T13" fmla="*/ 89 h 114"/>
              <a:gd name="T14" fmla="*/ 246 w 283"/>
              <a:gd name="T15" fmla="*/ 101 h 114"/>
              <a:gd name="T16" fmla="*/ 205 w 283"/>
              <a:gd name="T17" fmla="*/ 82 h 114"/>
              <a:gd name="T18" fmla="*/ 203 w 283"/>
              <a:gd name="T19" fmla="*/ 52 h 114"/>
              <a:gd name="T20" fmla="*/ 154 w 283"/>
              <a:gd name="T21" fmla="*/ 87 h 114"/>
              <a:gd name="T22" fmla="*/ 213 w 283"/>
              <a:gd name="T23" fmla="*/ 53 h 114"/>
              <a:gd name="T24" fmla="*/ 171 w 283"/>
              <a:gd name="T25" fmla="*/ 87 h 114"/>
              <a:gd name="T26" fmla="*/ 180 w 283"/>
              <a:gd name="T27" fmla="*/ 87 h 114"/>
              <a:gd name="T28" fmla="*/ 120 w 283"/>
              <a:gd name="T29" fmla="*/ 87 h 114"/>
              <a:gd name="T30" fmla="*/ 117 w 283"/>
              <a:gd name="T31" fmla="*/ 56 h 114"/>
              <a:gd name="T32" fmla="*/ 86 w 283"/>
              <a:gd name="T33" fmla="*/ 2 h 114"/>
              <a:gd name="T34" fmla="*/ 145 w 283"/>
              <a:gd name="T35" fmla="*/ 52 h 114"/>
              <a:gd name="T36" fmla="*/ 142 w 283"/>
              <a:gd name="T37" fmla="*/ 87 h 114"/>
              <a:gd name="T38" fmla="*/ 93 w 283"/>
              <a:gd name="T39" fmla="*/ 79 h 114"/>
              <a:gd name="T40" fmla="*/ 89 w 283"/>
              <a:gd name="T41" fmla="*/ 79 h 114"/>
              <a:gd name="T42" fmla="*/ 87 w 283"/>
              <a:gd name="T43" fmla="*/ 69 h 114"/>
              <a:gd name="T44" fmla="*/ 95 w 283"/>
              <a:gd name="T45" fmla="*/ 62 h 114"/>
              <a:gd name="T46" fmla="*/ 93 w 283"/>
              <a:gd name="T47" fmla="*/ 79 h 114"/>
              <a:gd name="T48" fmla="*/ 67 w 283"/>
              <a:gd name="T49" fmla="*/ 86 h 114"/>
              <a:gd name="T50" fmla="*/ 37 w 283"/>
              <a:gd name="T51" fmla="*/ 82 h 114"/>
              <a:gd name="T52" fmla="*/ 25 w 283"/>
              <a:gd name="T53" fmla="*/ 77 h 114"/>
              <a:gd name="T54" fmla="*/ 18 w 283"/>
              <a:gd name="T55" fmla="*/ 2 h 114"/>
              <a:gd name="T56" fmla="*/ 76 w 283"/>
              <a:gd name="T57" fmla="*/ 55 h 114"/>
              <a:gd name="T58" fmla="*/ 22 w 283"/>
              <a:gd name="T59" fmla="*/ 87 h 114"/>
              <a:gd name="T60" fmla="*/ 220 w 283"/>
              <a:gd name="T61" fmla="*/ 0 h 114"/>
              <a:gd name="T62" fmla="*/ 215 w 283"/>
              <a:gd name="T63" fmla="*/ 0 h 114"/>
              <a:gd name="T64" fmla="*/ 147 w 283"/>
              <a:gd name="T65" fmla="*/ 52 h 114"/>
              <a:gd name="T66" fmla="*/ 84 w 283"/>
              <a:gd name="T67" fmla="*/ 52 h 114"/>
              <a:gd name="T68" fmla="*/ 16 w 283"/>
              <a:gd name="T69" fmla="*/ 0 h 114"/>
              <a:gd name="T70" fmla="*/ 14 w 283"/>
              <a:gd name="T71" fmla="*/ 113 h 114"/>
              <a:gd name="T72" fmla="*/ 35 w 283"/>
              <a:gd name="T73" fmla="*/ 113 h 114"/>
              <a:gd name="T74" fmla="*/ 66 w 283"/>
              <a:gd name="T75" fmla="*/ 89 h 114"/>
              <a:gd name="T76" fmla="*/ 81 w 283"/>
              <a:gd name="T77" fmla="*/ 89 h 114"/>
              <a:gd name="T78" fmla="*/ 90 w 283"/>
              <a:gd name="T79" fmla="*/ 89 h 114"/>
              <a:gd name="T80" fmla="*/ 112 w 283"/>
              <a:gd name="T81" fmla="*/ 113 h 114"/>
              <a:gd name="T82" fmla="*/ 142 w 283"/>
              <a:gd name="T83" fmla="*/ 89 h 114"/>
              <a:gd name="T84" fmla="*/ 170 w 283"/>
              <a:gd name="T85" fmla="*/ 89 h 114"/>
              <a:gd name="T86" fmla="*/ 190 w 283"/>
              <a:gd name="T87" fmla="*/ 113 h 114"/>
              <a:gd name="T88" fmla="*/ 210 w 283"/>
              <a:gd name="T89" fmla="*/ 108 h 114"/>
              <a:gd name="T90" fmla="*/ 266 w 283"/>
              <a:gd name="T91" fmla="*/ 89 h 114"/>
              <a:gd name="T92" fmla="*/ 220 w 283"/>
              <a:gd name="T93"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3" h="114">
                <a:moveTo>
                  <a:pt x="281" y="87"/>
                </a:moveTo>
                <a:cubicBezTo>
                  <a:pt x="266" y="87"/>
                  <a:pt x="266" y="87"/>
                  <a:pt x="266" y="87"/>
                </a:cubicBezTo>
                <a:cubicBezTo>
                  <a:pt x="269" y="77"/>
                  <a:pt x="269" y="77"/>
                  <a:pt x="269" y="77"/>
                </a:cubicBezTo>
                <a:cubicBezTo>
                  <a:pt x="239" y="77"/>
                  <a:pt x="239" y="77"/>
                  <a:pt x="239" y="77"/>
                </a:cubicBezTo>
                <a:cubicBezTo>
                  <a:pt x="237" y="87"/>
                  <a:pt x="237" y="87"/>
                  <a:pt x="237" y="87"/>
                </a:cubicBezTo>
                <a:cubicBezTo>
                  <a:pt x="222" y="87"/>
                  <a:pt x="222" y="87"/>
                  <a:pt x="222" y="87"/>
                </a:cubicBezTo>
                <a:cubicBezTo>
                  <a:pt x="222" y="85"/>
                  <a:pt x="222" y="85"/>
                  <a:pt x="222" y="85"/>
                </a:cubicBezTo>
                <a:cubicBezTo>
                  <a:pt x="223" y="84"/>
                  <a:pt x="223" y="83"/>
                  <a:pt x="223" y="81"/>
                </a:cubicBezTo>
                <a:cubicBezTo>
                  <a:pt x="226" y="71"/>
                  <a:pt x="233" y="60"/>
                  <a:pt x="244" y="60"/>
                </a:cubicBezTo>
                <a:cubicBezTo>
                  <a:pt x="249" y="60"/>
                  <a:pt x="254" y="62"/>
                  <a:pt x="253" y="69"/>
                </a:cubicBezTo>
                <a:cubicBezTo>
                  <a:pt x="271" y="69"/>
                  <a:pt x="271" y="69"/>
                  <a:pt x="271" y="69"/>
                </a:cubicBezTo>
                <a:cubicBezTo>
                  <a:pt x="272" y="66"/>
                  <a:pt x="273" y="61"/>
                  <a:pt x="269" y="56"/>
                </a:cubicBezTo>
                <a:cubicBezTo>
                  <a:pt x="266" y="51"/>
                  <a:pt x="258" y="48"/>
                  <a:pt x="248" y="48"/>
                </a:cubicBezTo>
                <a:cubicBezTo>
                  <a:pt x="241" y="48"/>
                  <a:pt x="231" y="50"/>
                  <a:pt x="222" y="55"/>
                </a:cubicBezTo>
                <a:cubicBezTo>
                  <a:pt x="222" y="2"/>
                  <a:pt x="222" y="2"/>
                  <a:pt x="222" y="2"/>
                </a:cubicBezTo>
                <a:cubicBezTo>
                  <a:pt x="281" y="2"/>
                  <a:pt x="281" y="2"/>
                  <a:pt x="281" y="2"/>
                </a:cubicBezTo>
                <a:cubicBezTo>
                  <a:pt x="281" y="87"/>
                  <a:pt x="281" y="87"/>
                  <a:pt x="281" y="87"/>
                </a:cubicBezTo>
                <a:cubicBezTo>
                  <a:pt x="281" y="87"/>
                  <a:pt x="281" y="87"/>
                  <a:pt x="281" y="87"/>
                </a:cubicBezTo>
                <a:close/>
                <a:moveTo>
                  <a:pt x="246" y="101"/>
                </a:moveTo>
                <a:cubicBezTo>
                  <a:pt x="243" y="102"/>
                  <a:pt x="240" y="102"/>
                  <a:pt x="237" y="102"/>
                </a:cubicBezTo>
                <a:cubicBezTo>
                  <a:pt x="228" y="102"/>
                  <a:pt x="222" y="98"/>
                  <a:pt x="222" y="89"/>
                </a:cubicBezTo>
                <a:cubicBezTo>
                  <a:pt x="249" y="89"/>
                  <a:pt x="249" y="89"/>
                  <a:pt x="249" y="89"/>
                </a:cubicBezTo>
                <a:cubicBezTo>
                  <a:pt x="246" y="101"/>
                  <a:pt x="246" y="101"/>
                  <a:pt x="246" y="101"/>
                </a:cubicBezTo>
                <a:cubicBezTo>
                  <a:pt x="246" y="101"/>
                  <a:pt x="246" y="101"/>
                  <a:pt x="246" y="101"/>
                </a:cubicBezTo>
                <a:close/>
                <a:moveTo>
                  <a:pt x="213" y="53"/>
                </a:moveTo>
                <a:cubicBezTo>
                  <a:pt x="213" y="65"/>
                  <a:pt x="213" y="65"/>
                  <a:pt x="213" y="65"/>
                </a:cubicBezTo>
                <a:cubicBezTo>
                  <a:pt x="209" y="71"/>
                  <a:pt x="206" y="77"/>
                  <a:pt x="205" y="82"/>
                </a:cubicBezTo>
                <a:cubicBezTo>
                  <a:pt x="204" y="83"/>
                  <a:pt x="204" y="85"/>
                  <a:pt x="204" y="87"/>
                </a:cubicBezTo>
                <a:cubicBezTo>
                  <a:pt x="195" y="87"/>
                  <a:pt x="195" y="87"/>
                  <a:pt x="195" y="87"/>
                </a:cubicBezTo>
                <a:cubicBezTo>
                  <a:pt x="203" y="52"/>
                  <a:pt x="203" y="52"/>
                  <a:pt x="203" y="52"/>
                </a:cubicBezTo>
                <a:cubicBezTo>
                  <a:pt x="178" y="52"/>
                  <a:pt x="178" y="52"/>
                  <a:pt x="178" y="52"/>
                </a:cubicBezTo>
                <a:cubicBezTo>
                  <a:pt x="156" y="87"/>
                  <a:pt x="156" y="87"/>
                  <a:pt x="156" y="87"/>
                </a:cubicBezTo>
                <a:cubicBezTo>
                  <a:pt x="154" y="87"/>
                  <a:pt x="154" y="87"/>
                  <a:pt x="154" y="87"/>
                </a:cubicBezTo>
                <a:cubicBezTo>
                  <a:pt x="154" y="2"/>
                  <a:pt x="154" y="2"/>
                  <a:pt x="154" y="2"/>
                </a:cubicBezTo>
                <a:cubicBezTo>
                  <a:pt x="213" y="2"/>
                  <a:pt x="213" y="2"/>
                  <a:pt x="213" y="2"/>
                </a:cubicBezTo>
                <a:cubicBezTo>
                  <a:pt x="213" y="53"/>
                  <a:pt x="213" y="53"/>
                  <a:pt x="213" y="53"/>
                </a:cubicBezTo>
                <a:cubicBezTo>
                  <a:pt x="213" y="53"/>
                  <a:pt x="213" y="53"/>
                  <a:pt x="213" y="53"/>
                </a:cubicBezTo>
                <a:close/>
                <a:moveTo>
                  <a:pt x="180" y="87"/>
                </a:moveTo>
                <a:cubicBezTo>
                  <a:pt x="171" y="87"/>
                  <a:pt x="171" y="87"/>
                  <a:pt x="171" y="87"/>
                </a:cubicBezTo>
                <a:cubicBezTo>
                  <a:pt x="185" y="66"/>
                  <a:pt x="185" y="66"/>
                  <a:pt x="185" y="66"/>
                </a:cubicBezTo>
                <a:cubicBezTo>
                  <a:pt x="180" y="87"/>
                  <a:pt x="180" y="87"/>
                  <a:pt x="180" y="87"/>
                </a:cubicBezTo>
                <a:cubicBezTo>
                  <a:pt x="180" y="87"/>
                  <a:pt x="180" y="87"/>
                  <a:pt x="180" y="87"/>
                </a:cubicBezTo>
                <a:close/>
                <a:moveTo>
                  <a:pt x="145" y="52"/>
                </a:moveTo>
                <a:cubicBezTo>
                  <a:pt x="130" y="52"/>
                  <a:pt x="130" y="52"/>
                  <a:pt x="130" y="52"/>
                </a:cubicBezTo>
                <a:cubicBezTo>
                  <a:pt x="120" y="87"/>
                  <a:pt x="120" y="87"/>
                  <a:pt x="120" y="87"/>
                </a:cubicBezTo>
                <a:cubicBezTo>
                  <a:pt x="104" y="87"/>
                  <a:pt x="104" y="87"/>
                  <a:pt x="104" y="87"/>
                </a:cubicBezTo>
                <a:cubicBezTo>
                  <a:pt x="112" y="84"/>
                  <a:pt x="117" y="78"/>
                  <a:pt x="119" y="70"/>
                </a:cubicBezTo>
                <a:cubicBezTo>
                  <a:pt x="120" y="64"/>
                  <a:pt x="119" y="59"/>
                  <a:pt x="117" y="56"/>
                </a:cubicBezTo>
                <a:cubicBezTo>
                  <a:pt x="113" y="51"/>
                  <a:pt x="105" y="52"/>
                  <a:pt x="98" y="52"/>
                </a:cubicBezTo>
                <a:cubicBezTo>
                  <a:pt x="97" y="52"/>
                  <a:pt x="86" y="52"/>
                  <a:pt x="86" y="52"/>
                </a:cubicBezTo>
                <a:cubicBezTo>
                  <a:pt x="86" y="2"/>
                  <a:pt x="86" y="2"/>
                  <a:pt x="86" y="2"/>
                </a:cubicBezTo>
                <a:cubicBezTo>
                  <a:pt x="145" y="2"/>
                  <a:pt x="145" y="2"/>
                  <a:pt x="145" y="2"/>
                </a:cubicBezTo>
                <a:cubicBezTo>
                  <a:pt x="145" y="52"/>
                  <a:pt x="145" y="52"/>
                  <a:pt x="145" y="52"/>
                </a:cubicBezTo>
                <a:cubicBezTo>
                  <a:pt x="145" y="52"/>
                  <a:pt x="145" y="52"/>
                  <a:pt x="145" y="52"/>
                </a:cubicBezTo>
                <a:close/>
                <a:moveTo>
                  <a:pt x="135" y="87"/>
                </a:moveTo>
                <a:cubicBezTo>
                  <a:pt x="141" y="65"/>
                  <a:pt x="141" y="65"/>
                  <a:pt x="141" y="65"/>
                </a:cubicBezTo>
                <a:cubicBezTo>
                  <a:pt x="142" y="87"/>
                  <a:pt x="142" y="87"/>
                  <a:pt x="142" y="87"/>
                </a:cubicBezTo>
                <a:cubicBezTo>
                  <a:pt x="135" y="87"/>
                  <a:pt x="135" y="87"/>
                  <a:pt x="135" y="87"/>
                </a:cubicBezTo>
                <a:cubicBezTo>
                  <a:pt x="135" y="87"/>
                  <a:pt x="135" y="87"/>
                  <a:pt x="135" y="87"/>
                </a:cubicBezTo>
                <a:close/>
                <a:moveTo>
                  <a:pt x="93" y="79"/>
                </a:moveTo>
                <a:cubicBezTo>
                  <a:pt x="93" y="79"/>
                  <a:pt x="93" y="79"/>
                  <a:pt x="93" y="79"/>
                </a:cubicBezTo>
                <a:cubicBezTo>
                  <a:pt x="92" y="79"/>
                  <a:pt x="91" y="79"/>
                  <a:pt x="91" y="79"/>
                </a:cubicBezTo>
                <a:cubicBezTo>
                  <a:pt x="90" y="79"/>
                  <a:pt x="89" y="79"/>
                  <a:pt x="89" y="79"/>
                </a:cubicBezTo>
                <a:cubicBezTo>
                  <a:pt x="85" y="79"/>
                  <a:pt x="85" y="79"/>
                  <a:pt x="85" y="79"/>
                </a:cubicBezTo>
                <a:cubicBezTo>
                  <a:pt x="87" y="72"/>
                  <a:pt x="87" y="72"/>
                  <a:pt x="87" y="72"/>
                </a:cubicBezTo>
                <a:cubicBezTo>
                  <a:pt x="87" y="69"/>
                  <a:pt x="87" y="69"/>
                  <a:pt x="87" y="69"/>
                </a:cubicBezTo>
                <a:cubicBezTo>
                  <a:pt x="89" y="62"/>
                  <a:pt x="89" y="62"/>
                  <a:pt x="89" y="62"/>
                </a:cubicBezTo>
                <a:cubicBezTo>
                  <a:pt x="90" y="62"/>
                  <a:pt x="91" y="62"/>
                  <a:pt x="92" y="62"/>
                </a:cubicBezTo>
                <a:cubicBezTo>
                  <a:pt x="95" y="62"/>
                  <a:pt x="95" y="62"/>
                  <a:pt x="95" y="62"/>
                </a:cubicBezTo>
                <a:cubicBezTo>
                  <a:pt x="100" y="62"/>
                  <a:pt x="103" y="62"/>
                  <a:pt x="104" y="63"/>
                </a:cubicBezTo>
                <a:cubicBezTo>
                  <a:pt x="105" y="65"/>
                  <a:pt x="105" y="67"/>
                  <a:pt x="104" y="70"/>
                </a:cubicBezTo>
                <a:cubicBezTo>
                  <a:pt x="102" y="75"/>
                  <a:pt x="100" y="78"/>
                  <a:pt x="93" y="79"/>
                </a:cubicBezTo>
                <a:moveTo>
                  <a:pt x="76" y="55"/>
                </a:moveTo>
                <a:cubicBezTo>
                  <a:pt x="75" y="58"/>
                  <a:pt x="75" y="58"/>
                  <a:pt x="75" y="58"/>
                </a:cubicBezTo>
                <a:cubicBezTo>
                  <a:pt x="67" y="86"/>
                  <a:pt x="67" y="86"/>
                  <a:pt x="67" y="86"/>
                </a:cubicBezTo>
                <a:cubicBezTo>
                  <a:pt x="67" y="87"/>
                  <a:pt x="67" y="87"/>
                  <a:pt x="67" y="87"/>
                </a:cubicBezTo>
                <a:cubicBezTo>
                  <a:pt x="39" y="87"/>
                  <a:pt x="39" y="87"/>
                  <a:pt x="39" y="87"/>
                </a:cubicBezTo>
                <a:cubicBezTo>
                  <a:pt x="37" y="82"/>
                  <a:pt x="37" y="82"/>
                  <a:pt x="37" y="82"/>
                </a:cubicBezTo>
                <a:cubicBezTo>
                  <a:pt x="67" y="52"/>
                  <a:pt x="67" y="52"/>
                  <a:pt x="67" y="52"/>
                </a:cubicBezTo>
                <a:cubicBezTo>
                  <a:pt x="48" y="52"/>
                  <a:pt x="48" y="52"/>
                  <a:pt x="48" y="52"/>
                </a:cubicBezTo>
                <a:cubicBezTo>
                  <a:pt x="25" y="77"/>
                  <a:pt x="25" y="77"/>
                  <a:pt x="25" y="77"/>
                </a:cubicBezTo>
                <a:cubicBezTo>
                  <a:pt x="32" y="52"/>
                  <a:pt x="32" y="52"/>
                  <a:pt x="32" y="52"/>
                </a:cubicBezTo>
                <a:cubicBezTo>
                  <a:pt x="18" y="52"/>
                  <a:pt x="18" y="52"/>
                  <a:pt x="18" y="52"/>
                </a:cubicBezTo>
                <a:cubicBezTo>
                  <a:pt x="18" y="2"/>
                  <a:pt x="18" y="2"/>
                  <a:pt x="18" y="2"/>
                </a:cubicBezTo>
                <a:cubicBezTo>
                  <a:pt x="76" y="2"/>
                  <a:pt x="76" y="2"/>
                  <a:pt x="76" y="2"/>
                </a:cubicBezTo>
                <a:cubicBezTo>
                  <a:pt x="76" y="55"/>
                  <a:pt x="76" y="55"/>
                  <a:pt x="76" y="55"/>
                </a:cubicBezTo>
                <a:cubicBezTo>
                  <a:pt x="76" y="55"/>
                  <a:pt x="76" y="55"/>
                  <a:pt x="76" y="55"/>
                </a:cubicBezTo>
                <a:close/>
                <a:moveTo>
                  <a:pt x="22" y="87"/>
                </a:moveTo>
                <a:cubicBezTo>
                  <a:pt x="22" y="87"/>
                  <a:pt x="22" y="87"/>
                  <a:pt x="22" y="87"/>
                </a:cubicBezTo>
                <a:cubicBezTo>
                  <a:pt x="22" y="87"/>
                  <a:pt x="22" y="87"/>
                  <a:pt x="22" y="87"/>
                </a:cubicBezTo>
                <a:cubicBezTo>
                  <a:pt x="22" y="87"/>
                  <a:pt x="22" y="87"/>
                  <a:pt x="22" y="87"/>
                </a:cubicBezTo>
                <a:cubicBezTo>
                  <a:pt x="22" y="87"/>
                  <a:pt x="22" y="87"/>
                  <a:pt x="22" y="87"/>
                </a:cubicBezTo>
                <a:close/>
                <a:moveTo>
                  <a:pt x="220" y="0"/>
                </a:moveTo>
                <a:cubicBezTo>
                  <a:pt x="220" y="57"/>
                  <a:pt x="220" y="57"/>
                  <a:pt x="220" y="57"/>
                </a:cubicBezTo>
                <a:cubicBezTo>
                  <a:pt x="218" y="59"/>
                  <a:pt x="216" y="60"/>
                  <a:pt x="215" y="62"/>
                </a:cubicBezTo>
                <a:cubicBezTo>
                  <a:pt x="215" y="0"/>
                  <a:pt x="215" y="0"/>
                  <a:pt x="215" y="0"/>
                </a:cubicBezTo>
                <a:cubicBezTo>
                  <a:pt x="152" y="0"/>
                  <a:pt x="152" y="0"/>
                  <a:pt x="152" y="0"/>
                </a:cubicBezTo>
                <a:cubicBezTo>
                  <a:pt x="152" y="52"/>
                  <a:pt x="152" y="52"/>
                  <a:pt x="152" y="52"/>
                </a:cubicBezTo>
                <a:cubicBezTo>
                  <a:pt x="147" y="52"/>
                  <a:pt x="147" y="52"/>
                  <a:pt x="147" y="52"/>
                </a:cubicBezTo>
                <a:cubicBezTo>
                  <a:pt x="147" y="0"/>
                  <a:pt x="147" y="0"/>
                  <a:pt x="147" y="0"/>
                </a:cubicBezTo>
                <a:cubicBezTo>
                  <a:pt x="84" y="0"/>
                  <a:pt x="84" y="0"/>
                  <a:pt x="84" y="0"/>
                </a:cubicBezTo>
                <a:cubicBezTo>
                  <a:pt x="84" y="52"/>
                  <a:pt x="84" y="52"/>
                  <a:pt x="84" y="52"/>
                </a:cubicBezTo>
                <a:cubicBezTo>
                  <a:pt x="79" y="52"/>
                  <a:pt x="79" y="52"/>
                  <a:pt x="79" y="52"/>
                </a:cubicBezTo>
                <a:cubicBezTo>
                  <a:pt x="79" y="0"/>
                  <a:pt x="79" y="0"/>
                  <a:pt x="79" y="0"/>
                </a:cubicBezTo>
                <a:cubicBezTo>
                  <a:pt x="16" y="0"/>
                  <a:pt x="16" y="0"/>
                  <a:pt x="16" y="0"/>
                </a:cubicBezTo>
                <a:cubicBezTo>
                  <a:pt x="16" y="59"/>
                  <a:pt x="16" y="59"/>
                  <a:pt x="16" y="59"/>
                </a:cubicBezTo>
                <a:cubicBezTo>
                  <a:pt x="0" y="113"/>
                  <a:pt x="0" y="113"/>
                  <a:pt x="0" y="113"/>
                </a:cubicBezTo>
                <a:cubicBezTo>
                  <a:pt x="14" y="113"/>
                  <a:pt x="14" y="113"/>
                  <a:pt x="14" y="113"/>
                </a:cubicBezTo>
                <a:cubicBezTo>
                  <a:pt x="21" y="89"/>
                  <a:pt x="21" y="89"/>
                  <a:pt x="21" y="89"/>
                </a:cubicBezTo>
                <a:cubicBezTo>
                  <a:pt x="23" y="89"/>
                  <a:pt x="23" y="89"/>
                  <a:pt x="23" y="89"/>
                </a:cubicBezTo>
                <a:cubicBezTo>
                  <a:pt x="35" y="113"/>
                  <a:pt x="35" y="113"/>
                  <a:pt x="35" y="113"/>
                </a:cubicBezTo>
                <a:cubicBezTo>
                  <a:pt x="52" y="113"/>
                  <a:pt x="52" y="113"/>
                  <a:pt x="52" y="113"/>
                </a:cubicBezTo>
                <a:cubicBezTo>
                  <a:pt x="40" y="89"/>
                  <a:pt x="40" y="89"/>
                  <a:pt x="40" y="89"/>
                </a:cubicBezTo>
                <a:cubicBezTo>
                  <a:pt x="66" y="89"/>
                  <a:pt x="66" y="89"/>
                  <a:pt x="66" y="89"/>
                </a:cubicBezTo>
                <a:cubicBezTo>
                  <a:pt x="59" y="113"/>
                  <a:pt x="59" y="113"/>
                  <a:pt x="59" y="113"/>
                </a:cubicBezTo>
                <a:cubicBezTo>
                  <a:pt x="74" y="113"/>
                  <a:pt x="74" y="113"/>
                  <a:pt x="74" y="113"/>
                </a:cubicBezTo>
                <a:cubicBezTo>
                  <a:pt x="81" y="89"/>
                  <a:pt x="81" y="89"/>
                  <a:pt x="81" y="89"/>
                </a:cubicBezTo>
                <a:cubicBezTo>
                  <a:pt x="85" y="89"/>
                  <a:pt x="85" y="89"/>
                  <a:pt x="85" y="89"/>
                </a:cubicBezTo>
                <a:cubicBezTo>
                  <a:pt x="85" y="89"/>
                  <a:pt x="85" y="89"/>
                  <a:pt x="85" y="89"/>
                </a:cubicBezTo>
                <a:cubicBezTo>
                  <a:pt x="90" y="89"/>
                  <a:pt x="90" y="89"/>
                  <a:pt x="90" y="89"/>
                </a:cubicBezTo>
                <a:cubicBezTo>
                  <a:pt x="90" y="89"/>
                  <a:pt x="90" y="89"/>
                  <a:pt x="90" y="89"/>
                </a:cubicBezTo>
                <a:cubicBezTo>
                  <a:pt x="119" y="89"/>
                  <a:pt x="119" y="89"/>
                  <a:pt x="119" y="89"/>
                </a:cubicBezTo>
                <a:cubicBezTo>
                  <a:pt x="112" y="113"/>
                  <a:pt x="112" y="113"/>
                  <a:pt x="112" y="113"/>
                </a:cubicBezTo>
                <a:cubicBezTo>
                  <a:pt x="128" y="113"/>
                  <a:pt x="128" y="113"/>
                  <a:pt x="128" y="113"/>
                </a:cubicBezTo>
                <a:cubicBezTo>
                  <a:pt x="135" y="89"/>
                  <a:pt x="135" y="89"/>
                  <a:pt x="135" y="89"/>
                </a:cubicBezTo>
                <a:cubicBezTo>
                  <a:pt x="142" y="89"/>
                  <a:pt x="142" y="89"/>
                  <a:pt x="142" y="89"/>
                </a:cubicBezTo>
                <a:cubicBezTo>
                  <a:pt x="142" y="113"/>
                  <a:pt x="142" y="113"/>
                  <a:pt x="142" y="113"/>
                </a:cubicBezTo>
                <a:cubicBezTo>
                  <a:pt x="155" y="113"/>
                  <a:pt x="155" y="113"/>
                  <a:pt x="155" y="113"/>
                </a:cubicBezTo>
                <a:cubicBezTo>
                  <a:pt x="170" y="89"/>
                  <a:pt x="170" y="89"/>
                  <a:pt x="170" y="89"/>
                </a:cubicBezTo>
                <a:cubicBezTo>
                  <a:pt x="180" y="89"/>
                  <a:pt x="180" y="89"/>
                  <a:pt x="180" y="89"/>
                </a:cubicBezTo>
                <a:cubicBezTo>
                  <a:pt x="175" y="113"/>
                  <a:pt x="175" y="113"/>
                  <a:pt x="175" y="113"/>
                </a:cubicBezTo>
                <a:cubicBezTo>
                  <a:pt x="190" y="113"/>
                  <a:pt x="190" y="113"/>
                  <a:pt x="190" y="113"/>
                </a:cubicBezTo>
                <a:cubicBezTo>
                  <a:pt x="195" y="89"/>
                  <a:pt x="195" y="89"/>
                  <a:pt x="195" y="89"/>
                </a:cubicBezTo>
                <a:cubicBezTo>
                  <a:pt x="204" y="89"/>
                  <a:pt x="204" y="89"/>
                  <a:pt x="204" y="89"/>
                </a:cubicBezTo>
                <a:cubicBezTo>
                  <a:pt x="203" y="96"/>
                  <a:pt x="205" y="103"/>
                  <a:pt x="210" y="108"/>
                </a:cubicBezTo>
                <a:cubicBezTo>
                  <a:pt x="216" y="113"/>
                  <a:pt x="225" y="114"/>
                  <a:pt x="232" y="114"/>
                </a:cubicBezTo>
                <a:cubicBezTo>
                  <a:pt x="241" y="114"/>
                  <a:pt x="251" y="113"/>
                  <a:pt x="260" y="111"/>
                </a:cubicBezTo>
                <a:cubicBezTo>
                  <a:pt x="266" y="89"/>
                  <a:pt x="266" y="89"/>
                  <a:pt x="266" y="89"/>
                </a:cubicBezTo>
                <a:cubicBezTo>
                  <a:pt x="283" y="89"/>
                  <a:pt x="283" y="89"/>
                  <a:pt x="283" y="89"/>
                </a:cubicBezTo>
                <a:cubicBezTo>
                  <a:pt x="283" y="0"/>
                  <a:pt x="283" y="0"/>
                  <a:pt x="283" y="0"/>
                </a:cubicBezTo>
                <a:cubicBezTo>
                  <a:pt x="220" y="0"/>
                  <a:pt x="220" y="0"/>
                  <a:pt x="220" y="0"/>
                </a:cubicBezTo>
                <a:cubicBezTo>
                  <a:pt x="220" y="0"/>
                  <a:pt x="220" y="0"/>
                  <a:pt x="220"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400" noProof="0" dirty="0"/>
          </a:p>
        </p:txBody>
      </p:sp>
      <p:sp>
        <p:nvSpPr>
          <p:cNvPr id="9" name="Text Placeholder 3"/>
          <p:cNvSpPr>
            <a:spLocks noGrp="1"/>
          </p:cNvSpPr>
          <p:nvPr>
            <p:ph type="body" sz="quarter" idx="11"/>
          </p:nvPr>
        </p:nvSpPr>
        <p:spPr>
          <a:xfrm>
            <a:off x="2726400" y="5036400"/>
            <a:ext cx="8230267" cy="216000"/>
          </a:xfrm>
        </p:spPr>
        <p:txBody>
          <a:bodyPr/>
          <a:lstStyle>
            <a:lvl1pPr>
              <a:defRPr sz="1100">
                <a:solidFill>
                  <a:schemeClr val="bg1"/>
                </a:solidFill>
              </a:defRPr>
            </a:lvl1pPr>
            <a:lvl2pPr>
              <a:defRPr sz="1100">
                <a:solidFill>
                  <a:schemeClr val="bg1"/>
                </a:solidFill>
              </a:defRPr>
            </a:lvl2pPr>
            <a:lvl3pPr>
              <a:buClr>
                <a:schemeClr val="bg1"/>
              </a:buClr>
              <a:defRPr sz="1100">
                <a:solidFill>
                  <a:schemeClr val="bg1"/>
                </a:solidFill>
              </a:defRPr>
            </a:lvl3pPr>
            <a:lvl4pPr>
              <a:buClr>
                <a:schemeClr val="bg1"/>
              </a:buClr>
              <a:defRPr sz="1100">
                <a:solidFill>
                  <a:schemeClr val="bg1"/>
                </a:solidFill>
              </a:defRPr>
            </a:lvl4pPr>
            <a:lvl5pPr>
              <a:buClr>
                <a:schemeClr val="bg1"/>
              </a:buClr>
              <a:defRPr sz="1100">
                <a:solidFill>
                  <a:schemeClr val="bg1"/>
                </a:solidFill>
              </a:defRPr>
            </a:lvl5pPr>
          </a:lstStyle>
          <a:p>
            <a:pPr lvl="0"/>
            <a:r>
              <a:rPr lang="en-US" noProof="0"/>
              <a:t>Click to edit Master text styles</a:t>
            </a:r>
          </a:p>
        </p:txBody>
      </p:sp>
      <p:sp>
        <p:nvSpPr>
          <p:cNvPr id="10" name="Text Placeholder 3"/>
          <p:cNvSpPr>
            <a:spLocks noGrp="1"/>
          </p:cNvSpPr>
          <p:nvPr>
            <p:ph type="body" sz="quarter" idx="12"/>
          </p:nvPr>
        </p:nvSpPr>
        <p:spPr>
          <a:xfrm>
            <a:off x="2726400" y="5382987"/>
            <a:ext cx="8217600" cy="216000"/>
          </a:xfrm>
        </p:spPr>
        <p:txBody>
          <a:bodyPr/>
          <a:lstStyle>
            <a:lvl1pPr>
              <a:defRPr sz="1100" b="0">
                <a:solidFill>
                  <a:schemeClr val="bg1"/>
                </a:solidFill>
              </a:defRPr>
            </a:lvl1pPr>
            <a:lvl2pPr>
              <a:defRPr sz="1100">
                <a:solidFill>
                  <a:schemeClr val="bg1"/>
                </a:solidFill>
              </a:defRPr>
            </a:lvl2pPr>
            <a:lvl3pPr>
              <a:buClr>
                <a:schemeClr val="bg1"/>
              </a:buClr>
              <a:defRPr sz="1100">
                <a:solidFill>
                  <a:schemeClr val="bg1"/>
                </a:solidFill>
              </a:defRPr>
            </a:lvl3pPr>
            <a:lvl4pPr>
              <a:buClr>
                <a:schemeClr val="bg1"/>
              </a:buClr>
              <a:defRPr sz="1100">
                <a:solidFill>
                  <a:schemeClr val="bg1"/>
                </a:solidFill>
              </a:defRPr>
            </a:lvl4pPr>
            <a:lvl5pPr>
              <a:buClr>
                <a:schemeClr val="bg1"/>
              </a:buClr>
              <a:defRPr sz="1100">
                <a:solidFill>
                  <a:schemeClr val="bg1"/>
                </a:solidFill>
              </a:defRPr>
            </a:lvl5pPr>
          </a:lstStyle>
          <a:p>
            <a:pPr lvl="0"/>
            <a:r>
              <a:rPr lang="en-US" noProof="0"/>
              <a:t>Click to edit Master text styles</a:t>
            </a:r>
          </a:p>
        </p:txBody>
      </p:sp>
    </p:spTree>
    <p:extLst>
      <p:ext uri="{BB962C8B-B14F-4D97-AF65-F5344CB8AC3E}">
        <p14:creationId xmlns:p14="http://schemas.microsoft.com/office/powerpoint/2010/main" val="636484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a:t>Click to edit Master title style</a:t>
            </a:r>
            <a:endParaRPr lang="en-US" noProof="0" dirty="0"/>
          </a:p>
        </p:txBody>
      </p:sp>
    </p:spTree>
    <p:extLst>
      <p:ext uri="{BB962C8B-B14F-4D97-AF65-F5344CB8AC3E}">
        <p14:creationId xmlns:p14="http://schemas.microsoft.com/office/powerpoint/2010/main" val="3389696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Only with Supertitle">
    <p:spTree>
      <p:nvGrpSpPr>
        <p:cNvPr id="1" name=""/>
        <p:cNvGrpSpPr/>
        <p:nvPr/>
      </p:nvGrpSpPr>
      <p:grpSpPr>
        <a:xfrm>
          <a:off x="0" y="0"/>
          <a:ext cx="0" cy="0"/>
          <a:chOff x="0" y="0"/>
          <a:chExt cx="0" cy="0"/>
        </a:xfrm>
      </p:grpSpPr>
      <p:sp>
        <p:nvSpPr>
          <p:cNvPr id="2" name="Title 1"/>
          <p:cNvSpPr>
            <a:spLocks noGrp="1"/>
          </p:cNvSpPr>
          <p:nvPr>
            <p:ph type="title"/>
          </p:nvPr>
        </p:nvSpPr>
        <p:spPr>
          <a:xfrm>
            <a:off x="996317" y="432000"/>
            <a:ext cx="10202967" cy="518400"/>
          </a:xfrm>
        </p:spPr>
        <p:txBody>
          <a:bodyPr/>
          <a:lstStyle/>
          <a:p>
            <a:r>
              <a:rPr lang="en-US" noProof="0"/>
              <a:t>Click to edit Master title style</a:t>
            </a:r>
            <a:endParaRPr lang="en-US" noProof="0" dirty="0"/>
          </a:p>
        </p:txBody>
      </p:sp>
      <p:sp>
        <p:nvSpPr>
          <p:cNvPr id="3" name="Text Placeholder 4"/>
          <p:cNvSpPr>
            <a:spLocks noGrp="1"/>
          </p:cNvSpPr>
          <p:nvPr>
            <p:ph type="body" sz="quarter" idx="12" hasCustomPrompt="1"/>
          </p:nvPr>
        </p:nvSpPr>
        <p:spPr>
          <a:xfrm>
            <a:off x="996318" y="227993"/>
            <a:ext cx="10202967" cy="173736"/>
          </a:xfrm>
        </p:spPr>
        <p:txBody>
          <a:bodyPr anchor="b"/>
          <a:lstStyle>
            <a:lvl1pPr>
              <a:spcAft>
                <a:spcPts val="0"/>
              </a:spcAft>
              <a:defRPr sz="1200"/>
            </a:lvl1pPr>
          </a:lstStyle>
          <a:p>
            <a:pPr lvl="0"/>
            <a:r>
              <a:rPr lang="en-US" dirty="0"/>
              <a:t>Super title here</a:t>
            </a:r>
          </a:p>
        </p:txBody>
      </p:sp>
    </p:spTree>
    <p:extLst>
      <p:ext uri="{BB962C8B-B14F-4D97-AF65-F5344CB8AC3E}">
        <p14:creationId xmlns:p14="http://schemas.microsoft.com/office/powerpoint/2010/main" val="79176326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ONE COLUMN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a:t>Click to edit Master title style</a:t>
            </a:r>
            <a:endParaRPr lang="en-US" noProof="0" dirty="0"/>
          </a:p>
        </p:txBody>
      </p:sp>
      <p:sp>
        <p:nvSpPr>
          <p:cNvPr id="9" name="Text Placeholder 8"/>
          <p:cNvSpPr>
            <a:spLocks noGrp="1"/>
          </p:cNvSpPr>
          <p:nvPr>
            <p:ph type="body" sz="quarter" idx="10"/>
          </p:nvPr>
        </p:nvSpPr>
        <p:spPr>
          <a:xfrm>
            <a:off x="1003200" y="1209601"/>
            <a:ext cx="10185600" cy="4594225"/>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Tree>
    <p:extLst>
      <p:ext uri="{BB962C8B-B14F-4D97-AF65-F5344CB8AC3E}">
        <p14:creationId xmlns:p14="http://schemas.microsoft.com/office/powerpoint/2010/main" val="112425689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ONE COLUMN TEXT with Supertit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a:t>Click to edit Master title style</a:t>
            </a:r>
            <a:endParaRPr lang="en-US" noProof="0" dirty="0"/>
          </a:p>
        </p:txBody>
      </p:sp>
      <p:sp>
        <p:nvSpPr>
          <p:cNvPr id="9" name="Text Placeholder 8"/>
          <p:cNvSpPr>
            <a:spLocks noGrp="1"/>
          </p:cNvSpPr>
          <p:nvPr>
            <p:ph type="body" sz="quarter" idx="10"/>
          </p:nvPr>
        </p:nvSpPr>
        <p:spPr>
          <a:xfrm>
            <a:off x="1003200" y="1209601"/>
            <a:ext cx="10185600" cy="4594225"/>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4" name="Text Placeholder 4"/>
          <p:cNvSpPr>
            <a:spLocks noGrp="1"/>
          </p:cNvSpPr>
          <p:nvPr>
            <p:ph type="body" sz="quarter" idx="12" hasCustomPrompt="1"/>
          </p:nvPr>
        </p:nvSpPr>
        <p:spPr>
          <a:xfrm>
            <a:off x="996318" y="227993"/>
            <a:ext cx="10202967" cy="173736"/>
          </a:xfrm>
        </p:spPr>
        <p:txBody>
          <a:bodyPr anchor="b"/>
          <a:lstStyle>
            <a:lvl1pPr>
              <a:spcAft>
                <a:spcPts val="0"/>
              </a:spcAft>
              <a:defRPr sz="1200"/>
            </a:lvl1pPr>
          </a:lstStyle>
          <a:p>
            <a:pPr lvl="0"/>
            <a:r>
              <a:rPr lang="en-US" dirty="0"/>
              <a:t>Super title here</a:t>
            </a:r>
          </a:p>
        </p:txBody>
      </p:sp>
    </p:spTree>
    <p:extLst>
      <p:ext uri="{BB962C8B-B14F-4D97-AF65-F5344CB8AC3E}">
        <p14:creationId xmlns:p14="http://schemas.microsoft.com/office/powerpoint/2010/main" val="416917158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WO COLUMN TEXT">
    <p:spTree>
      <p:nvGrpSpPr>
        <p:cNvPr id="1" name=""/>
        <p:cNvGrpSpPr/>
        <p:nvPr/>
      </p:nvGrpSpPr>
      <p:grpSpPr>
        <a:xfrm>
          <a:off x="0" y="0"/>
          <a:ext cx="0" cy="0"/>
          <a:chOff x="0" y="0"/>
          <a:chExt cx="0" cy="0"/>
        </a:xfrm>
      </p:grpSpPr>
      <p:sp>
        <p:nvSpPr>
          <p:cNvPr id="2" name="Title 1"/>
          <p:cNvSpPr>
            <a:spLocks noGrp="1"/>
          </p:cNvSpPr>
          <p:nvPr>
            <p:ph type="title"/>
          </p:nvPr>
        </p:nvSpPr>
        <p:spPr>
          <a:xfrm>
            <a:off x="1003200" y="432000"/>
            <a:ext cx="10185600" cy="518400"/>
          </a:xfrm>
        </p:spPr>
        <p:txBody>
          <a:bodyPr/>
          <a:lstStyle/>
          <a:p>
            <a:r>
              <a:rPr lang="en-US" noProof="0"/>
              <a:t>Click to edit Master title style</a:t>
            </a:r>
            <a:endParaRPr lang="en-US" noProof="0" dirty="0"/>
          </a:p>
        </p:txBody>
      </p:sp>
      <p:sp>
        <p:nvSpPr>
          <p:cNvPr id="9" name="Text Placeholder 8"/>
          <p:cNvSpPr>
            <a:spLocks noGrp="1"/>
          </p:cNvSpPr>
          <p:nvPr>
            <p:ph type="body" sz="quarter" idx="10"/>
          </p:nvPr>
        </p:nvSpPr>
        <p:spPr>
          <a:xfrm>
            <a:off x="1003200" y="1209601"/>
            <a:ext cx="4968000" cy="4594225"/>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4" name="Text Placeholder 8"/>
          <p:cNvSpPr>
            <a:spLocks noGrp="1"/>
          </p:cNvSpPr>
          <p:nvPr>
            <p:ph type="body" sz="quarter" idx="11"/>
          </p:nvPr>
        </p:nvSpPr>
        <p:spPr>
          <a:xfrm>
            <a:off x="6220800" y="1209601"/>
            <a:ext cx="4968000" cy="4594225"/>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Tree>
    <p:extLst>
      <p:ext uri="{BB962C8B-B14F-4D97-AF65-F5344CB8AC3E}">
        <p14:creationId xmlns:p14="http://schemas.microsoft.com/office/powerpoint/2010/main" val="131311604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EXT WITH IMAGE OR CHART">
    <p:spTree>
      <p:nvGrpSpPr>
        <p:cNvPr id="1" name=""/>
        <p:cNvGrpSpPr/>
        <p:nvPr/>
      </p:nvGrpSpPr>
      <p:grpSpPr>
        <a:xfrm>
          <a:off x="0" y="0"/>
          <a:ext cx="0" cy="0"/>
          <a:chOff x="0" y="0"/>
          <a:chExt cx="0" cy="0"/>
        </a:xfrm>
      </p:grpSpPr>
      <p:sp>
        <p:nvSpPr>
          <p:cNvPr id="2" name="Title 1"/>
          <p:cNvSpPr>
            <a:spLocks noGrp="1"/>
          </p:cNvSpPr>
          <p:nvPr>
            <p:ph type="title"/>
          </p:nvPr>
        </p:nvSpPr>
        <p:spPr>
          <a:xfrm>
            <a:off x="1003200" y="432000"/>
            <a:ext cx="10185600" cy="518400"/>
          </a:xfrm>
        </p:spPr>
        <p:txBody>
          <a:bodyPr/>
          <a:lstStyle/>
          <a:p>
            <a:r>
              <a:rPr lang="en-US" noProof="0"/>
              <a:t>Click to edit Master title style</a:t>
            </a:r>
            <a:endParaRPr lang="en-US" noProof="0" dirty="0"/>
          </a:p>
        </p:txBody>
      </p:sp>
      <p:sp>
        <p:nvSpPr>
          <p:cNvPr id="9" name="Text Placeholder 8"/>
          <p:cNvSpPr>
            <a:spLocks noGrp="1"/>
          </p:cNvSpPr>
          <p:nvPr>
            <p:ph type="body" sz="quarter" idx="10"/>
          </p:nvPr>
        </p:nvSpPr>
        <p:spPr>
          <a:xfrm>
            <a:off x="1003200" y="1209601"/>
            <a:ext cx="4968000" cy="4594225"/>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5" name="Chart Placeholder 4"/>
          <p:cNvSpPr>
            <a:spLocks noGrp="1"/>
          </p:cNvSpPr>
          <p:nvPr>
            <p:ph type="chart" sz="quarter" idx="13"/>
          </p:nvPr>
        </p:nvSpPr>
        <p:spPr>
          <a:xfrm>
            <a:off x="6220800" y="1209600"/>
            <a:ext cx="4968000" cy="4593600"/>
          </a:xfrm>
        </p:spPr>
        <p:txBody>
          <a:bodyPr anchor="ctr"/>
          <a:lstStyle>
            <a:lvl1pPr algn="ctr">
              <a:defRPr/>
            </a:lvl1pPr>
          </a:lstStyle>
          <a:p>
            <a:r>
              <a:rPr lang="en-US" noProof="0" dirty="0"/>
              <a:t>Click icon to add chart</a:t>
            </a:r>
          </a:p>
        </p:txBody>
      </p:sp>
    </p:spTree>
    <p:extLst>
      <p:ext uri="{BB962C8B-B14F-4D97-AF65-F5344CB8AC3E}">
        <p14:creationId xmlns:p14="http://schemas.microsoft.com/office/powerpoint/2010/main" val="64069921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 COLUMN CHART TEXT">
    <p:spTree>
      <p:nvGrpSpPr>
        <p:cNvPr id="1" name=""/>
        <p:cNvGrpSpPr/>
        <p:nvPr/>
      </p:nvGrpSpPr>
      <p:grpSpPr>
        <a:xfrm>
          <a:off x="0" y="0"/>
          <a:ext cx="0" cy="0"/>
          <a:chOff x="0" y="0"/>
          <a:chExt cx="0" cy="0"/>
        </a:xfrm>
      </p:grpSpPr>
      <p:sp>
        <p:nvSpPr>
          <p:cNvPr id="2" name="Title 1"/>
          <p:cNvSpPr>
            <a:spLocks noGrp="1"/>
          </p:cNvSpPr>
          <p:nvPr>
            <p:ph type="title"/>
          </p:nvPr>
        </p:nvSpPr>
        <p:spPr>
          <a:xfrm>
            <a:off x="1003200" y="432000"/>
            <a:ext cx="10185600" cy="518400"/>
          </a:xfrm>
        </p:spPr>
        <p:txBody>
          <a:bodyPr/>
          <a:lstStyle/>
          <a:p>
            <a:r>
              <a:rPr lang="en-US" noProof="0"/>
              <a:t>Click to edit Master title style</a:t>
            </a:r>
            <a:endParaRPr lang="en-US" noProof="0" dirty="0"/>
          </a:p>
        </p:txBody>
      </p:sp>
      <p:sp>
        <p:nvSpPr>
          <p:cNvPr id="5" name="Chart Placeholder 4"/>
          <p:cNvSpPr>
            <a:spLocks noGrp="1"/>
          </p:cNvSpPr>
          <p:nvPr>
            <p:ph type="chart" sz="quarter" idx="11"/>
          </p:nvPr>
        </p:nvSpPr>
        <p:spPr>
          <a:xfrm>
            <a:off x="6220800" y="1209600"/>
            <a:ext cx="4968000" cy="4593600"/>
          </a:xfrm>
        </p:spPr>
        <p:txBody>
          <a:bodyPr anchor="ctr"/>
          <a:lstStyle>
            <a:lvl1pPr algn="ctr">
              <a:defRPr/>
            </a:lvl1pPr>
          </a:lstStyle>
          <a:p>
            <a:r>
              <a:rPr lang="en-US" noProof="0" dirty="0"/>
              <a:t>Click icon to add chart</a:t>
            </a:r>
          </a:p>
        </p:txBody>
      </p:sp>
      <p:sp>
        <p:nvSpPr>
          <p:cNvPr id="6" name="Chart Placeholder 4"/>
          <p:cNvSpPr>
            <a:spLocks noGrp="1"/>
          </p:cNvSpPr>
          <p:nvPr>
            <p:ph type="chart" sz="quarter" idx="12"/>
          </p:nvPr>
        </p:nvSpPr>
        <p:spPr>
          <a:xfrm>
            <a:off x="1003200" y="1209600"/>
            <a:ext cx="4968000" cy="4593600"/>
          </a:xfrm>
        </p:spPr>
        <p:txBody>
          <a:bodyPr anchor="ctr"/>
          <a:lstStyle>
            <a:lvl1pPr algn="ctr">
              <a:defRPr/>
            </a:lvl1pPr>
          </a:lstStyle>
          <a:p>
            <a:r>
              <a:rPr lang="en-US" noProof="0" dirty="0"/>
              <a:t>Click icon to add chart</a:t>
            </a:r>
          </a:p>
        </p:txBody>
      </p:sp>
    </p:spTree>
    <p:extLst>
      <p:ext uri="{BB962C8B-B14F-4D97-AF65-F5344CB8AC3E}">
        <p14:creationId xmlns:p14="http://schemas.microsoft.com/office/powerpoint/2010/main" val="42521748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 COLUMN CHART TEXT">
    <p:spTree>
      <p:nvGrpSpPr>
        <p:cNvPr id="1" name=""/>
        <p:cNvGrpSpPr/>
        <p:nvPr/>
      </p:nvGrpSpPr>
      <p:grpSpPr>
        <a:xfrm>
          <a:off x="0" y="0"/>
          <a:ext cx="0" cy="0"/>
          <a:chOff x="0" y="0"/>
          <a:chExt cx="0" cy="0"/>
        </a:xfrm>
      </p:grpSpPr>
      <p:sp>
        <p:nvSpPr>
          <p:cNvPr id="2" name="Title 1"/>
          <p:cNvSpPr>
            <a:spLocks noGrp="1"/>
          </p:cNvSpPr>
          <p:nvPr>
            <p:ph type="title"/>
          </p:nvPr>
        </p:nvSpPr>
        <p:spPr>
          <a:xfrm>
            <a:off x="1003200" y="432000"/>
            <a:ext cx="10185600" cy="518400"/>
          </a:xfrm>
        </p:spPr>
        <p:txBody>
          <a:bodyPr/>
          <a:lstStyle/>
          <a:p>
            <a:r>
              <a:rPr lang="en-US" noProof="0"/>
              <a:t>Click to edit Master title style</a:t>
            </a:r>
            <a:endParaRPr lang="en-US" noProof="0" dirty="0"/>
          </a:p>
        </p:txBody>
      </p:sp>
      <p:sp>
        <p:nvSpPr>
          <p:cNvPr id="9" name="Text Placeholder 8"/>
          <p:cNvSpPr>
            <a:spLocks noGrp="1"/>
          </p:cNvSpPr>
          <p:nvPr>
            <p:ph type="body" sz="quarter" idx="10"/>
          </p:nvPr>
        </p:nvSpPr>
        <p:spPr>
          <a:xfrm>
            <a:off x="1003200" y="3607200"/>
            <a:ext cx="10185600" cy="21960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5" name="Chart Placeholder 4"/>
          <p:cNvSpPr>
            <a:spLocks noGrp="1"/>
          </p:cNvSpPr>
          <p:nvPr>
            <p:ph type="chart" sz="quarter" idx="11"/>
          </p:nvPr>
        </p:nvSpPr>
        <p:spPr>
          <a:xfrm>
            <a:off x="1003200" y="1209600"/>
            <a:ext cx="10185600" cy="2196000"/>
          </a:xfrm>
        </p:spPr>
        <p:txBody>
          <a:bodyPr anchor="ctr"/>
          <a:lstStyle>
            <a:lvl1pPr algn="ctr">
              <a:defRPr/>
            </a:lvl1pPr>
          </a:lstStyle>
          <a:p>
            <a:r>
              <a:rPr lang="en-US" noProof="0" dirty="0"/>
              <a:t>Click icon to add chart</a:t>
            </a:r>
          </a:p>
        </p:txBody>
      </p:sp>
    </p:spTree>
    <p:extLst>
      <p:ext uri="{BB962C8B-B14F-4D97-AF65-F5344CB8AC3E}">
        <p14:creationId xmlns:p14="http://schemas.microsoft.com/office/powerpoint/2010/main" val="148297836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 COLUMN CHART TEXT">
    <p:spTree>
      <p:nvGrpSpPr>
        <p:cNvPr id="1" name=""/>
        <p:cNvGrpSpPr/>
        <p:nvPr/>
      </p:nvGrpSpPr>
      <p:grpSpPr>
        <a:xfrm>
          <a:off x="0" y="0"/>
          <a:ext cx="0" cy="0"/>
          <a:chOff x="0" y="0"/>
          <a:chExt cx="0" cy="0"/>
        </a:xfrm>
      </p:grpSpPr>
      <p:sp>
        <p:nvSpPr>
          <p:cNvPr id="2" name="Title 1"/>
          <p:cNvSpPr>
            <a:spLocks noGrp="1"/>
          </p:cNvSpPr>
          <p:nvPr>
            <p:ph type="title"/>
          </p:nvPr>
        </p:nvSpPr>
        <p:spPr>
          <a:xfrm>
            <a:off x="1003200" y="432000"/>
            <a:ext cx="10185600" cy="518400"/>
          </a:xfrm>
        </p:spPr>
        <p:txBody>
          <a:bodyPr/>
          <a:lstStyle/>
          <a:p>
            <a:r>
              <a:rPr lang="en-US" noProof="0"/>
              <a:t>Click to edit Master title style</a:t>
            </a:r>
            <a:endParaRPr lang="en-US" noProof="0" dirty="0"/>
          </a:p>
        </p:txBody>
      </p:sp>
      <p:sp>
        <p:nvSpPr>
          <p:cNvPr id="5" name="Chart Placeholder 4"/>
          <p:cNvSpPr>
            <a:spLocks noGrp="1"/>
          </p:cNvSpPr>
          <p:nvPr>
            <p:ph type="chart" sz="quarter" idx="11"/>
          </p:nvPr>
        </p:nvSpPr>
        <p:spPr>
          <a:xfrm>
            <a:off x="4550400" y="1209600"/>
            <a:ext cx="3139200" cy="2185200"/>
          </a:xfrm>
        </p:spPr>
        <p:txBody>
          <a:bodyPr anchor="ctr"/>
          <a:lstStyle>
            <a:lvl1pPr algn="ctr">
              <a:defRPr/>
            </a:lvl1pPr>
          </a:lstStyle>
          <a:p>
            <a:r>
              <a:rPr lang="en-US" noProof="0" dirty="0"/>
              <a:t>Click icon to add chart</a:t>
            </a:r>
          </a:p>
        </p:txBody>
      </p:sp>
      <p:sp>
        <p:nvSpPr>
          <p:cNvPr id="6" name="Chart Placeholder 4"/>
          <p:cNvSpPr>
            <a:spLocks noGrp="1"/>
          </p:cNvSpPr>
          <p:nvPr>
            <p:ph type="chart" sz="quarter" idx="12"/>
          </p:nvPr>
        </p:nvSpPr>
        <p:spPr>
          <a:xfrm>
            <a:off x="1003200" y="1209600"/>
            <a:ext cx="3187200" cy="2185200"/>
          </a:xfrm>
        </p:spPr>
        <p:txBody>
          <a:bodyPr anchor="ctr"/>
          <a:lstStyle>
            <a:lvl1pPr algn="ctr">
              <a:defRPr/>
            </a:lvl1pPr>
          </a:lstStyle>
          <a:p>
            <a:r>
              <a:rPr lang="en-US" noProof="0" dirty="0"/>
              <a:t>Click icon to add chart</a:t>
            </a:r>
          </a:p>
        </p:txBody>
      </p:sp>
      <p:sp>
        <p:nvSpPr>
          <p:cNvPr id="7" name="Text Placeholder 8"/>
          <p:cNvSpPr>
            <a:spLocks noGrp="1"/>
          </p:cNvSpPr>
          <p:nvPr>
            <p:ph type="body" sz="quarter" idx="10"/>
          </p:nvPr>
        </p:nvSpPr>
        <p:spPr>
          <a:xfrm>
            <a:off x="1003200" y="3607200"/>
            <a:ext cx="3187200" cy="21960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8" name="Chart Placeholder 4"/>
          <p:cNvSpPr>
            <a:spLocks noGrp="1"/>
          </p:cNvSpPr>
          <p:nvPr>
            <p:ph type="chart" sz="quarter" idx="13"/>
          </p:nvPr>
        </p:nvSpPr>
        <p:spPr>
          <a:xfrm>
            <a:off x="8049600" y="1209600"/>
            <a:ext cx="3139200" cy="2185200"/>
          </a:xfrm>
        </p:spPr>
        <p:txBody>
          <a:bodyPr anchor="ctr"/>
          <a:lstStyle>
            <a:lvl1pPr algn="ctr">
              <a:defRPr/>
            </a:lvl1pPr>
          </a:lstStyle>
          <a:p>
            <a:r>
              <a:rPr lang="en-US" noProof="0" dirty="0"/>
              <a:t>Click icon to add chart</a:t>
            </a:r>
          </a:p>
        </p:txBody>
      </p:sp>
      <p:sp>
        <p:nvSpPr>
          <p:cNvPr id="9" name="Text Placeholder 8"/>
          <p:cNvSpPr>
            <a:spLocks noGrp="1"/>
          </p:cNvSpPr>
          <p:nvPr>
            <p:ph type="body" sz="quarter" idx="14"/>
          </p:nvPr>
        </p:nvSpPr>
        <p:spPr>
          <a:xfrm>
            <a:off x="4502400" y="3607200"/>
            <a:ext cx="3187200" cy="21960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10" name="Text Placeholder 8"/>
          <p:cNvSpPr>
            <a:spLocks noGrp="1"/>
          </p:cNvSpPr>
          <p:nvPr>
            <p:ph type="body" sz="quarter" idx="15"/>
          </p:nvPr>
        </p:nvSpPr>
        <p:spPr>
          <a:xfrm>
            <a:off x="8001600" y="3607200"/>
            <a:ext cx="3187200" cy="21960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Tree>
    <p:extLst>
      <p:ext uri="{BB962C8B-B14F-4D97-AF65-F5344CB8AC3E}">
        <p14:creationId xmlns:p14="http://schemas.microsoft.com/office/powerpoint/2010/main" val="45267966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PROCESS FIVE COLUMN">
    <p:spTree>
      <p:nvGrpSpPr>
        <p:cNvPr id="1" name=""/>
        <p:cNvGrpSpPr/>
        <p:nvPr/>
      </p:nvGrpSpPr>
      <p:grpSpPr>
        <a:xfrm>
          <a:off x="0" y="0"/>
          <a:ext cx="0" cy="0"/>
          <a:chOff x="0" y="0"/>
          <a:chExt cx="0" cy="0"/>
        </a:xfrm>
      </p:grpSpPr>
      <p:sp>
        <p:nvSpPr>
          <p:cNvPr id="2" name="Title 1"/>
          <p:cNvSpPr>
            <a:spLocks noGrp="1"/>
          </p:cNvSpPr>
          <p:nvPr>
            <p:ph type="title"/>
          </p:nvPr>
        </p:nvSpPr>
        <p:spPr>
          <a:xfrm>
            <a:off x="1003200" y="432000"/>
            <a:ext cx="10185600" cy="518400"/>
          </a:xfrm>
        </p:spPr>
        <p:txBody>
          <a:bodyPr/>
          <a:lstStyle/>
          <a:p>
            <a:r>
              <a:rPr lang="en-US" noProof="0"/>
              <a:t>Click to edit Master title style</a:t>
            </a:r>
            <a:endParaRPr lang="en-US" noProof="0" dirty="0"/>
          </a:p>
        </p:txBody>
      </p:sp>
      <p:sp>
        <p:nvSpPr>
          <p:cNvPr id="9" name="Text Placeholder 8"/>
          <p:cNvSpPr>
            <a:spLocks noGrp="1"/>
          </p:cNvSpPr>
          <p:nvPr>
            <p:ph type="body" sz="quarter" idx="10"/>
          </p:nvPr>
        </p:nvSpPr>
        <p:spPr>
          <a:xfrm>
            <a:off x="1003200" y="2099425"/>
            <a:ext cx="1876800" cy="3704400"/>
          </a:xfrm>
        </p:spPr>
        <p:txBody>
          <a:bodyPr/>
          <a:lstStyle>
            <a:lvl1pPr>
              <a:defRPr sz="1400"/>
            </a:lvl1pPr>
            <a:lvl2pPr>
              <a:defRPr sz="1400"/>
            </a:lvl2pPr>
            <a:lvl3pPr>
              <a:defRPr sz="1400"/>
            </a:lvl3pPr>
            <a:lvl4pPr>
              <a:defRPr sz="1400"/>
            </a:lvl4pPr>
            <a:lvl5pPr>
              <a:defRPr sz="14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4" name="Text Placeholder 8"/>
          <p:cNvSpPr>
            <a:spLocks noGrp="1"/>
          </p:cNvSpPr>
          <p:nvPr>
            <p:ph type="body" sz="quarter" idx="11"/>
          </p:nvPr>
        </p:nvSpPr>
        <p:spPr>
          <a:xfrm>
            <a:off x="3080400" y="2099425"/>
            <a:ext cx="1876800" cy="3704400"/>
          </a:xfrm>
        </p:spPr>
        <p:txBody>
          <a:bodyPr/>
          <a:lstStyle>
            <a:lvl1pPr>
              <a:defRPr sz="1400"/>
            </a:lvl1pPr>
            <a:lvl2pPr>
              <a:defRPr sz="1400"/>
            </a:lvl2pPr>
            <a:lvl3pPr>
              <a:defRPr sz="1400"/>
            </a:lvl3pPr>
            <a:lvl4pPr>
              <a:defRPr sz="1400"/>
            </a:lvl4pPr>
            <a:lvl5pPr>
              <a:defRPr sz="14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5" name="Text Placeholder 8"/>
          <p:cNvSpPr>
            <a:spLocks noGrp="1"/>
          </p:cNvSpPr>
          <p:nvPr>
            <p:ph type="body" sz="quarter" idx="12"/>
          </p:nvPr>
        </p:nvSpPr>
        <p:spPr>
          <a:xfrm>
            <a:off x="5157600" y="2099425"/>
            <a:ext cx="1876800" cy="3704400"/>
          </a:xfrm>
        </p:spPr>
        <p:txBody>
          <a:bodyPr/>
          <a:lstStyle>
            <a:lvl1pPr>
              <a:defRPr sz="1400"/>
            </a:lvl1pPr>
            <a:lvl2pPr>
              <a:defRPr sz="1400"/>
            </a:lvl2pPr>
            <a:lvl3pPr>
              <a:defRPr sz="1400"/>
            </a:lvl3pPr>
            <a:lvl4pPr>
              <a:defRPr sz="1400"/>
            </a:lvl4pPr>
            <a:lvl5pPr>
              <a:defRPr sz="14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6" name="Text Placeholder 8"/>
          <p:cNvSpPr>
            <a:spLocks noGrp="1"/>
          </p:cNvSpPr>
          <p:nvPr>
            <p:ph type="body" sz="quarter" idx="13"/>
          </p:nvPr>
        </p:nvSpPr>
        <p:spPr>
          <a:xfrm>
            <a:off x="7234800" y="2099425"/>
            <a:ext cx="1876800" cy="3704400"/>
          </a:xfrm>
        </p:spPr>
        <p:txBody>
          <a:bodyPr/>
          <a:lstStyle>
            <a:lvl1pPr>
              <a:defRPr sz="1400"/>
            </a:lvl1pPr>
            <a:lvl2pPr>
              <a:defRPr sz="1400"/>
            </a:lvl2pPr>
            <a:lvl3pPr>
              <a:defRPr sz="1400"/>
            </a:lvl3pPr>
            <a:lvl4pPr>
              <a:defRPr sz="1400"/>
            </a:lvl4pPr>
            <a:lvl5pPr>
              <a:defRPr sz="14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13" name="Text Placeholder 12"/>
          <p:cNvSpPr>
            <a:spLocks noGrp="1"/>
          </p:cNvSpPr>
          <p:nvPr>
            <p:ph type="body" sz="quarter" idx="14" hasCustomPrompt="1"/>
          </p:nvPr>
        </p:nvSpPr>
        <p:spPr>
          <a:xfrm>
            <a:off x="994833" y="1222512"/>
            <a:ext cx="1876800" cy="604800"/>
          </a:xfrm>
          <a:prstGeom prst="homePlate">
            <a:avLst>
              <a:gd name="adj" fmla="val 31970"/>
            </a:avLst>
          </a:prstGeom>
          <a:solidFill>
            <a:schemeClr val="tx2"/>
          </a:solidFill>
        </p:spPr>
        <p:txBody>
          <a:bodyPr lIns="54000" tIns="54000" rIns="54000" bIns="54000" anchor="ctr"/>
          <a:lstStyle>
            <a:lvl1pPr algn="l">
              <a:defRPr sz="14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noProof="0" dirty="0"/>
              <a:t>Click to add text</a:t>
            </a:r>
          </a:p>
        </p:txBody>
      </p:sp>
      <p:sp>
        <p:nvSpPr>
          <p:cNvPr id="15" name="Text Placeholder 12"/>
          <p:cNvSpPr>
            <a:spLocks noGrp="1"/>
          </p:cNvSpPr>
          <p:nvPr>
            <p:ph type="body" sz="quarter" idx="15" hasCustomPrompt="1"/>
          </p:nvPr>
        </p:nvSpPr>
        <p:spPr>
          <a:xfrm>
            <a:off x="3074125" y="1222512"/>
            <a:ext cx="1876800" cy="604800"/>
          </a:xfrm>
          <a:prstGeom prst="chevron">
            <a:avLst>
              <a:gd name="adj" fmla="val 31101"/>
            </a:avLst>
          </a:prstGeom>
          <a:solidFill>
            <a:schemeClr val="tx2"/>
          </a:solidFill>
        </p:spPr>
        <p:txBody>
          <a:bodyPr lIns="54000" tIns="54000" rIns="54000" bIns="54000" anchor="ctr"/>
          <a:lstStyle>
            <a:lvl1pPr algn="l">
              <a:defRPr sz="14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noProof="0" dirty="0"/>
              <a:t>Click to add text</a:t>
            </a:r>
          </a:p>
        </p:txBody>
      </p:sp>
      <p:sp>
        <p:nvSpPr>
          <p:cNvPr id="16" name="Text Placeholder 12"/>
          <p:cNvSpPr>
            <a:spLocks noGrp="1"/>
          </p:cNvSpPr>
          <p:nvPr>
            <p:ph type="body" sz="quarter" idx="16" hasCustomPrompt="1"/>
          </p:nvPr>
        </p:nvSpPr>
        <p:spPr>
          <a:xfrm>
            <a:off x="5153417" y="1222512"/>
            <a:ext cx="1876800" cy="604800"/>
          </a:xfrm>
          <a:prstGeom prst="chevron">
            <a:avLst>
              <a:gd name="adj" fmla="val 31101"/>
            </a:avLst>
          </a:prstGeom>
          <a:solidFill>
            <a:schemeClr val="tx2"/>
          </a:solidFill>
        </p:spPr>
        <p:txBody>
          <a:bodyPr lIns="54000" tIns="54000" rIns="54000" bIns="54000" anchor="ctr"/>
          <a:lstStyle>
            <a:lvl1pPr algn="l">
              <a:defRPr sz="14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noProof="0" dirty="0"/>
              <a:t>Click to add text</a:t>
            </a:r>
          </a:p>
        </p:txBody>
      </p:sp>
      <p:sp>
        <p:nvSpPr>
          <p:cNvPr id="17" name="Text Placeholder 12"/>
          <p:cNvSpPr>
            <a:spLocks noGrp="1"/>
          </p:cNvSpPr>
          <p:nvPr>
            <p:ph type="body" sz="quarter" idx="17" hasCustomPrompt="1"/>
          </p:nvPr>
        </p:nvSpPr>
        <p:spPr>
          <a:xfrm>
            <a:off x="7232709" y="1222512"/>
            <a:ext cx="1876800" cy="604800"/>
          </a:xfrm>
          <a:prstGeom prst="chevron">
            <a:avLst>
              <a:gd name="adj" fmla="val 31101"/>
            </a:avLst>
          </a:prstGeom>
          <a:solidFill>
            <a:schemeClr val="tx2"/>
          </a:solidFill>
        </p:spPr>
        <p:txBody>
          <a:bodyPr lIns="54000" tIns="54000" rIns="54000" bIns="54000" anchor="ctr"/>
          <a:lstStyle>
            <a:lvl1pPr algn="l">
              <a:defRPr sz="14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noProof="0" dirty="0"/>
              <a:t>Click to add text</a:t>
            </a:r>
          </a:p>
        </p:txBody>
      </p:sp>
      <p:sp>
        <p:nvSpPr>
          <p:cNvPr id="11" name="Text Placeholder 12"/>
          <p:cNvSpPr>
            <a:spLocks noGrp="1"/>
          </p:cNvSpPr>
          <p:nvPr>
            <p:ph type="body" sz="quarter" idx="18" hasCustomPrompt="1"/>
          </p:nvPr>
        </p:nvSpPr>
        <p:spPr>
          <a:xfrm>
            <a:off x="9312000" y="1222512"/>
            <a:ext cx="1876800" cy="604800"/>
          </a:xfrm>
          <a:prstGeom prst="chevron">
            <a:avLst>
              <a:gd name="adj" fmla="val 31101"/>
            </a:avLst>
          </a:prstGeom>
          <a:solidFill>
            <a:schemeClr val="tx2"/>
          </a:solidFill>
        </p:spPr>
        <p:txBody>
          <a:bodyPr lIns="54000" tIns="54000" rIns="54000" bIns="54000" anchor="ctr"/>
          <a:lstStyle>
            <a:lvl1pPr algn="l">
              <a:defRPr sz="14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noProof="0" dirty="0"/>
              <a:t>Click to add text</a:t>
            </a:r>
          </a:p>
        </p:txBody>
      </p:sp>
      <p:sp>
        <p:nvSpPr>
          <p:cNvPr id="12" name="Text Placeholder 8"/>
          <p:cNvSpPr>
            <a:spLocks noGrp="1"/>
          </p:cNvSpPr>
          <p:nvPr>
            <p:ph type="body" sz="quarter" idx="19"/>
          </p:nvPr>
        </p:nvSpPr>
        <p:spPr>
          <a:xfrm>
            <a:off x="9312000" y="2099425"/>
            <a:ext cx="1876800" cy="3704400"/>
          </a:xfrm>
        </p:spPr>
        <p:txBody>
          <a:bodyPr/>
          <a:lstStyle>
            <a:lvl1pPr>
              <a:defRPr sz="1400"/>
            </a:lvl1pPr>
            <a:lvl2pPr>
              <a:defRPr sz="1400"/>
            </a:lvl2pPr>
            <a:lvl3pPr>
              <a:defRPr sz="1400"/>
            </a:lvl3pPr>
            <a:lvl4pPr>
              <a:defRPr sz="1400"/>
            </a:lvl4pPr>
            <a:lvl5pPr>
              <a:defRPr sz="14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Tree>
    <p:extLst>
      <p:ext uri="{BB962C8B-B14F-4D97-AF65-F5344CB8AC3E}">
        <p14:creationId xmlns:p14="http://schemas.microsoft.com/office/powerpoint/2010/main" val="321288002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PROCESS FOUR COLUMN">
    <p:spTree>
      <p:nvGrpSpPr>
        <p:cNvPr id="1" name=""/>
        <p:cNvGrpSpPr/>
        <p:nvPr/>
      </p:nvGrpSpPr>
      <p:grpSpPr>
        <a:xfrm>
          <a:off x="0" y="0"/>
          <a:ext cx="0" cy="0"/>
          <a:chOff x="0" y="0"/>
          <a:chExt cx="0" cy="0"/>
        </a:xfrm>
      </p:grpSpPr>
      <p:sp>
        <p:nvSpPr>
          <p:cNvPr id="2" name="Title 1"/>
          <p:cNvSpPr>
            <a:spLocks noGrp="1"/>
          </p:cNvSpPr>
          <p:nvPr>
            <p:ph type="title"/>
          </p:nvPr>
        </p:nvSpPr>
        <p:spPr>
          <a:xfrm>
            <a:off x="1003200" y="432000"/>
            <a:ext cx="10185600" cy="518400"/>
          </a:xfrm>
        </p:spPr>
        <p:txBody>
          <a:bodyPr/>
          <a:lstStyle/>
          <a:p>
            <a:r>
              <a:rPr lang="en-US" noProof="0"/>
              <a:t>Click to edit Master title style</a:t>
            </a:r>
            <a:endParaRPr lang="en-US" noProof="0" dirty="0"/>
          </a:p>
        </p:txBody>
      </p:sp>
      <p:sp>
        <p:nvSpPr>
          <p:cNvPr id="9" name="Text Placeholder 8"/>
          <p:cNvSpPr>
            <a:spLocks noGrp="1"/>
          </p:cNvSpPr>
          <p:nvPr>
            <p:ph type="body" sz="quarter" idx="10"/>
          </p:nvPr>
        </p:nvSpPr>
        <p:spPr>
          <a:xfrm>
            <a:off x="1003200" y="2099425"/>
            <a:ext cx="2347200" cy="3704400"/>
          </a:xfrm>
        </p:spPr>
        <p:txBody>
          <a:bodyPr/>
          <a:lstStyle>
            <a:lvl1pPr>
              <a:defRPr sz="1400"/>
            </a:lvl1pPr>
            <a:lvl2pPr>
              <a:defRPr sz="1400"/>
            </a:lvl2pPr>
            <a:lvl3pPr>
              <a:defRPr sz="1400"/>
            </a:lvl3pPr>
            <a:lvl4pPr>
              <a:defRPr sz="1400"/>
            </a:lvl4pPr>
            <a:lvl5pPr>
              <a:defRPr sz="14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4" name="Text Placeholder 8"/>
          <p:cNvSpPr>
            <a:spLocks noGrp="1"/>
          </p:cNvSpPr>
          <p:nvPr>
            <p:ph type="body" sz="quarter" idx="11"/>
          </p:nvPr>
        </p:nvSpPr>
        <p:spPr>
          <a:xfrm>
            <a:off x="3616000" y="2099425"/>
            <a:ext cx="2347200" cy="3704400"/>
          </a:xfrm>
        </p:spPr>
        <p:txBody>
          <a:bodyPr/>
          <a:lstStyle>
            <a:lvl1pPr>
              <a:defRPr sz="1400"/>
            </a:lvl1pPr>
            <a:lvl2pPr>
              <a:defRPr sz="1400"/>
            </a:lvl2pPr>
            <a:lvl3pPr>
              <a:defRPr sz="1400"/>
            </a:lvl3pPr>
            <a:lvl4pPr>
              <a:defRPr sz="1400"/>
            </a:lvl4pPr>
            <a:lvl5pPr>
              <a:defRPr sz="14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5" name="Text Placeholder 8"/>
          <p:cNvSpPr>
            <a:spLocks noGrp="1"/>
          </p:cNvSpPr>
          <p:nvPr>
            <p:ph type="body" sz="quarter" idx="12"/>
          </p:nvPr>
        </p:nvSpPr>
        <p:spPr>
          <a:xfrm>
            <a:off x="6228800" y="2099425"/>
            <a:ext cx="2347200" cy="3704400"/>
          </a:xfrm>
        </p:spPr>
        <p:txBody>
          <a:bodyPr/>
          <a:lstStyle>
            <a:lvl1pPr>
              <a:defRPr sz="1400"/>
            </a:lvl1pPr>
            <a:lvl2pPr>
              <a:defRPr sz="1400"/>
            </a:lvl2pPr>
            <a:lvl3pPr>
              <a:defRPr sz="1400"/>
            </a:lvl3pPr>
            <a:lvl4pPr>
              <a:defRPr sz="1400"/>
            </a:lvl4pPr>
            <a:lvl5pPr>
              <a:defRPr sz="14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6" name="Text Placeholder 8"/>
          <p:cNvSpPr>
            <a:spLocks noGrp="1"/>
          </p:cNvSpPr>
          <p:nvPr>
            <p:ph type="body" sz="quarter" idx="13"/>
          </p:nvPr>
        </p:nvSpPr>
        <p:spPr>
          <a:xfrm>
            <a:off x="8841600" y="2099425"/>
            <a:ext cx="2347200" cy="3704400"/>
          </a:xfrm>
        </p:spPr>
        <p:txBody>
          <a:bodyPr/>
          <a:lstStyle>
            <a:lvl1pPr>
              <a:defRPr sz="1400"/>
            </a:lvl1pPr>
            <a:lvl2pPr>
              <a:defRPr sz="1400"/>
            </a:lvl2pPr>
            <a:lvl3pPr>
              <a:defRPr sz="1400"/>
            </a:lvl3pPr>
            <a:lvl4pPr>
              <a:defRPr sz="1400"/>
            </a:lvl4pPr>
            <a:lvl5pPr>
              <a:defRPr sz="14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13" name="Text Placeholder 12"/>
          <p:cNvSpPr>
            <a:spLocks noGrp="1"/>
          </p:cNvSpPr>
          <p:nvPr>
            <p:ph type="body" sz="quarter" idx="14" hasCustomPrompt="1"/>
          </p:nvPr>
        </p:nvSpPr>
        <p:spPr>
          <a:xfrm>
            <a:off x="994833" y="1222512"/>
            <a:ext cx="2347200" cy="604800"/>
          </a:xfrm>
          <a:prstGeom prst="homePlate">
            <a:avLst>
              <a:gd name="adj" fmla="val 31970"/>
            </a:avLst>
          </a:prstGeom>
          <a:solidFill>
            <a:schemeClr val="tx2"/>
          </a:solidFill>
        </p:spPr>
        <p:txBody>
          <a:bodyPr lIns="54000" tIns="54000" rIns="54000" bIns="54000" anchor="ctr"/>
          <a:lstStyle>
            <a:lvl1pPr algn="l">
              <a:defRPr sz="14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noProof="0" dirty="0"/>
              <a:t>Click to add text</a:t>
            </a:r>
          </a:p>
        </p:txBody>
      </p:sp>
      <p:sp>
        <p:nvSpPr>
          <p:cNvPr id="15" name="Text Placeholder 12"/>
          <p:cNvSpPr>
            <a:spLocks noGrp="1"/>
          </p:cNvSpPr>
          <p:nvPr>
            <p:ph type="body" sz="quarter" idx="15" hasCustomPrompt="1"/>
          </p:nvPr>
        </p:nvSpPr>
        <p:spPr>
          <a:xfrm>
            <a:off x="3610423" y="1222512"/>
            <a:ext cx="2347200" cy="604800"/>
          </a:xfrm>
          <a:prstGeom prst="chevron">
            <a:avLst>
              <a:gd name="adj" fmla="val 31101"/>
            </a:avLst>
          </a:prstGeom>
          <a:solidFill>
            <a:schemeClr val="tx2"/>
          </a:solidFill>
        </p:spPr>
        <p:txBody>
          <a:bodyPr lIns="54000" tIns="54000" rIns="54000" bIns="54000" anchor="ctr"/>
          <a:lstStyle>
            <a:lvl1pPr algn="l">
              <a:defRPr sz="14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noProof="0" dirty="0"/>
              <a:t>Click to add text</a:t>
            </a:r>
          </a:p>
        </p:txBody>
      </p:sp>
      <p:sp>
        <p:nvSpPr>
          <p:cNvPr id="16" name="Text Placeholder 12"/>
          <p:cNvSpPr>
            <a:spLocks noGrp="1"/>
          </p:cNvSpPr>
          <p:nvPr>
            <p:ph type="body" sz="quarter" idx="16" hasCustomPrompt="1"/>
          </p:nvPr>
        </p:nvSpPr>
        <p:spPr>
          <a:xfrm>
            <a:off x="6226012" y="1222512"/>
            <a:ext cx="2347200" cy="604800"/>
          </a:xfrm>
          <a:prstGeom prst="chevron">
            <a:avLst>
              <a:gd name="adj" fmla="val 31101"/>
            </a:avLst>
          </a:prstGeom>
          <a:solidFill>
            <a:schemeClr val="tx2"/>
          </a:solidFill>
        </p:spPr>
        <p:txBody>
          <a:bodyPr lIns="54000" tIns="54000" rIns="54000" bIns="54000" anchor="ctr"/>
          <a:lstStyle>
            <a:lvl1pPr algn="l">
              <a:defRPr sz="14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noProof="0" dirty="0"/>
              <a:t>Click to add text</a:t>
            </a:r>
          </a:p>
        </p:txBody>
      </p:sp>
      <p:sp>
        <p:nvSpPr>
          <p:cNvPr id="17" name="Text Placeholder 12"/>
          <p:cNvSpPr>
            <a:spLocks noGrp="1"/>
          </p:cNvSpPr>
          <p:nvPr>
            <p:ph type="body" sz="quarter" idx="17" hasCustomPrompt="1"/>
          </p:nvPr>
        </p:nvSpPr>
        <p:spPr>
          <a:xfrm>
            <a:off x="8841600" y="1222512"/>
            <a:ext cx="2347200" cy="604800"/>
          </a:xfrm>
          <a:prstGeom prst="chevron">
            <a:avLst>
              <a:gd name="adj" fmla="val 31101"/>
            </a:avLst>
          </a:prstGeom>
          <a:solidFill>
            <a:schemeClr val="tx2"/>
          </a:solidFill>
        </p:spPr>
        <p:txBody>
          <a:bodyPr lIns="54000" tIns="54000" rIns="54000" bIns="54000" anchor="ctr"/>
          <a:lstStyle>
            <a:lvl1pPr algn="l">
              <a:defRPr sz="14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noProof="0" dirty="0"/>
              <a:t>Click to add text</a:t>
            </a:r>
          </a:p>
        </p:txBody>
      </p:sp>
    </p:spTree>
    <p:extLst>
      <p:ext uri="{BB962C8B-B14F-4D97-AF65-F5344CB8AC3E}">
        <p14:creationId xmlns:p14="http://schemas.microsoft.com/office/powerpoint/2010/main" val="402897985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QUAD WITH CENTER">
    <p:spTree>
      <p:nvGrpSpPr>
        <p:cNvPr id="1" name=""/>
        <p:cNvGrpSpPr/>
        <p:nvPr/>
      </p:nvGrpSpPr>
      <p:grpSpPr>
        <a:xfrm>
          <a:off x="0" y="0"/>
          <a:ext cx="0" cy="0"/>
          <a:chOff x="0" y="0"/>
          <a:chExt cx="0" cy="0"/>
        </a:xfrm>
      </p:grpSpPr>
      <p:sp>
        <p:nvSpPr>
          <p:cNvPr id="2" name="Title 1"/>
          <p:cNvSpPr>
            <a:spLocks noGrp="1"/>
          </p:cNvSpPr>
          <p:nvPr>
            <p:ph type="title"/>
          </p:nvPr>
        </p:nvSpPr>
        <p:spPr>
          <a:xfrm>
            <a:off x="1003200" y="432000"/>
            <a:ext cx="10185600" cy="518400"/>
          </a:xfrm>
        </p:spPr>
        <p:txBody>
          <a:bodyPr/>
          <a:lstStyle/>
          <a:p>
            <a:r>
              <a:rPr lang="en-US" noProof="0"/>
              <a:t>Click to edit Master title style</a:t>
            </a:r>
            <a:endParaRPr lang="en-US" noProof="0" dirty="0"/>
          </a:p>
        </p:txBody>
      </p:sp>
      <p:sp>
        <p:nvSpPr>
          <p:cNvPr id="16" name="Text Placeholder 10"/>
          <p:cNvSpPr>
            <a:spLocks noGrp="1"/>
          </p:cNvSpPr>
          <p:nvPr>
            <p:ph type="body" sz="quarter" idx="21"/>
          </p:nvPr>
        </p:nvSpPr>
        <p:spPr bwMode="gray">
          <a:xfrm>
            <a:off x="5276752" y="2906131"/>
            <a:ext cx="1588800" cy="1192053"/>
          </a:xfrm>
          <a:prstGeom prst="ellipse">
            <a:avLst/>
          </a:prstGeom>
          <a:solidFill>
            <a:schemeClr val="accent1"/>
          </a:solidFill>
          <a:ln>
            <a:noFill/>
          </a:ln>
        </p:spPr>
        <p:txBody>
          <a:bodyPr lIns="54000" tIns="54000" rIns="54000" bIns="54000" anchor="ctr" anchorCtr="1">
            <a:noAutofit/>
          </a:bodyPr>
          <a:lstStyle>
            <a:lvl1pPr algn="ctr">
              <a:defRPr sz="1400">
                <a:solidFill>
                  <a:schemeClr val="bg1"/>
                </a:solidFill>
                <a:latin typeface="+mn-lt"/>
                <a:cs typeface="Arial" panose="020B0604020202020204" pitchFamily="34" charset="0"/>
              </a:defRPr>
            </a:lvl1pPr>
          </a:lstStyle>
          <a:p>
            <a:pPr lvl="0"/>
            <a:r>
              <a:rPr lang="en-US" noProof="0"/>
              <a:t>Click to edit Master text styles</a:t>
            </a:r>
          </a:p>
        </p:txBody>
      </p:sp>
      <p:sp>
        <p:nvSpPr>
          <p:cNvPr id="17" name="Text Placeholder 20"/>
          <p:cNvSpPr>
            <a:spLocks noGrp="1"/>
          </p:cNvSpPr>
          <p:nvPr>
            <p:ph type="body" sz="quarter" idx="26"/>
          </p:nvPr>
        </p:nvSpPr>
        <p:spPr bwMode="gray">
          <a:xfrm>
            <a:off x="1003347" y="1209600"/>
            <a:ext cx="3847695" cy="388800"/>
          </a:xfrm>
          <a:prstGeom prst="rect">
            <a:avLst/>
          </a:prstGeom>
          <a:solidFill>
            <a:schemeClr val="tx2"/>
          </a:solidFill>
          <a:ln w="12700">
            <a:solidFill>
              <a:srgbClr val="00338D"/>
            </a:solidFill>
          </a:ln>
        </p:spPr>
        <p:txBody>
          <a:bodyPr vert="horz" lIns="54000" tIns="54000" rIns="54000" bIns="54000" rtlCol="0" anchor="ctr" anchorCtr="0">
            <a:noAutofit/>
          </a:bodyPr>
          <a:lstStyle>
            <a:lvl1pPr>
              <a:defRPr lang="en-US" sz="1400" b="1" kern="1200" noProof="0" dirty="0" smtClean="0">
                <a:solidFill>
                  <a:schemeClr val="bg1"/>
                </a:solidFill>
                <a:latin typeface="+mn-lt"/>
                <a:ea typeface="+mn-ea"/>
                <a:cs typeface="Arial" panose="020B0604020202020204" pitchFamily="34" charset="0"/>
              </a:defRPr>
            </a:lvl1pPr>
            <a:lvl5pPr>
              <a:defRPr/>
            </a:lvl5pPr>
            <a:lvl6pPr>
              <a:defRPr baseline="0"/>
            </a:lvl6pPr>
            <a:lvl7pPr>
              <a:defRPr baseline="0"/>
            </a:lvl7pPr>
            <a:lvl8pPr>
              <a:defRPr baseline="0"/>
            </a:lvl8pPr>
          </a:lstStyle>
          <a:p>
            <a:pPr marL="0" lvl="0" indent="0" algn="l" defTabSz="914400" rtl="0" eaLnBrk="1" latinLnBrk="0" hangingPunct="1">
              <a:lnSpc>
                <a:spcPct val="100000"/>
              </a:lnSpc>
              <a:spcBef>
                <a:spcPts val="600"/>
              </a:spcBef>
              <a:buFont typeface="Arial" pitchFamily="34" charset="0"/>
              <a:buNone/>
            </a:pPr>
            <a:r>
              <a:rPr lang="en-US" noProof="0"/>
              <a:t>Click to edit Master text styles</a:t>
            </a:r>
          </a:p>
        </p:txBody>
      </p:sp>
      <p:sp>
        <p:nvSpPr>
          <p:cNvPr id="24" name="AutoShape 20"/>
          <p:cNvSpPr>
            <a:spLocks noChangeArrowheads="1"/>
          </p:cNvSpPr>
          <p:nvPr userDrawn="1"/>
        </p:nvSpPr>
        <p:spPr bwMode="gray">
          <a:xfrm rot="2700000" flipH="1" flipV="1">
            <a:off x="6683988" y="3949401"/>
            <a:ext cx="396053" cy="479796"/>
          </a:xfrm>
          <a:prstGeom prst="rightArrow">
            <a:avLst>
              <a:gd name="adj1" fmla="val 63333"/>
              <a:gd name="adj2" fmla="val 49582"/>
            </a:avLst>
          </a:prstGeom>
          <a:solidFill>
            <a:srgbClr val="00338D"/>
          </a:solidFill>
          <a:ln w="6350" algn="ctr">
            <a:noFill/>
            <a:miter lim="800000"/>
            <a:headEnd/>
            <a:tailEnd/>
          </a:ln>
          <a:effectLst/>
        </p:spPr>
        <p:txBody>
          <a:bodyPr rot="10800000" wrap="none" anchor="ctr">
            <a:noAutofit/>
          </a:bodyPr>
          <a:lstStyle/>
          <a:p>
            <a:endParaRPr lang="en-US" sz="1400" noProof="0" dirty="0">
              <a:solidFill>
                <a:srgbClr val="483698"/>
              </a:solidFill>
              <a:latin typeface="+mn-lt"/>
            </a:endParaRPr>
          </a:p>
        </p:txBody>
      </p:sp>
      <p:sp>
        <p:nvSpPr>
          <p:cNvPr id="25" name="AutoShape 20"/>
          <p:cNvSpPr>
            <a:spLocks noChangeArrowheads="1"/>
          </p:cNvSpPr>
          <p:nvPr userDrawn="1"/>
        </p:nvSpPr>
        <p:spPr bwMode="gray">
          <a:xfrm rot="18900000" flipV="1">
            <a:off x="4999460" y="4014666"/>
            <a:ext cx="544073" cy="349264"/>
          </a:xfrm>
          <a:prstGeom prst="rightArrow">
            <a:avLst>
              <a:gd name="adj1" fmla="val 63333"/>
              <a:gd name="adj2" fmla="val 49582"/>
            </a:avLst>
          </a:prstGeom>
          <a:solidFill>
            <a:schemeClr val="tx2"/>
          </a:solidFill>
          <a:ln w="6350" algn="ctr">
            <a:noFill/>
            <a:miter lim="800000"/>
            <a:headEnd/>
            <a:tailEnd/>
          </a:ln>
          <a:effectLst/>
        </p:spPr>
        <p:txBody>
          <a:bodyPr rot="10800000" wrap="none" anchor="ctr">
            <a:noAutofit/>
          </a:bodyPr>
          <a:lstStyle/>
          <a:p>
            <a:endParaRPr lang="en-US" sz="1400" noProof="0" dirty="0">
              <a:solidFill>
                <a:srgbClr val="483698"/>
              </a:solidFill>
              <a:latin typeface="+mn-lt"/>
            </a:endParaRPr>
          </a:p>
        </p:txBody>
      </p:sp>
      <p:sp>
        <p:nvSpPr>
          <p:cNvPr id="26" name="Text Placeholder 20"/>
          <p:cNvSpPr>
            <a:spLocks noGrp="1"/>
          </p:cNvSpPr>
          <p:nvPr>
            <p:ph type="body" sz="quarter" idx="48"/>
          </p:nvPr>
        </p:nvSpPr>
        <p:spPr bwMode="gray">
          <a:xfrm>
            <a:off x="1003347" y="3970800"/>
            <a:ext cx="3847695" cy="388800"/>
          </a:xfrm>
          <a:prstGeom prst="rect">
            <a:avLst/>
          </a:prstGeom>
          <a:solidFill>
            <a:schemeClr val="tx2"/>
          </a:solidFill>
          <a:ln w="12700">
            <a:solidFill>
              <a:srgbClr val="00338D"/>
            </a:solidFill>
          </a:ln>
        </p:spPr>
        <p:txBody>
          <a:bodyPr vert="horz" lIns="54000" tIns="54000" rIns="54000" bIns="54000" rtlCol="0" anchor="ctr" anchorCtr="0">
            <a:noAutofit/>
          </a:bodyPr>
          <a:lstStyle>
            <a:lvl1pPr>
              <a:defRPr lang="en-US" sz="1400" b="1" kern="1200" noProof="0" dirty="0" smtClean="0">
                <a:solidFill>
                  <a:schemeClr val="bg1"/>
                </a:solidFill>
                <a:latin typeface="+mn-lt"/>
                <a:ea typeface="+mn-ea"/>
                <a:cs typeface="Arial" panose="020B0604020202020204" pitchFamily="34" charset="0"/>
              </a:defRPr>
            </a:lvl1pPr>
            <a:lvl5pPr>
              <a:defRPr/>
            </a:lvl5pPr>
            <a:lvl6pPr>
              <a:defRPr baseline="0"/>
            </a:lvl6pPr>
            <a:lvl7pPr>
              <a:defRPr baseline="0"/>
            </a:lvl7pPr>
            <a:lvl8pPr>
              <a:defRPr baseline="0"/>
            </a:lvl8pPr>
          </a:lstStyle>
          <a:p>
            <a:pPr marL="0" lvl="0" indent="0" algn="l" defTabSz="914400" rtl="0" eaLnBrk="1" latinLnBrk="0" hangingPunct="1">
              <a:lnSpc>
                <a:spcPct val="100000"/>
              </a:lnSpc>
              <a:spcBef>
                <a:spcPts val="600"/>
              </a:spcBef>
              <a:buFont typeface="Arial" pitchFamily="34" charset="0"/>
              <a:buNone/>
            </a:pPr>
            <a:r>
              <a:rPr lang="en-US" noProof="0"/>
              <a:t>Click to edit Master text styles</a:t>
            </a:r>
          </a:p>
        </p:txBody>
      </p:sp>
      <p:sp>
        <p:nvSpPr>
          <p:cNvPr id="27" name="Text Placeholder 20"/>
          <p:cNvSpPr>
            <a:spLocks noGrp="1"/>
          </p:cNvSpPr>
          <p:nvPr>
            <p:ph type="body" sz="quarter" idx="50"/>
          </p:nvPr>
        </p:nvSpPr>
        <p:spPr bwMode="gray">
          <a:xfrm>
            <a:off x="7344001" y="1209600"/>
            <a:ext cx="3847695" cy="388800"/>
          </a:xfrm>
          <a:prstGeom prst="rect">
            <a:avLst/>
          </a:prstGeom>
          <a:solidFill>
            <a:schemeClr val="tx2"/>
          </a:solidFill>
          <a:ln w="12700">
            <a:solidFill>
              <a:srgbClr val="00338D"/>
            </a:solidFill>
          </a:ln>
        </p:spPr>
        <p:txBody>
          <a:bodyPr vert="horz" lIns="54000" tIns="54000" rIns="54000" bIns="54000" rtlCol="0" anchor="ctr" anchorCtr="0">
            <a:noAutofit/>
          </a:bodyPr>
          <a:lstStyle>
            <a:lvl1pPr>
              <a:defRPr lang="en-US" sz="1400" b="1" kern="1200" noProof="0" dirty="0" smtClean="0">
                <a:solidFill>
                  <a:schemeClr val="bg1"/>
                </a:solidFill>
                <a:latin typeface="+mn-lt"/>
                <a:ea typeface="+mn-ea"/>
                <a:cs typeface="Arial" panose="020B0604020202020204" pitchFamily="34" charset="0"/>
              </a:defRPr>
            </a:lvl1pPr>
            <a:lvl5pPr>
              <a:defRPr/>
            </a:lvl5pPr>
            <a:lvl6pPr>
              <a:defRPr baseline="0"/>
            </a:lvl6pPr>
            <a:lvl7pPr>
              <a:defRPr baseline="0"/>
            </a:lvl7pPr>
            <a:lvl8pPr>
              <a:defRPr baseline="0"/>
            </a:lvl8pPr>
          </a:lstStyle>
          <a:p>
            <a:pPr marL="0" lvl="0" indent="0" algn="l" defTabSz="914400" rtl="0" eaLnBrk="1" latinLnBrk="0" hangingPunct="1">
              <a:lnSpc>
                <a:spcPct val="100000"/>
              </a:lnSpc>
              <a:spcBef>
                <a:spcPts val="600"/>
              </a:spcBef>
              <a:buFont typeface="Arial" pitchFamily="34" charset="0"/>
              <a:buNone/>
            </a:pPr>
            <a:r>
              <a:rPr lang="en-US" noProof="0"/>
              <a:t>Click to edit Master text styles</a:t>
            </a:r>
          </a:p>
        </p:txBody>
      </p:sp>
      <p:sp>
        <p:nvSpPr>
          <p:cNvPr id="28" name="Text Placeholder 20"/>
          <p:cNvSpPr>
            <a:spLocks noGrp="1"/>
          </p:cNvSpPr>
          <p:nvPr>
            <p:ph type="body" sz="quarter" idx="52"/>
          </p:nvPr>
        </p:nvSpPr>
        <p:spPr bwMode="gray">
          <a:xfrm>
            <a:off x="7344001" y="3970800"/>
            <a:ext cx="3847695" cy="388800"/>
          </a:xfrm>
          <a:prstGeom prst="rect">
            <a:avLst/>
          </a:prstGeom>
          <a:solidFill>
            <a:srgbClr val="00338D"/>
          </a:solidFill>
          <a:ln w="12700">
            <a:solidFill>
              <a:srgbClr val="00338D"/>
            </a:solidFill>
          </a:ln>
        </p:spPr>
        <p:txBody>
          <a:bodyPr vert="horz" lIns="54000" tIns="54000" rIns="54000" bIns="54000" rtlCol="0" anchor="ctr" anchorCtr="0">
            <a:noAutofit/>
          </a:bodyPr>
          <a:lstStyle>
            <a:lvl1pPr>
              <a:defRPr lang="en-US" sz="1400" b="1" kern="1200" noProof="0" dirty="0" smtClean="0">
                <a:solidFill>
                  <a:schemeClr val="bg1"/>
                </a:solidFill>
                <a:latin typeface="+mn-lt"/>
                <a:ea typeface="+mn-ea"/>
                <a:cs typeface="Arial" panose="020B0604020202020204" pitchFamily="34" charset="0"/>
              </a:defRPr>
            </a:lvl1pPr>
            <a:lvl5pPr>
              <a:defRPr/>
            </a:lvl5pPr>
            <a:lvl6pPr>
              <a:defRPr baseline="0"/>
            </a:lvl6pPr>
            <a:lvl7pPr>
              <a:defRPr baseline="0"/>
            </a:lvl7pPr>
            <a:lvl8pPr>
              <a:defRPr baseline="0"/>
            </a:lvl8pPr>
          </a:lstStyle>
          <a:p>
            <a:pPr marL="0" lvl="0" indent="0" algn="l" defTabSz="914400" rtl="0" eaLnBrk="1" latinLnBrk="0" hangingPunct="1">
              <a:lnSpc>
                <a:spcPct val="100000"/>
              </a:lnSpc>
              <a:spcBef>
                <a:spcPts val="600"/>
              </a:spcBef>
              <a:buFont typeface="Arial" pitchFamily="34" charset="0"/>
              <a:buNone/>
            </a:pPr>
            <a:r>
              <a:rPr lang="en-US" noProof="0"/>
              <a:t>Click to edit Master text styles</a:t>
            </a:r>
          </a:p>
        </p:txBody>
      </p:sp>
      <p:sp>
        <p:nvSpPr>
          <p:cNvPr id="29" name="AutoShape 20"/>
          <p:cNvSpPr>
            <a:spLocks noChangeArrowheads="1"/>
          </p:cNvSpPr>
          <p:nvPr userDrawn="1"/>
        </p:nvSpPr>
        <p:spPr bwMode="gray">
          <a:xfrm rot="2700000">
            <a:off x="5081005" y="2605156"/>
            <a:ext cx="382279" cy="502740"/>
          </a:xfrm>
          <a:prstGeom prst="rightArrow">
            <a:avLst>
              <a:gd name="adj1" fmla="val 63333"/>
              <a:gd name="adj2" fmla="val 49582"/>
            </a:avLst>
          </a:prstGeom>
          <a:solidFill>
            <a:schemeClr val="tx2"/>
          </a:solidFill>
          <a:ln w="6350" algn="ctr">
            <a:noFill/>
            <a:miter lim="800000"/>
            <a:headEnd/>
            <a:tailEnd/>
          </a:ln>
          <a:effectLst/>
        </p:spPr>
        <p:txBody>
          <a:bodyPr rot="10800000" wrap="none" anchor="ctr">
            <a:noAutofit/>
          </a:bodyPr>
          <a:lstStyle/>
          <a:p>
            <a:endParaRPr lang="en-US" sz="1400" noProof="0" dirty="0">
              <a:solidFill>
                <a:srgbClr val="483698"/>
              </a:solidFill>
              <a:latin typeface="+mn-lt"/>
            </a:endParaRPr>
          </a:p>
        </p:txBody>
      </p:sp>
      <p:sp>
        <p:nvSpPr>
          <p:cNvPr id="30" name="AutoShape 20"/>
          <p:cNvSpPr>
            <a:spLocks noChangeArrowheads="1"/>
          </p:cNvSpPr>
          <p:nvPr userDrawn="1"/>
        </p:nvSpPr>
        <p:spPr bwMode="gray">
          <a:xfrm rot="18900000" flipH="1">
            <a:off x="6618791" y="2673544"/>
            <a:ext cx="525152" cy="365965"/>
          </a:xfrm>
          <a:prstGeom prst="rightArrow">
            <a:avLst>
              <a:gd name="adj1" fmla="val 63333"/>
              <a:gd name="adj2" fmla="val 49582"/>
            </a:avLst>
          </a:prstGeom>
          <a:solidFill>
            <a:schemeClr val="tx2"/>
          </a:solidFill>
          <a:ln w="6350" algn="ctr">
            <a:noFill/>
            <a:miter lim="800000"/>
            <a:headEnd/>
            <a:tailEnd/>
          </a:ln>
          <a:effectLst/>
        </p:spPr>
        <p:txBody>
          <a:bodyPr rot="10800000" wrap="none" anchor="ctr">
            <a:noAutofit/>
          </a:bodyPr>
          <a:lstStyle/>
          <a:p>
            <a:endParaRPr lang="en-US" sz="1400" noProof="0" dirty="0">
              <a:solidFill>
                <a:srgbClr val="483698"/>
              </a:solidFill>
              <a:latin typeface="+mn-lt"/>
            </a:endParaRPr>
          </a:p>
        </p:txBody>
      </p:sp>
      <p:sp>
        <p:nvSpPr>
          <p:cNvPr id="31" name="Text Placeholder 3"/>
          <p:cNvSpPr>
            <a:spLocks noGrp="1"/>
          </p:cNvSpPr>
          <p:nvPr>
            <p:ph type="body" sz="quarter" idx="53"/>
          </p:nvPr>
        </p:nvSpPr>
        <p:spPr>
          <a:xfrm>
            <a:off x="1003347" y="1598400"/>
            <a:ext cx="3849600" cy="1447300"/>
          </a:xfrm>
          <a:ln w="12700">
            <a:solidFill>
              <a:schemeClr val="tx2"/>
            </a:solidFill>
          </a:ln>
        </p:spPr>
        <p:txBody>
          <a:bodyPr lIns="54000" tIns="54000" rIns="54000" bIns="54000">
            <a:noAutofit/>
          </a:bodyPr>
          <a:lstStyle>
            <a:lvl1pPr>
              <a:defRPr sz="1400">
                <a:latin typeface="+mn-lt"/>
              </a:defRPr>
            </a:lvl1pPr>
            <a:lvl2pPr>
              <a:defRPr sz="1400">
                <a:latin typeface="+mn-lt"/>
              </a:defRPr>
            </a:lvl2pPr>
            <a:lvl3pPr>
              <a:defRPr sz="1400">
                <a:latin typeface="+mn-lt"/>
              </a:defRPr>
            </a:lvl3pPr>
            <a:lvl4pPr>
              <a:defRPr sz="1400">
                <a:latin typeface="+mn-lt"/>
              </a:defRPr>
            </a:lvl4pPr>
            <a:lvl5pPr>
              <a:defRPr sz="1400">
                <a:latin typeface="+mn-lt"/>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32" name="Text Placeholder 3"/>
          <p:cNvSpPr>
            <a:spLocks noGrp="1"/>
          </p:cNvSpPr>
          <p:nvPr>
            <p:ph type="body" sz="quarter" idx="54"/>
          </p:nvPr>
        </p:nvSpPr>
        <p:spPr>
          <a:xfrm>
            <a:off x="1003347" y="4355784"/>
            <a:ext cx="3849600" cy="1447300"/>
          </a:xfrm>
          <a:ln w="12700">
            <a:solidFill>
              <a:schemeClr val="tx2"/>
            </a:solidFill>
          </a:ln>
        </p:spPr>
        <p:txBody>
          <a:bodyPr lIns="54000" tIns="54000" rIns="54000" bIns="54000">
            <a:noAutofit/>
          </a:bodyPr>
          <a:lstStyle>
            <a:lvl1pPr>
              <a:defRPr sz="1400">
                <a:latin typeface="+mn-lt"/>
              </a:defRPr>
            </a:lvl1pPr>
            <a:lvl2pPr>
              <a:defRPr sz="1400">
                <a:latin typeface="+mn-lt"/>
              </a:defRPr>
            </a:lvl2pPr>
            <a:lvl3pPr>
              <a:defRPr sz="1400">
                <a:latin typeface="+mn-lt"/>
              </a:defRPr>
            </a:lvl3pPr>
            <a:lvl4pPr>
              <a:defRPr sz="1400">
                <a:latin typeface="+mn-lt"/>
              </a:defRPr>
            </a:lvl4pPr>
            <a:lvl5pPr>
              <a:defRPr sz="1400">
                <a:latin typeface="+mn-lt"/>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33" name="Text Placeholder 3"/>
          <p:cNvSpPr>
            <a:spLocks noGrp="1"/>
          </p:cNvSpPr>
          <p:nvPr>
            <p:ph type="body" sz="quarter" idx="55"/>
          </p:nvPr>
        </p:nvSpPr>
        <p:spPr>
          <a:xfrm>
            <a:off x="7342095" y="1598400"/>
            <a:ext cx="3849600" cy="1447300"/>
          </a:xfrm>
          <a:ln w="12700">
            <a:solidFill>
              <a:schemeClr val="tx2"/>
            </a:solidFill>
          </a:ln>
        </p:spPr>
        <p:txBody>
          <a:bodyPr lIns="54000" tIns="54000" rIns="54000" bIns="54000">
            <a:noAutofit/>
          </a:bodyPr>
          <a:lstStyle>
            <a:lvl1pPr>
              <a:defRPr sz="1400">
                <a:latin typeface="+mn-lt"/>
              </a:defRPr>
            </a:lvl1pPr>
            <a:lvl2pPr>
              <a:defRPr sz="1400">
                <a:latin typeface="+mn-lt"/>
              </a:defRPr>
            </a:lvl2pPr>
            <a:lvl3pPr>
              <a:defRPr sz="1400">
                <a:latin typeface="+mn-lt"/>
              </a:defRPr>
            </a:lvl3pPr>
            <a:lvl4pPr>
              <a:defRPr sz="1400">
                <a:latin typeface="+mn-lt"/>
              </a:defRPr>
            </a:lvl4pPr>
            <a:lvl5pPr>
              <a:defRPr sz="1400">
                <a:latin typeface="+mn-lt"/>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34" name="Text Placeholder 3"/>
          <p:cNvSpPr>
            <a:spLocks noGrp="1"/>
          </p:cNvSpPr>
          <p:nvPr>
            <p:ph type="body" sz="quarter" idx="56"/>
          </p:nvPr>
        </p:nvSpPr>
        <p:spPr>
          <a:xfrm>
            <a:off x="7342095" y="4355784"/>
            <a:ext cx="3849600" cy="1447300"/>
          </a:xfrm>
          <a:ln w="12700">
            <a:solidFill>
              <a:schemeClr val="tx2"/>
            </a:solidFill>
          </a:ln>
        </p:spPr>
        <p:txBody>
          <a:bodyPr lIns="54000" tIns="54000" rIns="54000" bIns="54000">
            <a:noAutofit/>
          </a:bodyPr>
          <a:lstStyle>
            <a:lvl1pPr>
              <a:defRPr sz="1400">
                <a:latin typeface="+mn-lt"/>
              </a:defRPr>
            </a:lvl1pPr>
            <a:lvl2pPr>
              <a:defRPr sz="1400">
                <a:latin typeface="+mn-lt"/>
              </a:defRPr>
            </a:lvl2pPr>
            <a:lvl3pPr>
              <a:defRPr sz="1400">
                <a:latin typeface="+mn-lt"/>
              </a:defRPr>
            </a:lvl3pPr>
            <a:lvl4pPr>
              <a:defRPr sz="1400">
                <a:latin typeface="+mn-lt"/>
              </a:defRPr>
            </a:lvl4pPr>
            <a:lvl5pPr>
              <a:defRPr sz="1400">
                <a:latin typeface="+mn-lt"/>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Tree>
    <p:extLst>
      <p:ext uri="{BB962C8B-B14F-4D97-AF65-F5344CB8AC3E}">
        <p14:creationId xmlns:p14="http://schemas.microsoft.com/office/powerpoint/2010/main" val="75969460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 COLUMN BLUE">
    <p:spTree>
      <p:nvGrpSpPr>
        <p:cNvPr id="1" name=""/>
        <p:cNvGrpSpPr/>
        <p:nvPr/>
      </p:nvGrpSpPr>
      <p:grpSpPr>
        <a:xfrm>
          <a:off x="0" y="0"/>
          <a:ext cx="0" cy="0"/>
          <a:chOff x="0" y="0"/>
          <a:chExt cx="0" cy="0"/>
        </a:xfrm>
      </p:grpSpPr>
      <p:sp>
        <p:nvSpPr>
          <p:cNvPr id="2" name="Title 1"/>
          <p:cNvSpPr>
            <a:spLocks noGrp="1"/>
          </p:cNvSpPr>
          <p:nvPr>
            <p:ph type="title"/>
          </p:nvPr>
        </p:nvSpPr>
        <p:spPr>
          <a:xfrm>
            <a:off x="1003200" y="432000"/>
            <a:ext cx="10185600" cy="518400"/>
          </a:xfrm>
        </p:spPr>
        <p:txBody>
          <a:bodyPr/>
          <a:lstStyle/>
          <a:p>
            <a:r>
              <a:rPr lang="en-US" noProof="0"/>
              <a:t>Click to edit Master title style</a:t>
            </a:r>
            <a:endParaRPr lang="en-US" noProof="0" dirty="0"/>
          </a:p>
        </p:txBody>
      </p:sp>
      <p:sp>
        <p:nvSpPr>
          <p:cNvPr id="19" name="Text Placeholder 8"/>
          <p:cNvSpPr>
            <a:spLocks noGrp="1"/>
          </p:cNvSpPr>
          <p:nvPr>
            <p:ph type="body" sz="quarter" idx="19"/>
          </p:nvPr>
        </p:nvSpPr>
        <p:spPr>
          <a:xfrm>
            <a:off x="1003200" y="1609825"/>
            <a:ext cx="4968000" cy="4194000"/>
          </a:xfrm>
          <a:ln w="12700">
            <a:solidFill>
              <a:schemeClr val="tx2"/>
            </a:solidFill>
          </a:ln>
        </p:spPr>
        <p:txBody>
          <a:bodyPr lIns="54000" tIns="54000" rIns="54000" bIns="54000"/>
          <a:lstStyle>
            <a:lvl1pPr>
              <a:defRPr sz="1500"/>
            </a:lvl1pPr>
            <a:lvl2pPr>
              <a:defRPr sz="1500"/>
            </a:lvl2pPr>
            <a:lvl3pPr>
              <a:defRPr sz="1500"/>
            </a:lvl3pPr>
            <a:lvl4pPr>
              <a:defRPr sz="1500"/>
            </a:lvl4pPr>
            <a:lvl5pPr>
              <a:defRPr sz="15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20" name="Text Placeholder 8"/>
          <p:cNvSpPr>
            <a:spLocks noGrp="1"/>
          </p:cNvSpPr>
          <p:nvPr>
            <p:ph type="body" sz="quarter" idx="20"/>
          </p:nvPr>
        </p:nvSpPr>
        <p:spPr>
          <a:xfrm>
            <a:off x="1003200" y="1218880"/>
            <a:ext cx="4968000" cy="388800"/>
          </a:xfrm>
          <a:solidFill>
            <a:schemeClr val="tx2"/>
          </a:solidFill>
          <a:ln w="12700">
            <a:solidFill>
              <a:schemeClr val="tx2"/>
            </a:solidFill>
          </a:ln>
        </p:spPr>
        <p:txBody>
          <a:bodyPr lIns="54000" tIns="54000" rIns="54000" bIns="54000" anchor="ctr"/>
          <a:lstStyle>
            <a:lvl1pPr>
              <a:defRPr sz="1500">
                <a:solidFill>
                  <a:schemeClr val="bg1"/>
                </a:solidFill>
              </a:defRPr>
            </a:lvl1pPr>
            <a:lvl2pPr>
              <a:defRPr sz="1400"/>
            </a:lvl2pPr>
            <a:lvl3pPr>
              <a:defRPr sz="1400"/>
            </a:lvl3pPr>
            <a:lvl4pPr>
              <a:defRPr sz="1400"/>
            </a:lvl4pPr>
            <a:lvl5pPr>
              <a:defRPr sz="1400"/>
            </a:lvl5pPr>
          </a:lstStyle>
          <a:p>
            <a:pPr lvl="0"/>
            <a:r>
              <a:rPr lang="en-US" noProof="0"/>
              <a:t>Click to edit Master text styles</a:t>
            </a:r>
          </a:p>
        </p:txBody>
      </p:sp>
      <p:sp>
        <p:nvSpPr>
          <p:cNvPr id="16" name="Text Placeholder 8"/>
          <p:cNvSpPr>
            <a:spLocks noGrp="1"/>
          </p:cNvSpPr>
          <p:nvPr>
            <p:ph type="body" sz="quarter" idx="21"/>
          </p:nvPr>
        </p:nvSpPr>
        <p:spPr>
          <a:xfrm>
            <a:off x="6220800" y="1609825"/>
            <a:ext cx="4968000" cy="4194000"/>
          </a:xfrm>
          <a:ln w="12700">
            <a:solidFill>
              <a:schemeClr val="tx2"/>
            </a:solidFill>
          </a:ln>
        </p:spPr>
        <p:txBody>
          <a:bodyPr lIns="54000" tIns="54000" rIns="54000" bIns="54000"/>
          <a:lstStyle>
            <a:lvl1pPr>
              <a:defRPr sz="1500"/>
            </a:lvl1pPr>
            <a:lvl2pPr>
              <a:defRPr sz="1500"/>
            </a:lvl2pPr>
            <a:lvl3pPr>
              <a:defRPr sz="1500"/>
            </a:lvl3pPr>
            <a:lvl4pPr>
              <a:defRPr sz="1500"/>
            </a:lvl4pPr>
            <a:lvl5pPr>
              <a:defRPr sz="15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17" name="Text Placeholder 8"/>
          <p:cNvSpPr>
            <a:spLocks noGrp="1"/>
          </p:cNvSpPr>
          <p:nvPr>
            <p:ph type="body" sz="quarter" idx="22"/>
          </p:nvPr>
        </p:nvSpPr>
        <p:spPr>
          <a:xfrm>
            <a:off x="6220800" y="1218880"/>
            <a:ext cx="4968000" cy="388800"/>
          </a:xfrm>
          <a:solidFill>
            <a:schemeClr val="tx2"/>
          </a:solidFill>
          <a:ln w="12700">
            <a:solidFill>
              <a:schemeClr val="tx2"/>
            </a:solidFill>
          </a:ln>
        </p:spPr>
        <p:txBody>
          <a:bodyPr lIns="54000" tIns="54000" rIns="54000" bIns="54000" anchor="ctr"/>
          <a:lstStyle>
            <a:lvl1pPr>
              <a:defRPr sz="1500">
                <a:solidFill>
                  <a:schemeClr val="bg1"/>
                </a:solidFill>
              </a:defRPr>
            </a:lvl1pPr>
            <a:lvl2pPr>
              <a:defRPr sz="1400"/>
            </a:lvl2pPr>
            <a:lvl3pPr>
              <a:defRPr sz="1400"/>
            </a:lvl3pPr>
            <a:lvl4pPr>
              <a:defRPr sz="1400"/>
            </a:lvl4pPr>
            <a:lvl5pPr>
              <a:defRPr sz="1400"/>
            </a:lvl5pPr>
          </a:lstStyle>
          <a:p>
            <a:pPr lvl="0"/>
            <a:r>
              <a:rPr lang="en-US" noProof="0"/>
              <a:t>Click to edit Master text styles</a:t>
            </a:r>
          </a:p>
        </p:txBody>
      </p:sp>
    </p:spTree>
    <p:extLst>
      <p:ext uri="{BB962C8B-B14F-4D97-AF65-F5344CB8AC3E}">
        <p14:creationId xmlns:p14="http://schemas.microsoft.com/office/powerpoint/2010/main" val="373660627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QUAD">
    <p:spTree>
      <p:nvGrpSpPr>
        <p:cNvPr id="1" name=""/>
        <p:cNvGrpSpPr/>
        <p:nvPr/>
      </p:nvGrpSpPr>
      <p:grpSpPr>
        <a:xfrm>
          <a:off x="0" y="0"/>
          <a:ext cx="0" cy="0"/>
          <a:chOff x="0" y="0"/>
          <a:chExt cx="0" cy="0"/>
        </a:xfrm>
      </p:grpSpPr>
      <p:sp>
        <p:nvSpPr>
          <p:cNvPr id="2" name="Title 1"/>
          <p:cNvSpPr>
            <a:spLocks noGrp="1"/>
          </p:cNvSpPr>
          <p:nvPr>
            <p:ph type="title"/>
          </p:nvPr>
        </p:nvSpPr>
        <p:spPr>
          <a:xfrm>
            <a:off x="1003200" y="432000"/>
            <a:ext cx="10185600" cy="518400"/>
          </a:xfrm>
        </p:spPr>
        <p:txBody>
          <a:bodyPr/>
          <a:lstStyle/>
          <a:p>
            <a:r>
              <a:rPr lang="en-US" noProof="0"/>
              <a:t>Click to edit Master title style</a:t>
            </a:r>
            <a:endParaRPr lang="en-US" noProof="0" dirty="0"/>
          </a:p>
        </p:txBody>
      </p:sp>
      <p:sp>
        <p:nvSpPr>
          <p:cNvPr id="19" name="Text Placeholder 8"/>
          <p:cNvSpPr>
            <a:spLocks noGrp="1"/>
          </p:cNvSpPr>
          <p:nvPr>
            <p:ph type="body" sz="quarter" idx="19"/>
          </p:nvPr>
        </p:nvSpPr>
        <p:spPr>
          <a:xfrm>
            <a:off x="1003200" y="1609825"/>
            <a:ext cx="4968000" cy="1785600"/>
          </a:xfrm>
          <a:ln w="12700">
            <a:solidFill>
              <a:schemeClr val="tx2"/>
            </a:solidFill>
          </a:ln>
        </p:spPr>
        <p:txBody>
          <a:bodyPr lIns="54000" tIns="54000" rIns="54000" bIns="54000"/>
          <a:lstStyle>
            <a:lvl1pPr>
              <a:defRPr sz="1500"/>
            </a:lvl1pPr>
            <a:lvl2pPr>
              <a:defRPr sz="1500"/>
            </a:lvl2pPr>
            <a:lvl3pPr>
              <a:defRPr sz="1500"/>
            </a:lvl3pPr>
            <a:lvl4pPr>
              <a:defRPr sz="1500"/>
            </a:lvl4pPr>
            <a:lvl5pPr>
              <a:defRPr sz="15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20" name="Text Placeholder 8"/>
          <p:cNvSpPr>
            <a:spLocks noGrp="1"/>
          </p:cNvSpPr>
          <p:nvPr>
            <p:ph type="body" sz="quarter" idx="20"/>
          </p:nvPr>
        </p:nvSpPr>
        <p:spPr>
          <a:xfrm>
            <a:off x="1003200" y="1218880"/>
            <a:ext cx="4968000" cy="388800"/>
          </a:xfrm>
          <a:solidFill>
            <a:schemeClr val="tx2"/>
          </a:solidFill>
          <a:ln w="12700">
            <a:solidFill>
              <a:schemeClr val="tx2"/>
            </a:solidFill>
          </a:ln>
        </p:spPr>
        <p:txBody>
          <a:bodyPr lIns="54000" tIns="54000" rIns="54000" bIns="54000" anchor="ctr"/>
          <a:lstStyle>
            <a:lvl1pPr>
              <a:defRPr sz="1500">
                <a:solidFill>
                  <a:schemeClr val="bg1"/>
                </a:solidFill>
              </a:defRPr>
            </a:lvl1pPr>
            <a:lvl2pPr>
              <a:defRPr sz="1400"/>
            </a:lvl2pPr>
            <a:lvl3pPr>
              <a:defRPr sz="1400"/>
            </a:lvl3pPr>
            <a:lvl4pPr>
              <a:defRPr sz="1400"/>
            </a:lvl4pPr>
            <a:lvl5pPr>
              <a:defRPr sz="1400"/>
            </a:lvl5pPr>
          </a:lstStyle>
          <a:p>
            <a:pPr lvl="0"/>
            <a:r>
              <a:rPr lang="en-US" noProof="0"/>
              <a:t>Click to edit Master text styles</a:t>
            </a:r>
          </a:p>
        </p:txBody>
      </p:sp>
      <p:sp>
        <p:nvSpPr>
          <p:cNvPr id="16" name="Text Placeholder 8"/>
          <p:cNvSpPr>
            <a:spLocks noGrp="1"/>
          </p:cNvSpPr>
          <p:nvPr>
            <p:ph type="body" sz="quarter" idx="21"/>
          </p:nvPr>
        </p:nvSpPr>
        <p:spPr>
          <a:xfrm>
            <a:off x="6220800" y="1609825"/>
            <a:ext cx="4968000" cy="1785600"/>
          </a:xfrm>
          <a:ln w="12700">
            <a:solidFill>
              <a:schemeClr val="tx2"/>
            </a:solidFill>
          </a:ln>
        </p:spPr>
        <p:txBody>
          <a:bodyPr lIns="54000" tIns="54000" rIns="54000" bIns="54000"/>
          <a:lstStyle>
            <a:lvl1pPr>
              <a:defRPr sz="1500"/>
            </a:lvl1pPr>
            <a:lvl2pPr>
              <a:defRPr sz="1500"/>
            </a:lvl2pPr>
            <a:lvl3pPr>
              <a:defRPr sz="1500"/>
            </a:lvl3pPr>
            <a:lvl4pPr>
              <a:defRPr sz="1500"/>
            </a:lvl4pPr>
            <a:lvl5pPr>
              <a:defRPr sz="15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17" name="Text Placeholder 8"/>
          <p:cNvSpPr>
            <a:spLocks noGrp="1"/>
          </p:cNvSpPr>
          <p:nvPr>
            <p:ph type="body" sz="quarter" idx="22"/>
          </p:nvPr>
        </p:nvSpPr>
        <p:spPr>
          <a:xfrm>
            <a:off x="6220800" y="1218880"/>
            <a:ext cx="4968000" cy="388800"/>
          </a:xfrm>
          <a:solidFill>
            <a:schemeClr val="tx2"/>
          </a:solidFill>
          <a:ln w="12700">
            <a:solidFill>
              <a:schemeClr val="tx2"/>
            </a:solidFill>
          </a:ln>
        </p:spPr>
        <p:txBody>
          <a:bodyPr lIns="54000" tIns="54000" rIns="54000" bIns="54000" anchor="ctr"/>
          <a:lstStyle>
            <a:lvl1pPr>
              <a:defRPr sz="1500">
                <a:solidFill>
                  <a:schemeClr val="bg1"/>
                </a:solidFill>
              </a:defRPr>
            </a:lvl1pPr>
            <a:lvl2pPr>
              <a:defRPr sz="1400"/>
            </a:lvl2pPr>
            <a:lvl3pPr>
              <a:defRPr sz="1400"/>
            </a:lvl3pPr>
            <a:lvl4pPr>
              <a:defRPr sz="1400"/>
            </a:lvl4pPr>
            <a:lvl5pPr>
              <a:defRPr sz="1400"/>
            </a:lvl5pPr>
          </a:lstStyle>
          <a:p>
            <a:pPr lvl="0"/>
            <a:r>
              <a:rPr lang="en-US" noProof="0"/>
              <a:t>Click to edit Master text styles</a:t>
            </a:r>
          </a:p>
        </p:txBody>
      </p:sp>
      <p:sp>
        <p:nvSpPr>
          <p:cNvPr id="7" name="Text Placeholder 8"/>
          <p:cNvSpPr>
            <a:spLocks noGrp="1"/>
          </p:cNvSpPr>
          <p:nvPr>
            <p:ph type="body" sz="quarter" idx="23"/>
          </p:nvPr>
        </p:nvSpPr>
        <p:spPr>
          <a:xfrm>
            <a:off x="1003200" y="4019650"/>
            <a:ext cx="4968000" cy="1785600"/>
          </a:xfrm>
          <a:ln w="12700">
            <a:solidFill>
              <a:schemeClr val="tx2"/>
            </a:solidFill>
          </a:ln>
        </p:spPr>
        <p:txBody>
          <a:bodyPr lIns="54000" tIns="54000" rIns="54000" bIns="54000"/>
          <a:lstStyle>
            <a:lvl1pPr>
              <a:defRPr sz="1500"/>
            </a:lvl1pPr>
            <a:lvl2pPr>
              <a:defRPr sz="1500"/>
            </a:lvl2pPr>
            <a:lvl3pPr>
              <a:defRPr sz="1500"/>
            </a:lvl3pPr>
            <a:lvl4pPr>
              <a:defRPr sz="1500"/>
            </a:lvl4pPr>
            <a:lvl5pPr>
              <a:defRPr sz="15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8" name="Text Placeholder 8"/>
          <p:cNvSpPr>
            <a:spLocks noGrp="1"/>
          </p:cNvSpPr>
          <p:nvPr>
            <p:ph type="body" sz="quarter" idx="24"/>
          </p:nvPr>
        </p:nvSpPr>
        <p:spPr>
          <a:xfrm>
            <a:off x="1003200" y="3628705"/>
            <a:ext cx="4968000" cy="388800"/>
          </a:xfrm>
          <a:solidFill>
            <a:schemeClr val="tx2"/>
          </a:solidFill>
          <a:ln w="12700">
            <a:solidFill>
              <a:schemeClr val="tx2"/>
            </a:solidFill>
          </a:ln>
        </p:spPr>
        <p:txBody>
          <a:bodyPr lIns="54000" tIns="54000" rIns="54000" bIns="54000" anchor="ctr"/>
          <a:lstStyle>
            <a:lvl1pPr>
              <a:defRPr sz="1500">
                <a:solidFill>
                  <a:schemeClr val="bg1"/>
                </a:solidFill>
              </a:defRPr>
            </a:lvl1pPr>
            <a:lvl2pPr>
              <a:defRPr sz="1400"/>
            </a:lvl2pPr>
            <a:lvl3pPr>
              <a:defRPr sz="1400"/>
            </a:lvl3pPr>
            <a:lvl4pPr>
              <a:defRPr sz="1400"/>
            </a:lvl4pPr>
            <a:lvl5pPr>
              <a:defRPr sz="1400"/>
            </a:lvl5pPr>
          </a:lstStyle>
          <a:p>
            <a:pPr lvl="0"/>
            <a:r>
              <a:rPr lang="en-US" noProof="0"/>
              <a:t>Click to edit Master text styles</a:t>
            </a:r>
          </a:p>
        </p:txBody>
      </p:sp>
      <p:sp>
        <p:nvSpPr>
          <p:cNvPr id="9" name="Text Placeholder 8"/>
          <p:cNvSpPr>
            <a:spLocks noGrp="1"/>
          </p:cNvSpPr>
          <p:nvPr>
            <p:ph type="body" sz="quarter" idx="25"/>
          </p:nvPr>
        </p:nvSpPr>
        <p:spPr>
          <a:xfrm>
            <a:off x="6220800" y="4019650"/>
            <a:ext cx="4968000" cy="1785600"/>
          </a:xfrm>
          <a:ln w="12700">
            <a:solidFill>
              <a:schemeClr val="tx2"/>
            </a:solidFill>
          </a:ln>
        </p:spPr>
        <p:txBody>
          <a:bodyPr lIns="54000" tIns="54000" rIns="54000" bIns="54000"/>
          <a:lstStyle>
            <a:lvl1pPr>
              <a:defRPr sz="1500"/>
            </a:lvl1pPr>
            <a:lvl2pPr>
              <a:defRPr sz="1500"/>
            </a:lvl2pPr>
            <a:lvl3pPr>
              <a:defRPr sz="1500"/>
            </a:lvl3pPr>
            <a:lvl4pPr>
              <a:defRPr sz="1500"/>
            </a:lvl4pPr>
            <a:lvl5pPr>
              <a:defRPr sz="15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10" name="Text Placeholder 8"/>
          <p:cNvSpPr>
            <a:spLocks noGrp="1"/>
          </p:cNvSpPr>
          <p:nvPr>
            <p:ph type="body" sz="quarter" idx="26"/>
          </p:nvPr>
        </p:nvSpPr>
        <p:spPr>
          <a:xfrm>
            <a:off x="6220800" y="3628705"/>
            <a:ext cx="4968000" cy="388800"/>
          </a:xfrm>
          <a:solidFill>
            <a:schemeClr val="tx2"/>
          </a:solidFill>
          <a:ln w="12700">
            <a:solidFill>
              <a:schemeClr val="tx2"/>
            </a:solidFill>
          </a:ln>
        </p:spPr>
        <p:txBody>
          <a:bodyPr lIns="54000" tIns="54000" rIns="54000" bIns="54000" anchor="ctr"/>
          <a:lstStyle>
            <a:lvl1pPr>
              <a:defRPr sz="1500">
                <a:solidFill>
                  <a:schemeClr val="bg1"/>
                </a:solidFill>
              </a:defRPr>
            </a:lvl1pPr>
            <a:lvl2pPr>
              <a:defRPr sz="1400"/>
            </a:lvl2pPr>
            <a:lvl3pPr>
              <a:defRPr sz="1400"/>
            </a:lvl3pPr>
            <a:lvl4pPr>
              <a:defRPr sz="1400"/>
            </a:lvl4pPr>
            <a:lvl5pPr>
              <a:defRPr sz="1400"/>
            </a:lvl5pPr>
          </a:lstStyle>
          <a:p>
            <a:pPr lvl="0"/>
            <a:r>
              <a:rPr lang="en-US" noProof="0"/>
              <a:t>Click to edit Master text styles</a:t>
            </a:r>
          </a:p>
        </p:txBody>
      </p:sp>
    </p:spTree>
    <p:extLst>
      <p:ext uri="{BB962C8B-B14F-4D97-AF65-F5344CB8AC3E}">
        <p14:creationId xmlns:p14="http://schemas.microsoft.com/office/powerpoint/2010/main" val="182617080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DIVIDER 1">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2726400" y="1412904"/>
            <a:ext cx="8256000" cy="3510000"/>
          </a:xfrm>
        </p:spPr>
        <p:txBody>
          <a:bodyPr anchor="t" anchorCtr="0"/>
          <a:lstStyle>
            <a:lvl1pPr algn="l">
              <a:lnSpc>
                <a:spcPct val="85000"/>
              </a:lnSpc>
              <a:defRPr sz="6000">
                <a:solidFill>
                  <a:schemeClr val="bg1"/>
                </a:solidFill>
                <a:latin typeface="+mn-lt"/>
              </a:defRPr>
            </a:lvl1pPr>
          </a:lstStyle>
          <a:p>
            <a:r>
              <a:rPr lang="en-US" noProof="0" dirty="0"/>
              <a:t>Section divider one title style</a:t>
            </a:r>
          </a:p>
        </p:txBody>
      </p:sp>
      <p:sp>
        <p:nvSpPr>
          <p:cNvPr id="4" name="object 3"/>
          <p:cNvSpPr/>
          <p:nvPr userDrawn="1"/>
        </p:nvSpPr>
        <p:spPr>
          <a:xfrm>
            <a:off x="1" y="0"/>
            <a:ext cx="2116975" cy="6858000"/>
          </a:xfrm>
          <a:custGeom>
            <a:avLst/>
            <a:gdLst/>
            <a:ahLst/>
            <a:cxnLst/>
            <a:rect l="l" t="t" r="r" b="b"/>
            <a:pathLst>
              <a:path w="1742046" h="7772400">
                <a:moveTo>
                  <a:pt x="0" y="7772400"/>
                </a:moveTo>
                <a:lnTo>
                  <a:pt x="1742046" y="7772400"/>
                </a:lnTo>
                <a:lnTo>
                  <a:pt x="1742046" y="0"/>
                </a:lnTo>
                <a:lnTo>
                  <a:pt x="0" y="0"/>
                </a:lnTo>
                <a:lnTo>
                  <a:pt x="0" y="7772400"/>
                </a:lnTo>
                <a:close/>
              </a:path>
            </a:pathLst>
          </a:custGeom>
          <a:solidFill>
            <a:schemeClr val="accent2"/>
          </a:solidFill>
        </p:spPr>
        <p:txBody>
          <a:bodyPr wrap="square" lIns="0" tIns="0" rIns="0" bIns="0" rtlCol="0">
            <a:noAutofit/>
          </a:bodyPr>
          <a:lstStyle/>
          <a:p>
            <a:endParaRPr sz="1800" dirty="0">
              <a:latin typeface="Arial" panose="020B0604020202020204" pitchFamily="34" charset="0"/>
            </a:endParaRPr>
          </a:p>
        </p:txBody>
      </p:sp>
      <p:sp>
        <p:nvSpPr>
          <p:cNvPr id="6" name="Freeform 19"/>
          <p:cNvSpPr>
            <a:spLocks noEditPoints="1"/>
          </p:cNvSpPr>
          <p:nvPr userDrawn="1"/>
        </p:nvSpPr>
        <p:spPr bwMode="auto">
          <a:xfrm>
            <a:off x="2726400" y="784800"/>
            <a:ext cx="1036800" cy="316800"/>
          </a:xfrm>
          <a:custGeom>
            <a:avLst/>
            <a:gdLst>
              <a:gd name="T0" fmla="*/ 269 w 283"/>
              <a:gd name="T1" fmla="*/ 77 h 114"/>
              <a:gd name="T2" fmla="*/ 222 w 283"/>
              <a:gd name="T3" fmla="*/ 87 h 114"/>
              <a:gd name="T4" fmla="*/ 244 w 283"/>
              <a:gd name="T5" fmla="*/ 60 h 114"/>
              <a:gd name="T6" fmla="*/ 269 w 283"/>
              <a:gd name="T7" fmla="*/ 56 h 114"/>
              <a:gd name="T8" fmla="*/ 222 w 283"/>
              <a:gd name="T9" fmla="*/ 2 h 114"/>
              <a:gd name="T10" fmla="*/ 281 w 283"/>
              <a:gd name="T11" fmla="*/ 87 h 114"/>
              <a:gd name="T12" fmla="*/ 222 w 283"/>
              <a:gd name="T13" fmla="*/ 89 h 114"/>
              <a:gd name="T14" fmla="*/ 246 w 283"/>
              <a:gd name="T15" fmla="*/ 101 h 114"/>
              <a:gd name="T16" fmla="*/ 205 w 283"/>
              <a:gd name="T17" fmla="*/ 82 h 114"/>
              <a:gd name="T18" fmla="*/ 203 w 283"/>
              <a:gd name="T19" fmla="*/ 52 h 114"/>
              <a:gd name="T20" fmla="*/ 154 w 283"/>
              <a:gd name="T21" fmla="*/ 87 h 114"/>
              <a:gd name="T22" fmla="*/ 213 w 283"/>
              <a:gd name="T23" fmla="*/ 53 h 114"/>
              <a:gd name="T24" fmla="*/ 171 w 283"/>
              <a:gd name="T25" fmla="*/ 87 h 114"/>
              <a:gd name="T26" fmla="*/ 180 w 283"/>
              <a:gd name="T27" fmla="*/ 87 h 114"/>
              <a:gd name="T28" fmla="*/ 120 w 283"/>
              <a:gd name="T29" fmla="*/ 87 h 114"/>
              <a:gd name="T30" fmla="*/ 117 w 283"/>
              <a:gd name="T31" fmla="*/ 56 h 114"/>
              <a:gd name="T32" fmla="*/ 86 w 283"/>
              <a:gd name="T33" fmla="*/ 2 h 114"/>
              <a:gd name="T34" fmla="*/ 145 w 283"/>
              <a:gd name="T35" fmla="*/ 52 h 114"/>
              <a:gd name="T36" fmla="*/ 142 w 283"/>
              <a:gd name="T37" fmla="*/ 87 h 114"/>
              <a:gd name="T38" fmla="*/ 93 w 283"/>
              <a:gd name="T39" fmla="*/ 79 h 114"/>
              <a:gd name="T40" fmla="*/ 89 w 283"/>
              <a:gd name="T41" fmla="*/ 79 h 114"/>
              <a:gd name="T42" fmla="*/ 87 w 283"/>
              <a:gd name="T43" fmla="*/ 69 h 114"/>
              <a:gd name="T44" fmla="*/ 95 w 283"/>
              <a:gd name="T45" fmla="*/ 62 h 114"/>
              <a:gd name="T46" fmla="*/ 93 w 283"/>
              <a:gd name="T47" fmla="*/ 79 h 114"/>
              <a:gd name="T48" fmla="*/ 67 w 283"/>
              <a:gd name="T49" fmla="*/ 86 h 114"/>
              <a:gd name="T50" fmla="*/ 37 w 283"/>
              <a:gd name="T51" fmla="*/ 82 h 114"/>
              <a:gd name="T52" fmla="*/ 25 w 283"/>
              <a:gd name="T53" fmla="*/ 77 h 114"/>
              <a:gd name="T54" fmla="*/ 18 w 283"/>
              <a:gd name="T55" fmla="*/ 2 h 114"/>
              <a:gd name="T56" fmla="*/ 76 w 283"/>
              <a:gd name="T57" fmla="*/ 55 h 114"/>
              <a:gd name="T58" fmla="*/ 22 w 283"/>
              <a:gd name="T59" fmla="*/ 87 h 114"/>
              <a:gd name="T60" fmla="*/ 220 w 283"/>
              <a:gd name="T61" fmla="*/ 0 h 114"/>
              <a:gd name="T62" fmla="*/ 215 w 283"/>
              <a:gd name="T63" fmla="*/ 0 h 114"/>
              <a:gd name="T64" fmla="*/ 147 w 283"/>
              <a:gd name="T65" fmla="*/ 52 h 114"/>
              <a:gd name="T66" fmla="*/ 84 w 283"/>
              <a:gd name="T67" fmla="*/ 52 h 114"/>
              <a:gd name="T68" fmla="*/ 16 w 283"/>
              <a:gd name="T69" fmla="*/ 0 h 114"/>
              <a:gd name="T70" fmla="*/ 14 w 283"/>
              <a:gd name="T71" fmla="*/ 113 h 114"/>
              <a:gd name="T72" fmla="*/ 35 w 283"/>
              <a:gd name="T73" fmla="*/ 113 h 114"/>
              <a:gd name="T74" fmla="*/ 66 w 283"/>
              <a:gd name="T75" fmla="*/ 89 h 114"/>
              <a:gd name="T76" fmla="*/ 81 w 283"/>
              <a:gd name="T77" fmla="*/ 89 h 114"/>
              <a:gd name="T78" fmla="*/ 90 w 283"/>
              <a:gd name="T79" fmla="*/ 89 h 114"/>
              <a:gd name="T80" fmla="*/ 112 w 283"/>
              <a:gd name="T81" fmla="*/ 113 h 114"/>
              <a:gd name="T82" fmla="*/ 142 w 283"/>
              <a:gd name="T83" fmla="*/ 89 h 114"/>
              <a:gd name="T84" fmla="*/ 170 w 283"/>
              <a:gd name="T85" fmla="*/ 89 h 114"/>
              <a:gd name="T86" fmla="*/ 190 w 283"/>
              <a:gd name="T87" fmla="*/ 113 h 114"/>
              <a:gd name="T88" fmla="*/ 210 w 283"/>
              <a:gd name="T89" fmla="*/ 108 h 114"/>
              <a:gd name="T90" fmla="*/ 266 w 283"/>
              <a:gd name="T91" fmla="*/ 89 h 114"/>
              <a:gd name="T92" fmla="*/ 220 w 283"/>
              <a:gd name="T93"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3" h="114">
                <a:moveTo>
                  <a:pt x="281" y="87"/>
                </a:moveTo>
                <a:cubicBezTo>
                  <a:pt x="266" y="87"/>
                  <a:pt x="266" y="87"/>
                  <a:pt x="266" y="87"/>
                </a:cubicBezTo>
                <a:cubicBezTo>
                  <a:pt x="269" y="77"/>
                  <a:pt x="269" y="77"/>
                  <a:pt x="269" y="77"/>
                </a:cubicBezTo>
                <a:cubicBezTo>
                  <a:pt x="239" y="77"/>
                  <a:pt x="239" y="77"/>
                  <a:pt x="239" y="77"/>
                </a:cubicBezTo>
                <a:cubicBezTo>
                  <a:pt x="237" y="87"/>
                  <a:pt x="237" y="87"/>
                  <a:pt x="237" y="87"/>
                </a:cubicBezTo>
                <a:cubicBezTo>
                  <a:pt x="222" y="87"/>
                  <a:pt x="222" y="87"/>
                  <a:pt x="222" y="87"/>
                </a:cubicBezTo>
                <a:cubicBezTo>
                  <a:pt x="222" y="85"/>
                  <a:pt x="222" y="85"/>
                  <a:pt x="222" y="85"/>
                </a:cubicBezTo>
                <a:cubicBezTo>
                  <a:pt x="223" y="84"/>
                  <a:pt x="223" y="83"/>
                  <a:pt x="223" y="81"/>
                </a:cubicBezTo>
                <a:cubicBezTo>
                  <a:pt x="226" y="71"/>
                  <a:pt x="233" y="60"/>
                  <a:pt x="244" y="60"/>
                </a:cubicBezTo>
                <a:cubicBezTo>
                  <a:pt x="249" y="60"/>
                  <a:pt x="254" y="62"/>
                  <a:pt x="253" y="69"/>
                </a:cubicBezTo>
                <a:cubicBezTo>
                  <a:pt x="271" y="69"/>
                  <a:pt x="271" y="69"/>
                  <a:pt x="271" y="69"/>
                </a:cubicBezTo>
                <a:cubicBezTo>
                  <a:pt x="272" y="66"/>
                  <a:pt x="273" y="61"/>
                  <a:pt x="269" y="56"/>
                </a:cubicBezTo>
                <a:cubicBezTo>
                  <a:pt x="266" y="51"/>
                  <a:pt x="258" y="48"/>
                  <a:pt x="248" y="48"/>
                </a:cubicBezTo>
                <a:cubicBezTo>
                  <a:pt x="241" y="48"/>
                  <a:pt x="231" y="50"/>
                  <a:pt x="222" y="55"/>
                </a:cubicBezTo>
                <a:cubicBezTo>
                  <a:pt x="222" y="2"/>
                  <a:pt x="222" y="2"/>
                  <a:pt x="222" y="2"/>
                </a:cubicBezTo>
                <a:cubicBezTo>
                  <a:pt x="281" y="2"/>
                  <a:pt x="281" y="2"/>
                  <a:pt x="281" y="2"/>
                </a:cubicBezTo>
                <a:cubicBezTo>
                  <a:pt x="281" y="87"/>
                  <a:pt x="281" y="87"/>
                  <a:pt x="281" y="87"/>
                </a:cubicBezTo>
                <a:cubicBezTo>
                  <a:pt x="281" y="87"/>
                  <a:pt x="281" y="87"/>
                  <a:pt x="281" y="87"/>
                </a:cubicBezTo>
                <a:close/>
                <a:moveTo>
                  <a:pt x="246" y="101"/>
                </a:moveTo>
                <a:cubicBezTo>
                  <a:pt x="243" y="102"/>
                  <a:pt x="240" y="102"/>
                  <a:pt x="237" y="102"/>
                </a:cubicBezTo>
                <a:cubicBezTo>
                  <a:pt x="228" y="102"/>
                  <a:pt x="222" y="98"/>
                  <a:pt x="222" y="89"/>
                </a:cubicBezTo>
                <a:cubicBezTo>
                  <a:pt x="249" y="89"/>
                  <a:pt x="249" y="89"/>
                  <a:pt x="249" y="89"/>
                </a:cubicBezTo>
                <a:cubicBezTo>
                  <a:pt x="246" y="101"/>
                  <a:pt x="246" y="101"/>
                  <a:pt x="246" y="101"/>
                </a:cubicBezTo>
                <a:cubicBezTo>
                  <a:pt x="246" y="101"/>
                  <a:pt x="246" y="101"/>
                  <a:pt x="246" y="101"/>
                </a:cubicBezTo>
                <a:close/>
                <a:moveTo>
                  <a:pt x="213" y="53"/>
                </a:moveTo>
                <a:cubicBezTo>
                  <a:pt x="213" y="65"/>
                  <a:pt x="213" y="65"/>
                  <a:pt x="213" y="65"/>
                </a:cubicBezTo>
                <a:cubicBezTo>
                  <a:pt x="209" y="71"/>
                  <a:pt x="206" y="77"/>
                  <a:pt x="205" y="82"/>
                </a:cubicBezTo>
                <a:cubicBezTo>
                  <a:pt x="204" y="83"/>
                  <a:pt x="204" y="85"/>
                  <a:pt x="204" y="87"/>
                </a:cubicBezTo>
                <a:cubicBezTo>
                  <a:pt x="195" y="87"/>
                  <a:pt x="195" y="87"/>
                  <a:pt x="195" y="87"/>
                </a:cubicBezTo>
                <a:cubicBezTo>
                  <a:pt x="203" y="52"/>
                  <a:pt x="203" y="52"/>
                  <a:pt x="203" y="52"/>
                </a:cubicBezTo>
                <a:cubicBezTo>
                  <a:pt x="178" y="52"/>
                  <a:pt x="178" y="52"/>
                  <a:pt x="178" y="52"/>
                </a:cubicBezTo>
                <a:cubicBezTo>
                  <a:pt x="156" y="87"/>
                  <a:pt x="156" y="87"/>
                  <a:pt x="156" y="87"/>
                </a:cubicBezTo>
                <a:cubicBezTo>
                  <a:pt x="154" y="87"/>
                  <a:pt x="154" y="87"/>
                  <a:pt x="154" y="87"/>
                </a:cubicBezTo>
                <a:cubicBezTo>
                  <a:pt x="154" y="2"/>
                  <a:pt x="154" y="2"/>
                  <a:pt x="154" y="2"/>
                </a:cubicBezTo>
                <a:cubicBezTo>
                  <a:pt x="213" y="2"/>
                  <a:pt x="213" y="2"/>
                  <a:pt x="213" y="2"/>
                </a:cubicBezTo>
                <a:cubicBezTo>
                  <a:pt x="213" y="53"/>
                  <a:pt x="213" y="53"/>
                  <a:pt x="213" y="53"/>
                </a:cubicBezTo>
                <a:cubicBezTo>
                  <a:pt x="213" y="53"/>
                  <a:pt x="213" y="53"/>
                  <a:pt x="213" y="53"/>
                </a:cubicBezTo>
                <a:close/>
                <a:moveTo>
                  <a:pt x="180" y="87"/>
                </a:moveTo>
                <a:cubicBezTo>
                  <a:pt x="171" y="87"/>
                  <a:pt x="171" y="87"/>
                  <a:pt x="171" y="87"/>
                </a:cubicBezTo>
                <a:cubicBezTo>
                  <a:pt x="185" y="66"/>
                  <a:pt x="185" y="66"/>
                  <a:pt x="185" y="66"/>
                </a:cubicBezTo>
                <a:cubicBezTo>
                  <a:pt x="180" y="87"/>
                  <a:pt x="180" y="87"/>
                  <a:pt x="180" y="87"/>
                </a:cubicBezTo>
                <a:cubicBezTo>
                  <a:pt x="180" y="87"/>
                  <a:pt x="180" y="87"/>
                  <a:pt x="180" y="87"/>
                </a:cubicBezTo>
                <a:close/>
                <a:moveTo>
                  <a:pt x="145" y="52"/>
                </a:moveTo>
                <a:cubicBezTo>
                  <a:pt x="130" y="52"/>
                  <a:pt x="130" y="52"/>
                  <a:pt x="130" y="52"/>
                </a:cubicBezTo>
                <a:cubicBezTo>
                  <a:pt x="120" y="87"/>
                  <a:pt x="120" y="87"/>
                  <a:pt x="120" y="87"/>
                </a:cubicBezTo>
                <a:cubicBezTo>
                  <a:pt x="104" y="87"/>
                  <a:pt x="104" y="87"/>
                  <a:pt x="104" y="87"/>
                </a:cubicBezTo>
                <a:cubicBezTo>
                  <a:pt x="112" y="84"/>
                  <a:pt x="117" y="78"/>
                  <a:pt x="119" y="70"/>
                </a:cubicBezTo>
                <a:cubicBezTo>
                  <a:pt x="120" y="64"/>
                  <a:pt x="119" y="59"/>
                  <a:pt x="117" y="56"/>
                </a:cubicBezTo>
                <a:cubicBezTo>
                  <a:pt x="113" y="51"/>
                  <a:pt x="105" y="52"/>
                  <a:pt x="98" y="52"/>
                </a:cubicBezTo>
                <a:cubicBezTo>
                  <a:pt x="97" y="52"/>
                  <a:pt x="86" y="52"/>
                  <a:pt x="86" y="52"/>
                </a:cubicBezTo>
                <a:cubicBezTo>
                  <a:pt x="86" y="2"/>
                  <a:pt x="86" y="2"/>
                  <a:pt x="86" y="2"/>
                </a:cubicBezTo>
                <a:cubicBezTo>
                  <a:pt x="145" y="2"/>
                  <a:pt x="145" y="2"/>
                  <a:pt x="145" y="2"/>
                </a:cubicBezTo>
                <a:cubicBezTo>
                  <a:pt x="145" y="52"/>
                  <a:pt x="145" y="52"/>
                  <a:pt x="145" y="52"/>
                </a:cubicBezTo>
                <a:cubicBezTo>
                  <a:pt x="145" y="52"/>
                  <a:pt x="145" y="52"/>
                  <a:pt x="145" y="52"/>
                </a:cubicBezTo>
                <a:close/>
                <a:moveTo>
                  <a:pt x="135" y="87"/>
                </a:moveTo>
                <a:cubicBezTo>
                  <a:pt x="141" y="65"/>
                  <a:pt x="141" y="65"/>
                  <a:pt x="141" y="65"/>
                </a:cubicBezTo>
                <a:cubicBezTo>
                  <a:pt x="142" y="87"/>
                  <a:pt x="142" y="87"/>
                  <a:pt x="142" y="87"/>
                </a:cubicBezTo>
                <a:cubicBezTo>
                  <a:pt x="135" y="87"/>
                  <a:pt x="135" y="87"/>
                  <a:pt x="135" y="87"/>
                </a:cubicBezTo>
                <a:cubicBezTo>
                  <a:pt x="135" y="87"/>
                  <a:pt x="135" y="87"/>
                  <a:pt x="135" y="87"/>
                </a:cubicBezTo>
                <a:close/>
                <a:moveTo>
                  <a:pt x="93" y="79"/>
                </a:moveTo>
                <a:cubicBezTo>
                  <a:pt x="93" y="79"/>
                  <a:pt x="93" y="79"/>
                  <a:pt x="93" y="79"/>
                </a:cubicBezTo>
                <a:cubicBezTo>
                  <a:pt x="92" y="79"/>
                  <a:pt x="91" y="79"/>
                  <a:pt x="91" y="79"/>
                </a:cubicBezTo>
                <a:cubicBezTo>
                  <a:pt x="90" y="79"/>
                  <a:pt x="89" y="79"/>
                  <a:pt x="89" y="79"/>
                </a:cubicBezTo>
                <a:cubicBezTo>
                  <a:pt x="85" y="79"/>
                  <a:pt x="85" y="79"/>
                  <a:pt x="85" y="79"/>
                </a:cubicBezTo>
                <a:cubicBezTo>
                  <a:pt x="87" y="72"/>
                  <a:pt x="87" y="72"/>
                  <a:pt x="87" y="72"/>
                </a:cubicBezTo>
                <a:cubicBezTo>
                  <a:pt x="87" y="69"/>
                  <a:pt x="87" y="69"/>
                  <a:pt x="87" y="69"/>
                </a:cubicBezTo>
                <a:cubicBezTo>
                  <a:pt x="89" y="62"/>
                  <a:pt x="89" y="62"/>
                  <a:pt x="89" y="62"/>
                </a:cubicBezTo>
                <a:cubicBezTo>
                  <a:pt x="90" y="62"/>
                  <a:pt x="91" y="62"/>
                  <a:pt x="92" y="62"/>
                </a:cubicBezTo>
                <a:cubicBezTo>
                  <a:pt x="95" y="62"/>
                  <a:pt x="95" y="62"/>
                  <a:pt x="95" y="62"/>
                </a:cubicBezTo>
                <a:cubicBezTo>
                  <a:pt x="100" y="62"/>
                  <a:pt x="103" y="62"/>
                  <a:pt x="104" y="63"/>
                </a:cubicBezTo>
                <a:cubicBezTo>
                  <a:pt x="105" y="65"/>
                  <a:pt x="105" y="67"/>
                  <a:pt x="104" y="70"/>
                </a:cubicBezTo>
                <a:cubicBezTo>
                  <a:pt x="102" y="75"/>
                  <a:pt x="100" y="78"/>
                  <a:pt x="93" y="79"/>
                </a:cubicBezTo>
                <a:moveTo>
                  <a:pt x="76" y="55"/>
                </a:moveTo>
                <a:cubicBezTo>
                  <a:pt x="75" y="58"/>
                  <a:pt x="75" y="58"/>
                  <a:pt x="75" y="58"/>
                </a:cubicBezTo>
                <a:cubicBezTo>
                  <a:pt x="67" y="86"/>
                  <a:pt x="67" y="86"/>
                  <a:pt x="67" y="86"/>
                </a:cubicBezTo>
                <a:cubicBezTo>
                  <a:pt x="67" y="87"/>
                  <a:pt x="67" y="87"/>
                  <a:pt x="67" y="87"/>
                </a:cubicBezTo>
                <a:cubicBezTo>
                  <a:pt x="39" y="87"/>
                  <a:pt x="39" y="87"/>
                  <a:pt x="39" y="87"/>
                </a:cubicBezTo>
                <a:cubicBezTo>
                  <a:pt x="37" y="82"/>
                  <a:pt x="37" y="82"/>
                  <a:pt x="37" y="82"/>
                </a:cubicBezTo>
                <a:cubicBezTo>
                  <a:pt x="67" y="52"/>
                  <a:pt x="67" y="52"/>
                  <a:pt x="67" y="52"/>
                </a:cubicBezTo>
                <a:cubicBezTo>
                  <a:pt x="48" y="52"/>
                  <a:pt x="48" y="52"/>
                  <a:pt x="48" y="52"/>
                </a:cubicBezTo>
                <a:cubicBezTo>
                  <a:pt x="25" y="77"/>
                  <a:pt x="25" y="77"/>
                  <a:pt x="25" y="77"/>
                </a:cubicBezTo>
                <a:cubicBezTo>
                  <a:pt x="32" y="52"/>
                  <a:pt x="32" y="52"/>
                  <a:pt x="32" y="52"/>
                </a:cubicBezTo>
                <a:cubicBezTo>
                  <a:pt x="18" y="52"/>
                  <a:pt x="18" y="52"/>
                  <a:pt x="18" y="52"/>
                </a:cubicBezTo>
                <a:cubicBezTo>
                  <a:pt x="18" y="2"/>
                  <a:pt x="18" y="2"/>
                  <a:pt x="18" y="2"/>
                </a:cubicBezTo>
                <a:cubicBezTo>
                  <a:pt x="76" y="2"/>
                  <a:pt x="76" y="2"/>
                  <a:pt x="76" y="2"/>
                </a:cubicBezTo>
                <a:cubicBezTo>
                  <a:pt x="76" y="55"/>
                  <a:pt x="76" y="55"/>
                  <a:pt x="76" y="55"/>
                </a:cubicBezTo>
                <a:cubicBezTo>
                  <a:pt x="76" y="55"/>
                  <a:pt x="76" y="55"/>
                  <a:pt x="76" y="55"/>
                </a:cubicBezTo>
                <a:close/>
                <a:moveTo>
                  <a:pt x="22" y="87"/>
                </a:moveTo>
                <a:cubicBezTo>
                  <a:pt x="22" y="87"/>
                  <a:pt x="22" y="87"/>
                  <a:pt x="22" y="87"/>
                </a:cubicBezTo>
                <a:cubicBezTo>
                  <a:pt x="22" y="87"/>
                  <a:pt x="22" y="87"/>
                  <a:pt x="22" y="87"/>
                </a:cubicBezTo>
                <a:cubicBezTo>
                  <a:pt x="22" y="87"/>
                  <a:pt x="22" y="87"/>
                  <a:pt x="22" y="87"/>
                </a:cubicBezTo>
                <a:cubicBezTo>
                  <a:pt x="22" y="87"/>
                  <a:pt x="22" y="87"/>
                  <a:pt x="22" y="87"/>
                </a:cubicBezTo>
                <a:close/>
                <a:moveTo>
                  <a:pt x="220" y="0"/>
                </a:moveTo>
                <a:cubicBezTo>
                  <a:pt x="220" y="57"/>
                  <a:pt x="220" y="57"/>
                  <a:pt x="220" y="57"/>
                </a:cubicBezTo>
                <a:cubicBezTo>
                  <a:pt x="218" y="59"/>
                  <a:pt x="216" y="60"/>
                  <a:pt x="215" y="62"/>
                </a:cubicBezTo>
                <a:cubicBezTo>
                  <a:pt x="215" y="0"/>
                  <a:pt x="215" y="0"/>
                  <a:pt x="215" y="0"/>
                </a:cubicBezTo>
                <a:cubicBezTo>
                  <a:pt x="152" y="0"/>
                  <a:pt x="152" y="0"/>
                  <a:pt x="152" y="0"/>
                </a:cubicBezTo>
                <a:cubicBezTo>
                  <a:pt x="152" y="52"/>
                  <a:pt x="152" y="52"/>
                  <a:pt x="152" y="52"/>
                </a:cubicBezTo>
                <a:cubicBezTo>
                  <a:pt x="147" y="52"/>
                  <a:pt x="147" y="52"/>
                  <a:pt x="147" y="52"/>
                </a:cubicBezTo>
                <a:cubicBezTo>
                  <a:pt x="147" y="0"/>
                  <a:pt x="147" y="0"/>
                  <a:pt x="147" y="0"/>
                </a:cubicBezTo>
                <a:cubicBezTo>
                  <a:pt x="84" y="0"/>
                  <a:pt x="84" y="0"/>
                  <a:pt x="84" y="0"/>
                </a:cubicBezTo>
                <a:cubicBezTo>
                  <a:pt x="84" y="52"/>
                  <a:pt x="84" y="52"/>
                  <a:pt x="84" y="52"/>
                </a:cubicBezTo>
                <a:cubicBezTo>
                  <a:pt x="79" y="52"/>
                  <a:pt x="79" y="52"/>
                  <a:pt x="79" y="52"/>
                </a:cubicBezTo>
                <a:cubicBezTo>
                  <a:pt x="79" y="0"/>
                  <a:pt x="79" y="0"/>
                  <a:pt x="79" y="0"/>
                </a:cubicBezTo>
                <a:cubicBezTo>
                  <a:pt x="16" y="0"/>
                  <a:pt x="16" y="0"/>
                  <a:pt x="16" y="0"/>
                </a:cubicBezTo>
                <a:cubicBezTo>
                  <a:pt x="16" y="59"/>
                  <a:pt x="16" y="59"/>
                  <a:pt x="16" y="59"/>
                </a:cubicBezTo>
                <a:cubicBezTo>
                  <a:pt x="0" y="113"/>
                  <a:pt x="0" y="113"/>
                  <a:pt x="0" y="113"/>
                </a:cubicBezTo>
                <a:cubicBezTo>
                  <a:pt x="14" y="113"/>
                  <a:pt x="14" y="113"/>
                  <a:pt x="14" y="113"/>
                </a:cubicBezTo>
                <a:cubicBezTo>
                  <a:pt x="21" y="89"/>
                  <a:pt x="21" y="89"/>
                  <a:pt x="21" y="89"/>
                </a:cubicBezTo>
                <a:cubicBezTo>
                  <a:pt x="23" y="89"/>
                  <a:pt x="23" y="89"/>
                  <a:pt x="23" y="89"/>
                </a:cubicBezTo>
                <a:cubicBezTo>
                  <a:pt x="35" y="113"/>
                  <a:pt x="35" y="113"/>
                  <a:pt x="35" y="113"/>
                </a:cubicBezTo>
                <a:cubicBezTo>
                  <a:pt x="52" y="113"/>
                  <a:pt x="52" y="113"/>
                  <a:pt x="52" y="113"/>
                </a:cubicBezTo>
                <a:cubicBezTo>
                  <a:pt x="40" y="89"/>
                  <a:pt x="40" y="89"/>
                  <a:pt x="40" y="89"/>
                </a:cubicBezTo>
                <a:cubicBezTo>
                  <a:pt x="66" y="89"/>
                  <a:pt x="66" y="89"/>
                  <a:pt x="66" y="89"/>
                </a:cubicBezTo>
                <a:cubicBezTo>
                  <a:pt x="59" y="113"/>
                  <a:pt x="59" y="113"/>
                  <a:pt x="59" y="113"/>
                </a:cubicBezTo>
                <a:cubicBezTo>
                  <a:pt x="74" y="113"/>
                  <a:pt x="74" y="113"/>
                  <a:pt x="74" y="113"/>
                </a:cubicBezTo>
                <a:cubicBezTo>
                  <a:pt x="81" y="89"/>
                  <a:pt x="81" y="89"/>
                  <a:pt x="81" y="89"/>
                </a:cubicBezTo>
                <a:cubicBezTo>
                  <a:pt x="85" y="89"/>
                  <a:pt x="85" y="89"/>
                  <a:pt x="85" y="89"/>
                </a:cubicBezTo>
                <a:cubicBezTo>
                  <a:pt x="85" y="89"/>
                  <a:pt x="85" y="89"/>
                  <a:pt x="85" y="89"/>
                </a:cubicBezTo>
                <a:cubicBezTo>
                  <a:pt x="90" y="89"/>
                  <a:pt x="90" y="89"/>
                  <a:pt x="90" y="89"/>
                </a:cubicBezTo>
                <a:cubicBezTo>
                  <a:pt x="90" y="89"/>
                  <a:pt x="90" y="89"/>
                  <a:pt x="90" y="89"/>
                </a:cubicBezTo>
                <a:cubicBezTo>
                  <a:pt x="119" y="89"/>
                  <a:pt x="119" y="89"/>
                  <a:pt x="119" y="89"/>
                </a:cubicBezTo>
                <a:cubicBezTo>
                  <a:pt x="112" y="113"/>
                  <a:pt x="112" y="113"/>
                  <a:pt x="112" y="113"/>
                </a:cubicBezTo>
                <a:cubicBezTo>
                  <a:pt x="128" y="113"/>
                  <a:pt x="128" y="113"/>
                  <a:pt x="128" y="113"/>
                </a:cubicBezTo>
                <a:cubicBezTo>
                  <a:pt x="135" y="89"/>
                  <a:pt x="135" y="89"/>
                  <a:pt x="135" y="89"/>
                </a:cubicBezTo>
                <a:cubicBezTo>
                  <a:pt x="142" y="89"/>
                  <a:pt x="142" y="89"/>
                  <a:pt x="142" y="89"/>
                </a:cubicBezTo>
                <a:cubicBezTo>
                  <a:pt x="142" y="113"/>
                  <a:pt x="142" y="113"/>
                  <a:pt x="142" y="113"/>
                </a:cubicBezTo>
                <a:cubicBezTo>
                  <a:pt x="155" y="113"/>
                  <a:pt x="155" y="113"/>
                  <a:pt x="155" y="113"/>
                </a:cubicBezTo>
                <a:cubicBezTo>
                  <a:pt x="170" y="89"/>
                  <a:pt x="170" y="89"/>
                  <a:pt x="170" y="89"/>
                </a:cubicBezTo>
                <a:cubicBezTo>
                  <a:pt x="180" y="89"/>
                  <a:pt x="180" y="89"/>
                  <a:pt x="180" y="89"/>
                </a:cubicBezTo>
                <a:cubicBezTo>
                  <a:pt x="175" y="113"/>
                  <a:pt x="175" y="113"/>
                  <a:pt x="175" y="113"/>
                </a:cubicBezTo>
                <a:cubicBezTo>
                  <a:pt x="190" y="113"/>
                  <a:pt x="190" y="113"/>
                  <a:pt x="190" y="113"/>
                </a:cubicBezTo>
                <a:cubicBezTo>
                  <a:pt x="195" y="89"/>
                  <a:pt x="195" y="89"/>
                  <a:pt x="195" y="89"/>
                </a:cubicBezTo>
                <a:cubicBezTo>
                  <a:pt x="204" y="89"/>
                  <a:pt x="204" y="89"/>
                  <a:pt x="204" y="89"/>
                </a:cubicBezTo>
                <a:cubicBezTo>
                  <a:pt x="203" y="96"/>
                  <a:pt x="205" y="103"/>
                  <a:pt x="210" y="108"/>
                </a:cubicBezTo>
                <a:cubicBezTo>
                  <a:pt x="216" y="113"/>
                  <a:pt x="225" y="114"/>
                  <a:pt x="232" y="114"/>
                </a:cubicBezTo>
                <a:cubicBezTo>
                  <a:pt x="241" y="114"/>
                  <a:pt x="251" y="113"/>
                  <a:pt x="260" y="111"/>
                </a:cubicBezTo>
                <a:cubicBezTo>
                  <a:pt x="266" y="89"/>
                  <a:pt x="266" y="89"/>
                  <a:pt x="266" y="89"/>
                </a:cubicBezTo>
                <a:cubicBezTo>
                  <a:pt x="283" y="89"/>
                  <a:pt x="283" y="89"/>
                  <a:pt x="283" y="89"/>
                </a:cubicBezTo>
                <a:cubicBezTo>
                  <a:pt x="283" y="0"/>
                  <a:pt x="283" y="0"/>
                  <a:pt x="283" y="0"/>
                </a:cubicBezTo>
                <a:cubicBezTo>
                  <a:pt x="220" y="0"/>
                  <a:pt x="220" y="0"/>
                  <a:pt x="220" y="0"/>
                </a:cubicBezTo>
                <a:cubicBezTo>
                  <a:pt x="220" y="0"/>
                  <a:pt x="220" y="0"/>
                  <a:pt x="220"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400" noProof="0" dirty="0"/>
          </a:p>
        </p:txBody>
      </p:sp>
      <p:sp>
        <p:nvSpPr>
          <p:cNvPr id="7" name="Text Placeholder 3"/>
          <p:cNvSpPr>
            <a:spLocks noGrp="1"/>
          </p:cNvSpPr>
          <p:nvPr>
            <p:ph type="body" sz="quarter" idx="11" hasCustomPrompt="1"/>
          </p:nvPr>
        </p:nvSpPr>
        <p:spPr>
          <a:xfrm>
            <a:off x="2726400" y="5102904"/>
            <a:ext cx="8230267" cy="216000"/>
          </a:xfrm>
        </p:spPr>
        <p:txBody>
          <a:bodyPr/>
          <a:lstStyle>
            <a:lvl1pPr>
              <a:defRPr sz="1100" baseline="0">
                <a:solidFill>
                  <a:schemeClr val="bg1"/>
                </a:solidFill>
              </a:defRPr>
            </a:lvl1pPr>
            <a:lvl2pPr>
              <a:defRPr sz="1100">
                <a:solidFill>
                  <a:schemeClr val="bg1"/>
                </a:solidFill>
              </a:defRPr>
            </a:lvl2pPr>
            <a:lvl3pPr>
              <a:buClr>
                <a:schemeClr val="bg1"/>
              </a:buClr>
              <a:defRPr sz="1100">
                <a:solidFill>
                  <a:schemeClr val="bg1"/>
                </a:solidFill>
              </a:defRPr>
            </a:lvl3pPr>
            <a:lvl4pPr>
              <a:buClr>
                <a:schemeClr val="bg1"/>
              </a:buClr>
              <a:defRPr sz="1100">
                <a:solidFill>
                  <a:schemeClr val="bg1"/>
                </a:solidFill>
              </a:defRPr>
            </a:lvl4pPr>
            <a:lvl5pPr>
              <a:buClr>
                <a:schemeClr val="bg1"/>
              </a:buClr>
              <a:defRPr sz="1100">
                <a:solidFill>
                  <a:schemeClr val="bg1"/>
                </a:solidFill>
              </a:defRPr>
            </a:lvl5pPr>
          </a:lstStyle>
          <a:p>
            <a:pPr lvl="0"/>
            <a:r>
              <a:rPr lang="en-US" noProof="0" dirty="0"/>
              <a:t>Subtitle here</a:t>
            </a:r>
          </a:p>
        </p:txBody>
      </p:sp>
    </p:spTree>
    <p:extLst>
      <p:ext uri="{BB962C8B-B14F-4D97-AF65-F5344CB8AC3E}">
        <p14:creationId xmlns:p14="http://schemas.microsoft.com/office/powerpoint/2010/main" val="409903303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DIVIDER 2">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2726400" y="1421217"/>
            <a:ext cx="8256000" cy="3510000"/>
          </a:xfrm>
        </p:spPr>
        <p:txBody>
          <a:bodyPr anchor="t" anchorCtr="0"/>
          <a:lstStyle>
            <a:lvl1pPr algn="l">
              <a:lnSpc>
                <a:spcPct val="85000"/>
              </a:lnSpc>
              <a:defRPr sz="6000">
                <a:solidFill>
                  <a:schemeClr val="bg1"/>
                </a:solidFill>
                <a:latin typeface="+mn-lt"/>
              </a:defRPr>
            </a:lvl1pPr>
          </a:lstStyle>
          <a:p>
            <a:r>
              <a:rPr lang="en-US" noProof="0" dirty="0"/>
              <a:t>Section divider two title style</a:t>
            </a:r>
          </a:p>
        </p:txBody>
      </p:sp>
      <p:sp>
        <p:nvSpPr>
          <p:cNvPr id="4" name="object 3"/>
          <p:cNvSpPr/>
          <p:nvPr userDrawn="1"/>
        </p:nvSpPr>
        <p:spPr>
          <a:xfrm>
            <a:off x="1" y="0"/>
            <a:ext cx="2116975" cy="6858000"/>
          </a:xfrm>
          <a:custGeom>
            <a:avLst/>
            <a:gdLst/>
            <a:ahLst/>
            <a:cxnLst/>
            <a:rect l="l" t="t" r="r" b="b"/>
            <a:pathLst>
              <a:path w="1742046" h="7772400">
                <a:moveTo>
                  <a:pt x="0" y="7772400"/>
                </a:moveTo>
                <a:lnTo>
                  <a:pt x="1742046" y="7772400"/>
                </a:lnTo>
                <a:lnTo>
                  <a:pt x="1742046" y="0"/>
                </a:lnTo>
                <a:lnTo>
                  <a:pt x="0" y="0"/>
                </a:lnTo>
                <a:lnTo>
                  <a:pt x="0" y="7772400"/>
                </a:lnTo>
                <a:close/>
              </a:path>
            </a:pathLst>
          </a:custGeom>
          <a:solidFill>
            <a:schemeClr val="accent1"/>
          </a:solidFill>
        </p:spPr>
        <p:txBody>
          <a:bodyPr wrap="square" lIns="0" tIns="0" rIns="0" bIns="0" rtlCol="0">
            <a:noAutofit/>
          </a:bodyPr>
          <a:lstStyle/>
          <a:p>
            <a:endParaRPr sz="1800" dirty="0">
              <a:latin typeface="Arial" panose="020B0604020202020204" pitchFamily="34" charset="0"/>
            </a:endParaRPr>
          </a:p>
        </p:txBody>
      </p:sp>
      <p:sp>
        <p:nvSpPr>
          <p:cNvPr id="6" name="Freeform 19"/>
          <p:cNvSpPr>
            <a:spLocks noEditPoints="1"/>
          </p:cNvSpPr>
          <p:nvPr userDrawn="1"/>
        </p:nvSpPr>
        <p:spPr bwMode="auto">
          <a:xfrm>
            <a:off x="2726400" y="784800"/>
            <a:ext cx="1036800" cy="316800"/>
          </a:xfrm>
          <a:custGeom>
            <a:avLst/>
            <a:gdLst>
              <a:gd name="T0" fmla="*/ 269 w 283"/>
              <a:gd name="T1" fmla="*/ 77 h 114"/>
              <a:gd name="T2" fmla="*/ 222 w 283"/>
              <a:gd name="T3" fmla="*/ 87 h 114"/>
              <a:gd name="T4" fmla="*/ 244 w 283"/>
              <a:gd name="T5" fmla="*/ 60 h 114"/>
              <a:gd name="T6" fmla="*/ 269 w 283"/>
              <a:gd name="T7" fmla="*/ 56 h 114"/>
              <a:gd name="T8" fmla="*/ 222 w 283"/>
              <a:gd name="T9" fmla="*/ 2 h 114"/>
              <a:gd name="T10" fmla="*/ 281 w 283"/>
              <a:gd name="T11" fmla="*/ 87 h 114"/>
              <a:gd name="T12" fmla="*/ 222 w 283"/>
              <a:gd name="T13" fmla="*/ 89 h 114"/>
              <a:gd name="T14" fmla="*/ 246 w 283"/>
              <a:gd name="T15" fmla="*/ 101 h 114"/>
              <a:gd name="T16" fmla="*/ 205 w 283"/>
              <a:gd name="T17" fmla="*/ 82 h 114"/>
              <a:gd name="T18" fmla="*/ 203 w 283"/>
              <a:gd name="T19" fmla="*/ 52 h 114"/>
              <a:gd name="T20" fmla="*/ 154 w 283"/>
              <a:gd name="T21" fmla="*/ 87 h 114"/>
              <a:gd name="T22" fmla="*/ 213 w 283"/>
              <a:gd name="T23" fmla="*/ 53 h 114"/>
              <a:gd name="T24" fmla="*/ 171 w 283"/>
              <a:gd name="T25" fmla="*/ 87 h 114"/>
              <a:gd name="T26" fmla="*/ 180 w 283"/>
              <a:gd name="T27" fmla="*/ 87 h 114"/>
              <a:gd name="T28" fmla="*/ 120 w 283"/>
              <a:gd name="T29" fmla="*/ 87 h 114"/>
              <a:gd name="T30" fmla="*/ 117 w 283"/>
              <a:gd name="T31" fmla="*/ 56 h 114"/>
              <a:gd name="T32" fmla="*/ 86 w 283"/>
              <a:gd name="T33" fmla="*/ 2 h 114"/>
              <a:gd name="T34" fmla="*/ 145 w 283"/>
              <a:gd name="T35" fmla="*/ 52 h 114"/>
              <a:gd name="T36" fmla="*/ 142 w 283"/>
              <a:gd name="T37" fmla="*/ 87 h 114"/>
              <a:gd name="T38" fmla="*/ 93 w 283"/>
              <a:gd name="T39" fmla="*/ 79 h 114"/>
              <a:gd name="T40" fmla="*/ 89 w 283"/>
              <a:gd name="T41" fmla="*/ 79 h 114"/>
              <a:gd name="T42" fmla="*/ 87 w 283"/>
              <a:gd name="T43" fmla="*/ 69 h 114"/>
              <a:gd name="T44" fmla="*/ 95 w 283"/>
              <a:gd name="T45" fmla="*/ 62 h 114"/>
              <a:gd name="T46" fmla="*/ 93 w 283"/>
              <a:gd name="T47" fmla="*/ 79 h 114"/>
              <a:gd name="T48" fmla="*/ 67 w 283"/>
              <a:gd name="T49" fmla="*/ 86 h 114"/>
              <a:gd name="T50" fmla="*/ 37 w 283"/>
              <a:gd name="T51" fmla="*/ 82 h 114"/>
              <a:gd name="T52" fmla="*/ 25 w 283"/>
              <a:gd name="T53" fmla="*/ 77 h 114"/>
              <a:gd name="T54" fmla="*/ 18 w 283"/>
              <a:gd name="T55" fmla="*/ 2 h 114"/>
              <a:gd name="T56" fmla="*/ 76 w 283"/>
              <a:gd name="T57" fmla="*/ 55 h 114"/>
              <a:gd name="T58" fmla="*/ 22 w 283"/>
              <a:gd name="T59" fmla="*/ 87 h 114"/>
              <a:gd name="T60" fmla="*/ 220 w 283"/>
              <a:gd name="T61" fmla="*/ 0 h 114"/>
              <a:gd name="T62" fmla="*/ 215 w 283"/>
              <a:gd name="T63" fmla="*/ 0 h 114"/>
              <a:gd name="T64" fmla="*/ 147 w 283"/>
              <a:gd name="T65" fmla="*/ 52 h 114"/>
              <a:gd name="T66" fmla="*/ 84 w 283"/>
              <a:gd name="T67" fmla="*/ 52 h 114"/>
              <a:gd name="T68" fmla="*/ 16 w 283"/>
              <a:gd name="T69" fmla="*/ 0 h 114"/>
              <a:gd name="T70" fmla="*/ 14 w 283"/>
              <a:gd name="T71" fmla="*/ 113 h 114"/>
              <a:gd name="T72" fmla="*/ 35 w 283"/>
              <a:gd name="T73" fmla="*/ 113 h 114"/>
              <a:gd name="T74" fmla="*/ 66 w 283"/>
              <a:gd name="T75" fmla="*/ 89 h 114"/>
              <a:gd name="T76" fmla="*/ 81 w 283"/>
              <a:gd name="T77" fmla="*/ 89 h 114"/>
              <a:gd name="T78" fmla="*/ 90 w 283"/>
              <a:gd name="T79" fmla="*/ 89 h 114"/>
              <a:gd name="T80" fmla="*/ 112 w 283"/>
              <a:gd name="T81" fmla="*/ 113 h 114"/>
              <a:gd name="T82" fmla="*/ 142 w 283"/>
              <a:gd name="T83" fmla="*/ 89 h 114"/>
              <a:gd name="T84" fmla="*/ 170 w 283"/>
              <a:gd name="T85" fmla="*/ 89 h 114"/>
              <a:gd name="T86" fmla="*/ 190 w 283"/>
              <a:gd name="T87" fmla="*/ 113 h 114"/>
              <a:gd name="T88" fmla="*/ 210 w 283"/>
              <a:gd name="T89" fmla="*/ 108 h 114"/>
              <a:gd name="T90" fmla="*/ 266 w 283"/>
              <a:gd name="T91" fmla="*/ 89 h 114"/>
              <a:gd name="T92" fmla="*/ 220 w 283"/>
              <a:gd name="T93"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3" h="114">
                <a:moveTo>
                  <a:pt x="281" y="87"/>
                </a:moveTo>
                <a:cubicBezTo>
                  <a:pt x="266" y="87"/>
                  <a:pt x="266" y="87"/>
                  <a:pt x="266" y="87"/>
                </a:cubicBezTo>
                <a:cubicBezTo>
                  <a:pt x="269" y="77"/>
                  <a:pt x="269" y="77"/>
                  <a:pt x="269" y="77"/>
                </a:cubicBezTo>
                <a:cubicBezTo>
                  <a:pt x="239" y="77"/>
                  <a:pt x="239" y="77"/>
                  <a:pt x="239" y="77"/>
                </a:cubicBezTo>
                <a:cubicBezTo>
                  <a:pt x="237" y="87"/>
                  <a:pt x="237" y="87"/>
                  <a:pt x="237" y="87"/>
                </a:cubicBezTo>
                <a:cubicBezTo>
                  <a:pt x="222" y="87"/>
                  <a:pt x="222" y="87"/>
                  <a:pt x="222" y="87"/>
                </a:cubicBezTo>
                <a:cubicBezTo>
                  <a:pt x="222" y="85"/>
                  <a:pt x="222" y="85"/>
                  <a:pt x="222" y="85"/>
                </a:cubicBezTo>
                <a:cubicBezTo>
                  <a:pt x="223" y="84"/>
                  <a:pt x="223" y="83"/>
                  <a:pt x="223" y="81"/>
                </a:cubicBezTo>
                <a:cubicBezTo>
                  <a:pt x="226" y="71"/>
                  <a:pt x="233" y="60"/>
                  <a:pt x="244" y="60"/>
                </a:cubicBezTo>
                <a:cubicBezTo>
                  <a:pt x="249" y="60"/>
                  <a:pt x="254" y="62"/>
                  <a:pt x="253" y="69"/>
                </a:cubicBezTo>
                <a:cubicBezTo>
                  <a:pt x="271" y="69"/>
                  <a:pt x="271" y="69"/>
                  <a:pt x="271" y="69"/>
                </a:cubicBezTo>
                <a:cubicBezTo>
                  <a:pt x="272" y="66"/>
                  <a:pt x="273" y="61"/>
                  <a:pt x="269" y="56"/>
                </a:cubicBezTo>
                <a:cubicBezTo>
                  <a:pt x="266" y="51"/>
                  <a:pt x="258" y="48"/>
                  <a:pt x="248" y="48"/>
                </a:cubicBezTo>
                <a:cubicBezTo>
                  <a:pt x="241" y="48"/>
                  <a:pt x="231" y="50"/>
                  <a:pt x="222" y="55"/>
                </a:cubicBezTo>
                <a:cubicBezTo>
                  <a:pt x="222" y="2"/>
                  <a:pt x="222" y="2"/>
                  <a:pt x="222" y="2"/>
                </a:cubicBezTo>
                <a:cubicBezTo>
                  <a:pt x="281" y="2"/>
                  <a:pt x="281" y="2"/>
                  <a:pt x="281" y="2"/>
                </a:cubicBezTo>
                <a:cubicBezTo>
                  <a:pt x="281" y="87"/>
                  <a:pt x="281" y="87"/>
                  <a:pt x="281" y="87"/>
                </a:cubicBezTo>
                <a:cubicBezTo>
                  <a:pt x="281" y="87"/>
                  <a:pt x="281" y="87"/>
                  <a:pt x="281" y="87"/>
                </a:cubicBezTo>
                <a:close/>
                <a:moveTo>
                  <a:pt x="246" y="101"/>
                </a:moveTo>
                <a:cubicBezTo>
                  <a:pt x="243" y="102"/>
                  <a:pt x="240" y="102"/>
                  <a:pt x="237" y="102"/>
                </a:cubicBezTo>
                <a:cubicBezTo>
                  <a:pt x="228" y="102"/>
                  <a:pt x="222" y="98"/>
                  <a:pt x="222" y="89"/>
                </a:cubicBezTo>
                <a:cubicBezTo>
                  <a:pt x="249" y="89"/>
                  <a:pt x="249" y="89"/>
                  <a:pt x="249" y="89"/>
                </a:cubicBezTo>
                <a:cubicBezTo>
                  <a:pt x="246" y="101"/>
                  <a:pt x="246" y="101"/>
                  <a:pt x="246" y="101"/>
                </a:cubicBezTo>
                <a:cubicBezTo>
                  <a:pt x="246" y="101"/>
                  <a:pt x="246" y="101"/>
                  <a:pt x="246" y="101"/>
                </a:cubicBezTo>
                <a:close/>
                <a:moveTo>
                  <a:pt x="213" y="53"/>
                </a:moveTo>
                <a:cubicBezTo>
                  <a:pt x="213" y="65"/>
                  <a:pt x="213" y="65"/>
                  <a:pt x="213" y="65"/>
                </a:cubicBezTo>
                <a:cubicBezTo>
                  <a:pt x="209" y="71"/>
                  <a:pt x="206" y="77"/>
                  <a:pt x="205" y="82"/>
                </a:cubicBezTo>
                <a:cubicBezTo>
                  <a:pt x="204" y="83"/>
                  <a:pt x="204" y="85"/>
                  <a:pt x="204" y="87"/>
                </a:cubicBezTo>
                <a:cubicBezTo>
                  <a:pt x="195" y="87"/>
                  <a:pt x="195" y="87"/>
                  <a:pt x="195" y="87"/>
                </a:cubicBezTo>
                <a:cubicBezTo>
                  <a:pt x="203" y="52"/>
                  <a:pt x="203" y="52"/>
                  <a:pt x="203" y="52"/>
                </a:cubicBezTo>
                <a:cubicBezTo>
                  <a:pt x="178" y="52"/>
                  <a:pt x="178" y="52"/>
                  <a:pt x="178" y="52"/>
                </a:cubicBezTo>
                <a:cubicBezTo>
                  <a:pt x="156" y="87"/>
                  <a:pt x="156" y="87"/>
                  <a:pt x="156" y="87"/>
                </a:cubicBezTo>
                <a:cubicBezTo>
                  <a:pt x="154" y="87"/>
                  <a:pt x="154" y="87"/>
                  <a:pt x="154" y="87"/>
                </a:cubicBezTo>
                <a:cubicBezTo>
                  <a:pt x="154" y="2"/>
                  <a:pt x="154" y="2"/>
                  <a:pt x="154" y="2"/>
                </a:cubicBezTo>
                <a:cubicBezTo>
                  <a:pt x="213" y="2"/>
                  <a:pt x="213" y="2"/>
                  <a:pt x="213" y="2"/>
                </a:cubicBezTo>
                <a:cubicBezTo>
                  <a:pt x="213" y="53"/>
                  <a:pt x="213" y="53"/>
                  <a:pt x="213" y="53"/>
                </a:cubicBezTo>
                <a:cubicBezTo>
                  <a:pt x="213" y="53"/>
                  <a:pt x="213" y="53"/>
                  <a:pt x="213" y="53"/>
                </a:cubicBezTo>
                <a:close/>
                <a:moveTo>
                  <a:pt x="180" y="87"/>
                </a:moveTo>
                <a:cubicBezTo>
                  <a:pt x="171" y="87"/>
                  <a:pt x="171" y="87"/>
                  <a:pt x="171" y="87"/>
                </a:cubicBezTo>
                <a:cubicBezTo>
                  <a:pt x="185" y="66"/>
                  <a:pt x="185" y="66"/>
                  <a:pt x="185" y="66"/>
                </a:cubicBezTo>
                <a:cubicBezTo>
                  <a:pt x="180" y="87"/>
                  <a:pt x="180" y="87"/>
                  <a:pt x="180" y="87"/>
                </a:cubicBezTo>
                <a:cubicBezTo>
                  <a:pt x="180" y="87"/>
                  <a:pt x="180" y="87"/>
                  <a:pt x="180" y="87"/>
                </a:cubicBezTo>
                <a:close/>
                <a:moveTo>
                  <a:pt x="145" y="52"/>
                </a:moveTo>
                <a:cubicBezTo>
                  <a:pt x="130" y="52"/>
                  <a:pt x="130" y="52"/>
                  <a:pt x="130" y="52"/>
                </a:cubicBezTo>
                <a:cubicBezTo>
                  <a:pt x="120" y="87"/>
                  <a:pt x="120" y="87"/>
                  <a:pt x="120" y="87"/>
                </a:cubicBezTo>
                <a:cubicBezTo>
                  <a:pt x="104" y="87"/>
                  <a:pt x="104" y="87"/>
                  <a:pt x="104" y="87"/>
                </a:cubicBezTo>
                <a:cubicBezTo>
                  <a:pt x="112" y="84"/>
                  <a:pt x="117" y="78"/>
                  <a:pt x="119" y="70"/>
                </a:cubicBezTo>
                <a:cubicBezTo>
                  <a:pt x="120" y="64"/>
                  <a:pt x="119" y="59"/>
                  <a:pt x="117" y="56"/>
                </a:cubicBezTo>
                <a:cubicBezTo>
                  <a:pt x="113" y="51"/>
                  <a:pt x="105" y="52"/>
                  <a:pt x="98" y="52"/>
                </a:cubicBezTo>
                <a:cubicBezTo>
                  <a:pt x="97" y="52"/>
                  <a:pt x="86" y="52"/>
                  <a:pt x="86" y="52"/>
                </a:cubicBezTo>
                <a:cubicBezTo>
                  <a:pt x="86" y="2"/>
                  <a:pt x="86" y="2"/>
                  <a:pt x="86" y="2"/>
                </a:cubicBezTo>
                <a:cubicBezTo>
                  <a:pt x="145" y="2"/>
                  <a:pt x="145" y="2"/>
                  <a:pt x="145" y="2"/>
                </a:cubicBezTo>
                <a:cubicBezTo>
                  <a:pt x="145" y="52"/>
                  <a:pt x="145" y="52"/>
                  <a:pt x="145" y="52"/>
                </a:cubicBezTo>
                <a:cubicBezTo>
                  <a:pt x="145" y="52"/>
                  <a:pt x="145" y="52"/>
                  <a:pt x="145" y="52"/>
                </a:cubicBezTo>
                <a:close/>
                <a:moveTo>
                  <a:pt x="135" y="87"/>
                </a:moveTo>
                <a:cubicBezTo>
                  <a:pt x="141" y="65"/>
                  <a:pt x="141" y="65"/>
                  <a:pt x="141" y="65"/>
                </a:cubicBezTo>
                <a:cubicBezTo>
                  <a:pt x="142" y="87"/>
                  <a:pt x="142" y="87"/>
                  <a:pt x="142" y="87"/>
                </a:cubicBezTo>
                <a:cubicBezTo>
                  <a:pt x="135" y="87"/>
                  <a:pt x="135" y="87"/>
                  <a:pt x="135" y="87"/>
                </a:cubicBezTo>
                <a:cubicBezTo>
                  <a:pt x="135" y="87"/>
                  <a:pt x="135" y="87"/>
                  <a:pt x="135" y="87"/>
                </a:cubicBezTo>
                <a:close/>
                <a:moveTo>
                  <a:pt x="93" y="79"/>
                </a:moveTo>
                <a:cubicBezTo>
                  <a:pt x="93" y="79"/>
                  <a:pt x="93" y="79"/>
                  <a:pt x="93" y="79"/>
                </a:cubicBezTo>
                <a:cubicBezTo>
                  <a:pt x="92" y="79"/>
                  <a:pt x="91" y="79"/>
                  <a:pt x="91" y="79"/>
                </a:cubicBezTo>
                <a:cubicBezTo>
                  <a:pt x="90" y="79"/>
                  <a:pt x="89" y="79"/>
                  <a:pt x="89" y="79"/>
                </a:cubicBezTo>
                <a:cubicBezTo>
                  <a:pt x="85" y="79"/>
                  <a:pt x="85" y="79"/>
                  <a:pt x="85" y="79"/>
                </a:cubicBezTo>
                <a:cubicBezTo>
                  <a:pt x="87" y="72"/>
                  <a:pt x="87" y="72"/>
                  <a:pt x="87" y="72"/>
                </a:cubicBezTo>
                <a:cubicBezTo>
                  <a:pt x="87" y="69"/>
                  <a:pt x="87" y="69"/>
                  <a:pt x="87" y="69"/>
                </a:cubicBezTo>
                <a:cubicBezTo>
                  <a:pt x="89" y="62"/>
                  <a:pt x="89" y="62"/>
                  <a:pt x="89" y="62"/>
                </a:cubicBezTo>
                <a:cubicBezTo>
                  <a:pt x="90" y="62"/>
                  <a:pt x="91" y="62"/>
                  <a:pt x="92" y="62"/>
                </a:cubicBezTo>
                <a:cubicBezTo>
                  <a:pt x="95" y="62"/>
                  <a:pt x="95" y="62"/>
                  <a:pt x="95" y="62"/>
                </a:cubicBezTo>
                <a:cubicBezTo>
                  <a:pt x="100" y="62"/>
                  <a:pt x="103" y="62"/>
                  <a:pt x="104" y="63"/>
                </a:cubicBezTo>
                <a:cubicBezTo>
                  <a:pt x="105" y="65"/>
                  <a:pt x="105" y="67"/>
                  <a:pt x="104" y="70"/>
                </a:cubicBezTo>
                <a:cubicBezTo>
                  <a:pt x="102" y="75"/>
                  <a:pt x="100" y="78"/>
                  <a:pt x="93" y="79"/>
                </a:cubicBezTo>
                <a:moveTo>
                  <a:pt x="76" y="55"/>
                </a:moveTo>
                <a:cubicBezTo>
                  <a:pt x="75" y="58"/>
                  <a:pt x="75" y="58"/>
                  <a:pt x="75" y="58"/>
                </a:cubicBezTo>
                <a:cubicBezTo>
                  <a:pt x="67" y="86"/>
                  <a:pt x="67" y="86"/>
                  <a:pt x="67" y="86"/>
                </a:cubicBezTo>
                <a:cubicBezTo>
                  <a:pt x="67" y="87"/>
                  <a:pt x="67" y="87"/>
                  <a:pt x="67" y="87"/>
                </a:cubicBezTo>
                <a:cubicBezTo>
                  <a:pt x="39" y="87"/>
                  <a:pt x="39" y="87"/>
                  <a:pt x="39" y="87"/>
                </a:cubicBezTo>
                <a:cubicBezTo>
                  <a:pt x="37" y="82"/>
                  <a:pt x="37" y="82"/>
                  <a:pt x="37" y="82"/>
                </a:cubicBezTo>
                <a:cubicBezTo>
                  <a:pt x="67" y="52"/>
                  <a:pt x="67" y="52"/>
                  <a:pt x="67" y="52"/>
                </a:cubicBezTo>
                <a:cubicBezTo>
                  <a:pt x="48" y="52"/>
                  <a:pt x="48" y="52"/>
                  <a:pt x="48" y="52"/>
                </a:cubicBezTo>
                <a:cubicBezTo>
                  <a:pt x="25" y="77"/>
                  <a:pt x="25" y="77"/>
                  <a:pt x="25" y="77"/>
                </a:cubicBezTo>
                <a:cubicBezTo>
                  <a:pt x="32" y="52"/>
                  <a:pt x="32" y="52"/>
                  <a:pt x="32" y="52"/>
                </a:cubicBezTo>
                <a:cubicBezTo>
                  <a:pt x="18" y="52"/>
                  <a:pt x="18" y="52"/>
                  <a:pt x="18" y="52"/>
                </a:cubicBezTo>
                <a:cubicBezTo>
                  <a:pt x="18" y="2"/>
                  <a:pt x="18" y="2"/>
                  <a:pt x="18" y="2"/>
                </a:cubicBezTo>
                <a:cubicBezTo>
                  <a:pt x="76" y="2"/>
                  <a:pt x="76" y="2"/>
                  <a:pt x="76" y="2"/>
                </a:cubicBezTo>
                <a:cubicBezTo>
                  <a:pt x="76" y="55"/>
                  <a:pt x="76" y="55"/>
                  <a:pt x="76" y="55"/>
                </a:cubicBezTo>
                <a:cubicBezTo>
                  <a:pt x="76" y="55"/>
                  <a:pt x="76" y="55"/>
                  <a:pt x="76" y="55"/>
                </a:cubicBezTo>
                <a:close/>
                <a:moveTo>
                  <a:pt x="22" y="87"/>
                </a:moveTo>
                <a:cubicBezTo>
                  <a:pt x="22" y="87"/>
                  <a:pt x="22" y="87"/>
                  <a:pt x="22" y="87"/>
                </a:cubicBezTo>
                <a:cubicBezTo>
                  <a:pt x="22" y="87"/>
                  <a:pt x="22" y="87"/>
                  <a:pt x="22" y="87"/>
                </a:cubicBezTo>
                <a:cubicBezTo>
                  <a:pt x="22" y="87"/>
                  <a:pt x="22" y="87"/>
                  <a:pt x="22" y="87"/>
                </a:cubicBezTo>
                <a:cubicBezTo>
                  <a:pt x="22" y="87"/>
                  <a:pt x="22" y="87"/>
                  <a:pt x="22" y="87"/>
                </a:cubicBezTo>
                <a:close/>
                <a:moveTo>
                  <a:pt x="220" y="0"/>
                </a:moveTo>
                <a:cubicBezTo>
                  <a:pt x="220" y="57"/>
                  <a:pt x="220" y="57"/>
                  <a:pt x="220" y="57"/>
                </a:cubicBezTo>
                <a:cubicBezTo>
                  <a:pt x="218" y="59"/>
                  <a:pt x="216" y="60"/>
                  <a:pt x="215" y="62"/>
                </a:cubicBezTo>
                <a:cubicBezTo>
                  <a:pt x="215" y="0"/>
                  <a:pt x="215" y="0"/>
                  <a:pt x="215" y="0"/>
                </a:cubicBezTo>
                <a:cubicBezTo>
                  <a:pt x="152" y="0"/>
                  <a:pt x="152" y="0"/>
                  <a:pt x="152" y="0"/>
                </a:cubicBezTo>
                <a:cubicBezTo>
                  <a:pt x="152" y="52"/>
                  <a:pt x="152" y="52"/>
                  <a:pt x="152" y="52"/>
                </a:cubicBezTo>
                <a:cubicBezTo>
                  <a:pt x="147" y="52"/>
                  <a:pt x="147" y="52"/>
                  <a:pt x="147" y="52"/>
                </a:cubicBezTo>
                <a:cubicBezTo>
                  <a:pt x="147" y="0"/>
                  <a:pt x="147" y="0"/>
                  <a:pt x="147" y="0"/>
                </a:cubicBezTo>
                <a:cubicBezTo>
                  <a:pt x="84" y="0"/>
                  <a:pt x="84" y="0"/>
                  <a:pt x="84" y="0"/>
                </a:cubicBezTo>
                <a:cubicBezTo>
                  <a:pt x="84" y="52"/>
                  <a:pt x="84" y="52"/>
                  <a:pt x="84" y="52"/>
                </a:cubicBezTo>
                <a:cubicBezTo>
                  <a:pt x="79" y="52"/>
                  <a:pt x="79" y="52"/>
                  <a:pt x="79" y="52"/>
                </a:cubicBezTo>
                <a:cubicBezTo>
                  <a:pt x="79" y="0"/>
                  <a:pt x="79" y="0"/>
                  <a:pt x="79" y="0"/>
                </a:cubicBezTo>
                <a:cubicBezTo>
                  <a:pt x="16" y="0"/>
                  <a:pt x="16" y="0"/>
                  <a:pt x="16" y="0"/>
                </a:cubicBezTo>
                <a:cubicBezTo>
                  <a:pt x="16" y="59"/>
                  <a:pt x="16" y="59"/>
                  <a:pt x="16" y="59"/>
                </a:cubicBezTo>
                <a:cubicBezTo>
                  <a:pt x="0" y="113"/>
                  <a:pt x="0" y="113"/>
                  <a:pt x="0" y="113"/>
                </a:cubicBezTo>
                <a:cubicBezTo>
                  <a:pt x="14" y="113"/>
                  <a:pt x="14" y="113"/>
                  <a:pt x="14" y="113"/>
                </a:cubicBezTo>
                <a:cubicBezTo>
                  <a:pt x="21" y="89"/>
                  <a:pt x="21" y="89"/>
                  <a:pt x="21" y="89"/>
                </a:cubicBezTo>
                <a:cubicBezTo>
                  <a:pt x="23" y="89"/>
                  <a:pt x="23" y="89"/>
                  <a:pt x="23" y="89"/>
                </a:cubicBezTo>
                <a:cubicBezTo>
                  <a:pt x="35" y="113"/>
                  <a:pt x="35" y="113"/>
                  <a:pt x="35" y="113"/>
                </a:cubicBezTo>
                <a:cubicBezTo>
                  <a:pt x="52" y="113"/>
                  <a:pt x="52" y="113"/>
                  <a:pt x="52" y="113"/>
                </a:cubicBezTo>
                <a:cubicBezTo>
                  <a:pt x="40" y="89"/>
                  <a:pt x="40" y="89"/>
                  <a:pt x="40" y="89"/>
                </a:cubicBezTo>
                <a:cubicBezTo>
                  <a:pt x="66" y="89"/>
                  <a:pt x="66" y="89"/>
                  <a:pt x="66" y="89"/>
                </a:cubicBezTo>
                <a:cubicBezTo>
                  <a:pt x="59" y="113"/>
                  <a:pt x="59" y="113"/>
                  <a:pt x="59" y="113"/>
                </a:cubicBezTo>
                <a:cubicBezTo>
                  <a:pt x="74" y="113"/>
                  <a:pt x="74" y="113"/>
                  <a:pt x="74" y="113"/>
                </a:cubicBezTo>
                <a:cubicBezTo>
                  <a:pt x="81" y="89"/>
                  <a:pt x="81" y="89"/>
                  <a:pt x="81" y="89"/>
                </a:cubicBezTo>
                <a:cubicBezTo>
                  <a:pt x="85" y="89"/>
                  <a:pt x="85" y="89"/>
                  <a:pt x="85" y="89"/>
                </a:cubicBezTo>
                <a:cubicBezTo>
                  <a:pt x="85" y="89"/>
                  <a:pt x="85" y="89"/>
                  <a:pt x="85" y="89"/>
                </a:cubicBezTo>
                <a:cubicBezTo>
                  <a:pt x="90" y="89"/>
                  <a:pt x="90" y="89"/>
                  <a:pt x="90" y="89"/>
                </a:cubicBezTo>
                <a:cubicBezTo>
                  <a:pt x="90" y="89"/>
                  <a:pt x="90" y="89"/>
                  <a:pt x="90" y="89"/>
                </a:cubicBezTo>
                <a:cubicBezTo>
                  <a:pt x="119" y="89"/>
                  <a:pt x="119" y="89"/>
                  <a:pt x="119" y="89"/>
                </a:cubicBezTo>
                <a:cubicBezTo>
                  <a:pt x="112" y="113"/>
                  <a:pt x="112" y="113"/>
                  <a:pt x="112" y="113"/>
                </a:cubicBezTo>
                <a:cubicBezTo>
                  <a:pt x="128" y="113"/>
                  <a:pt x="128" y="113"/>
                  <a:pt x="128" y="113"/>
                </a:cubicBezTo>
                <a:cubicBezTo>
                  <a:pt x="135" y="89"/>
                  <a:pt x="135" y="89"/>
                  <a:pt x="135" y="89"/>
                </a:cubicBezTo>
                <a:cubicBezTo>
                  <a:pt x="142" y="89"/>
                  <a:pt x="142" y="89"/>
                  <a:pt x="142" y="89"/>
                </a:cubicBezTo>
                <a:cubicBezTo>
                  <a:pt x="142" y="113"/>
                  <a:pt x="142" y="113"/>
                  <a:pt x="142" y="113"/>
                </a:cubicBezTo>
                <a:cubicBezTo>
                  <a:pt x="155" y="113"/>
                  <a:pt x="155" y="113"/>
                  <a:pt x="155" y="113"/>
                </a:cubicBezTo>
                <a:cubicBezTo>
                  <a:pt x="170" y="89"/>
                  <a:pt x="170" y="89"/>
                  <a:pt x="170" y="89"/>
                </a:cubicBezTo>
                <a:cubicBezTo>
                  <a:pt x="180" y="89"/>
                  <a:pt x="180" y="89"/>
                  <a:pt x="180" y="89"/>
                </a:cubicBezTo>
                <a:cubicBezTo>
                  <a:pt x="175" y="113"/>
                  <a:pt x="175" y="113"/>
                  <a:pt x="175" y="113"/>
                </a:cubicBezTo>
                <a:cubicBezTo>
                  <a:pt x="190" y="113"/>
                  <a:pt x="190" y="113"/>
                  <a:pt x="190" y="113"/>
                </a:cubicBezTo>
                <a:cubicBezTo>
                  <a:pt x="195" y="89"/>
                  <a:pt x="195" y="89"/>
                  <a:pt x="195" y="89"/>
                </a:cubicBezTo>
                <a:cubicBezTo>
                  <a:pt x="204" y="89"/>
                  <a:pt x="204" y="89"/>
                  <a:pt x="204" y="89"/>
                </a:cubicBezTo>
                <a:cubicBezTo>
                  <a:pt x="203" y="96"/>
                  <a:pt x="205" y="103"/>
                  <a:pt x="210" y="108"/>
                </a:cubicBezTo>
                <a:cubicBezTo>
                  <a:pt x="216" y="113"/>
                  <a:pt x="225" y="114"/>
                  <a:pt x="232" y="114"/>
                </a:cubicBezTo>
                <a:cubicBezTo>
                  <a:pt x="241" y="114"/>
                  <a:pt x="251" y="113"/>
                  <a:pt x="260" y="111"/>
                </a:cubicBezTo>
                <a:cubicBezTo>
                  <a:pt x="266" y="89"/>
                  <a:pt x="266" y="89"/>
                  <a:pt x="266" y="89"/>
                </a:cubicBezTo>
                <a:cubicBezTo>
                  <a:pt x="283" y="89"/>
                  <a:pt x="283" y="89"/>
                  <a:pt x="283" y="89"/>
                </a:cubicBezTo>
                <a:cubicBezTo>
                  <a:pt x="283" y="0"/>
                  <a:pt x="283" y="0"/>
                  <a:pt x="283" y="0"/>
                </a:cubicBezTo>
                <a:cubicBezTo>
                  <a:pt x="220" y="0"/>
                  <a:pt x="220" y="0"/>
                  <a:pt x="220" y="0"/>
                </a:cubicBezTo>
                <a:cubicBezTo>
                  <a:pt x="220" y="0"/>
                  <a:pt x="220" y="0"/>
                  <a:pt x="220"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400" noProof="0" dirty="0"/>
          </a:p>
        </p:txBody>
      </p:sp>
      <p:sp>
        <p:nvSpPr>
          <p:cNvPr id="7" name="Text Placeholder 3"/>
          <p:cNvSpPr>
            <a:spLocks noGrp="1"/>
          </p:cNvSpPr>
          <p:nvPr>
            <p:ph type="body" sz="quarter" idx="11" hasCustomPrompt="1"/>
          </p:nvPr>
        </p:nvSpPr>
        <p:spPr>
          <a:xfrm>
            <a:off x="2726400" y="5111217"/>
            <a:ext cx="8230267" cy="216000"/>
          </a:xfrm>
        </p:spPr>
        <p:txBody>
          <a:bodyPr/>
          <a:lstStyle>
            <a:lvl1pPr marL="0" marR="0" indent="0" algn="l" defTabSz="914400" rtl="0" eaLnBrk="1" fontAlgn="auto" latinLnBrk="0" hangingPunct="1">
              <a:lnSpc>
                <a:spcPct val="100000"/>
              </a:lnSpc>
              <a:spcBef>
                <a:spcPts val="0"/>
              </a:spcBef>
              <a:spcAft>
                <a:spcPts val="600"/>
              </a:spcAft>
              <a:buClrTx/>
              <a:buSzTx/>
              <a:buFontTx/>
              <a:buNone/>
              <a:tabLst/>
              <a:defRPr sz="1100">
                <a:solidFill>
                  <a:schemeClr val="bg1"/>
                </a:solidFill>
              </a:defRPr>
            </a:lvl1pPr>
            <a:lvl2pPr>
              <a:defRPr sz="1100">
                <a:solidFill>
                  <a:schemeClr val="bg1"/>
                </a:solidFill>
              </a:defRPr>
            </a:lvl2pPr>
            <a:lvl3pPr>
              <a:buClr>
                <a:schemeClr val="bg1"/>
              </a:buClr>
              <a:defRPr sz="1100">
                <a:solidFill>
                  <a:schemeClr val="bg1"/>
                </a:solidFill>
              </a:defRPr>
            </a:lvl3pPr>
            <a:lvl4pPr>
              <a:buClr>
                <a:schemeClr val="bg1"/>
              </a:buClr>
              <a:defRPr sz="1100">
                <a:solidFill>
                  <a:schemeClr val="bg1"/>
                </a:solidFill>
              </a:defRPr>
            </a:lvl4pPr>
            <a:lvl5pPr>
              <a:buClr>
                <a:schemeClr val="bg1"/>
              </a:buClr>
              <a:defRPr sz="1100">
                <a:solidFill>
                  <a:schemeClr val="bg1"/>
                </a:solidFill>
              </a:defRPr>
            </a:lvl5pPr>
          </a:lstStyle>
          <a:p>
            <a:pPr lvl="0"/>
            <a:r>
              <a:rPr lang="en-US" noProof="0" dirty="0"/>
              <a:t>Subtitle here</a:t>
            </a:r>
          </a:p>
        </p:txBody>
      </p:sp>
    </p:spTree>
    <p:extLst>
      <p:ext uri="{BB962C8B-B14F-4D97-AF65-F5344CB8AC3E}">
        <p14:creationId xmlns:p14="http://schemas.microsoft.com/office/powerpoint/2010/main" val="350928024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FINAL SLIDE">
    <p:spTree>
      <p:nvGrpSpPr>
        <p:cNvPr id="1" name=""/>
        <p:cNvGrpSpPr/>
        <p:nvPr/>
      </p:nvGrpSpPr>
      <p:grpSpPr>
        <a:xfrm>
          <a:off x="0" y="0"/>
          <a:ext cx="0" cy="0"/>
          <a:chOff x="0" y="0"/>
          <a:chExt cx="0" cy="0"/>
        </a:xfrm>
      </p:grpSpPr>
      <p:sp>
        <p:nvSpPr>
          <p:cNvPr id="5" name="object 3"/>
          <p:cNvSpPr/>
          <p:nvPr userDrawn="1"/>
        </p:nvSpPr>
        <p:spPr>
          <a:xfrm>
            <a:off x="3" y="0"/>
            <a:ext cx="996951" cy="6858000"/>
          </a:xfrm>
          <a:custGeom>
            <a:avLst/>
            <a:gdLst/>
            <a:ahLst/>
            <a:cxnLst/>
            <a:rect l="l" t="t" r="r" b="b"/>
            <a:pathLst>
              <a:path w="1742046" h="7772400">
                <a:moveTo>
                  <a:pt x="0" y="7772400"/>
                </a:moveTo>
                <a:lnTo>
                  <a:pt x="1742046" y="7772400"/>
                </a:lnTo>
                <a:lnTo>
                  <a:pt x="1742046" y="0"/>
                </a:lnTo>
                <a:lnTo>
                  <a:pt x="0" y="0"/>
                </a:lnTo>
                <a:lnTo>
                  <a:pt x="0" y="7772400"/>
                </a:lnTo>
                <a:close/>
              </a:path>
            </a:pathLst>
          </a:custGeom>
          <a:solidFill>
            <a:srgbClr val="00338D"/>
          </a:solidFill>
        </p:spPr>
        <p:txBody>
          <a:bodyPr wrap="square" lIns="0" tIns="0" rIns="0" bIns="0" rtlCol="0">
            <a:noAutofit/>
          </a:bodyPr>
          <a:lstStyle/>
          <a:p>
            <a:endParaRPr sz="1400" dirty="0">
              <a:latin typeface="Arial" panose="020B0604020202020204" pitchFamily="34" charset="0"/>
              <a:sym typeface="Arial" panose="020B0604020202020204" pitchFamily="34" charset="0"/>
            </a:endParaRPr>
          </a:p>
        </p:txBody>
      </p:sp>
      <p:sp>
        <p:nvSpPr>
          <p:cNvPr id="11" name="Freeform 19"/>
          <p:cNvSpPr>
            <a:spLocks noEditPoints="1"/>
          </p:cNvSpPr>
          <p:nvPr userDrawn="1"/>
        </p:nvSpPr>
        <p:spPr bwMode="auto">
          <a:xfrm>
            <a:off x="2112000" y="784800"/>
            <a:ext cx="1036800" cy="316800"/>
          </a:xfrm>
          <a:custGeom>
            <a:avLst/>
            <a:gdLst>
              <a:gd name="T0" fmla="*/ 269 w 283"/>
              <a:gd name="T1" fmla="*/ 77 h 114"/>
              <a:gd name="T2" fmla="*/ 222 w 283"/>
              <a:gd name="T3" fmla="*/ 87 h 114"/>
              <a:gd name="T4" fmla="*/ 244 w 283"/>
              <a:gd name="T5" fmla="*/ 60 h 114"/>
              <a:gd name="T6" fmla="*/ 269 w 283"/>
              <a:gd name="T7" fmla="*/ 56 h 114"/>
              <a:gd name="T8" fmla="*/ 222 w 283"/>
              <a:gd name="T9" fmla="*/ 2 h 114"/>
              <a:gd name="T10" fmla="*/ 281 w 283"/>
              <a:gd name="T11" fmla="*/ 87 h 114"/>
              <a:gd name="T12" fmla="*/ 222 w 283"/>
              <a:gd name="T13" fmla="*/ 89 h 114"/>
              <a:gd name="T14" fmla="*/ 246 w 283"/>
              <a:gd name="T15" fmla="*/ 101 h 114"/>
              <a:gd name="T16" fmla="*/ 205 w 283"/>
              <a:gd name="T17" fmla="*/ 82 h 114"/>
              <a:gd name="T18" fmla="*/ 203 w 283"/>
              <a:gd name="T19" fmla="*/ 52 h 114"/>
              <a:gd name="T20" fmla="*/ 154 w 283"/>
              <a:gd name="T21" fmla="*/ 87 h 114"/>
              <a:gd name="T22" fmla="*/ 213 w 283"/>
              <a:gd name="T23" fmla="*/ 53 h 114"/>
              <a:gd name="T24" fmla="*/ 171 w 283"/>
              <a:gd name="T25" fmla="*/ 87 h 114"/>
              <a:gd name="T26" fmla="*/ 180 w 283"/>
              <a:gd name="T27" fmla="*/ 87 h 114"/>
              <a:gd name="T28" fmla="*/ 120 w 283"/>
              <a:gd name="T29" fmla="*/ 87 h 114"/>
              <a:gd name="T30" fmla="*/ 117 w 283"/>
              <a:gd name="T31" fmla="*/ 56 h 114"/>
              <a:gd name="T32" fmla="*/ 86 w 283"/>
              <a:gd name="T33" fmla="*/ 2 h 114"/>
              <a:gd name="T34" fmla="*/ 145 w 283"/>
              <a:gd name="T35" fmla="*/ 52 h 114"/>
              <a:gd name="T36" fmla="*/ 142 w 283"/>
              <a:gd name="T37" fmla="*/ 87 h 114"/>
              <a:gd name="T38" fmla="*/ 93 w 283"/>
              <a:gd name="T39" fmla="*/ 79 h 114"/>
              <a:gd name="T40" fmla="*/ 89 w 283"/>
              <a:gd name="T41" fmla="*/ 79 h 114"/>
              <a:gd name="T42" fmla="*/ 87 w 283"/>
              <a:gd name="T43" fmla="*/ 69 h 114"/>
              <a:gd name="T44" fmla="*/ 95 w 283"/>
              <a:gd name="T45" fmla="*/ 62 h 114"/>
              <a:gd name="T46" fmla="*/ 93 w 283"/>
              <a:gd name="T47" fmla="*/ 79 h 114"/>
              <a:gd name="T48" fmla="*/ 67 w 283"/>
              <a:gd name="T49" fmla="*/ 86 h 114"/>
              <a:gd name="T50" fmla="*/ 37 w 283"/>
              <a:gd name="T51" fmla="*/ 82 h 114"/>
              <a:gd name="T52" fmla="*/ 25 w 283"/>
              <a:gd name="T53" fmla="*/ 77 h 114"/>
              <a:gd name="T54" fmla="*/ 18 w 283"/>
              <a:gd name="T55" fmla="*/ 2 h 114"/>
              <a:gd name="T56" fmla="*/ 76 w 283"/>
              <a:gd name="T57" fmla="*/ 55 h 114"/>
              <a:gd name="T58" fmla="*/ 22 w 283"/>
              <a:gd name="T59" fmla="*/ 87 h 114"/>
              <a:gd name="T60" fmla="*/ 220 w 283"/>
              <a:gd name="T61" fmla="*/ 0 h 114"/>
              <a:gd name="T62" fmla="*/ 215 w 283"/>
              <a:gd name="T63" fmla="*/ 0 h 114"/>
              <a:gd name="T64" fmla="*/ 147 w 283"/>
              <a:gd name="T65" fmla="*/ 52 h 114"/>
              <a:gd name="T66" fmla="*/ 84 w 283"/>
              <a:gd name="T67" fmla="*/ 52 h 114"/>
              <a:gd name="T68" fmla="*/ 16 w 283"/>
              <a:gd name="T69" fmla="*/ 0 h 114"/>
              <a:gd name="T70" fmla="*/ 14 w 283"/>
              <a:gd name="T71" fmla="*/ 113 h 114"/>
              <a:gd name="T72" fmla="*/ 35 w 283"/>
              <a:gd name="T73" fmla="*/ 113 h 114"/>
              <a:gd name="T74" fmla="*/ 66 w 283"/>
              <a:gd name="T75" fmla="*/ 89 h 114"/>
              <a:gd name="T76" fmla="*/ 81 w 283"/>
              <a:gd name="T77" fmla="*/ 89 h 114"/>
              <a:gd name="T78" fmla="*/ 90 w 283"/>
              <a:gd name="T79" fmla="*/ 89 h 114"/>
              <a:gd name="T80" fmla="*/ 112 w 283"/>
              <a:gd name="T81" fmla="*/ 113 h 114"/>
              <a:gd name="T82" fmla="*/ 142 w 283"/>
              <a:gd name="T83" fmla="*/ 89 h 114"/>
              <a:gd name="T84" fmla="*/ 170 w 283"/>
              <a:gd name="T85" fmla="*/ 89 h 114"/>
              <a:gd name="T86" fmla="*/ 190 w 283"/>
              <a:gd name="T87" fmla="*/ 113 h 114"/>
              <a:gd name="T88" fmla="*/ 210 w 283"/>
              <a:gd name="T89" fmla="*/ 108 h 114"/>
              <a:gd name="T90" fmla="*/ 266 w 283"/>
              <a:gd name="T91" fmla="*/ 89 h 114"/>
              <a:gd name="T92" fmla="*/ 220 w 283"/>
              <a:gd name="T93"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3" h="114">
                <a:moveTo>
                  <a:pt x="281" y="87"/>
                </a:moveTo>
                <a:cubicBezTo>
                  <a:pt x="266" y="87"/>
                  <a:pt x="266" y="87"/>
                  <a:pt x="266" y="87"/>
                </a:cubicBezTo>
                <a:cubicBezTo>
                  <a:pt x="269" y="77"/>
                  <a:pt x="269" y="77"/>
                  <a:pt x="269" y="77"/>
                </a:cubicBezTo>
                <a:cubicBezTo>
                  <a:pt x="239" y="77"/>
                  <a:pt x="239" y="77"/>
                  <a:pt x="239" y="77"/>
                </a:cubicBezTo>
                <a:cubicBezTo>
                  <a:pt x="237" y="87"/>
                  <a:pt x="237" y="87"/>
                  <a:pt x="237" y="87"/>
                </a:cubicBezTo>
                <a:cubicBezTo>
                  <a:pt x="222" y="87"/>
                  <a:pt x="222" y="87"/>
                  <a:pt x="222" y="87"/>
                </a:cubicBezTo>
                <a:cubicBezTo>
                  <a:pt x="222" y="85"/>
                  <a:pt x="222" y="85"/>
                  <a:pt x="222" y="85"/>
                </a:cubicBezTo>
                <a:cubicBezTo>
                  <a:pt x="223" y="84"/>
                  <a:pt x="223" y="83"/>
                  <a:pt x="223" y="81"/>
                </a:cubicBezTo>
                <a:cubicBezTo>
                  <a:pt x="226" y="71"/>
                  <a:pt x="233" y="60"/>
                  <a:pt x="244" y="60"/>
                </a:cubicBezTo>
                <a:cubicBezTo>
                  <a:pt x="249" y="60"/>
                  <a:pt x="254" y="62"/>
                  <a:pt x="253" y="69"/>
                </a:cubicBezTo>
                <a:cubicBezTo>
                  <a:pt x="271" y="69"/>
                  <a:pt x="271" y="69"/>
                  <a:pt x="271" y="69"/>
                </a:cubicBezTo>
                <a:cubicBezTo>
                  <a:pt x="272" y="66"/>
                  <a:pt x="273" y="61"/>
                  <a:pt x="269" y="56"/>
                </a:cubicBezTo>
                <a:cubicBezTo>
                  <a:pt x="266" y="51"/>
                  <a:pt x="258" y="48"/>
                  <a:pt x="248" y="48"/>
                </a:cubicBezTo>
                <a:cubicBezTo>
                  <a:pt x="241" y="48"/>
                  <a:pt x="231" y="50"/>
                  <a:pt x="222" y="55"/>
                </a:cubicBezTo>
                <a:cubicBezTo>
                  <a:pt x="222" y="2"/>
                  <a:pt x="222" y="2"/>
                  <a:pt x="222" y="2"/>
                </a:cubicBezTo>
                <a:cubicBezTo>
                  <a:pt x="281" y="2"/>
                  <a:pt x="281" y="2"/>
                  <a:pt x="281" y="2"/>
                </a:cubicBezTo>
                <a:cubicBezTo>
                  <a:pt x="281" y="87"/>
                  <a:pt x="281" y="87"/>
                  <a:pt x="281" y="87"/>
                </a:cubicBezTo>
                <a:cubicBezTo>
                  <a:pt x="281" y="87"/>
                  <a:pt x="281" y="87"/>
                  <a:pt x="281" y="87"/>
                </a:cubicBezTo>
                <a:close/>
                <a:moveTo>
                  <a:pt x="246" y="101"/>
                </a:moveTo>
                <a:cubicBezTo>
                  <a:pt x="243" y="102"/>
                  <a:pt x="240" y="102"/>
                  <a:pt x="237" y="102"/>
                </a:cubicBezTo>
                <a:cubicBezTo>
                  <a:pt x="228" y="102"/>
                  <a:pt x="222" y="98"/>
                  <a:pt x="222" y="89"/>
                </a:cubicBezTo>
                <a:cubicBezTo>
                  <a:pt x="249" y="89"/>
                  <a:pt x="249" y="89"/>
                  <a:pt x="249" y="89"/>
                </a:cubicBezTo>
                <a:cubicBezTo>
                  <a:pt x="246" y="101"/>
                  <a:pt x="246" y="101"/>
                  <a:pt x="246" y="101"/>
                </a:cubicBezTo>
                <a:cubicBezTo>
                  <a:pt x="246" y="101"/>
                  <a:pt x="246" y="101"/>
                  <a:pt x="246" y="101"/>
                </a:cubicBezTo>
                <a:close/>
                <a:moveTo>
                  <a:pt x="213" y="53"/>
                </a:moveTo>
                <a:cubicBezTo>
                  <a:pt x="213" y="65"/>
                  <a:pt x="213" y="65"/>
                  <a:pt x="213" y="65"/>
                </a:cubicBezTo>
                <a:cubicBezTo>
                  <a:pt x="209" y="71"/>
                  <a:pt x="206" y="77"/>
                  <a:pt x="205" y="82"/>
                </a:cubicBezTo>
                <a:cubicBezTo>
                  <a:pt x="204" y="83"/>
                  <a:pt x="204" y="85"/>
                  <a:pt x="204" y="87"/>
                </a:cubicBezTo>
                <a:cubicBezTo>
                  <a:pt x="195" y="87"/>
                  <a:pt x="195" y="87"/>
                  <a:pt x="195" y="87"/>
                </a:cubicBezTo>
                <a:cubicBezTo>
                  <a:pt x="203" y="52"/>
                  <a:pt x="203" y="52"/>
                  <a:pt x="203" y="52"/>
                </a:cubicBezTo>
                <a:cubicBezTo>
                  <a:pt x="178" y="52"/>
                  <a:pt x="178" y="52"/>
                  <a:pt x="178" y="52"/>
                </a:cubicBezTo>
                <a:cubicBezTo>
                  <a:pt x="156" y="87"/>
                  <a:pt x="156" y="87"/>
                  <a:pt x="156" y="87"/>
                </a:cubicBezTo>
                <a:cubicBezTo>
                  <a:pt x="154" y="87"/>
                  <a:pt x="154" y="87"/>
                  <a:pt x="154" y="87"/>
                </a:cubicBezTo>
                <a:cubicBezTo>
                  <a:pt x="154" y="2"/>
                  <a:pt x="154" y="2"/>
                  <a:pt x="154" y="2"/>
                </a:cubicBezTo>
                <a:cubicBezTo>
                  <a:pt x="213" y="2"/>
                  <a:pt x="213" y="2"/>
                  <a:pt x="213" y="2"/>
                </a:cubicBezTo>
                <a:cubicBezTo>
                  <a:pt x="213" y="53"/>
                  <a:pt x="213" y="53"/>
                  <a:pt x="213" y="53"/>
                </a:cubicBezTo>
                <a:cubicBezTo>
                  <a:pt x="213" y="53"/>
                  <a:pt x="213" y="53"/>
                  <a:pt x="213" y="53"/>
                </a:cubicBezTo>
                <a:close/>
                <a:moveTo>
                  <a:pt x="180" y="87"/>
                </a:moveTo>
                <a:cubicBezTo>
                  <a:pt x="171" y="87"/>
                  <a:pt x="171" y="87"/>
                  <a:pt x="171" y="87"/>
                </a:cubicBezTo>
                <a:cubicBezTo>
                  <a:pt x="185" y="66"/>
                  <a:pt x="185" y="66"/>
                  <a:pt x="185" y="66"/>
                </a:cubicBezTo>
                <a:cubicBezTo>
                  <a:pt x="180" y="87"/>
                  <a:pt x="180" y="87"/>
                  <a:pt x="180" y="87"/>
                </a:cubicBezTo>
                <a:cubicBezTo>
                  <a:pt x="180" y="87"/>
                  <a:pt x="180" y="87"/>
                  <a:pt x="180" y="87"/>
                </a:cubicBezTo>
                <a:close/>
                <a:moveTo>
                  <a:pt x="145" y="52"/>
                </a:moveTo>
                <a:cubicBezTo>
                  <a:pt x="130" y="52"/>
                  <a:pt x="130" y="52"/>
                  <a:pt x="130" y="52"/>
                </a:cubicBezTo>
                <a:cubicBezTo>
                  <a:pt x="120" y="87"/>
                  <a:pt x="120" y="87"/>
                  <a:pt x="120" y="87"/>
                </a:cubicBezTo>
                <a:cubicBezTo>
                  <a:pt x="104" y="87"/>
                  <a:pt x="104" y="87"/>
                  <a:pt x="104" y="87"/>
                </a:cubicBezTo>
                <a:cubicBezTo>
                  <a:pt x="112" y="84"/>
                  <a:pt x="117" y="78"/>
                  <a:pt x="119" y="70"/>
                </a:cubicBezTo>
                <a:cubicBezTo>
                  <a:pt x="120" y="64"/>
                  <a:pt x="119" y="59"/>
                  <a:pt x="117" y="56"/>
                </a:cubicBezTo>
                <a:cubicBezTo>
                  <a:pt x="113" y="51"/>
                  <a:pt x="105" y="52"/>
                  <a:pt x="98" y="52"/>
                </a:cubicBezTo>
                <a:cubicBezTo>
                  <a:pt x="97" y="52"/>
                  <a:pt x="86" y="52"/>
                  <a:pt x="86" y="52"/>
                </a:cubicBezTo>
                <a:cubicBezTo>
                  <a:pt x="86" y="2"/>
                  <a:pt x="86" y="2"/>
                  <a:pt x="86" y="2"/>
                </a:cubicBezTo>
                <a:cubicBezTo>
                  <a:pt x="145" y="2"/>
                  <a:pt x="145" y="2"/>
                  <a:pt x="145" y="2"/>
                </a:cubicBezTo>
                <a:cubicBezTo>
                  <a:pt x="145" y="52"/>
                  <a:pt x="145" y="52"/>
                  <a:pt x="145" y="52"/>
                </a:cubicBezTo>
                <a:cubicBezTo>
                  <a:pt x="145" y="52"/>
                  <a:pt x="145" y="52"/>
                  <a:pt x="145" y="52"/>
                </a:cubicBezTo>
                <a:close/>
                <a:moveTo>
                  <a:pt x="135" y="87"/>
                </a:moveTo>
                <a:cubicBezTo>
                  <a:pt x="141" y="65"/>
                  <a:pt x="141" y="65"/>
                  <a:pt x="141" y="65"/>
                </a:cubicBezTo>
                <a:cubicBezTo>
                  <a:pt x="142" y="87"/>
                  <a:pt x="142" y="87"/>
                  <a:pt x="142" y="87"/>
                </a:cubicBezTo>
                <a:cubicBezTo>
                  <a:pt x="135" y="87"/>
                  <a:pt x="135" y="87"/>
                  <a:pt x="135" y="87"/>
                </a:cubicBezTo>
                <a:cubicBezTo>
                  <a:pt x="135" y="87"/>
                  <a:pt x="135" y="87"/>
                  <a:pt x="135" y="87"/>
                </a:cubicBezTo>
                <a:close/>
                <a:moveTo>
                  <a:pt x="93" y="79"/>
                </a:moveTo>
                <a:cubicBezTo>
                  <a:pt x="93" y="79"/>
                  <a:pt x="93" y="79"/>
                  <a:pt x="93" y="79"/>
                </a:cubicBezTo>
                <a:cubicBezTo>
                  <a:pt x="92" y="79"/>
                  <a:pt x="91" y="79"/>
                  <a:pt x="91" y="79"/>
                </a:cubicBezTo>
                <a:cubicBezTo>
                  <a:pt x="90" y="79"/>
                  <a:pt x="89" y="79"/>
                  <a:pt x="89" y="79"/>
                </a:cubicBezTo>
                <a:cubicBezTo>
                  <a:pt x="85" y="79"/>
                  <a:pt x="85" y="79"/>
                  <a:pt x="85" y="79"/>
                </a:cubicBezTo>
                <a:cubicBezTo>
                  <a:pt x="87" y="72"/>
                  <a:pt x="87" y="72"/>
                  <a:pt x="87" y="72"/>
                </a:cubicBezTo>
                <a:cubicBezTo>
                  <a:pt x="87" y="69"/>
                  <a:pt x="87" y="69"/>
                  <a:pt x="87" y="69"/>
                </a:cubicBezTo>
                <a:cubicBezTo>
                  <a:pt x="89" y="62"/>
                  <a:pt x="89" y="62"/>
                  <a:pt x="89" y="62"/>
                </a:cubicBezTo>
                <a:cubicBezTo>
                  <a:pt x="90" y="62"/>
                  <a:pt x="91" y="62"/>
                  <a:pt x="92" y="62"/>
                </a:cubicBezTo>
                <a:cubicBezTo>
                  <a:pt x="95" y="62"/>
                  <a:pt x="95" y="62"/>
                  <a:pt x="95" y="62"/>
                </a:cubicBezTo>
                <a:cubicBezTo>
                  <a:pt x="100" y="62"/>
                  <a:pt x="103" y="62"/>
                  <a:pt x="104" y="63"/>
                </a:cubicBezTo>
                <a:cubicBezTo>
                  <a:pt x="105" y="65"/>
                  <a:pt x="105" y="67"/>
                  <a:pt x="104" y="70"/>
                </a:cubicBezTo>
                <a:cubicBezTo>
                  <a:pt x="102" y="75"/>
                  <a:pt x="100" y="78"/>
                  <a:pt x="93" y="79"/>
                </a:cubicBezTo>
                <a:moveTo>
                  <a:pt x="76" y="55"/>
                </a:moveTo>
                <a:cubicBezTo>
                  <a:pt x="75" y="58"/>
                  <a:pt x="75" y="58"/>
                  <a:pt x="75" y="58"/>
                </a:cubicBezTo>
                <a:cubicBezTo>
                  <a:pt x="67" y="86"/>
                  <a:pt x="67" y="86"/>
                  <a:pt x="67" y="86"/>
                </a:cubicBezTo>
                <a:cubicBezTo>
                  <a:pt x="67" y="87"/>
                  <a:pt x="67" y="87"/>
                  <a:pt x="67" y="87"/>
                </a:cubicBezTo>
                <a:cubicBezTo>
                  <a:pt x="39" y="87"/>
                  <a:pt x="39" y="87"/>
                  <a:pt x="39" y="87"/>
                </a:cubicBezTo>
                <a:cubicBezTo>
                  <a:pt x="37" y="82"/>
                  <a:pt x="37" y="82"/>
                  <a:pt x="37" y="82"/>
                </a:cubicBezTo>
                <a:cubicBezTo>
                  <a:pt x="67" y="52"/>
                  <a:pt x="67" y="52"/>
                  <a:pt x="67" y="52"/>
                </a:cubicBezTo>
                <a:cubicBezTo>
                  <a:pt x="48" y="52"/>
                  <a:pt x="48" y="52"/>
                  <a:pt x="48" y="52"/>
                </a:cubicBezTo>
                <a:cubicBezTo>
                  <a:pt x="25" y="77"/>
                  <a:pt x="25" y="77"/>
                  <a:pt x="25" y="77"/>
                </a:cubicBezTo>
                <a:cubicBezTo>
                  <a:pt x="32" y="52"/>
                  <a:pt x="32" y="52"/>
                  <a:pt x="32" y="52"/>
                </a:cubicBezTo>
                <a:cubicBezTo>
                  <a:pt x="18" y="52"/>
                  <a:pt x="18" y="52"/>
                  <a:pt x="18" y="52"/>
                </a:cubicBezTo>
                <a:cubicBezTo>
                  <a:pt x="18" y="2"/>
                  <a:pt x="18" y="2"/>
                  <a:pt x="18" y="2"/>
                </a:cubicBezTo>
                <a:cubicBezTo>
                  <a:pt x="76" y="2"/>
                  <a:pt x="76" y="2"/>
                  <a:pt x="76" y="2"/>
                </a:cubicBezTo>
                <a:cubicBezTo>
                  <a:pt x="76" y="55"/>
                  <a:pt x="76" y="55"/>
                  <a:pt x="76" y="55"/>
                </a:cubicBezTo>
                <a:cubicBezTo>
                  <a:pt x="76" y="55"/>
                  <a:pt x="76" y="55"/>
                  <a:pt x="76" y="55"/>
                </a:cubicBezTo>
                <a:close/>
                <a:moveTo>
                  <a:pt x="22" y="87"/>
                </a:moveTo>
                <a:cubicBezTo>
                  <a:pt x="22" y="87"/>
                  <a:pt x="22" y="87"/>
                  <a:pt x="22" y="87"/>
                </a:cubicBezTo>
                <a:cubicBezTo>
                  <a:pt x="22" y="87"/>
                  <a:pt x="22" y="87"/>
                  <a:pt x="22" y="87"/>
                </a:cubicBezTo>
                <a:cubicBezTo>
                  <a:pt x="22" y="87"/>
                  <a:pt x="22" y="87"/>
                  <a:pt x="22" y="87"/>
                </a:cubicBezTo>
                <a:cubicBezTo>
                  <a:pt x="22" y="87"/>
                  <a:pt x="22" y="87"/>
                  <a:pt x="22" y="87"/>
                </a:cubicBezTo>
                <a:close/>
                <a:moveTo>
                  <a:pt x="220" y="0"/>
                </a:moveTo>
                <a:cubicBezTo>
                  <a:pt x="220" y="57"/>
                  <a:pt x="220" y="57"/>
                  <a:pt x="220" y="57"/>
                </a:cubicBezTo>
                <a:cubicBezTo>
                  <a:pt x="218" y="59"/>
                  <a:pt x="216" y="60"/>
                  <a:pt x="215" y="62"/>
                </a:cubicBezTo>
                <a:cubicBezTo>
                  <a:pt x="215" y="0"/>
                  <a:pt x="215" y="0"/>
                  <a:pt x="215" y="0"/>
                </a:cubicBezTo>
                <a:cubicBezTo>
                  <a:pt x="152" y="0"/>
                  <a:pt x="152" y="0"/>
                  <a:pt x="152" y="0"/>
                </a:cubicBezTo>
                <a:cubicBezTo>
                  <a:pt x="152" y="52"/>
                  <a:pt x="152" y="52"/>
                  <a:pt x="152" y="52"/>
                </a:cubicBezTo>
                <a:cubicBezTo>
                  <a:pt x="147" y="52"/>
                  <a:pt x="147" y="52"/>
                  <a:pt x="147" y="52"/>
                </a:cubicBezTo>
                <a:cubicBezTo>
                  <a:pt x="147" y="0"/>
                  <a:pt x="147" y="0"/>
                  <a:pt x="147" y="0"/>
                </a:cubicBezTo>
                <a:cubicBezTo>
                  <a:pt x="84" y="0"/>
                  <a:pt x="84" y="0"/>
                  <a:pt x="84" y="0"/>
                </a:cubicBezTo>
                <a:cubicBezTo>
                  <a:pt x="84" y="52"/>
                  <a:pt x="84" y="52"/>
                  <a:pt x="84" y="52"/>
                </a:cubicBezTo>
                <a:cubicBezTo>
                  <a:pt x="79" y="52"/>
                  <a:pt x="79" y="52"/>
                  <a:pt x="79" y="52"/>
                </a:cubicBezTo>
                <a:cubicBezTo>
                  <a:pt x="79" y="0"/>
                  <a:pt x="79" y="0"/>
                  <a:pt x="79" y="0"/>
                </a:cubicBezTo>
                <a:cubicBezTo>
                  <a:pt x="16" y="0"/>
                  <a:pt x="16" y="0"/>
                  <a:pt x="16" y="0"/>
                </a:cubicBezTo>
                <a:cubicBezTo>
                  <a:pt x="16" y="59"/>
                  <a:pt x="16" y="59"/>
                  <a:pt x="16" y="59"/>
                </a:cubicBezTo>
                <a:cubicBezTo>
                  <a:pt x="0" y="113"/>
                  <a:pt x="0" y="113"/>
                  <a:pt x="0" y="113"/>
                </a:cubicBezTo>
                <a:cubicBezTo>
                  <a:pt x="14" y="113"/>
                  <a:pt x="14" y="113"/>
                  <a:pt x="14" y="113"/>
                </a:cubicBezTo>
                <a:cubicBezTo>
                  <a:pt x="21" y="89"/>
                  <a:pt x="21" y="89"/>
                  <a:pt x="21" y="89"/>
                </a:cubicBezTo>
                <a:cubicBezTo>
                  <a:pt x="23" y="89"/>
                  <a:pt x="23" y="89"/>
                  <a:pt x="23" y="89"/>
                </a:cubicBezTo>
                <a:cubicBezTo>
                  <a:pt x="35" y="113"/>
                  <a:pt x="35" y="113"/>
                  <a:pt x="35" y="113"/>
                </a:cubicBezTo>
                <a:cubicBezTo>
                  <a:pt x="52" y="113"/>
                  <a:pt x="52" y="113"/>
                  <a:pt x="52" y="113"/>
                </a:cubicBezTo>
                <a:cubicBezTo>
                  <a:pt x="40" y="89"/>
                  <a:pt x="40" y="89"/>
                  <a:pt x="40" y="89"/>
                </a:cubicBezTo>
                <a:cubicBezTo>
                  <a:pt x="66" y="89"/>
                  <a:pt x="66" y="89"/>
                  <a:pt x="66" y="89"/>
                </a:cubicBezTo>
                <a:cubicBezTo>
                  <a:pt x="59" y="113"/>
                  <a:pt x="59" y="113"/>
                  <a:pt x="59" y="113"/>
                </a:cubicBezTo>
                <a:cubicBezTo>
                  <a:pt x="74" y="113"/>
                  <a:pt x="74" y="113"/>
                  <a:pt x="74" y="113"/>
                </a:cubicBezTo>
                <a:cubicBezTo>
                  <a:pt x="81" y="89"/>
                  <a:pt x="81" y="89"/>
                  <a:pt x="81" y="89"/>
                </a:cubicBezTo>
                <a:cubicBezTo>
                  <a:pt x="85" y="89"/>
                  <a:pt x="85" y="89"/>
                  <a:pt x="85" y="89"/>
                </a:cubicBezTo>
                <a:cubicBezTo>
                  <a:pt x="85" y="89"/>
                  <a:pt x="85" y="89"/>
                  <a:pt x="85" y="89"/>
                </a:cubicBezTo>
                <a:cubicBezTo>
                  <a:pt x="90" y="89"/>
                  <a:pt x="90" y="89"/>
                  <a:pt x="90" y="89"/>
                </a:cubicBezTo>
                <a:cubicBezTo>
                  <a:pt x="90" y="89"/>
                  <a:pt x="90" y="89"/>
                  <a:pt x="90" y="89"/>
                </a:cubicBezTo>
                <a:cubicBezTo>
                  <a:pt x="119" y="89"/>
                  <a:pt x="119" y="89"/>
                  <a:pt x="119" y="89"/>
                </a:cubicBezTo>
                <a:cubicBezTo>
                  <a:pt x="112" y="113"/>
                  <a:pt x="112" y="113"/>
                  <a:pt x="112" y="113"/>
                </a:cubicBezTo>
                <a:cubicBezTo>
                  <a:pt x="128" y="113"/>
                  <a:pt x="128" y="113"/>
                  <a:pt x="128" y="113"/>
                </a:cubicBezTo>
                <a:cubicBezTo>
                  <a:pt x="135" y="89"/>
                  <a:pt x="135" y="89"/>
                  <a:pt x="135" y="89"/>
                </a:cubicBezTo>
                <a:cubicBezTo>
                  <a:pt x="142" y="89"/>
                  <a:pt x="142" y="89"/>
                  <a:pt x="142" y="89"/>
                </a:cubicBezTo>
                <a:cubicBezTo>
                  <a:pt x="142" y="113"/>
                  <a:pt x="142" y="113"/>
                  <a:pt x="142" y="113"/>
                </a:cubicBezTo>
                <a:cubicBezTo>
                  <a:pt x="155" y="113"/>
                  <a:pt x="155" y="113"/>
                  <a:pt x="155" y="113"/>
                </a:cubicBezTo>
                <a:cubicBezTo>
                  <a:pt x="170" y="89"/>
                  <a:pt x="170" y="89"/>
                  <a:pt x="170" y="89"/>
                </a:cubicBezTo>
                <a:cubicBezTo>
                  <a:pt x="180" y="89"/>
                  <a:pt x="180" y="89"/>
                  <a:pt x="180" y="89"/>
                </a:cubicBezTo>
                <a:cubicBezTo>
                  <a:pt x="175" y="113"/>
                  <a:pt x="175" y="113"/>
                  <a:pt x="175" y="113"/>
                </a:cubicBezTo>
                <a:cubicBezTo>
                  <a:pt x="190" y="113"/>
                  <a:pt x="190" y="113"/>
                  <a:pt x="190" y="113"/>
                </a:cubicBezTo>
                <a:cubicBezTo>
                  <a:pt x="195" y="89"/>
                  <a:pt x="195" y="89"/>
                  <a:pt x="195" y="89"/>
                </a:cubicBezTo>
                <a:cubicBezTo>
                  <a:pt x="204" y="89"/>
                  <a:pt x="204" y="89"/>
                  <a:pt x="204" y="89"/>
                </a:cubicBezTo>
                <a:cubicBezTo>
                  <a:pt x="203" y="96"/>
                  <a:pt x="205" y="103"/>
                  <a:pt x="210" y="108"/>
                </a:cubicBezTo>
                <a:cubicBezTo>
                  <a:pt x="216" y="113"/>
                  <a:pt x="225" y="114"/>
                  <a:pt x="232" y="114"/>
                </a:cubicBezTo>
                <a:cubicBezTo>
                  <a:pt x="241" y="114"/>
                  <a:pt x="251" y="113"/>
                  <a:pt x="260" y="111"/>
                </a:cubicBezTo>
                <a:cubicBezTo>
                  <a:pt x="266" y="89"/>
                  <a:pt x="266" y="89"/>
                  <a:pt x="266" y="89"/>
                </a:cubicBezTo>
                <a:cubicBezTo>
                  <a:pt x="283" y="89"/>
                  <a:pt x="283" y="89"/>
                  <a:pt x="283" y="89"/>
                </a:cubicBezTo>
                <a:cubicBezTo>
                  <a:pt x="283" y="0"/>
                  <a:pt x="283" y="0"/>
                  <a:pt x="283" y="0"/>
                </a:cubicBezTo>
                <a:cubicBezTo>
                  <a:pt x="220" y="0"/>
                  <a:pt x="220" y="0"/>
                  <a:pt x="220" y="0"/>
                </a:cubicBezTo>
                <a:cubicBezTo>
                  <a:pt x="220" y="0"/>
                  <a:pt x="220" y="0"/>
                  <a:pt x="220" y="0"/>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GB" sz="1400" dirty="0"/>
          </a:p>
        </p:txBody>
      </p:sp>
      <p:sp>
        <p:nvSpPr>
          <p:cNvPr id="15" name="Text Placeholder 2"/>
          <p:cNvSpPr>
            <a:spLocks noGrp="1"/>
          </p:cNvSpPr>
          <p:nvPr>
            <p:ph type="body" sz="quarter" idx="14"/>
          </p:nvPr>
        </p:nvSpPr>
        <p:spPr>
          <a:xfrm>
            <a:off x="2112000" y="3187907"/>
            <a:ext cx="3215651" cy="119064"/>
          </a:xfrm>
        </p:spPr>
        <p:txBody>
          <a:bodyPr/>
          <a:lstStyle>
            <a:lvl1pPr>
              <a:buFontTx/>
              <a:buNone/>
              <a:defRPr sz="1200" b="1">
                <a:solidFill>
                  <a:schemeClr val="tx2"/>
                </a:solidFill>
              </a:defRPr>
            </a:lvl1pPr>
            <a:lvl2pPr>
              <a:buFontTx/>
              <a:buNone/>
              <a:defRPr sz="900" b="0">
                <a:solidFill>
                  <a:schemeClr val="bg1">
                    <a:lumMod val="65000"/>
                  </a:schemeClr>
                </a:solidFill>
              </a:defRPr>
            </a:lvl2pPr>
            <a:lvl3pPr marL="0" indent="0">
              <a:buFontTx/>
              <a:buNone/>
              <a:defRPr sz="900" b="0">
                <a:solidFill>
                  <a:schemeClr val="bg1">
                    <a:lumMod val="65000"/>
                  </a:schemeClr>
                </a:solidFill>
              </a:defRPr>
            </a:lvl3pPr>
            <a:lvl4pPr marL="345600" indent="0">
              <a:buFontTx/>
              <a:buNone/>
              <a:defRPr sz="900" b="0">
                <a:solidFill>
                  <a:schemeClr val="bg1">
                    <a:lumMod val="65000"/>
                  </a:schemeClr>
                </a:solidFill>
              </a:defRPr>
            </a:lvl4pPr>
            <a:lvl5pPr marL="540000" indent="0">
              <a:buFontTx/>
              <a:buNone/>
              <a:defRPr sz="900" b="0">
                <a:solidFill>
                  <a:schemeClr val="bg1">
                    <a:lumMod val="65000"/>
                  </a:schemeClr>
                </a:solidFill>
              </a:defRPr>
            </a:lvl5pPr>
          </a:lstStyle>
          <a:p>
            <a:pPr lvl="0"/>
            <a:r>
              <a:rPr lang="en-US" noProof="0"/>
              <a:t>Click to edit Master text styles</a:t>
            </a:r>
          </a:p>
        </p:txBody>
      </p:sp>
      <p:grpSp>
        <p:nvGrpSpPr>
          <p:cNvPr id="4" name="Group 3"/>
          <p:cNvGrpSpPr/>
          <p:nvPr userDrawn="1"/>
        </p:nvGrpSpPr>
        <p:grpSpPr>
          <a:xfrm>
            <a:off x="2112001" y="2682351"/>
            <a:ext cx="2792728" cy="384049"/>
            <a:chOff x="1584001" y="2682350"/>
            <a:chExt cx="2094546" cy="384049"/>
          </a:xfrm>
        </p:grpSpPr>
        <p:pic>
          <p:nvPicPr>
            <p:cNvPr id="10" name="Picture 9"/>
            <p:cNvPicPr>
              <a:picLocks noChangeAspect="1"/>
            </p:cNvPicPr>
            <p:nvPr userDrawn="1"/>
          </p:nvPicPr>
          <p:blipFill rotWithShape="1">
            <a:blip r:embed="rId2" cstate="screen">
              <a:extLst>
                <a:ext uri="{28A0092B-C50C-407E-A947-70E740481C1C}">
                  <a14:useLocalDpi xmlns:a14="http://schemas.microsoft.com/office/drawing/2010/main"/>
                </a:ext>
              </a:extLst>
            </a:blip>
            <a:srcRect r="24335"/>
            <a:stretch/>
          </p:blipFill>
          <p:spPr>
            <a:xfrm>
              <a:off x="1584001" y="2682350"/>
              <a:ext cx="1273500" cy="384049"/>
            </a:xfrm>
            <a:prstGeom prst="rect">
              <a:avLst/>
            </a:prstGeom>
          </p:spPr>
        </p:pic>
        <p:pic>
          <p:nvPicPr>
            <p:cNvPr id="16" name="Picture 15"/>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3276023" y="2682350"/>
              <a:ext cx="402524" cy="384049"/>
            </a:xfrm>
            <a:prstGeom prst="rect">
              <a:avLst/>
            </a:prstGeom>
          </p:spPr>
        </p:pic>
        <p:grpSp>
          <p:nvGrpSpPr>
            <p:cNvPr id="2" name="Group 1"/>
            <p:cNvGrpSpPr/>
            <p:nvPr userDrawn="1"/>
          </p:nvGrpSpPr>
          <p:grpSpPr>
            <a:xfrm>
              <a:off x="2867305" y="2682351"/>
              <a:ext cx="383774" cy="383774"/>
              <a:chOff x="3296507" y="2682351"/>
              <a:chExt cx="383774" cy="383774"/>
            </a:xfrm>
          </p:grpSpPr>
          <p:sp>
            <p:nvSpPr>
              <p:cNvPr id="19" name="Freeform 5"/>
              <p:cNvSpPr>
                <a:spLocks noEditPoints="1"/>
              </p:cNvSpPr>
              <p:nvPr userDrawn="1"/>
            </p:nvSpPr>
            <p:spPr bwMode="auto">
              <a:xfrm>
                <a:off x="3296507" y="2682351"/>
                <a:ext cx="383774" cy="383774"/>
              </a:xfrm>
              <a:custGeom>
                <a:avLst/>
                <a:gdLst>
                  <a:gd name="T0" fmla="*/ 1008 w 2016"/>
                  <a:gd name="T1" fmla="*/ 182 h 2016"/>
                  <a:gd name="T2" fmla="*/ 1415 w 2016"/>
                  <a:gd name="T3" fmla="*/ 188 h 2016"/>
                  <a:gd name="T4" fmla="*/ 1602 w 2016"/>
                  <a:gd name="T5" fmla="*/ 222 h 2016"/>
                  <a:gd name="T6" fmla="*/ 1718 w 2016"/>
                  <a:gd name="T7" fmla="*/ 298 h 2016"/>
                  <a:gd name="T8" fmla="*/ 1794 w 2016"/>
                  <a:gd name="T9" fmla="*/ 414 h 2016"/>
                  <a:gd name="T10" fmla="*/ 1828 w 2016"/>
                  <a:gd name="T11" fmla="*/ 601 h 2016"/>
                  <a:gd name="T12" fmla="*/ 1834 w 2016"/>
                  <a:gd name="T13" fmla="*/ 1008 h 2016"/>
                  <a:gd name="T14" fmla="*/ 1828 w 2016"/>
                  <a:gd name="T15" fmla="*/ 1415 h 2016"/>
                  <a:gd name="T16" fmla="*/ 1794 w 2016"/>
                  <a:gd name="T17" fmla="*/ 1602 h 2016"/>
                  <a:gd name="T18" fmla="*/ 1718 w 2016"/>
                  <a:gd name="T19" fmla="*/ 1718 h 2016"/>
                  <a:gd name="T20" fmla="*/ 1602 w 2016"/>
                  <a:gd name="T21" fmla="*/ 1794 h 2016"/>
                  <a:gd name="T22" fmla="*/ 1415 w 2016"/>
                  <a:gd name="T23" fmla="*/ 1828 h 2016"/>
                  <a:gd name="T24" fmla="*/ 1008 w 2016"/>
                  <a:gd name="T25" fmla="*/ 1834 h 2016"/>
                  <a:gd name="T26" fmla="*/ 601 w 2016"/>
                  <a:gd name="T27" fmla="*/ 1828 h 2016"/>
                  <a:gd name="T28" fmla="*/ 414 w 2016"/>
                  <a:gd name="T29" fmla="*/ 1794 h 2016"/>
                  <a:gd name="T30" fmla="*/ 298 w 2016"/>
                  <a:gd name="T31" fmla="*/ 1718 h 2016"/>
                  <a:gd name="T32" fmla="*/ 222 w 2016"/>
                  <a:gd name="T33" fmla="*/ 1602 h 2016"/>
                  <a:gd name="T34" fmla="*/ 188 w 2016"/>
                  <a:gd name="T35" fmla="*/ 1415 h 2016"/>
                  <a:gd name="T36" fmla="*/ 182 w 2016"/>
                  <a:gd name="T37" fmla="*/ 1008 h 2016"/>
                  <a:gd name="T38" fmla="*/ 188 w 2016"/>
                  <a:gd name="T39" fmla="*/ 601 h 2016"/>
                  <a:gd name="T40" fmla="*/ 222 w 2016"/>
                  <a:gd name="T41" fmla="*/ 414 h 2016"/>
                  <a:gd name="T42" fmla="*/ 298 w 2016"/>
                  <a:gd name="T43" fmla="*/ 298 h 2016"/>
                  <a:gd name="T44" fmla="*/ 414 w 2016"/>
                  <a:gd name="T45" fmla="*/ 222 h 2016"/>
                  <a:gd name="T46" fmla="*/ 601 w 2016"/>
                  <a:gd name="T47" fmla="*/ 188 h 2016"/>
                  <a:gd name="T48" fmla="*/ 1008 w 2016"/>
                  <a:gd name="T49" fmla="*/ 182 h 2016"/>
                  <a:gd name="T50" fmla="*/ 1008 w 2016"/>
                  <a:gd name="T51" fmla="*/ 0 h 2016"/>
                  <a:gd name="T52" fmla="*/ 593 w 2016"/>
                  <a:gd name="T53" fmla="*/ 6 h 2016"/>
                  <a:gd name="T54" fmla="*/ 348 w 2016"/>
                  <a:gd name="T55" fmla="*/ 53 h 2016"/>
                  <a:gd name="T56" fmla="*/ 169 w 2016"/>
                  <a:gd name="T57" fmla="*/ 169 h 2016"/>
                  <a:gd name="T58" fmla="*/ 53 w 2016"/>
                  <a:gd name="T59" fmla="*/ 348 h 2016"/>
                  <a:gd name="T60" fmla="*/ 6 w 2016"/>
                  <a:gd name="T61" fmla="*/ 593 h 2016"/>
                  <a:gd name="T62" fmla="*/ 0 w 2016"/>
                  <a:gd name="T63" fmla="*/ 1008 h 2016"/>
                  <a:gd name="T64" fmla="*/ 6 w 2016"/>
                  <a:gd name="T65" fmla="*/ 1423 h 2016"/>
                  <a:gd name="T66" fmla="*/ 53 w 2016"/>
                  <a:gd name="T67" fmla="*/ 1668 h 2016"/>
                  <a:gd name="T68" fmla="*/ 169 w 2016"/>
                  <a:gd name="T69" fmla="*/ 1847 h 2016"/>
                  <a:gd name="T70" fmla="*/ 348 w 2016"/>
                  <a:gd name="T71" fmla="*/ 1963 h 2016"/>
                  <a:gd name="T72" fmla="*/ 593 w 2016"/>
                  <a:gd name="T73" fmla="*/ 2010 h 2016"/>
                  <a:gd name="T74" fmla="*/ 1008 w 2016"/>
                  <a:gd name="T75" fmla="*/ 2016 h 2016"/>
                  <a:gd name="T76" fmla="*/ 1423 w 2016"/>
                  <a:gd name="T77" fmla="*/ 2010 h 2016"/>
                  <a:gd name="T78" fmla="*/ 1668 w 2016"/>
                  <a:gd name="T79" fmla="*/ 1963 h 2016"/>
                  <a:gd name="T80" fmla="*/ 1847 w 2016"/>
                  <a:gd name="T81" fmla="*/ 1847 h 2016"/>
                  <a:gd name="T82" fmla="*/ 1963 w 2016"/>
                  <a:gd name="T83" fmla="*/ 1668 h 2016"/>
                  <a:gd name="T84" fmla="*/ 2010 w 2016"/>
                  <a:gd name="T85" fmla="*/ 1423 h 2016"/>
                  <a:gd name="T86" fmla="*/ 2016 w 2016"/>
                  <a:gd name="T87" fmla="*/ 1008 h 2016"/>
                  <a:gd name="T88" fmla="*/ 2010 w 2016"/>
                  <a:gd name="T89" fmla="*/ 593 h 2016"/>
                  <a:gd name="T90" fmla="*/ 1963 w 2016"/>
                  <a:gd name="T91" fmla="*/ 348 h 2016"/>
                  <a:gd name="T92" fmla="*/ 1847 w 2016"/>
                  <a:gd name="T93" fmla="*/ 169 h 2016"/>
                  <a:gd name="T94" fmla="*/ 1668 w 2016"/>
                  <a:gd name="T95" fmla="*/ 53 h 2016"/>
                  <a:gd name="T96" fmla="*/ 1423 w 2016"/>
                  <a:gd name="T97" fmla="*/ 6 h 2016"/>
                  <a:gd name="T98" fmla="*/ 1008 w 2016"/>
                  <a:gd name="T99" fmla="*/ 0 h 20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016" h="2016">
                    <a:moveTo>
                      <a:pt x="1008" y="182"/>
                    </a:moveTo>
                    <a:cubicBezTo>
                      <a:pt x="1277" y="182"/>
                      <a:pt x="1309" y="183"/>
                      <a:pt x="1415" y="188"/>
                    </a:cubicBezTo>
                    <a:cubicBezTo>
                      <a:pt x="1513" y="192"/>
                      <a:pt x="1567" y="209"/>
                      <a:pt x="1602" y="222"/>
                    </a:cubicBezTo>
                    <a:cubicBezTo>
                      <a:pt x="1649" y="241"/>
                      <a:pt x="1683" y="263"/>
                      <a:pt x="1718" y="298"/>
                    </a:cubicBezTo>
                    <a:cubicBezTo>
                      <a:pt x="1753" y="333"/>
                      <a:pt x="1775" y="367"/>
                      <a:pt x="1794" y="414"/>
                    </a:cubicBezTo>
                    <a:cubicBezTo>
                      <a:pt x="1807" y="449"/>
                      <a:pt x="1824" y="503"/>
                      <a:pt x="1828" y="601"/>
                    </a:cubicBezTo>
                    <a:cubicBezTo>
                      <a:pt x="1833" y="707"/>
                      <a:pt x="1834" y="739"/>
                      <a:pt x="1834" y="1008"/>
                    </a:cubicBezTo>
                    <a:cubicBezTo>
                      <a:pt x="1834" y="1277"/>
                      <a:pt x="1833" y="1309"/>
                      <a:pt x="1828" y="1415"/>
                    </a:cubicBezTo>
                    <a:cubicBezTo>
                      <a:pt x="1824" y="1513"/>
                      <a:pt x="1807" y="1567"/>
                      <a:pt x="1794" y="1602"/>
                    </a:cubicBezTo>
                    <a:cubicBezTo>
                      <a:pt x="1775" y="1649"/>
                      <a:pt x="1753" y="1683"/>
                      <a:pt x="1718" y="1718"/>
                    </a:cubicBezTo>
                    <a:cubicBezTo>
                      <a:pt x="1683" y="1753"/>
                      <a:pt x="1649" y="1775"/>
                      <a:pt x="1602" y="1794"/>
                    </a:cubicBezTo>
                    <a:cubicBezTo>
                      <a:pt x="1567" y="1807"/>
                      <a:pt x="1513" y="1824"/>
                      <a:pt x="1415" y="1828"/>
                    </a:cubicBezTo>
                    <a:cubicBezTo>
                      <a:pt x="1309" y="1833"/>
                      <a:pt x="1277" y="1834"/>
                      <a:pt x="1008" y="1834"/>
                    </a:cubicBezTo>
                    <a:cubicBezTo>
                      <a:pt x="739" y="1834"/>
                      <a:pt x="707" y="1833"/>
                      <a:pt x="601" y="1828"/>
                    </a:cubicBezTo>
                    <a:cubicBezTo>
                      <a:pt x="503" y="1824"/>
                      <a:pt x="449" y="1807"/>
                      <a:pt x="414" y="1794"/>
                    </a:cubicBezTo>
                    <a:cubicBezTo>
                      <a:pt x="367" y="1775"/>
                      <a:pt x="333" y="1753"/>
                      <a:pt x="298" y="1718"/>
                    </a:cubicBezTo>
                    <a:cubicBezTo>
                      <a:pt x="263" y="1683"/>
                      <a:pt x="241" y="1649"/>
                      <a:pt x="222" y="1602"/>
                    </a:cubicBezTo>
                    <a:cubicBezTo>
                      <a:pt x="209" y="1567"/>
                      <a:pt x="192" y="1513"/>
                      <a:pt x="188" y="1415"/>
                    </a:cubicBezTo>
                    <a:cubicBezTo>
                      <a:pt x="183" y="1309"/>
                      <a:pt x="182" y="1277"/>
                      <a:pt x="182" y="1008"/>
                    </a:cubicBezTo>
                    <a:cubicBezTo>
                      <a:pt x="182" y="739"/>
                      <a:pt x="183" y="707"/>
                      <a:pt x="188" y="601"/>
                    </a:cubicBezTo>
                    <a:cubicBezTo>
                      <a:pt x="192" y="503"/>
                      <a:pt x="209" y="449"/>
                      <a:pt x="222" y="414"/>
                    </a:cubicBezTo>
                    <a:cubicBezTo>
                      <a:pt x="241" y="367"/>
                      <a:pt x="263" y="333"/>
                      <a:pt x="298" y="298"/>
                    </a:cubicBezTo>
                    <a:cubicBezTo>
                      <a:pt x="333" y="263"/>
                      <a:pt x="367" y="241"/>
                      <a:pt x="414" y="222"/>
                    </a:cubicBezTo>
                    <a:cubicBezTo>
                      <a:pt x="449" y="209"/>
                      <a:pt x="503" y="192"/>
                      <a:pt x="601" y="188"/>
                    </a:cubicBezTo>
                    <a:cubicBezTo>
                      <a:pt x="707" y="183"/>
                      <a:pt x="739" y="182"/>
                      <a:pt x="1008" y="182"/>
                    </a:cubicBezTo>
                    <a:moveTo>
                      <a:pt x="1008" y="0"/>
                    </a:moveTo>
                    <a:cubicBezTo>
                      <a:pt x="734" y="0"/>
                      <a:pt x="700" y="1"/>
                      <a:pt x="593" y="6"/>
                    </a:cubicBezTo>
                    <a:cubicBezTo>
                      <a:pt x="485" y="11"/>
                      <a:pt x="412" y="28"/>
                      <a:pt x="348" y="53"/>
                    </a:cubicBezTo>
                    <a:cubicBezTo>
                      <a:pt x="282" y="79"/>
                      <a:pt x="225" y="113"/>
                      <a:pt x="169" y="169"/>
                    </a:cubicBezTo>
                    <a:cubicBezTo>
                      <a:pt x="113" y="225"/>
                      <a:pt x="79" y="282"/>
                      <a:pt x="53" y="348"/>
                    </a:cubicBezTo>
                    <a:cubicBezTo>
                      <a:pt x="28" y="412"/>
                      <a:pt x="11" y="485"/>
                      <a:pt x="6" y="593"/>
                    </a:cubicBezTo>
                    <a:cubicBezTo>
                      <a:pt x="1" y="700"/>
                      <a:pt x="0" y="734"/>
                      <a:pt x="0" y="1008"/>
                    </a:cubicBezTo>
                    <a:cubicBezTo>
                      <a:pt x="0" y="1282"/>
                      <a:pt x="1" y="1316"/>
                      <a:pt x="6" y="1423"/>
                    </a:cubicBezTo>
                    <a:cubicBezTo>
                      <a:pt x="11" y="1531"/>
                      <a:pt x="28" y="1604"/>
                      <a:pt x="53" y="1668"/>
                    </a:cubicBezTo>
                    <a:cubicBezTo>
                      <a:pt x="79" y="1734"/>
                      <a:pt x="113" y="1791"/>
                      <a:pt x="169" y="1847"/>
                    </a:cubicBezTo>
                    <a:cubicBezTo>
                      <a:pt x="225" y="1903"/>
                      <a:pt x="282" y="1937"/>
                      <a:pt x="348" y="1963"/>
                    </a:cubicBezTo>
                    <a:cubicBezTo>
                      <a:pt x="412" y="1988"/>
                      <a:pt x="485" y="2005"/>
                      <a:pt x="593" y="2010"/>
                    </a:cubicBezTo>
                    <a:cubicBezTo>
                      <a:pt x="700" y="2015"/>
                      <a:pt x="734" y="2016"/>
                      <a:pt x="1008" y="2016"/>
                    </a:cubicBezTo>
                    <a:cubicBezTo>
                      <a:pt x="1282" y="2016"/>
                      <a:pt x="1316" y="2015"/>
                      <a:pt x="1423" y="2010"/>
                    </a:cubicBezTo>
                    <a:cubicBezTo>
                      <a:pt x="1531" y="2005"/>
                      <a:pt x="1604" y="1988"/>
                      <a:pt x="1668" y="1963"/>
                    </a:cubicBezTo>
                    <a:cubicBezTo>
                      <a:pt x="1734" y="1937"/>
                      <a:pt x="1791" y="1903"/>
                      <a:pt x="1847" y="1847"/>
                    </a:cubicBezTo>
                    <a:cubicBezTo>
                      <a:pt x="1903" y="1791"/>
                      <a:pt x="1937" y="1734"/>
                      <a:pt x="1963" y="1668"/>
                    </a:cubicBezTo>
                    <a:cubicBezTo>
                      <a:pt x="1988" y="1604"/>
                      <a:pt x="2005" y="1531"/>
                      <a:pt x="2010" y="1423"/>
                    </a:cubicBezTo>
                    <a:cubicBezTo>
                      <a:pt x="2015" y="1316"/>
                      <a:pt x="2016" y="1282"/>
                      <a:pt x="2016" y="1008"/>
                    </a:cubicBezTo>
                    <a:cubicBezTo>
                      <a:pt x="2016" y="734"/>
                      <a:pt x="2015" y="700"/>
                      <a:pt x="2010" y="593"/>
                    </a:cubicBezTo>
                    <a:cubicBezTo>
                      <a:pt x="2005" y="485"/>
                      <a:pt x="1988" y="412"/>
                      <a:pt x="1963" y="348"/>
                    </a:cubicBezTo>
                    <a:cubicBezTo>
                      <a:pt x="1937" y="282"/>
                      <a:pt x="1903" y="225"/>
                      <a:pt x="1847" y="169"/>
                    </a:cubicBezTo>
                    <a:cubicBezTo>
                      <a:pt x="1791" y="113"/>
                      <a:pt x="1734" y="79"/>
                      <a:pt x="1668" y="53"/>
                    </a:cubicBezTo>
                    <a:cubicBezTo>
                      <a:pt x="1604" y="28"/>
                      <a:pt x="1531" y="11"/>
                      <a:pt x="1423" y="6"/>
                    </a:cubicBezTo>
                    <a:cubicBezTo>
                      <a:pt x="1316" y="1"/>
                      <a:pt x="1282" y="0"/>
                      <a:pt x="1008" y="0"/>
                    </a:cubicBezTo>
                    <a:close/>
                  </a:path>
                </a:pathLst>
              </a:custGeom>
              <a:solidFill>
                <a:srgbClr val="00338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400" dirty="0"/>
              </a:p>
            </p:txBody>
          </p:sp>
          <p:sp>
            <p:nvSpPr>
              <p:cNvPr id="20" name="Freeform 6"/>
              <p:cNvSpPr>
                <a:spLocks noEditPoints="1"/>
              </p:cNvSpPr>
              <p:nvPr userDrawn="1"/>
            </p:nvSpPr>
            <p:spPr bwMode="auto">
              <a:xfrm>
                <a:off x="3389916" y="2775760"/>
                <a:ext cx="196875" cy="196875"/>
              </a:xfrm>
              <a:custGeom>
                <a:avLst/>
                <a:gdLst>
                  <a:gd name="T0" fmla="*/ 517 w 1034"/>
                  <a:gd name="T1" fmla="*/ 0 h 1034"/>
                  <a:gd name="T2" fmla="*/ 0 w 1034"/>
                  <a:gd name="T3" fmla="*/ 517 h 1034"/>
                  <a:gd name="T4" fmla="*/ 517 w 1034"/>
                  <a:gd name="T5" fmla="*/ 1034 h 1034"/>
                  <a:gd name="T6" fmla="*/ 1034 w 1034"/>
                  <a:gd name="T7" fmla="*/ 517 h 1034"/>
                  <a:gd name="T8" fmla="*/ 517 w 1034"/>
                  <a:gd name="T9" fmla="*/ 0 h 1034"/>
                  <a:gd name="T10" fmla="*/ 517 w 1034"/>
                  <a:gd name="T11" fmla="*/ 853 h 1034"/>
                  <a:gd name="T12" fmla="*/ 181 w 1034"/>
                  <a:gd name="T13" fmla="*/ 517 h 1034"/>
                  <a:gd name="T14" fmla="*/ 517 w 1034"/>
                  <a:gd name="T15" fmla="*/ 181 h 1034"/>
                  <a:gd name="T16" fmla="*/ 853 w 1034"/>
                  <a:gd name="T17" fmla="*/ 517 h 1034"/>
                  <a:gd name="T18" fmla="*/ 517 w 1034"/>
                  <a:gd name="T19" fmla="*/ 853 h 10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34" h="1034">
                    <a:moveTo>
                      <a:pt x="517" y="0"/>
                    </a:moveTo>
                    <a:cubicBezTo>
                      <a:pt x="231" y="0"/>
                      <a:pt x="0" y="231"/>
                      <a:pt x="0" y="517"/>
                    </a:cubicBezTo>
                    <a:cubicBezTo>
                      <a:pt x="0" y="803"/>
                      <a:pt x="231" y="1034"/>
                      <a:pt x="517" y="1034"/>
                    </a:cubicBezTo>
                    <a:cubicBezTo>
                      <a:pt x="803" y="1034"/>
                      <a:pt x="1034" y="803"/>
                      <a:pt x="1034" y="517"/>
                    </a:cubicBezTo>
                    <a:cubicBezTo>
                      <a:pt x="1034" y="231"/>
                      <a:pt x="803" y="0"/>
                      <a:pt x="517" y="0"/>
                    </a:cubicBezTo>
                    <a:close/>
                    <a:moveTo>
                      <a:pt x="517" y="853"/>
                    </a:moveTo>
                    <a:cubicBezTo>
                      <a:pt x="331" y="853"/>
                      <a:pt x="181" y="703"/>
                      <a:pt x="181" y="517"/>
                    </a:cubicBezTo>
                    <a:cubicBezTo>
                      <a:pt x="181" y="331"/>
                      <a:pt x="331" y="181"/>
                      <a:pt x="517" y="181"/>
                    </a:cubicBezTo>
                    <a:cubicBezTo>
                      <a:pt x="703" y="181"/>
                      <a:pt x="853" y="331"/>
                      <a:pt x="853" y="517"/>
                    </a:cubicBezTo>
                    <a:cubicBezTo>
                      <a:pt x="853" y="703"/>
                      <a:pt x="703" y="853"/>
                      <a:pt x="517" y="853"/>
                    </a:cubicBezTo>
                    <a:close/>
                  </a:path>
                </a:pathLst>
              </a:custGeom>
              <a:solidFill>
                <a:srgbClr val="00338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400" dirty="0"/>
              </a:p>
            </p:txBody>
          </p:sp>
          <p:sp>
            <p:nvSpPr>
              <p:cNvPr id="21" name="Oval 7"/>
              <p:cNvSpPr>
                <a:spLocks noChangeArrowheads="1"/>
              </p:cNvSpPr>
              <p:nvPr userDrawn="1"/>
            </p:nvSpPr>
            <p:spPr bwMode="auto">
              <a:xfrm>
                <a:off x="3567723" y="2748727"/>
                <a:ext cx="46101" cy="46101"/>
              </a:xfrm>
              <a:prstGeom prst="ellipse">
                <a:avLst/>
              </a:prstGeom>
              <a:solidFill>
                <a:srgbClr val="00338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400" dirty="0"/>
              </a:p>
            </p:txBody>
          </p:sp>
        </p:grpSp>
      </p:grpSp>
      <p:sp>
        <p:nvSpPr>
          <p:cNvPr id="13" name="Text Placeholder 2"/>
          <p:cNvSpPr>
            <a:spLocks noGrp="1"/>
          </p:cNvSpPr>
          <p:nvPr>
            <p:ph type="body" sz="quarter" idx="13"/>
          </p:nvPr>
        </p:nvSpPr>
        <p:spPr>
          <a:xfrm>
            <a:off x="2112002" y="3676818"/>
            <a:ext cx="7652484" cy="666582"/>
          </a:xfrm>
        </p:spPr>
        <p:txBody>
          <a:bodyPr/>
          <a:lstStyle>
            <a:lvl1pPr>
              <a:buFontTx/>
              <a:buNone/>
              <a:defRPr sz="900" b="0">
                <a:solidFill>
                  <a:schemeClr val="bg1">
                    <a:lumMod val="65000"/>
                  </a:schemeClr>
                </a:solidFill>
              </a:defRPr>
            </a:lvl1pPr>
            <a:lvl2pPr>
              <a:buFontTx/>
              <a:buNone/>
              <a:defRPr sz="900" b="0">
                <a:solidFill>
                  <a:schemeClr val="bg1">
                    <a:lumMod val="65000"/>
                  </a:schemeClr>
                </a:solidFill>
              </a:defRPr>
            </a:lvl2pPr>
            <a:lvl3pPr marL="0" indent="0">
              <a:buFontTx/>
              <a:buNone/>
              <a:defRPr sz="900" b="0">
                <a:solidFill>
                  <a:schemeClr val="bg1">
                    <a:lumMod val="65000"/>
                  </a:schemeClr>
                </a:solidFill>
              </a:defRPr>
            </a:lvl3pPr>
            <a:lvl4pPr marL="345600" indent="0">
              <a:buFontTx/>
              <a:buNone/>
              <a:defRPr sz="900" b="0">
                <a:solidFill>
                  <a:schemeClr val="bg1">
                    <a:lumMod val="65000"/>
                  </a:schemeClr>
                </a:solidFill>
              </a:defRPr>
            </a:lvl4pPr>
            <a:lvl5pPr marL="540000" indent="0">
              <a:buFontTx/>
              <a:buNone/>
              <a:defRPr sz="900" b="0">
                <a:solidFill>
                  <a:schemeClr val="bg1">
                    <a:lumMod val="65000"/>
                  </a:schemeClr>
                </a:solidFill>
              </a:defRPr>
            </a:lvl5pPr>
          </a:lstStyle>
          <a:p>
            <a:pPr lvl="0"/>
            <a:r>
              <a:rPr lang="en-US" noProof="0"/>
              <a:t>Click to edit Master text styles</a:t>
            </a:r>
          </a:p>
          <a:p>
            <a:pPr lvl="1"/>
            <a:r>
              <a:rPr lang="en-US" noProof="0"/>
              <a:t>Second level</a:t>
            </a:r>
          </a:p>
        </p:txBody>
      </p:sp>
      <p:sp>
        <p:nvSpPr>
          <p:cNvPr id="17" name="Text Placeholder 2"/>
          <p:cNvSpPr>
            <a:spLocks noGrp="1"/>
          </p:cNvSpPr>
          <p:nvPr>
            <p:ph type="body" sz="quarter" idx="15"/>
          </p:nvPr>
        </p:nvSpPr>
        <p:spPr>
          <a:xfrm>
            <a:off x="2112002" y="4438819"/>
            <a:ext cx="7652484" cy="392261"/>
          </a:xfrm>
        </p:spPr>
        <p:txBody>
          <a:bodyPr/>
          <a:lstStyle>
            <a:lvl1pPr>
              <a:buFontTx/>
              <a:buNone/>
              <a:defRPr sz="900" b="0">
                <a:solidFill>
                  <a:schemeClr val="bg1">
                    <a:lumMod val="65000"/>
                  </a:schemeClr>
                </a:solidFill>
              </a:defRPr>
            </a:lvl1pPr>
            <a:lvl2pPr>
              <a:buFontTx/>
              <a:buNone/>
              <a:defRPr sz="900" b="0">
                <a:solidFill>
                  <a:schemeClr val="bg1">
                    <a:lumMod val="65000"/>
                  </a:schemeClr>
                </a:solidFill>
              </a:defRPr>
            </a:lvl2pPr>
            <a:lvl3pPr marL="0" indent="0">
              <a:buFontTx/>
              <a:buNone/>
              <a:defRPr sz="900" b="0">
                <a:solidFill>
                  <a:schemeClr val="bg1">
                    <a:lumMod val="65000"/>
                  </a:schemeClr>
                </a:solidFill>
              </a:defRPr>
            </a:lvl3pPr>
            <a:lvl4pPr marL="345600" indent="0">
              <a:buFontTx/>
              <a:buNone/>
              <a:defRPr sz="900" b="0">
                <a:solidFill>
                  <a:schemeClr val="bg1">
                    <a:lumMod val="65000"/>
                  </a:schemeClr>
                </a:solidFill>
              </a:defRPr>
            </a:lvl4pPr>
            <a:lvl5pPr marL="540000" indent="0">
              <a:buFontTx/>
              <a:buNone/>
              <a:defRPr sz="900" b="0">
                <a:solidFill>
                  <a:schemeClr val="bg1">
                    <a:lumMod val="65000"/>
                  </a:schemeClr>
                </a:solidFill>
              </a:defRPr>
            </a:lvl5pPr>
          </a:lstStyle>
          <a:p>
            <a:pPr lvl="0"/>
            <a:r>
              <a:rPr lang="en-US" noProof="0"/>
              <a:t>Click to edit Master text styles</a:t>
            </a:r>
          </a:p>
          <a:p>
            <a:pPr lvl="1"/>
            <a:r>
              <a:rPr lang="en-US" noProof="0"/>
              <a:t>Second level</a:t>
            </a:r>
          </a:p>
        </p:txBody>
      </p:sp>
      <p:sp>
        <p:nvSpPr>
          <p:cNvPr id="18" name="Text Placeholder 2"/>
          <p:cNvSpPr>
            <a:spLocks noGrp="1"/>
          </p:cNvSpPr>
          <p:nvPr>
            <p:ph type="body" sz="quarter" idx="16"/>
          </p:nvPr>
        </p:nvSpPr>
        <p:spPr>
          <a:xfrm>
            <a:off x="2112002" y="4926499"/>
            <a:ext cx="7652484" cy="392261"/>
          </a:xfrm>
        </p:spPr>
        <p:txBody>
          <a:bodyPr/>
          <a:lstStyle>
            <a:lvl1pPr>
              <a:buFontTx/>
              <a:buNone/>
              <a:defRPr sz="900" b="0">
                <a:solidFill>
                  <a:schemeClr val="bg1">
                    <a:lumMod val="65000"/>
                  </a:schemeClr>
                </a:solidFill>
              </a:defRPr>
            </a:lvl1pPr>
            <a:lvl2pPr>
              <a:buFontTx/>
              <a:buNone/>
              <a:defRPr sz="900" b="0">
                <a:solidFill>
                  <a:schemeClr val="bg1">
                    <a:lumMod val="65000"/>
                  </a:schemeClr>
                </a:solidFill>
              </a:defRPr>
            </a:lvl2pPr>
            <a:lvl3pPr marL="0" indent="0">
              <a:buFontTx/>
              <a:buNone/>
              <a:defRPr sz="900" b="0">
                <a:solidFill>
                  <a:schemeClr val="bg1">
                    <a:lumMod val="65000"/>
                  </a:schemeClr>
                </a:solidFill>
              </a:defRPr>
            </a:lvl3pPr>
            <a:lvl4pPr marL="345600" indent="0">
              <a:buFontTx/>
              <a:buNone/>
              <a:defRPr sz="900" b="0">
                <a:solidFill>
                  <a:schemeClr val="bg1">
                    <a:lumMod val="65000"/>
                  </a:schemeClr>
                </a:solidFill>
              </a:defRPr>
            </a:lvl4pPr>
            <a:lvl5pPr marL="540000" indent="0">
              <a:buFontTx/>
              <a:buNone/>
              <a:defRPr sz="900" b="0">
                <a:solidFill>
                  <a:schemeClr val="bg1">
                    <a:lumMod val="65000"/>
                  </a:schemeClr>
                </a:solidFill>
              </a:defRPr>
            </a:lvl5pPr>
          </a:lstStyle>
          <a:p>
            <a:pPr lvl="0"/>
            <a:r>
              <a:rPr lang="en-US" noProof="0"/>
              <a:t>Click to edit Master text styles</a:t>
            </a:r>
          </a:p>
          <a:p>
            <a:pPr lvl="1"/>
            <a:r>
              <a:rPr lang="en-US" noProof="0"/>
              <a:t>Second level</a:t>
            </a:r>
          </a:p>
        </p:txBody>
      </p:sp>
    </p:spTree>
    <p:extLst>
      <p:ext uri="{BB962C8B-B14F-4D97-AF65-F5344CB8AC3E}">
        <p14:creationId xmlns:p14="http://schemas.microsoft.com/office/powerpoint/2010/main" val="42678559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slideLayout" Target="../slideLayouts/slideLayout22.xml"/><Relationship Id="rId18" Type="http://schemas.openxmlformats.org/officeDocument/2006/relationships/slideLayout" Target="../slideLayouts/slideLayout27.xml"/><Relationship Id="rId3" Type="http://schemas.openxmlformats.org/officeDocument/2006/relationships/slideLayout" Target="../slideLayouts/slideLayout12.xml"/><Relationship Id="rId21" Type="http://schemas.openxmlformats.org/officeDocument/2006/relationships/slideLayout" Target="../slideLayouts/slideLayout30.xml"/><Relationship Id="rId7" Type="http://schemas.openxmlformats.org/officeDocument/2006/relationships/slideLayout" Target="../slideLayouts/slideLayout16.xml"/><Relationship Id="rId12" Type="http://schemas.openxmlformats.org/officeDocument/2006/relationships/slideLayout" Target="../slideLayouts/slideLayout21.xml"/><Relationship Id="rId17" Type="http://schemas.openxmlformats.org/officeDocument/2006/relationships/slideLayout" Target="../slideLayouts/slideLayout26.xml"/><Relationship Id="rId25" Type="http://schemas.openxmlformats.org/officeDocument/2006/relationships/tags" Target="../tags/tag1.xml"/><Relationship Id="rId2" Type="http://schemas.openxmlformats.org/officeDocument/2006/relationships/slideLayout" Target="../slideLayouts/slideLayout11.xml"/><Relationship Id="rId16" Type="http://schemas.openxmlformats.org/officeDocument/2006/relationships/slideLayout" Target="../slideLayouts/slideLayout25.xml"/><Relationship Id="rId20" Type="http://schemas.openxmlformats.org/officeDocument/2006/relationships/slideLayout" Target="../slideLayouts/slideLayout29.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24" Type="http://schemas.openxmlformats.org/officeDocument/2006/relationships/theme" Target="../theme/theme2.xml"/><Relationship Id="rId5" Type="http://schemas.openxmlformats.org/officeDocument/2006/relationships/slideLayout" Target="../slideLayouts/slideLayout14.xml"/><Relationship Id="rId15" Type="http://schemas.openxmlformats.org/officeDocument/2006/relationships/slideLayout" Target="../slideLayouts/slideLayout24.xml"/><Relationship Id="rId23" Type="http://schemas.openxmlformats.org/officeDocument/2006/relationships/slideLayout" Target="../slideLayouts/slideLayout32.xml"/><Relationship Id="rId10" Type="http://schemas.openxmlformats.org/officeDocument/2006/relationships/slideLayout" Target="../slideLayouts/slideLayout19.xml"/><Relationship Id="rId19" Type="http://schemas.openxmlformats.org/officeDocument/2006/relationships/slideLayout" Target="../slideLayouts/slideLayout28.xml"/><Relationship Id="rId4" Type="http://schemas.openxmlformats.org/officeDocument/2006/relationships/slideLayout" Target="../slideLayouts/slideLayout13.xml"/><Relationship Id="rId9" Type="http://schemas.openxmlformats.org/officeDocument/2006/relationships/slideLayout" Target="../slideLayouts/slideLayout18.xml"/><Relationship Id="rId14" Type="http://schemas.openxmlformats.org/officeDocument/2006/relationships/slideLayout" Target="../slideLayouts/slideLayout23.xml"/><Relationship Id="rId22"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838200" y="365129"/>
            <a:ext cx="10515600" cy="1325563"/>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
          <p:cNvSpPr txBox="1">
            <a:spLocks noGrp="1"/>
          </p:cNvSpPr>
          <p:nvPr>
            <p:ph type="sldNum" idx="12"/>
          </p:nvPr>
        </p:nvSpPr>
        <p:spPr>
          <a:xfrm>
            <a:off x="326924" y="6360655"/>
            <a:ext cx="2743200" cy="365125"/>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350"/>
              <a:buFont typeface="Arial"/>
              <a:buNone/>
              <a:defRPr sz="1350" b="0" i="0" u="none" strike="noStrike" cap="none">
                <a:solidFill>
                  <a:schemeClr val="dk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350"/>
              <a:buFont typeface="Arial"/>
              <a:buNone/>
              <a:defRPr sz="1350" b="0" i="0" u="none" strike="noStrike" cap="none">
                <a:solidFill>
                  <a:schemeClr val="dk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350"/>
              <a:buFont typeface="Arial"/>
              <a:buNone/>
              <a:defRPr sz="1350" b="0" i="0" u="none" strike="noStrike" cap="none">
                <a:solidFill>
                  <a:schemeClr val="dk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350"/>
              <a:buFont typeface="Arial"/>
              <a:buNone/>
              <a:defRPr sz="1350" b="0" i="0" u="none" strike="noStrike" cap="none">
                <a:solidFill>
                  <a:schemeClr val="dk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350"/>
              <a:buFont typeface="Arial"/>
              <a:buNone/>
              <a:defRPr sz="1350" b="0" i="0" u="none" strike="noStrike" cap="none">
                <a:solidFill>
                  <a:schemeClr val="dk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350"/>
              <a:buFont typeface="Arial"/>
              <a:buNone/>
              <a:defRPr sz="1350" b="0" i="0" u="none" strike="noStrike" cap="none">
                <a:solidFill>
                  <a:schemeClr val="dk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350"/>
              <a:buFont typeface="Arial"/>
              <a:buNone/>
              <a:defRPr sz="1350" b="0" i="0" u="none" strike="noStrike" cap="none">
                <a:solidFill>
                  <a:schemeClr val="dk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350"/>
              <a:buFont typeface="Arial"/>
              <a:buNone/>
              <a:defRPr sz="1350" b="0" i="0" u="none" strike="noStrike" cap="none">
                <a:solidFill>
                  <a:schemeClr val="dk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350"/>
              <a:buFont typeface="Arial"/>
              <a:buNone/>
              <a:defRPr sz="1350" b="0" i="0" u="none" strike="noStrike" cap="none">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96317" y="432000"/>
            <a:ext cx="10185600" cy="518400"/>
          </a:xfrm>
          <a:prstGeom prst="rect">
            <a:avLst/>
          </a:prstGeom>
        </p:spPr>
        <p:txBody>
          <a:bodyPr vert="horz" lIns="0" tIns="0" rIns="0" bIns="0" rtlCol="0" anchor="t" anchorCtr="0">
            <a:noAutofit/>
          </a:bodyPr>
          <a:lstStyle/>
          <a:p>
            <a:r>
              <a:rPr lang="en-US" noProof="0"/>
              <a:t>Click to edit Master title style</a:t>
            </a:r>
            <a:endParaRPr lang="en-US" noProof="0" dirty="0"/>
          </a:p>
        </p:txBody>
      </p:sp>
      <p:sp>
        <p:nvSpPr>
          <p:cNvPr id="3" name="Text Placeholder 2"/>
          <p:cNvSpPr>
            <a:spLocks noGrp="1"/>
          </p:cNvSpPr>
          <p:nvPr>
            <p:ph type="body" idx="1"/>
          </p:nvPr>
        </p:nvSpPr>
        <p:spPr>
          <a:xfrm>
            <a:off x="996317" y="1209600"/>
            <a:ext cx="10185600" cy="4582800"/>
          </a:xfrm>
          <a:prstGeom prst="rect">
            <a:avLst/>
          </a:prstGeom>
        </p:spPr>
        <p:txBody>
          <a:bodyPr vert="horz" lIns="0" tIns="0" rIns="0" bIns="0" rtlCol="0" anchor="t" anchorCtr="0">
            <a:no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28" name="Freeform 19"/>
          <p:cNvSpPr>
            <a:spLocks noEditPoints="1"/>
          </p:cNvSpPr>
          <p:nvPr userDrawn="1"/>
        </p:nvSpPr>
        <p:spPr bwMode="auto">
          <a:xfrm>
            <a:off x="996317" y="6320118"/>
            <a:ext cx="566400" cy="172800"/>
          </a:xfrm>
          <a:custGeom>
            <a:avLst/>
            <a:gdLst>
              <a:gd name="T0" fmla="*/ 269 w 283"/>
              <a:gd name="T1" fmla="*/ 77 h 114"/>
              <a:gd name="T2" fmla="*/ 222 w 283"/>
              <a:gd name="T3" fmla="*/ 87 h 114"/>
              <a:gd name="T4" fmla="*/ 244 w 283"/>
              <a:gd name="T5" fmla="*/ 60 h 114"/>
              <a:gd name="T6" fmla="*/ 269 w 283"/>
              <a:gd name="T7" fmla="*/ 56 h 114"/>
              <a:gd name="T8" fmla="*/ 222 w 283"/>
              <a:gd name="T9" fmla="*/ 2 h 114"/>
              <a:gd name="T10" fmla="*/ 281 w 283"/>
              <a:gd name="T11" fmla="*/ 87 h 114"/>
              <a:gd name="T12" fmla="*/ 222 w 283"/>
              <a:gd name="T13" fmla="*/ 89 h 114"/>
              <a:gd name="T14" fmla="*/ 246 w 283"/>
              <a:gd name="T15" fmla="*/ 101 h 114"/>
              <a:gd name="T16" fmla="*/ 205 w 283"/>
              <a:gd name="T17" fmla="*/ 82 h 114"/>
              <a:gd name="T18" fmla="*/ 203 w 283"/>
              <a:gd name="T19" fmla="*/ 52 h 114"/>
              <a:gd name="T20" fmla="*/ 154 w 283"/>
              <a:gd name="T21" fmla="*/ 87 h 114"/>
              <a:gd name="T22" fmla="*/ 213 w 283"/>
              <a:gd name="T23" fmla="*/ 53 h 114"/>
              <a:gd name="T24" fmla="*/ 171 w 283"/>
              <a:gd name="T25" fmla="*/ 87 h 114"/>
              <a:gd name="T26" fmla="*/ 180 w 283"/>
              <a:gd name="T27" fmla="*/ 87 h 114"/>
              <a:gd name="T28" fmla="*/ 120 w 283"/>
              <a:gd name="T29" fmla="*/ 87 h 114"/>
              <a:gd name="T30" fmla="*/ 117 w 283"/>
              <a:gd name="T31" fmla="*/ 56 h 114"/>
              <a:gd name="T32" fmla="*/ 86 w 283"/>
              <a:gd name="T33" fmla="*/ 2 h 114"/>
              <a:gd name="T34" fmla="*/ 145 w 283"/>
              <a:gd name="T35" fmla="*/ 52 h 114"/>
              <a:gd name="T36" fmla="*/ 142 w 283"/>
              <a:gd name="T37" fmla="*/ 87 h 114"/>
              <a:gd name="T38" fmla="*/ 93 w 283"/>
              <a:gd name="T39" fmla="*/ 79 h 114"/>
              <a:gd name="T40" fmla="*/ 89 w 283"/>
              <a:gd name="T41" fmla="*/ 79 h 114"/>
              <a:gd name="T42" fmla="*/ 87 w 283"/>
              <a:gd name="T43" fmla="*/ 69 h 114"/>
              <a:gd name="T44" fmla="*/ 95 w 283"/>
              <a:gd name="T45" fmla="*/ 62 h 114"/>
              <a:gd name="T46" fmla="*/ 93 w 283"/>
              <a:gd name="T47" fmla="*/ 79 h 114"/>
              <a:gd name="T48" fmla="*/ 67 w 283"/>
              <a:gd name="T49" fmla="*/ 86 h 114"/>
              <a:gd name="T50" fmla="*/ 37 w 283"/>
              <a:gd name="T51" fmla="*/ 82 h 114"/>
              <a:gd name="T52" fmla="*/ 25 w 283"/>
              <a:gd name="T53" fmla="*/ 77 h 114"/>
              <a:gd name="T54" fmla="*/ 18 w 283"/>
              <a:gd name="T55" fmla="*/ 2 h 114"/>
              <a:gd name="T56" fmla="*/ 76 w 283"/>
              <a:gd name="T57" fmla="*/ 55 h 114"/>
              <a:gd name="T58" fmla="*/ 22 w 283"/>
              <a:gd name="T59" fmla="*/ 87 h 114"/>
              <a:gd name="T60" fmla="*/ 220 w 283"/>
              <a:gd name="T61" fmla="*/ 0 h 114"/>
              <a:gd name="T62" fmla="*/ 215 w 283"/>
              <a:gd name="T63" fmla="*/ 0 h 114"/>
              <a:gd name="T64" fmla="*/ 147 w 283"/>
              <a:gd name="T65" fmla="*/ 52 h 114"/>
              <a:gd name="T66" fmla="*/ 84 w 283"/>
              <a:gd name="T67" fmla="*/ 52 h 114"/>
              <a:gd name="T68" fmla="*/ 16 w 283"/>
              <a:gd name="T69" fmla="*/ 0 h 114"/>
              <a:gd name="T70" fmla="*/ 14 w 283"/>
              <a:gd name="T71" fmla="*/ 113 h 114"/>
              <a:gd name="T72" fmla="*/ 35 w 283"/>
              <a:gd name="T73" fmla="*/ 113 h 114"/>
              <a:gd name="T74" fmla="*/ 66 w 283"/>
              <a:gd name="T75" fmla="*/ 89 h 114"/>
              <a:gd name="T76" fmla="*/ 81 w 283"/>
              <a:gd name="T77" fmla="*/ 89 h 114"/>
              <a:gd name="T78" fmla="*/ 90 w 283"/>
              <a:gd name="T79" fmla="*/ 89 h 114"/>
              <a:gd name="T80" fmla="*/ 112 w 283"/>
              <a:gd name="T81" fmla="*/ 113 h 114"/>
              <a:gd name="T82" fmla="*/ 142 w 283"/>
              <a:gd name="T83" fmla="*/ 89 h 114"/>
              <a:gd name="T84" fmla="*/ 170 w 283"/>
              <a:gd name="T85" fmla="*/ 89 h 114"/>
              <a:gd name="T86" fmla="*/ 190 w 283"/>
              <a:gd name="T87" fmla="*/ 113 h 114"/>
              <a:gd name="T88" fmla="*/ 210 w 283"/>
              <a:gd name="T89" fmla="*/ 108 h 114"/>
              <a:gd name="T90" fmla="*/ 266 w 283"/>
              <a:gd name="T91" fmla="*/ 89 h 114"/>
              <a:gd name="T92" fmla="*/ 220 w 283"/>
              <a:gd name="T93"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3" h="114">
                <a:moveTo>
                  <a:pt x="281" y="87"/>
                </a:moveTo>
                <a:cubicBezTo>
                  <a:pt x="266" y="87"/>
                  <a:pt x="266" y="87"/>
                  <a:pt x="266" y="87"/>
                </a:cubicBezTo>
                <a:cubicBezTo>
                  <a:pt x="269" y="77"/>
                  <a:pt x="269" y="77"/>
                  <a:pt x="269" y="77"/>
                </a:cubicBezTo>
                <a:cubicBezTo>
                  <a:pt x="239" y="77"/>
                  <a:pt x="239" y="77"/>
                  <a:pt x="239" y="77"/>
                </a:cubicBezTo>
                <a:cubicBezTo>
                  <a:pt x="237" y="87"/>
                  <a:pt x="237" y="87"/>
                  <a:pt x="237" y="87"/>
                </a:cubicBezTo>
                <a:cubicBezTo>
                  <a:pt x="222" y="87"/>
                  <a:pt x="222" y="87"/>
                  <a:pt x="222" y="87"/>
                </a:cubicBezTo>
                <a:cubicBezTo>
                  <a:pt x="222" y="85"/>
                  <a:pt x="222" y="85"/>
                  <a:pt x="222" y="85"/>
                </a:cubicBezTo>
                <a:cubicBezTo>
                  <a:pt x="223" y="84"/>
                  <a:pt x="223" y="83"/>
                  <a:pt x="223" y="81"/>
                </a:cubicBezTo>
                <a:cubicBezTo>
                  <a:pt x="226" y="71"/>
                  <a:pt x="233" y="60"/>
                  <a:pt x="244" y="60"/>
                </a:cubicBezTo>
                <a:cubicBezTo>
                  <a:pt x="249" y="60"/>
                  <a:pt x="254" y="62"/>
                  <a:pt x="253" y="69"/>
                </a:cubicBezTo>
                <a:cubicBezTo>
                  <a:pt x="271" y="69"/>
                  <a:pt x="271" y="69"/>
                  <a:pt x="271" y="69"/>
                </a:cubicBezTo>
                <a:cubicBezTo>
                  <a:pt x="272" y="66"/>
                  <a:pt x="273" y="61"/>
                  <a:pt x="269" y="56"/>
                </a:cubicBezTo>
                <a:cubicBezTo>
                  <a:pt x="266" y="51"/>
                  <a:pt x="258" y="48"/>
                  <a:pt x="248" y="48"/>
                </a:cubicBezTo>
                <a:cubicBezTo>
                  <a:pt x="241" y="48"/>
                  <a:pt x="231" y="50"/>
                  <a:pt x="222" y="55"/>
                </a:cubicBezTo>
                <a:cubicBezTo>
                  <a:pt x="222" y="2"/>
                  <a:pt x="222" y="2"/>
                  <a:pt x="222" y="2"/>
                </a:cubicBezTo>
                <a:cubicBezTo>
                  <a:pt x="281" y="2"/>
                  <a:pt x="281" y="2"/>
                  <a:pt x="281" y="2"/>
                </a:cubicBezTo>
                <a:cubicBezTo>
                  <a:pt x="281" y="87"/>
                  <a:pt x="281" y="87"/>
                  <a:pt x="281" y="87"/>
                </a:cubicBezTo>
                <a:cubicBezTo>
                  <a:pt x="281" y="87"/>
                  <a:pt x="281" y="87"/>
                  <a:pt x="281" y="87"/>
                </a:cubicBezTo>
                <a:close/>
                <a:moveTo>
                  <a:pt x="246" y="101"/>
                </a:moveTo>
                <a:cubicBezTo>
                  <a:pt x="243" y="102"/>
                  <a:pt x="240" y="102"/>
                  <a:pt x="237" y="102"/>
                </a:cubicBezTo>
                <a:cubicBezTo>
                  <a:pt x="228" y="102"/>
                  <a:pt x="222" y="98"/>
                  <a:pt x="222" y="89"/>
                </a:cubicBezTo>
                <a:cubicBezTo>
                  <a:pt x="249" y="89"/>
                  <a:pt x="249" y="89"/>
                  <a:pt x="249" y="89"/>
                </a:cubicBezTo>
                <a:cubicBezTo>
                  <a:pt x="246" y="101"/>
                  <a:pt x="246" y="101"/>
                  <a:pt x="246" y="101"/>
                </a:cubicBezTo>
                <a:cubicBezTo>
                  <a:pt x="246" y="101"/>
                  <a:pt x="246" y="101"/>
                  <a:pt x="246" y="101"/>
                </a:cubicBezTo>
                <a:close/>
                <a:moveTo>
                  <a:pt x="213" y="53"/>
                </a:moveTo>
                <a:cubicBezTo>
                  <a:pt x="213" y="65"/>
                  <a:pt x="213" y="65"/>
                  <a:pt x="213" y="65"/>
                </a:cubicBezTo>
                <a:cubicBezTo>
                  <a:pt x="209" y="71"/>
                  <a:pt x="206" y="77"/>
                  <a:pt x="205" y="82"/>
                </a:cubicBezTo>
                <a:cubicBezTo>
                  <a:pt x="204" y="83"/>
                  <a:pt x="204" y="85"/>
                  <a:pt x="204" y="87"/>
                </a:cubicBezTo>
                <a:cubicBezTo>
                  <a:pt x="195" y="87"/>
                  <a:pt x="195" y="87"/>
                  <a:pt x="195" y="87"/>
                </a:cubicBezTo>
                <a:cubicBezTo>
                  <a:pt x="203" y="52"/>
                  <a:pt x="203" y="52"/>
                  <a:pt x="203" y="52"/>
                </a:cubicBezTo>
                <a:cubicBezTo>
                  <a:pt x="178" y="52"/>
                  <a:pt x="178" y="52"/>
                  <a:pt x="178" y="52"/>
                </a:cubicBezTo>
                <a:cubicBezTo>
                  <a:pt x="156" y="87"/>
                  <a:pt x="156" y="87"/>
                  <a:pt x="156" y="87"/>
                </a:cubicBezTo>
                <a:cubicBezTo>
                  <a:pt x="154" y="87"/>
                  <a:pt x="154" y="87"/>
                  <a:pt x="154" y="87"/>
                </a:cubicBezTo>
                <a:cubicBezTo>
                  <a:pt x="154" y="2"/>
                  <a:pt x="154" y="2"/>
                  <a:pt x="154" y="2"/>
                </a:cubicBezTo>
                <a:cubicBezTo>
                  <a:pt x="213" y="2"/>
                  <a:pt x="213" y="2"/>
                  <a:pt x="213" y="2"/>
                </a:cubicBezTo>
                <a:cubicBezTo>
                  <a:pt x="213" y="53"/>
                  <a:pt x="213" y="53"/>
                  <a:pt x="213" y="53"/>
                </a:cubicBezTo>
                <a:cubicBezTo>
                  <a:pt x="213" y="53"/>
                  <a:pt x="213" y="53"/>
                  <a:pt x="213" y="53"/>
                </a:cubicBezTo>
                <a:close/>
                <a:moveTo>
                  <a:pt x="180" y="87"/>
                </a:moveTo>
                <a:cubicBezTo>
                  <a:pt x="171" y="87"/>
                  <a:pt x="171" y="87"/>
                  <a:pt x="171" y="87"/>
                </a:cubicBezTo>
                <a:cubicBezTo>
                  <a:pt x="185" y="66"/>
                  <a:pt x="185" y="66"/>
                  <a:pt x="185" y="66"/>
                </a:cubicBezTo>
                <a:cubicBezTo>
                  <a:pt x="180" y="87"/>
                  <a:pt x="180" y="87"/>
                  <a:pt x="180" y="87"/>
                </a:cubicBezTo>
                <a:cubicBezTo>
                  <a:pt x="180" y="87"/>
                  <a:pt x="180" y="87"/>
                  <a:pt x="180" y="87"/>
                </a:cubicBezTo>
                <a:close/>
                <a:moveTo>
                  <a:pt x="145" y="52"/>
                </a:moveTo>
                <a:cubicBezTo>
                  <a:pt x="130" y="52"/>
                  <a:pt x="130" y="52"/>
                  <a:pt x="130" y="52"/>
                </a:cubicBezTo>
                <a:cubicBezTo>
                  <a:pt x="120" y="87"/>
                  <a:pt x="120" y="87"/>
                  <a:pt x="120" y="87"/>
                </a:cubicBezTo>
                <a:cubicBezTo>
                  <a:pt x="104" y="87"/>
                  <a:pt x="104" y="87"/>
                  <a:pt x="104" y="87"/>
                </a:cubicBezTo>
                <a:cubicBezTo>
                  <a:pt x="112" y="84"/>
                  <a:pt x="117" y="78"/>
                  <a:pt x="119" y="70"/>
                </a:cubicBezTo>
                <a:cubicBezTo>
                  <a:pt x="120" y="64"/>
                  <a:pt x="119" y="59"/>
                  <a:pt x="117" y="56"/>
                </a:cubicBezTo>
                <a:cubicBezTo>
                  <a:pt x="113" y="51"/>
                  <a:pt x="105" y="52"/>
                  <a:pt x="98" y="52"/>
                </a:cubicBezTo>
                <a:cubicBezTo>
                  <a:pt x="97" y="52"/>
                  <a:pt x="86" y="52"/>
                  <a:pt x="86" y="52"/>
                </a:cubicBezTo>
                <a:cubicBezTo>
                  <a:pt x="86" y="2"/>
                  <a:pt x="86" y="2"/>
                  <a:pt x="86" y="2"/>
                </a:cubicBezTo>
                <a:cubicBezTo>
                  <a:pt x="145" y="2"/>
                  <a:pt x="145" y="2"/>
                  <a:pt x="145" y="2"/>
                </a:cubicBezTo>
                <a:cubicBezTo>
                  <a:pt x="145" y="52"/>
                  <a:pt x="145" y="52"/>
                  <a:pt x="145" y="52"/>
                </a:cubicBezTo>
                <a:cubicBezTo>
                  <a:pt x="145" y="52"/>
                  <a:pt x="145" y="52"/>
                  <a:pt x="145" y="52"/>
                </a:cubicBezTo>
                <a:close/>
                <a:moveTo>
                  <a:pt x="135" y="87"/>
                </a:moveTo>
                <a:cubicBezTo>
                  <a:pt x="141" y="65"/>
                  <a:pt x="141" y="65"/>
                  <a:pt x="141" y="65"/>
                </a:cubicBezTo>
                <a:cubicBezTo>
                  <a:pt x="142" y="87"/>
                  <a:pt x="142" y="87"/>
                  <a:pt x="142" y="87"/>
                </a:cubicBezTo>
                <a:cubicBezTo>
                  <a:pt x="135" y="87"/>
                  <a:pt x="135" y="87"/>
                  <a:pt x="135" y="87"/>
                </a:cubicBezTo>
                <a:cubicBezTo>
                  <a:pt x="135" y="87"/>
                  <a:pt x="135" y="87"/>
                  <a:pt x="135" y="87"/>
                </a:cubicBezTo>
                <a:close/>
                <a:moveTo>
                  <a:pt x="93" y="79"/>
                </a:moveTo>
                <a:cubicBezTo>
                  <a:pt x="93" y="79"/>
                  <a:pt x="93" y="79"/>
                  <a:pt x="93" y="79"/>
                </a:cubicBezTo>
                <a:cubicBezTo>
                  <a:pt x="92" y="79"/>
                  <a:pt x="91" y="79"/>
                  <a:pt x="91" y="79"/>
                </a:cubicBezTo>
                <a:cubicBezTo>
                  <a:pt x="90" y="79"/>
                  <a:pt x="89" y="79"/>
                  <a:pt x="89" y="79"/>
                </a:cubicBezTo>
                <a:cubicBezTo>
                  <a:pt x="85" y="79"/>
                  <a:pt x="85" y="79"/>
                  <a:pt x="85" y="79"/>
                </a:cubicBezTo>
                <a:cubicBezTo>
                  <a:pt x="87" y="72"/>
                  <a:pt x="87" y="72"/>
                  <a:pt x="87" y="72"/>
                </a:cubicBezTo>
                <a:cubicBezTo>
                  <a:pt x="87" y="69"/>
                  <a:pt x="87" y="69"/>
                  <a:pt x="87" y="69"/>
                </a:cubicBezTo>
                <a:cubicBezTo>
                  <a:pt x="89" y="62"/>
                  <a:pt x="89" y="62"/>
                  <a:pt x="89" y="62"/>
                </a:cubicBezTo>
                <a:cubicBezTo>
                  <a:pt x="90" y="62"/>
                  <a:pt x="91" y="62"/>
                  <a:pt x="92" y="62"/>
                </a:cubicBezTo>
                <a:cubicBezTo>
                  <a:pt x="95" y="62"/>
                  <a:pt x="95" y="62"/>
                  <a:pt x="95" y="62"/>
                </a:cubicBezTo>
                <a:cubicBezTo>
                  <a:pt x="100" y="62"/>
                  <a:pt x="103" y="62"/>
                  <a:pt x="104" y="63"/>
                </a:cubicBezTo>
                <a:cubicBezTo>
                  <a:pt x="105" y="65"/>
                  <a:pt x="105" y="67"/>
                  <a:pt x="104" y="70"/>
                </a:cubicBezTo>
                <a:cubicBezTo>
                  <a:pt x="102" y="75"/>
                  <a:pt x="100" y="78"/>
                  <a:pt x="93" y="79"/>
                </a:cubicBezTo>
                <a:moveTo>
                  <a:pt x="76" y="55"/>
                </a:moveTo>
                <a:cubicBezTo>
                  <a:pt x="75" y="58"/>
                  <a:pt x="75" y="58"/>
                  <a:pt x="75" y="58"/>
                </a:cubicBezTo>
                <a:cubicBezTo>
                  <a:pt x="67" y="86"/>
                  <a:pt x="67" y="86"/>
                  <a:pt x="67" y="86"/>
                </a:cubicBezTo>
                <a:cubicBezTo>
                  <a:pt x="67" y="87"/>
                  <a:pt x="67" y="87"/>
                  <a:pt x="67" y="87"/>
                </a:cubicBezTo>
                <a:cubicBezTo>
                  <a:pt x="39" y="87"/>
                  <a:pt x="39" y="87"/>
                  <a:pt x="39" y="87"/>
                </a:cubicBezTo>
                <a:cubicBezTo>
                  <a:pt x="37" y="82"/>
                  <a:pt x="37" y="82"/>
                  <a:pt x="37" y="82"/>
                </a:cubicBezTo>
                <a:cubicBezTo>
                  <a:pt x="67" y="52"/>
                  <a:pt x="67" y="52"/>
                  <a:pt x="67" y="52"/>
                </a:cubicBezTo>
                <a:cubicBezTo>
                  <a:pt x="48" y="52"/>
                  <a:pt x="48" y="52"/>
                  <a:pt x="48" y="52"/>
                </a:cubicBezTo>
                <a:cubicBezTo>
                  <a:pt x="25" y="77"/>
                  <a:pt x="25" y="77"/>
                  <a:pt x="25" y="77"/>
                </a:cubicBezTo>
                <a:cubicBezTo>
                  <a:pt x="32" y="52"/>
                  <a:pt x="32" y="52"/>
                  <a:pt x="32" y="52"/>
                </a:cubicBezTo>
                <a:cubicBezTo>
                  <a:pt x="18" y="52"/>
                  <a:pt x="18" y="52"/>
                  <a:pt x="18" y="52"/>
                </a:cubicBezTo>
                <a:cubicBezTo>
                  <a:pt x="18" y="2"/>
                  <a:pt x="18" y="2"/>
                  <a:pt x="18" y="2"/>
                </a:cubicBezTo>
                <a:cubicBezTo>
                  <a:pt x="76" y="2"/>
                  <a:pt x="76" y="2"/>
                  <a:pt x="76" y="2"/>
                </a:cubicBezTo>
                <a:cubicBezTo>
                  <a:pt x="76" y="55"/>
                  <a:pt x="76" y="55"/>
                  <a:pt x="76" y="55"/>
                </a:cubicBezTo>
                <a:cubicBezTo>
                  <a:pt x="76" y="55"/>
                  <a:pt x="76" y="55"/>
                  <a:pt x="76" y="55"/>
                </a:cubicBezTo>
                <a:close/>
                <a:moveTo>
                  <a:pt x="22" y="87"/>
                </a:moveTo>
                <a:cubicBezTo>
                  <a:pt x="22" y="87"/>
                  <a:pt x="22" y="87"/>
                  <a:pt x="22" y="87"/>
                </a:cubicBezTo>
                <a:cubicBezTo>
                  <a:pt x="22" y="87"/>
                  <a:pt x="22" y="87"/>
                  <a:pt x="22" y="87"/>
                </a:cubicBezTo>
                <a:cubicBezTo>
                  <a:pt x="22" y="87"/>
                  <a:pt x="22" y="87"/>
                  <a:pt x="22" y="87"/>
                </a:cubicBezTo>
                <a:cubicBezTo>
                  <a:pt x="22" y="87"/>
                  <a:pt x="22" y="87"/>
                  <a:pt x="22" y="87"/>
                </a:cubicBezTo>
                <a:close/>
                <a:moveTo>
                  <a:pt x="220" y="0"/>
                </a:moveTo>
                <a:cubicBezTo>
                  <a:pt x="220" y="57"/>
                  <a:pt x="220" y="57"/>
                  <a:pt x="220" y="57"/>
                </a:cubicBezTo>
                <a:cubicBezTo>
                  <a:pt x="218" y="59"/>
                  <a:pt x="216" y="60"/>
                  <a:pt x="215" y="62"/>
                </a:cubicBezTo>
                <a:cubicBezTo>
                  <a:pt x="215" y="0"/>
                  <a:pt x="215" y="0"/>
                  <a:pt x="215" y="0"/>
                </a:cubicBezTo>
                <a:cubicBezTo>
                  <a:pt x="152" y="0"/>
                  <a:pt x="152" y="0"/>
                  <a:pt x="152" y="0"/>
                </a:cubicBezTo>
                <a:cubicBezTo>
                  <a:pt x="152" y="52"/>
                  <a:pt x="152" y="52"/>
                  <a:pt x="152" y="52"/>
                </a:cubicBezTo>
                <a:cubicBezTo>
                  <a:pt x="147" y="52"/>
                  <a:pt x="147" y="52"/>
                  <a:pt x="147" y="52"/>
                </a:cubicBezTo>
                <a:cubicBezTo>
                  <a:pt x="147" y="0"/>
                  <a:pt x="147" y="0"/>
                  <a:pt x="147" y="0"/>
                </a:cubicBezTo>
                <a:cubicBezTo>
                  <a:pt x="84" y="0"/>
                  <a:pt x="84" y="0"/>
                  <a:pt x="84" y="0"/>
                </a:cubicBezTo>
                <a:cubicBezTo>
                  <a:pt x="84" y="52"/>
                  <a:pt x="84" y="52"/>
                  <a:pt x="84" y="52"/>
                </a:cubicBezTo>
                <a:cubicBezTo>
                  <a:pt x="79" y="52"/>
                  <a:pt x="79" y="52"/>
                  <a:pt x="79" y="52"/>
                </a:cubicBezTo>
                <a:cubicBezTo>
                  <a:pt x="79" y="0"/>
                  <a:pt x="79" y="0"/>
                  <a:pt x="79" y="0"/>
                </a:cubicBezTo>
                <a:cubicBezTo>
                  <a:pt x="16" y="0"/>
                  <a:pt x="16" y="0"/>
                  <a:pt x="16" y="0"/>
                </a:cubicBezTo>
                <a:cubicBezTo>
                  <a:pt x="16" y="59"/>
                  <a:pt x="16" y="59"/>
                  <a:pt x="16" y="59"/>
                </a:cubicBezTo>
                <a:cubicBezTo>
                  <a:pt x="0" y="113"/>
                  <a:pt x="0" y="113"/>
                  <a:pt x="0" y="113"/>
                </a:cubicBezTo>
                <a:cubicBezTo>
                  <a:pt x="14" y="113"/>
                  <a:pt x="14" y="113"/>
                  <a:pt x="14" y="113"/>
                </a:cubicBezTo>
                <a:cubicBezTo>
                  <a:pt x="21" y="89"/>
                  <a:pt x="21" y="89"/>
                  <a:pt x="21" y="89"/>
                </a:cubicBezTo>
                <a:cubicBezTo>
                  <a:pt x="23" y="89"/>
                  <a:pt x="23" y="89"/>
                  <a:pt x="23" y="89"/>
                </a:cubicBezTo>
                <a:cubicBezTo>
                  <a:pt x="35" y="113"/>
                  <a:pt x="35" y="113"/>
                  <a:pt x="35" y="113"/>
                </a:cubicBezTo>
                <a:cubicBezTo>
                  <a:pt x="52" y="113"/>
                  <a:pt x="52" y="113"/>
                  <a:pt x="52" y="113"/>
                </a:cubicBezTo>
                <a:cubicBezTo>
                  <a:pt x="40" y="89"/>
                  <a:pt x="40" y="89"/>
                  <a:pt x="40" y="89"/>
                </a:cubicBezTo>
                <a:cubicBezTo>
                  <a:pt x="66" y="89"/>
                  <a:pt x="66" y="89"/>
                  <a:pt x="66" y="89"/>
                </a:cubicBezTo>
                <a:cubicBezTo>
                  <a:pt x="59" y="113"/>
                  <a:pt x="59" y="113"/>
                  <a:pt x="59" y="113"/>
                </a:cubicBezTo>
                <a:cubicBezTo>
                  <a:pt x="74" y="113"/>
                  <a:pt x="74" y="113"/>
                  <a:pt x="74" y="113"/>
                </a:cubicBezTo>
                <a:cubicBezTo>
                  <a:pt x="81" y="89"/>
                  <a:pt x="81" y="89"/>
                  <a:pt x="81" y="89"/>
                </a:cubicBezTo>
                <a:cubicBezTo>
                  <a:pt x="85" y="89"/>
                  <a:pt x="85" y="89"/>
                  <a:pt x="85" y="89"/>
                </a:cubicBezTo>
                <a:cubicBezTo>
                  <a:pt x="85" y="89"/>
                  <a:pt x="85" y="89"/>
                  <a:pt x="85" y="89"/>
                </a:cubicBezTo>
                <a:cubicBezTo>
                  <a:pt x="90" y="89"/>
                  <a:pt x="90" y="89"/>
                  <a:pt x="90" y="89"/>
                </a:cubicBezTo>
                <a:cubicBezTo>
                  <a:pt x="90" y="89"/>
                  <a:pt x="90" y="89"/>
                  <a:pt x="90" y="89"/>
                </a:cubicBezTo>
                <a:cubicBezTo>
                  <a:pt x="119" y="89"/>
                  <a:pt x="119" y="89"/>
                  <a:pt x="119" y="89"/>
                </a:cubicBezTo>
                <a:cubicBezTo>
                  <a:pt x="112" y="113"/>
                  <a:pt x="112" y="113"/>
                  <a:pt x="112" y="113"/>
                </a:cubicBezTo>
                <a:cubicBezTo>
                  <a:pt x="128" y="113"/>
                  <a:pt x="128" y="113"/>
                  <a:pt x="128" y="113"/>
                </a:cubicBezTo>
                <a:cubicBezTo>
                  <a:pt x="135" y="89"/>
                  <a:pt x="135" y="89"/>
                  <a:pt x="135" y="89"/>
                </a:cubicBezTo>
                <a:cubicBezTo>
                  <a:pt x="142" y="89"/>
                  <a:pt x="142" y="89"/>
                  <a:pt x="142" y="89"/>
                </a:cubicBezTo>
                <a:cubicBezTo>
                  <a:pt x="142" y="113"/>
                  <a:pt x="142" y="113"/>
                  <a:pt x="142" y="113"/>
                </a:cubicBezTo>
                <a:cubicBezTo>
                  <a:pt x="155" y="113"/>
                  <a:pt x="155" y="113"/>
                  <a:pt x="155" y="113"/>
                </a:cubicBezTo>
                <a:cubicBezTo>
                  <a:pt x="170" y="89"/>
                  <a:pt x="170" y="89"/>
                  <a:pt x="170" y="89"/>
                </a:cubicBezTo>
                <a:cubicBezTo>
                  <a:pt x="180" y="89"/>
                  <a:pt x="180" y="89"/>
                  <a:pt x="180" y="89"/>
                </a:cubicBezTo>
                <a:cubicBezTo>
                  <a:pt x="175" y="113"/>
                  <a:pt x="175" y="113"/>
                  <a:pt x="175" y="113"/>
                </a:cubicBezTo>
                <a:cubicBezTo>
                  <a:pt x="190" y="113"/>
                  <a:pt x="190" y="113"/>
                  <a:pt x="190" y="113"/>
                </a:cubicBezTo>
                <a:cubicBezTo>
                  <a:pt x="195" y="89"/>
                  <a:pt x="195" y="89"/>
                  <a:pt x="195" y="89"/>
                </a:cubicBezTo>
                <a:cubicBezTo>
                  <a:pt x="204" y="89"/>
                  <a:pt x="204" y="89"/>
                  <a:pt x="204" y="89"/>
                </a:cubicBezTo>
                <a:cubicBezTo>
                  <a:pt x="203" y="96"/>
                  <a:pt x="205" y="103"/>
                  <a:pt x="210" y="108"/>
                </a:cubicBezTo>
                <a:cubicBezTo>
                  <a:pt x="216" y="113"/>
                  <a:pt x="225" y="114"/>
                  <a:pt x="232" y="114"/>
                </a:cubicBezTo>
                <a:cubicBezTo>
                  <a:pt x="241" y="114"/>
                  <a:pt x="251" y="113"/>
                  <a:pt x="260" y="111"/>
                </a:cubicBezTo>
                <a:cubicBezTo>
                  <a:pt x="266" y="89"/>
                  <a:pt x="266" y="89"/>
                  <a:pt x="266" y="89"/>
                </a:cubicBezTo>
                <a:cubicBezTo>
                  <a:pt x="283" y="89"/>
                  <a:pt x="283" y="89"/>
                  <a:pt x="283" y="89"/>
                </a:cubicBezTo>
                <a:cubicBezTo>
                  <a:pt x="283" y="0"/>
                  <a:pt x="283" y="0"/>
                  <a:pt x="283" y="0"/>
                </a:cubicBezTo>
                <a:cubicBezTo>
                  <a:pt x="220" y="0"/>
                  <a:pt x="220" y="0"/>
                  <a:pt x="220" y="0"/>
                </a:cubicBezTo>
                <a:cubicBezTo>
                  <a:pt x="220" y="0"/>
                  <a:pt x="220" y="0"/>
                  <a:pt x="220" y="0"/>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GB" sz="1400" dirty="0"/>
          </a:p>
        </p:txBody>
      </p:sp>
      <p:sp>
        <p:nvSpPr>
          <p:cNvPr id="29" name="Shape 8"/>
          <p:cNvSpPr txBox="1">
            <a:spLocks/>
          </p:cNvSpPr>
          <p:nvPr userDrawn="1"/>
        </p:nvSpPr>
        <p:spPr>
          <a:xfrm>
            <a:off x="9587480" y="6320118"/>
            <a:ext cx="1601613" cy="149412"/>
          </a:xfrm>
          <a:prstGeom prst="rect">
            <a:avLst/>
          </a:prstGeom>
        </p:spPr>
        <p:txBody>
          <a:bodyPr lIns="0" tIns="0" rIns="0" bIns="0" anchor="b" anchorCtr="0"/>
          <a:lstStyle>
            <a:defPPr>
              <a:defRPr lang="en-US"/>
            </a:defPPr>
            <a:lvl1pPr marL="0" algn="l" defTabSz="457200" rtl="0" eaLnBrk="1" latinLnBrk="0" hangingPunct="1">
              <a:defRPr sz="1000" kern="1200">
                <a:solidFill>
                  <a:srgbClr val="0061A8"/>
                </a:solidFill>
                <a:latin typeface="Arial"/>
                <a:ea typeface="Arial"/>
                <a:cs typeface="Arial"/>
                <a:sym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86CB4B4D-7CA3-9044-876B-883B54F8677D}" type="slidenum">
              <a:rPr lang="en-US" sz="1000" smtClean="0">
                <a:solidFill>
                  <a:schemeClr val="tx2"/>
                </a:solidFill>
                <a:latin typeface="+mn-lt"/>
                <a:ea typeface="Arial"/>
                <a:cs typeface="Arial" panose="020B0604020202020204" pitchFamily="34" charset="0"/>
              </a:rPr>
              <a:pPr algn="r"/>
              <a:t>‹#›</a:t>
            </a:fld>
            <a:endParaRPr lang="en-US" sz="1000" dirty="0">
              <a:solidFill>
                <a:schemeClr val="tx2"/>
              </a:solidFill>
              <a:latin typeface="+mn-lt"/>
              <a:ea typeface="Arial"/>
              <a:cs typeface="Arial" panose="020B0604020202020204" pitchFamily="34" charset="0"/>
            </a:endParaRPr>
          </a:p>
        </p:txBody>
      </p:sp>
      <p:sp>
        <p:nvSpPr>
          <p:cNvPr id="7" name="TextBox 6"/>
          <p:cNvSpPr txBox="1"/>
          <p:nvPr userDrawn="1">
            <p:custDataLst>
              <p:tags r:id="rId25"/>
            </p:custDataLst>
          </p:nvPr>
        </p:nvSpPr>
        <p:spPr>
          <a:xfrm>
            <a:off x="2308800" y="6320118"/>
            <a:ext cx="8270709" cy="370800"/>
          </a:xfrm>
          <a:prstGeom prst="rect">
            <a:avLst/>
          </a:prstGeom>
          <a:no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600" kern="1200" noProof="0" dirty="0">
                <a:solidFill>
                  <a:schemeClr val="bg1">
                    <a:lumMod val="65000"/>
                  </a:schemeClr>
                </a:solidFill>
                <a:latin typeface="+mn-lt"/>
                <a:ea typeface="+mn-ea"/>
                <a:cs typeface="+mn-cs"/>
              </a:rPr>
              <a:t>© 2020 KPMG LLP, a Delaware limited liability partnership and a member firm of the KPMG global organization of independent member firms affiliated with KPMG International Limited, a private English company limited by guarantee. All rights reserved.</a:t>
            </a:r>
            <a:endParaRPr lang="en-GB" sz="600" kern="1200" noProof="0" dirty="0">
              <a:solidFill>
                <a:schemeClr val="bg1">
                  <a:lumMod val="65000"/>
                </a:schemeClr>
              </a:solidFill>
              <a:latin typeface="+mn-lt"/>
              <a:ea typeface="+mn-ea"/>
              <a:cs typeface="+mn-cs"/>
            </a:endParaRPr>
          </a:p>
        </p:txBody>
      </p:sp>
    </p:spTree>
    <p:extLst>
      <p:ext uri="{BB962C8B-B14F-4D97-AF65-F5344CB8AC3E}">
        <p14:creationId xmlns:p14="http://schemas.microsoft.com/office/powerpoint/2010/main" val="2722231844"/>
      </p:ext>
    </p:extLst>
  </p:cSld>
  <p:clrMap bg1="lt1" tx1="dk1" bg2="lt2" tx2="dk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 id="2147483675" r:id="rId17"/>
    <p:sldLayoutId id="2147483676" r:id="rId18"/>
    <p:sldLayoutId id="2147483677" r:id="rId19"/>
    <p:sldLayoutId id="2147483678" r:id="rId20"/>
    <p:sldLayoutId id="2147483679" r:id="rId21"/>
    <p:sldLayoutId id="2147483680" r:id="rId22"/>
    <p:sldLayoutId id="2147483681" r:id="rId23"/>
  </p:sldLayoutIdLst>
  <p:txStyles>
    <p:titleStyle>
      <a:lvl1pPr algn="l" defTabSz="914400" rtl="0" eaLnBrk="1" latinLnBrk="0" hangingPunct="1">
        <a:lnSpc>
          <a:spcPct val="90000"/>
        </a:lnSpc>
        <a:spcBef>
          <a:spcPct val="0"/>
        </a:spcBef>
        <a:buNone/>
        <a:defRPr sz="3200" kern="1200">
          <a:solidFill>
            <a:schemeClr val="tx2"/>
          </a:solidFill>
          <a:latin typeface="+mn-lt"/>
          <a:ea typeface="+mj-ea"/>
          <a:cs typeface="+mj-cs"/>
        </a:defRPr>
      </a:lvl1pPr>
    </p:titleStyle>
    <p:bodyStyle>
      <a:lvl1pPr marL="0" indent="0" algn="l" defTabSz="914400" rtl="0" eaLnBrk="1" latinLnBrk="0" hangingPunct="1">
        <a:lnSpc>
          <a:spcPct val="100000"/>
        </a:lnSpc>
        <a:spcBef>
          <a:spcPts val="0"/>
        </a:spcBef>
        <a:spcAft>
          <a:spcPts val="600"/>
        </a:spcAft>
        <a:buFontTx/>
        <a:buNone/>
        <a:defRPr sz="1500" b="1" kern="1200">
          <a:solidFill>
            <a:schemeClr val="tx2"/>
          </a:solidFill>
          <a:latin typeface="+mn-lt"/>
          <a:ea typeface="+mn-ea"/>
          <a:cs typeface="+mn-cs"/>
        </a:defRPr>
      </a:lvl1pPr>
      <a:lvl2pPr marL="0" indent="0" algn="l" defTabSz="914400" rtl="0" eaLnBrk="1" latinLnBrk="0" hangingPunct="1">
        <a:lnSpc>
          <a:spcPct val="100000"/>
        </a:lnSpc>
        <a:spcBef>
          <a:spcPts val="0"/>
        </a:spcBef>
        <a:spcAft>
          <a:spcPts val="600"/>
        </a:spcAft>
        <a:buFontTx/>
        <a:buNone/>
        <a:defRPr sz="1500" kern="1200">
          <a:solidFill>
            <a:schemeClr val="tx2"/>
          </a:solidFill>
          <a:latin typeface="+mn-lt"/>
          <a:ea typeface="+mn-ea"/>
          <a:cs typeface="+mn-cs"/>
        </a:defRPr>
      </a:lvl2pPr>
      <a:lvl3pPr marL="2844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1"/>
          </a:solidFill>
          <a:latin typeface="+mn-lt"/>
          <a:ea typeface="+mn-ea"/>
          <a:cs typeface="+mn-cs"/>
        </a:defRPr>
      </a:lvl3pPr>
      <a:lvl4pPr marL="576000" indent="-230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1"/>
          </a:solidFill>
          <a:latin typeface="+mn-lt"/>
          <a:ea typeface="+mn-ea"/>
          <a:cs typeface="+mn-cs"/>
        </a:defRPr>
      </a:lvl4pPr>
      <a:lvl5pPr marL="8244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baseline="0">
          <a:solidFill>
            <a:schemeClr val="tx1"/>
          </a:solidFill>
          <a:latin typeface="+mn-lt"/>
          <a:ea typeface="+mn-ea"/>
          <a:cs typeface="+mn-cs"/>
        </a:defRPr>
      </a:lvl5pPr>
      <a:lvl6pPr marL="1098000" indent="-230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6pPr>
      <a:lvl7pPr marL="13716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7pPr>
      <a:lvl8pPr marL="1645200" indent="-2286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657">
          <p15:clr>
            <a:srgbClr val="F26B43"/>
          </p15:clr>
        </p15:guide>
        <p15:guide id="2" pos="470">
          <p15:clr>
            <a:srgbClr val="F26B43"/>
          </p15:clr>
        </p15:guide>
        <p15:guide id="3" pos="5291">
          <p15:clr>
            <a:srgbClr val="F26B43"/>
          </p15:clr>
        </p15:guide>
        <p15:guide id="4" orient="horz" pos="763">
          <p15:clr>
            <a:srgbClr val="F26B43"/>
          </p15:clr>
        </p15:guide>
        <p15:guide id="5" orient="horz" pos="608">
          <p15:clr>
            <a:srgbClr val="F26B43"/>
          </p15:clr>
        </p15:guide>
        <p15:guide id="6" orient="horz" pos="272">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hyperlink" Target="mailto:Wilson_s@cde.state.co.us" TargetMode="External"/><Relationship Id="rId13" Type="http://schemas.openxmlformats.org/officeDocument/2006/relationships/hyperlink" Target="mailto:Hawkins_s@cde.state.co.us" TargetMode="External"/><Relationship Id="rId3" Type="http://schemas.openxmlformats.org/officeDocument/2006/relationships/hyperlink" Target="mailto:mohajeri-nelson_n@cde.state.co.us" TargetMode="External"/><Relationship Id="rId7" Type="http://schemas.openxmlformats.org/officeDocument/2006/relationships/hyperlink" Target="mailto:schelke_j@cde.state.co.us" TargetMode="External"/><Relationship Id="rId12" Type="http://schemas.openxmlformats.org/officeDocument/2006/relationships/hyperlink" Target="mailto:Austin_j@cde.state.co.us" TargetMode="External"/><Relationship Id="rId17" Type="http://schemas.openxmlformats.org/officeDocument/2006/relationships/hyperlink" Target="mailto:mackey_s@cde.state.co.us" TargetMode="External"/><Relationship Id="rId2" Type="http://schemas.openxmlformats.org/officeDocument/2006/relationships/notesSlide" Target="../notesSlides/notesSlide2.xml"/><Relationship Id="rId16" Type="http://schemas.openxmlformats.org/officeDocument/2006/relationships/hyperlink" Target="mailto:morris_h@cde.state.co.us" TargetMode="External"/><Relationship Id="rId1" Type="http://schemas.openxmlformats.org/officeDocument/2006/relationships/slideLayout" Target="../slideLayouts/slideLayout2.xml"/><Relationship Id="rId6" Type="http://schemas.openxmlformats.org/officeDocument/2006/relationships/hyperlink" Target="mailto:Crumley_k@cde.state.co.us" TargetMode="External"/><Relationship Id="rId11" Type="http://schemas.openxmlformats.org/officeDocument/2006/relationships/hyperlink" Target="mailto:Bartlett_k@cde.state.co.us" TargetMode="External"/><Relationship Id="rId5" Type="http://schemas.openxmlformats.org/officeDocument/2006/relationships/hyperlink" Target="https://www.cde.state.co.us/fedprograms/regionalcontactspage" TargetMode="External"/><Relationship Id="rId15" Type="http://schemas.openxmlformats.org/officeDocument/2006/relationships/hyperlink" Target="mailto:parsley_w@cde.state.co.us" TargetMode="External"/><Relationship Id="rId10" Type="http://schemas.openxmlformats.org/officeDocument/2006/relationships/hyperlink" Target="mailto:okes_j@cde.state.co.us" TargetMode="External"/><Relationship Id="rId4" Type="http://schemas.openxmlformats.org/officeDocument/2006/relationships/hyperlink" Target="mailto:collins_d@cde.state.co.us" TargetMode="External"/><Relationship Id="rId9" Type="http://schemas.openxmlformats.org/officeDocument/2006/relationships/hyperlink" Target="mailto:owens_m@cde.state.co.us" TargetMode="External"/><Relationship Id="rId14" Type="http://schemas.openxmlformats.org/officeDocument/2006/relationships/hyperlink" Target="mailto:Kaleda_s@cde.state.co.us"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comments" Target="../comments/comment2.xml"/><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www2.ed.gov/about/offices/list/ocfo/intro.html"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www2.ed.gov/about/offices/list/ocfo/fipao/faq.html"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23.xml.rels><?xml version="1.0" encoding="UTF-8" standalone="yes"?>
<Relationships xmlns="http://schemas.openxmlformats.org/package/2006/relationships"><Relationship Id="rId3" Type="http://schemas.openxmlformats.org/officeDocument/2006/relationships/hyperlink" Target="https://www.cde.state.co.us/cdefinance/sfcoa"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s://www2.ed.gov/about/offices/list/ocfo/fipao/costallocationguide92019.pdf"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hyperlink" Target="http://www.cde.state.co.us/cdefinance/icrc"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mailto:Davis_E@cde.state.co.us"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hyperlink" Target="mailto:Parsley_b@cde.state.co.us" TargetMode="External"/><Relationship Id="rId5" Type="http://schemas.openxmlformats.org/officeDocument/2006/relationships/hyperlink" Target="mailto:Morris_h@cde.state.co.us" TargetMode="External"/><Relationship Id="rId4" Type="http://schemas.openxmlformats.org/officeDocument/2006/relationships/hyperlink" Target="mailto:Lucero_y@cde.state.co.us" TargetMode="Externa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30.xml.rels><?xml version="1.0" encoding="UTF-8" standalone="yes"?>
<Relationships xmlns="http://schemas.openxmlformats.org/package/2006/relationships"><Relationship Id="rId8" Type="http://schemas.openxmlformats.org/officeDocument/2006/relationships/image" Target="../media/image32.png"/><Relationship Id="rId13" Type="http://schemas.openxmlformats.org/officeDocument/2006/relationships/image" Target="../media/image37.png"/><Relationship Id="rId18" Type="http://schemas.openxmlformats.org/officeDocument/2006/relationships/hyperlink" Target="mailto:hofmeister_j@cde.state.co.us" TargetMode="External"/><Relationship Id="rId3" Type="http://schemas.openxmlformats.org/officeDocument/2006/relationships/hyperlink" Target="mailto:bruno_j@cde.state.co.us" TargetMode="External"/><Relationship Id="rId21" Type="http://schemas.openxmlformats.org/officeDocument/2006/relationships/hyperlink" Target="mailto:gillespie_o@cde.state.co.us" TargetMode="External"/><Relationship Id="rId7" Type="http://schemas.openxmlformats.org/officeDocument/2006/relationships/image" Target="../media/image31.png"/><Relationship Id="rId12" Type="http://schemas.openxmlformats.org/officeDocument/2006/relationships/image" Target="../media/image36.png"/><Relationship Id="rId17" Type="http://schemas.openxmlformats.org/officeDocument/2006/relationships/hyperlink" Target="mailto:hurley_j@cde.state.co.us" TargetMode="External"/><Relationship Id="rId25" Type="http://schemas.openxmlformats.org/officeDocument/2006/relationships/hyperlink" Target="mailto:goodwin_d@cde.state.co.us" TargetMode="External"/><Relationship Id="rId2" Type="http://schemas.openxmlformats.org/officeDocument/2006/relationships/notesSlide" Target="../notesSlides/notesSlide29.xml"/><Relationship Id="rId16" Type="http://schemas.openxmlformats.org/officeDocument/2006/relationships/image" Target="../media/image40.png"/><Relationship Id="rId20" Type="http://schemas.openxmlformats.org/officeDocument/2006/relationships/hyperlink" Target="mailto:aguilar_c@cde.state.co.us" TargetMode="External"/><Relationship Id="rId1" Type="http://schemas.openxmlformats.org/officeDocument/2006/relationships/slideLayout" Target="../slideLayouts/slideLayout2.xml"/><Relationship Id="rId6" Type="http://schemas.openxmlformats.org/officeDocument/2006/relationships/image" Target="../media/image30.png"/><Relationship Id="rId11" Type="http://schemas.openxmlformats.org/officeDocument/2006/relationships/image" Target="../media/image35.png"/><Relationship Id="rId24" Type="http://schemas.openxmlformats.org/officeDocument/2006/relationships/hyperlink" Target="mailto:hartman_s@cde.state.co.us" TargetMode="External"/><Relationship Id="rId5" Type="http://schemas.openxmlformats.org/officeDocument/2006/relationships/image" Target="../media/image29.png"/><Relationship Id="rId15" Type="http://schemas.openxmlformats.org/officeDocument/2006/relationships/image" Target="../media/image39.png"/><Relationship Id="rId23" Type="http://schemas.openxmlformats.org/officeDocument/2006/relationships/hyperlink" Target="mailto:garcia_maya@cde.state.co.us" TargetMode="External"/><Relationship Id="rId10" Type="http://schemas.openxmlformats.org/officeDocument/2006/relationships/image" Target="../media/image34.png"/><Relationship Id="rId19" Type="http://schemas.openxmlformats.org/officeDocument/2006/relationships/hyperlink" Target="mailto:johnson_r@cde.state.co.us" TargetMode="External"/><Relationship Id="rId4" Type="http://schemas.openxmlformats.org/officeDocument/2006/relationships/image" Target="../media/image28.png"/><Relationship Id="rId9" Type="http://schemas.openxmlformats.org/officeDocument/2006/relationships/image" Target="../media/image33.png"/><Relationship Id="rId14" Type="http://schemas.openxmlformats.org/officeDocument/2006/relationships/image" Target="../media/image38.png"/><Relationship Id="rId22" Type="http://schemas.openxmlformats.org/officeDocument/2006/relationships/hyperlink" Target="mailto:summers_c@cde.state.co.us"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3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35.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hyperlink" Target="https://www.evidenceforessa.org/" TargetMode="External"/><Relationship Id="rId7" Type="http://schemas.openxmlformats.org/officeDocument/2006/relationships/image" Target="../media/image49.png"/><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hyperlink" Target="https://www.edreports.org/" TargetMode="External"/><Relationship Id="rId9" Type="http://schemas.openxmlformats.org/officeDocument/2006/relationships/hyperlink" Target="https://www.louisianabelieves.com/academics/ONLINE-INSTRUCTIONAL-MATERIALS-REVIEWS/curricular-resources-annotated-reviews" TargetMode="External"/></Relationships>
</file>

<file path=ppt/slides/_rels/slide36.xml.rels><?xml version="1.0" encoding="UTF-8" standalone="yes"?>
<Relationships xmlns="http://schemas.openxmlformats.org/package/2006/relationships"><Relationship Id="rId3" Type="http://schemas.openxmlformats.org/officeDocument/2006/relationships/hyperlink" Target="https://youth.gov/" TargetMode="External"/><Relationship Id="rId7" Type="http://schemas.openxmlformats.org/officeDocument/2006/relationships/image" Target="../media/image53.png"/><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hyperlink" Target="https://www.commonsense.org/" TargetMode="External"/></Relationships>
</file>

<file path=ppt/slides/_rels/slide37.xml.rels><?xml version="1.0" encoding="UTF-8" standalone="yes"?>
<Relationships xmlns="http://schemas.openxmlformats.org/package/2006/relationships"><Relationship Id="rId8" Type="http://schemas.openxmlformats.org/officeDocument/2006/relationships/image" Target="../media/image32.png"/><Relationship Id="rId13" Type="http://schemas.openxmlformats.org/officeDocument/2006/relationships/image" Target="../media/image37.png"/><Relationship Id="rId18" Type="http://schemas.openxmlformats.org/officeDocument/2006/relationships/hyperlink" Target="mailto:hofmeister_j@cde.state.co.us" TargetMode="External"/><Relationship Id="rId3" Type="http://schemas.openxmlformats.org/officeDocument/2006/relationships/hyperlink" Target="mailto:bruno_j@cde.state.co.us" TargetMode="External"/><Relationship Id="rId21" Type="http://schemas.openxmlformats.org/officeDocument/2006/relationships/hyperlink" Target="mailto:gillespie_o@cde.state.co.us" TargetMode="External"/><Relationship Id="rId7" Type="http://schemas.openxmlformats.org/officeDocument/2006/relationships/image" Target="../media/image31.png"/><Relationship Id="rId12" Type="http://schemas.openxmlformats.org/officeDocument/2006/relationships/image" Target="../media/image36.png"/><Relationship Id="rId17" Type="http://schemas.openxmlformats.org/officeDocument/2006/relationships/hyperlink" Target="mailto:hurley_j@cde.state.co.us" TargetMode="External"/><Relationship Id="rId25" Type="http://schemas.openxmlformats.org/officeDocument/2006/relationships/hyperlink" Target="mailto:goodwin_d@cde.state.co.us" TargetMode="External"/><Relationship Id="rId2" Type="http://schemas.openxmlformats.org/officeDocument/2006/relationships/notesSlide" Target="../notesSlides/notesSlide36.xml"/><Relationship Id="rId16" Type="http://schemas.openxmlformats.org/officeDocument/2006/relationships/image" Target="../media/image40.png"/><Relationship Id="rId20" Type="http://schemas.openxmlformats.org/officeDocument/2006/relationships/hyperlink" Target="mailto:aguilar_c@cde.state.co.us" TargetMode="External"/><Relationship Id="rId1" Type="http://schemas.openxmlformats.org/officeDocument/2006/relationships/slideLayout" Target="../slideLayouts/slideLayout2.xml"/><Relationship Id="rId6" Type="http://schemas.openxmlformats.org/officeDocument/2006/relationships/image" Target="../media/image30.png"/><Relationship Id="rId11" Type="http://schemas.openxmlformats.org/officeDocument/2006/relationships/image" Target="../media/image35.png"/><Relationship Id="rId24" Type="http://schemas.openxmlformats.org/officeDocument/2006/relationships/hyperlink" Target="mailto:hartman_s@cde.state.co.us" TargetMode="External"/><Relationship Id="rId5" Type="http://schemas.openxmlformats.org/officeDocument/2006/relationships/image" Target="../media/image29.png"/><Relationship Id="rId15" Type="http://schemas.openxmlformats.org/officeDocument/2006/relationships/image" Target="../media/image39.png"/><Relationship Id="rId23" Type="http://schemas.openxmlformats.org/officeDocument/2006/relationships/hyperlink" Target="mailto:garcia_maya@cde.state.co.us" TargetMode="External"/><Relationship Id="rId10" Type="http://schemas.openxmlformats.org/officeDocument/2006/relationships/image" Target="../media/image34.png"/><Relationship Id="rId19" Type="http://schemas.openxmlformats.org/officeDocument/2006/relationships/hyperlink" Target="mailto:johnson_r@cde.state.co.us" TargetMode="External"/><Relationship Id="rId4" Type="http://schemas.openxmlformats.org/officeDocument/2006/relationships/image" Target="../media/image28.png"/><Relationship Id="rId9" Type="http://schemas.openxmlformats.org/officeDocument/2006/relationships/image" Target="../media/image33.png"/><Relationship Id="rId14" Type="http://schemas.openxmlformats.org/officeDocument/2006/relationships/image" Target="../media/image38.png"/><Relationship Id="rId22" Type="http://schemas.openxmlformats.org/officeDocument/2006/relationships/hyperlink" Target="mailto:summers_c@cde.state.co.us"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55.pn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8" Type="http://schemas.openxmlformats.org/officeDocument/2006/relationships/hyperlink" Target="mailto:Wilson_s@cde.state.co.us" TargetMode="External"/><Relationship Id="rId13" Type="http://schemas.openxmlformats.org/officeDocument/2006/relationships/hyperlink" Target="mailto:Hawkins_s@cde.state.co.us" TargetMode="External"/><Relationship Id="rId3" Type="http://schemas.openxmlformats.org/officeDocument/2006/relationships/hyperlink" Target="mailto:mohajeri-nelson_n@cde.state.co.us" TargetMode="External"/><Relationship Id="rId7" Type="http://schemas.openxmlformats.org/officeDocument/2006/relationships/hyperlink" Target="mailto:schelke_j@cde.state.co.us" TargetMode="External"/><Relationship Id="rId12" Type="http://schemas.openxmlformats.org/officeDocument/2006/relationships/hyperlink" Target="mailto:Austin_j@cde.state.co.us" TargetMode="External"/><Relationship Id="rId17" Type="http://schemas.openxmlformats.org/officeDocument/2006/relationships/hyperlink" Target="mailto:mackey_s@cde.state.co.us" TargetMode="External"/><Relationship Id="rId2" Type="http://schemas.openxmlformats.org/officeDocument/2006/relationships/notesSlide" Target="../notesSlides/notesSlide43.xml"/><Relationship Id="rId16" Type="http://schemas.openxmlformats.org/officeDocument/2006/relationships/hyperlink" Target="mailto:morris_h@cde.state.co.us" TargetMode="External"/><Relationship Id="rId1" Type="http://schemas.openxmlformats.org/officeDocument/2006/relationships/slideLayout" Target="../slideLayouts/slideLayout2.xml"/><Relationship Id="rId6" Type="http://schemas.openxmlformats.org/officeDocument/2006/relationships/hyperlink" Target="mailto:Crumley_k@cde.state.co.us" TargetMode="External"/><Relationship Id="rId11" Type="http://schemas.openxmlformats.org/officeDocument/2006/relationships/hyperlink" Target="mailto:Bartlett_k@cde.state.co.us" TargetMode="External"/><Relationship Id="rId5" Type="http://schemas.openxmlformats.org/officeDocument/2006/relationships/hyperlink" Target="https://www.cde.state.co.us/fedprograms/regionalcontactspage" TargetMode="External"/><Relationship Id="rId15" Type="http://schemas.openxmlformats.org/officeDocument/2006/relationships/hyperlink" Target="mailto:parsley_w@cde.state.co.us" TargetMode="External"/><Relationship Id="rId10" Type="http://schemas.openxmlformats.org/officeDocument/2006/relationships/hyperlink" Target="mailto:okes_j@cde.state.co.us" TargetMode="External"/><Relationship Id="rId4" Type="http://schemas.openxmlformats.org/officeDocument/2006/relationships/hyperlink" Target="mailto:collins_d@cde.state.co.us" TargetMode="External"/><Relationship Id="rId9" Type="http://schemas.openxmlformats.org/officeDocument/2006/relationships/hyperlink" Target="mailto:owens_m@cde.state.co.us" TargetMode="External"/><Relationship Id="rId14" Type="http://schemas.openxmlformats.org/officeDocument/2006/relationships/hyperlink" Target="mailto:Kaleda_s@cde.state.co.u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sp>
        <p:nvSpPr>
          <p:cNvPr id="76" name="Google Shape;76;p11"/>
          <p:cNvSpPr txBox="1">
            <a:spLocks noGrp="1"/>
          </p:cNvSpPr>
          <p:nvPr>
            <p:ph type="ctrTitle"/>
          </p:nvPr>
        </p:nvSpPr>
        <p:spPr>
          <a:xfrm>
            <a:off x="2209800" y="3236240"/>
            <a:ext cx="7772400" cy="1216589"/>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1"/>
              </a:buClr>
              <a:buSzPts val="3600"/>
              <a:buFont typeface="Arial"/>
              <a:buNone/>
            </a:pPr>
            <a:r>
              <a:rPr lang="en-US" dirty="0"/>
              <a:t>CDE Office Hours</a:t>
            </a:r>
            <a:endParaRPr dirty="0"/>
          </a:p>
        </p:txBody>
      </p:sp>
      <p:sp>
        <p:nvSpPr>
          <p:cNvPr id="77" name="Google Shape;77;p11"/>
          <p:cNvSpPr txBox="1">
            <a:spLocks noGrp="1"/>
          </p:cNvSpPr>
          <p:nvPr>
            <p:ph type="subTitle" idx="1"/>
          </p:nvPr>
        </p:nvSpPr>
        <p:spPr>
          <a:xfrm>
            <a:off x="2209800" y="5073445"/>
            <a:ext cx="7772400" cy="1065925"/>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SzPts val="2000"/>
              <a:buNone/>
            </a:pPr>
            <a:r>
              <a:rPr lang="en-US"/>
              <a:t>September 23, 2021</a:t>
            </a:r>
            <a:endParaRPr/>
          </a:p>
        </p:txBody>
      </p:sp>
      <p:sp>
        <p:nvSpPr>
          <p:cNvPr id="78" name="Google Shape;78;p11"/>
          <p:cNvSpPr txBox="1">
            <a:spLocks noGrp="1"/>
          </p:cNvSpPr>
          <p:nvPr>
            <p:ph type="sldNum" idx="12"/>
          </p:nvPr>
        </p:nvSpPr>
        <p:spPr>
          <a:xfrm>
            <a:off x="1747071" y="6427019"/>
            <a:ext cx="2057400" cy="365125"/>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200"/>
              <a:buNone/>
            </a:pPr>
            <a:fld id="{00000000-1234-1234-1234-123412341234}" type="slidenum">
              <a:rPr lang="en-US"/>
              <a:t>1</a:t>
            </a:fld>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Google Shape;83;p12"/>
          <p:cNvSpPr txBox="1">
            <a:spLocks noGrp="1"/>
          </p:cNvSpPr>
          <p:nvPr>
            <p:ph type="title"/>
          </p:nvPr>
        </p:nvSpPr>
        <p:spPr>
          <a:xfrm>
            <a:off x="4268481" y="1004889"/>
            <a:ext cx="3951789" cy="668655"/>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lt1"/>
              </a:buClr>
              <a:buSzPts val="2400"/>
              <a:buFont typeface="Arial"/>
              <a:buNone/>
            </a:pPr>
            <a:br>
              <a:rPr lang="en-US"/>
            </a:br>
            <a:r>
              <a:rPr lang="en-US"/>
              <a:t>CDE Team!</a:t>
            </a:r>
            <a:endParaRPr/>
          </a:p>
        </p:txBody>
      </p:sp>
      <p:sp>
        <p:nvSpPr>
          <p:cNvPr id="84" name="Google Shape;84;p12">
            <a:extLst>
              <a:ext uri="{C183D7F6-B498-43B3-948B-1728B52AA6E4}">
                <adec:decorative xmlns:adec="http://schemas.microsoft.com/office/drawing/2017/decorative" val="1"/>
              </a:ext>
            </a:extLst>
          </p:cNvPr>
          <p:cNvSpPr/>
          <p:nvPr/>
        </p:nvSpPr>
        <p:spPr>
          <a:xfrm>
            <a:off x="0" y="1204913"/>
            <a:ext cx="2550549" cy="1426528"/>
          </a:xfrm>
          <a:custGeom>
            <a:avLst/>
            <a:gdLst/>
            <a:ahLst/>
            <a:cxnLst/>
            <a:rect l="l" t="t" r="r" b="b"/>
            <a:pathLst>
              <a:path w="1764099" h="1558212" extrusionOk="0">
                <a:moveTo>
                  <a:pt x="0" y="0"/>
                </a:moveTo>
                <a:lnTo>
                  <a:pt x="1764099" y="0"/>
                </a:lnTo>
                <a:lnTo>
                  <a:pt x="1042087" y="1558212"/>
                </a:lnTo>
                <a:lnTo>
                  <a:pt x="0" y="1558212"/>
                </a:lnTo>
                <a:close/>
              </a:path>
            </a:pathLst>
          </a:custGeom>
          <a:solidFill>
            <a:schemeClr val="accent4"/>
          </a:solidFill>
          <a:ln>
            <a:noFill/>
          </a:ln>
        </p:spPr>
        <p:txBody>
          <a:bodyPr spcFirstLastPara="1" wrap="square" lIns="51425" tIns="25700" rIns="51425" bIns="25700" anchor="ctr" anchorCtr="0">
            <a:noAutofit/>
          </a:bodyPr>
          <a:lstStyle/>
          <a:p>
            <a:pPr marL="0" marR="0" lvl="0" indent="0" algn="ctr" rtl="0">
              <a:lnSpc>
                <a:spcPct val="100000"/>
              </a:lnSpc>
              <a:spcBef>
                <a:spcPts val="0"/>
              </a:spcBef>
              <a:spcAft>
                <a:spcPts val="0"/>
              </a:spcAft>
              <a:buClr>
                <a:srgbClr val="000000"/>
              </a:buClr>
              <a:buSzPts val="1013"/>
              <a:buFont typeface="Arial"/>
              <a:buNone/>
            </a:pPr>
            <a:endParaRPr sz="1013" b="0" i="0" u="none" strike="noStrike" cap="none">
              <a:solidFill>
                <a:schemeClr val="lt1"/>
              </a:solidFill>
              <a:latin typeface="Calibri"/>
              <a:ea typeface="Calibri"/>
              <a:cs typeface="Calibri"/>
              <a:sym typeface="Calibri"/>
            </a:endParaRPr>
          </a:p>
        </p:txBody>
      </p:sp>
      <p:sp>
        <p:nvSpPr>
          <p:cNvPr id="85" name="Google Shape;85;p12" descr=" CDE team introductions and contact information."/>
          <p:cNvSpPr/>
          <p:nvPr/>
        </p:nvSpPr>
        <p:spPr>
          <a:xfrm>
            <a:off x="286993" y="1206182"/>
            <a:ext cx="11618015" cy="5560378"/>
          </a:xfrm>
          <a:custGeom>
            <a:avLst/>
            <a:gdLst/>
            <a:ahLst/>
            <a:cxnLst/>
            <a:rect l="l" t="t" r="r" b="b"/>
            <a:pathLst>
              <a:path w="12191999" h="5166360" extrusionOk="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019"/>
            </a:srgbClr>
          </a:solidFill>
          <a:ln>
            <a:noFill/>
          </a:ln>
        </p:spPr>
        <p:txBody>
          <a:bodyPr spcFirstLastPara="1" wrap="square" lIns="51425" tIns="25700" rIns="51425" bIns="2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lt1"/>
              </a:solidFill>
              <a:latin typeface="Calibri"/>
              <a:ea typeface="Calibri"/>
              <a:cs typeface="Calibri"/>
              <a:sym typeface="Calibri"/>
            </a:endParaRPr>
          </a:p>
        </p:txBody>
      </p:sp>
      <p:sp>
        <p:nvSpPr>
          <p:cNvPr id="86" name="Google Shape;86;p12">
            <a:extLst>
              <a:ext uri="{C183D7F6-B498-43B3-948B-1728B52AA6E4}">
                <adec:decorative xmlns:adec="http://schemas.microsoft.com/office/drawing/2017/decorative" val="1"/>
              </a:ext>
            </a:extLst>
          </p:cNvPr>
          <p:cNvSpPr/>
          <p:nvPr/>
        </p:nvSpPr>
        <p:spPr>
          <a:xfrm>
            <a:off x="286993" y="1809969"/>
            <a:ext cx="1849120" cy="3238062"/>
          </a:xfrm>
          <a:custGeom>
            <a:avLst/>
            <a:gdLst/>
            <a:ahLst/>
            <a:cxnLst/>
            <a:rect l="l" t="t" r="r" b="b"/>
            <a:pathLst>
              <a:path w="971654" h="2096979" extrusionOk="0">
                <a:moveTo>
                  <a:pt x="0" y="0"/>
                </a:moveTo>
                <a:lnTo>
                  <a:pt x="971654" y="0"/>
                </a:lnTo>
                <a:lnTo>
                  <a:pt x="0" y="2096979"/>
                </a:lnTo>
                <a:close/>
              </a:path>
            </a:pathLst>
          </a:custGeom>
          <a:solidFill>
            <a:srgbClr val="404040"/>
          </a:solidFill>
          <a:ln>
            <a:noFill/>
          </a:ln>
        </p:spPr>
        <p:txBody>
          <a:bodyPr spcFirstLastPara="1" wrap="square" lIns="51425" tIns="25700" rIns="51425" bIns="25700" anchor="ctr" anchorCtr="0">
            <a:noAutofit/>
          </a:bodyPr>
          <a:lstStyle/>
          <a:p>
            <a:pPr marL="0" marR="0" lvl="0" indent="0" algn="ctr" rtl="0">
              <a:lnSpc>
                <a:spcPct val="100000"/>
              </a:lnSpc>
              <a:spcBef>
                <a:spcPts val="0"/>
              </a:spcBef>
              <a:spcAft>
                <a:spcPts val="0"/>
              </a:spcAft>
              <a:buClr>
                <a:srgbClr val="000000"/>
              </a:buClr>
              <a:buSzPts val="1013"/>
              <a:buFont typeface="Arial"/>
              <a:buNone/>
            </a:pPr>
            <a:endParaRPr sz="1013" b="0" i="0" u="none" strike="noStrike" cap="none">
              <a:solidFill>
                <a:schemeClr val="lt1"/>
              </a:solidFill>
              <a:latin typeface="Calibri"/>
              <a:ea typeface="Calibri"/>
              <a:cs typeface="Calibri"/>
              <a:sym typeface="Calibri"/>
            </a:endParaRPr>
          </a:p>
        </p:txBody>
      </p:sp>
      <p:sp>
        <p:nvSpPr>
          <p:cNvPr id="87" name="Google Shape;87;p12"/>
          <p:cNvSpPr txBox="1">
            <a:spLocks noGrp="1"/>
          </p:cNvSpPr>
          <p:nvPr>
            <p:ph type="body" idx="1"/>
          </p:nvPr>
        </p:nvSpPr>
        <p:spPr>
          <a:xfrm>
            <a:off x="2255519" y="1339216"/>
            <a:ext cx="4814183" cy="4880927"/>
          </a:xfrm>
          <a:prstGeom prst="rect">
            <a:avLst/>
          </a:prstGeom>
          <a:noFill/>
          <a:ln>
            <a:noFill/>
          </a:ln>
        </p:spPr>
        <p:txBody>
          <a:bodyPr spcFirstLastPara="1" wrap="square" lIns="0" tIns="0" rIns="0" bIns="25700" anchor="t" anchorCtr="0">
            <a:noAutofit/>
          </a:bodyPr>
          <a:lstStyle/>
          <a:p>
            <a:pPr marL="0" lvl="0" indent="0" algn="ctr" rtl="0">
              <a:lnSpc>
                <a:spcPct val="90000"/>
              </a:lnSpc>
              <a:spcBef>
                <a:spcPts val="750"/>
              </a:spcBef>
              <a:spcAft>
                <a:spcPts val="0"/>
              </a:spcAft>
              <a:buSzPts val="1500"/>
              <a:buNone/>
            </a:pPr>
            <a:r>
              <a:rPr lang="en-US" sz="1600" b="1" u="sng"/>
              <a:t>ESSER/ESEA Program Partners</a:t>
            </a:r>
            <a:endParaRPr sz="3200"/>
          </a:p>
          <a:p>
            <a:pPr marL="128588" lvl="0" indent="-128588" algn="l" rtl="0">
              <a:lnSpc>
                <a:spcPct val="90000"/>
              </a:lnSpc>
              <a:spcBef>
                <a:spcPts val="750"/>
              </a:spcBef>
              <a:spcAft>
                <a:spcPts val="0"/>
              </a:spcAft>
              <a:buSzPts val="1500"/>
              <a:buChar char="•"/>
            </a:pPr>
            <a:r>
              <a:rPr lang="en-US" sz="1600"/>
              <a:t>Nazie Mohajeri-Nelson, Director of ESEA Office (</a:t>
            </a:r>
            <a:r>
              <a:rPr lang="en-US" sz="1600" u="sng">
                <a:solidFill>
                  <a:schemeClr val="hlink"/>
                </a:solidFill>
                <a:hlinkClick r:id="rId3"/>
              </a:rPr>
              <a:t>mohajeri-nelson_n@cde.state.co.us</a:t>
            </a:r>
            <a:r>
              <a:rPr lang="en-US" sz="1600"/>
              <a:t>) </a:t>
            </a:r>
            <a:endParaRPr/>
          </a:p>
          <a:p>
            <a:pPr marL="128588" lvl="0" indent="-128588" algn="l" rtl="0">
              <a:lnSpc>
                <a:spcPct val="90000"/>
              </a:lnSpc>
              <a:spcBef>
                <a:spcPts val="750"/>
              </a:spcBef>
              <a:spcAft>
                <a:spcPts val="0"/>
              </a:spcAft>
              <a:buSzPts val="1500"/>
              <a:buChar char="•"/>
            </a:pPr>
            <a:r>
              <a:rPr lang="en-US" sz="1600"/>
              <a:t>DeLilah Collins, Assistant Director of ESEA Office (</a:t>
            </a:r>
            <a:r>
              <a:rPr lang="en-US" sz="1600" u="sng">
                <a:solidFill>
                  <a:schemeClr val="hlink"/>
                </a:solidFill>
                <a:hlinkClick r:id="rId4"/>
              </a:rPr>
              <a:t>collins_d@cde.state.co.us</a:t>
            </a:r>
            <a:r>
              <a:rPr lang="en-US" sz="1600"/>
              <a:t>) </a:t>
            </a:r>
            <a:endParaRPr/>
          </a:p>
          <a:p>
            <a:pPr marL="128588" lvl="0" indent="-128588" algn="l" rtl="0">
              <a:lnSpc>
                <a:spcPct val="90000"/>
              </a:lnSpc>
              <a:spcBef>
                <a:spcPts val="750"/>
              </a:spcBef>
              <a:spcAft>
                <a:spcPts val="0"/>
              </a:spcAft>
              <a:buSzPts val="1500"/>
              <a:buChar char="•"/>
            </a:pPr>
            <a:r>
              <a:rPr lang="en-US" sz="1600" u="sng">
                <a:solidFill>
                  <a:schemeClr val="hlink"/>
                </a:solidFill>
                <a:hlinkClick r:id="rId5"/>
              </a:rPr>
              <a:t>ESEA Regional Contacts </a:t>
            </a:r>
            <a:r>
              <a:rPr lang="en-US" sz="1600"/>
              <a:t>assigned by district</a:t>
            </a:r>
            <a:endParaRPr/>
          </a:p>
          <a:p>
            <a:pPr marL="471488" lvl="1" indent="-128587" algn="l" rtl="0">
              <a:lnSpc>
                <a:spcPct val="90000"/>
              </a:lnSpc>
              <a:spcBef>
                <a:spcPts val="375"/>
              </a:spcBef>
              <a:spcAft>
                <a:spcPts val="0"/>
              </a:spcAft>
              <a:buSzPts val="1500"/>
              <a:buChar char="•"/>
            </a:pPr>
            <a:r>
              <a:rPr lang="en-US" sz="1300"/>
              <a:t>Title I: Laura Meushaw, Kathryn Wisner, Niko Kaloudis</a:t>
            </a:r>
            <a:endParaRPr sz="1000"/>
          </a:p>
          <a:p>
            <a:pPr marL="471488" lvl="1" indent="-128587" algn="l" rtl="0">
              <a:lnSpc>
                <a:spcPct val="90000"/>
              </a:lnSpc>
              <a:spcBef>
                <a:spcPts val="375"/>
              </a:spcBef>
              <a:spcAft>
                <a:spcPts val="0"/>
              </a:spcAft>
              <a:buSzPts val="1500"/>
              <a:buChar char="•"/>
            </a:pPr>
            <a:r>
              <a:rPr lang="en-US" sz="1300"/>
              <a:t>Title II: Jeremy Meredith, Niko Kaloudis</a:t>
            </a:r>
            <a:endParaRPr sz="1000"/>
          </a:p>
          <a:p>
            <a:pPr marL="471488" lvl="1" indent="-128587" algn="l" rtl="0">
              <a:lnSpc>
                <a:spcPct val="90000"/>
              </a:lnSpc>
              <a:spcBef>
                <a:spcPts val="375"/>
              </a:spcBef>
              <a:spcAft>
                <a:spcPts val="0"/>
              </a:spcAft>
              <a:buSzPts val="1500"/>
              <a:buChar char="•"/>
            </a:pPr>
            <a:r>
              <a:rPr lang="en-US" sz="1300"/>
              <a:t>Title III: Lorenzo Moreno, Kathryn Wisner</a:t>
            </a:r>
            <a:endParaRPr/>
          </a:p>
          <a:p>
            <a:pPr marL="471488" lvl="1" indent="-128587" algn="l" rtl="0">
              <a:lnSpc>
                <a:spcPct val="90000"/>
              </a:lnSpc>
              <a:spcBef>
                <a:spcPts val="375"/>
              </a:spcBef>
              <a:spcAft>
                <a:spcPts val="0"/>
              </a:spcAft>
              <a:buSzPts val="1500"/>
              <a:buChar char="•"/>
            </a:pPr>
            <a:r>
              <a:rPr lang="en-US" sz="1300"/>
              <a:t>Title IV: Tammy Giessinger, Michelle Prael</a:t>
            </a:r>
            <a:endParaRPr/>
          </a:p>
          <a:p>
            <a:pPr marL="471488" lvl="1" indent="-128587" algn="l" rtl="0">
              <a:lnSpc>
                <a:spcPct val="90000"/>
              </a:lnSpc>
              <a:spcBef>
                <a:spcPts val="375"/>
              </a:spcBef>
              <a:spcAft>
                <a:spcPts val="0"/>
              </a:spcAft>
              <a:buSzPts val="1500"/>
              <a:buChar char="•"/>
            </a:pPr>
            <a:r>
              <a:rPr lang="en-US" sz="1300"/>
              <a:t>Title V: Kristen Collins</a:t>
            </a:r>
            <a:endParaRPr/>
          </a:p>
          <a:p>
            <a:pPr marL="128588" lvl="0" indent="-128588" algn="l" rtl="0">
              <a:lnSpc>
                <a:spcPct val="90000"/>
              </a:lnSpc>
              <a:spcBef>
                <a:spcPts val="750"/>
              </a:spcBef>
              <a:spcAft>
                <a:spcPts val="0"/>
              </a:spcAft>
              <a:buSzPts val="1500"/>
              <a:buChar char="•"/>
            </a:pPr>
            <a:r>
              <a:rPr lang="en-US" sz="1600"/>
              <a:t>ESSER Team</a:t>
            </a:r>
            <a:endParaRPr/>
          </a:p>
          <a:p>
            <a:pPr marL="471488" lvl="1" indent="-128587" algn="l" rtl="0">
              <a:lnSpc>
                <a:spcPct val="90000"/>
              </a:lnSpc>
              <a:spcBef>
                <a:spcPts val="375"/>
              </a:spcBef>
              <a:spcAft>
                <a:spcPts val="0"/>
              </a:spcAft>
              <a:buSzPts val="1500"/>
              <a:buChar char="•"/>
            </a:pPr>
            <a:r>
              <a:rPr lang="en-US" sz="1200"/>
              <a:t>Kristin Crumley, ESSER Monitoring Specialist (</a:t>
            </a:r>
            <a:r>
              <a:rPr lang="en-US" sz="1200" u="sng">
                <a:solidFill>
                  <a:schemeClr val="hlink"/>
                </a:solidFill>
                <a:hlinkClick r:id="rId6"/>
              </a:rPr>
              <a:t>Crumley_k@cde.state.co.us</a:t>
            </a:r>
            <a:r>
              <a:rPr lang="en-US" sz="1200"/>
              <a:t>) </a:t>
            </a:r>
            <a:endParaRPr/>
          </a:p>
          <a:p>
            <a:pPr marL="471488" lvl="1" indent="-128587" algn="l" rtl="0">
              <a:lnSpc>
                <a:spcPct val="90000"/>
              </a:lnSpc>
              <a:spcBef>
                <a:spcPts val="375"/>
              </a:spcBef>
              <a:spcAft>
                <a:spcPts val="0"/>
              </a:spcAft>
              <a:buSzPts val="1500"/>
              <a:buChar char="•"/>
            </a:pPr>
            <a:r>
              <a:rPr lang="en-US" sz="1200"/>
              <a:t>Jonathan Schelke, ESSER Monitoring Specialist (</a:t>
            </a:r>
            <a:r>
              <a:rPr lang="en-US" sz="1200" u="sng">
                <a:solidFill>
                  <a:schemeClr val="hlink"/>
                </a:solidFill>
                <a:hlinkClick r:id="rId7"/>
              </a:rPr>
              <a:t>schelke_j@cde.state.co.us</a:t>
            </a:r>
            <a:r>
              <a:rPr lang="en-US" sz="1200"/>
              <a:t>) </a:t>
            </a:r>
            <a:endParaRPr/>
          </a:p>
          <a:p>
            <a:pPr marL="471488" lvl="1" indent="-128587" algn="l" rtl="0">
              <a:lnSpc>
                <a:spcPct val="90000"/>
              </a:lnSpc>
              <a:spcBef>
                <a:spcPts val="375"/>
              </a:spcBef>
              <a:spcAft>
                <a:spcPts val="0"/>
              </a:spcAft>
              <a:buSzPts val="1500"/>
              <a:buChar char="•"/>
            </a:pPr>
            <a:r>
              <a:rPr lang="en-US" sz="1200"/>
              <a:t>Shannon Wilson, ESSER/ESEA Grants Administration Coordinator (</a:t>
            </a:r>
            <a:r>
              <a:rPr lang="en-US" sz="1200" u="sng">
                <a:solidFill>
                  <a:schemeClr val="hlink"/>
                </a:solidFill>
                <a:hlinkClick r:id="rId8"/>
              </a:rPr>
              <a:t>Wilson_s@cde.state.co.us</a:t>
            </a:r>
            <a:r>
              <a:rPr lang="en-US" sz="1200"/>
              <a:t>) </a:t>
            </a:r>
            <a:endParaRPr/>
          </a:p>
          <a:p>
            <a:pPr marL="471488" lvl="1" indent="-128587" algn="l" rtl="0">
              <a:lnSpc>
                <a:spcPct val="90000"/>
              </a:lnSpc>
              <a:spcBef>
                <a:spcPts val="375"/>
              </a:spcBef>
              <a:spcAft>
                <a:spcPts val="0"/>
              </a:spcAft>
              <a:buSzPts val="1500"/>
              <a:buChar char="•"/>
            </a:pPr>
            <a:r>
              <a:rPr lang="en-US" sz="1200"/>
              <a:t>Mackenzie Owens, ESSER Reporting Specialist (</a:t>
            </a:r>
            <a:r>
              <a:rPr lang="en-US" sz="1200" u="sng">
                <a:solidFill>
                  <a:schemeClr val="hlink"/>
                </a:solidFill>
                <a:hlinkClick r:id="rId9"/>
              </a:rPr>
              <a:t>owens_m@cde.state.co.us</a:t>
            </a:r>
            <a:r>
              <a:rPr lang="en-US" sz="1200"/>
              <a:t>) </a:t>
            </a:r>
            <a:endParaRPr/>
          </a:p>
          <a:p>
            <a:pPr marL="128588" lvl="0" indent="-128588" algn="l" rtl="0">
              <a:lnSpc>
                <a:spcPct val="90000"/>
              </a:lnSpc>
              <a:spcBef>
                <a:spcPts val="750"/>
              </a:spcBef>
              <a:spcAft>
                <a:spcPts val="0"/>
              </a:spcAft>
              <a:buSzPts val="1500"/>
              <a:buChar char="•"/>
            </a:pPr>
            <a:r>
              <a:rPr lang="en-US" sz="1500"/>
              <a:t>Data, Accountability, Reporting, and Evaluation</a:t>
            </a:r>
            <a:endParaRPr/>
          </a:p>
          <a:p>
            <a:pPr marL="471488" lvl="1" indent="-128587" algn="l" rtl="0">
              <a:lnSpc>
                <a:spcPct val="90000"/>
              </a:lnSpc>
              <a:spcBef>
                <a:spcPts val="375"/>
              </a:spcBef>
              <a:spcAft>
                <a:spcPts val="0"/>
              </a:spcAft>
              <a:buSzPts val="1500"/>
              <a:buChar char="•"/>
            </a:pPr>
            <a:r>
              <a:rPr lang="en-US" sz="1200"/>
              <a:t>Tina Negley, Alan Shimmin, Mary Shen, and Mackenzie Owens</a:t>
            </a:r>
            <a:endParaRPr/>
          </a:p>
          <a:p>
            <a:pPr marL="471488" lvl="1" indent="-33336" algn="l" rtl="0">
              <a:lnSpc>
                <a:spcPct val="90000"/>
              </a:lnSpc>
              <a:spcBef>
                <a:spcPts val="375"/>
              </a:spcBef>
              <a:spcAft>
                <a:spcPts val="0"/>
              </a:spcAft>
              <a:buSzPts val="1500"/>
              <a:buNone/>
            </a:pPr>
            <a:endParaRPr sz="1300"/>
          </a:p>
          <a:p>
            <a:pPr marL="0" lvl="0" indent="0" algn="l" rtl="0">
              <a:lnSpc>
                <a:spcPct val="90000"/>
              </a:lnSpc>
              <a:spcBef>
                <a:spcPts val="0"/>
              </a:spcBef>
              <a:spcAft>
                <a:spcPts val="0"/>
              </a:spcAft>
              <a:buSzPts val="1500"/>
              <a:buNone/>
            </a:pPr>
            <a:endParaRPr sz="1200"/>
          </a:p>
        </p:txBody>
      </p:sp>
      <p:sp>
        <p:nvSpPr>
          <p:cNvPr id="88" name="Google Shape;88;p12"/>
          <p:cNvSpPr txBox="1"/>
          <p:nvPr/>
        </p:nvSpPr>
        <p:spPr>
          <a:xfrm>
            <a:off x="1769194" y="254514"/>
            <a:ext cx="6081865" cy="756418"/>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chemeClr val="lt1"/>
              </a:buClr>
              <a:buSzPts val="2400"/>
              <a:buFont typeface="Arial"/>
              <a:buNone/>
            </a:pPr>
            <a:r>
              <a:rPr lang="en-US" sz="2400" b="0" i="0" u="none" strike="noStrike" cap="none">
                <a:solidFill>
                  <a:schemeClr val="dk1"/>
                </a:solidFill>
                <a:latin typeface="Arial"/>
                <a:ea typeface="Arial"/>
                <a:cs typeface="Arial"/>
                <a:sym typeface="Arial"/>
              </a:rPr>
              <a:t>CDE Contacts!</a:t>
            </a:r>
            <a:endParaRPr sz="1400" b="0" i="0" u="none" strike="noStrike" cap="none">
              <a:solidFill>
                <a:srgbClr val="000000"/>
              </a:solidFill>
              <a:latin typeface="Arial"/>
              <a:ea typeface="Arial"/>
              <a:cs typeface="Arial"/>
              <a:sym typeface="Arial"/>
            </a:endParaRPr>
          </a:p>
          <a:p>
            <a:pPr marL="0" marR="0" lvl="0" indent="0" algn="l" rtl="0">
              <a:lnSpc>
                <a:spcPct val="90000"/>
              </a:lnSpc>
              <a:spcBef>
                <a:spcPts val="0"/>
              </a:spcBef>
              <a:spcAft>
                <a:spcPts val="0"/>
              </a:spcAft>
              <a:buClr>
                <a:schemeClr val="lt1"/>
              </a:buClr>
              <a:buSzPts val="2400"/>
              <a:buFont typeface="Arial"/>
              <a:buNone/>
            </a:pPr>
            <a:r>
              <a:rPr lang="en-US" sz="2000" b="0" i="0" u="none" strike="noStrike" cap="none">
                <a:solidFill>
                  <a:schemeClr val="dk1"/>
                </a:solidFill>
                <a:latin typeface="Arial"/>
                <a:ea typeface="Arial"/>
                <a:cs typeface="Arial"/>
                <a:sym typeface="Arial"/>
              </a:rPr>
              <a:t>Emails: LastName_FirstInital@cde.state.co.us</a:t>
            </a:r>
            <a:endParaRPr sz="1400" b="0" i="0" u="none" strike="noStrike" cap="none">
              <a:solidFill>
                <a:srgbClr val="000000"/>
              </a:solidFill>
              <a:latin typeface="Arial"/>
              <a:ea typeface="Arial"/>
              <a:cs typeface="Arial"/>
              <a:sym typeface="Arial"/>
            </a:endParaRPr>
          </a:p>
        </p:txBody>
      </p:sp>
      <p:sp>
        <p:nvSpPr>
          <p:cNvPr id="89" name="Google Shape;89;p12"/>
          <p:cNvSpPr txBox="1"/>
          <p:nvPr/>
        </p:nvSpPr>
        <p:spPr>
          <a:xfrm>
            <a:off x="7484139" y="1430777"/>
            <a:ext cx="3972560" cy="4880927"/>
          </a:xfrm>
          <a:prstGeom prst="rect">
            <a:avLst/>
          </a:prstGeom>
          <a:noFill/>
          <a:ln>
            <a:noFill/>
          </a:ln>
        </p:spPr>
        <p:txBody>
          <a:bodyPr spcFirstLastPara="1" wrap="square" lIns="0" tIns="0" rIns="0" bIns="25700" anchor="t" anchorCtr="0">
            <a:noAutofit/>
          </a:bodyPr>
          <a:lstStyle/>
          <a:p>
            <a:pPr marL="0" marR="0" lvl="0" indent="0" algn="ctr" rtl="0">
              <a:lnSpc>
                <a:spcPct val="90000"/>
              </a:lnSpc>
              <a:spcBef>
                <a:spcPts val="0"/>
              </a:spcBef>
              <a:spcAft>
                <a:spcPts val="0"/>
              </a:spcAft>
              <a:buClr>
                <a:schemeClr val="dk1"/>
              </a:buClr>
              <a:buSzPts val="1500"/>
              <a:buFont typeface="Arial"/>
              <a:buNone/>
            </a:pPr>
            <a:r>
              <a:rPr lang="en-US" sz="1600" b="1" i="0" u="sng" strike="noStrike" cap="none">
                <a:solidFill>
                  <a:schemeClr val="dk1"/>
                </a:solidFill>
                <a:latin typeface="Calibri"/>
                <a:ea typeface="Calibri"/>
                <a:cs typeface="Calibri"/>
                <a:sym typeface="Calibri"/>
              </a:rPr>
              <a:t>Fiscal Partners</a:t>
            </a:r>
            <a:endParaRPr sz="2800" b="0" i="0" u="none" strike="noStrike" cap="none">
              <a:solidFill>
                <a:schemeClr val="dk1"/>
              </a:solidFill>
              <a:latin typeface="Calibri"/>
              <a:ea typeface="Calibri"/>
              <a:cs typeface="Calibri"/>
              <a:sym typeface="Calibri"/>
            </a:endParaRPr>
          </a:p>
          <a:p>
            <a:pPr marL="128588" marR="0" lvl="0" indent="-128588" algn="l" rtl="0">
              <a:lnSpc>
                <a:spcPct val="90000"/>
              </a:lnSpc>
              <a:spcBef>
                <a:spcPts val="750"/>
              </a:spcBef>
              <a:spcAft>
                <a:spcPts val="0"/>
              </a:spcAft>
              <a:buClr>
                <a:schemeClr val="dk1"/>
              </a:buClr>
              <a:buSzPts val="1500"/>
              <a:buFont typeface="Arial"/>
              <a:buChar char="•"/>
            </a:pPr>
            <a:r>
              <a:rPr lang="en-US" sz="1600" b="0" i="0" u="none" strike="noStrike" cap="none">
                <a:solidFill>
                  <a:schemeClr val="dk1"/>
                </a:solidFill>
                <a:latin typeface="Calibri"/>
                <a:ea typeface="Calibri"/>
                <a:cs typeface="Calibri"/>
                <a:sym typeface="Calibri"/>
              </a:rPr>
              <a:t>Jennifer Okes, Chief Operating Officer (</a:t>
            </a:r>
            <a:r>
              <a:rPr lang="en-US" sz="1600" b="0" i="0" u="sng" strike="noStrike" cap="none">
                <a:solidFill>
                  <a:schemeClr val="hlink"/>
                </a:solidFill>
                <a:latin typeface="Calibri"/>
                <a:ea typeface="Calibri"/>
                <a:cs typeface="Calibri"/>
                <a:sym typeface="Calibri"/>
                <a:hlinkClick r:id="rId10"/>
              </a:rPr>
              <a:t>okes_j@cde.state.co.us</a:t>
            </a:r>
            <a:r>
              <a:rPr lang="en-US" sz="1600" b="0" i="0" u="none" strike="noStrike" cap="none">
                <a:solidFill>
                  <a:schemeClr val="dk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a:p>
            <a:pPr marL="128588" marR="0" lvl="0" indent="-128588" algn="l" rtl="0">
              <a:lnSpc>
                <a:spcPct val="90000"/>
              </a:lnSpc>
              <a:spcBef>
                <a:spcPts val="750"/>
              </a:spcBef>
              <a:spcAft>
                <a:spcPts val="0"/>
              </a:spcAft>
              <a:buClr>
                <a:schemeClr val="dk1"/>
              </a:buClr>
              <a:buSzPts val="1500"/>
              <a:buFont typeface="Arial"/>
              <a:buChar char="•"/>
            </a:pPr>
            <a:r>
              <a:rPr lang="en-US" sz="1600" b="0" i="0" u="none" strike="noStrike" cap="none">
                <a:solidFill>
                  <a:schemeClr val="dk1"/>
                </a:solidFill>
                <a:latin typeface="Calibri"/>
                <a:ea typeface="Calibri"/>
                <a:cs typeface="Calibri"/>
                <a:sym typeface="Calibri"/>
              </a:rPr>
              <a:t>Kate Bartlett, Executive Director of School District Operations (</a:t>
            </a:r>
            <a:r>
              <a:rPr lang="en-US" sz="1600" b="0" i="0" u="sng" strike="noStrike" cap="none">
                <a:solidFill>
                  <a:schemeClr val="hlink"/>
                </a:solidFill>
                <a:latin typeface="Calibri"/>
                <a:ea typeface="Calibri"/>
                <a:cs typeface="Calibri"/>
                <a:sym typeface="Calibri"/>
                <a:hlinkClick r:id="rId11"/>
              </a:rPr>
              <a:t>Bartlett_k@cde.state.co.us</a:t>
            </a:r>
            <a:r>
              <a:rPr lang="en-US" sz="1600" b="0" i="0" u="none" strike="noStrike" cap="none">
                <a:solidFill>
                  <a:schemeClr val="dk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a:p>
            <a:pPr marL="128588" marR="0" lvl="0" indent="-128588" algn="l" rtl="0">
              <a:lnSpc>
                <a:spcPct val="90000"/>
              </a:lnSpc>
              <a:spcBef>
                <a:spcPts val="750"/>
              </a:spcBef>
              <a:spcAft>
                <a:spcPts val="0"/>
              </a:spcAft>
              <a:buClr>
                <a:schemeClr val="dk1"/>
              </a:buClr>
              <a:buSzPts val="1500"/>
              <a:buFont typeface="Arial"/>
              <a:buChar char="•"/>
            </a:pPr>
            <a:r>
              <a:rPr lang="en-US" sz="1600" b="0" i="0" u="none" strike="noStrike" cap="none">
                <a:solidFill>
                  <a:schemeClr val="dk1"/>
                </a:solidFill>
                <a:latin typeface="Calibri"/>
                <a:ea typeface="Calibri"/>
                <a:cs typeface="Calibri"/>
                <a:sym typeface="Calibri"/>
              </a:rPr>
              <a:t>Jennifer Austin, Director of Grants Fiscal Management (</a:t>
            </a:r>
            <a:r>
              <a:rPr lang="en-US" sz="1600" b="0" i="0" u="sng" strike="noStrike" cap="none">
                <a:solidFill>
                  <a:schemeClr val="hlink"/>
                </a:solidFill>
                <a:latin typeface="Calibri"/>
                <a:ea typeface="Calibri"/>
                <a:cs typeface="Calibri"/>
                <a:sym typeface="Calibri"/>
                <a:hlinkClick r:id="rId12"/>
              </a:rPr>
              <a:t>Austin_j@cde.state.co.us</a:t>
            </a:r>
            <a:r>
              <a:rPr lang="en-US" sz="1600" b="0" i="0" u="none" strike="noStrike" cap="none">
                <a:solidFill>
                  <a:schemeClr val="dk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a:p>
            <a:pPr marL="128588" marR="0" lvl="0" indent="-128588" algn="l" rtl="0">
              <a:lnSpc>
                <a:spcPct val="90000"/>
              </a:lnSpc>
              <a:spcBef>
                <a:spcPts val="750"/>
              </a:spcBef>
              <a:spcAft>
                <a:spcPts val="0"/>
              </a:spcAft>
              <a:buClr>
                <a:schemeClr val="dk1"/>
              </a:buClr>
              <a:buSzPts val="1500"/>
              <a:buFont typeface="Arial"/>
              <a:buChar char="•"/>
            </a:pPr>
            <a:r>
              <a:rPr lang="en-US" sz="1600" b="0" i="0" u="none" strike="noStrike" cap="none">
                <a:solidFill>
                  <a:schemeClr val="dk1"/>
                </a:solidFill>
                <a:latin typeface="Calibri"/>
                <a:ea typeface="Calibri"/>
                <a:cs typeface="Calibri"/>
                <a:sym typeface="Calibri"/>
              </a:rPr>
              <a:t>Robert Hawkins, Grants Fiscal Analyst (</a:t>
            </a:r>
            <a:r>
              <a:rPr lang="en-US" sz="1600" b="0" i="0" u="sng" strike="noStrike" cap="none">
                <a:solidFill>
                  <a:schemeClr val="hlink"/>
                </a:solidFill>
                <a:latin typeface="Calibri"/>
                <a:ea typeface="Calibri"/>
                <a:cs typeface="Calibri"/>
                <a:sym typeface="Calibri"/>
                <a:hlinkClick r:id="rId13"/>
              </a:rPr>
              <a:t>Hawkins_s@cde.state.co.us</a:t>
            </a:r>
            <a:r>
              <a:rPr lang="en-US" sz="1600" b="0" i="0" u="none" strike="noStrike" cap="none">
                <a:solidFill>
                  <a:schemeClr val="dk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a:p>
            <a:pPr marL="128588" marR="0" lvl="0" indent="-128588" algn="l" rtl="0">
              <a:lnSpc>
                <a:spcPct val="90000"/>
              </a:lnSpc>
              <a:spcBef>
                <a:spcPts val="750"/>
              </a:spcBef>
              <a:spcAft>
                <a:spcPts val="0"/>
              </a:spcAft>
              <a:buClr>
                <a:schemeClr val="dk1"/>
              </a:buClr>
              <a:buSzPts val="1500"/>
              <a:buFont typeface="Arial"/>
              <a:buChar char="•"/>
            </a:pPr>
            <a:r>
              <a:rPr lang="en-US" sz="1600" b="0" i="0" u="none" strike="noStrike" cap="none">
                <a:solidFill>
                  <a:schemeClr val="dk1"/>
                </a:solidFill>
                <a:latin typeface="Calibri"/>
                <a:ea typeface="Calibri"/>
                <a:cs typeface="Calibri"/>
                <a:sym typeface="Calibri"/>
              </a:rPr>
              <a:t>Steven Kaleda, Grants Fiscal Analyst (</a:t>
            </a:r>
            <a:r>
              <a:rPr lang="en-US" sz="1600" b="0" i="0" u="sng" strike="noStrike" cap="none">
                <a:solidFill>
                  <a:schemeClr val="hlink"/>
                </a:solidFill>
                <a:latin typeface="Calibri"/>
                <a:ea typeface="Calibri"/>
                <a:cs typeface="Calibri"/>
                <a:sym typeface="Calibri"/>
                <a:hlinkClick r:id="rId14"/>
              </a:rPr>
              <a:t>Kaleda_s@cde.state.co.us</a:t>
            </a:r>
            <a:r>
              <a:rPr lang="en-US" sz="1600" b="0" i="0" u="none" strike="noStrike" cap="none">
                <a:solidFill>
                  <a:schemeClr val="dk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a:p>
            <a:pPr marL="128588" marR="0" lvl="0" indent="-128588" algn="l" rtl="0">
              <a:lnSpc>
                <a:spcPct val="90000"/>
              </a:lnSpc>
              <a:spcBef>
                <a:spcPts val="750"/>
              </a:spcBef>
              <a:spcAft>
                <a:spcPts val="0"/>
              </a:spcAft>
              <a:buClr>
                <a:schemeClr val="dk1"/>
              </a:buClr>
              <a:buSzPts val="1500"/>
              <a:buFont typeface="Arial"/>
              <a:buChar char="•"/>
            </a:pPr>
            <a:r>
              <a:rPr lang="en-US" sz="1600" b="0" i="0" u="none" strike="noStrike" cap="none">
                <a:solidFill>
                  <a:schemeClr val="dk1"/>
                </a:solidFill>
                <a:latin typeface="Calibri"/>
                <a:ea typeface="Calibri"/>
                <a:cs typeface="Calibri"/>
                <a:sym typeface="Calibri"/>
              </a:rPr>
              <a:t>ESSER Team</a:t>
            </a:r>
            <a:endParaRPr sz="1400" b="0" i="0" u="none" strike="noStrike" cap="none">
              <a:solidFill>
                <a:srgbClr val="000000"/>
              </a:solidFill>
              <a:latin typeface="Arial"/>
              <a:ea typeface="Arial"/>
              <a:cs typeface="Arial"/>
              <a:sym typeface="Arial"/>
            </a:endParaRPr>
          </a:p>
          <a:p>
            <a:pPr marL="471488" marR="0" lvl="1" indent="-128587" algn="l" rtl="0">
              <a:lnSpc>
                <a:spcPct val="90000"/>
              </a:lnSpc>
              <a:spcBef>
                <a:spcPts val="375"/>
              </a:spcBef>
              <a:spcAft>
                <a:spcPts val="0"/>
              </a:spcAft>
              <a:buClr>
                <a:schemeClr val="dk1"/>
              </a:buClr>
              <a:buSzPts val="1500"/>
              <a:buFont typeface="Arial"/>
              <a:buChar char="•"/>
            </a:pPr>
            <a:r>
              <a:rPr lang="en-US" sz="1200" b="0" i="0" u="none" strike="noStrike" cap="none">
                <a:solidFill>
                  <a:schemeClr val="dk1"/>
                </a:solidFill>
                <a:latin typeface="Calibri"/>
                <a:ea typeface="Calibri"/>
                <a:cs typeface="Calibri"/>
                <a:sym typeface="Calibri"/>
              </a:rPr>
              <a:t>Bill Parsley, ESSER Fiscal Monitoring Supervisor (</a:t>
            </a:r>
            <a:r>
              <a:rPr lang="en-US" sz="1200" b="0" i="0" u="sng" strike="noStrike" cap="none">
                <a:solidFill>
                  <a:schemeClr val="hlink"/>
                </a:solidFill>
                <a:latin typeface="Calibri"/>
                <a:ea typeface="Calibri"/>
                <a:cs typeface="Calibri"/>
                <a:sym typeface="Calibri"/>
                <a:hlinkClick r:id="rId15"/>
              </a:rPr>
              <a:t>parsley_w@cde.state.co.us</a:t>
            </a:r>
            <a:r>
              <a:rPr lang="en-US" sz="1200" b="0" i="0" u="none" strike="noStrike" cap="none">
                <a:solidFill>
                  <a:schemeClr val="dk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a:p>
            <a:pPr marL="471488" marR="0" lvl="1" indent="-128587" algn="l" rtl="0">
              <a:lnSpc>
                <a:spcPct val="90000"/>
              </a:lnSpc>
              <a:spcBef>
                <a:spcPts val="375"/>
              </a:spcBef>
              <a:spcAft>
                <a:spcPts val="0"/>
              </a:spcAft>
              <a:buClr>
                <a:schemeClr val="dk1"/>
              </a:buClr>
              <a:buSzPts val="1500"/>
              <a:buFont typeface="Arial"/>
              <a:buChar char="•"/>
            </a:pPr>
            <a:r>
              <a:rPr lang="en-US" sz="1200" b="0" i="0" u="none" strike="noStrike" cap="none">
                <a:solidFill>
                  <a:schemeClr val="dk1"/>
                </a:solidFill>
                <a:latin typeface="Calibri"/>
                <a:ea typeface="Calibri"/>
                <a:cs typeface="Calibri"/>
                <a:sym typeface="Calibri"/>
              </a:rPr>
              <a:t>Hilery Morris, ESSER Fiscal Monitoring (</a:t>
            </a:r>
            <a:r>
              <a:rPr lang="en-US" sz="1200" b="0" i="0" u="sng" strike="noStrike" cap="none">
                <a:solidFill>
                  <a:schemeClr val="hlink"/>
                </a:solidFill>
                <a:latin typeface="Calibri"/>
                <a:ea typeface="Calibri"/>
                <a:cs typeface="Calibri"/>
                <a:sym typeface="Calibri"/>
                <a:hlinkClick r:id="rId16"/>
              </a:rPr>
              <a:t>morris_h@cde.state.co.us</a:t>
            </a:r>
            <a:r>
              <a:rPr lang="en-US" sz="1200" b="0" i="0" u="none" strike="noStrike" cap="none">
                <a:solidFill>
                  <a:schemeClr val="dk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a:p>
            <a:pPr marL="471488" marR="0" lvl="1" indent="-128587" algn="l" rtl="0">
              <a:lnSpc>
                <a:spcPct val="90000"/>
              </a:lnSpc>
              <a:spcBef>
                <a:spcPts val="375"/>
              </a:spcBef>
              <a:spcAft>
                <a:spcPts val="0"/>
              </a:spcAft>
              <a:buClr>
                <a:schemeClr val="dk1"/>
              </a:buClr>
              <a:buSzPts val="1500"/>
              <a:buFont typeface="Arial"/>
              <a:buChar char="•"/>
            </a:pPr>
            <a:r>
              <a:rPr lang="en-US" sz="1200" b="0" i="0" u="none" strike="noStrike" cap="none">
                <a:solidFill>
                  <a:schemeClr val="dk1"/>
                </a:solidFill>
                <a:latin typeface="Calibri"/>
                <a:ea typeface="Calibri"/>
                <a:cs typeface="Calibri"/>
                <a:sym typeface="Calibri"/>
              </a:rPr>
              <a:t>Sharon Mackey, ESSER Fiscal Monitoring (</a:t>
            </a:r>
            <a:r>
              <a:rPr lang="en-US" sz="1200" b="0" i="0" u="sng" strike="noStrike" cap="none">
                <a:solidFill>
                  <a:schemeClr val="hlink"/>
                </a:solidFill>
                <a:latin typeface="Calibri"/>
                <a:ea typeface="Calibri"/>
                <a:cs typeface="Calibri"/>
                <a:sym typeface="Calibri"/>
                <a:hlinkClick r:id="rId17"/>
              </a:rPr>
              <a:t>mackey_s@cde.state.co.us</a:t>
            </a:r>
            <a:r>
              <a:rPr lang="en-US" sz="1200" b="0" i="0" u="none" strike="noStrike" cap="none">
                <a:solidFill>
                  <a:schemeClr val="dk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p13"/>
          <p:cNvSpPr txBox="1">
            <a:spLocks noGrp="1"/>
          </p:cNvSpPr>
          <p:nvPr>
            <p:ph type="title"/>
          </p:nvPr>
        </p:nvSpPr>
        <p:spPr>
          <a:xfrm>
            <a:off x="326926" y="254514"/>
            <a:ext cx="8109153" cy="756418"/>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lt1"/>
              </a:buClr>
              <a:buSzPts val="2400"/>
              <a:buFont typeface="Arial"/>
              <a:buNone/>
            </a:pPr>
            <a:r>
              <a:rPr lang="en-US"/>
              <a:t>ESSER Office Hours</a:t>
            </a:r>
            <a:endParaRPr/>
          </a:p>
        </p:txBody>
      </p:sp>
      <p:sp>
        <p:nvSpPr>
          <p:cNvPr id="96" name="Google Shape;96;p13"/>
          <p:cNvSpPr txBox="1">
            <a:spLocks noGrp="1"/>
          </p:cNvSpPr>
          <p:nvPr>
            <p:ph type="body" idx="1"/>
          </p:nvPr>
        </p:nvSpPr>
        <p:spPr>
          <a:xfrm>
            <a:off x="838200" y="1463040"/>
            <a:ext cx="10515600" cy="4640674"/>
          </a:xfrm>
          <a:prstGeom prst="rect">
            <a:avLst/>
          </a:prstGeom>
          <a:noFill/>
          <a:ln>
            <a:noFill/>
          </a:ln>
        </p:spPr>
        <p:txBody>
          <a:bodyPr spcFirstLastPara="1" wrap="square" lIns="0" tIns="0" rIns="0" bIns="34275" anchor="t" anchorCtr="0">
            <a:noAutofit/>
          </a:bodyPr>
          <a:lstStyle/>
          <a:p>
            <a:pPr marL="0" lvl="0" indent="0" algn="l" rtl="0">
              <a:lnSpc>
                <a:spcPct val="90000"/>
              </a:lnSpc>
              <a:spcBef>
                <a:spcPts val="0"/>
              </a:spcBef>
              <a:spcAft>
                <a:spcPts val="0"/>
              </a:spcAft>
              <a:buSzPts val="2400"/>
              <a:buNone/>
            </a:pPr>
            <a:r>
              <a:rPr lang="en-US" sz="2400" b="1" u="sng" dirty="0"/>
              <a:t>Topics</a:t>
            </a:r>
            <a:endParaRPr dirty="0"/>
          </a:p>
          <a:p>
            <a:pPr marL="257175" lvl="0" indent="-257175" algn="l" rtl="0">
              <a:lnSpc>
                <a:spcPct val="90000"/>
              </a:lnSpc>
              <a:spcBef>
                <a:spcPts val="0"/>
              </a:spcBef>
              <a:spcAft>
                <a:spcPts val="0"/>
              </a:spcAft>
              <a:buSzPts val="2400"/>
              <a:buChar char="•"/>
            </a:pPr>
            <a:r>
              <a:rPr lang="en-US" sz="2400" dirty="0"/>
              <a:t>CRF Monitoring Q&amp;A</a:t>
            </a:r>
            <a:endParaRPr dirty="0"/>
          </a:p>
          <a:p>
            <a:pPr marL="228600" lvl="0" indent="-228600" algn="l" rtl="0">
              <a:lnSpc>
                <a:spcPct val="90000"/>
              </a:lnSpc>
              <a:spcBef>
                <a:spcPts val="375"/>
              </a:spcBef>
              <a:spcAft>
                <a:spcPts val="0"/>
              </a:spcAft>
              <a:buSzPts val="2000"/>
              <a:buChar char="•"/>
            </a:pPr>
            <a:r>
              <a:rPr lang="en-US" sz="2400" dirty="0"/>
              <a:t>Indirect Cost Rate Training ~ Grants Fiscal Management Unit</a:t>
            </a:r>
            <a:endParaRPr dirty="0"/>
          </a:p>
          <a:p>
            <a:pPr marL="228600" lvl="0" indent="-228600" algn="l" rtl="0">
              <a:lnSpc>
                <a:spcPct val="90000"/>
              </a:lnSpc>
              <a:spcBef>
                <a:spcPts val="375"/>
              </a:spcBef>
              <a:spcAft>
                <a:spcPts val="0"/>
              </a:spcAft>
              <a:buSzPts val="2000"/>
              <a:buChar char="•"/>
            </a:pPr>
            <a:r>
              <a:rPr lang="en-US" sz="2400" dirty="0"/>
              <a:t>Evidence-Based Curricula and Resources ~ Standards and Instructions Unit</a:t>
            </a:r>
            <a:endParaRPr dirty="0"/>
          </a:p>
          <a:p>
            <a:pPr marL="228600" lvl="0" indent="-228600" algn="l" rtl="0">
              <a:lnSpc>
                <a:spcPct val="90000"/>
              </a:lnSpc>
              <a:spcBef>
                <a:spcPts val="375"/>
              </a:spcBef>
              <a:spcAft>
                <a:spcPts val="0"/>
              </a:spcAft>
              <a:buSzPts val="2000"/>
              <a:buChar char="•"/>
            </a:pPr>
            <a:r>
              <a:rPr lang="en-US" sz="2400" dirty="0"/>
              <a:t>Updates and Announcements</a:t>
            </a:r>
            <a:endParaRPr dirty="0"/>
          </a:p>
          <a:p>
            <a:pPr marL="228600" lvl="0" indent="-101600" algn="l" rtl="0">
              <a:lnSpc>
                <a:spcPct val="90000"/>
              </a:lnSpc>
              <a:spcBef>
                <a:spcPts val="375"/>
              </a:spcBef>
              <a:spcAft>
                <a:spcPts val="0"/>
              </a:spcAft>
              <a:buSzPts val="2000"/>
              <a:buNone/>
            </a:pPr>
            <a:endParaRPr sz="2400" dirty="0"/>
          </a:p>
        </p:txBody>
      </p:sp>
      <p:sp>
        <p:nvSpPr>
          <p:cNvPr id="97" name="Google Shape;97;p13"/>
          <p:cNvSpPr txBox="1">
            <a:spLocks noGrp="1"/>
          </p:cNvSpPr>
          <p:nvPr>
            <p:ph type="sldNum" idx="12"/>
          </p:nvPr>
        </p:nvSpPr>
        <p:spPr>
          <a:xfrm>
            <a:off x="297428" y="6427021"/>
            <a:ext cx="2743200" cy="365125"/>
          </a:xfrm>
          <a:prstGeom prst="rect">
            <a:avLst/>
          </a:prstGeom>
          <a:noFill/>
          <a:ln>
            <a:noFill/>
          </a:ln>
        </p:spPr>
        <p:txBody>
          <a:bodyPr spcFirstLastPara="1" wrap="square" lIns="68550" tIns="34275" rIns="68550" bIns="34275" anchor="t" anchorCtr="0">
            <a:noAutofit/>
          </a:bodyPr>
          <a:lstStyle/>
          <a:p>
            <a:pPr marL="0" lvl="0" indent="0" algn="l" rtl="0">
              <a:lnSpc>
                <a:spcPct val="100000"/>
              </a:lnSpc>
              <a:spcBef>
                <a:spcPts val="0"/>
              </a:spcBef>
              <a:spcAft>
                <a:spcPts val="0"/>
              </a:spcAft>
              <a:buSzPts val="1200"/>
              <a:buNone/>
            </a:pPr>
            <a:fld id="{00000000-1234-1234-1234-123412341234}" type="slidenum">
              <a:rPr lang="en-US"/>
              <a:t>3</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p14"/>
          <p:cNvSpPr txBox="1">
            <a:spLocks noGrp="1"/>
          </p:cNvSpPr>
          <p:nvPr>
            <p:ph type="ctrTitle"/>
          </p:nvPr>
        </p:nvSpPr>
        <p:spPr>
          <a:xfrm>
            <a:off x="914400" y="2595716"/>
            <a:ext cx="10363200" cy="23376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lt1"/>
              </a:buClr>
              <a:buSzPts val="4000"/>
              <a:buFont typeface="Arial"/>
              <a:buNone/>
            </a:pPr>
            <a:r>
              <a:rPr lang="en-US"/>
              <a:t>CRF Monitoring</a:t>
            </a:r>
            <a:br>
              <a:rPr lang="en-US"/>
            </a:br>
            <a:br>
              <a:rPr lang="en-US"/>
            </a:br>
            <a:endParaRPr b="1"/>
          </a:p>
        </p:txBody>
      </p:sp>
      <p:sp>
        <p:nvSpPr>
          <p:cNvPr id="103" name="Google Shape;103;p14"/>
          <p:cNvSpPr txBox="1">
            <a:spLocks noGrp="1"/>
          </p:cNvSpPr>
          <p:nvPr>
            <p:ph type="sldNum" idx="12"/>
          </p:nvPr>
        </p:nvSpPr>
        <p:spPr>
          <a:xfrm>
            <a:off x="297428" y="6427021"/>
            <a:ext cx="2743200" cy="3651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200"/>
              <a:buNone/>
            </a:pPr>
            <a:fld id="{00000000-1234-1234-1234-123412341234}" type="slidenum">
              <a:rPr lang="en-US"/>
              <a:t>4</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1FE206-1AAF-421B-B01F-8E0C6181D659}"/>
              </a:ext>
            </a:extLst>
          </p:cNvPr>
          <p:cNvSpPr>
            <a:spLocks noGrp="1"/>
          </p:cNvSpPr>
          <p:nvPr>
            <p:ph type="ctrTitle"/>
          </p:nvPr>
        </p:nvSpPr>
        <p:spPr/>
        <p:txBody>
          <a:bodyPr/>
          <a:lstStyle/>
          <a:p>
            <a:r>
              <a:rPr lang="en-US" dirty="0"/>
              <a:t>KPMG Risk Assessment</a:t>
            </a:r>
            <a:br>
              <a:rPr lang="en-US" dirty="0"/>
            </a:br>
            <a:r>
              <a:rPr lang="en-US" dirty="0"/>
              <a:t>Overview </a:t>
            </a:r>
          </a:p>
        </p:txBody>
      </p:sp>
    </p:spTree>
    <p:extLst>
      <p:ext uri="{BB962C8B-B14F-4D97-AF65-F5344CB8AC3E}">
        <p14:creationId xmlns:p14="http://schemas.microsoft.com/office/powerpoint/2010/main" val="36741072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031759-9A4B-4082-ADED-386E068801FC}"/>
              </a:ext>
            </a:extLst>
          </p:cNvPr>
          <p:cNvSpPr txBox="1"/>
          <p:nvPr/>
        </p:nvSpPr>
        <p:spPr>
          <a:xfrm>
            <a:off x="1893117" y="58724"/>
            <a:ext cx="7222921" cy="335559"/>
          </a:xfrm>
          <a:prstGeom prst="rect">
            <a:avLst/>
          </a:prstGeom>
          <a:noFill/>
        </p:spPr>
        <p:txBody>
          <a:bodyPr wrap="square" lIns="54610" tIns="54610" rIns="54610" bIns="54610" rtlCol="0">
            <a:noAutofit/>
          </a:bodyPr>
          <a:lstStyle/>
          <a:p>
            <a:pPr>
              <a:spcAft>
                <a:spcPts val="600"/>
              </a:spcAft>
              <a:buClrTx/>
            </a:pPr>
            <a:r>
              <a:rPr lang="en-US" sz="2400" kern="1200" dirty="0">
                <a:solidFill>
                  <a:srgbClr val="00338D"/>
                </a:solidFill>
                <a:ea typeface="+mn-ea"/>
                <a:cs typeface="+mn-cs"/>
              </a:rPr>
              <a:t>Grantee Information</a:t>
            </a:r>
          </a:p>
        </p:txBody>
      </p:sp>
      <p:pic>
        <p:nvPicPr>
          <p:cNvPr id="4" name="Picture 3" descr="Guarantee information.">
            <a:extLst>
              <a:ext uri="{FF2B5EF4-FFF2-40B4-BE49-F238E27FC236}">
                <a16:creationId xmlns:a16="http://schemas.microsoft.com/office/drawing/2014/main" id="{3B7FB122-672D-4D04-BDE2-619BE05294E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93116" y="604006"/>
            <a:ext cx="8143970" cy="4370664"/>
          </a:xfrm>
          <a:prstGeom prst="rect">
            <a:avLst/>
          </a:prstGeom>
        </p:spPr>
      </p:pic>
      <p:sp>
        <p:nvSpPr>
          <p:cNvPr id="6" name="TextBox 5">
            <a:extLst>
              <a:ext uri="{FF2B5EF4-FFF2-40B4-BE49-F238E27FC236}">
                <a16:creationId xmlns:a16="http://schemas.microsoft.com/office/drawing/2014/main" id="{0961A420-6BDD-467D-8828-7A0B97984BD8}"/>
              </a:ext>
            </a:extLst>
          </p:cNvPr>
          <p:cNvSpPr txBox="1"/>
          <p:nvPr/>
        </p:nvSpPr>
        <p:spPr>
          <a:xfrm>
            <a:off x="2111229" y="5083729"/>
            <a:ext cx="8271021" cy="662731"/>
          </a:xfrm>
          <a:prstGeom prst="rect">
            <a:avLst/>
          </a:prstGeom>
          <a:noFill/>
        </p:spPr>
        <p:txBody>
          <a:bodyPr wrap="square" lIns="54610" tIns="54610" rIns="54610" bIns="54610" rtlCol="0">
            <a:noAutofit/>
          </a:bodyPr>
          <a:lstStyle/>
          <a:p>
            <a:pPr>
              <a:spcAft>
                <a:spcPts val="600"/>
              </a:spcAft>
              <a:buClrTx/>
            </a:pPr>
            <a:r>
              <a:rPr lang="en-US" sz="1200" b="1" u="sng" kern="1200" dirty="0">
                <a:solidFill>
                  <a:srgbClr val="00338D"/>
                </a:solidFill>
                <a:ea typeface="+mn-ea"/>
                <a:cs typeface="+mn-cs"/>
              </a:rPr>
              <a:t>Purpose</a:t>
            </a:r>
            <a:r>
              <a:rPr lang="en-US" sz="1200" b="1" kern="1200" dirty="0">
                <a:solidFill>
                  <a:srgbClr val="00338D"/>
                </a:solidFill>
                <a:ea typeface="+mn-ea"/>
                <a:cs typeface="+mn-cs"/>
              </a:rPr>
              <a:t>: </a:t>
            </a:r>
            <a:r>
              <a:rPr lang="en-US" sz="1200" kern="1200" dirty="0">
                <a:solidFill>
                  <a:srgbClr val="00338D"/>
                </a:solidFill>
                <a:ea typeface="+mn-ea"/>
                <a:cs typeface="+mn-cs"/>
              </a:rPr>
              <a:t>to provide a high-level overview of the grant requirements and fiscal background </a:t>
            </a:r>
          </a:p>
          <a:p>
            <a:pPr>
              <a:spcAft>
                <a:spcPts val="600"/>
              </a:spcAft>
              <a:buClrTx/>
            </a:pPr>
            <a:r>
              <a:rPr lang="en-US" sz="1200" b="1" u="sng" kern="1200" dirty="0">
                <a:solidFill>
                  <a:srgbClr val="00338D"/>
                </a:solidFill>
                <a:ea typeface="+mn-ea"/>
                <a:cs typeface="+mn-cs"/>
              </a:rPr>
              <a:t>Section Requirements</a:t>
            </a:r>
            <a:r>
              <a:rPr lang="en-US" sz="1200" b="1" kern="1200" dirty="0">
                <a:solidFill>
                  <a:srgbClr val="00338D"/>
                </a:solidFill>
                <a:ea typeface="+mn-ea"/>
                <a:cs typeface="+mn-cs"/>
              </a:rPr>
              <a:t>: </a:t>
            </a:r>
            <a:r>
              <a:rPr lang="en-US" sz="1200" kern="1200" dirty="0">
                <a:solidFill>
                  <a:srgbClr val="00338D"/>
                </a:solidFill>
                <a:ea typeface="+mn-ea"/>
                <a:cs typeface="+mn-cs"/>
              </a:rPr>
              <a:t>1. Enter the name of the LEA official completing the risk assessment and the date of completion</a:t>
            </a:r>
          </a:p>
          <a:p>
            <a:pPr>
              <a:spcAft>
                <a:spcPts val="600"/>
              </a:spcAft>
              <a:buClrTx/>
            </a:pPr>
            <a:r>
              <a:rPr lang="en-US" sz="1200" kern="1200" dirty="0">
                <a:solidFill>
                  <a:srgbClr val="00338D"/>
                </a:solidFill>
                <a:ea typeface="+mn-ea"/>
                <a:cs typeface="+mn-cs"/>
              </a:rPr>
              <a:t>                                        2. Verify the Grant Amount that was prepopulated in the assessment is accurate</a:t>
            </a:r>
          </a:p>
          <a:p>
            <a:pPr>
              <a:spcAft>
                <a:spcPts val="600"/>
              </a:spcAft>
              <a:buClrTx/>
            </a:pPr>
            <a:r>
              <a:rPr lang="en-US" sz="1200" kern="1200" dirty="0">
                <a:solidFill>
                  <a:srgbClr val="00338D"/>
                </a:solidFill>
                <a:ea typeface="+mn-ea"/>
                <a:cs typeface="+mn-cs"/>
              </a:rPr>
              <a:t>                                        3. If the Grant Amount is inaccurate, report the correct amount  </a:t>
            </a:r>
          </a:p>
        </p:txBody>
      </p:sp>
      <p:sp>
        <p:nvSpPr>
          <p:cNvPr id="3" name="Title 2">
            <a:extLst>
              <a:ext uri="{FF2B5EF4-FFF2-40B4-BE49-F238E27FC236}">
                <a16:creationId xmlns:a16="http://schemas.microsoft.com/office/drawing/2014/main" id="{9CF3C759-4AB1-49B7-8685-814A29BD3D8D}"/>
              </a:ext>
            </a:extLst>
          </p:cNvPr>
          <p:cNvSpPr>
            <a:spLocks noGrp="1"/>
          </p:cNvSpPr>
          <p:nvPr>
            <p:ph type="title"/>
          </p:nvPr>
        </p:nvSpPr>
        <p:spPr>
          <a:xfrm>
            <a:off x="996317" y="-518400"/>
            <a:ext cx="10185600" cy="518400"/>
          </a:xfrm>
        </p:spPr>
        <p:txBody>
          <a:bodyPr vert="horz" lIns="0" tIns="0" rIns="0" bIns="0" rtlCol="0" anchor="b" anchorCtr="0">
            <a:noAutofit/>
          </a:bodyPr>
          <a:lstStyle/>
          <a:p>
            <a:r>
              <a:rPr lang="en-US" dirty="0"/>
              <a:t>Grantee Information</a:t>
            </a:r>
          </a:p>
        </p:txBody>
      </p:sp>
    </p:spTree>
    <p:extLst>
      <p:ext uri="{BB962C8B-B14F-4D97-AF65-F5344CB8AC3E}">
        <p14:creationId xmlns:p14="http://schemas.microsoft.com/office/powerpoint/2010/main" val="35313487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031759-9A4B-4082-ADED-386E068801FC}"/>
              </a:ext>
            </a:extLst>
          </p:cNvPr>
          <p:cNvSpPr txBox="1"/>
          <p:nvPr/>
        </p:nvSpPr>
        <p:spPr>
          <a:xfrm>
            <a:off x="1893117" y="142731"/>
            <a:ext cx="7222921" cy="335559"/>
          </a:xfrm>
          <a:prstGeom prst="rect">
            <a:avLst/>
          </a:prstGeom>
          <a:noFill/>
        </p:spPr>
        <p:txBody>
          <a:bodyPr wrap="square" lIns="54610" tIns="54610" rIns="54610" bIns="54610" rtlCol="0">
            <a:noAutofit/>
          </a:bodyPr>
          <a:lstStyle/>
          <a:p>
            <a:pPr>
              <a:spcAft>
                <a:spcPts val="600"/>
              </a:spcAft>
              <a:buClrTx/>
            </a:pPr>
            <a:r>
              <a:rPr lang="en-US" sz="2400" kern="1200" dirty="0">
                <a:solidFill>
                  <a:srgbClr val="00338D"/>
                </a:solidFill>
                <a:ea typeface="+mn-ea"/>
                <a:cs typeface="+mn-cs"/>
              </a:rPr>
              <a:t>Grant Overview</a:t>
            </a:r>
          </a:p>
        </p:txBody>
      </p:sp>
      <p:sp>
        <p:nvSpPr>
          <p:cNvPr id="6" name="TextBox 5">
            <a:extLst>
              <a:ext uri="{FF2B5EF4-FFF2-40B4-BE49-F238E27FC236}">
                <a16:creationId xmlns:a16="http://schemas.microsoft.com/office/drawing/2014/main" id="{0961A420-6BDD-467D-8828-7A0B97984BD8}"/>
              </a:ext>
            </a:extLst>
          </p:cNvPr>
          <p:cNvSpPr txBox="1"/>
          <p:nvPr/>
        </p:nvSpPr>
        <p:spPr>
          <a:xfrm>
            <a:off x="1969269" y="3594568"/>
            <a:ext cx="8253461" cy="662731"/>
          </a:xfrm>
          <a:prstGeom prst="rect">
            <a:avLst/>
          </a:prstGeom>
          <a:noFill/>
        </p:spPr>
        <p:txBody>
          <a:bodyPr wrap="square" lIns="54610" tIns="54610" rIns="54610" bIns="54610" rtlCol="0">
            <a:noAutofit/>
          </a:bodyPr>
          <a:lstStyle/>
          <a:p>
            <a:pPr>
              <a:spcAft>
                <a:spcPts val="600"/>
              </a:spcAft>
              <a:buClrTx/>
            </a:pPr>
            <a:r>
              <a:rPr lang="en-US" sz="1300" b="1" u="sng" kern="1200" dirty="0">
                <a:solidFill>
                  <a:srgbClr val="00338D"/>
                </a:solidFill>
                <a:ea typeface="+mn-ea"/>
                <a:cs typeface="+mn-cs"/>
              </a:rPr>
              <a:t>Purpose:</a:t>
            </a:r>
            <a:r>
              <a:rPr lang="en-US" sz="1300" kern="1200" dirty="0">
                <a:solidFill>
                  <a:srgbClr val="00338D"/>
                </a:solidFill>
                <a:ea typeface="+mn-ea"/>
                <a:cs typeface="+mn-cs"/>
              </a:rPr>
              <a:t> to identify risks associated with both past audit findings and the distribution of funds to your LEA’s subrecipients, if applicable.  This section helps to identify patterns of potential risk, which may have been observed in past audit findings. Additionally, understanding the extent to which subrecipients are receiving CRF funds from your LEA helps to tailor our review of your monitoring procedures.</a:t>
            </a:r>
          </a:p>
          <a:p>
            <a:pPr>
              <a:spcAft>
                <a:spcPts val="600"/>
              </a:spcAft>
              <a:buClrTx/>
            </a:pPr>
            <a:r>
              <a:rPr lang="en-US" sz="1300" b="1" u="sng" kern="1200" dirty="0">
                <a:solidFill>
                  <a:srgbClr val="00338D"/>
                </a:solidFill>
                <a:ea typeface="+mn-ea"/>
                <a:cs typeface="+mn-cs"/>
              </a:rPr>
              <a:t>Section Requirements</a:t>
            </a:r>
            <a:r>
              <a:rPr lang="en-US" sz="1300" b="1" kern="1200" dirty="0">
                <a:solidFill>
                  <a:srgbClr val="00338D"/>
                </a:solidFill>
                <a:ea typeface="+mn-ea"/>
                <a:cs typeface="+mn-cs"/>
              </a:rPr>
              <a:t>: </a:t>
            </a:r>
            <a:r>
              <a:rPr lang="en-US" sz="1300" kern="1200" dirty="0">
                <a:solidFill>
                  <a:srgbClr val="00338D"/>
                </a:solidFill>
                <a:ea typeface="+mn-ea"/>
                <a:cs typeface="+mn-cs"/>
              </a:rPr>
              <a:t>1. Utilize the drop-down menus in the “Yes/No” column to answer each question</a:t>
            </a:r>
          </a:p>
          <a:p>
            <a:pPr>
              <a:spcAft>
                <a:spcPts val="600"/>
              </a:spcAft>
              <a:buClrTx/>
            </a:pPr>
            <a:r>
              <a:rPr lang="en-US" sz="1300" kern="1200" dirty="0">
                <a:solidFill>
                  <a:srgbClr val="00338D"/>
                </a:solidFill>
                <a:ea typeface="+mn-ea"/>
                <a:cs typeface="+mn-cs"/>
              </a:rPr>
              <a:t>                                        2. If necessary, provide additional information in the “Comments for Consideration”   		    box of the below section </a:t>
            </a:r>
          </a:p>
          <a:p>
            <a:pPr>
              <a:spcAft>
                <a:spcPts val="600"/>
              </a:spcAft>
              <a:buClrTx/>
            </a:pPr>
            <a:r>
              <a:rPr lang="en-US" sz="1200" kern="1200" dirty="0">
                <a:solidFill>
                  <a:srgbClr val="00338D"/>
                </a:solidFill>
                <a:ea typeface="+mn-ea"/>
                <a:cs typeface="+mn-cs"/>
              </a:rPr>
              <a:t>                                   </a:t>
            </a:r>
          </a:p>
        </p:txBody>
      </p:sp>
      <p:pic>
        <p:nvPicPr>
          <p:cNvPr id="5" name="Picture 4" descr="Grant overview.">
            <a:extLst>
              <a:ext uri="{FF2B5EF4-FFF2-40B4-BE49-F238E27FC236}">
                <a16:creationId xmlns:a16="http://schemas.microsoft.com/office/drawing/2014/main" id="{0F2A030E-D7E4-4993-B322-49010570338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39209" y="922790"/>
            <a:ext cx="8713583" cy="2340645"/>
          </a:xfrm>
          <a:prstGeom prst="rect">
            <a:avLst/>
          </a:prstGeom>
        </p:spPr>
      </p:pic>
      <p:sp>
        <p:nvSpPr>
          <p:cNvPr id="3" name="Title 2">
            <a:extLst>
              <a:ext uri="{FF2B5EF4-FFF2-40B4-BE49-F238E27FC236}">
                <a16:creationId xmlns:a16="http://schemas.microsoft.com/office/drawing/2014/main" id="{81E135AB-DB22-4372-8802-799E73B56C08}"/>
              </a:ext>
            </a:extLst>
          </p:cNvPr>
          <p:cNvSpPr>
            <a:spLocks noGrp="1"/>
          </p:cNvSpPr>
          <p:nvPr>
            <p:ph type="title"/>
          </p:nvPr>
        </p:nvSpPr>
        <p:spPr>
          <a:xfrm>
            <a:off x="996317" y="-518400"/>
            <a:ext cx="10185600" cy="518400"/>
          </a:xfrm>
        </p:spPr>
        <p:txBody>
          <a:bodyPr vert="horz" lIns="0" tIns="0" rIns="0" bIns="0" rtlCol="0" anchor="b" anchorCtr="0">
            <a:noAutofit/>
          </a:bodyPr>
          <a:lstStyle/>
          <a:p>
            <a:r>
              <a:rPr lang="en-US" dirty="0"/>
              <a:t>Grant Overview</a:t>
            </a:r>
          </a:p>
        </p:txBody>
      </p:sp>
    </p:spTree>
    <p:extLst>
      <p:ext uri="{BB962C8B-B14F-4D97-AF65-F5344CB8AC3E}">
        <p14:creationId xmlns:p14="http://schemas.microsoft.com/office/powerpoint/2010/main" val="38885345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031759-9A4B-4082-ADED-386E068801FC}"/>
              </a:ext>
            </a:extLst>
          </p:cNvPr>
          <p:cNvSpPr txBox="1"/>
          <p:nvPr/>
        </p:nvSpPr>
        <p:spPr>
          <a:xfrm>
            <a:off x="1867950" y="186264"/>
            <a:ext cx="7222921" cy="335559"/>
          </a:xfrm>
          <a:prstGeom prst="rect">
            <a:avLst/>
          </a:prstGeom>
          <a:noFill/>
        </p:spPr>
        <p:txBody>
          <a:bodyPr wrap="square" lIns="54610" tIns="54610" rIns="54610" bIns="54610" rtlCol="0">
            <a:noAutofit/>
          </a:bodyPr>
          <a:lstStyle/>
          <a:p>
            <a:pPr>
              <a:spcAft>
                <a:spcPts val="600"/>
              </a:spcAft>
              <a:buClrTx/>
            </a:pPr>
            <a:r>
              <a:rPr lang="en-US" sz="2400" kern="1200" dirty="0">
                <a:solidFill>
                  <a:srgbClr val="00338D"/>
                </a:solidFill>
                <a:ea typeface="+mn-ea"/>
                <a:cs typeface="+mn-cs"/>
              </a:rPr>
              <a:t>CRF Expenditures</a:t>
            </a:r>
          </a:p>
        </p:txBody>
      </p:sp>
      <p:sp>
        <p:nvSpPr>
          <p:cNvPr id="6" name="TextBox 5">
            <a:extLst>
              <a:ext uri="{FF2B5EF4-FFF2-40B4-BE49-F238E27FC236}">
                <a16:creationId xmlns:a16="http://schemas.microsoft.com/office/drawing/2014/main" id="{0961A420-6BDD-467D-8828-7A0B97984BD8}"/>
              </a:ext>
            </a:extLst>
          </p:cNvPr>
          <p:cNvSpPr txBox="1"/>
          <p:nvPr/>
        </p:nvSpPr>
        <p:spPr>
          <a:xfrm>
            <a:off x="1935062" y="4832060"/>
            <a:ext cx="8346573" cy="662731"/>
          </a:xfrm>
          <a:prstGeom prst="rect">
            <a:avLst/>
          </a:prstGeom>
          <a:noFill/>
        </p:spPr>
        <p:txBody>
          <a:bodyPr wrap="square" lIns="54610" tIns="54610" rIns="54610" bIns="54610" rtlCol="0">
            <a:noAutofit/>
          </a:bodyPr>
          <a:lstStyle/>
          <a:p>
            <a:pPr>
              <a:spcAft>
                <a:spcPts val="600"/>
              </a:spcAft>
              <a:buClrTx/>
            </a:pPr>
            <a:endParaRPr lang="en-US" sz="1200" b="1" u="sng" kern="1200" dirty="0">
              <a:solidFill>
                <a:srgbClr val="00338D"/>
              </a:solidFill>
              <a:ea typeface="+mn-ea"/>
              <a:cs typeface="+mn-cs"/>
            </a:endParaRPr>
          </a:p>
          <a:p>
            <a:pPr>
              <a:spcAft>
                <a:spcPts val="600"/>
              </a:spcAft>
              <a:buClrTx/>
            </a:pPr>
            <a:r>
              <a:rPr lang="en-US" sz="1200" b="1" u="sng" kern="1200" dirty="0">
                <a:solidFill>
                  <a:srgbClr val="00338D"/>
                </a:solidFill>
                <a:ea typeface="+mn-ea"/>
                <a:cs typeface="+mn-cs"/>
              </a:rPr>
              <a:t>Purpose:</a:t>
            </a:r>
            <a:r>
              <a:rPr lang="en-US" sz="1200" kern="1200" dirty="0">
                <a:solidFill>
                  <a:srgbClr val="00338D"/>
                </a:solidFill>
                <a:ea typeface="+mn-ea"/>
                <a:cs typeface="+mn-cs"/>
              </a:rPr>
              <a:t> to identify compliance risks associated with Federal grant criteria, and to verify previously reported spend categories.  This section assesses your compliance with the baseline grant criteria and the type of expenditures your LEA incurred with CRF funds.  This will help us clarify the necessary monitoring and tracking procedures. </a:t>
            </a:r>
          </a:p>
          <a:p>
            <a:pPr>
              <a:buClrTx/>
            </a:pPr>
            <a:r>
              <a:rPr lang="en-US" sz="1200" b="1" u="sng" kern="1200" dirty="0">
                <a:solidFill>
                  <a:srgbClr val="00338D"/>
                </a:solidFill>
                <a:ea typeface="+mn-ea"/>
                <a:cs typeface="+mn-cs"/>
              </a:rPr>
              <a:t>Section Requirements</a:t>
            </a:r>
            <a:r>
              <a:rPr lang="en-US" sz="1200" b="1" kern="1200" dirty="0">
                <a:solidFill>
                  <a:srgbClr val="00338D"/>
                </a:solidFill>
                <a:ea typeface="+mn-ea"/>
                <a:cs typeface="+mn-cs"/>
              </a:rPr>
              <a:t>: </a:t>
            </a:r>
            <a:r>
              <a:rPr lang="en-US" sz="1200" kern="1200" dirty="0">
                <a:solidFill>
                  <a:srgbClr val="00338D"/>
                </a:solidFill>
                <a:ea typeface="+mn-ea"/>
                <a:cs typeface="+mn-cs"/>
              </a:rPr>
              <a:t>1. Utilize the drop-down menus in the “Yes/No” column to answer each question</a:t>
            </a:r>
          </a:p>
          <a:p>
            <a:pPr>
              <a:buClrTx/>
            </a:pPr>
            <a:r>
              <a:rPr lang="en-US" sz="1200" kern="1200" dirty="0">
                <a:solidFill>
                  <a:srgbClr val="00338D"/>
                </a:solidFill>
                <a:ea typeface="+mn-ea"/>
                <a:cs typeface="+mn-cs"/>
              </a:rPr>
              <a:t>                                        2. Confirm the spend categories utilizing the drop-down menu in the “Response” box </a:t>
            </a:r>
          </a:p>
          <a:p>
            <a:pPr>
              <a:buClrTx/>
            </a:pPr>
            <a:r>
              <a:rPr lang="en-US" sz="1200" kern="1200" dirty="0">
                <a:solidFill>
                  <a:srgbClr val="00338D"/>
                </a:solidFill>
                <a:ea typeface="+mn-ea"/>
                <a:cs typeface="+mn-cs"/>
              </a:rPr>
              <a:t>                                        3. If necessary, note the correct spend categories in the “Comments for Consideration” box </a:t>
            </a:r>
          </a:p>
          <a:p>
            <a:pPr>
              <a:spcAft>
                <a:spcPts val="600"/>
              </a:spcAft>
              <a:buClrTx/>
            </a:pPr>
            <a:r>
              <a:rPr lang="en-US" sz="1200" kern="1200" dirty="0">
                <a:solidFill>
                  <a:srgbClr val="00338D"/>
                </a:solidFill>
                <a:ea typeface="+mn-ea"/>
                <a:cs typeface="+mn-cs"/>
              </a:rPr>
              <a:t>                                   </a:t>
            </a:r>
          </a:p>
        </p:txBody>
      </p:sp>
      <p:pic>
        <p:nvPicPr>
          <p:cNvPr id="4" name="Picture 3" descr="CRF expenditures.">
            <a:extLst>
              <a:ext uri="{FF2B5EF4-FFF2-40B4-BE49-F238E27FC236}">
                <a16:creationId xmlns:a16="http://schemas.microsoft.com/office/drawing/2014/main" id="{55E838EC-13F7-4988-B47D-057563ACC05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04404" y="704949"/>
            <a:ext cx="5519420" cy="4213606"/>
          </a:xfrm>
          <a:prstGeom prst="rect">
            <a:avLst/>
          </a:prstGeom>
        </p:spPr>
      </p:pic>
      <p:sp>
        <p:nvSpPr>
          <p:cNvPr id="8" name="Arrow: Left 7">
            <a:extLst>
              <a:ext uri="{FF2B5EF4-FFF2-40B4-BE49-F238E27FC236}">
                <a16:creationId xmlns:a16="http://schemas.microsoft.com/office/drawing/2014/main" id="{3C9A9E84-DE5F-4B45-830D-051DA806760E}"/>
              </a:ext>
            </a:extLst>
          </p:cNvPr>
          <p:cNvSpPr/>
          <p:nvPr/>
        </p:nvSpPr>
        <p:spPr>
          <a:xfrm rot="1987625">
            <a:off x="8750174" y="1853679"/>
            <a:ext cx="834159" cy="344525"/>
          </a:xfrm>
          <a:prstGeom prst="lef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buClrTx/>
            </a:pPr>
            <a:r>
              <a:rPr lang="en-US" sz="1100" kern="1200" dirty="0">
                <a:solidFill>
                  <a:prstClr val="white"/>
                </a:solidFill>
                <a:latin typeface="Arial"/>
              </a:rPr>
              <a:t>Confirm</a:t>
            </a:r>
            <a:endParaRPr lang="en-US" sz="1500" kern="1200" dirty="0">
              <a:solidFill>
                <a:prstClr val="white"/>
              </a:solidFill>
              <a:latin typeface="Arial"/>
            </a:endParaRPr>
          </a:p>
        </p:txBody>
      </p:sp>
      <p:sp>
        <p:nvSpPr>
          <p:cNvPr id="3" name="Title 2">
            <a:extLst>
              <a:ext uri="{FF2B5EF4-FFF2-40B4-BE49-F238E27FC236}">
                <a16:creationId xmlns:a16="http://schemas.microsoft.com/office/drawing/2014/main" id="{12DAA7C2-13EF-48EE-BFDB-21C8726B8665}"/>
              </a:ext>
            </a:extLst>
          </p:cNvPr>
          <p:cNvSpPr>
            <a:spLocks noGrp="1"/>
          </p:cNvSpPr>
          <p:nvPr>
            <p:ph type="title"/>
          </p:nvPr>
        </p:nvSpPr>
        <p:spPr>
          <a:xfrm>
            <a:off x="996317" y="-518400"/>
            <a:ext cx="10185600" cy="518400"/>
          </a:xfrm>
        </p:spPr>
        <p:txBody>
          <a:bodyPr vert="horz" lIns="0" tIns="0" rIns="0" bIns="0" rtlCol="0" anchor="b" anchorCtr="0">
            <a:noAutofit/>
          </a:bodyPr>
          <a:lstStyle/>
          <a:p>
            <a:r>
              <a:rPr lang="en-US" dirty="0"/>
              <a:t>CRF Expenditures</a:t>
            </a:r>
          </a:p>
        </p:txBody>
      </p:sp>
    </p:spTree>
    <p:extLst>
      <p:ext uri="{BB962C8B-B14F-4D97-AF65-F5344CB8AC3E}">
        <p14:creationId xmlns:p14="http://schemas.microsoft.com/office/powerpoint/2010/main" val="40705433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031759-9A4B-4082-ADED-386E068801FC}"/>
              </a:ext>
            </a:extLst>
          </p:cNvPr>
          <p:cNvSpPr txBox="1"/>
          <p:nvPr/>
        </p:nvSpPr>
        <p:spPr>
          <a:xfrm>
            <a:off x="1893117" y="142731"/>
            <a:ext cx="7222921" cy="335559"/>
          </a:xfrm>
          <a:prstGeom prst="rect">
            <a:avLst/>
          </a:prstGeom>
          <a:noFill/>
        </p:spPr>
        <p:txBody>
          <a:bodyPr wrap="square" lIns="54610" tIns="54610" rIns="54610" bIns="54610" rtlCol="0">
            <a:noAutofit/>
          </a:bodyPr>
          <a:lstStyle/>
          <a:p>
            <a:pPr>
              <a:spcAft>
                <a:spcPts val="600"/>
              </a:spcAft>
              <a:buClrTx/>
            </a:pPr>
            <a:r>
              <a:rPr lang="en-US" sz="2400" kern="1200" dirty="0">
                <a:solidFill>
                  <a:srgbClr val="00338D"/>
                </a:solidFill>
                <a:ea typeface="+mn-ea"/>
                <a:cs typeface="+mn-cs"/>
              </a:rPr>
              <a:t>Guidance Policies and Procedures </a:t>
            </a:r>
          </a:p>
        </p:txBody>
      </p:sp>
      <p:sp>
        <p:nvSpPr>
          <p:cNvPr id="6" name="TextBox 5">
            <a:extLst>
              <a:ext uri="{FF2B5EF4-FFF2-40B4-BE49-F238E27FC236}">
                <a16:creationId xmlns:a16="http://schemas.microsoft.com/office/drawing/2014/main" id="{0961A420-6BDD-467D-8828-7A0B97984BD8}"/>
              </a:ext>
            </a:extLst>
          </p:cNvPr>
          <p:cNvSpPr txBox="1"/>
          <p:nvPr/>
        </p:nvSpPr>
        <p:spPr>
          <a:xfrm>
            <a:off x="1964577" y="4113793"/>
            <a:ext cx="8253461" cy="662731"/>
          </a:xfrm>
          <a:prstGeom prst="rect">
            <a:avLst/>
          </a:prstGeom>
          <a:noFill/>
        </p:spPr>
        <p:txBody>
          <a:bodyPr wrap="square" lIns="54610" tIns="54610" rIns="54610" bIns="54610" rtlCol="0">
            <a:noAutofit/>
          </a:bodyPr>
          <a:lstStyle/>
          <a:p>
            <a:pPr>
              <a:spcAft>
                <a:spcPts val="600"/>
              </a:spcAft>
              <a:buClrTx/>
            </a:pPr>
            <a:r>
              <a:rPr lang="en-US" sz="1300" b="1" u="sng" kern="1200" dirty="0">
                <a:solidFill>
                  <a:srgbClr val="00338D"/>
                </a:solidFill>
                <a:ea typeface="+mn-ea"/>
                <a:cs typeface="+mn-cs"/>
              </a:rPr>
              <a:t>Purpose:</a:t>
            </a:r>
            <a:r>
              <a:rPr lang="en-US" sz="1300" kern="1200" dirty="0">
                <a:solidFill>
                  <a:srgbClr val="00338D"/>
                </a:solidFill>
                <a:ea typeface="+mn-ea"/>
                <a:cs typeface="+mn-cs"/>
              </a:rPr>
              <a:t> to assess your LEA’s procedures for updating and disseminating CRF guidance and trainings. Having up-to-date information on grant criteria is essential for remaining compliant with Federal and State requirements. This section evaluates your LEA’s policies for staying informed on updated guidance</a:t>
            </a:r>
          </a:p>
          <a:p>
            <a:pPr>
              <a:spcAft>
                <a:spcPts val="600"/>
              </a:spcAft>
              <a:buClrTx/>
            </a:pPr>
            <a:r>
              <a:rPr lang="en-US" sz="1300" b="1" u="sng" kern="1200" dirty="0">
                <a:solidFill>
                  <a:srgbClr val="00338D"/>
                </a:solidFill>
                <a:ea typeface="+mn-ea"/>
                <a:cs typeface="+mn-cs"/>
              </a:rPr>
              <a:t>Section Requirements</a:t>
            </a:r>
            <a:r>
              <a:rPr lang="en-US" sz="1300" b="1" kern="1200" dirty="0">
                <a:solidFill>
                  <a:srgbClr val="00338D"/>
                </a:solidFill>
                <a:ea typeface="+mn-ea"/>
                <a:cs typeface="+mn-cs"/>
              </a:rPr>
              <a:t>: </a:t>
            </a:r>
            <a:r>
              <a:rPr lang="en-US" sz="1300" kern="1200" dirty="0">
                <a:solidFill>
                  <a:srgbClr val="00338D"/>
                </a:solidFill>
                <a:ea typeface="+mn-ea"/>
                <a:cs typeface="+mn-cs"/>
              </a:rPr>
              <a:t>1. Utilize the drop-down menus in the “Yes/No” column to answer each question</a:t>
            </a:r>
          </a:p>
          <a:p>
            <a:pPr>
              <a:spcAft>
                <a:spcPts val="600"/>
              </a:spcAft>
              <a:buClrTx/>
            </a:pPr>
            <a:r>
              <a:rPr lang="en-US" sz="1300" kern="1200" dirty="0">
                <a:solidFill>
                  <a:srgbClr val="00338D"/>
                </a:solidFill>
                <a:ea typeface="+mn-ea"/>
                <a:cs typeface="+mn-cs"/>
              </a:rPr>
              <a:t>                                        2. If necessary, provide additional information in the “Comments for Consideration”   		    box of the below section </a:t>
            </a:r>
          </a:p>
          <a:p>
            <a:pPr>
              <a:spcAft>
                <a:spcPts val="600"/>
              </a:spcAft>
              <a:buClrTx/>
            </a:pPr>
            <a:r>
              <a:rPr lang="en-US" sz="1200" kern="1200" dirty="0">
                <a:solidFill>
                  <a:srgbClr val="00338D"/>
                </a:solidFill>
                <a:ea typeface="+mn-ea"/>
                <a:cs typeface="+mn-cs"/>
              </a:rPr>
              <a:t>                                   </a:t>
            </a:r>
          </a:p>
        </p:txBody>
      </p:sp>
      <p:pic>
        <p:nvPicPr>
          <p:cNvPr id="4" name="Picture 3" descr="Guidance policies and procedures.">
            <a:extLst>
              <a:ext uri="{FF2B5EF4-FFF2-40B4-BE49-F238E27FC236}">
                <a16:creationId xmlns:a16="http://schemas.microsoft.com/office/drawing/2014/main" id="{6B688180-C017-4FFF-B699-7A56997D783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93116" y="741535"/>
            <a:ext cx="8396382" cy="3109013"/>
          </a:xfrm>
          <a:prstGeom prst="rect">
            <a:avLst/>
          </a:prstGeom>
        </p:spPr>
      </p:pic>
      <p:sp>
        <p:nvSpPr>
          <p:cNvPr id="5" name="Title 4">
            <a:extLst>
              <a:ext uri="{FF2B5EF4-FFF2-40B4-BE49-F238E27FC236}">
                <a16:creationId xmlns:a16="http://schemas.microsoft.com/office/drawing/2014/main" id="{157BBF5B-665E-4064-A7F4-32C511ACB6F7}"/>
              </a:ext>
            </a:extLst>
          </p:cNvPr>
          <p:cNvSpPr>
            <a:spLocks noGrp="1"/>
          </p:cNvSpPr>
          <p:nvPr>
            <p:ph type="title"/>
          </p:nvPr>
        </p:nvSpPr>
        <p:spPr>
          <a:xfrm>
            <a:off x="996317" y="-518400"/>
            <a:ext cx="10185600" cy="518400"/>
          </a:xfrm>
        </p:spPr>
        <p:txBody>
          <a:bodyPr vert="horz" lIns="0" tIns="0" rIns="0" bIns="0" rtlCol="0" anchor="b" anchorCtr="0">
            <a:noAutofit/>
          </a:bodyPr>
          <a:lstStyle/>
          <a:p>
            <a:r>
              <a:rPr lang="en-US" dirty="0"/>
              <a:t>Guidance Policies and Procedures</a:t>
            </a:r>
          </a:p>
        </p:txBody>
      </p:sp>
    </p:spTree>
    <p:extLst>
      <p:ext uri="{BB962C8B-B14F-4D97-AF65-F5344CB8AC3E}">
        <p14:creationId xmlns:p14="http://schemas.microsoft.com/office/powerpoint/2010/main" val="15403345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031759-9A4B-4082-ADED-386E068801FC}"/>
              </a:ext>
            </a:extLst>
          </p:cNvPr>
          <p:cNvSpPr txBox="1"/>
          <p:nvPr/>
        </p:nvSpPr>
        <p:spPr>
          <a:xfrm>
            <a:off x="1893117" y="142731"/>
            <a:ext cx="7222921" cy="335559"/>
          </a:xfrm>
          <a:prstGeom prst="rect">
            <a:avLst/>
          </a:prstGeom>
          <a:noFill/>
        </p:spPr>
        <p:txBody>
          <a:bodyPr wrap="square" lIns="54610" tIns="54610" rIns="54610" bIns="54610" rtlCol="0">
            <a:noAutofit/>
          </a:bodyPr>
          <a:lstStyle/>
          <a:p>
            <a:pPr>
              <a:spcAft>
                <a:spcPts val="600"/>
              </a:spcAft>
              <a:buClrTx/>
            </a:pPr>
            <a:r>
              <a:rPr lang="en-US" sz="2400" kern="1200" dirty="0">
                <a:solidFill>
                  <a:srgbClr val="00338D"/>
                </a:solidFill>
                <a:ea typeface="+mn-ea"/>
                <a:cs typeface="+mn-cs"/>
              </a:rPr>
              <a:t>Monitoring Policies and Procedures </a:t>
            </a:r>
          </a:p>
        </p:txBody>
      </p:sp>
      <p:sp>
        <p:nvSpPr>
          <p:cNvPr id="6" name="TextBox 5">
            <a:extLst>
              <a:ext uri="{FF2B5EF4-FFF2-40B4-BE49-F238E27FC236}">
                <a16:creationId xmlns:a16="http://schemas.microsoft.com/office/drawing/2014/main" id="{0961A420-6BDD-467D-8828-7A0B97984BD8}"/>
              </a:ext>
            </a:extLst>
          </p:cNvPr>
          <p:cNvSpPr txBox="1"/>
          <p:nvPr/>
        </p:nvSpPr>
        <p:spPr>
          <a:xfrm>
            <a:off x="1969270" y="4387602"/>
            <a:ext cx="8253461" cy="662731"/>
          </a:xfrm>
          <a:prstGeom prst="rect">
            <a:avLst/>
          </a:prstGeom>
          <a:noFill/>
        </p:spPr>
        <p:txBody>
          <a:bodyPr wrap="square" lIns="54610" tIns="54610" rIns="54610" bIns="54610" rtlCol="0">
            <a:noAutofit/>
          </a:bodyPr>
          <a:lstStyle/>
          <a:p>
            <a:pPr>
              <a:spcAft>
                <a:spcPts val="600"/>
              </a:spcAft>
              <a:buClrTx/>
            </a:pPr>
            <a:r>
              <a:rPr lang="en-US" sz="1300" b="1" u="sng" kern="1200" dirty="0">
                <a:solidFill>
                  <a:srgbClr val="00338D"/>
                </a:solidFill>
                <a:ea typeface="+mn-ea"/>
                <a:cs typeface="+mn-cs"/>
              </a:rPr>
              <a:t>Purpose</a:t>
            </a:r>
            <a:r>
              <a:rPr lang="en-US" sz="1300" kern="1200" dirty="0">
                <a:solidFill>
                  <a:srgbClr val="00338D"/>
                </a:solidFill>
                <a:ea typeface="+mn-ea"/>
                <a:cs typeface="+mn-cs"/>
              </a:rPr>
              <a:t>: to assess your LEA’s policies and procedures (“P&amp;P”) for reviewing and tracking CRF related expenditures.  Proper review and reporting P&amp;P will assist in maintaining the necessary expense documentation. This sections helps to assess your P&amp;P’s for reviewing and reporting CRF related expenses, as required by Federal and State guidance </a:t>
            </a:r>
          </a:p>
          <a:p>
            <a:pPr>
              <a:spcAft>
                <a:spcPts val="600"/>
              </a:spcAft>
              <a:buClrTx/>
            </a:pPr>
            <a:r>
              <a:rPr lang="en-US" sz="1300" b="1" u="sng" kern="1200" dirty="0">
                <a:solidFill>
                  <a:srgbClr val="00338D"/>
                </a:solidFill>
                <a:ea typeface="+mn-ea"/>
                <a:cs typeface="+mn-cs"/>
              </a:rPr>
              <a:t>Section Requirements</a:t>
            </a:r>
            <a:r>
              <a:rPr lang="en-US" sz="1300" b="1" kern="1200" dirty="0">
                <a:solidFill>
                  <a:srgbClr val="00338D"/>
                </a:solidFill>
                <a:ea typeface="+mn-ea"/>
                <a:cs typeface="+mn-cs"/>
              </a:rPr>
              <a:t>: </a:t>
            </a:r>
            <a:r>
              <a:rPr lang="en-US" sz="1300" kern="1200" dirty="0">
                <a:solidFill>
                  <a:srgbClr val="00338D"/>
                </a:solidFill>
                <a:ea typeface="+mn-ea"/>
                <a:cs typeface="+mn-cs"/>
              </a:rPr>
              <a:t>1. Utilize the drop-down menus in the “Yes/No” column to answer each question</a:t>
            </a:r>
          </a:p>
          <a:p>
            <a:pPr>
              <a:spcAft>
                <a:spcPts val="600"/>
              </a:spcAft>
              <a:buClrTx/>
            </a:pPr>
            <a:r>
              <a:rPr lang="en-US" sz="1300" kern="1200" dirty="0">
                <a:solidFill>
                  <a:srgbClr val="00338D"/>
                </a:solidFill>
                <a:ea typeface="+mn-ea"/>
                <a:cs typeface="+mn-cs"/>
              </a:rPr>
              <a:t>                                        2. If necessary, provide additional information in the “Comments for Consideration”   		    box of the below section </a:t>
            </a:r>
          </a:p>
          <a:p>
            <a:pPr>
              <a:spcAft>
                <a:spcPts val="600"/>
              </a:spcAft>
              <a:buClrTx/>
            </a:pPr>
            <a:r>
              <a:rPr lang="en-US" sz="1200" kern="1200" dirty="0">
                <a:solidFill>
                  <a:srgbClr val="00338D"/>
                </a:solidFill>
                <a:ea typeface="+mn-ea"/>
                <a:cs typeface="+mn-cs"/>
              </a:rPr>
              <a:t>                                   </a:t>
            </a:r>
          </a:p>
        </p:txBody>
      </p:sp>
      <p:pic>
        <p:nvPicPr>
          <p:cNvPr id="5" name="Picture 4" descr="Monitoring policies and procedures.">
            <a:extLst>
              <a:ext uri="{FF2B5EF4-FFF2-40B4-BE49-F238E27FC236}">
                <a16:creationId xmlns:a16="http://schemas.microsoft.com/office/drawing/2014/main" id="{52F9B4EE-F234-4577-98FC-4442B8E7630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11814" y="610909"/>
            <a:ext cx="7968370" cy="3644072"/>
          </a:xfrm>
          <a:prstGeom prst="rect">
            <a:avLst/>
          </a:prstGeom>
        </p:spPr>
      </p:pic>
      <p:sp>
        <p:nvSpPr>
          <p:cNvPr id="3" name="Title 2">
            <a:extLst>
              <a:ext uri="{FF2B5EF4-FFF2-40B4-BE49-F238E27FC236}">
                <a16:creationId xmlns:a16="http://schemas.microsoft.com/office/drawing/2014/main" id="{4618BD3A-6E82-4C32-941C-23E9FD2BE68B}"/>
              </a:ext>
            </a:extLst>
          </p:cNvPr>
          <p:cNvSpPr>
            <a:spLocks noGrp="1"/>
          </p:cNvSpPr>
          <p:nvPr>
            <p:ph type="title"/>
          </p:nvPr>
        </p:nvSpPr>
        <p:spPr>
          <a:xfrm>
            <a:off x="996317" y="-518400"/>
            <a:ext cx="10185600" cy="518400"/>
          </a:xfrm>
        </p:spPr>
        <p:txBody>
          <a:bodyPr vert="horz" lIns="0" tIns="0" rIns="0" bIns="0" rtlCol="0" anchor="b" anchorCtr="0">
            <a:noAutofit/>
          </a:bodyPr>
          <a:lstStyle/>
          <a:p>
            <a:r>
              <a:rPr lang="en-US" dirty="0"/>
              <a:t>Monitoring Policies and Procedures</a:t>
            </a:r>
          </a:p>
        </p:txBody>
      </p:sp>
    </p:spTree>
    <p:extLst>
      <p:ext uri="{BB962C8B-B14F-4D97-AF65-F5344CB8AC3E}">
        <p14:creationId xmlns:p14="http://schemas.microsoft.com/office/powerpoint/2010/main" val="6792338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p17"/>
          <p:cNvSpPr txBox="1">
            <a:spLocks noGrp="1"/>
          </p:cNvSpPr>
          <p:nvPr>
            <p:ph type="ctrTitle"/>
          </p:nvPr>
        </p:nvSpPr>
        <p:spPr>
          <a:xfrm>
            <a:off x="914400" y="2595716"/>
            <a:ext cx="10363200" cy="233762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lt1"/>
              </a:buClr>
              <a:buSzPts val="4000"/>
              <a:buFont typeface="Arial"/>
              <a:buNone/>
            </a:pPr>
            <a:r>
              <a:rPr lang="en-US"/>
              <a:t>Indirect Cost Training</a:t>
            </a:r>
            <a:br>
              <a:rPr lang="en-US"/>
            </a:br>
            <a:br>
              <a:rPr lang="en-US"/>
            </a:br>
            <a:endParaRPr/>
          </a:p>
        </p:txBody>
      </p:sp>
      <p:sp>
        <p:nvSpPr>
          <p:cNvPr id="125" name="Google Shape;125;p17"/>
          <p:cNvSpPr txBox="1">
            <a:spLocks noGrp="1"/>
          </p:cNvSpPr>
          <p:nvPr>
            <p:ph type="sldNum" idx="12"/>
          </p:nvPr>
        </p:nvSpPr>
        <p:spPr>
          <a:xfrm>
            <a:off x="297428" y="6427021"/>
            <a:ext cx="2743200" cy="365125"/>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200"/>
              <a:buNone/>
            </a:pPr>
            <a:fld id="{00000000-1234-1234-1234-123412341234}" type="slidenum">
              <a:rPr lang="en-US"/>
              <a:t>11</a:t>
            </a:fld>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15"/>
          <p:cNvSpPr txBox="1">
            <a:spLocks noGrp="1"/>
          </p:cNvSpPr>
          <p:nvPr>
            <p:ph type="title"/>
          </p:nvPr>
        </p:nvSpPr>
        <p:spPr>
          <a:prstGeom prst="rect">
            <a:avLst/>
          </a:prstGeom>
          <a:noFill/>
          <a:ln>
            <a:noFill/>
          </a:ln>
        </p:spPr>
        <p:txBody>
          <a:bodyPr spcFirstLastPara="1" wrap="square" lIns="0" tIns="0" rIns="0" bIns="0" anchor="t" anchorCtr="0">
            <a:noAutofit/>
          </a:bodyPr>
          <a:lstStyle/>
          <a:p>
            <a:r>
              <a:rPr lang="en-US"/>
              <a:t>Indirect Cost (IDC) and Indirect Cost Rate (ICR)</a:t>
            </a:r>
            <a:endParaRPr/>
          </a:p>
        </p:txBody>
      </p:sp>
      <p:sp>
        <p:nvSpPr>
          <p:cNvPr id="97" name="Google Shape;97;p15"/>
          <p:cNvSpPr txBox="1">
            <a:spLocks noGrp="1"/>
          </p:cNvSpPr>
          <p:nvPr>
            <p:ph type="body" idx="1"/>
          </p:nvPr>
        </p:nvSpPr>
        <p:spPr>
          <a:prstGeom prst="rect">
            <a:avLst/>
          </a:prstGeom>
          <a:noFill/>
          <a:ln>
            <a:noFill/>
          </a:ln>
        </p:spPr>
        <p:txBody>
          <a:bodyPr spcFirstLastPara="1" wrap="square" lIns="0" tIns="0" rIns="0" bIns="45700" anchor="t" anchorCtr="0">
            <a:noAutofit/>
          </a:bodyPr>
          <a:lstStyle/>
          <a:p>
            <a:pPr marL="0" indent="0">
              <a:spcBef>
                <a:spcPts val="1000"/>
              </a:spcBef>
              <a:buNone/>
            </a:pPr>
            <a:r>
              <a:rPr lang="en-US"/>
              <a:t>According to the USDOE:</a:t>
            </a:r>
            <a:endParaRPr/>
          </a:p>
          <a:p>
            <a:pPr marL="0" indent="0">
              <a:spcBef>
                <a:spcPts val="1000"/>
              </a:spcBef>
              <a:buNone/>
            </a:pPr>
            <a:r>
              <a:rPr lang="en-US"/>
              <a:t>“Indirect costs represent the expenses of doing business that are not readily identified with a particular grant, contract, project function or activity, but are necessary for the general operation of the organization and the conduct of activities it performs.”</a:t>
            </a:r>
            <a:endParaRPr/>
          </a:p>
          <a:p>
            <a:pPr marL="0" indent="0">
              <a:spcBef>
                <a:spcPts val="1000"/>
              </a:spcBef>
              <a:buNone/>
            </a:pPr>
            <a:r>
              <a:rPr lang="en-US"/>
              <a:t>Total costs = indirect costs + direct costs</a:t>
            </a:r>
            <a:endParaRPr/>
          </a:p>
          <a:p>
            <a:pPr marL="0" indent="0">
              <a:spcBef>
                <a:spcPts val="1000"/>
              </a:spcBef>
              <a:buNone/>
            </a:pPr>
            <a:r>
              <a:rPr lang="en-US"/>
              <a:t>“An indirect cost rate represents the ratio between the total indirect costs and benefiting direct costs, after excluding and or reclassifying unallowable costs, and extraordinary or distorting expenditures. (i.e., capital expenditures and major contracts and subgrants).”</a:t>
            </a:r>
            <a:endParaRPr/>
          </a:p>
          <a:p>
            <a:pPr marL="0" indent="0">
              <a:spcBef>
                <a:spcPts val="1000"/>
              </a:spcBef>
              <a:buNone/>
            </a:pPr>
            <a:endParaRPr/>
          </a:p>
          <a:p>
            <a:pPr marL="0" indent="0">
              <a:spcBef>
                <a:spcPts val="1000"/>
              </a:spcBef>
              <a:buNone/>
            </a:pPr>
            <a:r>
              <a:rPr lang="en-US" u="sng">
                <a:solidFill>
                  <a:schemeClr val="hlink"/>
                </a:solidFill>
                <a:hlinkClick r:id="rId3"/>
              </a:rPr>
              <a:t>https://www2.ed.gov/about/offices/list/ocfo/intro.html</a:t>
            </a:r>
            <a:endParaRPr/>
          </a:p>
          <a:p>
            <a:pPr marL="0" indent="0">
              <a:spcBef>
                <a:spcPts val="1000"/>
              </a:spcBef>
              <a:buNone/>
            </a:pPr>
            <a:endParaRPr/>
          </a:p>
          <a:p>
            <a:pPr marL="0" indent="0">
              <a:spcBef>
                <a:spcPts val="1000"/>
              </a:spcBef>
              <a:buSzPts val="1100"/>
              <a:buNone/>
            </a:pPr>
            <a:r>
              <a:rPr lang="en-US"/>
              <a:t>“Indirect (F&amp;A) costs means those costs incurred for a common or joint purpose benefitting more than one cost objective, and not readily assignable... “ § 200.56 Indirect (facilities &amp; administrative (F&amp;A)) costs.</a:t>
            </a:r>
            <a:endParaRPr/>
          </a:p>
        </p:txBody>
      </p:sp>
      <p:sp>
        <p:nvSpPr>
          <p:cNvPr id="98" name="Google Shape;98;p15"/>
          <p:cNvSpPr txBox="1">
            <a:spLocks noGrp="1"/>
          </p:cNvSpPr>
          <p:nvPr>
            <p:ph type="sldNum" idx="12"/>
          </p:nvPr>
        </p:nvSpPr>
        <p:spPr>
          <a:prstGeom prst="rect">
            <a:avLst/>
          </a:prstGeom>
          <a:noFill/>
          <a:ln>
            <a:noFill/>
          </a:ln>
        </p:spPr>
        <p:txBody>
          <a:bodyPr spcFirstLastPara="1" wrap="square" lIns="91425" tIns="45700" rIns="91425" bIns="45700" anchor="t" anchorCtr="0">
            <a:noAutofit/>
          </a:bodyPr>
          <a:lstStyle/>
          <a:p>
            <a:pPr>
              <a:buSzPts val="1600"/>
            </a:pPr>
            <a:fld id="{00000000-1234-1234-1234-123412341234}" type="slidenum">
              <a:rPr lang="en-US"/>
              <a:pPr>
                <a:buSzPts val="1600"/>
              </a:pPr>
              <a:t>12</a:t>
            </a:fld>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16"/>
          <p:cNvSpPr txBox="1">
            <a:spLocks noGrp="1"/>
          </p:cNvSpPr>
          <p:nvPr>
            <p:ph type="title"/>
          </p:nvPr>
        </p:nvSpPr>
        <p:spPr>
          <a:prstGeom prst="rect">
            <a:avLst/>
          </a:prstGeom>
          <a:noFill/>
          <a:ln>
            <a:noFill/>
          </a:ln>
        </p:spPr>
        <p:txBody>
          <a:bodyPr spcFirstLastPara="1" wrap="square" lIns="0" tIns="0" rIns="0" bIns="0" anchor="t" anchorCtr="0">
            <a:noAutofit/>
          </a:bodyPr>
          <a:lstStyle/>
          <a:p>
            <a:r>
              <a:rPr lang="en-US"/>
              <a:t>Typical Costs associated with ICR</a:t>
            </a:r>
            <a:endParaRPr/>
          </a:p>
        </p:txBody>
      </p:sp>
      <p:sp>
        <p:nvSpPr>
          <p:cNvPr id="105" name="Google Shape;105;p16"/>
          <p:cNvSpPr txBox="1">
            <a:spLocks noGrp="1"/>
          </p:cNvSpPr>
          <p:nvPr>
            <p:ph type="body" idx="1"/>
          </p:nvPr>
        </p:nvSpPr>
        <p:spPr>
          <a:prstGeom prst="rect">
            <a:avLst/>
          </a:prstGeom>
          <a:noFill/>
          <a:ln>
            <a:noFill/>
          </a:ln>
        </p:spPr>
        <p:txBody>
          <a:bodyPr spcFirstLastPara="1" wrap="square" lIns="0" tIns="0" rIns="0" bIns="45700" anchor="t" anchorCtr="0">
            <a:noAutofit/>
          </a:bodyPr>
          <a:lstStyle/>
          <a:p>
            <a:pPr marL="0" indent="0">
              <a:spcBef>
                <a:spcPts val="1000"/>
              </a:spcBef>
              <a:buNone/>
            </a:pPr>
            <a:r>
              <a:rPr lang="en-US"/>
              <a:t>Indirect costs may include expenses from areas such as:</a:t>
            </a:r>
            <a:endParaRPr/>
          </a:p>
          <a:p>
            <a:pPr indent="-342900">
              <a:spcBef>
                <a:spcPts val="1000"/>
              </a:spcBef>
              <a:buSzPts val="1800"/>
              <a:buChar char="●"/>
            </a:pPr>
            <a:r>
              <a:rPr lang="en-US"/>
              <a:t>Accounting</a:t>
            </a:r>
            <a:endParaRPr/>
          </a:p>
          <a:p>
            <a:pPr indent="-342900">
              <a:spcBef>
                <a:spcPts val="0"/>
              </a:spcBef>
              <a:buSzPts val="1800"/>
              <a:buChar char="●"/>
            </a:pPr>
            <a:r>
              <a:rPr lang="en-US"/>
              <a:t>Payroll</a:t>
            </a:r>
            <a:endParaRPr/>
          </a:p>
          <a:p>
            <a:pPr indent="-342900">
              <a:spcBef>
                <a:spcPts val="0"/>
              </a:spcBef>
              <a:buSzPts val="1800"/>
              <a:buChar char="●"/>
            </a:pPr>
            <a:r>
              <a:rPr lang="en-US"/>
              <a:t>Auditing</a:t>
            </a:r>
            <a:endParaRPr/>
          </a:p>
          <a:p>
            <a:pPr indent="-342900">
              <a:spcBef>
                <a:spcPts val="0"/>
              </a:spcBef>
              <a:buSzPts val="1800"/>
              <a:buChar char="●"/>
            </a:pPr>
            <a:r>
              <a:rPr lang="en-US"/>
              <a:t>Personnel Management</a:t>
            </a:r>
            <a:endParaRPr/>
          </a:p>
          <a:p>
            <a:pPr indent="-342900">
              <a:spcBef>
                <a:spcPts val="0"/>
              </a:spcBef>
              <a:buSzPts val="1800"/>
              <a:buChar char="●"/>
            </a:pPr>
            <a:r>
              <a:rPr lang="en-US"/>
              <a:t>Purchasing</a:t>
            </a:r>
            <a:endParaRPr/>
          </a:p>
          <a:p>
            <a:pPr indent="-342900">
              <a:spcBef>
                <a:spcPts val="0"/>
              </a:spcBef>
              <a:buSzPts val="1800"/>
              <a:buChar char="●"/>
            </a:pPr>
            <a:r>
              <a:rPr lang="en-US"/>
              <a:t>Employee Relations</a:t>
            </a:r>
            <a:endParaRPr/>
          </a:p>
          <a:p>
            <a:pPr indent="-342900">
              <a:spcBef>
                <a:spcPts val="0"/>
              </a:spcBef>
              <a:buSzPts val="1800"/>
              <a:buChar char="●"/>
            </a:pPr>
            <a:r>
              <a:rPr lang="en-US"/>
              <a:t>Facilities</a:t>
            </a:r>
            <a:endParaRPr/>
          </a:p>
          <a:p>
            <a:pPr indent="-342900">
              <a:spcBef>
                <a:spcPts val="0"/>
              </a:spcBef>
              <a:buSzPts val="1800"/>
              <a:buChar char="●"/>
            </a:pPr>
            <a:r>
              <a:rPr lang="en-US"/>
              <a:t>Utilities</a:t>
            </a:r>
            <a:endParaRPr/>
          </a:p>
          <a:p>
            <a:pPr indent="-342900">
              <a:spcBef>
                <a:spcPts val="0"/>
              </a:spcBef>
              <a:buSzPts val="1800"/>
              <a:buChar char="●"/>
            </a:pPr>
            <a:r>
              <a:rPr lang="en-US"/>
              <a:t>Executive compensation (cabinet level)</a:t>
            </a:r>
            <a:endParaRPr/>
          </a:p>
          <a:p>
            <a:pPr marL="0" indent="0">
              <a:spcBef>
                <a:spcPts val="1000"/>
              </a:spcBef>
              <a:buNone/>
            </a:pPr>
            <a:r>
              <a:rPr lang="en-US"/>
              <a:t>Costs not readily assigned to a particular cost objective for the grant become part of the indirect cost “pool”</a:t>
            </a:r>
            <a:endParaRPr/>
          </a:p>
          <a:p>
            <a:pPr marL="0" indent="0">
              <a:spcBef>
                <a:spcPts val="1000"/>
              </a:spcBef>
              <a:buNone/>
            </a:pPr>
            <a:r>
              <a:rPr lang="en-US"/>
              <a:t>Note, any costs from the areas noted above directly attributed to the grant would not be included as direct costs as well. No double dipping.</a:t>
            </a:r>
            <a:endParaRPr/>
          </a:p>
          <a:p>
            <a:pPr marL="0" indent="0">
              <a:spcBef>
                <a:spcPts val="1000"/>
              </a:spcBef>
              <a:buNone/>
            </a:pPr>
            <a:endParaRPr/>
          </a:p>
          <a:p>
            <a:pPr marL="0" indent="0">
              <a:spcBef>
                <a:spcPts val="1000"/>
              </a:spcBef>
              <a:buNone/>
            </a:pPr>
            <a:endParaRPr/>
          </a:p>
        </p:txBody>
      </p:sp>
      <p:sp>
        <p:nvSpPr>
          <p:cNvPr id="106" name="Google Shape;106;p16"/>
          <p:cNvSpPr txBox="1">
            <a:spLocks noGrp="1"/>
          </p:cNvSpPr>
          <p:nvPr>
            <p:ph type="sldNum" idx="12"/>
          </p:nvPr>
        </p:nvSpPr>
        <p:spPr>
          <a:prstGeom prst="rect">
            <a:avLst/>
          </a:prstGeom>
          <a:noFill/>
          <a:ln>
            <a:noFill/>
          </a:ln>
        </p:spPr>
        <p:txBody>
          <a:bodyPr spcFirstLastPara="1" wrap="square" lIns="91425" tIns="45700" rIns="91425" bIns="45700" anchor="t" anchorCtr="0">
            <a:noAutofit/>
          </a:bodyPr>
          <a:lstStyle/>
          <a:p>
            <a:pPr>
              <a:buSzPts val="1600"/>
            </a:pPr>
            <a:fld id="{00000000-1234-1234-1234-123412341234}" type="slidenum">
              <a:rPr lang="en-US"/>
              <a:pPr>
                <a:buSzPts val="1600"/>
              </a:pPr>
              <a:t>13</a:t>
            </a:fld>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17"/>
          <p:cNvSpPr txBox="1">
            <a:spLocks noGrp="1"/>
          </p:cNvSpPr>
          <p:nvPr>
            <p:ph type="title"/>
          </p:nvPr>
        </p:nvSpPr>
        <p:spPr>
          <a:prstGeom prst="rect">
            <a:avLst/>
          </a:prstGeom>
          <a:noFill/>
          <a:ln>
            <a:noFill/>
          </a:ln>
        </p:spPr>
        <p:txBody>
          <a:bodyPr spcFirstLastPara="1" wrap="square" lIns="0" tIns="0" rIns="0" bIns="0" anchor="t" anchorCtr="0">
            <a:noAutofit/>
          </a:bodyPr>
          <a:lstStyle/>
          <a:p>
            <a:r>
              <a:rPr lang="en-US"/>
              <a:t>Additional Costs excluded from ICR</a:t>
            </a:r>
            <a:endParaRPr/>
          </a:p>
        </p:txBody>
      </p:sp>
      <p:sp>
        <p:nvSpPr>
          <p:cNvPr id="113" name="Google Shape;113;p17"/>
          <p:cNvSpPr txBox="1">
            <a:spLocks noGrp="1"/>
          </p:cNvSpPr>
          <p:nvPr>
            <p:ph type="body" idx="1"/>
          </p:nvPr>
        </p:nvSpPr>
        <p:spPr>
          <a:prstGeom prst="rect">
            <a:avLst/>
          </a:prstGeom>
          <a:noFill/>
          <a:ln>
            <a:noFill/>
          </a:ln>
        </p:spPr>
        <p:txBody>
          <a:bodyPr spcFirstLastPara="1" wrap="square" lIns="0" tIns="0" rIns="0" bIns="45700" anchor="t" anchorCtr="0">
            <a:noAutofit/>
          </a:bodyPr>
          <a:lstStyle/>
          <a:p>
            <a:pPr marL="0" indent="0">
              <a:spcBef>
                <a:spcPts val="1000"/>
              </a:spcBef>
              <a:buNone/>
            </a:pPr>
            <a:r>
              <a:rPr lang="en-US"/>
              <a:t>May include but are not limited to:</a:t>
            </a:r>
            <a:endParaRPr/>
          </a:p>
          <a:p>
            <a:pPr marL="0" indent="0">
              <a:spcBef>
                <a:spcPts val="1000"/>
              </a:spcBef>
              <a:buNone/>
            </a:pPr>
            <a:endParaRPr/>
          </a:p>
          <a:p>
            <a:pPr marL="0" indent="0">
              <a:spcBef>
                <a:spcPts val="1000"/>
              </a:spcBef>
              <a:buNone/>
            </a:pPr>
            <a:r>
              <a:rPr lang="en-US"/>
              <a:t>Capital Outlays (building, land, equipment)</a:t>
            </a:r>
            <a:endParaRPr>
              <a:solidFill>
                <a:srgbClr val="FF0000"/>
              </a:solidFill>
            </a:endParaRPr>
          </a:p>
          <a:p>
            <a:pPr marL="0" indent="0">
              <a:spcBef>
                <a:spcPts val="1000"/>
              </a:spcBef>
              <a:buNone/>
            </a:pPr>
            <a:r>
              <a:rPr lang="en-US"/>
              <a:t>Debt Service</a:t>
            </a:r>
            <a:endParaRPr/>
          </a:p>
          <a:p>
            <a:pPr marL="0" indent="0">
              <a:spcBef>
                <a:spcPts val="1000"/>
              </a:spcBef>
              <a:buNone/>
            </a:pPr>
            <a:r>
              <a:rPr lang="en-US"/>
              <a:t>Large Subawards/Contracts (above $25K)</a:t>
            </a:r>
            <a:endParaRPr>
              <a:solidFill>
                <a:srgbClr val="FF0000"/>
              </a:solidFill>
            </a:endParaRPr>
          </a:p>
          <a:p>
            <a:pPr marL="0" indent="0">
              <a:spcBef>
                <a:spcPts val="1000"/>
              </a:spcBef>
              <a:buNone/>
            </a:pPr>
            <a:r>
              <a:rPr lang="en-US"/>
              <a:t>Rental Costs</a:t>
            </a:r>
            <a:endParaRPr/>
          </a:p>
        </p:txBody>
      </p:sp>
      <p:sp>
        <p:nvSpPr>
          <p:cNvPr id="114" name="Google Shape;114;p17"/>
          <p:cNvSpPr txBox="1">
            <a:spLocks noGrp="1"/>
          </p:cNvSpPr>
          <p:nvPr>
            <p:ph type="sldNum" idx="12"/>
          </p:nvPr>
        </p:nvSpPr>
        <p:spPr>
          <a:prstGeom prst="rect">
            <a:avLst/>
          </a:prstGeom>
          <a:noFill/>
          <a:ln>
            <a:noFill/>
          </a:ln>
        </p:spPr>
        <p:txBody>
          <a:bodyPr spcFirstLastPara="1" wrap="square" lIns="91425" tIns="45700" rIns="91425" bIns="45700" anchor="t" anchorCtr="0">
            <a:noAutofit/>
          </a:bodyPr>
          <a:lstStyle/>
          <a:p>
            <a:pPr>
              <a:buSzPts val="1600"/>
            </a:pPr>
            <a:fld id="{00000000-1234-1234-1234-123412341234}" type="slidenum">
              <a:rPr lang="en-US"/>
              <a:pPr>
                <a:buSzPts val="1600"/>
              </a:pPr>
              <a:t>14</a:t>
            </a:fld>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18"/>
          <p:cNvSpPr txBox="1">
            <a:spLocks noGrp="1"/>
          </p:cNvSpPr>
          <p:nvPr>
            <p:ph type="title"/>
          </p:nvPr>
        </p:nvSpPr>
        <p:spPr>
          <a:prstGeom prst="rect">
            <a:avLst/>
          </a:prstGeom>
        </p:spPr>
        <p:txBody>
          <a:bodyPr spcFirstLastPara="1" wrap="square" lIns="0" tIns="0" rIns="0" bIns="0" anchor="t" anchorCtr="0">
            <a:noAutofit/>
          </a:bodyPr>
          <a:lstStyle/>
          <a:p>
            <a:r>
              <a:rPr lang="en-US"/>
              <a:t>IDC Costs vs Direct Admin Costs</a:t>
            </a:r>
            <a:endParaRPr/>
          </a:p>
        </p:txBody>
      </p:sp>
      <p:sp>
        <p:nvSpPr>
          <p:cNvPr id="121" name="Google Shape;121;p18"/>
          <p:cNvSpPr txBox="1">
            <a:spLocks noGrp="1"/>
          </p:cNvSpPr>
          <p:nvPr>
            <p:ph type="body" idx="1"/>
          </p:nvPr>
        </p:nvSpPr>
        <p:spPr>
          <a:prstGeom prst="rect">
            <a:avLst/>
          </a:prstGeom>
        </p:spPr>
        <p:txBody>
          <a:bodyPr spcFirstLastPara="1" wrap="square" lIns="0" tIns="0" rIns="0" bIns="45700" anchor="t" anchorCtr="0">
            <a:noAutofit/>
          </a:bodyPr>
          <a:lstStyle/>
          <a:p>
            <a:pPr marL="0" indent="0">
              <a:spcBef>
                <a:spcPts val="1000"/>
              </a:spcBef>
              <a:buNone/>
            </a:pPr>
            <a:r>
              <a:rPr lang="en-US"/>
              <a:t>Generally, direct administration costs differ from indirect charges in that the latter are considered organization-wide costs.</a:t>
            </a:r>
            <a:endParaRPr/>
          </a:p>
          <a:p>
            <a:pPr marL="0" indent="0">
              <a:spcBef>
                <a:spcPts val="1000"/>
              </a:spcBef>
              <a:buNone/>
            </a:pPr>
            <a:r>
              <a:rPr lang="en-US"/>
              <a:t>Examples of direct administration are salaries, benefits, and other expenses of the recipient's staff that perform the following functions:</a:t>
            </a:r>
            <a:endParaRPr/>
          </a:p>
          <a:p>
            <a:pPr marL="0" indent="0">
              <a:spcBef>
                <a:spcPts val="1000"/>
              </a:spcBef>
              <a:buNone/>
            </a:pPr>
            <a:r>
              <a:rPr lang="en-US"/>
              <a:t>• overall program management, program coordination, and office management       functions</a:t>
            </a:r>
            <a:endParaRPr/>
          </a:p>
          <a:p>
            <a:pPr marL="0" indent="0">
              <a:spcBef>
                <a:spcPts val="1000"/>
              </a:spcBef>
              <a:buNone/>
            </a:pPr>
            <a:r>
              <a:rPr lang="en-US"/>
              <a:t>• preparing program plans, budgets schedules, and related amendments</a:t>
            </a:r>
            <a:endParaRPr/>
          </a:p>
          <a:p>
            <a:pPr marL="0" indent="0">
              <a:spcBef>
                <a:spcPts val="1000"/>
              </a:spcBef>
              <a:buNone/>
            </a:pPr>
            <a:r>
              <a:rPr lang="en-US"/>
              <a:t>• monitoring of programs, projects, subrecipients and related systems and processes</a:t>
            </a:r>
            <a:endParaRPr/>
          </a:p>
          <a:p>
            <a:pPr marL="0" indent="0">
              <a:spcBef>
                <a:spcPts val="1000"/>
              </a:spcBef>
              <a:buNone/>
            </a:pPr>
            <a:r>
              <a:rPr lang="en-US"/>
              <a:t>• developing systems and procedures, including management information systems, for assuring compliance with program requirements</a:t>
            </a:r>
            <a:endParaRPr/>
          </a:p>
          <a:p>
            <a:pPr marL="0" indent="0">
              <a:spcBef>
                <a:spcPts val="1000"/>
              </a:spcBef>
              <a:buNone/>
            </a:pPr>
            <a:r>
              <a:rPr lang="en-US"/>
              <a:t>• preparing reports and other documents related to the program requirements</a:t>
            </a:r>
            <a:endParaRPr/>
          </a:p>
          <a:p>
            <a:pPr marL="0" indent="0">
              <a:spcBef>
                <a:spcPts val="1000"/>
              </a:spcBef>
              <a:buNone/>
            </a:pPr>
            <a:r>
              <a:rPr lang="en-US"/>
              <a:t>• evaluating program results against stated objectives</a:t>
            </a:r>
            <a:endParaRPr/>
          </a:p>
          <a:p>
            <a:pPr marL="0" indent="0">
              <a:spcBef>
                <a:spcPts val="1000"/>
              </a:spcBef>
              <a:buNone/>
            </a:pPr>
            <a:r>
              <a:rPr lang="en-US"/>
              <a:t>• divisional level administrative services such as program specific accounting, auditing or legal activities</a:t>
            </a:r>
            <a:endParaRPr/>
          </a:p>
        </p:txBody>
      </p:sp>
      <p:sp>
        <p:nvSpPr>
          <p:cNvPr id="122" name="Google Shape;122;p18"/>
          <p:cNvSpPr txBox="1">
            <a:spLocks noGrp="1"/>
          </p:cNvSpPr>
          <p:nvPr>
            <p:ph type="sldNum" idx="12"/>
          </p:nvPr>
        </p:nvSpPr>
        <p:spPr>
          <a:prstGeom prst="rect">
            <a:avLst/>
          </a:prstGeom>
        </p:spPr>
        <p:txBody>
          <a:bodyPr spcFirstLastPara="1" wrap="square" lIns="91425" tIns="45700" rIns="91425" bIns="45700" anchor="t" anchorCtr="0">
            <a:noAutofit/>
          </a:bodyPr>
          <a:lstStyle/>
          <a:p>
            <a:pPr>
              <a:buSzPts val="1600"/>
            </a:pPr>
            <a:fld id="{00000000-1234-1234-1234-123412341234}" type="slidenum">
              <a:rPr lang="en-US"/>
              <a:pPr>
                <a:buSzPts val="1600"/>
              </a:pPr>
              <a:t>15</a:t>
            </a:fld>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Google Shape;128;p19"/>
          <p:cNvSpPr txBox="1">
            <a:spLocks noGrp="1"/>
          </p:cNvSpPr>
          <p:nvPr>
            <p:ph type="title"/>
          </p:nvPr>
        </p:nvSpPr>
        <p:spPr>
          <a:prstGeom prst="rect">
            <a:avLst/>
          </a:prstGeom>
        </p:spPr>
        <p:txBody>
          <a:bodyPr spcFirstLastPara="1" wrap="square" lIns="0" tIns="0" rIns="0" bIns="0" anchor="t" anchorCtr="0">
            <a:noAutofit/>
          </a:bodyPr>
          <a:lstStyle/>
          <a:p>
            <a:r>
              <a:rPr lang="en-US"/>
              <a:t>Indirect Costs are an Allowable Grant Activity in General </a:t>
            </a:r>
            <a:endParaRPr/>
          </a:p>
          <a:p>
            <a:endParaRPr sz="2300">
              <a:solidFill>
                <a:srgbClr val="FF0000"/>
              </a:solidFill>
            </a:endParaRPr>
          </a:p>
        </p:txBody>
      </p:sp>
      <p:sp>
        <p:nvSpPr>
          <p:cNvPr id="129" name="Google Shape;129;p19"/>
          <p:cNvSpPr txBox="1">
            <a:spLocks noGrp="1"/>
          </p:cNvSpPr>
          <p:nvPr>
            <p:ph type="body" idx="1"/>
          </p:nvPr>
        </p:nvSpPr>
        <p:spPr>
          <a:prstGeom prst="rect">
            <a:avLst/>
          </a:prstGeom>
        </p:spPr>
        <p:txBody>
          <a:bodyPr spcFirstLastPara="1" wrap="square" lIns="0" tIns="0" rIns="0" bIns="45700" anchor="t" anchorCtr="0">
            <a:noAutofit/>
          </a:bodyPr>
          <a:lstStyle/>
          <a:p>
            <a:pPr marL="0" indent="0">
              <a:spcBef>
                <a:spcPts val="1000"/>
              </a:spcBef>
              <a:buNone/>
            </a:pPr>
            <a:r>
              <a:rPr lang="en-US"/>
              <a:t>An entity may take ICR unless prohibited by the grant program or because the AU/District/BOCES internal policies and procedures disallow the use of ICR. Taking ICR may be a viable route that frees up other General Funds. These General Funds can then be used for other purchases not restricted by federal funding (subject to internal policies).</a:t>
            </a:r>
            <a:endParaRPr/>
          </a:p>
          <a:p>
            <a:pPr marL="0" indent="0">
              <a:spcBef>
                <a:spcPts val="1000"/>
              </a:spcBef>
              <a:buNone/>
            </a:pPr>
            <a:r>
              <a:rPr lang="en-US"/>
              <a:t>Direct and Indirect (F&amp;A) Costs (§§ 200.412 - 200.415)</a:t>
            </a:r>
            <a:endParaRPr/>
          </a:p>
          <a:p>
            <a:pPr marL="0" indent="0">
              <a:spcBef>
                <a:spcPts val="1000"/>
              </a:spcBef>
              <a:buNone/>
            </a:pPr>
            <a:r>
              <a:rPr lang="en-US"/>
              <a:t>The Department of Education takes the view that indirect cost reimbursement loses its identity after it is received and deposited in the "General Fund." This means the host institution can use that money to pay the services of a grant writer or for any other costs as long as the activities and reimbursement are consistent with the organization's own policy. However, by doing so, the organization essentially is "eating" the indirect costs this reimbursement was meant to replace. These costs cannot be shifted to other Federal sources.</a:t>
            </a:r>
            <a:endParaRPr/>
          </a:p>
          <a:p>
            <a:pPr marL="0" indent="0">
              <a:spcBef>
                <a:spcPts val="1000"/>
              </a:spcBef>
              <a:buNone/>
            </a:pPr>
            <a:endParaRPr/>
          </a:p>
          <a:p>
            <a:pPr marL="0" indent="0">
              <a:spcBef>
                <a:spcPts val="1000"/>
              </a:spcBef>
              <a:buNone/>
            </a:pPr>
            <a:r>
              <a:rPr lang="en-US"/>
              <a:t>Department of Education FAQ Link: </a:t>
            </a:r>
            <a:r>
              <a:rPr lang="en-US" u="sng">
                <a:solidFill>
                  <a:schemeClr val="hlink"/>
                </a:solidFill>
                <a:hlinkClick r:id="rId3"/>
              </a:rPr>
              <a:t>https://www2.ed.gov/about/offices/list/ocfo/fipao/faq.html</a:t>
            </a:r>
            <a:r>
              <a:rPr lang="en-US"/>
              <a:t> </a:t>
            </a:r>
            <a:endParaRPr/>
          </a:p>
          <a:p>
            <a:pPr marL="0" indent="0">
              <a:spcBef>
                <a:spcPts val="1000"/>
              </a:spcBef>
              <a:buNone/>
            </a:pPr>
            <a:endParaRPr/>
          </a:p>
        </p:txBody>
      </p:sp>
      <p:sp>
        <p:nvSpPr>
          <p:cNvPr id="130" name="Google Shape;130;p19"/>
          <p:cNvSpPr txBox="1">
            <a:spLocks noGrp="1"/>
          </p:cNvSpPr>
          <p:nvPr>
            <p:ph type="sldNum" idx="12"/>
          </p:nvPr>
        </p:nvSpPr>
        <p:spPr>
          <a:prstGeom prst="rect">
            <a:avLst/>
          </a:prstGeom>
        </p:spPr>
        <p:txBody>
          <a:bodyPr spcFirstLastPara="1" wrap="square" lIns="91425" tIns="45700" rIns="91425" bIns="45700" anchor="t" anchorCtr="0">
            <a:noAutofit/>
          </a:bodyPr>
          <a:lstStyle/>
          <a:p>
            <a:pPr>
              <a:buSzPts val="1600"/>
            </a:pPr>
            <a:fld id="{00000000-1234-1234-1234-123412341234}" type="slidenum">
              <a:rPr lang="en-US"/>
              <a:pPr>
                <a:buSzPts val="1600"/>
              </a:pPr>
              <a:t>16</a:t>
            </a:fld>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20"/>
          <p:cNvSpPr txBox="1">
            <a:spLocks noGrp="1"/>
          </p:cNvSpPr>
          <p:nvPr>
            <p:ph type="title"/>
          </p:nvPr>
        </p:nvSpPr>
        <p:spPr>
          <a:prstGeom prst="rect">
            <a:avLst/>
          </a:prstGeom>
        </p:spPr>
        <p:txBody>
          <a:bodyPr spcFirstLastPara="1" wrap="square" lIns="0" tIns="0" rIns="0" bIns="0" anchor="t" anchorCtr="0">
            <a:noAutofit/>
          </a:bodyPr>
          <a:lstStyle/>
          <a:p>
            <a:r>
              <a:rPr lang="en-US"/>
              <a:t>Types of ICR</a:t>
            </a:r>
            <a:endParaRPr/>
          </a:p>
        </p:txBody>
      </p:sp>
      <p:sp>
        <p:nvSpPr>
          <p:cNvPr id="137" name="Google Shape;137;p20"/>
          <p:cNvSpPr txBox="1">
            <a:spLocks noGrp="1"/>
          </p:cNvSpPr>
          <p:nvPr>
            <p:ph type="body" idx="1"/>
          </p:nvPr>
        </p:nvSpPr>
        <p:spPr>
          <a:prstGeom prst="rect">
            <a:avLst/>
          </a:prstGeom>
        </p:spPr>
        <p:txBody>
          <a:bodyPr spcFirstLastPara="1" wrap="square" lIns="0" tIns="0" rIns="0" bIns="45700" anchor="t" anchorCtr="0">
            <a:noAutofit/>
          </a:bodyPr>
          <a:lstStyle/>
          <a:p>
            <a:pPr marL="0" indent="0">
              <a:spcBef>
                <a:spcPts val="1000"/>
              </a:spcBef>
              <a:buNone/>
            </a:pPr>
            <a:r>
              <a:rPr lang="en-US" b="1"/>
              <a:t>Unrestricted Rate</a:t>
            </a:r>
            <a:r>
              <a:rPr lang="en-US"/>
              <a:t> - An indirect cost rate calculated for use on programs without limitations on indirect costs.</a:t>
            </a:r>
            <a:endParaRPr/>
          </a:p>
          <a:p>
            <a:pPr marL="0" indent="0">
              <a:spcBef>
                <a:spcPts val="1000"/>
              </a:spcBef>
              <a:buNone/>
            </a:pPr>
            <a:r>
              <a:rPr lang="en-US" b="1"/>
              <a:t>Examples:</a:t>
            </a:r>
            <a:endParaRPr b="1"/>
          </a:p>
          <a:p>
            <a:pPr indent="0">
              <a:lnSpc>
                <a:spcPct val="75000"/>
              </a:lnSpc>
              <a:spcBef>
                <a:spcPts val="1000"/>
              </a:spcBef>
              <a:buNone/>
            </a:pPr>
            <a:r>
              <a:rPr lang="en-US"/>
              <a:t>ESSER</a:t>
            </a:r>
            <a:endParaRPr/>
          </a:p>
          <a:p>
            <a:pPr indent="0">
              <a:lnSpc>
                <a:spcPct val="75000"/>
              </a:lnSpc>
              <a:spcBef>
                <a:spcPts val="1000"/>
              </a:spcBef>
              <a:buNone/>
            </a:pPr>
            <a:r>
              <a:rPr lang="en-US"/>
              <a:t>Local Grants</a:t>
            </a:r>
            <a:endParaRPr/>
          </a:p>
          <a:p>
            <a:pPr marL="0" indent="0">
              <a:spcBef>
                <a:spcPts val="1000"/>
              </a:spcBef>
              <a:buNone/>
            </a:pPr>
            <a:r>
              <a:rPr lang="en-US" b="1"/>
              <a:t>Restricted Rate</a:t>
            </a:r>
            <a:r>
              <a:rPr lang="en-US"/>
              <a:t> - Certain ED grant programs have statutory requirements prohibiting the use of federal funds to supplant non-federal funds.  These programs require the use of a restricted indirect cost rate.  Adjustments to the unrestricted rate calculation are made and result in a lower rate to claim indirect reimbursement on restricted rate programs.</a:t>
            </a:r>
            <a:endParaRPr/>
          </a:p>
          <a:p>
            <a:pPr marL="0" indent="0">
              <a:spcBef>
                <a:spcPts val="1000"/>
              </a:spcBef>
              <a:buNone/>
            </a:pPr>
            <a:r>
              <a:rPr lang="en-US" b="1"/>
              <a:t>Examples:</a:t>
            </a:r>
            <a:endParaRPr b="1"/>
          </a:p>
          <a:p>
            <a:pPr indent="0">
              <a:lnSpc>
                <a:spcPct val="75000"/>
              </a:lnSpc>
              <a:spcBef>
                <a:spcPts val="1000"/>
              </a:spcBef>
              <a:buNone/>
            </a:pPr>
            <a:r>
              <a:rPr lang="en-US"/>
              <a:t>Title I</a:t>
            </a:r>
            <a:endParaRPr/>
          </a:p>
          <a:p>
            <a:pPr indent="0">
              <a:lnSpc>
                <a:spcPct val="75000"/>
              </a:lnSpc>
              <a:spcBef>
                <a:spcPts val="1000"/>
              </a:spcBef>
              <a:buNone/>
            </a:pPr>
            <a:r>
              <a:rPr lang="en-US"/>
              <a:t>Title II</a:t>
            </a:r>
            <a:endParaRPr/>
          </a:p>
          <a:p>
            <a:pPr indent="0">
              <a:lnSpc>
                <a:spcPct val="75000"/>
              </a:lnSpc>
              <a:spcBef>
                <a:spcPts val="1000"/>
              </a:spcBef>
              <a:buNone/>
            </a:pPr>
            <a:r>
              <a:rPr lang="en-US"/>
              <a:t>Title III</a:t>
            </a:r>
            <a:endParaRPr/>
          </a:p>
          <a:p>
            <a:pPr indent="0">
              <a:lnSpc>
                <a:spcPct val="75000"/>
              </a:lnSpc>
              <a:spcBef>
                <a:spcPts val="1000"/>
              </a:spcBef>
              <a:buNone/>
            </a:pPr>
            <a:r>
              <a:rPr lang="en-US"/>
              <a:t>IDEA Part B</a:t>
            </a:r>
            <a:endParaRPr/>
          </a:p>
          <a:p>
            <a:pPr marL="0" indent="0">
              <a:spcBef>
                <a:spcPts val="1000"/>
              </a:spcBef>
              <a:buNone/>
            </a:pPr>
            <a:endParaRPr sz="1600" strike="sngStrike">
              <a:solidFill>
                <a:srgbClr val="FF0000"/>
              </a:solidFill>
            </a:endParaRPr>
          </a:p>
          <a:p>
            <a:pPr marL="0" indent="0">
              <a:spcBef>
                <a:spcPts val="1000"/>
              </a:spcBef>
              <a:buNone/>
            </a:pPr>
            <a:endParaRPr sz="1600"/>
          </a:p>
          <a:p>
            <a:pPr marL="0" indent="0">
              <a:spcBef>
                <a:spcPts val="1000"/>
              </a:spcBef>
              <a:buNone/>
            </a:pPr>
            <a:endParaRPr sz="1600">
              <a:solidFill>
                <a:srgbClr val="FF0000"/>
              </a:solidFill>
            </a:endParaRPr>
          </a:p>
        </p:txBody>
      </p:sp>
      <p:sp>
        <p:nvSpPr>
          <p:cNvPr id="138" name="Google Shape;138;p20"/>
          <p:cNvSpPr txBox="1">
            <a:spLocks noGrp="1"/>
          </p:cNvSpPr>
          <p:nvPr>
            <p:ph type="sldNum" idx="12"/>
          </p:nvPr>
        </p:nvSpPr>
        <p:spPr>
          <a:prstGeom prst="rect">
            <a:avLst/>
          </a:prstGeom>
        </p:spPr>
        <p:txBody>
          <a:bodyPr spcFirstLastPara="1" wrap="square" lIns="91425" tIns="45700" rIns="91425" bIns="45700" anchor="t" anchorCtr="0">
            <a:noAutofit/>
          </a:bodyPr>
          <a:lstStyle/>
          <a:p>
            <a:pPr>
              <a:buSzPts val="1600"/>
            </a:pPr>
            <a:fld id="{00000000-1234-1234-1234-123412341234}" type="slidenum">
              <a:rPr lang="en-US"/>
              <a:pPr>
                <a:buSzPts val="1600"/>
              </a:pPr>
              <a:t>17</a:t>
            </a:fld>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p21"/>
          <p:cNvSpPr txBox="1">
            <a:spLocks noGrp="1"/>
          </p:cNvSpPr>
          <p:nvPr>
            <p:ph type="title"/>
          </p:nvPr>
        </p:nvSpPr>
        <p:spPr>
          <a:prstGeom prst="rect">
            <a:avLst/>
          </a:prstGeom>
          <a:noFill/>
          <a:ln>
            <a:noFill/>
          </a:ln>
        </p:spPr>
        <p:txBody>
          <a:bodyPr spcFirstLastPara="1" wrap="square" lIns="0" tIns="0" rIns="0" bIns="0" anchor="t" anchorCtr="0">
            <a:noAutofit/>
          </a:bodyPr>
          <a:lstStyle/>
          <a:p>
            <a:r>
              <a:rPr lang="en-US"/>
              <a:t>How is IDC Calculated</a:t>
            </a:r>
            <a:endParaRPr/>
          </a:p>
        </p:txBody>
      </p:sp>
      <p:sp>
        <p:nvSpPr>
          <p:cNvPr id="145" name="Google Shape;145;p21"/>
          <p:cNvSpPr txBox="1">
            <a:spLocks noGrp="1"/>
          </p:cNvSpPr>
          <p:nvPr>
            <p:ph type="body" idx="1"/>
          </p:nvPr>
        </p:nvSpPr>
        <p:spPr>
          <a:prstGeom prst="rect">
            <a:avLst/>
          </a:prstGeom>
          <a:noFill/>
          <a:ln>
            <a:noFill/>
          </a:ln>
        </p:spPr>
        <p:txBody>
          <a:bodyPr spcFirstLastPara="1" wrap="square" lIns="0" tIns="0" rIns="0" bIns="45700" anchor="t" anchorCtr="0">
            <a:noAutofit/>
          </a:bodyPr>
          <a:lstStyle/>
          <a:p>
            <a:pPr marL="0" indent="0">
              <a:spcBef>
                <a:spcPts val="1000"/>
              </a:spcBef>
              <a:buSzPts val="1100"/>
              <a:buNone/>
            </a:pPr>
            <a:r>
              <a:rPr lang="en-US" dirty="0">
                <a:solidFill>
                  <a:srgbClr val="030A13"/>
                </a:solidFill>
                <a:highlight>
                  <a:srgbClr val="FFFFFF"/>
                </a:highlight>
              </a:rPr>
              <a:t>The following formula should be used to determine the amount that could be budgeted for indirect cost reimbursement.</a:t>
            </a:r>
            <a:endParaRPr dirty="0">
              <a:solidFill>
                <a:srgbClr val="030A13"/>
              </a:solidFill>
              <a:highlight>
                <a:srgbClr val="FFFFFF"/>
              </a:highlight>
            </a:endParaRPr>
          </a:p>
          <a:p>
            <a:pPr marL="0" indent="0">
              <a:spcBef>
                <a:spcPts val="1000"/>
              </a:spcBef>
              <a:buSzPts val="1100"/>
              <a:buNone/>
            </a:pPr>
            <a:endParaRPr dirty="0">
              <a:solidFill>
                <a:srgbClr val="030A13"/>
              </a:solidFill>
              <a:highlight>
                <a:srgbClr val="FFFFFF"/>
              </a:highlight>
            </a:endParaRPr>
          </a:p>
          <a:p>
            <a:pPr marL="0" indent="0">
              <a:spcBef>
                <a:spcPts val="1000"/>
              </a:spcBef>
              <a:buSzPts val="1100"/>
              <a:buNone/>
            </a:pPr>
            <a:r>
              <a:rPr lang="en-US" dirty="0">
                <a:solidFill>
                  <a:srgbClr val="030A13"/>
                </a:solidFill>
                <a:highlight>
                  <a:srgbClr val="FFFFFF"/>
                </a:highlight>
              </a:rPr>
              <a:t>  </a:t>
            </a:r>
            <a:r>
              <a:rPr lang="en-US" u="sng" dirty="0">
                <a:solidFill>
                  <a:srgbClr val="030A13"/>
                </a:solidFill>
                <a:highlight>
                  <a:srgbClr val="FFFFFF"/>
                </a:highlight>
              </a:rPr>
              <a:t>    Indirect Cost Rate%     </a:t>
            </a:r>
            <a:r>
              <a:rPr lang="en-US" dirty="0">
                <a:solidFill>
                  <a:srgbClr val="030A13"/>
                </a:solidFill>
                <a:highlight>
                  <a:srgbClr val="FFFFFF"/>
                </a:highlight>
              </a:rPr>
              <a:t>    	    X   	(Total Award Less Capital outlay, sub-awards,</a:t>
            </a:r>
            <a:endParaRPr dirty="0">
              <a:solidFill>
                <a:srgbClr val="030A13"/>
              </a:solidFill>
              <a:highlight>
                <a:srgbClr val="FFFFFF"/>
              </a:highlight>
            </a:endParaRPr>
          </a:p>
          <a:p>
            <a:pPr marL="0" indent="0">
              <a:spcBef>
                <a:spcPts val="1000"/>
              </a:spcBef>
              <a:buNone/>
            </a:pPr>
            <a:r>
              <a:rPr lang="en-US" dirty="0">
                <a:solidFill>
                  <a:srgbClr val="030A13"/>
                </a:solidFill>
                <a:highlight>
                  <a:srgbClr val="FFFFFF"/>
                </a:highlight>
              </a:rPr>
              <a:t> (1.0 + Indirect Cost Rate %)        	  rental costs </a:t>
            </a:r>
            <a:r>
              <a:rPr lang="en-US" dirty="0">
                <a:highlight>
                  <a:srgbClr val="FFFFFF"/>
                </a:highlight>
              </a:rPr>
              <a:t>&amp; other excluded expenses)</a:t>
            </a:r>
            <a:endParaRPr dirty="0">
              <a:highlight>
                <a:srgbClr val="FFFFFF"/>
              </a:highlight>
            </a:endParaRPr>
          </a:p>
          <a:p>
            <a:pPr marL="0" indent="0">
              <a:spcBef>
                <a:spcPts val="1000"/>
              </a:spcBef>
              <a:buNone/>
            </a:pPr>
            <a:endParaRPr dirty="0">
              <a:solidFill>
                <a:srgbClr val="030A13"/>
              </a:solidFill>
              <a:highlight>
                <a:srgbClr val="FFFFFF"/>
              </a:highlight>
            </a:endParaRPr>
          </a:p>
          <a:p>
            <a:pPr marL="0" indent="0">
              <a:spcBef>
                <a:spcPts val="1000"/>
              </a:spcBef>
              <a:buNone/>
            </a:pPr>
            <a:endParaRPr dirty="0">
              <a:solidFill>
                <a:srgbClr val="030A13"/>
              </a:solidFill>
              <a:highlight>
                <a:srgbClr val="FFFFFF"/>
              </a:highlight>
            </a:endParaRPr>
          </a:p>
          <a:p>
            <a:pPr marL="0" indent="0">
              <a:spcBef>
                <a:spcPts val="1000"/>
              </a:spcBef>
              <a:buNone/>
            </a:pPr>
            <a:r>
              <a:rPr lang="en-US" dirty="0">
                <a:solidFill>
                  <a:srgbClr val="030A13"/>
                </a:solidFill>
                <a:highlight>
                  <a:srgbClr val="FFFFFF"/>
                </a:highlight>
              </a:rPr>
              <a:t>Note: You also may elect to waive all or a portion of indirect cost claims.</a:t>
            </a:r>
            <a:endParaRPr dirty="0">
              <a:solidFill>
                <a:srgbClr val="030A13"/>
              </a:solidFill>
              <a:highlight>
                <a:srgbClr val="FFFFFF"/>
              </a:highlight>
            </a:endParaRPr>
          </a:p>
        </p:txBody>
      </p:sp>
      <p:sp>
        <p:nvSpPr>
          <p:cNvPr id="146" name="Google Shape;146;p21"/>
          <p:cNvSpPr txBox="1">
            <a:spLocks noGrp="1"/>
          </p:cNvSpPr>
          <p:nvPr>
            <p:ph type="sldNum" idx="12"/>
          </p:nvPr>
        </p:nvSpPr>
        <p:spPr>
          <a:prstGeom prst="rect">
            <a:avLst/>
          </a:prstGeom>
          <a:noFill/>
          <a:ln>
            <a:noFill/>
          </a:ln>
        </p:spPr>
        <p:txBody>
          <a:bodyPr spcFirstLastPara="1" wrap="square" lIns="91425" tIns="45700" rIns="91425" bIns="45700" anchor="t" anchorCtr="0">
            <a:noAutofit/>
          </a:bodyPr>
          <a:lstStyle/>
          <a:p>
            <a:pPr>
              <a:buSzPts val="1600"/>
            </a:pPr>
            <a:fld id="{00000000-1234-1234-1234-123412341234}" type="slidenum">
              <a:rPr lang="en-US"/>
              <a:pPr>
                <a:buSzPts val="1600"/>
              </a:pPr>
              <a:t>18</a:t>
            </a:fld>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Google Shape;152;p22"/>
          <p:cNvSpPr txBox="1">
            <a:spLocks noGrp="1"/>
          </p:cNvSpPr>
          <p:nvPr>
            <p:ph type="title"/>
          </p:nvPr>
        </p:nvSpPr>
        <p:spPr>
          <a:prstGeom prst="rect">
            <a:avLst/>
          </a:prstGeom>
        </p:spPr>
        <p:txBody>
          <a:bodyPr spcFirstLastPara="1" wrap="square" lIns="0" tIns="0" rIns="0" bIns="0" anchor="t" anchorCtr="0">
            <a:noAutofit/>
          </a:bodyPr>
          <a:lstStyle/>
          <a:p>
            <a:r>
              <a:rPr lang="en-US"/>
              <a:t>How is IDC Calculated (Example)</a:t>
            </a:r>
            <a:endParaRPr/>
          </a:p>
        </p:txBody>
      </p:sp>
      <p:sp>
        <p:nvSpPr>
          <p:cNvPr id="153" name="Google Shape;153;p22"/>
          <p:cNvSpPr txBox="1">
            <a:spLocks noGrp="1"/>
          </p:cNvSpPr>
          <p:nvPr>
            <p:ph type="body" idx="1"/>
          </p:nvPr>
        </p:nvSpPr>
        <p:spPr>
          <a:prstGeom prst="rect">
            <a:avLst/>
          </a:prstGeom>
        </p:spPr>
        <p:txBody>
          <a:bodyPr spcFirstLastPara="1" wrap="square" lIns="0" tIns="0" rIns="0" bIns="45700" anchor="t" anchorCtr="0">
            <a:noAutofit/>
          </a:bodyPr>
          <a:lstStyle/>
          <a:p>
            <a:pPr marL="0" indent="0">
              <a:spcBef>
                <a:spcPts val="1000"/>
              </a:spcBef>
              <a:buSzPts val="1100"/>
              <a:buNone/>
            </a:pPr>
            <a:r>
              <a:rPr lang="en-US" dirty="0"/>
              <a:t>An example of using the formula is to assume your award amount is $258,000, Capital Outlay is $5,000, Rental Costs are $3,000. Since your rate is 3.1%:</a:t>
            </a:r>
            <a:endParaRPr dirty="0"/>
          </a:p>
          <a:p>
            <a:pPr marL="0" indent="0">
              <a:lnSpc>
                <a:spcPct val="50000"/>
              </a:lnSpc>
              <a:spcBef>
                <a:spcPts val="1000"/>
              </a:spcBef>
              <a:buSzPts val="1100"/>
              <a:buNone/>
            </a:pPr>
            <a:r>
              <a:rPr lang="en-US" dirty="0"/>
              <a:t>   </a:t>
            </a:r>
            <a:r>
              <a:rPr lang="en-US" sz="1500" dirty="0"/>
              <a:t>    </a:t>
            </a:r>
            <a:r>
              <a:rPr lang="en-US" u="sng" dirty="0"/>
              <a:t>0.031 </a:t>
            </a:r>
            <a:r>
              <a:rPr lang="en-US" dirty="0"/>
              <a:t>    X       ($258,000-$5,000-$3,000)</a:t>
            </a:r>
            <a:endParaRPr dirty="0"/>
          </a:p>
          <a:p>
            <a:pPr marL="0" indent="0">
              <a:lnSpc>
                <a:spcPct val="50000"/>
              </a:lnSpc>
              <a:spcBef>
                <a:spcPts val="1000"/>
              </a:spcBef>
              <a:buSzPts val="1100"/>
              <a:buNone/>
            </a:pPr>
            <a:r>
              <a:rPr lang="en-US" dirty="0"/>
              <a:t>      1.031</a:t>
            </a:r>
            <a:endParaRPr dirty="0"/>
          </a:p>
          <a:p>
            <a:pPr marL="0" indent="0">
              <a:lnSpc>
                <a:spcPct val="100000"/>
              </a:lnSpc>
              <a:spcBef>
                <a:spcPts val="1000"/>
              </a:spcBef>
              <a:buSzPts val="1100"/>
              <a:buNone/>
            </a:pPr>
            <a:r>
              <a:rPr lang="en-US" dirty="0"/>
              <a:t>This equals 0.030067895 (rounds to 3.1%) times $250,000.</a:t>
            </a:r>
            <a:endParaRPr dirty="0"/>
          </a:p>
          <a:p>
            <a:pPr marL="0" indent="0">
              <a:lnSpc>
                <a:spcPct val="100000"/>
              </a:lnSpc>
              <a:spcBef>
                <a:spcPts val="1000"/>
              </a:spcBef>
              <a:buSzPts val="1100"/>
              <a:buNone/>
            </a:pPr>
            <a:r>
              <a:rPr lang="en-US" dirty="0"/>
              <a:t>The product of these two figures is 7,516.9725, or $7,516.97 rounded.</a:t>
            </a:r>
            <a:endParaRPr dirty="0"/>
          </a:p>
          <a:p>
            <a:pPr marL="0" indent="0">
              <a:lnSpc>
                <a:spcPct val="100000"/>
              </a:lnSpc>
              <a:spcBef>
                <a:spcPts val="1000"/>
              </a:spcBef>
              <a:buSzPts val="1100"/>
              <a:buNone/>
            </a:pPr>
            <a:r>
              <a:rPr lang="en-US" dirty="0"/>
              <a:t>This means that for a grant of $258,000, the following results: </a:t>
            </a:r>
            <a:r>
              <a:rPr lang="en-US" dirty="0">
                <a:solidFill>
                  <a:srgbClr val="FF0000"/>
                </a:solidFill>
              </a:rPr>
              <a:t>       </a:t>
            </a:r>
            <a:r>
              <a:rPr lang="en-US" dirty="0"/>
              <a:t> </a:t>
            </a:r>
            <a:endParaRPr dirty="0"/>
          </a:p>
          <a:p>
            <a:pPr marL="0" indent="0">
              <a:lnSpc>
                <a:spcPct val="100000"/>
              </a:lnSpc>
              <a:spcBef>
                <a:spcPts val="1000"/>
              </a:spcBef>
              <a:buSzPts val="1100"/>
              <a:buNone/>
            </a:pPr>
            <a:r>
              <a:rPr lang="en-US" dirty="0"/>
              <a:t>		</a:t>
            </a:r>
            <a:r>
              <a:rPr lang="en-US" b="1" dirty="0"/>
              <a:t>BUDGET</a:t>
            </a:r>
            <a:r>
              <a:rPr lang="en-US" dirty="0"/>
              <a:t>							</a:t>
            </a:r>
            <a:endParaRPr b="1" dirty="0"/>
          </a:p>
          <a:p>
            <a:pPr marL="0" indent="0">
              <a:lnSpc>
                <a:spcPct val="50000"/>
              </a:lnSpc>
              <a:spcBef>
                <a:spcPts val="1000"/>
              </a:spcBef>
              <a:buSzPts val="1100"/>
              <a:buNone/>
            </a:pPr>
            <a:r>
              <a:rPr lang="en-US" dirty="0"/>
              <a:t>Grant Amount:		$ 258,000			</a:t>
            </a:r>
            <a:endParaRPr dirty="0"/>
          </a:p>
          <a:p>
            <a:pPr marL="0" indent="0">
              <a:lnSpc>
                <a:spcPct val="50000"/>
              </a:lnSpc>
              <a:spcBef>
                <a:spcPts val="1000"/>
              </a:spcBef>
              <a:buSzPts val="1100"/>
              <a:buNone/>
            </a:pPr>
            <a:r>
              <a:rPr lang="en-US" dirty="0"/>
              <a:t>Capital Outlay: 		$     5,000						</a:t>
            </a:r>
            <a:endParaRPr dirty="0"/>
          </a:p>
          <a:p>
            <a:pPr marL="0" indent="0">
              <a:lnSpc>
                <a:spcPct val="50000"/>
              </a:lnSpc>
              <a:spcBef>
                <a:spcPts val="1000"/>
              </a:spcBef>
              <a:buSzPts val="1100"/>
              <a:buNone/>
            </a:pPr>
            <a:r>
              <a:rPr lang="en-US" dirty="0"/>
              <a:t>Rental Costs:		$     3,000					</a:t>
            </a:r>
            <a:endParaRPr u="sng" dirty="0"/>
          </a:p>
          <a:p>
            <a:pPr marL="0" indent="0">
              <a:lnSpc>
                <a:spcPct val="50000"/>
              </a:lnSpc>
              <a:spcBef>
                <a:spcPts val="1000"/>
              </a:spcBef>
              <a:buSzPts val="1100"/>
              <a:buNone/>
            </a:pPr>
            <a:r>
              <a:rPr lang="en-US" dirty="0"/>
              <a:t>Indirect Costs: 		$     7,516.97				</a:t>
            </a:r>
            <a:endParaRPr dirty="0"/>
          </a:p>
          <a:p>
            <a:pPr marL="0" indent="0">
              <a:lnSpc>
                <a:spcPct val="50000"/>
              </a:lnSpc>
              <a:spcBef>
                <a:spcPts val="1000"/>
              </a:spcBef>
              <a:buSzPts val="1100"/>
              <a:buNone/>
            </a:pPr>
            <a:r>
              <a:rPr lang="en-US" dirty="0"/>
              <a:t>Base of Application:	$ 242,483.03			</a:t>
            </a:r>
            <a:endParaRPr dirty="0"/>
          </a:p>
          <a:p>
            <a:pPr marL="0" indent="0">
              <a:lnSpc>
                <a:spcPct val="50000"/>
              </a:lnSpc>
              <a:spcBef>
                <a:spcPts val="1000"/>
              </a:spcBef>
              <a:buSzPts val="1100"/>
              <a:buNone/>
            </a:pPr>
            <a:r>
              <a:rPr lang="en-US" dirty="0"/>
              <a:t>Sum:			$ 258,000				</a:t>
            </a:r>
            <a:endParaRPr dirty="0"/>
          </a:p>
        </p:txBody>
      </p:sp>
      <p:sp>
        <p:nvSpPr>
          <p:cNvPr id="154" name="Google Shape;154;p22"/>
          <p:cNvSpPr txBox="1">
            <a:spLocks noGrp="1"/>
          </p:cNvSpPr>
          <p:nvPr>
            <p:ph type="sldNum" idx="12"/>
          </p:nvPr>
        </p:nvSpPr>
        <p:spPr>
          <a:prstGeom prst="rect">
            <a:avLst/>
          </a:prstGeom>
        </p:spPr>
        <p:txBody>
          <a:bodyPr spcFirstLastPara="1" wrap="square" lIns="91425" tIns="45700" rIns="91425" bIns="45700" anchor="t" anchorCtr="0">
            <a:noAutofit/>
          </a:bodyPr>
          <a:lstStyle/>
          <a:p>
            <a:pPr>
              <a:buSzPts val="1600"/>
            </a:pPr>
            <a:fld id="{00000000-1234-1234-1234-123412341234}" type="slidenum">
              <a:rPr lang="en-US"/>
              <a:pPr>
                <a:buSzPts val="1600"/>
              </a:pPr>
              <a:t>19</a:t>
            </a:fld>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p23"/>
          <p:cNvSpPr txBox="1">
            <a:spLocks noGrp="1"/>
          </p:cNvSpPr>
          <p:nvPr>
            <p:ph type="title"/>
          </p:nvPr>
        </p:nvSpPr>
        <p:spPr>
          <a:prstGeom prst="rect">
            <a:avLst/>
          </a:prstGeom>
        </p:spPr>
        <p:txBody>
          <a:bodyPr spcFirstLastPara="1" wrap="square" lIns="0" tIns="0" rIns="0" bIns="0" anchor="t" anchorCtr="0">
            <a:noAutofit/>
          </a:bodyPr>
          <a:lstStyle/>
          <a:p>
            <a:r>
              <a:rPr lang="en-US"/>
              <a:t>How Do I recover IDC</a:t>
            </a:r>
            <a:endParaRPr/>
          </a:p>
        </p:txBody>
      </p:sp>
      <p:sp>
        <p:nvSpPr>
          <p:cNvPr id="161" name="Google Shape;161;p23"/>
          <p:cNvSpPr txBox="1">
            <a:spLocks noGrp="1"/>
          </p:cNvSpPr>
          <p:nvPr>
            <p:ph type="body" idx="1"/>
          </p:nvPr>
        </p:nvSpPr>
        <p:spPr>
          <a:prstGeom prst="rect">
            <a:avLst/>
          </a:prstGeom>
        </p:spPr>
        <p:txBody>
          <a:bodyPr spcFirstLastPara="1" wrap="square" lIns="0" tIns="0" rIns="0" bIns="45700" anchor="t" anchorCtr="0">
            <a:noAutofit/>
          </a:bodyPr>
          <a:lstStyle/>
          <a:p>
            <a:pPr marL="0" indent="0">
              <a:spcBef>
                <a:spcPts val="1000"/>
              </a:spcBef>
              <a:buNone/>
            </a:pPr>
            <a:r>
              <a:rPr lang="en-US" dirty="0"/>
              <a:t>Indirect Costs can be requested as part of the monthly RFF (Request For Funds) process from the GFMU (Grants Fiscal Management Unit). </a:t>
            </a:r>
            <a:endParaRPr dirty="0"/>
          </a:p>
          <a:p>
            <a:pPr marL="0" indent="0">
              <a:spcBef>
                <a:spcPts val="1000"/>
              </a:spcBef>
              <a:buNone/>
            </a:pPr>
            <a:r>
              <a:rPr lang="en-US" dirty="0"/>
              <a:t>Indirect Costs do not need to be requested separately and can be included in the “lump” request for each federal award for which an indirect cost rate is allowable.</a:t>
            </a:r>
            <a:endParaRPr dirty="0"/>
          </a:p>
          <a:p>
            <a:pPr marL="0" indent="0">
              <a:spcBef>
                <a:spcPts val="1000"/>
              </a:spcBef>
              <a:buNone/>
            </a:pPr>
            <a:r>
              <a:rPr lang="en-US" dirty="0"/>
              <a:t>As with direct costs it is the responsibility of the LEA to retain the back up detail for all Indirect Costs requested for reimbursement through the GFMU RFF process.</a:t>
            </a:r>
            <a:endParaRPr dirty="0"/>
          </a:p>
          <a:p>
            <a:pPr marL="0" indent="0">
              <a:spcBef>
                <a:spcPts val="1000"/>
              </a:spcBef>
              <a:buNone/>
            </a:pPr>
            <a:endParaRPr dirty="0">
              <a:solidFill>
                <a:srgbClr val="FF0000"/>
              </a:solidFill>
            </a:endParaRPr>
          </a:p>
        </p:txBody>
      </p:sp>
      <p:sp>
        <p:nvSpPr>
          <p:cNvPr id="162" name="Google Shape;162;p23"/>
          <p:cNvSpPr txBox="1">
            <a:spLocks noGrp="1"/>
          </p:cNvSpPr>
          <p:nvPr>
            <p:ph type="sldNum" idx="12"/>
          </p:nvPr>
        </p:nvSpPr>
        <p:spPr>
          <a:prstGeom prst="rect">
            <a:avLst/>
          </a:prstGeom>
        </p:spPr>
        <p:txBody>
          <a:bodyPr spcFirstLastPara="1" wrap="square" lIns="91425" tIns="45700" rIns="91425" bIns="45700" anchor="t" anchorCtr="0">
            <a:noAutofit/>
          </a:bodyPr>
          <a:lstStyle/>
          <a:p>
            <a:pPr>
              <a:buSzPts val="1600"/>
            </a:pPr>
            <a:fld id="{00000000-1234-1234-1234-123412341234}" type="slidenum">
              <a:rPr lang="en-US"/>
              <a:pPr>
                <a:buSzPts val="1600"/>
              </a:pPr>
              <a:t>20</a:t>
            </a:fld>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8" name="Google Shape;168;p24"/>
          <p:cNvSpPr txBox="1">
            <a:spLocks noGrp="1"/>
          </p:cNvSpPr>
          <p:nvPr>
            <p:ph type="title"/>
          </p:nvPr>
        </p:nvSpPr>
        <p:spPr>
          <a:prstGeom prst="rect">
            <a:avLst/>
          </a:prstGeom>
        </p:spPr>
        <p:txBody>
          <a:bodyPr spcFirstLastPara="1" wrap="square" lIns="0" tIns="0" rIns="0" bIns="0" anchor="t" anchorCtr="0">
            <a:noAutofit/>
          </a:bodyPr>
          <a:lstStyle/>
          <a:p>
            <a:r>
              <a:rPr lang="en-US"/>
              <a:t>ICR Use in Multi-Year Awards</a:t>
            </a:r>
            <a:endParaRPr/>
          </a:p>
        </p:txBody>
      </p:sp>
      <p:sp>
        <p:nvSpPr>
          <p:cNvPr id="169" name="Google Shape;169;p24"/>
          <p:cNvSpPr txBox="1">
            <a:spLocks noGrp="1"/>
          </p:cNvSpPr>
          <p:nvPr>
            <p:ph type="body" idx="1"/>
          </p:nvPr>
        </p:nvSpPr>
        <p:spPr>
          <a:prstGeom prst="rect">
            <a:avLst/>
          </a:prstGeom>
        </p:spPr>
        <p:txBody>
          <a:bodyPr spcFirstLastPara="1" wrap="square" lIns="0" tIns="0" rIns="0" bIns="45700" anchor="t" anchorCtr="0">
            <a:noAutofit/>
          </a:bodyPr>
          <a:lstStyle/>
          <a:p>
            <a:pPr marL="0" indent="0">
              <a:spcBef>
                <a:spcPts val="1000"/>
              </a:spcBef>
              <a:buNone/>
            </a:pPr>
            <a:r>
              <a:rPr lang="en-US"/>
              <a:t>The rate should be used in the fiscal year the funds are expended, which is not necessarily the same as the fiscal year the funds are appropriated, received, or encumbered. For instance, if money for a program is received in May 2020, which is part of fiscal year 2019–20, but the funds are not expended until fiscal year 2020–21, then the indirect cost rate approved for use in 2020–21 should be used when claiming indirect costs. This is because the indirect cost rate is meant to allow for recovery of costs in the fiscal year the expenditures are incurred, not the year the money may have become available.</a:t>
            </a:r>
            <a:endParaRPr/>
          </a:p>
          <a:p>
            <a:pPr marL="0" indent="0">
              <a:spcBef>
                <a:spcPts val="1000"/>
              </a:spcBef>
              <a:buNone/>
            </a:pPr>
            <a:endParaRPr/>
          </a:p>
          <a:p>
            <a:pPr marL="0" indent="0">
              <a:spcBef>
                <a:spcPts val="1000"/>
              </a:spcBef>
              <a:buSzPts val="1100"/>
              <a:buNone/>
            </a:pPr>
            <a:endParaRPr/>
          </a:p>
          <a:p>
            <a:pPr marL="0" indent="0">
              <a:spcBef>
                <a:spcPts val="1000"/>
              </a:spcBef>
              <a:buNone/>
            </a:pPr>
            <a:r>
              <a:rPr lang="en-US"/>
              <a:t>If more than one fiscal year is involved in a project, the indirect cost rate used to recover indirect costs should change as the fiscal year changes. For instance, using a 24-month program starting July 1, 2021, the indirect cost rate approved for use in fiscal year 2021–22 would be used for expenditures incurred July 1, 2021, through June 30, 2022, and a new indirect cost rate approved for use in fiscal year 2022–23 would be used for expenditures incurred from July 1, 2022, until January 31, 2023.</a:t>
            </a:r>
            <a:endParaRPr/>
          </a:p>
        </p:txBody>
      </p:sp>
      <p:sp>
        <p:nvSpPr>
          <p:cNvPr id="170" name="Google Shape;170;p24"/>
          <p:cNvSpPr txBox="1">
            <a:spLocks noGrp="1"/>
          </p:cNvSpPr>
          <p:nvPr>
            <p:ph type="sldNum" idx="12"/>
          </p:nvPr>
        </p:nvSpPr>
        <p:spPr>
          <a:prstGeom prst="rect">
            <a:avLst/>
          </a:prstGeom>
        </p:spPr>
        <p:txBody>
          <a:bodyPr spcFirstLastPara="1" wrap="square" lIns="91425" tIns="45700" rIns="91425" bIns="45700" anchor="t" anchorCtr="0">
            <a:noAutofit/>
          </a:bodyPr>
          <a:lstStyle/>
          <a:p>
            <a:pPr>
              <a:buSzPts val="1600"/>
            </a:pPr>
            <a:fld id="{00000000-1234-1234-1234-123412341234}" type="slidenum">
              <a:rPr lang="en-US"/>
              <a:pPr>
                <a:buSzPts val="1600"/>
              </a:pPr>
              <a:t>21</a:t>
            </a:fld>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7" name="Google Shape;177;p25"/>
          <p:cNvSpPr txBox="1">
            <a:spLocks noGrp="1"/>
          </p:cNvSpPr>
          <p:nvPr>
            <p:ph type="body" idx="1"/>
          </p:nvPr>
        </p:nvSpPr>
        <p:spPr>
          <a:prstGeom prst="rect">
            <a:avLst/>
          </a:prstGeom>
        </p:spPr>
        <p:txBody>
          <a:bodyPr spcFirstLastPara="1" wrap="square" lIns="0" tIns="0" rIns="0" bIns="45700" anchor="t" anchorCtr="0">
            <a:noAutofit/>
          </a:bodyPr>
          <a:lstStyle/>
          <a:p>
            <a:pPr marL="76200" indent="0">
              <a:spcBef>
                <a:spcPts val="1000"/>
              </a:spcBef>
              <a:buNone/>
            </a:pPr>
            <a:r>
              <a:rPr lang="en-US"/>
              <a:t>At the bottom of the budget table, districts will see the indirect cost rates and amounts calculated for each funding year.</a:t>
            </a:r>
            <a:endParaRPr/>
          </a:p>
          <a:p>
            <a:pPr marL="0" indent="0">
              <a:lnSpc>
                <a:spcPct val="115000"/>
              </a:lnSpc>
              <a:spcBef>
                <a:spcPts val="0"/>
              </a:spcBef>
              <a:buSzPts val="1100"/>
              <a:buNone/>
            </a:pPr>
            <a:endParaRPr sz="1400">
              <a:latin typeface="Arial"/>
              <a:ea typeface="Arial"/>
              <a:cs typeface="Arial"/>
              <a:sym typeface="Arial"/>
            </a:endParaRPr>
          </a:p>
        </p:txBody>
      </p:sp>
      <p:sp>
        <p:nvSpPr>
          <p:cNvPr id="178" name="Google Shape;178;p25"/>
          <p:cNvSpPr txBox="1">
            <a:spLocks noGrp="1"/>
          </p:cNvSpPr>
          <p:nvPr>
            <p:ph type="sldNum" idx="12"/>
          </p:nvPr>
        </p:nvSpPr>
        <p:spPr>
          <a:prstGeom prst="rect">
            <a:avLst/>
          </a:prstGeom>
        </p:spPr>
        <p:txBody>
          <a:bodyPr spcFirstLastPara="1" wrap="square" lIns="91425" tIns="45700" rIns="91425" bIns="45700" anchor="t" anchorCtr="0">
            <a:noAutofit/>
          </a:bodyPr>
          <a:lstStyle/>
          <a:p>
            <a:pPr>
              <a:buSzPts val="1600"/>
            </a:pPr>
            <a:fld id="{00000000-1234-1234-1234-123412341234}" type="slidenum">
              <a:rPr lang="en-US"/>
              <a:pPr>
                <a:buSzPts val="1600"/>
              </a:pPr>
              <a:t>22</a:t>
            </a:fld>
            <a:endParaRPr/>
          </a:p>
        </p:txBody>
      </p:sp>
      <p:pic>
        <p:nvPicPr>
          <p:cNvPr id="179" name="Google Shape;179;p25" descr="Example budget table, highlighting the override Indirect Costs link."/>
          <p:cNvPicPr preferRelativeResize="0"/>
          <p:nvPr/>
        </p:nvPicPr>
        <p:blipFill>
          <a:blip r:embed="rId3">
            <a:alphaModFix/>
          </a:blip>
          <a:stretch>
            <a:fillRect/>
          </a:stretch>
        </p:blipFill>
        <p:spPr>
          <a:xfrm>
            <a:off x="1933375" y="2018550"/>
            <a:ext cx="8406000" cy="3971900"/>
          </a:xfrm>
          <a:prstGeom prst="rect">
            <a:avLst/>
          </a:prstGeom>
          <a:noFill/>
          <a:ln>
            <a:noFill/>
          </a:ln>
        </p:spPr>
      </p:pic>
      <p:pic>
        <p:nvPicPr>
          <p:cNvPr id="180" name="Google Shape;180;p25" descr="The Override Indirect Costs link will allow you to override the indirect costs for each funding year."/>
          <p:cNvPicPr preferRelativeResize="0"/>
          <p:nvPr/>
        </p:nvPicPr>
        <p:blipFill>
          <a:blip r:embed="rId4">
            <a:alphaModFix/>
          </a:blip>
          <a:stretch>
            <a:fillRect/>
          </a:stretch>
        </p:blipFill>
        <p:spPr>
          <a:xfrm>
            <a:off x="1866522" y="5487503"/>
            <a:ext cx="3792319" cy="449460"/>
          </a:xfrm>
          <a:prstGeom prst="rect">
            <a:avLst/>
          </a:prstGeom>
          <a:noFill/>
          <a:ln>
            <a:noFill/>
          </a:ln>
        </p:spPr>
      </p:pic>
      <p:sp>
        <p:nvSpPr>
          <p:cNvPr id="181" name="Google Shape;181;p25" descr="Indirect Costs link, located at the bottom of the budget table."/>
          <p:cNvSpPr/>
          <p:nvPr/>
        </p:nvSpPr>
        <p:spPr>
          <a:xfrm>
            <a:off x="7768675" y="3856025"/>
            <a:ext cx="2570700" cy="2171700"/>
          </a:xfrm>
          <a:prstGeom prst="ellipse">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endParaRPr b="1">
              <a:highlight>
                <a:schemeClr val="lt1"/>
              </a:highlight>
            </a:endParaRPr>
          </a:p>
        </p:txBody>
      </p:sp>
      <p:pic>
        <p:nvPicPr>
          <p:cNvPr id="182" name="Google Shape;182;p25" descr="If an amount did not calculate for a particular funding year, go back to the budget and make sure you have items budgeted to that funding year."/>
          <p:cNvPicPr preferRelativeResize="0"/>
          <p:nvPr/>
        </p:nvPicPr>
        <p:blipFill>
          <a:blip r:embed="rId5">
            <a:alphaModFix/>
          </a:blip>
          <a:stretch>
            <a:fillRect/>
          </a:stretch>
        </p:blipFill>
        <p:spPr>
          <a:xfrm>
            <a:off x="1933376" y="4064350"/>
            <a:ext cx="3886475" cy="933100"/>
          </a:xfrm>
          <a:prstGeom prst="rect">
            <a:avLst/>
          </a:prstGeom>
          <a:noFill/>
          <a:ln>
            <a:noFill/>
          </a:ln>
        </p:spPr>
      </p:pic>
      <p:sp>
        <p:nvSpPr>
          <p:cNvPr id="183" name="Google Shape;183;p25">
            <a:extLst>
              <a:ext uri="{C183D7F6-B498-43B3-948B-1728B52AA6E4}">
                <adec:decorative xmlns:adec="http://schemas.microsoft.com/office/drawing/2017/decorative" val="1"/>
              </a:ext>
            </a:extLst>
          </p:cNvPr>
          <p:cNvSpPr/>
          <p:nvPr/>
        </p:nvSpPr>
        <p:spPr>
          <a:xfrm>
            <a:off x="5698000" y="5529688"/>
            <a:ext cx="2153100" cy="365100"/>
          </a:xfrm>
          <a:prstGeom prst="rightArrow">
            <a:avLst>
              <a:gd name="adj1" fmla="val 50000"/>
              <a:gd name="adj2" fmla="val 50000"/>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3" name="Title 2">
            <a:extLst>
              <a:ext uri="{FF2B5EF4-FFF2-40B4-BE49-F238E27FC236}">
                <a16:creationId xmlns:a16="http://schemas.microsoft.com/office/drawing/2014/main" id="{613C18E9-B774-4397-8B44-C7F06861FDC5}"/>
              </a:ext>
            </a:extLst>
          </p:cNvPr>
          <p:cNvSpPr>
            <a:spLocks noGrp="1"/>
          </p:cNvSpPr>
          <p:nvPr>
            <p:ph type="title"/>
          </p:nvPr>
        </p:nvSpPr>
        <p:spPr>
          <a:xfrm>
            <a:off x="326926" y="-756418"/>
            <a:ext cx="8109153" cy="756418"/>
          </a:xfrm>
        </p:spPr>
        <p:txBody>
          <a:bodyPr spcFirstLastPara="1" wrap="square" lIns="0" tIns="0" rIns="0" bIns="0" anchor="b" anchorCtr="0">
            <a:noAutofit/>
          </a:bodyPr>
          <a:lstStyle/>
          <a:p>
            <a:r>
              <a:rPr lang="en-US"/>
              <a:t>Override Indirect Costs Link</a:t>
            </a: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26"/>
          <p:cNvSpPr txBox="1">
            <a:spLocks noGrp="1"/>
          </p:cNvSpPr>
          <p:nvPr>
            <p:ph type="title"/>
          </p:nvPr>
        </p:nvSpPr>
        <p:spPr>
          <a:prstGeom prst="rect">
            <a:avLst/>
          </a:prstGeom>
          <a:noFill/>
          <a:ln>
            <a:noFill/>
          </a:ln>
        </p:spPr>
        <p:txBody>
          <a:bodyPr spcFirstLastPara="1" wrap="square" lIns="0" tIns="0" rIns="0" bIns="0" anchor="t" anchorCtr="0">
            <a:noAutofit/>
          </a:bodyPr>
          <a:lstStyle/>
          <a:p>
            <a:r>
              <a:rPr lang="en-US"/>
              <a:t>Chart of Accounts</a:t>
            </a:r>
            <a:endParaRPr/>
          </a:p>
        </p:txBody>
      </p:sp>
      <p:sp>
        <p:nvSpPr>
          <p:cNvPr id="190" name="Google Shape;190;p26"/>
          <p:cNvSpPr txBox="1">
            <a:spLocks noGrp="1"/>
          </p:cNvSpPr>
          <p:nvPr>
            <p:ph type="body" idx="1"/>
          </p:nvPr>
        </p:nvSpPr>
        <p:spPr>
          <a:prstGeom prst="rect">
            <a:avLst/>
          </a:prstGeom>
          <a:noFill/>
          <a:ln>
            <a:noFill/>
          </a:ln>
        </p:spPr>
        <p:txBody>
          <a:bodyPr spcFirstLastPara="1" wrap="square" lIns="0" tIns="0" rIns="0" bIns="45700" anchor="t" anchorCtr="0">
            <a:noAutofit/>
          </a:bodyPr>
          <a:lstStyle/>
          <a:p>
            <a:pPr marL="0" indent="0">
              <a:spcBef>
                <a:spcPts val="1000"/>
              </a:spcBef>
              <a:buNone/>
            </a:pPr>
            <a:r>
              <a:rPr lang="en-US" dirty="0"/>
              <a:t>Indirect Cost accounts are considered Internal Charge Reimbursement Accounts. The recording of transactions to allow for charging of internal services from one department within a district to another department.</a:t>
            </a:r>
            <a:endParaRPr dirty="0"/>
          </a:p>
          <a:p>
            <a:pPr marL="0" indent="0">
              <a:spcBef>
                <a:spcPts val="1000"/>
              </a:spcBef>
              <a:buNone/>
            </a:pPr>
            <a:endParaRPr dirty="0"/>
          </a:p>
          <a:p>
            <a:pPr marL="0" indent="0">
              <a:spcBef>
                <a:spcPts val="1000"/>
              </a:spcBef>
              <a:buNone/>
            </a:pPr>
            <a:r>
              <a:rPr lang="en-US" dirty="0"/>
              <a:t>Expenditure Account</a:t>
            </a:r>
            <a:endParaRPr dirty="0"/>
          </a:p>
          <a:p>
            <a:pPr marL="0" indent="0">
              <a:spcBef>
                <a:spcPts val="1000"/>
              </a:spcBef>
              <a:buNone/>
            </a:pPr>
            <a:endParaRPr dirty="0"/>
          </a:p>
          <a:p>
            <a:pPr indent="0">
              <a:spcBef>
                <a:spcPts val="0"/>
              </a:spcBef>
              <a:buNone/>
            </a:pPr>
            <a:r>
              <a:rPr lang="en-US" dirty="0"/>
              <a:t>0869 	Indirect Costs. Used with federal grants/projects.</a:t>
            </a:r>
            <a:endParaRPr dirty="0"/>
          </a:p>
          <a:p>
            <a:pPr indent="0">
              <a:spcBef>
                <a:spcPts val="0"/>
              </a:spcBef>
              <a:buNone/>
            </a:pPr>
            <a:endParaRPr dirty="0"/>
          </a:p>
          <a:p>
            <a:pPr marL="0" indent="0">
              <a:spcBef>
                <a:spcPts val="0"/>
              </a:spcBef>
              <a:buNone/>
            </a:pPr>
            <a:r>
              <a:rPr lang="en-US" dirty="0"/>
              <a:t>Revenue Account</a:t>
            </a:r>
            <a:endParaRPr dirty="0"/>
          </a:p>
          <a:p>
            <a:pPr marL="0" indent="0">
              <a:spcBef>
                <a:spcPts val="0"/>
              </a:spcBef>
              <a:buNone/>
            </a:pPr>
            <a:endParaRPr dirty="0"/>
          </a:p>
          <a:p>
            <a:pPr indent="0">
              <a:spcBef>
                <a:spcPts val="0"/>
              </a:spcBef>
              <a:buNone/>
            </a:pPr>
            <a:r>
              <a:rPr lang="en-US" dirty="0"/>
              <a:t>1972 Indirect Cost Revenue. Revenue internal to the district which is generated by charging for costs of a general nature that cannot be readily or accurately identified with specific services.</a:t>
            </a:r>
            <a:endParaRPr dirty="0"/>
          </a:p>
          <a:p>
            <a:pPr indent="0">
              <a:spcBef>
                <a:spcPts val="0"/>
              </a:spcBef>
              <a:buNone/>
            </a:pPr>
            <a:endParaRPr dirty="0"/>
          </a:p>
          <a:p>
            <a:pPr indent="0">
              <a:spcBef>
                <a:spcPts val="0"/>
              </a:spcBef>
              <a:buNone/>
            </a:pPr>
            <a:endParaRPr dirty="0"/>
          </a:p>
          <a:p>
            <a:pPr marL="0" indent="0">
              <a:spcBef>
                <a:spcPts val="0"/>
              </a:spcBef>
              <a:buNone/>
            </a:pPr>
            <a:r>
              <a:rPr lang="en-US" dirty="0"/>
              <a:t>Chart of Accounts .pdf found at this link: </a:t>
            </a:r>
            <a:r>
              <a:rPr lang="en-US" dirty="0">
                <a:hlinkClick r:id="rId3"/>
              </a:rPr>
              <a:t>https://www.cde.state.co.us/cdefinance/sfcoa</a:t>
            </a:r>
            <a:r>
              <a:rPr lang="en-US" dirty="0"/>
              <a:t> </a:t>
            </a:r>
            <a:endParaRPr dirty="0"/>
          </a:p>
          <a:p>
            <a:pPr marL="0" indent="0">
              <a:spcBef>
                <a:spcPts val="0"/>
              </a:spcBef>
              <a:buSzPts val="2595"/>
              <a:buNone/>
            </a:pPr>
            <a:endParaRPr sz="2200" dirty="0"/>
          </a:p>
        </p:txBody>
      </p:sp>
      <p:sp>
        <p:nvSpPr>
          <p:cNvPr id="191" name="Google Shape;191;p26"/>
          <p:cNvSpPr txBox="1">
            <a:spLocks noGrp="1"/>
          </p:cNvSpPr>
          <p:nvPr>
            <p:ph type="sldNum" idx="12"/>
          </p:nvPr>
        </p:nvSpPr>
        <p:spPr>
          <a:prstGeom prst="rect">
            <a:avLst/>
          </a:prstGeom>
          <a:noFill/>
          <a:ln>
            <a:noFill/>
          </a:ln>
        </p:spPr>
        <p:txBody>
          <a:bodyPr spcFirstLastPara="1" wrap="square" lIns="91425" tIns="45700" rIns="91425" bIns="45700" anchor="t" anchorCtr="0">
            <a:noAutofit/>
          </a:bodyPr>
          <a:lstStyle/>
          <a:p>
            <a:pPr>
              <a:buSzPts val="1600"/>
            </a:pPr>
            <a:fld id="{00000000-1234-1234-1234-123412341234}" type="slidenum">
              <a:rPr lang="en-US"/>
              <a:pPr>
                <a:buSzPts val="1600"/>
              </a:pPr>
              <a:t>23</a:t>
            </a:fld>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sp>
        <p:nvSpPr>
          <p:cNvPr id="197" name="Google Shape;197;p27"/>
          <p:cNvSpPr txBox="1">
            <a:spLocks noGrp="1"/>
          </p:cNvSpPr>
          <p:nvPr>
            <p:ph type="title"/>
          </p:nvPr>
        </p:nvSpPr>
        <p:spPr>
          <a:prstGeom prst="rect">
            <a:avLst/>
          </a:prstGeom>
          <a:noFill/>
          <a:ln>
            <a:noFill/>
          </a:ln>
        </p:spPr>
        <p:txBody>
          <a:bodyPr spcFirstLastPara="1" wrap="square" lIns="0" tIns="0" rIns="0" bIns="0" anchor="t" anchorCtr="0">
            <a:noAutofit/>
          </a:bodyPr>
          <a:lstStyle/>
          <a:p>
            <a:r>
              <a:rPr lang="en-US"/>
              <a:t>Chart of Accounts - Continued</a:t>
            </a:r>
            <a:endParaRPr/>
          </a:p>
        </p:txBody>
      </p:sp>
      <p:sp>
        <p:nvSpPr>
          <p:cNvPr id="198" name="Google Shape;198;p27"/>
          <p:cNvSpPr txBox="1">
            <a:spLocks noGrp="1"/>
          </p:cNvSpPr>
          <p:nvPr>
            <p:ph type="body" idx="1"/>
          </p:nvPr>
        </p:nvSpPr>
        <p:spPr>
          <a:prstGeom prst="rect">
            <a:avLst/>
          </a:prstGeom>
          <a:noFill/>
          <a:ln>
            <a:noFill/>
          </a:ln>
        </p:spPr>
        <p:txBody>
          <a:bodyPr spcFirstLastPara="1" wrap="square" lIns="0" tIns="0" rIns="0" bIns="45700" anchor="t" anchorCtr="0">
            <a:noAutofit/>
          </a:bodyPr>
          <a:lstStyle/>
          <a:p>
            <a:pPr marL="0" indent="0">
              <a:spcBef>
                <a:spcPts val="0"/>
              </a:spcBef>
              <a:buNone/>
            </a:pPr>
            <a:r>
              <a:rPr lang="en-US"/>
              <a:t>Chart of Accounts - Appendix G - Indirect Costs</a:t>
            </a:r>
            <a:endParaRPr/>
          </a:p>
          <a:p>
            <a:pPr marL="0" indent="0">
              <a:spcBef>
                <a:spcPts val="0"/>
              </a:spcBef>
              <a:buNone/>
            </a:pPr>
            <a:endParaRPr/>
          </a:p>
          <a:p>
            <a:pPr marL="0" indent="0">
              <a:spcBef>
                <a:spcPts val="0"/>
              </a:spcBef>
              <a:buNone/>
            </a:pPr>
            <a:r>
              <a:rPr lang="en-US"/>
              <a:t>A district has two options for recording indirect costs</a:t>
            </a:r>
            <a:endParaRPr/>
          </a:p>
          <a:p>
            <a:pPr marL="0" indent="0">
              <a:spcBef>
                <a:spcPts val="0"/>
              </a:spcBef>
              <a:buNone/>
            </a:pPr>
            <a:endParaRPr/>
          </a:p>
          <a:p>
            <a:pPr marL="0" indent="0">
              <a:spcBef>
                <a:spcPts val="0"/>
              </a:spcBef>
              <a:buNone/>
            </a:pPr>
            <a:r>
              <a:rPr lang="en-US" b="1"/>
              <a:t>The Expenditure/Revenue Method: </a:t>
            </a:r>
            <a:r>
              <a:rPr lang="en-US"/>
              <a:t>the total expenditures (0869) should equal the total revenues (1972).</a:t>
            </a:r>
            <a:endParaRPr/>
          </a:p>
          <a:p>
            <a:pPr marL="0" indent="0">
              <a:spcBef>
                <a:spcPts val="0"/>
              </a:spcBef>
              <a:buNone/>
            </a:pPr>
            <a:endParaRPr/>
          </a:p>
          <a:p>
            <a:pPr marL="0" indent="0">
              <a:spcBef>
                <a:spcPts val="0"/>
              </a:spcBef>
              <a:buNone/>
            </a:pPr>
            <a:r>
              <a:rPr lang="en-US" b="1"/>
              <a:t>The Abatement Method:</a:t>
            </a:r>
            <a:r>
              <a:rPr lang="en-US"/>
              <a:t> the district’s internal charge reimbursement account (0869) must net to zero</a:t>
            </a:r>
            <a:endParaRPr/>
          </a:p>
          <a:p>
            <a:pPr indent="0">
              <a:spcBef>
                <a:spcPts val="0"/>
              </a:spcBef>
              <a:buNone/>
            </a:pPr>
            <a:endParaRPr/>
          </a:p>
          <a:p>
            <a:pPr marL="0" indent="0">
              <a:spcBef>
                <a:spcPts val="0"/>
              </a:spcBef>
              <a:buNone/>
            </a:pPr>
            <a:r>
              <a:rPr lang="en-US"/>
              <a:t>When booking the indirect costs ensure that the rate is within the allowable rate for your district determine if you have direct administrative costs charged to the grant.</a:t>
            </a:r>
            <a:endParaRPr/>
          </a:p>
          <a:p>
            <a:pPr marL="0" indent="0">
              <a:spcBef>
                <a:spcPts val="0"/>
              </a:spcBef>
              <a:buNone/>
            </a:pPr>
            <a:endParaRPr/>
          </a:p>
          <a:p>
            <a:pPr marL="0" indent="0">
              <a:spcBef>
                <a:spcPts val="0"/>
              </a:spcBef>
              <a:buNone/>
            </a:pPr>
            <a:endParaRPr/>
          </a:p>
          <a:p>
            <a:pPr marL="0" indent="0">
              <a:spcBef>
                <a:spcPts val="0"/>
              </a:spcBef>
              <a:buNone/>
            </a:pPr>
            <a:endParaRPr sz="2200"/>
          </a:p>
        </p:txBody>
      </p:sp>
      <p:sp>
        <p:nvSpPr>
          <p:cNvPr id="199" name="Google Shape;199;p27"/>
          <p:cNvSpPr txBox="1">
            <a:spLocks noGrp="1"/>
          </p:cNvSpPr>
          <p:nvPr>
            <p:ph type="sldNum" idx="12"/>
          </p:nvPr>
        </p:nvSpPr>
        <p:spPr>
          <a:prstGeom prst="rect">
            <a:avLst/>
          </a:prstGeom>
          <a:noFill/>
          <a:ln>
            <a:noFill/>
          </a:ln>
        </p:spPr>
        <p:txBody>
          <a:bodyPr spcFirstLastPara="1" wrap="square" lIns="91425" tIns="45700" rIns="91425" bIns="45700" anchor="t" anchorCtr="0">
            <a:noAutofit/>
          </a:bodyPr>
          <a:lstStyle/>
          <a:p>
            <a:pPr>
              <a:buSzPts val="1600"/>
            </a:pPr>
            <a:fld id="{00000000-1234-1234-1234-123412341234}" type="slidenum">
              <a:rPr lang="en-US"/>
              <a:pPr>
                <a:buSzPts val="1600"/>
              </a:pPr>
              <a:t>24</a:t>
            </a:fld>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p28"/>
          <p:cNvSpPr txBox="1">
            <a:spLocks noGrp="1"/>
          </p:cNvSpPr>
          <p:nvPr>
            <p:ph type="title"/>
          </p:nvPr>
        </p:nvSpPr>
        <p:spPr>
          <a:prstGeom prst="rect">
            <a:avLst/>
          </a:prstGeom>
          <a:noFill/>
          <a:ln>
            <a:noFill/>
          </a:ln>
        </p:spPr>
        <p:txBody>
          <a:bodyPr spcFirstLastPara="1" wrap="square" lIns="0" tIns="0" rIns="0" bIns="0" anchor="t" anchorCtr="0">
            <a:noAutofit/>
          </a:bodyPr>
          <a:lstStyle/>
          <a:p>
            <a:r>
              <a:rPr lang="en-US" dirty="0"/>
              <a:t>Chart of Accounts - Continued</a:t>
            </a:r>
            <a:endParaRPr dirty="0"/>
          </a:p>
        </p:txBody>
      </p:sp>
      <p:sp>
        <p:nvSpPr>
          <p:cNvPr id="206" name="Google Shape;206;p28"/>
          <p:cNvSpPr txBox="1">
            <a:spLocks noGrp="1"/>
          </p:cNvSpPr>
          <p:nvPr>
            <p:ph type="body" idx="1"/>
          </p:nvPr>
        </p:nvSpPr>
        <p:spPr>
          <a:prstGeom prst="rect">
            <a:avLst/>
          </a:prstGeom>
          <a:noFill/>
          <a:ln>
            <a:noFill/>
          </a:ln>
        </p:spPr>
        <p:txBody>
          <a:bodyPr spcFirstLastPara="1" wrap="square" lIns="0" tIns="0" rIns="0" bIns="45700" anchor="t" anchorCtr="0">
            <a:noAutofit/>
          </a:bodyPr>
          <a:lstStyle/>
          <a:p>
            <a:pPr marL="0" indent="0">
              <a:spcBef>
                <a:spcPts val="0"/>
              </a:spcBef>
              <a:buNone/>
            </a:pPr>
            <a:r>
              <a:rPr lang="en-US"/>
              <a:t>The Expenditure/Revenue Method (example)</a:t>
            </a:r>
            <a:endParaRPr/>
          </a:p>
          <a:p>
            <a:pPr indent="0">
              <a:spcBef>
                <a:spcPts val="0"/>
              </a:spcBef>
              <a:buNone/>
            </a:pPr>
            <a:endParaRPr/>
          </a:p>
          <a:p>
            <a:pPr indent="0">
              <a:spcBef>
                <a:spcPts val="0"/>
              </a:spcBef>
              <a:buNone/>
            </a:pPr>
            <a:endParaRPr/>
          </a:p>
          <a:p>
            <a:pPr marL="0" indent="0">
              <a:spcBef>
                <a:spcPts val="0"/>
              </a:spcBef>
              <a:buNone/>
            </a:pPr>
            <a:endParaRPr/>
          </a:p>
          <a:p>
            <a:pPr marL="0" indent="0">
              <a:spcBef>
                <a:spcPts val="0"/>
              </a:spcBef>
              <a:buNone/>
            </a:pPr>
            <a:endParaRPr/>
          </a:p>
          <a:p>
            <a:pPr marL="0" indent="0">
              <a:spcBef>
                <a:spcPts val="0"/>
              </a:spcBef>
              <a:buNone/>
            </a:pPr>
            <a:endParaRPr/>
          </a:p>
          <a:p>
            <a:pPr marL="0" indent="0">
              <a:spcBef>
                <a:spcPts val="0"/>
              </a:spcBef>
              <a:buNone/>
            </a:pPr>
            <a:endParaRPr/>
          </a:p>
          <a:p>
            <a:pPr marL="0" indent="0">
              <a:spcBef>
                <a:spcPts val="0"/>
              </a:spcBef>
              <a:buNone/>
            </a:pPr>
            <a:endParaRPr/>
          </a:p>
          <a:p>
            <a:pPr marL="0" indent="0">
              <a:spcBef>
                <a:spcPts val="0"/>
              </a:spcBef>
              <a:buNone/>
            </a:pPr>
            <a:r>
              <a:rPr lang="en-US"/>
              <a:t>The Abatement Method (example)</a:t>
            </a:r>
            <a:endParaRPr/>
          </a:p>
          <a:p>
            <a:pPr marL="0" indent="0">
              <a:spcBef>
                <a:spcPts val="0"/>
              </a:spcBef>
              <a:buNone/>
            </a:pPr>
            <a:endParaRPr/>
          </a:p>
          <a:p>
            <a:pPr marL="0" indent="0">
              <a:spcBef>
                <a:spcPts val="0"/>
              </a:spcBef>
              <a:buNone/>
            </a:pPr>
            <a:endParaRPr/>
          </a:p>
          <a:p>
            <a:pPr marL="0" indent="0">
              <a:spcBef>
                <a:spcPts val="0"/>
              </a:spcBef>
              <a:buNone/>
            </a:pPr>
            <a:endParaRPr/>
          </a:p>
          <a:p>
            <a:pPr marL="0" indent="0">
              <a:spcBef>
                <a:spcPts val="0"/>
              </a:spcBef>
              <a:buNone/>
            </a:pPr>
            <a:endParaRPr/>
          </a:p>
          <a:p>
            <a:pPr marL="0" indent="0">
              <a:spcBef>
                <a:spcPts val="0"/>
              </a:spcBef>
              <a:buNone/>
            </a:pPr>
            <a:endParaRPr/>
          </a:p>
          <a:p>
            <a:pPr marL="0" indent="0">
              <a:spcBef>
                <a:spcPts val="0"/>
              </a:spcBef>
              <a:buNone/>
            </a:pPr>
            <a:endParaRPr/>
          </a:p>
          <a:p>
            <a:pPr marL="0" indent="0">
              <a:spcBef>
                <a:spcPts val="0"/>
              </a:spcBef>
              <a:buNone/>
            </a:pPr>
            <a:r>
              <a:rPr lang="en-US"/>
              <a:t>Indirect costs may be recorded monthly, quarterly or annually</a:t>
            </a:r>
            <a:endParaRPr/>
          </a:p>
          <a:p>
            <a:pPr marL="0" indent="0">
              <a:spcBef>
                <a:spcPts val="0"/>
              </a:spcBef>
              <a:buNone/>
            </a:pPr>
            <a:endParaRPr/>
          </a:p>
          <a:p>
            <a:pPr marL="0" indent="0">
              <a:spcBef>
                <a:spcPts val="0"/>
              </a:spcBef>
              <a:buNone/>
            </a:pPr>
            <a:r>
              <a:rPr lang="en-US"/>
              <a:t>When Calculating must be based on actual expenditures incurred less previous recorded indirect costs including administrative costs.</a:t>
            </a:r>
            <a:endParaRPr/>
          </a:p>
        </p:txBody>
      </p:sp>
      <p:sp>
        <p:nvSpPr>
          <p:cNvPr id="207" name="Google Shape;207;p28"/>
          <p:cNvSpPr txBox="1">
            <a:spLocks noGrp="1"/>
          </p:cNvSpPr>
          <p:nvPr>
            <p:ph type="sldNum" idx="12"/>
          </p:nvPr>
        </p:nvSpPr>
        <p:spPr>
          <a:prstGeom prst="rect">
            <a:avLst/>
          </a:prstGeom>
          <a:noFill/>
          <a:ln>
            <a:noFill/>
          </a:ln>
        </p:spPr>
        <p:txBody>
          <a:bodyPr spcFirstLastPara="1" wrap="square" lIns="91425" tIns="45700" rIns="91425" bIns="45700" anchor="t" anchorCtr="0">
            <a:noAutofit/>
          </a:bodyPr>
          <a:lstStyle/>
          <a:p>
            <a:pPr>
              <a:buSzPts val="1600"/>
            </a:pPr>
            <a:fld id="{00000000-1234-1234-1234-123412341234}" type="slidenum">
              <a:rPr lang="en-US"/>
              <a:pPr>
                <a:buSzPts val="1600"/>
              </a:pPr>
              <a:t>25</a:t>
            </a:fld>
            <a:endParaRPr/>
          </a:p>
        </p:txBody>
      </p:sp>
      <p:graphicFrame>
        <p:nvGraphicFramePr>
          <p:cNvPr id="208" name="Google Shape;208;p28"/>
          <p:cNvGraphicFramePr/>
          <p:nvPr>
            <p:extLst>
              <p:ext uri="{D42A27DB-BD31-4B8C-83A1-F6EECF244321}">
                <p14:modId xmlns:p14="http://schemas.microsoft.com/office/powerpoint/2010/main" val="2376987888"/>
              </p:ext>
            </p:extLst>
          </p:nvPr>
        </p:nvGraphicFramePr>
        <p:xfrm>
          <a:off x="1994276" y="1919875"/>
          <a:ext cx="7573875" cy="1188630"/>
        </p:xfrm>
        <a:graphic>
          <a:graphicData uri="http://schemas.openxmlformats.org/drawingml/2006/table">
            <a:tbl>
              <a:tblPr firstRow="1">
                <a:noFill/>
              </a:tblPr>
              <a:tblGrid>
                <a:gridCol w="1079000">
                  <a:extLst>
                    <a:ext uri="{9D8B030D-6E8A-4147-A177-3AD203B41FA5}">
                      <a16:colId xmlns:a16="http://schemas.microsoft.com/office/drawing/2014/main" val="20000"/>
                    </a:ext>
                  </a:extLst>
                </a:gridCol>
                <a:gridCol w="864725">
                  <a:extLst>
                    <a:ext uri="{9D8B030D-6E8A-4147-A177-3AD203B41FA5}">
                      <a16:colId xmlns:a16="http://schemas.microsoft.com/office/drawing/2014/main" val="20001"/>
                    </a:ext>
                  </a:extLst>
                </a:gridCol>
                <a:gridCol w="610150">
                  <a:extLst>
                    <a:ext uri="{9D8B030D-6E8A-4147-A177-3AD203B41FA5}">
                      <a16:colId xmlns:a16="http://schemas.microsoft.com/office/drawing/2014/main" val="20002"/>
                    </a:ext>
                  </a:extLst>
                </a:gridCol>
                <a:gridCol w="958475">
                  <a:extLst>
                    <a:ext uri="{9D8B030D-6E8A-4147-A177-3AD203B41FA5}">
                      <a16:colId xmlns:a16="http://schemas.microsoft.com/office/drawing/2014/main" val="20003"/>
                    </a:ext>
                  </a:extLst>
                </a:gridCol>
                <a:gridCol w="1346900">
                  <a:extLst>
                    <a:ext uri="{9D8B030D-6E8A-4147-A177-3AD203B41FA5}">
                      <a16:colId xmlns:a16="http://schemas.microsoft.com/office/drawing/2014/main" val="20004"/>
                    </a:ext>
                  </a:extLst>
                </a:gridCol>
                <a:gridCol w="543225">
                  <a:extLst>
                    <a:ext uri="{9D8B030D-6E8A-4147-A177-3AD203B41FA5}">
                      <a16:colId xmlns:a16="http://schemas.microsoft.com/office/drawing/2014/main" val="20005"/>
                    </a:ext>
                  </a:extLst>
                </a:gridCol>
                <a:gridCol w="770925">
                  <a:extLst>
                    <a:ext uri="{9D8B030D-6E8A-4147-A177-3AD203B41FA5}">
                      <a16:colId xmlns:a16="http://schemas.microsoft.com/office/drawing/2014/main" val="20006"/>
                    </a:ext>
                  </a:extLst>
                </a:gridCol>
                <a:gridCol w="1400475">
                  <a:extLst>
                    <a:ext uri="{9D8B030D-6E8A-4147-A177-3AD203B41FA5}">
                      <a16:colId xmlns:a16="http://schemas.microsoft.com/office/drawing/2014/main" val="20007"/>
                    </a:ext>
                  </a:extLst>
                </a:gridCol>
              </a:tblGrid>
              <a:tr h="381000">
                <a:tc>
                  <a:txBody>
                    <a:bodyPr/>
                    <a:lstStyle/>
                    <a:p>
                      <a:pPr marL="0" lvl="0" indent="0" algn="l" rtl="0">
                        <a:spcBef>
                          <a:spcPts val="0"/>
                        </a:spcBef>
                        <a:spcAft>
                          <a:spcPts val="0"/>
                        </a:spcAft>
                        <a:buNone/>
                      </a:pPr>
                      <a:r>
                        <a:rPr lang="en-US"/>
                        <a:t>Fund</a:t>
                      </a:r>
                      <a:endParaRPr/>
                    </a:p>
                  </a:txBody>
                  <a:tcPr marL="91425" marR="91425" marT="91425" marB="91425"/>
                </a:tc>
                <a:tc>
                  <a:txBody>
                    <a:bodyPr/>
                    <a:lstStyle/>
                    <a:p>
                      <a:pPr marL="0" lvl="0" indent="0" algn="l" rtl="0">
                        <a:spcBef>
                          <a:spcPts val="0"/>
                        </a:spcBef>
                        <a:spcAft>
                          <a:spcPts val="0"/>
                        </a:spcAft>
                        <a:buNone/>
                      </a:pPr>
                      <a:r>
                        <a:rPr lang="en-US"/>
                        <a:t>Location</a:t>
                      </a:r>
                      <a:endParaRPr/>
                    </a:p>
                  </a:txBody>
                  <a:tcPr marL="91425" marR="91425" marT="91425" marB="91425"/>
                </a:tc>
                <a:tc>
                  <a:txBody>
                    <a:bodyPr/>
                    <a:lstStyle/>
                    <a:p>
                      <a:pPr marL="0" lvl="0" indent="0" algn="l" rtl="0">
                        <a:spcBef>
                          <a:spcPts val="0"/>
                        </a:spcBef>
                        <a:spcAft>
                          <a:spcPts val="0"/>
                        </a:spcAft>
                        <a:buNone/>
                      </a:pPr>
                      <a:r>
                        <a:rPr lang="en-US"/>
                        <a:t>SRE</a:t>
                      </a:r>
                      <a:endParaRPr/>
                    </a:p>
                  </a:txBody>
                  <a:tcPr marL="91425" marR="91425" marT="91425" marB="91425"/>
                </a:tc>
                <a:tc>
                  <a:txBody>
                    <a:bodyPr/>
                    <a:lstStyle/>
                    <a:p>
                      <a:pPr marL="0" lvl="0" indent="0" algn="l" rtl="0">
                        <a:spcBef>
                          <a:spcPts val="0"/>
                        </a:spcBef>
                        <a:spcAft>
                          <a:spcPts val="0"/>
                        </a:spcAft>
                        <a:buNone/>
                      </a:pPr>
                      <a:r>
                        <a:rPr lang="en-US"/>
                        <a:t>Program</a:t>
                      </a:r>
                      <a:endParaRPr/>
                    </a:p>
                  </a:txBody>
                  <a:tcPr marL="91425" marR="91425" marT="91425" marB="91425">
                    <a:lnR w="9525" cap="flat" cmpd="sng">
                      <a:solidFill>
                        <a:srgbClr val="9E9E9E"/>
                      </a:solidFill>
                      <a:prstDash val="solid"/>
                      <a:round/>
                      <a:headEnd type="none" w="sm" len="sm"/>
                      <a:tailEnd type="none" w="sm" len="sm"/>
                    </a:lnR>
                  </a:tcPr>
                </a:tc>
                <a:tc>
                  <a:txBody>
                    <a:bodyPr/>
                    <a:lstStyle/>
                    <a:p>
                      <a:pPr marL="0" lvl="0" indent="0" algn="l" rtl="0">
                        <a:spcBef>
                          <a:spcPts val="0"/>
                        </a:spcBef>
                        <a:spcAft>
                          <a:spcPts val="0"/>
                        </a:spcAft>
                        <a:buNone/>
                      </a:pPr>
                      <a:r>
                        <a:rPr lang="en-US"/>
                        <a:t>Object/Source</a:t>
                      </a:r>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US"/>
                        <a:t>Job</a:t>
                      </a:r>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US"/>
                        <a:t>Grant</a:t>
                      </a:r>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r" rtl="0">
                        <a:spcBef>
                          <a:spcPts val="0"/>
                        </a:spcBef>
                        <a:spcAft>
                          <a:spcPts val="0"/>
                        </a:spcAft>
                        <a:buNone/>
                      </a:pPr>
                      <a:r>
                        <a:rPr lang="en-US"/>
                        <a:t>Amount</a:t>
                      </a:r>
                      <a:endParaRPr/>
                    </a:p>
                  </a:txBody>
                  <a:tcPr marL="91425" marR="91425" marT="91425" marB="91425">
                    <a:lnL w="9525" cap="flat" cmpd="sng">
                      <a:solidFill>
                        <a:srgbClr val="9E9E9E"/>
                      </a:solidFill>
                      <a:prstDash val="solid"/>
                      <a:round/>
                      <a:headEnd type="none" w="sm" len="sm"/>
                      <a:tailEnd type="none" w="sm" len="sm"/>
                    </a:lnL>
                  </a:tcPr>
                </a:tc>
                <a:extLst>
                  <a:ext uri="{0D108BD9-81ED-4DB2-BD59-A6C34878D82A}">
                    <a16:rowId xmlns:a16="http://schemas.microsoft.com/office/drawing/2014/main" val="10000"/>
                  </a:ext>
                </a:extLst>
              </a:tr>
              <a:tr h="381000">
                <a:tc>
                  <a:txBody>
                    <a:bodyPr/>
                    <a:lstStyle/>
                    <a:p>
                      <a:pPr marL="0" lvl="0" indent="0" algn="l" rtl="0">
                        <a:spcBef>
                          <a:spcPts val="0"/>
                        </a:spcBef>
                        <a:spcAft>
                          <a:spcPts val="0"/>
                        </a:spcAft>
                        <a:buNone/>
                      </a:pPr>
                      <a:r>
                        <a:rPr lang="en-US"/>
                        <a:t>10 or 22</a:t>
                      </a:r>
                      <a:endParaRPr/>
                    </a:p>
                  </a:txBody>
                  <a:tcPr marL="91425" marR="91425" marT="91425" marB="91425"/>
                </a:tc>
                <a:tc>
                  <a:txBody>
                    <a:bodyPr/>
                    <a:lstStyle/>
                    <a:p>
                      <a:pPr marL="0" lvl="0" indent="0" algn="l" rtl="0">
                        <a:spcBef>
                          <a:spcPts val="0"/>
                        </a:spcBef>
                        <a:spcAft>
                          <a:spcPts val="0"/>
                        </a:spcAft>
                        <a:buNone/>
                      </a:pPr>
                      <a:r>
                        <a:rPr lang="en-US"/>
                        <a:t>600</a:t>
                      </a:r>
                      <a:endParaRPr/>
                    </a:p>
                  </a:txBody>
                  <a:tcPr marL="91425" marR="91425" marT="91425" marB="91425"/>
                </a:tc>
                <a:tc>
                  <a:txBody>
                    <a:bodyPr/>
                    <a:lstStyle/>
                    <a:p>
                      <a:pPr marL="0" lvl="0" indent="0" algn="l" rtl="0">
                        <a:spcBef>
                          <a:spcPts val="0"/>
                        </a:spcBef>
                        <a:spcAft>
                          <a:spcPts val="0"/>
                        </a:spcAft>
                        <a:buNone/>
                      </a:pPr>
                      <a:r>
                        <a:rPr lang="en-US"/>
                        <a:t>29</a:t>
                      </a:r>
                      <a:endParaRPr/>
                    </a:p>
                  </a:txBody>
                  <a:tcPr marL="91425" marR="91425" marT="91425" marB="91425"/>
                </a:tc>
                <a:tc>
                  <a:txBody>
                    <a:bodyPr/>
                    <a:lstStyle/>
                    <a:p>
                      <a:pPr marL="0" lvl="0" indent="0" algn="l" rtl="0">
                        <a:spcBef>
                          <a:spcPts val="0"/>
                        </a:spcBef>
                        <a:spcAft>
                          <a:spcPts val="0"/>
                        </a:spcAft>
                        <a:buNone/>
                      </a:pPr>
                      <a:r>
                        <a:rPr lang="en-US"/>
                        <a:t>2900</a:t>
                      </a:r>
                      <a:endParaRPr/>
                    </a:p>
                  </a:txBody>
                  <a:tcPr marL="91425" marR="91425" marT="91425" marB="91425"/>
                </a:tc>
                <a:tc>
                  <a:txBody>
                    <a:bodyPr/>
                    <a:lstStyle/>
                    <a:p>
                      <a:pPr marL="0" lvl="0" indent="0" algn="l" rtl="0">
                        <a:spcBef>
                          <a:spcPts val="0"/>
                        </a:spcBef>
                        <a:spcAft>
                          <a:spcPts val="0"/>
                        </a:spcAft>
                        <a:buNone/>
                      </a:pPr>
                      <a:r>
                        <a:rPr lang="en-US"/>
                        <a:t>0869</a:t>
                      </a:r>
                      <a:endParaRPr/>
                    </a:p>
                  </a:txBody>
                  <a:tcPr marL="91425" marR="91425" marT="91425" marB="91425">
                    <a:lnT w="9525" cap="flat" cmpd="sng">
                      <a:solidFill>
                        <a:srgbClr val="9E9E9E"/>
                      </a:solidFill>
                      <a:prstDash val="solid"/>
                      <a:round/>
                      <a:headEnd type="none" w="sm" len="sm"/>
                      <a:tailEnd type="none" w="sm" len="sm"/>
                    </a:lnT>
                  </a:tcPr>
                </a:tc>
                <a:tc>
                  <a:txBody>
                    <a:bodyPr/>
                    <a:lstStyle/>
                    <a:p>
                      <a:pPr marL="0" lvl="0" indent="0" algn="l" rtl="0">
                        <a:spcBef>
                          <a:spcPts val="0"/>
                        </a:spcBef>
                        <a:spcAft>
                          <a:spcPts val="0"/>
                        </a:spcAft>
                        <a:buNone/>
                      </a:pPr>
                      <a:r>
                        <a:rPr lang="en-US"/>
                        <a:t>000</a:t>
                      </a:r>
                      <a:endParaRPr/>
                    </a:p>
                  </a:txBody>
                  <a:tcPr marL="91425" marR="91425" marT="91425" marB="91425">
                    <a:lnT w="9525" cap="flat" cmpd="sng">
                      <a:solidFill>
                        <a:srgbClr val="9E9E9E"/>
                      </a:solidFill>
                      <a:prstDash val="solid"/>
                      <a:round/>
                      <a:headEnd type="none" w="sm" len="sm"/>
                      <a:tailEnd type="none" w="sm" len="sm"/>
                    </a:lnT>
                  </a:tcPr>
                </a:tc>
                <a:tc>
                  <a:txBody>
                    <a:bodyPr/>
                    <a:lstStyle/>
                    <a:p>
                      <a:pPr marL="0" lvl="0" indent="0" algn="l" rtl="0">
                        <a:spcBef>
                          <a:spcPts val="0"/>
                        </a:spcBef>
                        <a:spcAft>
                          <a:spcPts val="0"/>
                        </a:spcAft>
                        <a:buNone/>
                      </a:pPr>
                      <a:r>
                        <a:rPr lang="en-US"/>
                        <a:t>4xxx</a:t>
                      </a:r>
                      <a:endParaRPr/>
                    </a:p>
                  </a:txBody>
                  <a:tcPr marL="91425" marR="91425" marT="91425" marB="91425">
                    <a:lnT w="9525" cap="flat" cmpd="sng">
                      <a:solidFill>
                        <a:srgbClr val="9E9E9E"/>
                      </a:solidFill>
                      <a:prstDash val="solid"/>
                      <a:round/>
                      <a:headEnd type="none" w="sm" len="sm"/>
                      <a:tailEnd type="none" w="sm" len="sm"/>
                    </a:lnT>
                  </a:tcPr>
                </a:tc>
                <a:tc>
                  <a:txBody>
                    <a:bodyPr/>
                    <a:lstStyle/>
                    <a:p>
                      <a:pPr marL="0" lvl="0" indent="0" algn="r" rtl="0">
                        <a:spcBef>
                          <a:spcPts val="0"/>
                        </a:spcBef>
                        <a:spcAft>
                          <a:spcPts val="0"/>
                        </a:spcAft>
                        <a:buNone/>
                      </a:pPr>
                      <a:r>
                        <a:rPr lang="en-US"/>
                        <a:t>4,510.50</a:t>
                      </a:r>
                      <a:endParaRPr/>
                    </a:p>
                  </a:txBody>
                  <a:tcPr marL="91425" marR="91425" marT="91425" marB="91425"/>
                </a:tc>
                <a:extLst>
                  <a:ext uri="{0D108BD9-81ED-4DB2-BD59-A6C34878D82A}">
                    <a16:rowId xmlns:a16="http://schemas.microsoft.com/office/drawing/2014/main" val="10001"/>
                  </a:ext>
                </a:extLst>
              </a:tr>
              <a:tr h="381000">
                <a:tc>
                  <a:txBody>
                    <a:bodyPr/>
                    <a:lstStyle/>
                    <a:p>
                      <a:pPr marL="0" lvl="0" indent="0" algn="l" rtl="0">
                        <a:spcBef>
                          <a:spcPts val="0"/>
                        </a:spcBef>
                        <a:spcAft>
                          <a:spcPts val="0"/>
                        </a:spcAft>
                        <a:buNone/>
                      </a:pPr>
                      <a:r>
                        <a:rPr lang="en-US"/>
                        <a:t>10</a:t>
                      </a:r>
                      <a:endParaRPr/>
                    </a:p>
                  </a:txBody>
                  <a:tcPr marL="91425" marR="91425" marT="91425" marB="91425"/>
                </a:tc>
                <a:tc>
                  <a:txBody>
                    <a:bodyPr/>
                    <a:lstStyle/>
                    <a:p>
                      <a:pPr marL="0" lvl="0" indent="0" algn="l" rtl="0">
                        <a:spcBef>
                          <a:spcPts val="0"/>
                        </a:spcBef>
                        <a:spcAft>
                          <a:spcPts val="0"/>
                        </a:spcAft>
                        <a:buNone/>
                      </a:pPr>
                      <a:r>
                        <a:rPr lang="en-US"/>
                        <a:t>000</a:t>
                      </a:r>
                      <a:endParaRPr/>
                    </a:p>
                  </a:txBody>
                  <a:tcPr marL="91425" marR="91425" marT="91425" marB="91425"/>
                </a:tc>
                <a:tc>
                  <a:txBody>
                    <a:bodyPr/>
                    <a:lstStyle/>
                    <a:p>
                      <a:pPr marL="0" lvl="0" indent="0" algn="l" rtl="0">
                        <a:spcBef>
                          <a:spcPts val="0"/>
                        </a:spcBef>
                        <a:spcAft>
                          <a:spcPts val="0"/>
                        </a:spcAft>
                        <a:buNone/>
                      </a:pPr>
                      <a:r>
                        <a:rPr lang="en-US"/>
                        <a:t>00</a:t>
                      </a:r>
                      <a:endParaRPr/>
                    </a:p>
                  </a:txBody>
                  <a:tcPr marL="91425" marR="91425" marT="91425" marB="91425"/>
                </a:tc>
                <a:tc>
                  <a:txBody>
                    <a:bodyPr/>
                    <a:lstStyle/>
                    <a:p>
                      <a:pPr marL="0" lvl="0" indent="0" algn="l" rtl="0">
                        <a:spcBef>
                          <a:spcPts val="0"/>
                        </a:spcBef>
                        <a:spcAft>
                          <a:spcPts val="0"/>
                        </a:spcAft>
                        <a:buNone/>
                      </a:pPr>
                      <a:r>
                        <a:rPr lang="en-US"/>
                        <a:t>0000</a:t>
                      </a:r>
                      <a:endParaRPr/>
                    </a:p>
                  </a:txBody>
                  <a:tcPr marL="91425" marR="91425" marT="91425" marB="91425"/>
                </a:tc>
                <a:tc>
                  <a:txBody>
                    <a:bodyPr/>
                    <a:lstStyle/>
                    <a:p>
                      <a:pPr marL="0" lvl="0" indent="0" algn="l" rtl="0">
                        <a:spcBef>
                          <a:spcPts val="0"/>
                        </a:spcBef>
                        <a:spcAft>
                          <a:spcPts val="0"/>
                        </a:spcAft>
                        <a:buNone/>
                      </a:pPr>
                      <a:r>
                        <a:rPr lang="en-US"/>
                        <a:t>1972</a:t>
                      </a:r>
                      <a:endParaRPr/>
                    </a:p>
                  </a:txBody>
                  <a:tcPr marL="91425" marR="91425" marT="91425" marB="91425"/>
                </a:tc>
                <a:tc>
                  <a:txBody>
                    <a:bodyPr/>
                    <a:lstStyle/>
                    <a:p>
                      <a:pPr marL="0" lvl="0" indent="0" algn="l" rtl="0">
                        <a:spcBef>
                          <a:spcPts val="0"/>
                        </a:spcBef>
                        <a:spcAft>
                          <a:spcPts val="0"/>
                        </a:spcAft>
                        <a:buNone/>
                      </a:pPr>
                      <a:r>
                        <a:rPr lang="en-US"/>
                        <a:t>000</a:t>
                      </a:r>
                      <a:endParaRPr/>
                    </a:p>
                  </a:txBody>
                  <a:tcPr marL="91425" marR="91425" marT="91425" marB="91425"/>
                </a:tc>
                <a:tc>
                  <a:txBody>
                    <a:bodyPr/>
                    <a:lstStyle/>
                    <a:p>
                      <a:pPr marL="0" lvl="0" indent="0" algn="l" rtl="0">
                        <a:spcBef>
                          <a:spcPts val="0"/>
                        </a:spcBef>
                        <a:spcAft>
                          <a:spcPts val="0"/>
                        </a:spcAft>
                        <a:buNone/>
                      </a:pPr>
                      <a:r>
                        <a:rPr lang="en-US"/>
                        <a:t>0000</a:t>
                      </a:r>
                      <a:endParaRPr/>
                    </a:p>
                  </a:txBody>
                  <a:tcPr marL="91425" marR="91425" marT="91425" marB="91425"/>
                </a:tc>
                <a:tc>
                  <a:txBody>
                    <a:bodyPr/>
                    <a:lstStyle/>
                    <a:p>
                      <a:pPr marL="0" lvl="0" indent="0" algn="r" rtl="0">
                        <a:spcBef>
                          <a:spcPts val="0"/>
                        </a:spcBef>
                        <a:spcAft>
                          <a:spcPts val="0"/>
                        </a:spcAft>
                        <a:buNone/>
                      </a:pPr>
                      <a:r>
                        <a:rPr lang="en-US" dirty="0"/>
                        <a:t>4,510.50</a:t>
                      </a:r>
                      <a:endParaRPr dirty="0"/>
                    </a:p>
                  </a:txBody>
                  <a:tcPr marL="91425" marR="91425" marT="91425" marB="91425"/>
                </a:tc>
                <a:extLst>
                  <a:ext uri="{0D108BD9-81ED-4DB2-BD59-A6C34878D82A}">
                    <a16:rowId xmlns:a16="http://schemas.microsoft.com/office/drawing/2014/main" val="10002"/>
                  </a:ext>
                </a:extLst>
              </a:tr>
            </a:tbl>
          </a:graphicData>
        </a:graphic>
      </p:graphicFrame>
      <p:graphicFrame>
        <p:nvGraphicFramePr>
          <p:cNvPr id="209" name="Google Shape;209;p28"/>
          <p:cNvGraphicFramePr/>
          <p:nvPr>
            <p:extLst>
              <p:ext uri="{D42A27DB-BD31-4B8C-83A1-F6EECF244321}">
                <p14:modId xmlns:p14="http://schemas.microsoft.com/office/powerpoint/2010/main" val="3116092751"/>
              </p:ext>
            </p:extLst>
          </p:nvPr>
        </p:nvGraphicFramePr>
        <p:xfrm>
          <a:off x="1994276" y="3830025"/>
          <a:ext cx="7573875" cy="1188630"/>
        </p:xfrm>
        <a:graphic>
          <a:graphicData uri="http://schemas.openxmlformats.org/drawingml/2006/table">
            <a:tbl>
              <a:tblPr firstRow="1">
                <a:noFill/>
              </a:tblPr>
              <a:tblGrid>
                <a:gridCol w="1079000">
                  <a:extLst>
                    <a:ext uri="{9D8B030D-6E8A-4147-A177-3AD203B41FA5}">
                      <a16:colId xmlns:a16="http://schemas.microsoft.com/office/drawing/2014/main" val="20000"/>
                    </a:ext>
                  </a:extLst>
                </a:gridCol>
                <a:gridCol w="864725">
                  <a:extLst>
                    <a:ext uri="{9D8B030D-6E8A-4147-A177-3AD203B41FA5}">
                      <a16:colId xmlns:a16="http://schemas.microsoft.com/office/drawing/2014/main" val="20001"/>
                    </a:ext>
                  </a:extLst>
                </a:gridCol>
                <a:gridCol w="610150">
                  <a:extLst>
                    <a:ext uri="{9D8B030D-6E8A-4147-A177-3AD203B41FA5}">
                      <a16:colId xmlns:a16="http://schemas.microsoft.com/office/drawing/2014/main" val="20002"/>
                    </a:ext>
                  </a:extLst>
                </a:gridCol>
                <a:gridCol w="958475">
                  <a:extLst>
                    <a:ext uri="{9D8B030D-6E8A-4147-A177-3AD203B41FA5}">
                      <a16:colId xmlns:a16="http://schemas.microsoft.com/office/drawing/2014/main" val="20003"/>
                    </a:ext>
                  </a:extLst>
                </a:gridCol>
                <a:gridCol w="1346900">
                  <a:extLst>
                    <a:ext uri="{9D8B030D-6E8A-4147-A177-3AD203B41FA5}">
                      <a16:colId xmlns:a16="http://schemas.microsoft.com/office/drawing/2014/main" val="20004"/>
                    </a:ext>
                  </a:extLst>
                </a:gridCol>
                <a:gridCol w="543225">
                  <a:extLst>
                    <a:ext uri="{9D8B030D-6E8A-4147-A177-3AD203B41FA5}">
                      <a16:colId xmlns:a16="http://schemas.microsoft.com/office/drawing/2014/main" val="20005"/>
                    </a:ext>
                  </a:extLst>
                </a:gridCol>
                <a:gridCol w="770925">
                  <a:extLst>
                    <a:ext uri="{9D8B030D-6E8A-4147-A177-3AD203B41FA5}">
                      <a16:colId xmlns:a16="http://schemas.microsoft.com/office/drawing/2014/main" val="20006"/>
                    </a:ext>
                  </a:extLst>
                </a:gridCol>
                <a:gridCol w="1400475">
                  <a:extLst>
                    <a:ext uri="{9D8B030D-6E8A-4147-A177-3AD203B41FA5}">
                      <a16:colId xmlns:a16="http://schemas.microsoft.com/office/drawing/2014/main" val="20007"/>
                    </a:ext>
                  </a:extLst>
                </a:gridCol>
              </a:tblGrid>
              <a:tr h="381000">
                <a:tc>
                  <a:txBody>
                    <a:bodyPr/>
                    <a:lstStyle/>
                    <a:p>
                      <a:pPr marL="0" lvl="0" indent="0" algn="l" rtl="0">
                        <a:spcBef>
                          <a:spcPts val="0"/>
                        </a:spcBef>
                        <a:spcAft>
                          <a:spcPts val="0"/>
                        </a:spcAft>
                        <a:buNone/>
                      </a:pPr>
                      <a:r>
                        <a:rPr lang="en-US"/>
                        <a:t>Fund</a:t>
                      </a:r>
                      <a:endParaRPr/>
                    </a:p>
                  </a:txBody>
                  <a:tcPr marL="91425" marR="91425" marT="91425" marB="91425"/>
                </a:tc>
                <a:tc>
                  <a:txBody>
                    <a:bodyPr/>
                    <a:lstStyle/>
                    <a:p>
                      <a:pPr marL="0" lvl="0" indent="0" algn="l" rtl="0">
                        <a:spcBef>
                          <a:spcPts val="0"/>
                        </a:spcBef>
                        <a:spcAft>
                          <a:spcPts val="0"/>
                        </a:spcAft>
                        <a:buNone/>
                      </a:pPr>
                      <a:r>
                        <a:rPr lang="en-US"/>
                        <a:t>Location</a:t>
                      </a:r>
                      <a:endParaRPr/>
                    </a:p>
                  </a:txBody>
                  <a:tcPr marL="91425" marR="91425" marT="91425" marB="91425"/>
                </a:tc>
                <a:tc>
                  <a:txBody>
                    <a:bodyPr/>
                    <a:lstStyle/>
                    <a:p>
                      <a:pPr marL="0" lvl="0" indent="0" algn="l" rtl="0">
                        <a:spcBef>
                          <a:spcPts val="0"/>
                        </a:spcBef>
                        <a:spcAft>
                          <a:spcPts val="0"/>
                        </a:spcAft>
                        <a:buNone/>
                      </a:pPr>
                      <a:r>
                        <a:rPr lang="en-US"/>
                        <a:t>SRE</a:t>
                      </a:r>
                      <a:endParaRPr/>
                    </a:p>
                  </a:txBody>
                  <a:tcPr marL="91425" marR="91425" marT="91425" marB="91425"/>
                </a:tc>
                <a:tc>
                  <a:txBody>
                    <a:bodyPr/>
                    <a:lstStyle/>
                    <a:p>
                      <a:pPr marL="0" lvl="0" indent="0" algn="l" rtl="0">
                        <a:spcBef>
                          <a:spcPts val="0"/>
                        </a:spcBef>
                        <a:spcAft>
                          <a:spcPts val="0"/>
                        </a:spcAft>
                        <a:buNone/>
                      </a:pPr>
                      <a:r>
                        <a:rPr lang="en-US"/>
                        <a:t>Program</a:t>
                      </a:r>
                      <a:endParaRPr/>
                    </a:p>
                  </a:txBody>
                  <a:tcPr marL="91425" marR="91425" marT="91425" marB="91425">
                    <a:lnR w="9525" cap="flat" cmpd="sng">
                      <a:solidFill>
                        <a:srgbClr val="9E9E9E"/>
                      </a:solidFill>
                      <a:prstDash val="solid"/>
                      <a:round/>
                      <a:headEnd type="none" w="sm" len="sm"/>
                      <a:tailEnd type="none" w="sm" len="sm"/>
                    </a:lnR>
                  </a:tcPr>
                </a:tc>
                <a:tc>
                  <a:txBody>
                    <a:bodyPr/>
                    <a:lstStyle/>
                    <a:p>
                      <a:pPr marL="0" lvl="0" indent="0" algn="l" rtl="0">
                        <a:spcBef>
                          <a:spcPts val="0"/>
                        </a:spcBef>
                        <a:spcAft>
                          <a:spcPts val="0"/>
                        </a:spcAft>
                        <a:buNone/>
                      </a:pPr>
                      <a:r>
                        <a:rPr lang="en-US"/>
                        <a:t>Object/Source</a:t>
                      </a:r>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US"/>
                        <a:t>Job</a:t>
                      </a:r>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US"/>
                        <a:t>Grant</a:t>
                      </a:r>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r" rtl="0">
                        <a:spcBef>
                          <a:spcPts val="0"/>
                        </a:spcBef>
                        <a:spcAft>
                          <a:spcPts val="0"/>
                        </a:spcAft>
                        <a:buNone/>
                      </a:pPr>
                      <a:r>
                        <a:rPr lang="en-US"/>
                        <a:t>Amount</a:t>
                      </a:r>
                      <a:endParaRPr/>
                    </a:p>
                  </a:txBody>
                  <a:tcPr marL="91425" marR="91425" marT="91425" marB="91425">
                    <a:lnL w="9525" cap="flat" cmpd="sng">
                      <a:solidFill>
                        <a:srgbClr val="9E9E9E"/>
                      </a:solidFill>
                      <a:prstDash val="solid"/>
                      <a:round/>
                      <a:headEnd type="none" w="sm" len="sm"/>
                      <a:tailEnd type="none" w="sm" len="sm"/>
                    </a:lnL>
                  </a:tcPr>
                </a:tc>
                <a:extLst>
                  <a:ext uri="{0D108BD9-81ED-4DB2-BD59-A6C34878D82A}">
                    <a16:rowId xmlns:a16="http://schemas.microsoft.com/office/drawing/2014/main" val="10000"/>
                  </a:ext>
                </a:extLst>
              </a:tr>
              <a:tr h="381000">
                <a:tc>
                  <a:txBody>
                    <a:bodyPr/>
                    <a:lstStyle/>
                    <a:p>
                      <a:pPr marL="0" lvl="0" indent="0" algn="l" rtl="0">
                        <a:spcBef>
                          <a:spcPts val="0"/>
                        </a:spcBef>
                        <a:spcAft>
                          <a:spcPts val="0"/>
                        </a:spcAft>
                        <a:buNone/>
                      </a:pPr>
                      <a:r>
                        <a:rPr lang="en-US"/>
                        <a:t>10 or 22</a:t>
                      </a:r>
                      <a:endParaRPr/>
                    </a:p>
                  </a:txBody>
                  <a:tcPr marL="91425" marR="91425" marT="91425" marB="91425"/>
                </a:tc>
                <a:tc>
                  <a:txBody>
                    <a:bodyPr/>
                    <a:lstStyle/>
                    <a:p>
                      <a:pPr marL="0" lvl="0" indent="0" algn="l" rtl="0">
                        <a:spcBef>
                          <a:spcPts val="0"/>
                        </a:spcBef>
                        <a:spcAft>
                          <a:spcPts val="0"/>
                        </a:spcAft>
                        <a:buNone/>
                      </a:pPr>
                      <a:r>
                        <a:rPr lang="en-US"/>
                        <a:t>600</a:t>
                      </a:r>
                      <a:endParaRPr/>
                    </a:p>
                  </a:txBody>
                  <a:tcPr marL="91425" marR="91425" marT="91425" marB="91425"/>
                </a:tc>
                <a:tc>
                  <a:txBody>
                    <a:bodyPr/>
                    <a:lstStyle/>
                    <a:p>
                      <a:pPr marL="0" lvl="0" indent="0" algn="l" rtl="0">
                        <a:spcBef>
                          <a:spcPts val="0"/>
                        </a:spcBef>
                        <a:spcAft>
                          <a:spcPts val="0"/>
                        </a:spcAft>
                        <a:buNone/>
                      </a:pPr>
                      <a:r>
                        <a:rPr lang="en-US"/>
                        <a:t>29</a:t>
                      </a:r>
                      <a:endParaRPr/>
                    </a:p>
                  </a:txBody>
                  <a:tcPr marL="91425" marR="91425" marT="91425" marB="91425"/>
                </a:tc>
                <a:tc>
                  <a:txBody>
                    <a:bodyPr/>
                    <a:lstStyle/>
                    <a:p>
                      <a:pPr marL="0" lvl="0" indent="0" algn="l" rtl="0">
                        <a:spcBef>
                          <a:spcPts val="0"/>
                        </a:spcBef>
                        <a:spcAft>
                          <a:spcPts val="0"/>
                        </a:spcAft>
                        <a:buNone/>
                      </a:pPr>
                      <a:r>
                        <a:rPr lang="en-US"/>
                        <a:t>2900</a:t>
                      </a:r>
                      <a:endParaRPr/>
                    </a:p>
                  </a:txBody>
                  <a:tcPr marL="91425" marR="91425" marT="91425" marB="91425"/>
                </a:tc>
                <a:tc>
                  <a:txBody>
                    <a:bodyPr/>
                    <a:lstStyle/>
                    <a:p>
                      <a:pPr marL="0" lvl="0" indent="0" algn="l" rtl="0">
                        <a:spcBef>
                          <a:spcPts val="0"/>
                        </a:spcBef>
                        <a:spcAft>
                          <a:spcPts val="0"/>
                        </a:spcAft>
                        <a:buNone/>
                      </a:pPr>
                      <a:r>
                        <a:rPr lang="en-US"/>
                        <a:t>0869</a:t>
                      </a:r>
                      <a:endParaRPr/>
                    </a:p>
                  </a:txBody>
                  <a:tcPr marL="91425" marR="91425" marT="91425" marB="91425">
                    <a:lnT w="9525" cap="flat" cmpd="sng">
                      <a:solidFill>
                        <a:srgbClr val="9E9E9E"/>
                      </a:solidFill>
                      <a:prstDash val="solid"/>
                      <a:round/>
                      <a:headEnd type="none" w="sm" len="sm"/>
                      <a:tailEnd type="none" w="sm" len="sm"/>
                    </a:lnT>
                  </a:tcPr>
                </a:tc>
                <a:tc>
                  <a:txBody>
                    <a:bodyPr/>
                    <a:lstStyle/>
                    <a:p>
                      <a:pPr marL="0" lvl="0" indent="0" algn="l" rtl="0">
                        <a:spcBef>
                          <a:spcPts val="0"/>
                        </a:spcBef>
                        <a:spcAft>
                          <a:spcPts val="0"/>
                        </a:spcAft>
                        <a:buNone/>
                      </a:pPr>
                      <a:r>
                        <a:rPr lang="en-US"/>
                        <a:t>000</a:t>
                      </a:r>
                      <a:endParaRPr/>
                    </a:p>
                  </a:txBody>
                  <a:tcPr marL="91425" marR="91425" marT="91425" marB="91425">
                    <a:lnT w="9525" cap="flat" cmpd="sng">
                      <a:solidFill>
                        <a:srgbClr val="9E9E9E"/>
                      </a:solidFill>
                      <a:prstDash val="solid"/>
                      <a:round/>
                      <a:headEnd type="none" w="sm" len="sm"/>
                      <a:tailEnd type="none" w="sm" len="sm"/>
                    </a:lnT>
                  </a:tcPr>
                </a:tc>
                <a:tc>
                  <a:txBody>
                    <a:bodyPr/>
                    <a:lstStyle/>
                    <a:p>
                      <a:pPr marL="0" lvl="0" indent="0" algn="l" rtl="0">
                        <a:spcBef>
                          <a:spcPts val="0"/>
                        </a:spcBef>
                        <a:spcAft>
                          <a:spcPts val="0"/>
                        </a:spcAft>
                        <a:buNone/>
                      </a:pPr>
                      <a:r>
                        <a:rPr lang="en-US"/>
                        <a:t>4xxx</a:t>
                      </a:r>
                      <a:endParaRPr/>
                    </a:p>
                  </a:txBody>
                  <a:tcPr marL="91425" marR="91425" marT="91425" marB="91425">
                    <a:lnT w="9525" cap="flat" cmpd="sng">
                      <a:solidFill>
                        <a:srgbClr val="9E9E9E"/>
                      </a:solidFill>
                      <a:prstDash val="solid"/>
                      <a:round/>
                      <a:headEnd type="none" w="sm" len="sm"/>
                      <a:tailEnd type="none" w="sm" len="sm"/>
                    </a:lnT>
                  </a:tcPr>
                </a:tc>
                <a:tc>
                  <a:txBody>
                    <a:bodyPr/>
                    <a:lstStyle/>
                    <a:p>
                      <a:pPr marL="0" lvl="0" indent="0" algn="r" rtl="0">
                        <a:spcBef>
                          <a:spcPts val="0"/>
                        </a:spcBef>
                        <a:spcAft>
                          <a:spcPts val="0"/>
                        </a:spcAft>
                        <a:buNone/>
                      </a:pPr>
                      <a:r>
                        <a:rPr lang="en-US"/>
                        <a:t>4,510.50</a:t>
                      </a:r>
                      <a:endParaRPr/>
                    </a:p>
                  </a:txBody>
                  <a:tcPr marL="91425" marR="91425" marT="91425" marB="91425"/>
                </a:tc>
                <a:extLst>
                  <a:ext uri="{0D108BD9-81ED-4DB2-BD59-A6C34878D82A}">
                    <a16:rowId xmlns:a16="http://schemas.microsoft.com/office/drawing/2014/main" val="10001"/>
                  </a:ext>
                </a:extLst>
              </a:tr>
              <a:tr h="381000">
                <a:tc>
                  <a:txBody>
                    <a:bodyPr/>
                    <a:lstStyle/>
                    <a:p>
                      <a:pPr marL="0" lvl="0" indent="0" algn="l" rtl="0">
                        <a:spcBef>
                          <a:spcPts val="0"/>
                        </a:spcBef>
                        <a:spcAft>
                          <a:spcPts val="0"/>
                        </a:spcAft>
                        <a:buNone/>
                      </a:pPr>
                      <a:r>
                        <a:rPr lang="en-US"/>
                        <a:t>10</a:t>
                      </a:r>
                      <a:endParaRPr/>
                    </a:p>
                  </a:txBody>
                  <a:tcPr marL="91425" marR="91425" marT="91425" marB="91425"/>
                </a:tc>
                <a:tc>
                  <a:txBody>
                    <a:bodyPr/>
                    <a:lstStyle/>
                    <a:p>
                      <a:pPr marL="0" lvl="0" indent="0" algn="l" rtl="0">
                        <a:spcBef>
                          <a:spcPts val="0"/>
                        </a:spcBef>
                        <a:spcAft>
                          <a:spcPts val="0"/>
                        </a:spcAft>
                        <a:buNone/>
                      </a:pPr>
                      <a:r>
                        <a:rPr lang="en-US"/>
                        <a:t>600</a:t>
                      </a:r>
                      <a:endParaRPr/>
                    </a:p>
                  </a:txBody>
                  <a:tcPr marL="91425" marR="91425" marT="91425" marB="91425"/>
                </a:tc>
                <a:tc>
                  <a:txBody>
                    <a:bodyPr/>
                    <a:lstStyle/>
                    <a:p>
                      <a:pPr marL="0" lvl="0" indent="0" algn="l" rtl="0">
                        <a:spcBef>
                          <a:spcPts val="0"/>
                        </a:spcBef>
                        <a:spcAft>
                          <a:spcPts val="0"/>
                        </a:spcAft>
                        <a:buNone/>
                      </a:pPr>
                      <a:r>
                        <a:rPr lang="en-US"/>
                        <a:t>29</a:t>
                      </a:r>
                      <a:endParaRPr/>
                    </a:p>
                  </a:txBody>
                  <a:tcPr marL="91425" marR="91425" marT="91425" marB="91425"/>
                </a:tc>
                <a:tc>
                  <a:txBody>
                    <a:bodyPr/>
                    <a:lstStyle/>
                    <a:p>
                      <a:pPr marL="0" lvl="0" indent="0" algn="l" rtl="0">
                        <a:spcBef>
                          <a:spcPts val="0"/>
                        </a:spcBef>
                        <a:spcAft>
                          <a:spcPts val="0"/>
                        </a:spcAft>
                        <a:buNone/>
                      </a:pPr>
                      <a:r>
                        <a:rPr lang="en-US"/>
                        <a:t>2900</a:t>
                      </a:r>
                      <a:endParaRPr/>
                    </a:p>
                  </a:txBody>
                  <a:tcPr marL="91425" marR="91425" marT="91425" marB="91425"/>
                </a:tc>
                <a:tc>
                  <a:txBody>
                    <a:bodyPr/>
                    <a:lstStyle/>
                    <a:p>
                      <a:pPr marL="0" lvl="0" indent="0" algn="l" rtl="0">
                        <a:spcBef>
                          <a:spcPts val="0"/>
                        </a:spcBef>
                        <a:spcAft>
                          <a:spcPts val="0"/>
                        </a:spcAft>
                        <a:buNone/>
                      </a:pPr>
                      <a:r>
                        <a:rPr lang="en-US"/>
                        <a:t>0869</a:t>
                      </a:r>
                      <a:endParaRPr/>
                    </a:p>
                  </a:txBody>
                  <a:tcPr marL="91425" marR="91425" marT="91425" marB="91425"/>
                </a:tc>
                <a:tc>
                  <a:txBody>
                    <a:bodyPr/>
                    <a:lstStyle/>
                    <a:p>
                      <a:pPr marL="0" lvl="0" indent="0" algn="l" rtl="0">
                        <a:spcBef>
                          <a:spcPts val="0"/>
                        </a:spcBef>
                        <a:spcAft>
                          <a:spcPts val="0"/>
                        </a:spcAft>
                        <a:buNone/>
                      </a:pPr>
                      <a:r>
                        <a:rPr lang="en-US"/>
                        <a:t>000</a:t>
                      </a:r>
                      <a:endParaRPr/>
                    </a:p>
                  </a:txBody>
                  <a:tcPr marL="91425" marR="91425" marT="91425" marB="91425"/>
                </a:tc>
                <a:tc>
                  <a:txBody>
                    <a:bodyPr/>
                    <a:lstStyle/>
                    <a:p>
                      <a:pPr marL="0" lvl="0" indent="0" algn="l" rtl="0">
                        <a:spcBef>
                          <a:spcPts val="0"/>
                        </a:spcBef>
                        <a:spcAft>
                          <a:spcPts val="0"/>
                        </a:spcAft>
                        <a:buNone/>
                      </a:pPr>
                      <a:r>
                        <a:rPr lang="en-US"/>
                        <a:t>0000</a:t>
                      </a:r>
                      <a:endParaRPr/>
                    </a:p>
                  </a:txBody>
                  <a:tcPr marL="91425" marR="91425" marT="91425" marB="91425"/>
                </a:tc>
                <a:tc>
                  <a:txBody>
                    <a:bodyPr/>
                    <a:lstStyle/>
                    <a:p>
                      <a:pPr marL="0" lvl="0" indent="0" algn="r" rtl="0">
                        <a:spcBef>
                          <a:spcPts val="0"/>
                        </a:spcBef>
                        <a:spcAft>
                          <a:spcPts val="0"/>
                        </a:spcAft>
                        <a:buNone/>
                      </a:pPr>
                      <a:r>
                        <a:rPr lang="en-US" dirty="0"/>
                        <a:t>- 4,510.50</a:t>
                      </a:r>
                      <a:endParaRPr dirty="0"/>
                    </a:p>
                  </a:txBody>
                  <a:tcPr marL="91425" marR="91425" marT="91425" marB="91425"/>
                </a:tc>
                <a:extLst>
                  <a:ext uri="{0D108BD9-81ED-4DB2-BD59-A6C34878D82A}">
                    <a16:rowId xmlns:a16="http://schemas.microsoft.com/office/drawing/2014/main" val="10002"/>
                  </a:ext>
                </a:extLst>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sp>
        <p:nvSpPr>
          <p:cNvPr id="215" name="Google Shape;215;p29"/>
          <p:cNvSpPr txBox="1">
            <a:spLocks noGrp="1"/>
          </p:cNvSpPr>
          <p:nvPr>
            <p:ph type="title"/>
          </p:nvPr>
        </p:nvSpPr>
        <p:spPr>
          <a:prstGeom prst="rect">
            <a:avLst/>
          </a:prstGeom>
        </p:spPr>
        <p:txBody>
          <a:bodyPr spcFirstLastPara="1" wrap="square" lIns="0" tIns="0" rIns="0" bIns="0" anchor="t" anchorCtr="0">
            <a:noAutofit/>
          </a:bodyPr>
          <a:lstStyle/>
          <a:p>
            <a:r>
              <a:rPr lang="en-US"/>
              <a:t>Additional Resources</a:t>
            </a:r>
            <a:endParaRPr/>
          </a:p>
        </p:txBody>
      </p:sp>
      <p:sp>
        <p:nvSpPr>
          <p:cNvPr id="216" name="Google Shape;216;p29"/>
          <p:cNvSpPr txBox="1">
            <a:spLocks noGrp="1"/>
          </p:cNvSpPr>
          <p:nvPr>
            <p:ph type="body" idx="1"/>
          </p:nvPr>
        </p:nvSpPr>
        <p:spPr>
          <a:prstGeom prst="rect">
            <a:avLst/>
          </a:prstGeom>
        </p:spPr>
        <p:txBody>
          <a:bodyPr spcFirstLastPara="1" wrap="square" lIns="0" tIns="0" rIns="0" bIns="45700" anchor="t" anchorCtr="0">
            <a:noAutofit/>
          </a:bodyPr>
          <a:lstStyle/>
          <a:p>
            <a:pPr marL="0" indent="0">
              <a:spcBef>
                <a:spcPts val="1000"/>
              </a:spcBef>
              <a:buNone/>
            </a:pPr>
            <a:r>
              <a:rPr lang="en-US"/>
              <a:t>USDOE Cost Allocation Guide for State and Local Governments:</a:t>
            </a:r>
            <a:endParaRPr/>
          </a:p>
          <a:p>
            <a:pPr marL="0" indent="0">
              <a:spcBef>
                <a:spcPts val="1000"/>
              </a:spcBef>
              <a:buNone/>
            </a:pPr>
            <a:r>
              <a:rPr lang="en-US" u="sng">
                <a:solidFill>
                  <a:schemeClr val="hlink"/>
                </a:solidFill>
                <a:hlinkClick r:id="rId3"/>
              </a:rPr>
              <a:t>https://www2.ed.gov/about/offices/list/ocfo/fipao/costallocationguide92019.pdf</a:t>
            </a:r>
            <a:endParaRPr/>
          </a:p>
          <a:p>
            <a:pPr marL="0" indent="0">
              <a:spcBef>
                <a:spcPts val="1000"/>
              </a:spcBef>
              <a:buNone/>
            </a:pPr>
            <a:endParaRPr/>
          </a:p>
          <a:p>
            <a:pPr marL="0" indent="0">
              <a:spcBef>
                <a:spcPts val="1000"/>
              </a:spcBef>
              <a:buNone/>
            </a:pPr>
            <a:r>
              <a:rPr lang="en-US"/>
              <a:t>Uniform Grant Guidance  (UGG):</a:t>
            </a:r>
            <a:endParaRPr/>
          </a:p>
          <a:p>
            <a:pPr marL="0" indent="0">
              <a:spcBef>
                <a:spcPts val="1000"/>
              </a:spcBef>
              <a:buNone/>
            </a:pPr>
            <a:r>
              <a:rPr lang="en-US"/>
              <a:t>2 CFR Subpart E - Cost Principles (§ 200.400 - 200.476)</a:t>
            </a:r>
            <a:endParaRPr/>
          </a:p>
          <a:p>
            <a:pPr marL="0" indent="0">
              <a:spcBef>
                <a:spcPts val="1000"/>
              </a:spcBef>
              <a:buNone/>
            </a:pPr>
            <a:endParaRPr strike="sngStrike">
              <a:solidFill>
                <a:srgbClr val="FF0000"/>
              </a:solidFill>
            </a:endParaRPr>
          </a:p>
          <a:p>
            <a:pPr marL="0" indent="0">
              <a:spcBef>
                <a:spcPts val="0"/>
              </a:spcBef>
              <a:buSzPts val="1100"/>
              <a:buNone/>
            </a:pPr>
            <a:endParaRPr/>
          </a:p>
          <a:p>
            <a:pPr marL="0" indent="0">
              <a:spcBef>
                <a:spcPts val="0"/>
              </a:spcBef>
              <a:buSzPts val="1100"/>
              <a:buNone/>
            </a:pPr>
            <a:r>
              <a:rPr lang="en-US"/>
              <a:t>Indirect cost rate calculations:  </a:t>
            </a:r>
            <a:r>
              <a:rPr lang="en-US" u="sng">
                <a:solidFill>
                  <a:schemeClr val="hlink"/>
                </a:solidFill>
                <a:hlinkClick r:id="rId4"/>
              </a:rPr>
              <a:t>http://www.cde.state.co.us/cdefinance/icrc</a:t>
            </a:r>
            <a:endParaRPr/>
          </a:p>
          <a:p>
            <a:pPr marL="0" indent="0">
              <a:spcBef>
                <a:spcPts val="1000"/>
              </a:spcBef>
              <a:buNone/>
            </a:pPr>
            <a:endParaRPr/>
          </a:p>
          <a:p>
            <a:pPr marL="0" indent="0">
              <a:spcBef>
                <a:spcPts val="1000"/>
              </a:spcBef>
              <a:buNone/>
            </a:pPr>
            <a:endParaRPr/>
          </a:p>
        </p:txBody>
      </p:sp>
      <p:sp>
        <p:nvSpPr>
          <p:cNvPr id="217" name="Google Shape;217;p29"/>
          <p:cNvSpPr txBox="1">
            <a:spLocks noGrp="1"/>
          </p:cNvSpPr>
          <p:nvPr>
            <p:ph type="sldNum" idx="12"/>
          </p:nvPr>
        </p:nvSpPr>
        <p:spPr>
          <a:prstGeom prst="rect">
            <a:avLst/>
          </a:prstGeom>
        </p:spPr>
        <p:txBody>
          <a:bodyPr spcFirstLastPara="1" wrap="square" lIns="91425" tIns="45700" rIns="91425" bIns="45700" anchor="t" anchorCtr="0">
            <a:noAutofit/>
          </a:bodyPr>
          <a:lstStyle/>
          <a:p>
            <a:pPr>
              <a:buSzPts val="1600"/>
            </a:pPr>
            <a:fld id="{00000000-1234-1234-1234-123412341234}" type="slidenum">
              <a:rPr lang="en-US"/>
              <a:pPr>
                <a:buSzPts val="1600"/>
              </a:pPr>
              <a:t>26</a:t>
            </a:fld>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p30"/>
          <p:cNvSpPr txBox="1">
            <a:spLocks noGrp="1"/>
          </p:cNvSpPr>
          <p:nvPr>
            <p:ph type="title"/>
          </p:nvPr>
        </p:nvSpPr>
        <p:spPr>
          <a:prstGeom prst="rect">
            <a:avLst/>
          </a:prstGeom>
        </p:spPr>
        <p:txBody>
          <a:bodyPr spcFirstLastPara="1" wrap="square" lIns="0" tIns="0" rIns="0" bIns="0" anchor="t" anchorCtr="0">
            <a:noAutofit/>
          </a:bodyPr>
          <a:lstStyle/>
          <a:p>
            <a:r>
              <a:rPr lang="en-US"/>
              <a:t>CDE Contacts	</a:t>
            </a:r>
            <a:endParaRPr/>
          </a:p>
        </p:txBody>
      </p:sp>
      <p:sp>
        <p:nvSpPr>
          <p:cNvPr id="224" name="Google Shape;224;p30"/>
          <p:cNvSpPr txBox="1">
            <a:spLocks noGrp="1"/>
          </p:cNvSpPr>
          <p:nvPr>
            <p:ph type="body" idx="1"/>
          </p:nvPr>
        </p:nvSpPr>
        <p:spPr>
          <a:prstGeom prst="rect">
            <a:avLst/>
          </a:prstGeom>
        </p:spPr>
        <p:txBody>
          <a:bodyPr spcFirstLastPara="1" wrap="square" lIns="0" tIns="0" rIns="0" bIns="45700" anchor="t" anchorCtr="0">
            <a:noAutofit/>
          </a:bodyPr>
          <a:lstStyle/>
          <a:p>
            <a:pPr marL="0" indent="0">
              <a:lnSpc>
                <a:spcPct val="100000"/>
              </a:lnSpc>
              <a:spcBef>
                <a:spcPts val="1000"/>
              </a:spcBef>
              <a:buNone/>
            </a:pPr>
            <a:r>
              <a:rPr lang="en-US" sz="1400" b="1" dirty="0"/>
              <a:t>Evan​ Davis</a:t>
            </a:r>
            <a:endParaRPr sz="1400" b="1" dirty="0"/>
          </a:p>
          <a:p>
            <a:pPr marL="0" indent="0">
              <a:lnSpc>
                <a:spcPct val="75000"/>
              </a:lnSpc>
              <a:spcBef>
                <a:spcPts val="1000"/>
              </a:spcBef>
              <a:buNone/>
            </a:pPr>
            <a:r>
              <a:rPr lang="en-US" sz="1100" dirty="0"/>
              <a:t>Federal Fiscal Grants Supervisor</a:t>
            </a:r>
            <a:endParaRPr sz="1100" dirty="0"/>
          </a:p>
          <a:p>
            <a:pPr marL="0" indent="0">
              <a:lnSpc>
                <a:spcPct val="75000"/>
              </a:lnSpc>
              <a:spcBef>
                <a:spcPts val="1000"/>
              </a:spcBef>
              <a:buNone/>
            </a:pPr>
            <a:r>
              <a:rPr lang="en-US" sz="1100" dirty="0"/>
              <a:t>Office of Grants Fiscal Management</a:t>
            </a:r>
            <a:endParaRPr sz="1100" dirty="0"/>
          </a:p>
          <a:p>
            <a:pPr marL="0" indent="0">
              <a:lnSpc>
                <a:spcPct val="75000"/>
              </a:lnSpc>
              <a:spcBef>
                <a:spcPts val="1000"/>
              </a:spcBef>
              <a:buNone/>
            </a:pPr>
            <a:r>
              <a:rPr lang="en-US" sz="1100" dirty="0"/>
              <a:t>Email: </a:t>
            </a:r>
            <a:r>
              <a:rPr lang="en-US" sz="1100" u="sng" dirty="0">
                <a:solidFill>
                  <a:schemeClr val="hlink"/>
                </a:solidFill>
                <a:hlinkClick r:id="rId3"/>
              </a:rPr>
              <a:t>Davis_E@cde.state.co.us</a:t>
            </a:r>
            <a:endParaRPr sz="1100" dirty="0"/>
          </a:p>
          <a:p>
            <a:pPr marL="0" indent="0">
              <a:lnSpc>
                <a:spcPct val="100000"/>
              </a:lnSpc>
              <a:spcBef>
                <a:spcPts val="1000"/>
              </a:spcBef>
              <a:buSzPts val="1100"/>
              <a:buNone/>
            </a:pPr>
            <a:r>
              <a:rPr lang="en-US" sz="1400" b="1" dirty="0"/>
              <a:t>Yolanda​ Lucero</a:t>
            </a:r>
            <a:r>
              <a:rPr lang="en-US" sz="1400" dirty="0"/>
              <a:t>	</a:t>
            </a:r>
            <a:endParaRPr sz="1400" dirty="0"/>
          </a:p>
          <a:p>
            <a:pPr marL="0" indent="0">
              <a:lnSpc>
                <a:spcPct val="75000"/>
              </a:lnSpc>
              <a:spcBef>
                <a:spcPts val="1000"/>
              </a:spcBef>
              <a:buSzPts val="1100"/>
              <a:buNone/>
            </a:pPr>
            <a:r>
              <a:rPr lang="en-US" sz="1100" dirty="0"/>
              <a:t>Financial Data Coordinator</a:t>
            </a:r>
            <a:endParaRPr sz="1100" dirty="0"/>
          </a:p>
          <a:p>
            <a:pPr marL="0" indent="0">
              <a:lnSpc>
                <a:spcPct val="75000"/>
              </a:lnSpc>
              <a:spcBef>
                <a:spcPts val="1000"/>
              </a:spcBef>
              <a:buSzPts val="1100"/>
              <a:buNone/>
            </a:pPr>
            <a:r>
              <a:rPr lang="en-US" sz="1100" dirty="0"/>
              <a:t>School Finance Division</a:t>
            </a:r>
            <a:endParaRPr sz="1100" dirty="0"/>
          </a:p>
          <a:p>
            <a:pPr marL="0" indent="0">
              <a:lnSpc>
                <a:spcPct val="75000"/>
              </a:lnSpc>
              <a:spcBef>
                <a:spcPts val="1000"/>
              </a:spcBef>
              <a:buNone/>
            </a:pPr>
            <a:r>
              <a:rPr lang="en-US" sz="1100" dirty="0"/>
              <a:t>Email: </a:t>
            </a:r>
            <a:r>
              <a:rPr lang="en-US" sz="1100" u="sng" dirty="0">
                <a:solidFill>
                  <a:schemeClr val="hlink"/>
                </a:solidFill>
                <a:hlinkClick r:id="rId4"/>
              </a:rPr>
              <a:t>Lucero_y@cde.state.co.us</a:t>
            </a:r>
            <a:r>
              <a:rPr lang="en-US" sz="1100" dirty="0"/>
              <a:t> </a:t>
            </a:r>
            <a:endParaRPr sz="1400" dirty="0"/>
          </a:p>
          <a:p>
            <a:pPr marL="0" indent="0">
              <a:lnSpc>
                <a:spcPct val="100000"/>
              </a:lnSpc>
              <a:spcBef>
                <a:spcPts val="1000"/>
              </a:spcBef>
              <a:buNone/>
            </a:pPr>
            <a:r>
              <a:rPr lang="en-US" sz="1400" b="1" dirty="0" err="1"/>
              <a:t>Hilery</a:t>
            </a:r>
            <a:r>
              <a:rPr lang="en-US" sz="1400" b="1" dirty="0"/>
              <a:t> Morris </a:t>
            </a:r>
            <a:endParaRPr sz="1400" b="1" dirty="0"/>
          </a:p>
          <a:p>
            <a:pPr marL="0" indent="0">
              <a:lnSpc>
                <a:spcPct val="75000"/>
              </a:lnSpc>
              <a:spcBef>
                <a:spcPts val="1000"/>
              </a:spcBef>
              <a:buNone/>
            </a:pPr>
            <a:r>
              <a:rPr lang="en-US" sz="1100" dirty="0"/>
              <a:t>Fiscal Monitoring Specialist</a:t>
            </a:r>
            <a:endParaRPr sz="1100" dirty="0"/>
          </a:p>
          <a:p>
            <a:pPr marL="0" indent="0">
              <a:lnSpc>
                <a:spcPct val="75000"/>
              </a:lnSpc>
              <a:spcBef>
                <a:spcPts val="1000"/>
              </a:spcBef>
              <a:buNone/>
            </a:pPr>
            <a:r>
              <a:rPr lang="en-US" sz="1100" dirty="0"/>
              <a:t>Office of Grants Fiscal Management</a:t>
            </a:r>
            <a:endParaRPr sz="1100" dirty="0"/>
          </a:p>
          <a:p>
            <a:pPr marL="0" indent="0">
              <a:lnSpc>
                <a:spcPct val="75000"/>
              </a:lnSpc>
              <a:spcBef>
                <a:spcPts val="1000"/>
              </a:spcBef>
              <a:buNone/>
            </a:pPr>
            <a:r>
              <a:rPr lang="en-US" sz="1100" dirty="0"/>
              <a:t>Email: </a:t>
            </a:r>
            <a:r>
              <a:rPr lang="en-US" sz="1100" u="sng" dirty="0">
                <a:solidFill>
                  <a:schemeClr val="hlink"/>
                </a:solidFill>
                <a:hlinkClick r:id="rId5"/>
              </a:rPr>
              <a:t>Morris_h@cde.state.co.us</a:t>
            </a:r>
            <a:r>
              <a:rPr lang="en-US" sz="1100" dirty="0"/>
              <a:t> </a:t>
            </a:r>
            <a:endParaRPr sz="1100" dirty="0"/>
          </a:p>
          <a:p>
            <a:pPr marL="0" indent="0">
              <a:lnSpc>
                <a:spcPct val="100000"/>
              </a:lnSpc>
              <a:spcBef>
                <a:spcPts val="1000"/>
              </a:spcBef>
              <a:buNone/>
            </a:pPr>
            <a:r>
              <a:rPr lang="en-US" sz="1400" b="1" dirty="0"/>
              <a:t>Bill Parsley</a:t>
            </a:r>
            <a:endParaRPr sz="1400" b="1" dirty="0"/>
          </a:p>
          <a:p>
            <a:pPr marL="0" indent="0">
              <a:lnSpc>
                <a:spcPct val="75000"/>
              </a:lnSpc>
              <a:spcBef>
                <a:spcPts val="1000"/>
              </a:spcBef>
              <a:buNone/>
            </a:pPr>
            <a:r>
              <a:rPr lang="en-US" sz="1100" dirty="0"/>
              <a:t>ESSER Fiscal Monitoring Supervisor</a:t>
            </a:r>
            <a:endParaRPr sz="1100" dirty="0"/>
          </a:p>
          <a:p>
            <a:pPr marL="0" indent="0">
              <a:lnSpc>
                <a:spcPct val="75000"/>
              </a:lnSpc>
              <a:spcBef>
                <a:spcPts val="1000"/>
              </a:spcBef>
              <a:buNone/>
            </a:pPr>
            <a:r>
              <a:rPr lang="en-US" sz="1100" dirty="0"/>
              <a:t>Office of Grants Fiscal Management</a:t>
            </a:r>
            <a:endParaRPr sz="1100" dirty="0"/>
          </a:p>
          <a:p>
            <a:pPr marL="0" indent="0">
              <a:lnSpc>
                <a:spcPct val="75000"/>
              </a:lnSpc>
              <a:spcBef>
                <a:spcPts val="1000"/>
              </a:spcBef>
              <a:buNone/>
            </a:pPr>
            <a:r>
              <a:rPr lang="en-US" sz="1100" dirty="0"/>
              <a:t>EMAIL: </a:t>
            </a:r>
            <a:r>
              <a:rPr lang="en-US" sz="1100" u="sng" dirty="0">
                <a:solidFill>
                  <a:schemeClr val="hlink"/>
                </a:solidFill>
                <a:hlinkClick r:id="rId6"/>
              </a:rPr>
              <a:t>Parsley_b@cde.state.co.us</a:t>
            </a:r>
            <a:r>
              <a:rPr lang="en-US" sz="1100" dirty="0"/>
              <a:t> </a:t>
            </a:r>
            <a:endParaRPr sz="1100" dirty="0"/>
          </a:p>
        </p:txBody>
      </p:sp>
      <p:sp>
        <p:nvSpPr>
          <p:cNvPr id="225" name="Google Shape;225;p30"/>
          <p:cNvSpPr txBox="1">
            <a:spLocks noGrp="1"/>
          </p:cNvSpPr>
          <p:nvPr>
            <p:ph type="sldNum" idx="12"/>
          </p:nvPr>
        </p:nvSpPr>
        <p:spPr>
          <a:prstGeom prst="rect">
            <a:avLst/>
          </a:prstGeom>
        </p:spPr>
        <p:txBody>
          <a:bodyPr spcFirstLastPara="1" wrap="square" lIns="91425" tIns="45700" rIns="91425" bIns="45700" anchor="t" anchorCtr="0">
            <a:noAutofit/>
          </a:bodyPr>
          <a:lstStyle/>
          <a:p>
            <a:pPr>
              <a:buSzPts val="1600"/>
            </a:pPr>
            <a:fld id="{00000000-1234-1234-1234-123412341234}" type="slidenum">
              <a:rPr lang="en-US"/>
              <a:pPr>
                <a:buSzPts val="1600"/>
              </a:pPr>
              <a:t>27</a:t>
            </a:fld>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Google Shape;146;p20"/>
          <p:cNvSpPr txBox="1">
            <a:spLocks noGrp="1"/>
          </p:cNvSpPr>
          <p:nvPr>
            <p:ph type="ctrTitle"/>
          </p:nvPr>
        </p:nvSpPr>
        <p:spPr>
          <a:xfrm>
            <a:off x="914400" y="2595716"/>
            <a:ext cx="10363200" cy="233762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lt1"/>
              </a:buClr>
              <a:buSzPts val="4000"/>
              <a:buFont typeface="Arial"/>
              <a:buNone/>
            </a:pPr>
            <a:r>
              <a:rPr lang="en-US"/>
              <a:t>Evidence-Based Curricula and Resources</a:t>
            </a:r>
            <a:endParaRPr b="1"/>
          </a:p>
        </p:txBody>
      </p:sp>
      <p:sp>
        <p:nvSpPr>
          <p:cNvPr id="147" name="Google Shape;147;p20"/>
          <p:cNvSpPr txBox="1">
            <a:spLocks noGrp="1"/>
          </p:cNvSpPr>
          <p:nvPr>
            <p:ph type="sldNum" idx="12"/>
          </p:nvPr>
        </p:nvSpPr>
        <p:spPr>
          <a:xfrm>
            <a:off x="297428" y="6427021"/>
            <a:ext cx="2743200" cy="365125"/>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200"/>
              <a:buNone/>
            </a:pPr>
            <a:fld id="{00000000-1234-1234-1234-123412341234}" type="slidenum">
              <a:rPr lang="en-US"/>
              <a:t>28</a:t>
            </a:fld>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21"/>
          <p:cNvSpPr txBox="1">
            <a:spLocks noGrp="1"/>
          </p:cNvSpPr>
          <p:nvPr>
            <p:ph type="title"/>
          </p:nvPr>
        </p:nvSpPr>
        <p:spPr>
          <a:xfrm>
            <a:off x="326926" y="254514"/>
            <a:ext cx="8109300" cy="756300"/>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SzPts val="2400"/>
              <a:buNone/>
            </a:pPr>
            <a:r>
              <a:rPr lang="en-US"/>
              <a:t>How should schools use COVID relief funds to make long-term investments in curriculum and instruction?</a:t>
            </a:r>
            <a:endParaRPr/>
          </a:p>
        </p:txBody>
      </p:sp>
      <p:sp>
        <p:nvSpPr>
          <p:cNvPr id="154" name="Google Shape;154;p21"/>
          <p:cNvSpPr txBox="1">
            <a:spLocks noGrp="1"/>
          </p:cNvSpPr>
          <p:nvPr>
            <p:ph type="body" idx="1"/>
          </p:nvPr>
        </p:nvSpPr>
        <p:spPr>
          <a:xfrm>
            <a:off x="838200" y="1463050"/>
            <a:ext cx="6003300" cy="4640700"/>
          </a:xfrm>
          <a:prstGeom prst="rect">
            <a:avLst/>
          </a:prstGeom>
          <a:noFill/>
          <a:ln>
            <a:noFill/>
          </a:ln>
        </p:spPr>
        <p:txBody>
          <a:bodyPr spcFirstLastPara="1" wrap="square" lIns="0" tIns="0" rIns="0" bIns="45700" anchor="t" anchorCtr="0">
            <a:noAutofit/>
          </a:bodyPr>
          <a:lstStyle/>
          <a:p>
            <a:pPr marL="0" lvl="0" indent="0" algn="l" rtl="0">
              <a:lnSpc>
                <a:spcPct val="90000"/>
              </a:lnSpc>
              <a:spcBef>
                <a:spcPts val="750"/>
              </a:spcBef>
              <a:spcAft>
                <a:spcPts val="0"/>
              </a:spcAft>
              <a:buSzPts val="2400"/>
              <a:buNone/>
            </a:pPr>
            <a:endParaRPr/>
          </a:p>
          <a:p>
            <a:pPr marL="457200" lvl="0" indent="-342900" algn="l" rtl="0">
              <a:lnSpc>
                <a:spcPct val="90000"/>
              </a:lnSpc>
              <a:spcBef>
                <a:spcPts val="750"/>
              </a:spcBef>
              <a:spcAft>
                <a:spcPts val="0"/>
              </a:spcAft>
              <a:buSzPts val="1800"/>
              <a:buAutoNum type="arabicPeriod"/>
            </a:pPr>
            <a:r>
              <a:rPr lang="en-US"/>
              <a:t>How are you addressing staffing issues?</a:t>
            </a:r>
            <a:endParaRPr/>
          </a:p>
          <a:p>
            <a:pPr marL="457200" lvl="0" indent="-342900" algn="l" rtl="0">
              <a:lnSpc>
                <a:spcPct val="90000"/>
              </a:lnSpc>
              <a:spcBef>
                <a:spcPts val="0"/>
              </a:spcBef>
              <a:spcAft>
                <a:spcPts val="0"/>
              </a:spcAft>
              <a:buSzPts val="1800"/>
              <a:buAutoNum type="arabicPeriod"/>
            </a:pPr>
            <a:r>
              <a:rPr lang="en-US"/>
              <a:t>Are your curricular materials high-quality? If not, do you have a high-quality process to replace them?</a:t>
            </a:r>
            <a:endParaRPr/>
          </a:p>
          <a:p>
            <a:pPr marL="457200" lvl="0" indent="-342900" algn="l" rtl="0">
              <a:lnSpc>
                <a:spcPct val="90000"/>
              </a:lnSpc>
              <a:spcBef>
                <a:spcPts val="0"/>
              </a:spcBef>
              <a:spcAft>
                <a:spcPts val="0"/>
              </a:spcAft>
              <a:buSzPts val="1800"/>
              <a:buAutoNum type="arabicPeriod"/>
            </a:pPr>
            <a:r>
              <a:rPr lang="en-US"/>
              <a:t>Are teachers well-supported to use their materials?</a:t>
            </a:r>
            <a:endParaRPr/>
          </a:p>
          <a:p>
            <a:pPr marL="0" lvl="0" indent="0" algn="l" rtl="0">
              <a:lnSpc>
                <a:spcPct val="90000"/>
              </a:lnSpc>
              <a:spcBef>
                <a:spcPts val="750"/>
              </a:spcBef>
              <a:spcAft>
                <a:spcPts val="0"/>
              </a:spcAft>
              <a:buSzPts val="2400"/>
              <a:buNone/>
            </a:pPr>
            <a:endParaRPr/>
          </a:p>
          <a:p>
            <a:pPr marL="0" lvl="0" indent="0" algn="l" rtl="0">
              <a:lnSpc>
                <a:spcPct val="90000"/>
              </a:lnSpc>
              <a:spcBef>
                <a:spcPts val="750"/>
              </a:spcBef>
              <a:spcAft>
                <a:spcPts val="0"/>
              </a:spcAft>
              <a:buSzPts val="2400"/>
              <a:buNone/>
            </a:pPr>
            <a:r>
              <a:rPr lang="en-US"/>
              <a:t>https://www.cde.state.co.us/standardsandinstruction/sis-covid-spending-guidance</a:t>
            </a:r>
            <a:endParaRPr/>
          </a:p>
        </p:txBody>
      </p:sp>
      <p:sp>
        <p:nvSpPr>
          <p:cNvPr id="155" name="Google Shape;155;p21"/>
          <p:cNvSpPr txBox="1">
            <a:spLocks noGrp="1"/>
          </p:cNvSpPr>
          <p:nvPr>
            <p:ph type="sldNum" idx="12"/>
          </p:nvPr>
        </p:nvSpPr>
        <p:spPr>
          <a:xfrm>
            <a:off x="297428" y="6427021"/>
            <a:ext cx="2743200" cy="3651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rgbClr val="000000"/>
              </a:buClr>
              <a:buSzPts val="1200"/>
              <a:buFont typeface="Arial"/>
              <a:buNone/>
            </a:pPr>
            <a:fld id="{00000000-1234-1234-1234-123412341234}" type="slidenum">
              <a:rPr lang="en-US"/>
              <a:t>29</a:t>
            </a:fld>
            <a:endParaRPr/>
          </a:p>
        </p:txBody>
      </p:sp>
      <p:pic>
        <p:nvPicPr>
          <p:cNvPr id="156" name="Google Shape;156;p21">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8021150" y="1582825"/>
            <a:ext cx="3967952" cy="5133501"/>
          </a:xfrm>
          <a:prstGeom prst="rect">
            <a:avLst/>
          </a:prstGeom>
          <a:noFill/>
          <a:ln>
            <a:noFill/>
          </a:ln>
          <a:effectLst>
            <a:outerShdw blurRad="57150" dist="19050" dir="5400000" algn="bl" rotWithShape="0">
              <a:srgbClr val="000000">
                <a:alpha val="50000"/>
              </a:srgbClr>
            </a:outerShdw>
          </a:effectLst>
        </p:spPr>
      </p:pic>
      <p:pic>
        <p:nvPicPr>
          <p:cNvPr id="157" name="Google Shape;157;p21">
            <a:extLst>
              <a:ext uri="{C183D7F6-B498-43B3-948B-1728B52AA6E4}">
                <adec:decorative xmlns:adec="http://schemas.microsoft.com/office/drawing/2017/decorative" val="1"/>
              </a:ext>
            </a:extLst>
          </p:cNvPr>
          <p:cNvPicPr preferRelativeResize="0"/>
          <p:nvPr/>
        </p:nvPicPr>
        <p:blipFill>
          <a:blip r:embed="rId4">
            <a:alphaModFix/>
          </a:blip>
          <a:stretch>
            <a:fillRect/>
          </a:stretch>
        </p:blipFill>
        <p:spPr>
          <a:xfrm>
            <a:off x="7499298" y="1293492"/>
            <a:ext cx="3967952" cy="5133532"/>
          </a:xfrm>
          <a:prstGeom prst="rect">
            <a:avLst/>
          </a:prstGeom>
          <a:noFill/>
          <a:ln>
            <a:noFill/>
          </a:ln>
          <a:effectLst>
            <a:outerShdw blurRad="57150" dist="19050" dir="5400000" algn="bl" rotWithShape="0">
              <a:srgbClr val="000000">
                <a:alpha val="50000"/>
              </a:srgbClr>
            </a:outerShdw>
          </a:effec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Google Shape;163;p22"/>
          <p:cNvSpPr txBox="1">
            <a:spLocks noGrp="1"/>
          </p:cNvSpPr>
          <p:nvPr>
            <p:ph type="title"/>
          </p:nvPr>
        </p:nvSpPr>
        <p:spPr>
          <a:xfrm>
            <a:off x="326926" y="254514"/>
            <a:ext cx="8109300" cy="7563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US"/>
              <a:t>#1 recommendation: Talk to your state content specialists!</a:t>
            </a:r>
            <a:endParaRPr/>
          </a:p>
        </p:txBody>
      </p:sp>
      <p:sp>
        <p:nvSpPr>
          <p:cNvPr id="164" name="Google Shape;164;p22"/>
          <p:cNvSpPr txBox="1">
            <a:spLocks noGrp="1"/>
          </p:cNvSpPr>
          <p:nvPr>
            <p:ph type="body" idx="1"/>
          </p:nvPr>
        </p:nvSpPr>
        <p:spPr>
          <a:xfrm>
            <a:off x="326925" y="1463050"/>
            <a:ext cx="3873900" cy="1855500"/>
          </a:xfrm>
          <a:prstGeom prst="rect">
            <a:avLst/>
          </a:prstGeom>
        </p:spPr>
        <p:txBody>
          <a:bodyPr spcFirstLastPara="1" wrap="square" lIns="0" tIns="0" rIns="0" bIns="45700" anchor="t" anchorCtr="0">
            <a:noAutofit/>
          </a:bodyPr>
          <a:lstStyle/>
          <a:p>
            <a:pPr marL="0" lvl="0" indent="0" algn="l" rtl="0">
              <a:spcBef>
                <a:spcPts val="750"/>
              </a:spcBef>
              <a:spcAft>
                <a:spcPts val="0"/>
              </a:spcAft>
              <a:buNone/>
            </a:pPr>
            <a:r>
              <a:rPr lang="en-US" sz="2400">
                <a:solidFill>
                  <a:srgbClr val="CC0000"/>
                </a:solidFill>
              </a:rPr>
              <a:t>Office of Standards and</a:t>
            </a:r>
            <a:br>
              <a:rPr lang="en-US" sz="2400">
                <a:solidFill>
                  <a:srgbClr val="CC0000"/>
                </a:solidFill>
              </a:rPr>
            </a:br>
            <a:r>
              <a:rPr lang="en-US" sz="2400">
                <a:solidFill>
                  <a:srgbClr val="CC0000"/>
                </a:solidFill>
              </a:rPr>
              <a:t>Instructional Support</a:t>
            </a:r>
            <a:endParaRPr sz="2400">
              <a:solidFill>
                <a:srgbClr val="CC0000"/>
              </a:solidFill>
            </a:endParaRPr>
          </a:p>
          <a:p>
            <a:pPr marL="0" lvl="0" indent="0" algn="l" rtl="0">
              <a:spcBef>
                <a:spcPts val="750"/>
              </a:spcBef>
              <a:spcAft>
                <a:spcPts val="0"/>
              </a:spcAft>
              <a:buNone/>
            </a:pPr>
            <a:r>
              <a:rPr lang="en-US"/>
              <a:t>Joanna Bruno, Ph.D.</a:t>
            </a:r>
            <a:endParaRPr/>
          </a:p>
          <a:p>
            <a:pPr marL="0" lvl="0" indent="0" algn="l" rtl="0">
              <a:spcBef>
                <a:spcPts val="750"/>
              </a:spcBef>
              <a:spcAft>
                <a:spcPts val="0"/>
              </a:spcAft>
              <a:buNone/>
            </a:pPr>
            <a:r>
              <a:rPr lang="en-US"/>
              <a:t>Director</a:t>
            </a:r>
            <a:endParaRPr/>
          </a:p>
          <a:p>
            <a:pPr marL="0" lvl="0" indent="0" algn="l" rtl="0">
              <a:spcBef>
                <a:spcPts val="750"/>
              </a:spcBef>
              <a:spcAft>
                <a:spcPts val="0"/>
              </a:spcAft>
              <a:buNone/>
            </a:pPr>
            <a:r>
              <a:rPr lang="en-US" u="sng">
                <a:solidFill>
                  <a:schemeClr val="hlink"/>
                </a:solidFill>
                <a:hlinkClick r:id="rId3"/>
              </a:rPr>
              <a:t>bruno_j@cde.state.co.us</a:t>
            </a:r>
            <a:endParaRPr/>
          </a:p>
        </p:txBody>
      </p:sp>
      <p:sp>
        <p:nvSpPr>
          <p:cNvPr id="165" name="Google Shape;165;p22"/>
          <p:cNvSpPr txBox="1">
            <a:spLocks noGrp="1"/>
          </p:cNvSpPr>
          <p:nvPr>
            <p:ph type="sldNum" idx="12"/>
          </p:nvPr>
        </p:nvSpPr>
        <p:spPr>
          <a:xfrm>
            <a:off x="297428" y="6427021"/>
            <a:ext cx="2743200" cy="365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rgbClr val="000000"/>
              </a:buClr>
              <a:buSzPts val="1200"/>
              <a:buFont typeface="Arial"/>
              <a:buNone/>
            </a:pPr>
            <a:fld id="{00000000-1234-1234-1234-123412341234}" type="slidenum">
              <a:rPr lang="en-US"/>
              <a:t>30</a:t>
            </a:fld>
            <a:endParaRPr/>
          </a:p>
        </p:txBody>
      </p:sp>
      <p:pic>
        <p:nvPicPr>
          <p:cNvPr id="166" name="Google Shape;166;p22">
            <a:extLst>
              <a:ext uri="{C183D7F6-B498-43B3-948B-1728B52AA6E4}">
                <adec:decorative xmlns:adec="http://schemas.microsoft.com/office/drawing/2017/decorative" val="1"/>
              </a:ext>
            </a:extLst>
          </p:cNvPr>
          <p:cNvPicPr preferRelativeResize="0"/>
          <p:nvPr/>
        </p:nvPicPr>
        <p:blipFill>
          <a:blip r:embed="rId4">
            <a:alphaModFix/>
          </a:blip>
          <a:stretch>
            <a:fillRect/>
          </a:stretch>
        </p:blipFill>
        <p:spPr>
          <a:xfrm>
            <a:off x="326925" y="3416468"/>
            <a:ext cx="862100" cy="862100"/>
          </a:xfrm>
          <a:prstGeom prst="rect">
            <a:avLst/>
          </a:prstGeom>
          <a:noFill/>
          <a:ln>
            <a:noFill/>
          </a:ln>
        </p:spPr>
      </p:pic>
      <p:pic>
        <p:nvPicPr>
          <p:cNvPr id="167" name="Google Shape;167;p22">
            <a:extLst>
              <a:ext uri="{C183D7F6-B498-43B3-948B-1728B52AA6E4}">
                <adec:decorative xmlns:adec="http://schemas.microsoft.com/office/drawing/2017/decorative" val="1"/>
              </a:ext>
            </a:extLst>
          </p:cNvPr>
          <p:cNvPicPr preferRelativeResize="0"/>
          <p:nvPr/>
        </p:nvPicPr>
        <p:blipFill>
          <a:blip r:embed="rId5">
            <a:alphaModFix/>
          </a:blip>
          <a:stretch>
            <a:fillRect/>
          </a:stretch>
        </p:blipFill>
        <p:spPr>
          <a:xfrm>
            <a:off x="326925" y="5353718"/>
            <a:ext cx="862100" cy="862100"/>
          </a:xfrm>
          <a:prstGeom prst="rect">
            <a:avLst/>
          </a:prstGeom>
          <a:noFill/>
          <a:ln>
            <a:noFill/>
          </a:ln>
        </p:spPr>
      </p:pic>
      <p:pic>
        <p:nvPicPr>
          <p:cNvPr id="168" name="Google Shape;168;p22">
            <a:extLst>
              <a:ext uri="{C183D7F6-B498-43B3-948B-1728B52AA6E4}">
                <adec:decorative xmlns:adec="http://schemas.microsoft.com/office/drawing/2017/decorative" val="1"/>
              </a:ext>
            </a:extLst>
          </p:cNvPr>
          <p:cNvPicPr preferRelativeResize="0"/>
          <p:nvPr/>
        </p:nvPicPr>
        <p:blipFill>
          <a:blip r:embed="rId6">
            <a:alphaModFix/>
          </a:blip>
          <a:stretch>
            <a:fillRect/>
          </a:stretch>
        </p:blipFill>
        <p:spPr>
          <a:xfrm>
            <a:off x="4259213" y="1692275"/>
            <a:ext cx="862100" cy="862100"/>
          </a:xfrm>
          <a:prstGeom prst="rect">
            <a:avLst/>
          </a:prstGeom>
          <a:noFill/>
          <a:ln>
            <a:noFill/>
          </a:ln>
        </p:spPr>
      </p:pic>
      <p:pic>
        <p:nvPicPr>
          <p:cNvPr id="169" name="Google Shape;169;p22">
            <a:extLst>
              <a:ext uri="{C183D7F6-B498-43B3-948B-1728B52AA6E4}">
                <adec:decorative xmlns:adec="http://schemas.microsoft.com/office/drawing/2017/decorative" val="1"/>
              </a:ext>
            </a:extLst>
          </p:cNvPr>
          <p:cNvPicPr preferRelativeResize="0"/>
          <p:nvPr/>
        </p:nvPicPr>
        <p:blipFill>
          <a:blip r:embed="rId7">
            <a:alphaModFix/>
          </a:blip>
          <a:stretch>
            <a:fillRect/>
          </a:stretch>
        </p:blipFill>
        <p:spPr>
          <a:xfrm>
            <a:off x="4259213" y="2554368"/>
            <a:ext cx="862100" cy="862100"/>
          </a:xfrm>
          <a:prstGeom prst="rect">
            <a:avLst/>
          </a:prstGeom>
          <a:noFill/>
          <a:ln>
            <a:noFill/>
          </a:ln>
        </p:spPr>
      </p:pic>
      <p:pic>
        <p:nvPicPr>
          <p:cNvPr id="170" name="Google Shape;170;p22">
            <a:extLst>
              <a:ext uri="{C183D7F6-B498-43B3-948B-1728B52AA6E4}">
                <adec:decorative xmlns:adec="http://schemas.microsoft.com/office/drawing/2017/decorative" val="1"/>
              </a:ext>
            </a:extLst>
          </p:cNvPr>
          <p:cNvPicPr preferRelativeResize="0"/>
          <p:nvPr/>
        </p:nvPicPr>
        <p:blipFill>
          <a:blip r:embed="rId8">
            <a:alphaModFix/>
          </a:blip>
          <a:stretch>
            <a:fillRect/>
          </a:stretch>
        </p:blipFill>
        <p:spPr>
          <a:xfrm>
            <a:off x="8191500" y="4869125"/>
            <a:ext cx="862100" cy="862100"/>
          </a:xfrm>
          <a:prstGeom prst="rect">
            <a:avLst/>
          </a:prstGeom>
          <a:noFill/>
          <a:ln>
            <a:noFill/>
          </a:ln>
        </p:spPr>
      </p:pic>
      <p:pic>
        <p:nvPicPr>
          <p:cNvPr id="171" name="Google Shape;171;p22">
            <a:extLst>
              <a:ext uri="{C183D7F6-B498-43B3-948B-1728B52AA6E4}">
                <adec:decorative xmlns:adec="http://schemas.microsoft.com/office/drawing/2017/decorative" val="1"/>
              </a:ext>
            </a:extLst>
          </p:cNvPr>
          <p:cNvPicPr preferRelativeResize="0"/>
          <p:nvPr/>
        </p:nvPicPr>
        <p:blipFill>
          <a:blip r:embed="rId9">
            <a:alphaModFix/>
          </a:blip>
          <a:stretch>
            <a:fillRect/>
          </a:stretch>
        </p:blipFill>
        <p:spPr>
          <a:xfrm>
            <a:off x="4259213" y="3613325"/>
            <a:ext cx="862100" cy="862100"/>
          </a:xfrm>
          <a:prstGeom prst="rect">
            <a:avLst/>
          </a:prstGeom>
          <a:noFill/>
          <a:ln>
            <a:noFill/>
          </a:ln>
        </p:spPr>
      </p:pic>
      <p:pic>
        <p:nvPicPr>
          <p:cNvPr id="172" name="Google Shape;172;p22">
            <a:extLst>
              <a:ext uri="{C183D7F6-B498-43B3-948B-1728B52AA6E4}">
                <adec:decorative xmlns:adec="http://schemas.microsoft.com/office/drawing/2017/decorative" val="1"/>
              </a:ext>
            </a:extLst>
          </p:cNvPr>
          <p:cNvPicPr preferRelativeResize="0"/>
          <p:nvPr/>
        </p:nvPicPr>
        <p:blipFill>
          <a:blip r:embed="rId10">
            <a:alphaModFix/>
          </a:blip>
          <a:stretch>
            <a:fillRect/>
          </a:stretch>
        </p:blipFill>
        <p:spPr>
          <a:xfrm>
            <a:off x="4259213" y="4672275"/>
            <a:ext cx="862100" cy="862100"/>
          </a:xfrm>
          <a:prstGeom prst="rect">
            <a:avLst/>
          </a:prstGeom>
          <a:noFill/>
          <a:ln>
            <a:noFill/>
          </a:ln>
        </p:spPr>
      </p:pic>
      <p:pic>
        <p:nvPicPr>
          <p:cNvPr id="173" name="Google Shape;173;p22">
            <a:extLst>
              <a:ext uri="{C183D7F6-B498-43B3-948B-1728B52AA6E4}">
                <adec:decorative xmlns:adec="http://schemas.microsoft.com/office/drawing/2017/decorative" val="1"/>
              </a:ext>
            </a:extLst>
          </p:cNvPr>
          <p:cNvPicPr preferRelativeResize="0"/>
          <p:nvPr/>
        </p:nvPicPr>
        <p:blipFill>
          <a:blip r:embed="rId11">
            <a:alphaModFix/>
          </a:blip>
          <a:stretch>
            <a:fillRect/>
          </a:stretch>
        </p:blipFill>
        <p:spPr>
          <a:xfrm>
            <a:off x="326925" y="4280425"/>
            <a:ext cx="862100" cy="862100"/>
          </a:xfrm>
          <a:prstGeom prst="rect">
            <a:avLst/>
          </a:prstGeom>
          <a:noFill/>
          <a:ln>
            <a:noFill/>
          </a:ln>
        </p:spPr>
      </p:pic>
      <p:pic>
        <p:nvPicPr>
          <p:cNvPr id="174" name="Google Shape;174;p22">
            <a:extLst>
              <a:ext uri="{C183D7F6-B498-43B3-948B-1728B52AA6E4}">
                <adec:decorative xmlns:adec="http://schemas.microsoft.com/office/drawing/2017/decorative" val="1"/>
              </a:ext>
            </a:extLst>
          </p:cNvPr>
          <p:cNvPicPr preferRelativeResize="0"/>
          <p:nvPr/>
        </p:nvPicPr>
        <p:blipFill>
          <a:blip r:embed="rId12">
            <a:alphaModFix/>
          </a:blip>
          <a:stretch>
            <a:fillRect/>
          </a:stretch>
        </p:blipFill>
        <p:spPr>
          <a:xfrm>
            <a:off x="4259213" y="5731225"/>
            <a:ext cx="862100" cy="862100"/>
          </a:xfrm>
          <a:prstGeom prst="rect">
            <a:avLst/>
          </a:prstGeom>
          <a:noFill/>
          <a:ln>
            <a:noFill/>
          </a:ln>
        </p:spPr>
      </p:pic>
      <p:pic>
        <p:nvPicPr>
          <p:cNvPr id="175" name="Google Shape;175;p22">
            <a:extLst>
              <a:ext uri="{C183D7F6-B498-43B3-948B-1728B52AA6E4}">
                <adec:decorative xmlns:adec="http://schemas.microsoft.com/office/drawing/2017/decorative" val="1"/>
              </a:ext>
            </a:extLst>
          </p:cNvPr>
          <p:cNvPicPr preferRelativeResize="0"/>
          <p:nvPr/>
        </p:nvPicPr>
        <p:blipFill>
          <a:blip r:embed="rId13">
            <a:alphaModFix/>
          </a:blip>
          <a:stretch>
            <a:fillRect/>
          </a:stretch>
        </p:blipFill>
        <p:spPr>
          <a:xfrm>
            <a:off x="8191488" y="1692275"/>
            <a:ext cx="862100" cy="862100"/>
          </a:xfrm>
          <a:prstGeom prst="rect">
            <a:avLst/>
          </a:prstGeom>
          <a:noFill/>
          <a:ln>
            <a:noFill/>
          </a:ln>
        </p:spPr>
      </p:pic>
      <p:pic>
        <p:nvPicPr>
          <p:cNvPr id="176" name="Google Shape;176;p22">
            <a:extLst>
              <a:ext uri="{C183D7F6-B498-43B3-948B-1728B52AA6E4}">
                <adec:decorative xmlns:adec="http://schemas.microsoft.com/office/drawing/2017/decorative" val="1"/>
              </a:ext>
            </a:extLst>
          </p:cNvPr>
          <p:cNvPicPr preferRelativeResize="0"/>
          <p:nvPr/>
        </p:nvPicPr>
        <p:blipFill>
          <a:blip r:embed="rId14">
            <a:alphaModFix/>
          </a:blip>
          <a:stretch>
            <a:fillRect/>
          </a:stretch>
        </p:blipFill>
        <p:spPr>
          <a:xfrm>
            <a:off x="8191500" y="2751225"/>
            <a:ext cx="862100" cy="862100"/>
          </a:xfrm>
          <a:prstGeom prst="rect">
            <a:avLst/>
          </a:prstGeom>
          <a:noFill/>
          <a:ln>
            <a:noFill/>
          </a:ln>
        </p:spPr>
      </p:pic>
      <p:pic>
        <p:nvPicPr>
          <p:cNvPr id="177" name="Google Shape;177;p22">
            <a:extLst>
              <a:ext uri="{C183D7F6-B498-43B3-948B-1728B52AA6E4}">
                <adec:decorative xmlns:adec="http://schemas.microsoft.com/office/drawing/2017/decorative" val="1"/>
              </a:ext>
            </a:extLst>
          </p:cNvPr>
          <p:cNvPicPr preferRelativeResize="0"/>
          <p:nvPr/>
        </p:nvPicPr>
        <p:blipFill>
          <a:blip r:embed="rId15">
            <a:alphaModFix/>
          </a:blip>
          <a:stretch>
            <a:fillRect/>
          </a:stretch>
        </p:blipFill>
        <p:spPr>
          <a:xfrm>
            <a:off x="8191500" y="3810175"/>
            <a:ext cx="862100" cy="862100"/>
          </a:xfrm>
          <a:prstGeom prst="rect">
            <a:avLst/>
          </a:prstGeom>
          <a:noFill/>
          <a:ln>
            <a:noFill/>
          </a:ln>
        </p:spPr>
      </p:pic>
      <p:pic>
        <p:nvPicPr>
          <p:cNvPr id="178" name="Google Shape;178;p22">
            <a:extLst>
              <a:ext uri="{C183D7F6-B498-43B3-948B-1728B52AA6E4}">
                <adec:decorative xmlns:adec="http://schemas.microsoft.com/office/drawing/2017/decorative" val="1"/>
              </a:ext>
            </a:extLst>
          </p:cNvPr>
          <p:cNvPicPr preferRelativeResize="0"/>
          <p:nvPr/>
        </p:nvPicPr>
        <p:blipFill>
          <a:blip r:embed="rId16">
            <a:alphaModFix/>
          </a:blip>
          <a:stretch>
            <a:fillRect/>
          </a:stretch>
        </p:blipFill>
        <p:spPr>
          <a:xfrm>
            <a:off x="8191488" y="5731225"/>
            <a:ext cx="862100" cy="862100"/>
          </a:xfrm>
          <a:prstGeom prst="rect">
            <a:avLst/>
          </a:prstGeom>
          <a:noFill/>
          <a:ln>
            <a:noFill/>
          </a:ln>
        </p:spPr>
      </p:pic>
      <p:sp>
        <p:nvSpPr>
          <p:cNvPr id="179" name="Google Shape;179;p22"/>
          <p:cNvSpPr txBox="1">
            <a:spLocks noGrp="1"/>
          </p:cNvSpPr>
          <p:nvPr>
            <p:ph type="body" idx="1"/>
          </p:nvPr>
        </p:nvSpPr>
        <p:spPr>
          <a:xfrm>
            <a:off x="1251275" y="3709775"/>
            <a:ext cx="2945700" cy="1102800"/>
          </a:xfrm>
          <a:prstGeom prst="rect">
            <a:avLst/>
          </a:prstGeom>
        </p:spPr>
        <p:txBody>
          <a:bodyPr spcFirstLastPara="1" wrap="square" lIns="0" tIns="0" rIns="0" bIns="45700" anchor="t" anchorCtr="0">
            <a:noAutofit/>
          </a:bodyPr>
          <a:lstStyle/>
          <a:p>
            <a:pPr marL="0" lvl="0" indent="0" algn="l" rtl="0">
              <a:spcBef>
                <a:spcPts val="750"/>
              </a:spcBef>
              <a:spcAft>
                <a:spcPts val="0"/>
              </a:spcAft>
              <a:buNone/>
            </a:pPr>
            <a:r>
              <a:rPr lang="en-US" sz="1600"/>
              <a:t>Jamie Hurley, Ph.D.</a:t>
            </a:r>
            <a:endParaRPr sz="1600"/>
          </a:p>
          <a:p>
            <a:pPr marL="0" lvl="0" indent="0" algn="l" rtl="0">
              <a:spcBef>
                <a:spcPts val="750"/>
              </a:spcBef>
              <a:spcAft>
                <a:spcPts val="0"/>
              </a:spcAft>
              <a:buNone/>
            </a:pPr>
            <a:r>
              <a:rPr lang="en-US" sz="1600"/>
              <a:t>Comprehensive Health &amp; Physical Education Specialist</a:t>
            </a:r>
            <a:endParaRPr sz="1600"/>
          </a:p>
          <a:p>
            <a:pPr marL="0" lvl="0" indent="0" algn="l" rtl="0">
              <a:spcBef>
                <a:spcPts val="750"/>
              </a:spcBef>
              <a:spcAft>
                <a:spcPts val="0"/>
              </a:spcAft>
              <a:buNone/>
            </a:pPr>
            <a:r>
              <a:rPr lang="en-US" sz="1600" u="sng">
                <a:solidFill>
                  <a:schemeClr val="hlink"/>
                </a:solidFill>
                <a:hlinkClick r:id="rId17"/>
              </a:rPr>
              <a:t>hurley_j@cde.state.co.us</a:t>
            </a:r>
            <a:endParaRPr sz="1600"/>
          </a:p>
        </p:txBody>
      </p:sp>
      <p:sp>
        <p:nvSpPr>
          <p:cNvPr id="180" name="Google Shape;180;p22"/>
          <p:cNvSpPr txBox="1">
            <a:spLocks noGrp="1"/>
          </p:cNvSpPr>
          <p:nvPr>
            <p:ph type="body" idx="1"/>
          </p:nvPr>
        </p:nvSpPr>
        <p:spPr>
          <a:xfrm>
            <a:off x="5183550" y="2059225"/>
            <a:ext cx="2945700" cy="914700"/>
          </a:xfrm>
          <a:prstGeom prst="rect">
            <a:avLst/>
          </a:prstGeom>
        </p:spPr>
        <p:txBody>
          <a:bodyPr spcFirstLastPara="1" wrap="square" lIns="0" tIns="0" rIns="0" bIns="45700" anchor="t" anchorCtr="0">
            <a:noAutofit/>
          </a:bodyPr>
          <a:lstStyle/>
          <a:p>
            <a:pPr marL="0" lvl="0" indent="0" algn="l" rtl="0">
              <a:spcBef>
                <a:spcPts val="750"/>
              </a:spcBef>
              <a:spcAft>
                <a:spcPts val="0"/>
              </a:spcAft>
              <a:buNone/>
            </a:pPr>
            <a:r>
              <a:rPr lang="en-US" sz="1600"/>
              <a:t>Judi Hofmeister</a:t>
            </a:r>
            <a:endParaRPr sz="1600"/>
          </a:p>
          <a:p>
            <a:pPr marL="0" lvl="0" indent="0" algn="l" rtl="0">
              <a:spcBef>
                <a:spcPts val="750"/>
              </a:spcBef>
              <a:spcAft>
                <a:spcPts val="0"/>
              </a:spcAft>
              <a:buNone/>
            </a:pPr>
            <a:r>
              <a:rPr lang="en-US" sz="1300"/>
              <a:t>Dance &amp; Drama and Theatre Arts Specialist</a:t>
            </a:r>
            <a:endParaRPr sz="1300"/>
          </a:p>
          <a:p>
            <a:pPr marL="0" lvl="0" indent="0" algn="l" rtl="0">
              <a:spcBef>
                <a:spcPts val="750"/>
              </a:spcBef>
              <a:spcAft>
                <a:spcPts val="0"/>
              </a:spcAft>
              <a:buNone/>
            </a:pPr>
            <a:r>
              <a:rPr lang="en-US" sz="1600" u="sng">
                <a:solidFill>
                  <a:schemeClr val="hlink"/>
                </a:solidFill>
                <a:hlinkClick r:id="rId18"/>
              </a:rPr>
              <a:t>hofmeister_j@cde.state.co.us</a:t>
            </a:r>
            <a:endParaRPr sz="1600"/>
          </a:p>
        </p:txBody>
      </p:sp>
      <p:sp>
        <p:nvSpPr>
          <p:cNvPr id="181" name="Google Shape;181;p22"/>
          <p:cNvSpPr txBox="1">
            <a:spLocks noGrp="1"/>
          </p:cNvSpPr>
          <p:nvPr>
            <p:ph type="body" idx="1"/>
          </p:nvPr>
        </p:nvSpPr>
        <p:spPr>
          <a:xfrm>
            <a:off x="5183550" y="3626112"/>
            <a:ext cx="2945700" cy="1017000"/>
          </a:xfrm>
          <a:prstGeom prst="rect">
            <a:avLst/>
          </a:prstGeom>
        </p:spPr>
        <p:txBody>
          <a:bodyPr spcFirstLastPara="1" wrap="square" lIns="0" tIns="0" rIns="0" bIns="45700" anchor="t" anchorCtr="0">
            <a:noAutofit/>
          </a:bodyPr>
          <a:lstStyle/>
          <a:p>
            <a:pPr marL="0" lvl="0" indent="0" algn="l" rtl="0">
              <a:spcBef>
                <a:spcPts val="750"/>
              </a:spcBef>
              <a:spcAft>
                <a:spcPts val="0"/>
              </a:spcAft>
              <a:buClr>
                <a:schemeClr val="dk1"/>
              </a:buClr>
              <a:buSzPts val="1100"/>
              <a:buFont typeface="Arial"/>
              <a:buNone/>
            </a:pPr>
            <a:r>
              <a:rPr lang="en-US" sz="1600"/>
              <a:t>Raymond Johnson, Ph.D.</a:t>
            </a:r>
            <a:endParaRPr sz="1600"/>
          </a:p>
          <a:p>
            <a:pPr marL="0" lvl="0" indent="0" algn="l" rtl="0">
              <a:spcBef>
                <a:spcPts val="750"/>
              </a:spcBef>
              <a:spcAft>
                <a:spcPts val="0"/>
              </a:spcAft>
              <a:buClr>
                <a:schemeClr val="dk1"/>
              </a:buClr>
              <a:buSzPts val="1100"/>
              <a:buFont typeface="Arial"/>
              <a:buNone/>
            </a:pPr>
            <a:r>
              <a:rPr lang="en-US" sz="1600"/>
              <a:t>Mathematics Specialist</a:t>
            </a:r>
            <a:endParaRPr sz="1600"/>
          </a:p>
          <a:p>
            <a:pPr marL="0" lvl="0" indent="0" algn="l" rtl="0">
              <a:spcBef>
                <a:spcPts val="750"/>
              </a:spcBef>
              <a:spcAft>
                <a:spcPts val="0"/>
              </a:spcAft>
              <a:buClr>
                <a:schemeClr val="dk1"/>
              </a:buClr>
              <a:buSzPts val="1100"/>
              <a:buFont typeface="Arial"/>
              <a:buNone/>
            </a:pPr>
            <a:r>
              <a:rPr lang="en-US" sz="1600" u="sng">
                <a:solidFill>
                  <a:schemeClr val="hlink"/>
                </a:solidFill>
                <a:hlinkClick r:id="rId19"/>
              </a:rPr>
              <a:t>johnson_r@cde.state.co.us</a:t>
            </a:r>
            <a:endParaRPr sz="1600"/>
          </a:p>
        </p:txBody>
      </p:sp>
      <p:sp>
        <p:nvSpPr>
          <p:cNvPr id="182" name="Google Shape;182;p22"/>
          <p:cNvSpPr txBox="1">
            <a:spLocks noGrp="1"/>
          </p:cNvSpPr>
          <p:nvPr>
            <p:ph type="body" idx="1"/>
          </p:nvPr>
        </p:nvSpPr>
        <p:spPr>
          <a:xfrm>
            <a:off x="5183550" y="4695088"/>
            <a:ext cx="2945700" cy="1017000"/>
          </a:xfrm>
          <a:prstGeom prst="rect">
            <a:avLst/>
          </a:prstGeom>
        </p:spPr>
        <p:txBody>
          <a:bodyPr spcFirstLastPara="1" wrap="square" lIns="0" tIns="0" rIns="0" bIns="45700" anchor="t" anchorCtr="0">
            <a:noAutofit/>
          </a:bodyPr>
          <a:lstStyle/>
          <a:p>
            <a:pPr marL="0" lvl="0" indent="0" algn="l" rtl="0">
              <a:spcBef>
                <a:spcPts val="750"/>
              </a:spcBef>
              <a:spcAft>
                <a:spcPts val="0"/>
              </a:spcAft>
              <a:buNone/>
            </a:pPr>
            <a:r>
              <a:rPr lang="en-US" sz="1600"/>
              <a:t>Carla Aguilar, Ph.D.</a:t>
            </a:r>
            <a:endParaRPr sz="1600"/>
          </a:p>
          <a:p>
            <a:pPr marL="0" lvl="0" indent="0" algn="l" rtl="0">
              <a:spcBef>
                <a:spcPts val="750"/>
              </a:spcBef>
              <a:spcAft>
                <a:spcPts val="0"/>
              </a:spcAft>
              <a:buNone/>
            </a:pPr>
            <a:r>
              <a:rPr lang="en-US" sz="1600"/>
              <a:t>Music Specialist</a:t>
            </a:r>
            <a:endParaRPr sz="1600"/>
          </a:p>
          <a:p>
            <a:pPr marL="0" lvl="0" indent="0" algn="l" rtl="0">
              <a:spcBef>
                <a:spcPts val="750"/>
              </a:spcBef>
              <a:spcAft>
                <a:spcPts val="0"/>
              </a:spcAft>
              <a:buNone/>
            </a:pPr>
            <a:r>
              <a:rPr lang="en-US" sz="1600" u="sng">
                <a:solidFill>
                  <a:schemeClr val="hlink"/>
                </a:solidFill>
                <a:hlinkClick r:id="rId20"/>
              </a:rPr>
              <a:t>aguilar_c@cde.state.co.us</a:t>
            </a:r>
            <a:endParaRPr sz="1600"/>
          </a:p>
        </p:txBody>
      </p:sp>
      <p:sp>
        <p:nvSpPr>
          <p:cNvPr id="183" name="Google Shape;183;p22"/>
          <p:cNvSpPr txBox="1">
            <a:spLocks noGrp="1"/>
          </p:cNvSpPr>
          <p:nvPr>
            <p:ph type="body" idx="1"/>
          </p:nvPr>
        </p:nvSpPr>
        <p:spPr>
          <a:xfrm>
            <a:off x="5183550" y="5764064"/>
            <a:ext cx="2945700" cy="1017000"/>
          </a:xfrm>
          <a:prstGeom prst="rect">
            <a:avLst/>
          </a:prstGeom>
        </p:spPr>
        <p:txBody>
          <a:bodyPr spcFirstLastPara="1" wrap="square" lIns="0" tIns="0" rIns="0" bIns="45700" anchor="t" anchorCtr="0">
            <a:noAutofit/>
          </a:bodyPr>
          <a:lstStyle/>
          <a:p>
            <a:pPr marL="0" lvl="0" indent="0" algn="l" rtl="0">
              <a:spcBef>
                <a:spcPts val="750"/>
              </a:spcBef>
              <a:spcAft>
                <a:spcPts val="0"/>
              </a:spcAft>
              <a:buNone/>
            </a:pPr>
            <a:r>
              <a:rPr lang="en-US" sz="1600"/>
              <a:t>Olivia Gillespie</a:t>
            </a:r>
            <a:endParaRPr sz="1600"/>
          </a:p>
          <a:p>
            <a:pPr marL="0" lvl="0" indent="0" algn="l" rtl="0">
              <a:spcBef>
                <a:spcPts val="750"/>
              </a:spcBef>
              <a:spcAft>
                <a:spcPts val="0"/>
              </a:spcAft>
              <a:buNone/>
            </a:pPr>
            <a:r>
              <a:rPr lang="en-US" sz="1200"/>
              <a:t>Reading, Writing, &amp; Communicating Specialist</a:t>
            </a:r>
            <a:endParaRPr sz="1200"/>
          </a:p>
          <a:p>
            <a:pPr marL="0" lvl="0" indent="0" algn="l" rtl="0">
              <a:spcBef>
                <a:spcPts val="750"/>
              </a:spcBef>
              <a:spcAft>
                <a:spcPts val="0"/>
              </a:spcAft>
              <a:buNone/>
            </a:pPr>
            <a:r>
              <a:rPr lang="en-US" sz="1600" u="sng">
                <a:solidFill>
                  <a:schemeClr val="hlink"/>
                </a:solidFill>
                <a:hlinkClick r:id="rId21"/>
              </a:rPr>
              <a:t>gillespie_o@cde.state.co.us</a:t>
            </a:r>
            <a:endParaRPr sz="1600"/>
          </a:p>
        </p:txBody>
      </p:sp>
      <p:sp>
        <p:nvSpPr>
          <p:cNvPr id="184" name="Google Shape;184;p22"/>
          <p:cNvSpPr txBox="1">
            <a:spLocks noGrp="1"/>
          </p:cNvSpPr>
          <p:nvPr>
            <p:ph type="body" idx="1"/>
          </p:nvPr>
        </p:nvSpPr>
        <p:spPr>
          <a:xfrm>
            <a:off x="1251275" y="5356405"/>
            <a:ext cx="2945700" cy="1017000"/>
          </a:xfrm>
          <a:prstGeom prst="rect">
            <a:avLst/>
          </a:prstGeom>
        </p:spPr>
        <p:txBody>
          <a:bodyPr spcFirstLastPara="1" wrap="square" lIns="0" tIns="0" rIns="0" bIns="45700" anchor="t" anchorCtr="0">
            <a:noAutofit/>
          </a:bodyPr>
          <a:lstStyle/>
          <a:p>
            <a:pPr marL="0" lvl="0" indent="0" algn="l" rtl="0">
              <a:spcBef>
                <a:spcPts val="750"/>
              </a:spcBef>
              <a:spcAft>
                <a:spcPts val="0"/>
              </a:spcAft>
              <a:buNone/>
            </a:pPr>
            <a:r>
              <a:rPr lang="en-US" sz="1600"/>
              <a:t>Chris Summers</a:t>
            </a:r>
            <a:endParaRPr sz="1600"/>
          </a:p>
          <a:p>
            <a:pPr marL="0" lvl="0" indent="0" algn="l" rtl="0">
              <a:spcBef>
                <a:spcPts val="750"/>
              </a:spcBef>
              <a:spcAft>
                <a:spcPts val="0"/>
              </a:spcAft>
              <a:buNone/>
            </a:pPr>
            <a:r>
              <a:rPr lang="en-US" sz="1600"/>
              <a:t>Computer Science Specialist</a:t>
            </a:r>
            <a:endParaRPr sz="1600"/>
          </a:p>
          <a:p>
            <a:pPr marL="0" lvl="0" indent="0" algn="l" rtl="0">
              <a:spcBef>
                <a:spcPts val="750"/>
              </a:spcBef>
              <a:spcAft>
                <a:spcPts val="0"/>
              </a:spcAft>
              <a:buNone/>
            </a:pPr>
            <a:r>
              <a:rPr lang="en-US" sz="1600" u="sng">
                <a:solidFill>
                  <a:schemeClr val="hlink"/>
                </a:solidFill>
                <a:hlinkClick r:id="rId22"/>
              </a:rPr>
              <a:t>summers_c@cde.state.co.us</a:t>
            </a:r>
            <a:endParaRPr sz="1600"/>
          </a:p>
        </p:txBody>
      </p:sp>
      <p:sp>
        <p:nvSpPr>
          <p:cNvPr id="185" name="Google Shape;185;p22"/>
          <p:cNvSpPr txBox="1">
            <a:spLocks noGrp="1"/>
          </p:cNvSpPr>
          <p:nvPr>
            <p:ph type="body" idx="1"/>
          </p:nvPr>
        </p:nvSpPr>
        <p:spPr>
          <a:xfrm>
            <a:off x="9115825" y="1684997"/>
            <a:ext cx="2945700" cy="1017000"/>
          </a:xfrm>
          <a:prstGeom prst="rect">
            <a:avLst/>
          </a:prstGeom>
        </p:spPr>
        <p:txBody>
          <a:bodyPr spcFirstLastPara="1" wrap="square" lIns="0" tIns="0" rIns="0" bIns="45700" anchor="t" anchorCtr="0">
            <a:noAutofit/>
          </a:bodyPr>
          <a:lstStyle/>
          <a:p>
            <a:pPr marL="0" lvl="0" indent="0" algn="l" rtl="0">
              <a:spcBef>
                <a:spcPts val="750"/>
              </a:spcBef>
              <a:spcAft>
                <a:spcPts val="0"/>
              </a:spcAft>
              <a:buNone/>
            </a:pPr>
            <a:r>
              <a:rPr lang="en-US" sz="1600"/>
              <a:t>Maya Garcia</a:t>
            </a:r>
            <a:endParaRPr sz="1600"/>
          </a:p>
          <a:p>
            <a:pPr marL="0" lvl="0" indent="0" algn="l" rtl="0">
              <a:spcBef>
                <a:spcPts val="750"/>
              </a:spcBef>
              <a:spcAft>
                <a:spcPts val="0"/>
              </a:spcAft>
              <a:buNone/>
            </a:pPr>
            <a:r>
              <a:rPr lang="en-US" sz="1600"/>
              <a:t>Science Specialist</a:t>
            </a:r>
            <a:endParaRPr sz="1600"/>
          </a:p>
          <a:p>
            <a:pPr marL="0" lvl="0" indent="0" algn="l" rtl="0">
              <a:spcBef>
                <a:spcPts val="750"/>
              </a:spcBef>
              <a:spcAft>
                <a:spcPts val="0"/>
              </a:spcAft>
              <a:buNone/>
            </a:pPr>
            <a:r>
              <a:rPr lang="en-US" sz="1600" u="sng">
                <a:solidFill>
                  <a:schemeClr val="hlink"/>
                </a:solidFill>
                <a:hlinkClick r:id="rId23"/>
              </a:rPr>
              <a:t>garcia_maya@cde.state.co.us</a:t>
            </a:r>
            <a:endParaRPr sz="1600"/>
          </a:p>
        </p:txBody>
      </p:sp>
      <p:sp>
        <p:nvSpPr>
          <p:cNvPr id="186" name="Google Shape;186;p22"/>
          <p:cNvSpPr txBox="1">
            <a:spLocks noGrp="1"/>
          </p:cNvSpPr>
          <p:nvPr>
            <p:ph type="body" idx="1"/>
          </p:nvPr>
        </p:nvSpPr>
        <p:spPr>
          <a:xfrm>
            <a:off x="9115850" y="2743947"/>
            <a:ext cx="2945700" cy="1017000"/>
          </a:xfrm>
          <a:prstGeom prst="rect">
            <a:avLst/>
          </a:prstGeom>
        </p:spPr>
        <p:txBody>
          <a:bodyPr spcFirstLastPara="1" wrap="square" lIns="0" tIns="0" rIns="0" bIns="45700" anchor="t" anchorCtr="0">
            <a:noAutofit/>
          </a:bodyPr>
          <a:lstStyle/>
          <a:p>
            <a:pPr marL="0" lvl="0" indent="0" algn="l" rtl="0">
              <a:spcBef>
                <a:spcPts val="750"/>
              </a:spcBef>
              <a:spcAft>
                <a:spcPts val="0"/>
              </a:spcAft>
              <a:buNone/>
            </a:pPr>
            <a:r>
              <a:rPr lang="en-US" sz="1600"/>
              <a:t>Stephanie Hartman, Ph.D.</a:t>
            </a:r>
            <a:endParaRPr sz="1600"/>
          </a:p>
          <a:p>
            <a:pPr marL="0" lvl="0" indent="0" algn="l" rtl="0">
              <a:spcBef>
                <a:spcPts val="750"/>
              </a:spcBef>
              <a:spcAft>
                <a:spcPts val="0"/>
              </a:spcAft>
              <a:buNone/>
            </a:pPr>
            <a:r>
              <a:rPr lang="en-US" sz="1600"/>
              <a:t>Social Studies Specialist</a:t>
            </a:r>
            <a:endParaRPr sz="1600"/>
          </a:p>
          <a:p>
            <a:pPr marL="0" lvl="0" indent="0" algn="l" rtl="0">
              <a:spcBef>
                <a:spcPts val="750"/>
              </a:spcBef>
              <a:spcAft>
                <a:spcPts val="0"/>
              </a:spcAft>
              <a:buNone/>
            </a:pPr>
            <a:r>
              <a:rPr lang="en-US" sz="1600" u="sng">
                <a:solidFill>
                  <a:schemeClr val="hlink"/>
                </a:solidFill>
                <a:hlinkClick r:id="rId24"/>
              </a:rPr>
              <a:t>hartman_s@cde.state.co.us</a:t>
            </a:r>
            <a:endParaRPr sz="1600"/>
          </a:p>
        </p:txBody>
      </p:sp>
      <p:sp>
        <p:nvSpPr>
          <p:cNvPr id="187" name="Google Shape;187;p22"/>
          <p:cNvSpPr txBox="1">
            <a:spLocks noGrp="1"/>
          </p:cNvSpPr>
          <p:nvPr>
            <p:ph type="body" idx="1"/>
          </p:nvPr>
        </p:nvSpPr>
        <p:spPr>
          <a:xfrm>
            <a:off x="9115850" y="3792871"/>
            <a:ext cx="2945700" cy="1017000"/>
          </a:xfrm>
          <a:prstGeom prst="rect">
            <a:avLst/>
          </a:prstGeom>
        </p:spPr>
        <p:txBody>
          <a:bodyPr spcFirstLastPara="1" wrap="square" lIns="0" tIns="0" rIns="0" bIns="45700" anchor="t" anchorCtr="0">
            <a:noAutofit/>
          </a:bodyPr>
          <a:lstStyle/>
          <a:p>
            <a:pPr marL="0" lvl="0" indent="0" algn="l" rtl="0">
              <a:spcBef>
                <a:spcPts val="750"/>
              </a:spcBef>
              <a:spcAft>
                <a:spcPts val="0"/>
              </a:spcAft>
              <a:buNone/>
            </a:pPr>
            <a:r>
              <a:rPr lang="en-US" sz="1600"/>
              <a:t>Donna Goodwin, Ph.D.</a:t>
            </a:r>
            <a:endParaRPr sz="1600"/>
          </a:p>
          <a:p>
            <a:pPr marL="0" lvl="0" indent="0" algn="l" rtl="0">
              <a:spcBef>
                <a:spcPts val="750"/>
              </a:spcBef>
              <a:spcAft>
                <a:spcPts val="0"/>
              </a:spcAft>
              <a:buNone/>
            </a:pPr>
            <a:r>
              <a:rPr lang="en-US" sz="1600"/>
              <a:t>Visual Arts Specialist</a:t>
            </a:r>
            <a:endParaRPr sz="1600"/>
          </a:p>
          <a:p>
            <a:pPr marL="0" lvl="0" indent="0" algn="l" rtl="0">
              <a:spcBef>
                <a:spcPts val="750"/>
              </a:spcBef>
              <a:spcAft>
                <a:spcPts val="0"/>
              </a:spcAft>
              <a:buNone/>
            </a:pPr>
            <a:r>
              <a:rPr lang="en-US" sz="1600" u="sng">
                <a:solidFill>
                  <a:schemeClr val="hlink"/>
                </a:solidFill>
                <a:hlinkClick r:id="rId25"/>
              </a:rPr>
              <a:t>goodwin_d@cde.state.co.us</a:t>
            </a:r>
            <a:endParaRPr sz="1600"/>
          </a:p>
        </p:txBody>
      </p:sp>
      <p:sp>
        <p:nvSpPr>
          <p:cNvPr id="188" name="Google Shape;188;p22"/>
          <p:cNvSpPr txBox="1">
            <a:spLocks noGrp="1"/>
          </p:cNvSpPr>
          <p:nvPr>
            <p:ph type="body" idx="1"/>
          </p:nvPr>
        </p:nvSpPr>
        <p:spPr>
          <a:xfrm>
            <a:off x="9115850" y="4978002"/>
            <a:ext cx="2945700" cy="1237800"/>
          </a:xfrm>
          <a:prstGeom prst="rect">
            <a:avLst/>
          </a:prstGeom>
        </p:spPr>
        <p:txBody>
          <a:bodyPr spcFirstLastPara="1" wrap="square" lIns="0" tIns="0" rIns="0" bIns="45700" anchor="t" anchorCtr="0">
            <a:noAutofit/>
          </a:bodyPr>
          <a:lstStyle/>
          <a:p>
            <a:pPr marL="0" lvl="0" indent="0" algn="l" rtl="0">
              <a:spcBef>
                <a:spcPts val="750"/>
              </a:spcBef>
              <a:spcAft>
                <a:spcPts val="0"/>
              </a:spcAft>
              <a:buNone/>
            </a:pPr>
            <a:r>
              <a:rPr lang="en-US" sz="1600"/>
              <a:t>Vacant</a:t>
            </a:r>
            <a:endParaRPr sz="1600"/>
          </a:p>
          <a:p>
            <a:pPr marL="0" lvl="0" indent="0" algn="l" rtl="0">
              <a:spcBef>
                <a:spcPts val="750"/>
              </a:spcBef>
              <a:spcAft>
                <a:spcPts val="0"/>
              </a:spcAft>
              <a:buNone/>
            </a:pPr>
            <a:r>
              <a:rPr lang="en-US" sz="1600"/>
              <a:t>Financial Literacy Specialist</a:t>
            </a:r>
            <a:endParaRPr sz="1600"/>
          </a:p>
          <a:p>
            <a:pPr marL="0" lvl="0" indent="0" algn="l" rtl="0">
              <a:spcBef>
                <a:spcPts val="750"/>
              </a:spcBef>
              <a:spcAft>
                <a:spcPts val="0"/>
              </a:spcAft>
              <a:buNone/>
            </a:pPr>
            <a:r>
              <a:rPr lang="en-US" sz="1600"/>
              <a:t>World Languages Specialist</a:t>
            </a:r>
            <a:endParaRPr sz="1600"/>
          </a:p>
          <a:p>
            <a:pPr marL="0" lvl="0" indent="0" algn="l" rtl="0">
              <a:spcBef>
                <a:spcPts val="750"/>
              </a:spcBef>
              <a:spcAft>
                <a:spcPts val="0"/>
              </a:spcAft>
              <a:buNone/>
            </a:pPr>
            <a:r>
              <a:rPr lang="en-US" sz="1600" u="sng">
                <a:solidFill>
                  <a:schemeClr val="hlink"/>
                </a:solidFill>
                <a:hlinkClick r:id="rId3"/>
              </a:rPr>
              <a:t>bruno_j@cde.state.co.us</a:t>
            </a:r>
            <a:endParaRPr sz="160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p23"/>
          <p:cNvSpPr txBox="1">
            <a:spLocks noGrp="1"/>
          </p:cNvSpPr>
          <p:nvPr>
            <p:ph type="title"/>
          </p:nvPr>
        </p:nvSpPr>
        <p:spPr>
          <a:xfrm>
            <a:off x="326926" y="254514"/>
            <a:ext cx="8109300" cy="7563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US"/>
              <a:t>Don’t lose sight of the bigger picture!</a:t>
            </a:r>
            <a:endParaRPr/>
          </a:p>
        </p:txBody>
      </p:sp>
      <p:sp>
        <p:nvSpPr>
          <p:cNvPr id="195" name="Google Shape;195;p23"/>
          <p:cNvSpPr txBox="1">
            <a:spLocks noGrp="1"/>
          </p:cNvSpPr>
          <p:nvPr>
            <p:ph type="body" idx="1"/>
          </p:nvPr>
        </p:nvSpPr>
        <p:spPr>
          <a:xfrm>
            <a:off x="838200" y="1463050"/>
            <a:ext cx="5772300" cy="4640700"/>
          </a:xfrm>
          <a:prstGeom prst="rect">
            <a:avLst/>
          </a:prstGeom>
        </p:spPr>
        <p:txBody>
          <a:bodyPr spcFirstLastPara="1" wrap="square" lIns="0" tIns="0" rIns="0" bIns="45700" anchor="t" anchorCtr="0">
            <a:noAutofit/>
          </a:bodyPr>
          <a:lstStyle/>
          <a:p>
            <a:pPr marL="457200" lvl="0" indent="-381000" algn="l" rtl="0">
              <a:spcBef>
                <a:spcPts val="750"/>
              </a:spcBef>
              <a:spcAft>
                <a:spcPts val="0"/>
              </a:spcAft>
              <a:buSzPts val="2400"/>
              <a:buChar char="•"/>
            </a:pPr>
            <a:r>
              <a:rPr lang="en-US"/>
              <a:t>There’s more to life than ELA and math.</a:t>
            </a:r>
            <a:endParaRPr/>
          </a:p>
          <a:p>
            <a:pPr marL="914400" lvl="1" indent="-355600" algn="l" rtl="0">
              <a:spcBef>
                <a:spcPts val="0"/>
              </a:spcBef>
              <a:spcAft>
                <a:spcPts val="0"/>
              </a:spcAft>
              <a:buSzPts val="2000"/>
              <a:buChar char="•"/>
            </a:pPr>
            <a:r>
              <a:rPr lang="en-US"/>
              <a:t>What are you doing for science? For physical education? For social studies? For computer science?</a:t>
            </a:r>
            <a:endParaRPr/>
          </a:p>
          <a:p>
            <a:pPr marL="914400" lvl="1" indent="-355600" algn="l" rtl="0">
              <a:spcBef>
                <a:spcPts val="0"/>
              </a:spcBef>
              <a:spcAft>
                <a:spcPts val="0"/>
              </a:spcAft>
              <a:buSzPts val="2000"/>
              <a:buChar char="•"/>
            </a:pPr>
            <a:r>
              <a:rPr lang="en-US"/>
              <a:t>What are you doing for the arts? (Dance, drama &amp; theatre arts, music, visual arts, etc.)</a:t>
            </a:r>
            <a:endParaRPr/>
          </a:p>
          <a:p>
            <a:pPr marL="457200" lvl="0" indent="-381000" algn="l" rtl="0">
              <a:spcBef>
                <a:spcPts val="0"/>
              </a:spcBef>
              <a:spcAft>
                <a:spcPts val="0"/>
              </a:spcAft>
              <a:buSzPts val="2400"/>
              <a:buChar char="•"/>
            </a:pPr>
            <a:r>
              <a:rPr lang="en-US"/>
              <a:t>There’s more to curriculum than textbooks.</a:t>
            </a:r>
            <a:endParaRPr/>
          </a:p>
          <a:p>
            <a:pPr marL="914400" lvl="1" indent="-355600" algn="l" rtl="0">
              <a:spcBef>
                <a:spcPts val="0"/>
              </a:spcBef>
              <a:spcAft>
                <a:spcPts val="0"/>
              </a:spcAft>
              <a:buSzPts val="2000"/>
              <a:buChar char="•"/>
            </a:pPr>
            <a:r>
              <a:rPr lang="en-US"/>
              <a:t>Think about all forms of materials, activities, resources, etc. that your teachers need.</a:t>
            </a:r>
            <a:endParaRPr/>
          </a:p>
          <a:p>
            <a:pPr marL="914400" lvl="1" indent="-355600" algn="l" rtl="0">
              <a:spcBef>
                <a:spcPts val="0"/>
              </a:spcBef>
              <a:spcAft>
                <a:spcPts val="0"/>
              </a:spcAft>
              <a:buSzPts val="2000"/>
              <a:buChar char="•"/>
            </a:pPr>
            <a:r>
              <a:rPr lang="en-US"/>
              <a:t>Recognize that forms differ greatly across content areas.</a:t>
            </a:r>
            <a:endParaRPr/>
          </a:p>
          <a:p>
            <a:pPr marL="914400" lvl="1" indent="-355600" algn="l" rtl="0">
              <a:spcBef>
                <a:spcPts val="0"/>
              </a:spcBef>
              <a:spcAft>
                <a:spcPts val="0"/>
              </a:spcAft>
              <a:buSzPts val="2000"/>
              <a:buChar char="•"/>
            </a:pPr>
            <a:r>
              <a:rPr lang="en-US"/>
              <a:t>Prioritize material needs for Tier 1/universal instruction before spending your budget on intervention materials.</a:t>
            </a:r>
            <a:endParaRPr/>
          </a:p>
          <a:p>
            <a:pPr marL="457200" lvl="0" indent="-381000" algn="l" rtl="0">
              <a:spcBef>
                <a:spcPts val="0"/>
              </a:spcBef>
              <a:spcAft>
                <a:spcPts val="0"/>
              </a:spcAft>
              <a:buSzPts val="2400"/>
              <a:buChar char="•"/>
            </a:pPr>
            <a:r>
              <a:rPr lang="en-US"/>
              <a:t>There should be more to your plans than just the stuff you’re spending money on.</a:t>
            </a:r>
            <a:endParaRPr/>
          </a:p>
          <a:p>
            <a:pPr marL="914400" lvl="1" indent="-355600" algn="l" rtl="0">
              <a:spcBef>
                <a:spcPts val="0"/>
              </a:spcBef>
              <a:spcAft>
                <a:spcPts val="0"/>
              </a:spcAft>
              <a:buSzPts val="2000"/>
              <a:buChar char="•"/>
            </a:pPr>
            <a:r>
              <a:rPr lang="en-US"/>
              <a:t>How are you investing in teachers and their professional development, both with money and without?</a:t>
            </a:r>
            <a:endParaRPr/>
          </a:p>
          <a:p>
            <a:pPr marL="914400" lvl="1" indent="-355600" algn="l" rtl="0">
              <a:spcBef>
                <a:spcPts val="0"/>
              </a:spcBef>
              <a:spcAft>
                <a:spcPts val="0"/>
              </a:spcAft>
              <a:buSzPts val="2000"/>
              <a:buChar char="•"/>
            </a:pPr>
            <a:r>
              <a:rPr lang="en-US"/>
              <a:t>What high-quality free resources are available, allowing you to spend more money elsewhere?</a:t>
            </a:r>
            <a:endParaRPr/>
          </a:p>
        </p:txBody>
      </p:sp>
      <p:sp>
        <p:nvSpPr>
          <p:cNvPr id="196" name="Google Shape;196;p23"/>
          <p:cNvSpPr txBox="1">
            <a:spLocks noGrp="1"/>
          </p:cNvSpPr>
          <p:nvPr>
            <p:ph type="sldNum" idx="12"/>
          </p:nvPr>
        </p:nvSpPr>
        <p:spPr>
          <a:xfrm>
            <a:off x="297428" y="6427021"/>
            <a:ext cx="2743200" cy="365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rgbClr val="000000"/>
              </a:buClr>
              <a:buSzPts val="1200"/>
              <a:buFont typeface="Arial"/>
              <a:buNone/>
            </a:pPr>
            <a:fld id="{00000000-1234-1234-1234-123412341234}" type="slidenum">
              <a:rPr lang="en-US"/>
              <a:t>31</a:t>
            </a:fld>
            <a:endParaRPr/>
          </a:p>
        </p:txBody>
      </p:sp>
      <p:pic>
        <p:nvPicPr>
          <p:cNvPr id="197" name="Google Shape;197;p23">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7210825" y="1675223"/>
            <a:ext cx="4216350" cy="421635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5">
                                            <p:txEl>
                                              <p:pRg st="0" end="0"/>
                                            </p:txEl>
                                          </p:spTgt>
                                        </p:tgtEl>
                                        <p:attrNameLst>
                                          <p:attrName>style.visibility</p:attrName>
                                        </p:attrNameLst>
                                      </p:cBhvr>
                                      <p:to>
                                        <p:strVal val="visible"/>
                                      </p:to>
                                    </p:set>
                                    <p:animEffect transition="in" filter="fade">
                                      <p:cBhvr>
                                        <p:cTn id="7" dur="1000"/>
                                        <p:tgtEl>
                                          <p:spTgt spid="19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95">
                                            <p:txEl>
                                              <p:pRg st="1" end="1"/>
                                            </p:txEl>
                                          </p:spTgt>
                                        </p:tgtEl>
                                        <p:attrNameLst>
                                          <p:attrName>style.visibility</p:attrName>
                                        </p:attrNameLst>
                                      </p:cBhvr>
                                      <p:to>
                                        <p:strVal val="visible"/>
                                      </p:to>
                                    </p:set>
                                    <p:animEffect transition="in" filter="fade">
                                      <p:cBhvr>
                                        <p:cTn id="12" dur="1000"/>
                                        <p:tgtEl>
                                          <p:spTgt spid="19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95">
                                            <p:txEl>
                                              <p:pRg st="2" end="2"/>
                                            </p:txEl>
                                          </p:spTgt>
                                        </p:tgtEl>
                                        <p:attrNameLst>
                                          <p:attrName>style.visibility</p:attrName>
                                        </p:attrNameLst>
                                      </p:cBhvr>
                                      <p:to>
                                        <p:strVal val="visible"/>
                                      </p:to>
                                    </p:set>
                                    <p:animEffect transition="in" filter="fade">
                                      <p:cBhvr>
                                        <p:cTn id="17" dur="1000"/>
                                        <p:tgtEl>
                                          <p:spTgt spid="19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95">
                                            <p:txEl>
                                              <p:pRg st="3" end="3"/>
                                            </p:txEl>
                                          </p:spTgt>
                                        </p:tgtEl>
                                        <p:attrNameLst>
                                          <p:attrName>style.visibility</p:attrName>
                                        </p:attrNameLst>
                                      </p:cBhvr>
                                      <p:to>
                                        <p:strVal val="visible"/>
                                      </p:to>
                                    </p:set>
                                    <p:animEffect transition="in" filter="fade">
                                      <p:cBhvr>
                                        <p:cTn id="22" dur="1000"/>
                                        <p:tgtEl>
                                          <p:spTgt spid="19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95">
                                            <p:txEl>
                                              <p:pRg st="4" end="4"/>
                                            </p:txEl>
                                          </p:spTgt>
                                        </p:tgtEl>
                                        <p:attrNameLst>
                                          <p:attrName>style.visibility</p:attrName>
                                        </p:attrNameLst>
                                      </p:cBhvr>
                                      <p:to>
                                        <p:strVal val="visible"/>
                                      </p:to>
                                    </p:set>
                                    <p:animEffect transition="in" filter="fade">
                                      <p:cBhvr>
                                        <p:cTn id="27" dur="1000"/>
                                        <p:tgtEl>
                                          <p:spTgt spid="19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95">
                                            <p:txEl>
                                              <p:pRg st="5" end="5"/>
                                            </p:txEl>
                                          </p:spTgt>
                                        </p:tgtEl>
                                        <p:attrNameLst>
                                          <p:attrName>style.visibility</p:attrName>
                                        </p:attrNameLst>
                                      </p:cBhvr>
                                      <p:to>
                                        <p:strVal val="visible"/>
                                      </p:to>
                                    </p:set>
                                    <p:animEffect transition="in" filter="fade">
                                      <p:cBhvr>
                                        <p:cTn id="32" dur="1000"/>
                                        <p:tgtEl>
                                          <p:spTgt spid="19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95">
                                            <p:txEl>
                                              <p:pRg st="6" end="6"/>
                                            </p:txEl>
                                          </p:spTgt>
                                        </p:tgtEl>
                                        <p:attrNameLst>
                                          <p:attrName>style.visibility</p:attrName>
                                        </p:attrNameLst>
                                      </p:cBhvr>
                                      <p:to>
                                        <p:strVal val="visible"/>
                                      </p:to>
                                    </p:set>
                                    <p:animEffect transition="in" filter="fade">
                                      <p:cBhvr>
                                        <p:cTn id="37" dur="1000"/>
                                        <p:tgtEl>
                                          <p:spTgt spid="195">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95">
                                            <p:txEl>
                                              <p:pRg st="7" end="7"/>
                                            </p:txEl>
                                          </p:spTgt>
                                        </p:tgtEl>
                                        <p:attrNameLst>
                                          <p:attrName>style.visibility</p:attrName>
                                        </p:attrNameLst>
                                      </p:cBhvr>
                                      <p:to>
                                        <p:strVal val="visible"/>
                                      </p:to>
                                    </p:set>
                                    <p:animEffect transition="in" filter="fade">
                                      <p:cBhvr>
                                        <p:cTn id="42" dur="1000"/>
                                        <p:tgtEl>
                                          <p:spTgt spid="195">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95">
                                            <p:txEl>
                                              <p:pRg st="8" end="8"/>
                                            </p:txEl>
                                          </p:spTgt>
                                        </p:tgtEl>
                                        <p:attrNameLst>
                                          <p:attrName>style.visibility</p:attrName>
                                        </p:attrNameLst>
                                      </p:cBhvr>
                                      <p:to>
                                        <p:strVal val="visible"/>
                                      </p:to>
                                    </p:set>
                                    <p:animEffect transition="in" filter="fade">
                                      <p:cBhvr>
                                        <p:cTn id="47" dur="1000"/>
                                        <p:tgtEl>
                                          <p:spTgt spid="195">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195">
                                            <p:txEl>
                                              <p:pRg st="9" end="9"/>
                                            </p:txEl>
                                          </p:spTgt>
                                        </p:tgtEl>
                                        <p:attrNameLst>
                                          <p:attrName>style.visibility</p:attrName>
                                        </p:attrNameLst>
                                      </p:cBhvr>
                                      <p:to>
                                        <p:strVal val="visible"/>
                                      </p:to>
                                    </p:set>
                                    <p:animEffect transition="in" filter="fade">
                                      <p:cBhvr>
                                        <p:cTn id="52" dur="1000"/>
                                        <p:tgtEl>
                                          <p:spTgt spid="195">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sp>
        <p:nvSpPr>
          <p:cNvPr id="203" name="Google Shape;203;p24"/>
          <p:cNvSpPr txBox="1">
            <a:spLocks noGrp="1"/>
          </p:cNvSpPr>
          <p:nvPr>
            <p:ph type="title"/>
          </p:nvPr>
        </p:nvSpPr>
        <p:spPr>
          <a:xfrm>
            <a:off x="326926" y="254514"/>
            <a:ext cx="8109300" cy="7563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US"/>
              <a:t>Why invest in curriculum?</a:t>
            </a:r>
            <a:endParaRPr/>
          </a:p>
        </p:txBody>
      </p:sp>
      <p:sp>
        <p:nvSpPr>
          <p:cNvPr id="204" name="Google Shape;204;p24"/>
          <p:cNvSpPr txBox="1">
            <a:spLocks noGrp="1"/>
          </p:cNvSpPr>
          <p:nvPr>
            <p:ph type="body" idx="1"/>
          </p:nvPr>
        </p:nvSpPr>
        <p:spPr>
          <a:xfrm>
            <a:off x="838200" y="1463050"/>
            <a:ext cx="6727500" cy="1481400"/>
          </a:xfrm>
          <a:prstGeom prst="rect">
            <a:avLst/>
          </a:prstGeom>
        </p:spPr>
        <p:txBody>
          <a:bodyPr spcFirstLastPara="1" wrap="square" lIns="0" tIns="0" rIns="0" bIns="45700" anchor="t" anchorCtr="0">
            <a:noAutofit/>
          </a:bodyPr>
          <a:lstStyle/>
          <a:p>
            <a:pPr marL="457200" lvl="0" indent="-342900" algn="l" rtl="0">
              <a:spcBef>
                <a:spcPts val="750"/>
              </a:spcBef>
              <a:spcAft>
                <a:spcPts val="0"/>
              </a:spcAft>
              <a:buSzPts val="1800"/>
              <a:buAutoNum type="arabicPeriod"/>
            </a:pPr>
            <a:r>
              <a:rPr lang="en-US"/>
              <a:t>Changes to materials scale over time and place.</a:t>
            </a:r>
            <a:endParaRPr/>
          </a:p>
          <a:p>
            <a:pPr marL="457200" lvl="0" indent="-342900" algn="l" rtl="0">
              <a:spcBef>
                <a:spcPts val="0"/>
              </a:spcBef>
              <a:spcAft>
                <a:spcPts val="0"/>
              </a:spcAft>
              <a:buSzPts val="1800"/>
              <a:buAutoNum type="arabicPeriod"/>
            </a:pPr>
            <a:r>
              <a:rPr lang="en-US"/>
              <a:t>Investing in high-quality materials may* be a good bang for the buck (Koedel &amp; Polikoff, 2017)</a:t>
            </a:r>
            <a:endParaRPr/>
          </a:p>
          <a:p>
            <a:pPr marL="457200" lvl="0" indent="-342900" algn="l" rtl="0">
              <a:spcBef>
                <a:spcPts val="0"/>
              </a:spcBef>
              <a:spcAft>
                <a:spcPts val="0"/>
              </a:spcAft>
              <a:buSzPts val="1800"/>
              <a:buAutoNum type="arabicPeriod"/>
            </a:pPr>
            <a:r>
              <a:rPr lang="en-US"/>
              <a:t>The number of schools using highly-rated materials is improving, but is still surprisingly low in places</a:t>
            </a:r>
            <a:endParaRPr/>
          </a:p>
          <a:p>
            <a:pPr marL="0" lvl="0" indent="0" algn="l" rtl="0">
              <a:spcBef>
                <a:spcPts val="750"/>
              </a:spcBef>
              <a:spcAft>
                <a:spcPts val="0"/>
              </a:spcAft>
              <a:buNone/>
            </a:pPr>
            <a:endParaRPr/>
          </a:p>
          <a:p>
            <a:pPr marL="0" lvl="0" indent="0" algn="l" rtl="0">
              <a:spcBef>
                <a:spcPts val="750"/>
              </a:spcBef>
              <a:spcAft>
                <a:spcPts val="0"/>
              </a:spcAft>
              <a:buNone/>
            </a:pPr>
            <a:endParaRPr/>
          </a:p>
          <a:p>
            <a:pPr marL="0" lvl="0" indent="0" algn="l" rtl="0">
              <a:spcBef>
                <a:spcPts val="750"/>
              </a:spcBef>
              <a:spcAft>
                <a:spcPts val="0"/>
              </a:spcAft>
              <a:buNone/>
            </a:pPr>
            <a:endParaRPr/>
          </a:p>
          <a:p>
            <a:pPr marL="0" lvl="0" indent="0" algn="l" rtl="0">
              <a:spcBef>
                <a:spcPts val="750"/>
              </a:spcBef>
              <a:spcAft>
                <a:spcPts val="0"/>
              </a:spcAft>
              <a:buNone/>
            </a:pPr>
            <a:endParaRPr/>
          </a:p>
          <a:p>
            <a:pPr marL="0" lvl="0" indent="0" algn="l" rtl="0">
              <a:spcBef>
                <a:spcPts val="750"/>
              </a:spcBef>
              <a:spcAft>
                <a:spcPts val="0"/>
              </a:spcAft>
              <a:buNone/>
            </a:pPr>
            <a:endParaRPr/>
          </a:p>
          <a:p>
            <a:pPr marL="0" lvl="0" indent="0" algn="l" rtl="0">
              <a:spcBef>
                <a:spcPts val="750"/>
              </a:spcBef>
              <a:spcAft>
                <a:spcPts val="0"/>
              </a:spcAft>
              <a:buNone/>
            </a:pPr>
            <a:endParaRPr/>
          </a:p>
        </p:txBody>
      </p:sp>
      <p:sp>
        <p:nvSpPr>
          <p:cNvPr id="205" name="Google Shape;205;p24"/>
          <p:cNvSpPr txBox="1">
            <a:spLocks noGrp="1"/>
          </p:cNvSpPr>
          <p:nvPr>
            <p:ph type="sldNum" idx="12"/>
          </p:nvPr>
        </p:nvSpPr>
        <p:spPr>
          <a:xfrm>
            <a:off x="297428" y="6427021"/>
            <a:ext cx="2743200" cy="365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rgbClr val="000000"/>
              </a:buClr>
              <a:buSzPts val="1200"/>
              <a:buFont typeface="Arial"/>
              <a:buNone/>
            </a:pPr>
            <a:fld id="{00000000-1234-1234-1234-123412341234}" type="slidenum">
              <a:rPr lang="en-US"/>
              <a:t>32</a:t>
            </a:fld>
            <a:endParaRPr/>
          </a:p>
        </p:txBody>
      </p:sp>
      <p:pic>
        <p:nvPicPr>
          <p:cNvPr id="206" name="Google Shape;206;p24">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7952126" y="1599975"/>
            <a:ext cx="3946375" cy="5105623"/>
          </a:xfrm>
          <a:prstGeom prst="rect">
            <a:avLst/>
          </a:prstGeom>
          <a:noFill/>
          <a:ln>
            <a:noFill/>
          </a:ln>
          <a:effectLst>
            <a:outerShdw blurRad="57150" dist="19050" dir="5400000" algn="bl" rotWithShape="0">
              <a:srgbClr val="000000">
                <a:alpha val="50000"/>
              </a:srgbClr>
            </a:outerShdw>
          </a:effectLst>
        </p:spPr>
      </p:pic>
      <p:sp>
        <p:nvSpPr>
          <p:cNvPr id="207" name="Google Shape;207;p24">
            <a:extLst>
              <a:ext uri="{C183D7F6-B498-43B3-948B-1728B52AA6E4}">
                <adec:decorative xmlns:adec="http://schemas.microsoft.com/office/drawing/2017/decorative" val="1"/>
              </a:ext>
            </a:extLst>
          </p:cNvPr>
          <p:cNvSpPr/>
          <p:nvPr/>
        </p:nvSpPr>
        <p:spPr>
          <a:xfrm>
            <a:off x="1082475" y="5212775"/>
            <a:ext cx="5935800" cy="365100"/>
          </a:xfrm>
          <a:prstGeom prst="lef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208;p24"/>
          <p:cNvSpPr txBox="1"/>
          <p:nvPr/>
        </p:nvSpPr>
        <p:spPr>
          <a:xfrm>
            <a:off x="244975" y="5087525"/>
            <a:ext cx="801000" cy="6156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a:latin typeface="Calibri"/>
                <a:ea typeface="Calibri"/>
                <a:cs typeface="Calibri"/>
                <a:sym typeface="Calibri"/>
              </a:rPr>
              <a:t>More guided</a:t>
            </a:r>
            <a:endParaRPr>
              <a:latin typeface="Calibri"/>
              <a:ea typeface="Calibri"/>
              <a:cs typeface="Calibri"/>
              <a:sym typeface="Calibri"/>
            </a:endParaRPr>
          </a:p>
        </p:txBody>
      </p:sp>
      <p:sp>
        <p:nvSpPr>
          <p:cNvPr id="209" name="Google Shape;209;p24"/>
          <p:cNvSpPr txBox="1"/>
          <p:nvPr/>
        </p:nvSpPr>
        <p:spPr>
          <a:xfrm>
            <a:off x="7046600" y="5087525"/>
            <a:ext cx="801000" cy="6156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a:latin typeface="Calibri"/>
                <a:ea typeface="Calibri"/>
                <a:cs typeface="Calibri"/>
                <a:sym typeface="Calibri"/>
              </a:rPr>
              <a:t>Less guided</a:t>
            </a:r>
            <a:endParaRPr>
              <a:latin typeface="Calibri"/>
              <a:ea typeface="Calibri"/>
              <a:cs typeface="Calibri"/>
              <a:sym typeface="Calibri"/>
            </a:endParaRPr>
          </a:p>
        </p:txBody>
      </p:sp>
      <p:sp>
        <p:nvSpPr>
          <p:cNvPr id="210" name="Google Shape;210;p24"/>
          <p:cNvSpPr txBox="1"/>
          <p:nvPr/>
        </p:nvSpPr>
        <p:spPr>
          <a:xfrm>
            <a:off x="838200" y="5539400"/>
            <a:ext cx="999000" cy="831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a:latin typeface="Calibri"/>
                <a:ea typeface="Calibri"/>
                <a:cs typeface="Calibri"/>
                <a:sym typeface="Calibri"/>
              </a:rPr>
              <a:t>K-3 Reading</a:t>
            </a:r>
            <a:endParaRPr>
              <a:latin typeface="Calibri"/>
              <a:ea typeface="Calibri"/>
              <a:cs typeface="Calibri"/>
              <a:sym typeface="Calibri"/>
            </a:endParaRPr>
          </a:p>
          <a:p>
            <a:pPr marL="0" lvl="0" indent="0" algn="ctr" rtl="0">
              <a:spcBef>
                <a:spcPts val="0"/>
              </a:spcBef>
              <a:spcAft>
                <a:spcPts val="0"/>
              </a:spcAft>
              <a:buNone/>
            </a:pPr>
            <a:r>
              <a:rPr lang="en-US">
                <a:latin typeface="Calibri"/>
                <a:ea typeface="Calibri"/>
                <a:cs typeface="Calibri"/>
                <a:sym typeface="Calibri"/>
              </a:rPr>
              <a:t>(READ Act)</a:t>
            </a:r>
            <a:endParaRPr>
              <a:latin typeface="Calibri"/>
              <a:ea typeface="Calibri"/>
              <a:cs typeface="Calibri"/>
              <a:sym typeface="Calibri"/>
            </a:endParaRPr>
          </a:p>
        </p:txBody>
      </p:sp>
      <p:sp>
        <p:nvSpPr>
          <p:cNvPr id="211" name="Google Shape;211;p24"/>
          <p:cNvSpPr txBox="1"/>
          <p:nvPr/>
        </p:nvSpPr>
        <p:spPr>
          <a:xfrm>
            <a:off x="2121225" y="5577875"/>
            <a:ext cx="999000" cy="6156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a:latin typeface="Calibri"/>
                <a:ea typeface="Calibri"/>
                <a:cs typeface="Calibri"/>
                <a:sym typeface="Calibri"/>
              </a:rPr>
              <a:t>4-12 ELA,</a:t>
            </a:r>
            <a:endParaRPr>
              <a:latin typeface="Calibri"/>
              <a:ea typeface="Calibri"/>
              <a:cs typeface="Calibri"/>
              <a:sym typeface="Calibri"/>
            </a:endParaRPr>
          </a:p>
          <a:p>
            <a:pPr marL="0" lvl="0" indent="0" algn="ctr" rtl="0">
              <a:spcBef>
                <a:spcPts val="0"/>
              </a:spcBef>
              <a:spcAft>
                <a:spcPts val="0"/>
              </a:spcAft>
              <a:buNone/>
            </a:pPr>
            <a:r>
              <a:rPr lang="en-US">
                <a:latin typeface="Calibri"/>
                <a:ea typeface="Calibri"/>
                <a:cs typeface="Calibri"/>
                <a:sym typeface="Calibri"/>
              </a:rPr>
              <a:t>K-12 Math</a:t>
            </a:r>
            <a:endParaRPr>
              <a:latin typeface="Calibri"/>
              <a:ea typeface="Calibri"/>
              <a:cs typeface="Calibri"/>
              <a:sym typeface="Calibri"/>
            </a:endParaRPr>
          </a:p>
        </p:txBody>
      </p:sp>
      <p:sp>
        <p:nvSpPr>
          <p:cNvPr id="212" name="Google Shape;212;p24"/>
          <p:cNvSpPr txBox="1"/>
          <p:nvPr/>
        </p:nvSpPr>
        <p:spPr>
          <a:xfrm>
            <a:off x="3258188" y="5577863"/>
            <a:ext cx="999000" cy="6156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a:latin typeface="Calibri"/>
                <a:ea typeface="Calibri"/>
                <a:cs typeface="Calibri"/>
                <a:sym typeface="Calibri"/>
              </a:rPr>
              <a:t>K-12 Science</a:t>
            </a:r>
            <a:endParaRPr>
              <a:latin typeface="Calibri"/>
              <a:ea typeface="Calibri"/>
              <a:cs typeface="Calibri"/>
              <a:sym typeface="Calibri"/>
            </a:endParaRPr>
          </a:p>
        </p:txBody>
      </p:sp>
      <p:sp>
        <p:nvSpPr>
          <p:cNvPr id="213" name="Google Shape;213;p24"/>
          <p:cNvSpPr txBox="1"/>
          <p:nvPr/>
        </p:nvSpPr>
        <p:spPr>
          <a:xfrm>
            <a:off x="4395163" y="5539400"/>
            <a:ext cx="999000" cy="1046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a:latin typeface="Calibri"/>
                <a:ea typeface="Calibri"/>
                <a:cs typeface="Calibri"/>
                <a:sym typeface="Calibri"/>
              </a:rPr>
              <a:t>K-12 Social Studies, K-12 Health</a:t>
            </a:r>
            <a:endParaRPr>
              <a:latin typeface="Calibri"/>
              <a:ea typeface="Calibri"/>
              <a:cs typeface="Calibri"/>
              <a:sym typeface="Calibri"/>
            </a:endParaRPr>
          </a:p>
        </p:txBody>
      </p:sp>
      <p:sp>
        <p:nvSpPr>
          <p:cNvPr id="214" name="Google Shape;214;p24"/>
          <p:cNvSpPr txBox="1"/>
          <p:nvPr/>
        </p:nvSpPr>
        <p:spPr>
          <a:xfrm>
            <a:off x="5571216" y="5577875"/>
            <a:ext cx="1267200" cy="1046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a:latin typeface="Calibri"/>
                <a:ea typeface="Calibri"/>
                <a:cs typeface="Calibri"/>
                <a:sym typeface="Calibri"/>
              </a:rPr>
              <a:t>Content areas typically less reliant on textbooks</a:t>
            </a:r>
            <a:endParaRPr>
              <a:latin typeface="Calibri"/>
              <a:ea typeface="Calibri"/>
              <a:cs typeface="Calibri"/>
              <a:sym typeface="Calibri"/>
            </a:endParaRPr>
          </a:p>
        </p:txBody>
      </p:sp>
      <p:sp>
        <p:nvSpPr>
          <p:cNvPr id="215" name="Google Shape;215;p24"/>
          <p:cNvSpPr txBox="1">
            <a:spLocks noGrp="1"/>
          </p:cNvSpPr>
          <p:nvPr>
            <p:ph type="body" idx="1"/>
          </p:nvPr>
        </p:nvSpPr>
        <p:spPr>
          <a:xfrm>
            <a:off x="838200" y="3275288"/>
            <a:ext cx="6727500" cy="1481400"/>
          </a:xfrm>
          <a:prstGeom prst="rect">
            <a:avLst/>
          </a:prstGeom>
        </p:spPr>
        <p:txBody>
          <a:bodyPr spcFirstLastPara="1" wrap="square" lIns="0" tIns="0" rIns="0" bIns="45700" anchor="t" anchorCtr="0">
            <a:noAutofit/>
          </a:bodyPr>
          <a:lstStyle/>
          <a:p>
            <a:pPr marL="457200" lvl="0" indent="0" algn="l" rtl="0">
              <a:spcBef>
                <a:spcPts val="750"/>
              </a:spcBef>
              <a:spcAft>
                <a:spcPts val="0"/>
              </a:spcAft>
              <a:buNone/>
            </a:pPr>
            <a:r>
              <a:rPr lang="en-US"/>
              <a:t>Ways of thinking about reviewing and adopting materials:</a:t>
            </a:r>
            <a:endParaRPr/>
          </a:p>
          <a:p>
            <a:pPr marL="457200" lvl="0" indent="-342900" algn="l" rtl="0">
              <a:spcBef>
                <a:spcPts val="750"/>
              </a:spcBef>
              <a:spcAft>
                <a:spcPts val="0"/>
              </a:spcAft>
              <a:buSzPts val="1800"/>
              <a:buAutoNum type="arabicPeriod"/>
            </a:pPr>
            <a:r>
              <a:rPr lang="en-US"/>
              <a:t>First-person reviews</a:t>
            </a:r>
            <a:endParaRPr/>
          </a:p>
          <a:p>
            <a:pPr marL="457200" lvl="0" indent="-342900" algn="l" rtl="0">
              <a:spcBef>
                <a:spcPts val="0"/>
              </a:spcBef>
              <a:spcAft>
                <a:spcPts val="0"/>
              </a:spcAft>
              <a:buSzPts val="1800"/>
              <a:buAutoNum type="arabicPeriod"/>
            </a:pPr>
            <a:r>
              <a:rPr lang="en-US"/>
              <a:t>Second-person reviews</a:t>
            </a:r>
            <a:endParaRPr/>
          </a:p>
          <a:p>
            <a:pPr marL="457200" lvl="0" indent="-342900" algn="l" rtl="0">
              <a:spcBef>
                <a:spcPts val="0"/>
              </a:spcBef>
              <a:spcAft>
                <a:spcPts val="0"/>
              </a:spcAft>
              <a:buSzPts val="1800"/>
              <a:buAutoNum type="arabicPeriod"/>
            </a:pPr>
            <a:r>
              <a:rPr lang="en-US"/>
              <a:t>Third-person reviews</a:t>
            </a:r>
            <a:endParaRPr/>
          </a:p>
          <a:p>
            <a:pPr marL="0" lvl="0" indent="0" algn="l" rtl="0">
              <a:spcBef>
                <a:spcPts val="750"/>
              </a:spcBef>
              <a:spcAft>
                <a:spcPts val="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5"/>
                                        </p:tgtEl>
                                        <p:attrNameLst>
                                          <p:attrName>style.visibility</p:attrName>
                                        </p:attrNameLst>
                                      </p:cBhvr>
                                      <p:to>
                                        <p:strVal val="visible"/>
                                      </p:to>
                                    </p:set>
                                    <p:animEffect transition="in" filter="fade">
                                      <p:cBhvr>
                                        <p:cTn id="7" dur="1000"/>
                                        <p:tgtEl>
                                          <p:spTgt spid="21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7"/>
                                        </p:tgtEl>
                                        <p:attrNameLst>
                                          <p:attrName>style.visibility</p:attrName>
                                        </p:attrNameLst>
                                      </p:cBhvr>
                                      <p:to>
                                        <p:strVal val="visible"/>
                                      </p:to>
                                    </p:set>
                                    <p:animEffect transition="in" filter="fade">
                                      <p:cBhvr>
                                        <p:cTn id="12" dur="1000"/>
                                        <p:tgtEl>
                                          <p:spTgt spid="207"/>
                                        </p:tgtEl>
                                      </p:cBhvr>
                                    </p:animEffect>
                                  </p:childTnLst>
                                </p:cTn>
                              </p:par>
                              <p:par>
                                <p:cTn id="13" presetID="10" presetClass="entr" presetSubtype="0" fill="hold" nodeType="withEffect">
                                  <p:stCondLst>
                                    <p:cond delay="0"/>
                                  </p:stCondLst>
                                  <p:childTnLst>
                                    <p:set>
                                      <p:cBhvr>
                                        <p:cTn id="14" dur="1" fill="hold">
                                          <p:stCondLst>
                                            <p:cond delay="0"/>
                                          </p:stCondLst>
                                        </p:cTn>
                                        <p:tgtEl>
                                          <p:spTgt spid="208"/>
                                        </p:tgtEl>
                                        <p:attrNameLst>
                                          <p:attrName>style.visibility</p:attrName>
                                        </p:attrNameLst>
                                      </p:cBhvr>
                                      <p:to>
                                        <p:strVal val="visible"/>
                                      </p:to>
                                    </p:set>
                                    <p:animEffect transition="in" filter="fade">
                                      <p:cBhvr>
                                        <p:cTn id="15" dur="1000"/>
                                        <p:tgtEl>
                                          <p:spTgt spid="208"/>
                                        </p:tgtEl>
                                      </p:cBhvr>
                                    </p:animEffect>
                                  </p:childTnLst>
                                </p:cTn>
                              </p:par>
                              <p:par>
                                <p:cTn id="16" presetID="10" presetClass="entr" presetSubtype="0" fill="hold" nodeType="withEffect">
                                  <p:stCondLst>
                                    <p:cond delay="0"/>
                                  </p:stCondLst>
                                  <p:childTnLst>
                                    <p:set>
                                      <p:cBhvr>
                                        <p:cTn id="17" dur="1" fill="hold">
                                          <p:stCondLst>
                                            <p:cond delay="0"/>
                                          </p:stCondLst>
                                        </p:cTn>
                                        <p:tgtEl>
                                          <p:spTgt spid="210"/>
                                        </p:tgtEl>
                                        <p:attrNameLst>
                                          <p:attrName>style.visibility</p:attrName>
                                        </p:attrNameLst>
                                      </p:cBhvr>
                                      <p:to>
                                        <p:strVal val="visible"/>
                                      </p:to>
                                    </p:set>
                                    <p:animEffect transition="in" filter="fade">
                                      <p:cBhvr>
                                        <p:cTn id="18" dur="1000"/>
                                        <p:tgtEl>
                                          <p:spTgt spid="210"/>
                                        </p:tgtEl>
                                      </p:cBhvr>
                                    </p:animEffect>
                                  </p:childTnLst>
                                </p:cTn>
                              </p:par>
                              <p:par>
                                <p:cTn id="19" presetID="10" presetClass="entr" presetSubtype="0" fill="hold" nodeType="withEffect">
                                  <p:stCondLst>
                                    <p:cond delay="0"/>
                                  </p:stCondLst>
                                  <p:childTnLst>
                                    <p:set>
                                      <p:cBhvr>
                                        <p:cTn id="20" dur="1" fill="hold">
                                          <p:stCondLst>
                                            <p:cond delay="0"/>
                                          </p:stCondLst>
                                        </p:cTn>
                                        <p:tgtEl>
                                          <p:spTgt spid="211"/>
                                        </p:tgtEl>
                                        <p:attrNameLst>
                                          <p:attrName>style.visibility</p:attrName>
                                        </p:attrNameLst>
                                      </p:cBhvr>
                                      <p:to>
                                        <p:strVal val="visible"/>
                                      </p:to>
                                    </p:set>
                                    <p:animEffect transition="in" filter="fade">
                                      <p:cBhvr>
                                        <p:cTn id="21" dur="1000"/>
                                        <p:tgtEl>
                                          <p:spTgt spid="211"/>
                                        </p:tgtEl>
                                      </p:cBhvr>
                                    </p:animEffect>
                                  </p:childTnLst>
                                </p:cTn>
                              </p:par>
                              <p:par>
                                <p:cTn id="22" presetID="10" presetClass="entr" presetSubtype="0" fill="hold" nodeType="withEffect">
                                  <p:stCondLst>
                                    <p:cond delay="0"/>
                                  </p:stCondLst>
                                  <p:childTnLst>
                                    <p:set>
                                      <p:cBhvr>
                                        <p:cTn id="23" dur="1" fill="hold">
                                          <p:stCondLst>
                                            <p:cond delay="0"/>
                                          </p:stCondLst>
                                        </p:cTn>
                                        <p:tgtEl>
                                          <p:spTgt spid="212"/>
                                        </p:tgtEl>
                                        <p:attrNameLst>
                                          <p:attrName>style.visibility</p:attrName>
                                        </p:attrNameLst>
                                      </p:cBhvr>
                                      <p:to>
                                        <p:strVal val="visible"/>
                                      </p:to>
                                    </p:set>
                                    <p:animEffect transition="in" filter="fade">
                                      <p:cBhvr>
                                        <p:cTn id="24" dur="1000"/>
                                        <p:tgtEl>
                                          <p:spTgt spid="212"/>
                                        </p:tgtEl>
                                      </p:cBhvr>
                                    </p:animEffect>
                                  </p:childTnLst>
                                </p:cTn>
                              </p:par>
                              <p:par>
                                <p:cTn id="25" presetID="10" presetClass="entr" presetSubtype="0" fill="hold" nodeType="withEffect">
                                  <p:stCondLst>
                                    <p:cond delay="0"/>
                                  </p:stCondLst>
                                  <p:childTnLst>
                                    <p:set>
                                      <p:cBhvr>
                                        <p:cTn id="26" dur="1" fill="hold">
                                          <p:stCondLst>
                                            <p:cond delay="0"/>
                                          </p:stCondLst>
                                        </p:cTn>
                                        <p:tgtEl>
                                          <p:spTgt spid="213"/>
                                        </p:tgtEl>
                                        <p:attrNameLst>
                                          <p:attrName>style.visibility</p:attrName>
                                        </p:attrNameLst>
                                      </p:cBhvr>
                                      <p:to>
                                        <p:strVal val="visible"/>
                                      </p:to>
                                    </p:set>
                                    <p:animEffect transition="in" filter="fade">
                                      <p:cBhvr>
                                        <p:cTn id="27" dur="1000"/>
                                        <p:tgtEl>
                                          <p:spTgt spid="213"/>
                                        </p:tgtEl>
                                      </p:cBhvr>
                                    </p:animEffect>
                                  </p:childTnLst>
                                </p:cTn>
                              </p:par>
                              <p:par>
                                <p:cTn id="28" presetID="10" presetClass="entr" presetSubtype="0" fill="hold" nodeType="withEffect">
                                  <p:stCondLst>
                                    <p:cond delay="0"/>
                                  </p:stCondLst>
                                  <p:childTnLst>
                                    <p:set>
                                      <p:cBhvr>
                                        <p:cTn id="29" dur="1" fill="hold">
                                          <p:stCondLst>
                                            <p:cond delay="0"/>
                                          </p:stCondLst>
                                        </p:cTn>
                                        <p:tgtEl>
                                          <p:spTgt spid="214"/>
                                        </p:tgtEl>
                                        <p:attrNameLst>
                                          <p:attrName>style.visibility</p:attrName>
                                        </p:attrNameLst>
                                      </p:cBhvr>
                                      <p:to>
                                        <p:strVal val="visible"/>
                                      </p:to>
                                    </p:set>
                                    <p:animEffect transition="in" filter="fade">
                                      <p:cBhvr>
                                        <p:cTn id="30" dur="1000"/>
                                        <p:tgtEl>
                                          <p:spTgt spid="214"/>
                                        </p:tgtEl>
                                      </p:cBhvr>
                                    </p:animEffect>
                                  </p:childTnLst>
                                </p:cTn>
                              </p:par>
                              <p:par>
                                <p:cTn id="31" presetID="10" presetClass="entr" presetSubtype="0" fill="hold" nodeType="withEffect">
                                  <p:stCondLst>
                                    <p:cond delay="0"/>
                                  </p:stCondLst>
                                  <p:childTnLst>
                                    <p:set>
                                      <p:cBhvr>
                                        <p:cTn id="32" dur="1" fill="hold">
                                          <p:stCondLst>
                                            <p:cond delay="0"/>
                                          </p:stCondLst>
                                        </p:cTn>
                                        <p:tgtEl>
                                          <p:spTgt spid="209"/>
                                        </p:tgtEl>
                                        <p:attrNameLst>
                                          <p:attrName>style.visibility</p:attrName>
                                        </p:attrNameLst>
                                      </p:cBhvr>
                                      <p:to>
                                        <p:strVal val="visible"/>
                                      </p:to>
                                    </p:set>
                                    <p:animEffect transition="in" filter="fade">
                                      <p:cBhvr>
                                        <p:cTn id="33" dur="1200"/>
                                        <p:tgtEl>
                                          <p:spTgt spid="2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25"/>
          <p:cNvSpPr txBox="1">
            <a:spLocks noGrp="1"/>
          </p:cNvSpPr>
          <p:nvPr>
            <p:ph type="title"/>
          </p:nvPr>
        </p:nvSpPr>
        <p:spPr>
          <a:xfrm>
            <a:off x="326926" y="254514"/>
            <a:ext cx="8109300" cy="7563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US"/>
              <a:t>First-person curriculum reviews</a:t>
            </a:r>
            <a:endParaRPr/>
          </a:p>
          <a:p>
            <a:pPr marL="0" lvl="0" indent="0" algn="l" rtl="0">
              <a:spcBef>
                <a:spcPts val="0"/>
              </a:spcBef>
              <a:spcAft>
                <a:spcPts val="0"/>
              </a:spcAft>
              <a:buNone/>
            </a:pPr>
            <a:r>
              <a:rPr lang="en-US"/>
              <a:t>(Look for yourself!)</a:t>
            </a:r>
            <a:endParaRPr/>
          </a:p>
        </p:txBody>
      </p:sp>
      <p:sp>
        <p:nvSpPr>
          <p:cNvPr id="222" name="Google Shape;222;p25"/>
          <p:cNvSpPr txBox="1">
            <a:spLocks noGrp="1"/>
          </p:cNvSpPr>
          <p:nvPr>
            <p:ph type="body" idx="1"/>
          </p:nvPr>
        </p:nvSpPr>
        <p:spPr>
          <a:xfrm>
            <a:off x="838200" y="1463050"/>
            <a:ext cx="5861700" cy="4640700"/>
          </a:xfrm>
          <a:prstGeom prst="rect">
            <a:avLst/>
          </a:prstGeom>
        </p:spPr>
        <p:txBody>
          <a:bodyPr spcFirstLastPara="1" wrap="square" lIns="0" tIns="0" rIns="0" bIns="45700" anchor="t" anchorCtr="0">
            <a:noAutofit/>
          </a:bodyPr>
          <a:lstStyle/>
          <a:p>
            <a:pPr marL="0" lvl="0" indent="0" algn="l" rtl="0">
              <a:spcBef>
                <a:spcPts val="750"/>
              </a:spcBef>
              <a:spcAft>
                <a:spcPts val="0"/>
              </a:spcAft>
              <a:buNone/>
            </a:pPr>
            <a:r>
              <a:rPr lang="en-US"/>
              <a:t>Materials Alignment Toolkit Portfolio, including:</a:t>
            </a:r>
            <a:endParaRPr/>
          </a:p>
          <a:p>
            <a:pPr marL="457200" lvl="0" indent="-381000" algn="l" rtl="0">
              <a:spcBef>
                <a:spcPts val="750"/>
              </a:spcBef>
              <a:spcAft>
                <a:spcPts val="0"/>
              </a:spcAft>
              <a:buSzPts val="2400"/>
              <a:buChar char="•"/>
            </a:pPr>
            <a:r>
              <a:rPr lang="en-US" b="1"/>
              <a:t>IMET</a:t>
            </a:r>
            <a:r>
              <a:rPr lang="en-US"/>
              <a:t> for evaluating the alignment of a comprehensive textbook or textbook series</a:t>
            </a:r>
            <a:endParaRPr/>
          </a:p>
          <a:p>
            <a:pPr marL="457200" lvl="0" indent="-381000" algn="l" rtl="0">
              <a:spcBef>
                <a:spcPts val="0"/>
              </a:spcBef>
              <a:spcAft>
                <a:spcPts val="0"/>
              </a:spcAft>
              <a:buSzPts val="2400"/>
              <a:buChar char="•"/>
            </a:pPr>
            <a:r>
              <a:rPr lang="en-US" b="1"/>
              <a:t>GIMET-QR</a:t>
            </a:r>
            <a:r>
              <a:rPr lang="en-US"/>
              <a:t> for evaluating the quality of instructional materials at each grade level</a:t>
            </a:r>
            <a:endParaRPr/>
          </a:p>
          <a:p>
            <a:pPr marL="457200" lvl="0" indent="-381000" algn="l" rtl="0">
              <a:spcBef>
                <a:spcPts val="0"/>
              </a:spcBef>
              <a:spcAft>
                <a:spcPts val="0"/>
              </a:spcAft>
              <a:buSzPts val="2400"/>
              <a:buChar char="•"/>
            </a:pPr>
            <a:r>
              <a:rPr lang="en-US" b="1"/>
              <a:t>EQuIP</a:t>
            </a:r>
            <a:r>
              <a:rPr lang="en-US"/>
              <a:t> quality review rubric for evaluating the alignment of lessons, units, and modules</a:t>
            </a:r>
            <a:endParaRPr/>
          </a:p>
          <a:p>
            <a:pPr marL="457200" lvl="0" indent="-381000" algn="l" rtl="0">
              <a:spcBef>
                <a:spcPts val="0"/>
              </a:spcBef>
              <a:spcAft>
                <a:spcPts val="0"/>
              </a:spcAft>
              <a:buSzPts val="2400"/>
              <a:buChar char="•"/>
            </a:pPr>
            <a:r>
              <a:rPr lang="en-US" b="1"/>
              <a:t>EQuIP</a:t>
            </a:r>
            <a:r>
              <a:rPr lang="en-US"/>
              <a:t> student work protocol for relating student work to the quality and alignment of materials</a:t>
            </a:r>
            <a:endParaRPr/>
          </a:p>
          <a:p>
            <a:pPr marL="457200" lvl="0" indent="-381000" algn="l" rtl="0">
              <a:spcBef>
                <a:spcPts val="0"/>
              </a:spcBef>
              <a:spcAft>
                <a:spcPts val="0"/>
              </a:spcAft>
              <a:buSzPts val="2400"/>
              <a:buChar char="•"/>
            </a:pPr>
            <a:r>
              <a:rPr lang="en-US"/>
              <a:t>Others for assessments and supports for learners of English</a:t>
            </a:r>
            <a:endParaRPr/>
          </a:p>
          <a:p>
            <a:pPr marL="0" lvl="0" indent="0" algn="l" rtl="0">
              <a:spcBef>
                <a:spcPts val="750"/>
              </a:spcBef>
              <a:spcAft>
                <a:spcPts val="0"/>
              </a:spcAft>
              <a:buNone/>
            </a:pPr>
            <a:endParaRPr/>
          </a:p>
          <a:p>
            <a:pPr marL="0" lvl="0" indent="0" algn="l" rtl="0">
              <a:spcBef>
                <a:spcPts val="750"/>
              </a:spcBef>
              <a:spcAft>
                <a:spcPts val="0"/>
              </a:spcAft>
              <a:buNone/>
            </a:pPr>
            <a:r>
              <a:rPr lang="en-US"/>
              <a:t>DOES: Give you structure to review ELA, math, and science materials while building stakeholder support</a:t>
            </a:r>
            <a:endParaRPr/>
          </a:p>
          <a:p>
            <a:pPr marL="0" lvl="0" indent="0" algn="l" rtl="0">
              <a:spcBef>
                <a:spcPts val="750"/>
              </a:spcBef>
              <a:spcAft>
                <a:spcPts val="0"/>
              </a:spcAft>
              <a:buNone/>
            </a:pPr>
            <a:r>
              <a:rPr lang="en-US"/>
              <a:t>DOESN’T: Apply to all content areas, nor predict what materials you’ll choose, which raises reliability questions</a:t>
            </a:r>
            <a:endParaRPr/>
          </a:p>
        </p:txBody>
      </p:sp>
      <p:sp>
        <p:nvSpPr>
          <p:cNvPr id="223" name="Google Shape;223;p25"/>
          <p:cNvSpPr txBox="1">
            <a:spLocks noGrp="1"/>
          </p:cNvSpPr>
          <p:nvPr>
            <p:ph type="sldNum" idx="12"/>
          </p:nvPr>
        </p:nvSpPr>
        <p:spPr>
          <a:xfrm>
            <a:off x="297428" y="6427021"/>
            <a:ext cx="2743200" cy="365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rgbClr val="000000"/>
              </a:buClr>
              <a:buSzPts val="1200"/>
              <a:buFont typeface="Arial"/>
              <a:buNone/>
            </a:pPr>
            <a:fld id="{00000000-1234-1234-1234-123412341234}" type="slidenum">
              <a:rPr lang="en-US"/>
              <a:t>33</a:t>
            </a:fld>
            <a:endParaRPr/>
          </a:p>
        </p:txBody>
      </p:sp>
      <p:pic>
        <p:nvPicPr>
          <p:cNvPr id="224" name="Google Shape;224;p25" descr="Instructional materials evaluation tools (IMET)."/>
          <p:cNvPicPr preferRelativeResize="0"/>
          <p:nvPr/>
        </p:nvPicPr>
        <p:blipFill>
          <a:blip r:embed="rId3">
            <a:alphaModFix/>
          </a:blip>
          <a:stretch>
            <a:fillRect/>
          </a:stretch>
        </p:blipFill>
        <p:spPr>
          <a:xfrm>
            <a:off x="6845200" y="1321282"/>
            <a:ext cx="4189548" cy="3238292"/>
          </a:xfrm>
          <a:prstGeom prst="rect">
            <a:avLst/>
          </a:prstGeom>
          <a:noFill/>
          <a:ln>
            <a:noFill/>
          </a:ln>
          <a:effectLst>
            <a:outerShdw blurRad="57150" dist="19050" dir="5400000" algn="bl" rotWithShape="0">
              <a:srgbClr val="000000">
                <a:alpha val="50000"/>
              </a:srgbClr>
            </a:outerShdw>
          </a:effectLst>
        </p:spPr>
      </p:pic>
      <p:pic>
        <p:nvPicPr>
          <p:cNvPr id="225" name="Google Shape;225;p25" descr="EQuIP rubric for lessons and units."/>
          <p:cNvPicPr preferRelativeResize="0"/>
          <p:nvPr/>
        </p:nvPicPr>
        <p:blipFill>
          <a:blip r:embed="rId4">
            <a:alphaModFix/>
          </a:blip>
          <a:stretch>
            <a:fillRect/>
          </a:stretch>
        </p:blipFill>
        <p:spPr>
          <a:xfrm>
            <a:off x="7946726" y="3553800"/>
            <a:ext cx="4189548" cy="3238323"/>
          </a:xfrm>
          <a:prstGeom prst="rect">
            <a:avLst/>
          </a:prstGeom>
          <a:noFill/>
          <a:ln>
            <a:noFill/>
          </a:ln>
          <a:effectLst>
            <a:outerShdw blurRad="57150" dist="19050" dir="5400000" algn="bl" rotWithShape="0">
              <a:srgbClr val="000000">
                <a:alpha val="50000"/>
              </a:srgbClr>
            </a:outerShdw>
          </a:effec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sp>
        <p:nvSpPr>
          <p:cNvPr id="231" name="Google Shape;231;p26"/>
          <p:cNvSpPr txBox="1">
            <a:spLocks noGrp="1"/>
          </p:cNvSpPr>
          <p:nvPr>
            <p:ph type="title"/>
          </p:nvPr>
        </p:nvSpPr>
        <p:spPr>
          <a:xfrm>
            <a:off x="326926" y="254514"/>
            <a:ext cx="8109300" cy="7563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US"/>
              <a:t>Second-person curriculum reviews</a:t>
            </a:r>
            <a:br>
              <a:rPr lang="en-US"/>
            </a:br>
            <a:r>
              <a:rPr lang="en-US"/>
              <a:t>(Take their word for it?)</a:t>
            </a:r>
            <a:endParaRPr/>
          </a:p>
        </p:txBody>
      </p:sp>
      <p:sp>
        <p:nvSpPr>
          <p:cNvPr id="232" name="Google Shape;232;p26"/>
          <p:cNvSpPr txBox="1">
            <a:spLocks noGrp="1"/>
          </p:cNvSpPr>
          <p:nvPr>
            <p:ph type="body" idx="1"/>
          </p:nvPr>
        </p:nvSpPr>
        <p:spPr>
          <a:xfrm>
            <a:off x="838200" y="1463050"/>
            <a:ext cx="5005500" cy="4640700"/>
          </a:xfrm>
          <a:prstGeom prst="rect">
            <a:avLst/>
          </a:prstGeom>
        </p:spPr>
        <p:txBody>
          <a:bodyPr spcFirstLastPara="1" wrap="square" lIns="0" tIns="0" rIns="0" bIns="45700" anchor="t" anchorCtr="0">
            <a:noAutofit/>
          </a:bodyPr>
          <a:lstStyle/>
          <a:p>
            <a:pPr marL="0" lvl="0" indent="0" algn="l" rtl="0">
              <a:spcBef>
                <a:spcPts val="750"/>
              </a:spcBef>
              <a:spcAft>
                <a:spcPts val="0"/>
              </a:spcAft>
              <a:buNone/>
            </a:pPr>
            <a:r>
              <a:rPr lang="en-US"/>
              <a:t>Use with caution! If at all!</a:t>
            </a:r>
            <a:endParaRPr/>
          </a:p>
          <a:p>
            <a:pPr marL="457200" lvl="0" indent="-381000" algn="l" rtl="0">
              <a:spcBef>
                <a:spcPts val="750"/>
              </a:spcBef>
              <a:spcAft>
                <a:spcPts val="0"/>
              </a:spcAft>
              <a:buSzPts val="2400"/>
              <a:buChar char="•"/>
            </a:pPr>
            <a:r>
              <a:rPr lang="en-US"/>
              <a:t>Who are the researchers?</a:t>
            </a:r>
            <a:endParaRPr/>
          </a:p>
          <a:p>
            <a:pPr marL="457200" lvl="0" indent="-381000" algn="l" rtl="0">
              <a:spcBef>
                <a:spcPts val="0"/>
              </a:spcBef>
              <a:spcAft>
                <a:spcPts val="0"/>
              </a:spcAft>
              <a:buSzPts val="2400"/>
              <a:buChar char="•"/>
            </a:pPr>
            <a:r>
              <a:rPr lang="en-US"/>
              <a:t>Who pays for the research?</a:t>
            </a:r>
            <a:endParaRPr/>
          </a:p>
          <a:p>
            <a:pPr marL="457200" lvl="0" indent="-381000" algn="l" rtl="0">
              <a:spcBef>
                <a:spcPts val="0"/>
              </a:spcBef>
              <a:spcAft>
                <a:spcPts val="0"/>
              </a:spcAft>
              <a:buSzPts val="2400"/>
              <a:buChar char="•"/>
            </a:pPr>
            <a:r>
              <a:rPr lang="en-US"/>
              <a:t>How are the research subjects selected?</a:t>
            </a:r>
            <a:endParaRPr/>
          </a:p>
          <a:p>
            <a:pPr marL="457200" lvl="0" indent="-381000" algn="l" rtl="0">
              <a:spcBef>
                <a:spcPts val="0"/>
              </a:spcBef>
              <a:spcAft>
                <a:spcPts val="0"/>
              </a:spcAft>
              <a:buSzPts val="2400"/>
              <a:buChar char="•"/>
            </a:pPr>
            <a:r>
              <a:rPr lang="en-US"/>
              <a:t>How sound and sophisticated are the methods?</a:t>
            </a:r>
            <a:endParaRPr/>
          </a:p>
          <a:p>
            <a:pPr marL="457200" lvl="0" indent="-381000" algn="l" rtl="0">
              <a:spcBef>
                <a:spcPts val="0"/>
              </a:spcBef>
              <a:spcAft>
                <a:spcPts val="0"/>
              </a:spcAft>
              <a:buSzPts val="2400"/>
              <a:buChar char="•"/>
            </a:pPr>
            <a:r>
              <a:rPr lang="en-US"/>
              <a:t>Does the study have an external evaluator?</a:t>
            </a:r>
            <a:endParaRPr/>
          </a:p>
          <a:p>
            <a:pPr marL="457200" lvl="0" indent="-381000" algn="l" rtl="0">
              <a:spcBef>
                <a:spcPts val="0"/>
              </a:spcBef>
              <a:spcAft>
                <a:spcPts val="0"/>
              </a:spcAft>
              <a:buSzPts val="2400"/>
              <a:buChar char="•"/>
            </a:pPr>
            <a:r>
              <a:rPr lang="en-US"/>
              <a:t>Was the report subject to peer review?</a:t>
            </a:r>
            <a:endParaRPr/>
          </a:p>
          <a:p>
            <a:pPr marL="0" lvl="0" indent="0" algn="l" rtl="0">
              <a:spcBef>
                <a:spcPts val="750"/>
              </a:spcBef>
              <a:spcAft>
                <a:spcPts val="0"/>
              </a:spcAft>
              <a:buNone/>
            </a:pPr>
            <a:endParaRPr/>
          </a:p>
          <a:p>
            <a:pPr marL="0" lvl="0" indent="0" algn="l" rtl="0">
              <a:spcBef>
                <a:spcPts val="750"/>
              </a:spcBef>
              <a:spcAft>
                <a:spcPts val="0"/>
              </a:spcAft>
              <a:buNone/>
            </a:pPr>
            <a:r>
              <a:rPr lang="en-US"/>
              <a:t>DOES: Give you some context for how materials might be used and implemented</a:t>
            </a:r>
            <a:endParaRPr/>
          </a:p>
          <a:p>
            <a:pPr marL="0" lvl="0" indent="0" algn="l" rtl="0">
              <a:spcBef>
                <a:spcPts val="750"/>
              </a:spcBef>
              <a:spcAft>
                <a:spcPts val="0"/>
              </a:spcAft>
              <a:buNone/>
            </a:pPr>
            <a:r>
              <a:rPr lang="en-US"/>
              <a:t>DOESN’T: Inspire as much confidence as 1st-person and 3rd-person reviews</a:t>
            </a:r>
            <a:endParaRPr/>
          </a:p>
        </p:txBody>
      </p:sp>
      <p:sp>
        <p:nvSpPr>
          <p:cNvPr id="233" name="Google Shape;233;p26"/>
          <p:cNvSpPr txBox="1">
            <a:spLocks noGrp="1"/>
          </p:cNvSpPr>
          <p:nvPr>
            <p:ph type="sldNum" idx="12"/>
          </p:nvPr>
        </p:nvSpPr>
        <p:spPr>
          <a:xfrm>
            <a:off x="297428" y="6427021"/>
            <a:ext cx="2743200" cy="365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rgbClr val="000000"/>
              </a:buClr>
              <a:buSzPts val="1200"/>
              <a:buFont typeface="Arial"/>
              <a:buNone/>
            </a:pPr>
            <a:fld id="{00000000-1234-1234-1234-123412341234}" type="slidenum">
              <a:rPr lang="en-US"/>
              <a:t>34</a:t>
            </a:fld>
            <a:endParaRPr/>
          </a:p>
        </p:txBody>
      </p:sp>
      <p:pic>
        <p:nvPicPr>
          <p:cNvPr id="234" name="Google Shape;234;p26">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6172299" y="1596725"/>
            <a:ext cx="3936300" cy="5092577"/>
          </a:xfrm>
          <a:prstGeom prst="rect">
            <a:avLst/>
          </a:prstGeom>
          <a:noFill/>
          <a:ln>
            <a:noFill/>
          </a:ln>
          <a:effectLst>
            <a:outerShdw blurRad="57150" dist="19050" dir="5400000" algn="bl" rotWithShape="0">
              <a:srgbClr val="000000">
                <a:alpha val="50000"/>
              </a:srgbClr>
            </a:outerShdw>
          </a:effectLst>
        </p:spPr>
      </p:pic>
      <p:pic>
        <p:nvPicPr>
          <p:cNvPr id="235" name="Google Shape;235;p26">
            <a:extLst>
              <a:ext uri="{C183D7F6-B498-43B3-948B-1728B52AA6E4}">
                <adec:decorative xmlns:adec="http://schemas.microsoft.com/office/drawing/2017/decorative" val="1"/>
              </a:ext>
            </a:extLst>
          </p:cNvPr>
          <p:cNvPicPr preferRelativeResize="0"/>
          <p:nvPr/>
        </p:nvPicPr>
        <p:blipFill>
          <a:blip r:embed="rId4">
            <a:alphaModFix/>
          </a:blip>
          <a:stretch>
            <a:fillRect/>
          </a:stretch>
        </p:blipFill>
        <p:spPr>
          <a:xfrm>
            <a:off x="7219500" y="1334450"/>
            <a:ext cx="4831574" cy="2450075"/>
          </a:xfrm>
          <a:prstGeom prst="rect">
            <a:avLst/>
          </a:prstGeom>
          <a:noFill/>
          <a:ln>
            <a:noFill/>
          </a:ln>
          <a:effectLst>
            <a:outerShdw blurRad="57150" dist="19050" dir="5400000" algn="bl" rotWithShape="0">
              <a:srgbClr val="000000">
                <a:alpha val="50000"/>
              </a:srgbClr>
            </a:outerShdw>
          </a:effec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sp>
        <p:nvSpPr>
          <p:cNvPr id="241" name="Google Shape;241;p27"/>
          <p:cNvSpPr txBox="1">
            <a:spLocks noGrp="1"/>
          </p:cNvSpPr>
          <p:nvPr>
            <p:ph type="body" idx="1"/>
          </p:nvPr>
        </p:nvSpPr>
        <p:spPr>
          <a:xfrm>
            <a:off x="6184225" y="3897850"/>
            <a:ext cx="5077200" cy="2086200"/>
          </a:xfrm>
          <a:prstGeom prst="rect">
            <a:avLst/>
          </a:prstGeom>
        </p:spPr>
        <p:txBody>
          <a:bodyPr spcFirstLastPara="1" wrap="square" lIns="0" tIns="0" rIns="0" bIns="45700" anchor="t" anchorCtr="0">
            <a:noAutofit/>
          </a:bodyPr>
          <a:lstStyle/>
          <a:p>
            <a:pPr marL="0" lvl="0" indent="0" algn="l" rtl="0">
              <a:spcBef>
                <a:spcPts val="750"/>
              </a:spcBef>
              <a:spcAft>
                <a:spcPts val="0"/>
              </a:spcAft>
              <a:buNone/>
            </a:pPr>
            <a:r>
              <a:rPr lang="en-US"/>
              <a:t>                                                                 </a:t>
            </a:r>
            <a:r>
              <a:rPr lang="en-US">
                <a:solidFill>
                  <a:srgbClr val="CC0000"/>
                </a:solidFill>
              </a:rPr>
              <a:t>Evidence for ESSA</a:t>
            </a:r>
            <a:endParaRPr>
              <a:solidFill>
                <a:srgbClr val="CC0000"/>
              </a:solidFill>
            </a:endParaRPr>
          </a:p>
          <a:p>
            <a:pPr marL="0" lvl="0" indent="0" algn="l" rtl="0">
              <a:spcBef>
                <a:spcPts val="750"/>
              </a:spcBef>
              <a:spcAft>
                <a:spcPts val="0"/>
              </a:spcAft>
              <a:buNone/>
            </a:pPr>
            <a:r>
              <a:rPr lang="en-US"/>
              <a:t>A project of the Center for Research and Reform in Education (CRRE) with foundation support</a:t>
            </a:r>
            <a:endParaRPr/>
          </a:p>
          <a:p>
            <a:pPr marL="457200" lvl="0" indent="-381000" algn="l" rtl="0">
              <a:spcBef>
                <a:spcPts val="750"/>
              </a:spcBef>
              <a:spcAft>
                <a:spcPts val="0"/>
              </a:spcAft>
              <a:buSzPts val="2400"/>
              <a:buChar char="•"/>
            </a:pPr>
            <a:r>
              <a:rPr lang="en-US"/>
              <a:t>DOES: Rates studies about reading, math, science, writing, attendance, and social-emotional programs based on study design and achievement</a:t>
            </a:r>
            <a:endParaRPr/>
          </a:p>
          <a:p>
            <a:pPr marL="457200" lvl="0" indent="-381000" algn="l" rtl="0">
              <a:spcBef>
                <a:spcPts val="0"/>
              </a:spcBef>
              <a:spcAft>
                <a:spcPts val="0"/>
              </a:spcAft>
              <a:buSzPts val="2400"/>
              <a:buChar char="•"/>
            </a:pPr>
            <a:r>
              <a:rPr lang="en-US"/>
              <a:t>DOESN’T: Review other content areas</a:t>
            </a:r>
            <a:endParaRPr/>
          </a:p>
          <a:p>
            <a:pPr marL="0" lvl="0" indent="0" algn="l" rtl="0">
              <a:spcBef>
                <a:spcPts val="750"/>
              </a:spcBef>
              <a:spcAft>
                <a:spcPts val="0"/>
              </a:spcAft>
              <a:buNone/>
            </a:pPr>
            <a:r>
              <a:rPr lang="en-US" u="sng">
                <a:solidFill>
                  <a:schemeClr val="hlink"/>
                </a:solidFill>
                <a:hlinkClick r:id="rId3"/>
              </a:rPr>
              <a:t>https://www.evidenceforessa.org/</a:t>
            </a:r>
            <a:endParaRPr/>
          </a:p>
        </p:txBody>
      </p:sp>
      <p:sp>
        <p:nvSpPr>
          <p:cNvPr id="242" name="Google Shape;242;p27"/>
          <p:cNvSpPr txBox="1">
            <a:spLocks noGrp="1"/>
          </p:cNvSpPr>
          <p:nvPr>
            <p:ph type="body" idx="1"/>
          </p:nvPr>
        </p:nvSpPr>
        <p:spPr>
          <a:xfrm>
            <a:off x="6184225" y="1463050"/>
            <a:ext cx="5077200" cy="1986000"/>
          </a:xfrm>
          <a:prstGeom prst="rect">
            <a:avLst/>
          </a:prstGeom>
        </p:spPr>
        <p:txBody>
          <a:bodyPr spcFirstLastPara="1" wrap="square" lIns="0" tIns="0" rIns="0" bIns="45700" anchor="t" anchorCtr="0">
            <a:noAutofit/>
          </a:bodyPr>
          <a:lstStyle/>
          <a:p>
            <a:pPr marL="0" lvl="0" indent="0" algn="l" rtl="0">
              <a:spcBef>
                <a:spcPts val="750"/>
              </a:spcBef>
              <a:spcAft>
                <a:spcPts val="0"/>
              </a:spcAft>
              <a:buNone/>
            </a:pPr>
            <a:r>
              <a:rPr lang="en-US"/>
              <a:t>                                                                                       </a:t>
            </a:r>
            <a:r>
              <a:rPr lang="en-US">
                <a:solidFill>
                  <a:srgbClr val="CC0000"/>
                </a:solidFill>
              </a:rPr>
              <a:t>WWC</a:t>
            </a:r>
            <a:endParaRPr>
              <a:solidFill>
                <a:srgbClr val="CC0000"/>
              </a:solidFill>
            </a:endParaRPr>
          </a:p>
          <a:p>
            <a:pPr marL="0" lvl="0" indent="0" algn="l" rtl="0">
              <a:spcBef>
                <a:spcPts val="750"/>
              </a:spcBef>
              <a:spcAft>
                <a:spcPts val="0"/>
              </a:spcAft>
              <a:buNone/>
            </a:pPr>
            <a:r>
              <a:rPr lang="en-US"/>
              <a:t>A project of the U.S. Department of Education</a:t>
            </a:r>
            <a:endParaRPr/>
          </a:p>
          <a:p>
            <a:pPr marL="457200" lvl="0" indent="-381000" algn="l" rtl="0">
              <a:spcBef>
                <a:spcPts val="750"/>
              </a:spcBef>
              <a:spcAft>
                <a:spcPts val="0"/>
              </a:spcAft>
              <a:buSzPts val="2400"/>
              <a:buChar char="•"/>
            </a:pPr>
            <a:r>
              <a:rPr lang="en-US"/>
              <a:t>DOES: Uses strict criteria to summarize peer-reviewed research about effects of materials</a:t>
            </a:r>
            <a:endParaRPr/>
          </a:p>
          <a:p>
            <a:pPr marL="457200" lvl="0" indent="-381000" algn="l" rtl="0">
              <a:spcBef>
                <a:spcPts val="0"/>
              </a:spcBef>
              <a:spcAft>
                <a:spcPts val="0"/>
              </a:spcAft>
              <a:buSzPts val="2400"/>
              <a:buChar char="•"/>
            </a:pPr>
            <a:r>
              <a:rPr lang="en-US"/>
              <a:t>DOESN’T: Consider many research studies of non-RCT designs or keep up with marketplace</a:t>
            </a:r>
            <a:endParaRPr/>
          </a:p>
          <a:p>
            <a:pPr marL="0" lvl="0" indent="0" algn="l" rtl="0">
              <a:spcBef>
                <a:spcPts val="750"/>
              </a:spcBef>
              <a:spcAft>
                <a:spcPts val="0"/>
              </a:spcAft>
              <a:buNone/>
            </a:pPr>
            <a:endParaRPr/>
          </a:p>
        </p:txBody>
      </p:sp>
      <p:sp>
        <p:nvSpPr>
          <p:cNvPr id="243" name="Google Shape;243;p27"/>
          <p:cNvSpPr txBox="1">
            <a:spLocks noGrp="1"/>
          </p:cNvSpPr>
          <p:nvPr>
            <p:ph type="title"/>
          </p:nvPr>
        </p:nvSpPr>
        <p:spPr>
          <a:xfrm>
            <a:off x="326926" y="254514"/>
            <a:ext cx="8109300" cy="7563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US"/>
              <a:t>Third-person curriculum reviews</a:t>
            </a:r>
            <a:endParaRPr/>
          </a:p>
          <a:p>
            <a:pPr marL="0" lvl="0" indent="0" algn="l" rtl="0">
              <a:spcBef>
                <a:spcPts val="0"/>
              </a:spcBef>
              <a:spcAft>
                <a:spcPts val="0"/>
              </a:spcAft>
              <a:buNone/>
            </a:pPr>
            <a:r>
              <a:rPr lang="en-US"/>
              <a:t>(Trust an impartial expert)</a:t>
            </a:r>
            <a:endParaRPr/>
          </a:p>
        </p:txBody>
      </p:sp>
      <p:sp>
        <p:nvSpPr>
          <p:cNvPr id="244" name="Google Shape;244;p27"/>
          <p:cNvSpPr txBox="1">
            <a:spLocks noGrp="1"/>
          </p:cNvSpPr>
          <p:nvPr>
            <p:ph type="body" idx="1"/>
          </p:nvPr>
        </p:nvSpPr>
        <p:spPr>
          <a:xfrm>
            <a:off x="838200" y="1463050"/>
            <a:ext cx="4636200" cy="2086200"/>
          </a:xfrm>
          <a:prstGeom prst="rect">
            <a:avLst/>
          </a:prstGeom>
        </p:spPr>
        <p:txBody>
          <a:bodyPr spcFirstLastPara="1" wrap="square" lIns="0" tIns="0" rIns="0" bIns="45700" anchor="t" anchorCtr="0">
            <a:noAutofit/>
          </a:bodyPr>
          <a:lstStyle/>
          <a:p>
            <a:pPr marL="0" lvl="0" indent="0" algn="l" rtl="0">
              <a:spcBef>
                <a:spcPts val="750"/>
              </a:spcBef>
              <a:spcAft>
                <a:spcPts val="0"/>
              </a:spcAft>
              <a:buNone/>
            </a:pPr>
            <a:r>
              <a:rPr lang="en-US"/>
              <a:t>                                                               </a:t>
            </a:r>
            <a:r>
              <a:rPr lang="en-US">
                <a:solidFill>
                  <a:srgbClr val="CC0000"/>
                </a:solidFill>
              </a:rPr>
              <a:t>EdReports.org</a:t>
            </a:r>
            <a:endParaRPr>
              <a:solidFill>
                <a:srgbClr val="CC0000"/>
              </a:solidFill>
            </a:endParaRPr>
          </a:p>
          <a:p>
            <a:pPr marL="0" lvl="0" indent="0" algn="l" rtl="0">
              <a:spcBef>
                <a:spcPts val="750"/>
              </a:spcBef>
              <a:spcAft>
                <a:spcPts val="0"/>
              </a:spcAft>
              <a:buNone/>
            </a:pPr>
            <a:r>
              <a:rPr lang="en-US"/>
              <a:t>Independent nonprofit with foundation support</a:t>
            </a:r>
            <a:endParaRPr/>
          </a:p>
          <a:p>
            <a:pPr marL="457200" lvl="0" indent="-381000" algn="l" rtl="0">
              <a:spcBef>
                <a:spcPts val="750"/>
              </a:spcBef>
              <a:spcAft>
                <a:spcPts val="0"/>
              </a:spcAft>
              <a:buSzPts val="2400"/>
              <a:buChar char="•"/>
            </a:pPr>
            <a:r>
              <a:rPr lang="en-US"/>
              <a:t>DOES: Rate ELA, math, and science materials based on alignment and design</a:t>
            </a:r>
            <a:endParaRPr/>
          </a:p>
          <a:p>
            <a:pPr marL="457200" lvl="0" indent="-381000" algn="l" rtl="0">
              <a:spcBef>
                <a:spcPts val="0"/>
              </a:spcBef>
              <a:spcAft>
                <a:spcPts val="0"/>
              </a:spcAft>
              <a:buSzPts val="2400"/>
              <a:buChar char="•"/>
            </a:pPr>
            <a:r>
              <a:rPr lang="en-US"/>
              <a:t>DOESN’T: Review other content areas or consider student achievement data</a:t>
            </a:r>
            <a:endParaRPr/>
          </a:p>
          <a:p>
            <a:pPr marL="0" lvl="0" indent="0" algn="l" rtl="0">
              <a:spcBef>
                <a:spcPts val="750"/>
              </a:spcBef>
              <a:spcAft>
                <a:spcPts val="0"/>
              </a:spcAft>
              <a:buNone/>
            </a:pPr>
            <a:r>
              <a:rPr lang="en-US" u="sng">
                <a:solidFill>
                  <a:schemeClr val="hlink"/>
                </a:solidFill>
                <a:hlinkClick r:id="rId4"/>
              </a:rPr>
              <a:t>https://www.edreports.org/</a:t>
            </a:r>
            <a:endParaRPr/>
          </a:p>
          <a:p>
            <a:pPr marL="0" lvl="0" indent="0" algn="l" rtl="0">
              <a:spcBef>
                <a:spcPts val="750"/>
              </a:spcBef>
              <a:spcAft>
                <a:spcPts val="0"/>
              </a:spcAft>
              <a:buNone/>
            </a:pPr>
            <a:endParaRPr/>
          </a:p>
        </p:txBody>
      </p:sp>
      <p:sp>
        <p:nvSpPr>
          <p:cNvPr id="245" name="Google Shape;245;p27"/>
          <p:cNvSpPr txBox="1">
            <a:spLocks noGrp="1"/>
          </p:cNvSpPr>
          <p:nvPr>
            <p:ph type="sldNum" idx="12"/>
          </p:nvPr>
        </p:nvSpPr>
        <p:spPr>
          <a:xfrm>
            <a:off x="297428" y="6427021"/>
            <a:ext cx="2743200" cy="365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rgbClr val="000000"/>
              </a:buClr>
              <a:buSzPts val="1200"/>
              <a:buFont typeface="Arial"/>
              <a:buNone/>
            </a:pPr>
            <a:fld id="{00000000-1234-1234-1234-123412341234}" type="slidenum">
              <a:rPr lang="en-US"/>
              <a:t>35</a:t>
            </a:fld>
            <a:endParaRPr/>
          </a:p>
        </p:txBody>
      </p:sp>
      <p:pic>
        <p:nvPicPr>
          <p:cNvPr id="246" name="Google Shape;246;p27">
            <a:extLst>
              <a:ext uri="{C183D7F6-B498-43B3-948B-1728B52AA6E4}">
                <adec:decorative xmlns:adec="http://schemas.microsoft.com/office/drawing/2017/decorative" val="1"/>
              </a:ext>
            </a:extLst>
          </p:cNvPr>
          <p:cNvPicPr preferRelativeResize="0"/>
          <p:nvPr/>
        </p:nvPicPr>
        <p:blipFill>
          <a:blip r:embed="rId5">
            <a:alphaModFix/>
          </a:blip>
          <a:stretch>
            <a:fillRect/>
          </a:stretch>
        </p:blipFill>
        <p:spPr>
          <a:xfrm>
            <a:off x="838203" y="1310640"/>
            <a:ext cx="1678865" cy="449460"/>
          </a:xfrm>
          <a:prstGeom prst="rect">
            <a:avLst/>
          </a:prstGeom>
          <a:noFill/>
          <a:ln>
            <a:noFill/>
          </a:ln>
        </p:spPr>
      </p:pic>
      <p:pic>
        <p:nvPicPr>
          <p:cNvPr id="247" name="Google Shape;247;p27">
            <a:extLst>
              <a:ext uri="{C183D7F6-B498-43B3-948B-1728B52AA6E4}">
                <adec:decorative xmlns:adec="http://schemas.microsoft.com/office/drawing/2017/decorative" val="1"/>
              </a:ext>
            </a:extLst>
          </p:cNvPr>
          <p:cNvPicPr preferRelativeResize="0"/>
          <p:nvPr/>
        </p:nvPicPr>
        <p:blipFill>
          <a:blip r:embed="rId6">
            <a:alphaModFix/>
          </a:blip>
          <a:stretch>
            <a:fillRect/>
          </a:stretch>
        </p:blipFill>
        <p:spPr>
          <a:xfrm>
            <a:off x="838201" y="3683975"/>
            <a:ext cx="2295525" cy="819150"/>
          </a:xfrm>
          <a:prstGeom prst="rect">
            <a:avLst/>
          </a:prstGeom>
          <a:noFill/>
          <a:ln>
            <a:noFill/>
          </a:ln>
        </p:spPr>
      </p:pic>
      <p:pic>
        <p:nvPicPr>
          <p:cNvPr id="248" name="Google Shape;248;p27">
            <a:extLst>
              <a:ext uri="{C183D7F6-B498-43B3-948B-1728B52AA6E4}">
                <adec:decorative xmlns:adec="http://schemas.microsoft.com/office/drawing/2017/decorative" val="1"/>
              </a:ext>
            </a:extLst>
          </p:cNvPr>
          <p:cNvPicPr preferRelativeResize="0"/>
          <p:nvPr/>
        </p:nvPicPr>
        <p:blipFill>
          <a:blip r:embed="rId7">
            <a:alphaModFix/>
          </a:blip>
          <a:stretch>
            <a:fillRect/>
          </a:stretch>
        </p:blipFill>
        <p:spPr>
          <a:xfrm>
            <a:off x="6184228" y="1344865"/>
            <a:ext cx="3352800" cy="381000"/>
          </a:xfrm>
          <a:prstGeom prst="rect">
            <a:avLst/>
          </a:prstGeom>
          <a:noFill/>
          <a:ln>
            <a:noFill/>
          </a:ln>
        </p:spPr>
      </p:pic>
      <p:pic>
        <p:nvPicPr>
          <p:cNvPr id="249" name="Google Shape;249;p27">
            <a:extLst>
              <a:ext uri="{C183D7F6-B498-43B3-948B-1728B52AA6E4}">
                <adec:decorative xmlns:adec="http://schemas.microsoft.com/office/drawing/2017/decorative" val="1"/>
              </a:ext>
            </a:extLst>
          </p:cNvPr>
          <p:cNvPicPr preferRelativeResize="0"/>
          <p:nvPr/>
        </p:nvPicPr>
        <p:blipFill>
          <a:blip r:embed="rId8">
            <a:alphaModFix/>
          </a:blip>
          <a:stretch>
            <a:fillRect/>
          </a:stretch>
        </p:blipFill>
        <p:spPr>
          <a:xfrm>
            <a:off x="6184226" y="3683975"/>
            <a:ext cx="2066925" cy="571500"/>
          </a:xfrm>
          <a:prstGeom prst="rect">
            <a:avLst/>
          </a:prstGeom>
          <a:noFill/>
          <a:ln>
            <a:noFill/>
          </a:ln>
        </p:spPr>
      </p:pic>
      <p:sp>
        <p:nvSpPr>
          <p:cNvPr id="250" name="Google Shape;250;p27"/>
          <p:cNvSpPr txBox="1">
            <a:spLocks noGrp="1"/>
          </p:cNvSpPr>
          <p:nvPr>
            <p:ph type="body" idx="1"/>
          </p:nvPr>
        </p:nvSpPr>
        <p:spPr>
          <a:xfrm>
            <a:off x="818150" y="4218300"/>
            <a:ext cx="4636200" cy="2086200"/>
          </a:xfrm>
          <a:prstGeom prst="rect">
            <a:avLst/>
          </a:prstGeom>
        </p:spPr>
        <p:txBody>
          <a:bodyPr spcFirstLastPara="1" wrap="square" lIns="0" tIns="0" rIns="0" bIns="45700" anchor="t" anchorCtr="0">
            <a:noAutofit/>
          </a:bodyPr>
          <a:lstStyle/>
          <a:p>
            <a:pPr marL="0" lvl="0" indent="0" algn="l" rtl="0">
              <a:spcBef>
                <a:spcPts val="750"/>
              </a:spcBef>
              <a:spcAft>
                <a:spcPts val="0"/>
              </a:spcAft>
              <a:buNone/>
            </a:pPr>
            <a:r>
              <a:rPr lang="en-US"/>
              <a:t>                                                        </a:t>
            </a:r>
            <a:r>
              <a:rPr lang="en-US">
                <a:solidFill>
                  <a:srgbClr val="CC0000"/>
                </a:solidFill>
              </a:rPr>
              <a:t>Louisiana Believes</a:t>
            </a:r>
            <a:endParaRPr>
              <a:solidFill>
                <a:srgbClr val="CC0000"/>
              </a:solidFill>
            </a:endParaRPr>
          </a:p>
          <a:p>
            <a:pPr marL="0" lvl="0" indent="0" algn="l" rtl="0">
              <a:spcBef>
                <a:spcPts val="750"/>
              </a:spcBef>
              <a:spcAft>
                <a:spcPts val="0"/>
              </a:spcAft>
              <a:buNone/>
            </a:pPr>
            <a:r>
              <a:rPr lang="en-US"/>
              <a:t>A project of the Louisiana Department of Ed</a:t>
            </a:r>
            <a:endParaRPr/>
          </a:p>
          <a:p>
            <a:pPr marL="457200" lvl="0" indent="-381000" algn="l" rtl="0">
              <a:spcBef>
                <a:spcPts val="750"/>
              </a:spcBef>
              <a:spcAft>
                <a:spcPts val="0"/>
              </a:spcAft>
              <a:buSzPts val="2400"/>
              <a:buChar char="•"/>
            </a:pPr>
            <a:r>
              <a:rPr lang="en-US"/>
              <a:t>DOES: Reviews and rates ELA, math, science, and social studies materials based on alignment and design</a:t>
            </a:r>
            <a:endParaRPr/>
          </a:p>
          <a:p>
            <a:pPr marL="457200" lvl="0" indent="-381000" algn="l" rtl="0">
              <a:spcBef>
                <a:spcPts val="0"/>
              </a:spcBef>
              <a:spcAft>
                <a:spcPts val="0"/>
              </a:spcAft>
              <a:buSzPts val="2400"/>
              <a:buChar char="•"/>
            </a:pPr>
            <a:r>
              <a:rPr lang="en-US"/>
              <a:t>DOESN’T: Review other content areas or consider student achievement data</a:t>
            </a:r>
            <a:endParaRPr/>
          </a:p>
          <a:p>
            <a:pPr marL="0" lvl="0" indent="0" algn="l" rtl="0">
              <a:spcBef>
                <a:spcPts val="750"/>
              </a:spcBef>
              <a:spcAft>
                <a:spcPts val="0"/>
              </a:spcAft>
              <a:buNone/>
            </a:pPr>
            <a:r>
              <a:rPr lang="en-US" sz="1300" u="sng">
                <a:solidFill>
                  <a:schemeClr val="hlink"/>
                </a:solidFill>
                <a:hlinkClick r:id="rId9"/>
              </a:rPr>
              <a:t>https://www.louisianabelieves.com/academics/ONLINE-INSTRUCTIONAL-MATERIALS-REVIEWS/curricular-resources-annotated-reviews</a:t>
            </a:r>
            <a:endParaRPr sz="1300"/>
          </a:p>
          <a:p>
            <a:pPr marL="0" lvl="0" indent="0" algn="l" rtl="0">
              <a:spcBef>
                <a:spcPts val="750"/>
              </a:spcBef>
              <a:spcAft>
                <a:spcPts val="0"/>
              </a:spcAft>
              <a:buNone/>
            </a:pPr>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sp>
        <p:nvSpPr>
          <p:cNvPr id="256" name="Google Shape;256;p28"/>
          <p:cNvSpPr txBox="1">
            <a:spLocks noGrp="1"/>
          </p:cNvSpPr>
          <p:nvPr>
            <p:ph type="title"/>
          </p:nvPr>
        </p:nvSpPr>
        <p:spPr>
          <a:xfrm>
            <a:off x="326926" y="254514"/>
            <a:ext cx="8109300" cy="7563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US"/>
              <a:t>Other sources</a:t>
            </a:r>
            <a:endParaRPr/>
          </a:p>
        </p:txBody>
      </p:sp>
      <p:sp>
        <p:nvSpPr>
          <p:cNvPr id="257" name="Google Shape;257;p28"/>
          <p:cNvSpPr txBox="1">
            <a:spLocks noGrp="1"/>
          </p:cNvSpPr>
          <p:nvPr>
            <p:ph type="body" idx="1"/>
          </p:nvPr>
        </p:nvSpPr>
        <p:spPr>
          <a:xfrm>
            <a:off x="838200" y="1463050"/>
            <a:ext cx="4287000" cy="4640700"/>
          </a:xfrm>
          <a:prstGeom prst="rect">
            <a:avLst/>
          </a:prstGeom>
        </p:spPr>
        <p:txBody>
          <a:bodyPr spcFirstLastPara="1" wrap="square" lIns="0" tIns="0" rIns="0" bIns="45700" anchor="t" anchorCtr="0">
            <a:noAutofit/>
          </a:bodyPr>
          <a:lstStyle/>
          <a:p>
            <a:pPr marL="0" lvl="0" indent="0" algn="l" rtl="0">
              <a:spcBef>
                <a:spcPts val="750"/>
              </a:spcBef>
              <a:spcAft>
                <a:spcPts val="0"/>
              </a:spcAft>
              <a:buNone/>
            </a:pPr>
            <a:r>
              <a:rPr lang="en-US"/>
              <a:t>Specialized sites:</a:t>
            </a:r>
            <a:endParaRPr/>
          </a:p>
          <a:p>
            <a:pPr marL="457200" lvl="0" indent="-381000" algn="l" rtl="0">
              <a:spcBef>
                <a:spcPts val="750"/>
              </a:spcBef>
              <a:spcAft>
                <a:spcPts val="0"/>
              </a:spcAft>
              <a:buSzPts val="2400"/>
              <a:buChar char="•"/>
            </a:pPr>
            <a:r>
              <a:rPr lang="en-US" u="sng">
                <a:solidFill>
                  <a:schemeClr val="hlink"/>
                </a:solidFill>
                <a:hlinkClick r:id="rId3"/>
              </a:rPr>
              <a:t>https://youth.gov/</a:t>
            </a:r>
            <a:r>
              <a:rPr lang="en-US"/>
              <a:t> for health education resources</a:t>
            </a:r>
            <a:endParaRPr/>
          </a:p>
          <a:p>
            <a:pPr marL="457200" lvl="0" indent="-381000" algn="l" rtl="0">
              <a:spcBef>
                <a:spcPts val="0"/>
              </a:spcBef>
              <a:spcAft>
                <a:spcPts val="0"/>
              </a:spcAft>
              <a:buSzPts val="2400"/>
              <a:buChar char="•"/>
            </a:pPr>
            <a:r>
              <a:rPr lang="en-US" u="sng">
                <a:solidFill>
                  <a:schemeClr val="hlink"/>
                </a:solidFill>
                <a:hlinkClick r:id="rId4"/>
              </a:rPr>
              <a:t>https://www.commonsense.org/</a:t>
            </a:r>
            <a:r>
              <a:rPr lang="en-US"/>
              <a:t> for reviews and ratings of digital tools</a:t>
            </a:r>
            <a:endParaRPr/>
          </a:p>
          <a:p>
            <a:pPr marL="0" lvl="0" indent="0" algn="l" rtl="0">
              <a:spcBef>
                <a:spcPts val="750"/>
              </a:spcBef>
              <a:spcAft>
                <a:spcPts val="0"/>
              </a:spcAft>
              <a:buNone/>
            </a:pPr>
            <a:r>
              <a:rPr lang="en-US"/>
              <a:t>CDE resource banks:</a:t>
            </a:r>
            <a:endParaRPr/>
          </a:p>
          <a:p>
            <a:pPr marL="457200" lvl="0" indent="-381000" algn="l" rtl="0">
              <a:spcBef>
                <a:spcPts val="750"/>
              </a:spcBef>
              <a:spcAft>
                <a:spcPts val="0"/>
              </a:spcAft>
              <a:buSzPts val="2400"/>
              <a:buChar char="•"/>
            </a:pPr>
            <a:r>
              <a:rPr lang="en-US"/>
              <a:t>Comprehensive health</a:t>
            </a:r>
            <a:endParaRPr/>
          </a:p>
          <a:p>
            <a:pPr marL="457200" lvl="0" indent="-381000" algn="l" rtl="0">
              <a:spcBef>
                <a:spcPts val="0"/>
              </a:spcBef>
              <a:spcAft>
                <a:spcPts val="0"/>
              </a:spcAft>
              <a:buSzPts val="2400"/>
              <a:buChar char="•"/>
            </a:pPr>
            <a:r>
              <a:rPr lang="en-US"/>
              <a:t>Computer science</a:t>
            </a:r>
            <a:endParaRPr/>
          </a:p>
          <a:p>
            <a:pPr marL="457200" lvl="0" indent="-381000" algn="l" rtl="0">
              <a:spcBef>
                <a:spcPts val="0"/>
              </a:spcBef>
              <a:spcAft>
                <a:spcPts val="0"/>
              </a:spcAft>
              <a:buSzPts val="2400"/>
              <a:buChar char="•"/>
            </a:pPr>
            <a:r>
              <a:rPr lang="en-US"/>
              <a:t>Financial literacy</a:t>
            </a:r>
            <a:endParaRPr/>
          </a:p>
          <a:p>
            <a:pPr marL="457200" lvl="0" indent="-381000" algn="l" rtl="0">
              <a:spcBef>
                <a:spcPts val="0"/>
              </a:spcBef>
              <a:spcAft>
                <a:spcPts val="0"/>
              </a:spcAft>
              <a:buSzPts val="2400"/>
              <a:buChar char="•"/>
            </a:pPr>
            <a:r>
              <a:rPr lang="en-US"/>
              <a:t>Social studies (specifically genocide and holocaust materials)</a:t>
            </a:r>
            <a:endParaRPr/>
          </a:p>
          <a:p>
            <a:pPr marL="457200" lvl="0" indent="-381000" algn="l" rtl="0">
              <a:spcBef>
                <a:spcPts val="0"/>
              </a:spcBef>
              <a:spcAft>
                <a:spcPts val="0"/>
              </a:spcAft>
              <a:buSzPts val="2400"/>
              <a:buChar char="•"/>
            </a:pPr>
            <a:r>
              <a:rPr lang="en-US"/>
              <a:t>Media literacy (forthcoming)</a:t>
            </a:r>
            <a:endParaRPr/>
          </a:p>
          <a:p>
            <a:pPr marL="0" lvl="0" indent="0" algn="l" rtl="0">
              <a:spcBef>
                <a:spcPts val="750"/>
              </a:spcBef>
              <a:spcAft>
                <a:spcPts val="0"/>
              </a:spcAft>
              <a:buNone/>
            </a:pPr>
            <a:r>
              <a:rPr lang="en-US"/>
              <a:t>Talk to content specialists to get a better understanding of what’s listed and why!</a:t>
            </a:r>
            <a:endParaRPr/>
          </a:p>
        </p:txBody>
      </p:sp>
      <p:sp>
        <p:nvSpPr>
          <p:cNvPr id="258" name="Google Shape;258;p28"/>
          <p:cNvSpPr txBox="1">
            <a:spLocks noGrp="1"/>
          </p:cNvSpPr>
          <p:nvPr>
            <p:ph type="sldNum" idx="12"/>
          </p:nvPr>
        </p:nvSpPr>
        <p:spPr>
          <a:xfrm>
            <a:off x="297428" y="6427021"/>
            <a:ext cx="2743200" cy="365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rgbClr val="000000"/>
              </a:buClr>
              <a:buSzPts val="1200"/>
              <a:buFont typeface="Arial"/>
              <a:buNone/>
            </a:pPr>
            <a:fld id="{00000000-1234-1234-1234-123412341234}" type="slidenum">
              <a:rPr lang="en-US"/>
              <a:t>36</a:t>
            </a:fld>
            <a:endParaRPr/>
          </a:p>
        </p:txBody>
      </p:sp>
      <p:pic>
        <p:nvPicPr>
          <p:cNvPr id="259" name="Google Shape;259;p28">
            <a:extLst>
              <a:ext uri="{C183D7F6-B498-43B3-948B-1728B52AA6E4}">
                <adec:decorative xmlns:adec="http://schemas.microsoft.com/office/drawing/2017/decorative" val="1"/>
              </a:ext>
            </a:extLst>
          </p:cNvPr>
          <p:cNvPicPr preferRelativeResize="0"/>
          <p:nvPr/>
        </p:nvPicPr>
        <p:blipFill>
          <a:blip r:embed="rId5">
            <a:alphaModFix/>
          </a:blip>
          <a:stretch>
            <a:fillRect/>
          </a:stretch>
        </p:blipFill>
        <p:spPr>
          <a:xfrm>
            <a:off x="7145750" y="1463062"/>
            <a:ext cx="4287074" cy="2868425"/>
          </a:xfrm>
          <a:prstGeom prst="rect">
            <a:avLst/>
          </a:prstGeom>
          <a:noFill/>
          <a:ln>
            <a:noFill/>
          </a:ln>
          <a:effectLst>
            <a:outerShdw blurRad="57150" dist="19050" dir="5400000" algn="bl" rotWithShape="0">
              <a:srgbClr val="000000">
                <a:alpha val="50000"/>
              </a:srgbClr>
            </a:outerShdw>
          </a:effectLst>
        </p:spPr>
      </p:pic>
      <p:pic>
        <p:nvPicPr>
          <p:cNvPr id="260" name="Google Shape;260;p28">
            <a:extLst>
              <a:ext uri="{C183D7F6-B498-43B3-948B-1728B52AA6E4}">
                <adec:decorative xmlns:adec="http://schemas.microsoft.com/office/drawing/2017/decorative" val="1"/>
              </a:ext>
            </a:extLst>
          </p:cNvPr>
          <p:cNvPicPr preferRelativeResize="0"/>
          <p:nvPr/>
        </p:nvPicPr>
        <p:blipFill>
          <a:blip r:embed="rId6">
            <a:alphaModFix/>
          </a:blip>
          <a:stretch>
            <a:fillRect/>
          </a:stretch>
        </p:blipFill>
        <p:spPr>
          <a:xfrm>
            <a:off x="5412554" y="2637141"/>
            <a:ext cx="4287073" cy="2868408"/>
          </a:xfrm>
          <a:prstGeom prst="rect">
            <a:avLst/>
          </a:prstGeom>
          <a:noFill/>
          <a:ln>
            <a:noFill/>
          </a:ln>
          <a:effectLst>
            <a:outerShdw blurRad="57150" dist="19050" dir="5400000" algn="bl" rotWithShape="0">
              <a:srgbClr val="000000">
                <a:alpha val="50000"/>
              </a:srgbClr>
            </a:outerShdw>
          </a:effectLst>
        </p:spPr>
      </p:pic>
      <p:pic>
        <p:nvPicPr>
          <p:cNvPr id="261" name="Google Shape;261;p28">
            <a:extLst>
              <a:ext uri="{C183D7F6-B498-43B3-948B-1728B52AA6E4}">
                <adec:decorative xmlns:adec="http://schemas.microsoft.com/office/drawing/2017/decorative" val="1"/>
              </a:ext>
            </a:extLst>
          </p:cNvPr>
          <p:cNvPicPr preferRelativeResize="0"/>
          <p:nvPr/>
        </p:nvPicPr>
        <p:blipFill>
          <a:blip r:embed="rId7">
            <a:alphaModFix/>
          </a:blip>
          <a:stretch>
            <a:fillRect/>
          </a:stretch>
        </p:blipFill>
        <p:spPr>
          <a:xfrm>
            <a:off x="7705558" y="3771332"/>
            <a:ext cx="4287074" cy="2868392"/>
          </a:xfrm>
          <a:prstGeom prst="rect">
            <a:avLst/>
          </a:prstGeom>
          <a:noFill/>
          <a:ln>
            <a:noFill/>
          </a:ln>
          <a:effectLst>
            <a:outerShdw blurRad="57150" dist="19050" dir="5400000" algn="bl" rotWithShape="0">
              <a:srgbClr val="000000">
                <a:alpha val="50000"/>
              </a:srgbClr>
            </a:outerShdw>
          </a:effec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266"/>
        <p:cNvGrpSpPr/>
        <p:nvPr/>
      </p:nvGrpSpPr>
      <p:grpSpPr>
        <a:xfrm>
          <a:off x="0" y="0"/>
          <a:ext cx="0" cy="0"/>
          <a:chOff x="0" y="0"/>
          <a:chExt cx="0" cy="0"/>
        </a:xfrm>
      </p:grpSpPr>
      <p:sp>
        <p:nvSpPr>
          <p:cNvPr id="267" name="Google Shape;267;p29"/>
          <p:cNvSpPr txBox="1">
            <a:spLocks noGrp="1"/>
          </p:cNvSpPr>
          <p:nvPr>
            <p:ph type="title"/>
          </p:nvPr>
        </p:nvSpPr>
        <p:spPr>
          <a:xfrm>
            <a:off x="326926" y="254514"/>
            <a:ext cx="8109300" cy="7563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US"/>
              <a:t>#1 recommendation: Talk to your state content specialists!</a:t>
            </a:r>
            <a:endParaRPr/>
          </a:p>
        </p:txBody>
      </p:sp>
      <p:sp>
        <p:nvSpPr>
          <p:cNvPr id="268" name="Google Shape;268;p29"/>
          <p:cNvSpPr txBox="1">
            <a:spLocks noGrp="1"/>
          </p:cNvSpPr>
          <p:nvPr>
            <p:ph type="body" idx="1"/>
          </p:nvPr>
        </p:nvSpPr>
        <p:spPr>
          <a:xfrm>
            <a:off x="326925" y="1463050"/>
            <a:ext cx="3873900" cy="1855500"/>
          </a:xfrm>
          <a:prstGeom prst="rect">
            <a:avLst/>
          </a:prstGeom>
        </p:spPr>
        <p:txBody>
          <a:bodyPr spcFirstLastPara="1" wrap="square" lIns="0" tIns="0" rIns="0" bIns="45700" anchor="t" anchorCtr="0">
            <a:noAutofit/>
          </a:bodyPr>
          <a:lstStyle/>
          <a:p>
            <a:pPr marL="0" lvl="0" indent="0" algn="l" rtl="0">
              <a:spcBef>
                <a:spcPts val="750"/>
              </a:spcBef>
              <a:spcAft>
                <a:spcPts val="0"/>
              </a:spcAft>
              <a:buNone/>
            </a:pPr>
            <a:r>
              <a:rPr lang="en-US" sz="2400">
                <a:solidFill>
                  <a:srgbClr val="CC0000"/>
                </a:solidFill>
              </a:rPr>
              <a:t>Office of Standards and</a:t>
            </a:r>
            <a:br>
              <a:rPr lang="en-US" sz="2400">
                <a:solidFill>
                  <a:srgbClr val="CC0000"/>
                </a:solidFill>
              </a:rPr>
            </a:br>
            <a:r>
              <a:rPr lang="en-US" sz="2400">
                <a:solidFill>
                  <a:srgbClr val="CC0000"/>
                </a:solidFill>
              </a:rPr>
              <a:t>Instructional Support</a:t>
            </a:r>
            <a:endParaRPr sz="2400">
              <a:solidFill>
                <a:srgbClr val="CC0000"/>
              </a:solidFill>
            </a:endParaRPr>
          </a:p>
          <a:p>
            <a:pPr marL="0" lvl="0" indent="0" algn="l" rtl="0">
              <a:spcBef>
                <a:spcPts val="750"/>
              </a:spcBef>
              <a:spcAft>
                <a:spcPts val="0"/>
              </a:spcAft>
              <a:buNone/>
            </a:pPr>
            <a:r>
              <a:rPr lang="en-US"/>
              <a:t>Joanna Bruno, Ph.D.</a:t>
            </a:r>
            <a:endParaRPr/>
          </a:p>
          <a:p>
            <a:pPr marL="0" lvl="0" indent="0" algn="l" rtl="0">
              <a:spcBef>
                <a:spcPts val="750"/>
              </a:spcBef>
              <a:spcAft>
                <a:spcPts val="0"/>
              </a:spcAft>
              <a:buNone/>
            </a:pPr>
            <a:r>
              <a:rPr lang="en-US"/>
              <a:t>Director</a:t>
            </a:r>
            <a:endParaRPr/>
          </a:p>
          <a:p>
            <a:pPr marL="0" lvl="0" indent="0" algn="l" rtl="0">
              <a:spcBef>
                <a:spcPts val="750"/>
              </a:spcBef>
              <a:spcAft>
                <a:spcPts val="0"/>
              </a:spcAft>
              <a:buNone/>
            </a:pPr>
            <a:r>
              <a:rPr lang="en-US" u="sng">
                <a:solidFill>
                  <a:schemeClr val="hlink"/>
                </a:solidFill>
                <a:hlinkClick r:id="rId3"/>
              </a:rPr>
              <a:t>bruno_j@cde.state.co.us</a:t>
            </a:r>
            <a:endParaRPr/>
          </a:p>
        </p:txBody>
      </p:sp>
      <p:sp>
        <p:nvSpPr>
          <p:cNvPr id="269" name="Google Shape;269;p29"/>
          <p:cNvSpPr txBox="1">
            <a:spLocks noGrp="1"/>
          </p:cNvSpPr>
          <p:nvPr>
            <p:ph type="sldNum" idx="12"/>
          </p:nvPr>
        </p:nvSpPr>
        <p:spPr>
          <a:xfrm>
            <a:off x="297428" y="6427021"/>
            <a:ext cx="2743200" cy="365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fld id="{00000000-1234-1234-1234-123412341234}" type="slidenum">
              <a:rPr lang="en-US"/>
              <a:t>37</a:t>
            </a:fld>
            <a:endParaRPr/>
          </a:p>
        </p:txBody>
      </p:sp>
      <p:pic>
        <p:nvPicPr>
          <p:cNvPr id="270" name="Google Shape;270;p29">
            <a:extLst>
              <a:ext uri="{C183D7F6-B498-43B3-948B-1728B52AA6E4}">
                <adec:decorative xmlns:adec="http://schemas.microsoft.com/office/drawing/2017/decorative" val="1"/>
              </a:ext>
            </a:extLst>
          </p:cNvPr>
          <p:cNvPicPr preferRelativeResize="0"/>
          <p:nvPr/>
        </p:nvPicPr>
        <p:blipFill>
          <a:blip r:embed="rId4">
            <a:alphaModFix/>
          </a:blip>
          <a:stretch>
            <a:fillRect/>
          </a:stretch>
        </p:blipFill>
        <p:spPr>
          <a:xfrm>
            <a:off x="326925" y="3416468"/>
            <a:ext cx="862100" cy="862100"/>
          </a:xfrm>
          <a:prstGeom prst="rect">
            <a:avLst/>
          </a:prstGeom>
          <a:noFill/>
          <a:ln>
            <a:noFill/>
          </a:ln>
        </p:spPr>
      </p:pic>
      <p:pic>
        <p:nvPicPr>
          <p:cNvPr id="271" name="Google Shape;271;p29">
            <a:extLst>
              <a:ext uri="{C183D7F6-B498-43B3-948B-1728B52AA6E4}">
                <adec:decorative xmlns:adec="http://schemas.microsoft.com/office/drawing/2017/decorative" val="1"/>
              </a:ext>
            </a:extLst>
          </p:cNvPr>
          <p:cNvPicPr preferRelativeResize="0"/>
          <p:nvPr/>
        </p:nvPicPr>
        <p:blipFill>
          <a:blip r:embed="rId5">
            <a:alphaModFix/>
          </a:blip>
          <a:stretch>
            <a:fillRect/>
          </a:stretch>
        </p:blipFill>
        <p:spPr>
          <a:xfrm>
            <a:off x="326925" y="5353718"/>
            <a:ext cx="862100" cy="862100"/>
          </a:xfrm>
          <a:prstGeom prst="rect">
            <a:avLst/>
          </a:prstGeom>
          <a:noFill/>
          <a:ln>
            <a:noFill/>
          </a:ln>
        </p:spPr>
      </p:pic>
      <p:pic>
        <p:nvPicPr>
          <p:cNvPr id="272" name="Google Shape;272;p29">
            <a:extLst>
              <a:ext uri="{C183D7F6-B498-43B3-948B-1728B52AA6E4}">
                <adec:decorative xmlns:adec="http://schemas.microsoft.com/office/drawing/2017/decorative" val="1"/>
              </a:ext>
            </a:extLst>
          </p:cNvPr>
          <p:cNvPicPr preferRelativeResize="0"/>
          <p:nvPr/>
        </p:nvPicPr>
        <p:blipFill>
          <a:blip r:embed="rId6">
            <a:alphaModFix/>
          </a:blip>
          <a:stretch>
            <a:fillRect/>
          </a:stretch>
        </p:blipFill>
        <p:spPr>
          <a:xfrm>
            <a:off x="4259213" y="1692275"/>
            <a:ext cx="862100" cy="862100"/>
          </a:xfrm>
          <a:prstGeom prst="rect">
            <a:avLst/>
          </a:prstGeom>
          <a:noFill/>
          <a:ln>
            <a:noFill/>
          </a:ln>
        </p:spPr>
      </p:pic>
      <p:pic>
        <p:nvPicPr>
          <p:cNvPr id="273" name="Google Shape;273;p29">
            <a:extLst>
              <a:ext uri="{C183D7F6-B498-43B3-948B-1728B52AA6E4}">
                <adec:decorative xmlns:adec="http://schemas.microsoft.com/office/drawing/2017/decorative" val="1"/>
              </a:ext>
            </a:extLst>
          </p:cNvPr>
          <p:cNvPicPr preferRelativeResize="0"/>
          <p:nvPr/>
        </p:nvPicPr>
        <p:blipFill>
          <a:blip r:embed="rId7">
            <a:alphaModFix/>
          </a:blip>
          <a:stretch>
            <a:fillRect/>
          </a:stretch>
        </p:blipFill>
        <p:spPr>
          <a:xfrm>
            <a:off x="4259213" y="2554368"/>
            <a:ext cx="862100" cy="862100"/>
          </a:xfrm>
          <a:prstGeom prst="rect">
            <a:avLst/>
          </a:prstGeom>
          <a:noFill/>
          <a:ln>
            <a:noFill/>
          </a:ln>
        </p:spPr>
      </p:pic>
      <p:pic>
        <p:nvPicPr>
          <p:cNvPr id="274" name="Google Shape;274;p29">
            <a:extLst>
              <a:ext uri="{C183D7F6-B498-43B3-948B-1728B52AA6E4}">
                <adec:decorative xmlns:adec="http://schemas.microsoft.com/office/drawing/2017/decorative" val="1"/>
              </a:ext>
            </a:extLst>
          </p:cNvPr>
          <p:cNvPicPr preferRelativeResize="0"/>
          <p:nvPr/>
        </p:nvPicPr>
        <p:blipFill>
          <a:blip r:embed="rId8">
            <a:alphaModFix/>
          </a:blip>
          <a:stretch>
            <a:fillRect/>
          </a:stretch>
        </p:blipFill>
        <p:spPr>
          <a:xfrm>
            <a:off x="8191500" y="4869125"/>
            <a:ext cx="862100" cy="862100"/>
          </a:xfrm>
          <a:prstGeom prst="rect">
            <a:avLst/>
          </a:prstGeom>
          <a:noFill/>
          <a:ln>
            <a:noFill/>
          </a:ln>
        </p:spPr>
      </p:pic>
      <p:pic>
        <p:nvPicPr>
          <p:cNvPr id="275" name="Google Shape;275;p29">
            <a:extLst>
              <a:ext uri="{C183D7F6-B498-43B3-948B-1728B52AA6E4}">
                <adec:decorative xmlns:adec="http://schemas.microsoft.com/office/drawing/2017/decorative" val="1"/>
              </a:ext>
            </a:extLst>
          </p:cNvPr>
          <p:cNvPicPr preferRelativeResize="0"/>
          <p:nvPr/>
        </p:nvPicPr>
        <p:blipFill>
          <a:blip r:embed="rId9">
            <a:alphaModFix/>
          </a:blip>
          <a:stretch>
            <a:fillRect/>
          </a:stretch>
        </p:blipFill>
        <p:spPr>
          <a:xfrm>
            <a:off x="4259213" y="3613325"/>
            <a:ext cx="862100" cy="862100"/>
          </a:xfrm>
          <a:prstGeom prst="rect">
            <a:avLst/>
          </a:prstGeom>
          <a:noFill/>
          <a:ln>
            <a:noFill/>
          </a:ln>
        </p:spPr>
      </p:pic>
      <p:pic>
        <p:nvPicPr>
          <p:cNvPr id="276" name="Google Shape;276;p29">
            <a:extLst>
              <a:ext uri="{C183D7F6-B498-43B3-948B-1728B52AA6E4}">
                <adec:decorative xmlns:adec="http://schemas.microsoft.com/office/drawing/2017/decorative" val="1"/>
              </a:ext>
            </a:extLst>
          </p:cNvPr>
          <p:cNvPicPr preferRelativeResize="0"/>
          <p:nvPr/>
        </p:nvPicPr>
        <p:blipFill>
          <a:blip r:embed="rId10">
            <a:alphaModFix/>
          </a:blip>
          <a:stretch>
            <a:fillRect/>
          </a:stretch>
        </p:blipFill>
        <p:spPr>
          <a:xfrm>
            <a:off x="4259213" y="4672275"/>
            <a:ext cx="862100" cy="862100"/>
          </a:xfrm>
          <a:prstGeom prst="rect">
            <a:avLst/>
          </a:prstGeom>
          <a:noFill/>
          <a:ln>
            <a:noFill/>
          </a:ln>
        </p:spPr>
      </p:pic>
      <p:pic>
        <p:nvPicPr>
          <p:cNvPr id="277" name="Google Shape;277;p29">
            <a:extLst>
              <a:ext uri="{C183D7F6-B498-43B3-948B-1728B52AA6E4}">
                <adec:decorative xmlns:adec="http://schemas.microsoft.com/office/drawing/2017/decorative" val="1"/>
              </a:ext>
            </a:extLst>
          </p:cNvPr>
          <p:cNvPicPr preferRelativeResize="0"/>
          <p:nvPr/>
        </p:nvPicPr>
        <p:blipFill>
          <a:blip r:embed="rId11">
            <a:alphaModFix/>
          </a:blip>
          <a:stretch>
            <a:fillRect/>
          </a:stretch>
        </p:blipFill>
        <p:spPr>
          <a:xfrm>
            <a:off x="326925" y="4280425"/>
            <a:ext cx="862100" cy="862100"/>
          </a:xfrm>
          <a:prstGeom prst="rect">
            <a:avLst/>
          </a:prstGeom>
          <a:noFill/>
          <a:ln>
            <a:noFill/>
          </a:ln>
        </p:spPr>
      </p:pic>
      <p:pic>
        <p:nvPicPr>
          <p:cNvPr id="278" name="Google Shape;278;p29">
            <a:extLst>
              <a:ext uri="{C183D7F6-B498-43B3-948B-1728B52AA6E4}">
                <adec:decorative xmlns:adec="http://schemas.microsoft.com/office/drawing/2017/decorative" val="1"/>
              </a:ext>
            </a:extLst>
          </p:cNvPr>
          <p:cNvPicPr preferRelativeResize="0"/>
          <p:nvPr/>
        </p:nvPicPr>
        <p:blipFill>
          <a:blip r:embed="rId12">
            <a:alphaModFix/>
          </a:blip>
          <a:stretch>
            <a:fillRect/>
          </a:stretch>
        </p:blipFill>
        <p:spPr>
          <a:xfrm>
            <a:off x="4259213" y="5731225"/>
            <a:ext cx="862100" cy="862100"/>
          </a:xfrm>
          <a:prstGeom prst="rect">
            <a:avLst/>
          </a:prstGeom>
          <a:noFill/>
          <a:ln>
            <a:noFill/>
          </a:ln>
        </p:spPr>
      </p:pic>
      <p:pic>
        <p:nvPicPr>
          <p:cNvPr id="279" name="Google Shape;279;p29">
            <a:extLst>
              <a:ext uri="{C183D7F6-B498-43B3-948B-1728B52AA6E4}">
                <adec:decorative xmlns:adec="http://schemas.microsoft.com/office/drawing/2017/decorative" val="1"/>
              </a:ext>
            </a:extLst>
          </p:cNvPr>
          <p:cNvPicPr preferRelativeResize="0"/>
          <p:nvPr/>
        </p:nvPicPr>
        <p:blipFill>
          <a:blip r:embed="rId13">
            <a:alphaModFix/>
          </a:blip>
          <a:stretch>
            <a:fillRect/>
          </a:stretch>
        </p:blipFill>
        <p:spPr>
          <a:xfrm>
            <a:off x="8191488" y="1692275"/>
            <a:ext cx="862100" cy="862100"/>
          </a:xfrm>
          <a:prstGeom prst="rect">
            <a:avLst/>
          </a:prstGeom>
          <a:noFill/>
          <a:ln>
            <a:noFill/>
          </a:ln>
        </p:spPr>
      </p:pic>
      <p:pic>
        <p:nvPicPr>
          <p:cNvPr id="280" name="Google Shape;280;p29">
            <a:extLst>
              <a:ext uri="{C183D7F6-B498-43B3-948B-1728B52AA6E4}">
                <adec:decorative xmlns:adec="http://schemas.microsoft.com/office/drawing/2017/decorative" val="1"/>
              </a:ext>
            </a:extLst>
          </p:cNvPr>
          <p:cNvPicPr preferRelativeResize="0"/>
          <p:nvPr/>
        </p:nvPicPr>
        <p:blipFill>
          <a:blip r:embed="rId14">
            <a:alphaModFix/>
          </a:blip>
          <a:stretch>
            <a:fillRect/>
          </a:stretch>
        </p:blipFill>
        <p:spPr>
          <a:xfrm>
            <a:off x="8191500" y="2751225"/>
            <a:ext cx="862100" cy="862100"/>
          </a:xfrm>
          <a:prstGeom prst="rect">
            <a:avLst/>
          </a:prstGeom>
          <a:noFill/>
          <a:ln>
            <a:noFill/>
          </a:ln>
        </p:spPr>
      </p:pic>
      <p:pic>
        <p:nvPicPr>
          <p:cNvPr id="281" name="Google Shape;281;p29">
            <a:extLst>
              <a:ext uri="{C183D7F6-B498-43B3-948B-1728B52AA6E4}">
                <adec:decorative xmlns:adec="http://schemas.microsoft.com/office/drawing/2017/decorative" val="1"/>
              </a:ext>
            </a:extLst>
          </p:cNvPr>
          <p:cNvPicPr preferRelativeResize="0"/>
          <p:nvPr/>
        </p:nvPicPr>
        <p:blipFill>
          <a:blip r:embed="rId15">
            <a:alphaModFix/>
          </a:blip>
          <a:stretch>
            <a:fillRect/>
          </a:stretch>
        </p:blipFill>
        <p:spPr>
          <a:xfrm>
            <a:off x="8191500" y="3810175"/>
            <a:ext cx="862100" cy="862100"/>
          </a:xfrm>
          <a:prstGeom prst="rect">
            <a:avLst/>
          </a:prstGeom>
          <a:noFill/>
          <a:ln>
            <a:noFill/>
          </a:ln>
        </p:spPr>
      </p:pic>
      <p:pic>
        <p:nvPicPr>
          <p:cNvPr id="282" name="Google Shape;282;p29">
            <a:extLst>
              <a:ext uri="{C183D7F6-B498-43B3-948B-1728B52AA6E4}">
                <adec:decorative xmlns:adec="http://schemas.microsoft.com/office/drawing/2017/decorative" val="1"/>
              </a:ext>
            </a:extLst>
          </p:cNvPr>
          <p:cNvPicPr preferRelativeResize="0"/>
          <p:nvPr/>
        </p:nvPicPr>
        <p:blipFill>
          <a:blip r:embed="rId16">
            <a:alphaModFix/>
          </a:blip>
          <a:stretch>
            <a:fillRect/>
          </a:stretch>
        </p:blipFill>
        <p:spPr>
          <a:xfrm>
            <a:off x="8191488" y="5731225"/>
            <a:ext cx="862100" cy="862100"/>
          </a:xfrm>
          <a:prstGeom prst="rect">
            <a:avLst/>
          </a:prstGeom>
          <a:noFill/>
          <a:ln>
            <a:noFill/>
          </a:ln>
        </p:spPr>
      </p:pic>
      <p:sp>
        <p:nvSpPr>
          <p:cNvPr id="283" name="Google Shape;283;p29"/>
          <p:cNvSpPr txBox="1">
            <a:spLocks noGrp="1"/>
          </p:cNvSpPr>
          <p:nvPr>
            <p:ph type="body" idx="1"/>
          </p:nvPr>
        </p:nvSpPr>
        <p:spPr>
          <a:xfrm>
            <a:off x="1251275" y="3709775"/>
            <a:ext cx="2945700" cy="1102800"/>
          </a:xfrm>
          <a:prstGeom prst="rect">
            <a:avLst/>
          </a:prstGeom>
        </p:spPr>
        <p:txBody>
          <a:bodyPr spcFirstLastPara="1" wrap="square" lIns="0" tIns="0" rIns="0" bIns="45700" anchor="t" anchorCtr="0">
            <a:noAutofit/>
          </a:bodyPr>
          <a:lstStyle/>
          <a:p>
            <a:pPr marL="0" lvl="0" indent="0" algn="l" rtl="0">
              <a:spcBef>
                <a:spcPts val="750"/>
              </a:spcBef>
              <a:spcAft>
                <a:spcPts val="0"/>
              </a:spcAft>
              <a:buNone/>
            </a:pPr>
            <a:r>
              <a:rPr lang="en-US" sz="1600"/>
              <a:t>Jamie Hurley, Ph.D.</a:t>
            </a:r>
            <a:endParaRPr sz="1600"/>
          </a:p>
          <a:p>
            <a:pPr marL="0" lvl="0" indent="0" algn="l" rtl="0">
              <a:spcBef>
                <a:spcPts val="750"/>
              </a:spcBef>
              <a:spcAft>
                <a:spcPts val="0"/>
              </a:spcAft>
              <a:buNone/>
            </a:pPr>
            <a:r>
              <a:rPr lang="en-US" sz="1600"/>
              <a:t>Comprehensive Health &amp; Physical Education Specialist</a:t>
            </a:r>
            <a:endParaRPr sz="1600"/>
          </a:p>
          <a:p>
            <a:pPr marL="0" lvl="0" indent="0" algn="l" rtl="0">
              <a:spcBef>
                <a:spcPts val="750"/>
              </a:spcBef>
              <a:spcAft>
                <a:spcPts val="0"/>
              </a:spcAft>
              <a:buNone/>
            </a:pPr>
            <a:r>
              <a:rPr lang="en-US" sz="1600" u="sng">
                <a:solidFill>
                  <a:schemeClr val="hlink"/>
                </a:solidFill>
                <a:hlinkClick r:id="rId17"/>
              </a:rPr>
              <a:t>hurley_j@cde.state.co.us</a:t>
            </a:r>
            <a:endParaRPr sz="1600"/>
          </a:p>
        </p:txBody>
      </p:sp>
      <p:sp>
        <p:nvSpPr>
          <p:cNvPr id="284" name="Google Shape;284;p29"/>
          <p:cNvSpPr txBox="1">
            <a:spLocks noGrp="1"/>
          </p:cNvSpPr>
          <p:nvPr>
            <p:ph type="body" idx="1"/>
          </p:nvPr>
        </p:nvSpPr>
        <p:spPr>
          <a:xfrm>
            <a:off x="5183550" y="2059225"/>
            <a:ext cx="2945700" cy="914700"/>
          </a:xfrm>
          <a:prstGeom prst="rect">
            <a:avLst/>
          </a:prstGeom>
        </p:spPr>
        <p:txBody>
          <a:bodyPr spcFirstLastPara="1" wrap="square" lIns="0" tIns="0" rIns="0" bIns="45700" anchor="t" anchorCtr="0">
            <a:noAutofit/>
          </a:bodyPr>
          <a:lstStyle/>
          <a:p>
            <a:pPr marL="0" lvl="0" indent="0" algn="l" rtl="0">
              <a:spcBef>
                <a:spcPts val="750"/>
              </a:spcBef>
              <a:spcAft>
                <a:spcPts val="0"/>
              </a:spcAft>
              <a:buNone/>
            </a:pPr>
            <a:r>
              <a:rPr lang="en-US" sz="1600"/>
              <a:t>Judi Hofmeister</a:t>
            </a:r>
            <a:endParaRPr sz="1600"/>
          </a:p>
          <a:p>
            <a:pPr marL="0" lvl="0" indent="0" algn="l" rtl="0">
              <a:spcBef>
                <a:spcPts val="750"/>
              </a:spcBef>
              <a:spcAft>
                <a:spcPts val="0"/>
              </a:spcAft>
              <a:buNone/>
            </a:pPr>
            <a:r>
              <a:rPr lang="en-US" sz="1300"/>
              <a:t>Dance &amp; Drama and Theatre Arts Specialist</a:t>
            </a:r>
            <a:endParaRPr sz="1300"/>
          </a:p>
          <a:p>
            <a:pPr marL="0" lvl="0" indent="0" algn="l" rtl="0">
              <a:spcBef>
                <a:spcPts val="750"/>
              </a:spcBef>
              <a:spcAft>
                <a:spcPts val="0"/>
              </a:spcAft>
              <a:buNone/>
            </a:pPr>
            <a:r>
              <a:rPr lang="en-US" sz="1600" u="sng">
                <a:solidFill>
                  <a:schemeClr val="hlink"/>
                </a:solidFill>
                <a:hlinkClick r:id="rId18"/>
              </a:rPr>
              <a:t>hofmeister_j@cde.state.co.us</a:t>
            </a:r>
            <a:endParaRPr sz="1600"/>
          </a:p>
        </p:txBody>
      </p:sp>
      <p:sp>
        <p:nvSpPr>
          <p:cNvPr id="285" name="Google Shape;285;p29"/>
          <p:cNvSpPr txBox="1">
            <a:spLocks noGrp="1"/>
          </p:cNvSpPr>
          <p:nvPr>
            <p:ph type="body" idx="1"/>
          </p:nvPr>
        </p:nvSpPr>
        <p:spPr>
          <a:xfrm>
            <a:off x="5183550" y="3626112"/>
            <a:ext cx="2945700" cy="1017000"/>
          </a:xfrm>
          <a:prstGeom prst="rect">
            <a:avLst/>
          </a:prstGeom>
        </p:spPr>
        <p:txBody>
          <a:bodyPr spcFirstLastPara="1" wrap="square" lIns="0" tIns="0" rIns="0" bIns="45700" anchor="t" anchorCtr="0">
            <a:noAutofit/>
          </a:bodyPr>
          <a:lstStyle/>
          <a:p>
            <a:pPr marL="0" lvl="0" indent="0" algn="l" rtl="0">
              <a:spcBef>
                <a:spcPts val="750"/>
              </a:spcBef>
              <a:spcAft>
                <a:spcPts val="0"/>
              </a:spcAft>
              <a:buNone/>
            </a:pPr>
            <a:r>
              <a:rPr lang="en-US" sz="1600"/>
              <a:t>Raymond Johnson, Ph.D.</a:t>
            </a:r>
            <a:endParaRPr sz="1600"/>
          </a:p>
          <a:p>
            <a:pPr marL="0" lvl="0" indent="0" algn="l" rtl="0">
              <a:spcBef>
                <a:spcPts val="750"/>
              </a:spcBef>
              <a:spcAft>
                <a:spcPts val="0"/>
              </a:spcAft>
              <a:buNone/>
            </a:pPr>
            <a:r>
              <a:rPr lang="en-US" sz="1600"/>
              <a:t>Mathematics Specialist</a:t>
            </a:r>
            <a:endParaRPr sz="1600"/>
          </a:p>
          <a:p>
            <a:pPr marL="0" lvl="0" indent="0" algn="l" rtl="0">
              <a:spcBef>
                <a:spcPts val="750"/>
              </a:spcBef>
              <a:spcAft>
                <a:spcPts val="0"/>
              </a:spcAft>
              <a:buNone/>
            </a:pPr>
            <a:r>
              <a:rPr lang="en-US" sz="1600" u="sng">
                <a:solidFill>
                  <a:schemeClr val="hlink"/>
                </a:solidFill>
                <a:hlinkClick r:id="rId19"/>
              </a:rPr>
              <a:t>johnson_r@cde.state.co.us</a:t>
            </a:r>
            <a:endParaRPr sz="1600"/>
          </a:p>
        </p:txBody>
      </p:sp>
      <p:sp>
        <p:nvSpPr>
          <p:cNvPr id="286" name="Google Shape;286;p29"/>
          <p:cNvSpPr txBox="1">
            <a:spLocks noGrp="1"/>
          </p:cNvSpPr>
          <p:nvPr>
            <p:ph type="body" idx="1"/>
          </p:nvPr>
        </p:nvSpPr>
        <p:spPr>
          <a:xfrm>
            <a:off x="5183550" y="4695088"/>
            <a:ext cx="2945700" cy="1017000"/>
          </a:xfrm>
          <a:prstGeom prst="rect">
            <a:avLst/>
          </a:prstGeom>
        </p:spPr>
        <p:txBody>
          <a:bodyPr spcFirstLastPara="1" wrap="square" lIns="0" tIns="0" rIns="0" bIns="45700" anchor="t" anchorCtr="0">
            <a:noAutofit/>
          </a:bodyPr>
          <a:lstStyle/>
          <a:p>
            <a:pPr marL="0" lvl="0" indent="0" algn="l" rtl="0">
              <a:spcBef>
                <a:spcPts val="750"/>
              </a:spcBef>
              <a:spcAft>
                <a:spcPts val="0"/>
              </a:spcAft>
              <a:buNone/>
            </a:pPr>
            <a:r>
              <a:rPr lang="en-US" sz="1600"/>
              <a:t>Carla Aguilar, Ph.D.</a:t>
            </a:r>
            <a:endParaRPr sz="1600"/>
          </a:p>
          <a:p>
            <a:pPr marL="0" lvl="0" indent="0" algn="l" rtl="0">
              <a:spcBef>
                <a:spcPts val="750"/>
              </a:spcBef>
              <a:spcAft>
                <a:spcPts val="0"/>
              </a:spcAft>
              <a:buNone/>
            </a:pPr>
            <a:r>
              <a:rPr lang="en-US" sz="1600"/>
              <a:t>Music Specialist</a:t>
            </a:r>
            <a:endParaRPr sz="1600"/>
          </a:p>
          <a:p>
            <a:pPr marL="0" lvl="0" indent="0" algn="l" rtl="0">
              <a:spcBef>
                <a:spcPts val="750"/>
              </a:spcBef>
              <a:spcAft>
                <a:spcPts val="0"/>
              </a:spcAft>
              <a:buNone/>
            </a:pPr>
            <a:r>
              <a:rPr lang="en-US" sz="1600" u="sng">
                <a:solidFill>
                  <a:schemeClr val="hlink"/>
                </a:solidFill>
                <a:hlinkClick r:id="rId20"/>
              </a:rPr>
              <a:t>aguilar_c@cde.state.co.us</a:t>
            </a:r>
            <a:endParaRPr sz="1600"/>
          </a:p>
        </p:txBody>
      </p:sp>
      <p:sp>
        <p:nvSpPr>
          <p:cNvPr id="287" name="Google Shape;287;p29"/>
          <p:cNvSpPr txBox="1">
            <a:spLocks noGrp="1"/>
          </p:cNvSpPr>
          <p:nvPr>
            <p:ph type="body" idx="1"/>
          </p:nvPr>
        </p:nvSpPr>
        <p:spPr>
          <a:xfrm>
            <a:off x="5183550" y="5764064"/>
            <a:ext cx="2945700" cy="1017000"/>
          </a:xfrm>
          <a:prstGeom prst="rect">
            <a:avLst/>
          </a:prstGeom>
        </p:spPr>
        <p:txBody>
          <a:bodyPr spcFirstLastPara="1" wrap="square" lIns="0" tIns="0" rIns="0" bIns="45700" anchor="t" anchorCtr="0">
            <a:noAutofit/>
          </a:bodyPr>
          <a:lstStyle/>
          <a:p>
            <a:pPr marL="0" lvl="0" indent="0" algn="l" rtl="0">
              <a:spcBef>
                <a:spcPts val="750"/>
              </a:spcBef>
              <a:spcAft>
                <a:spcPts val="0"/>
              </a:spcAft>
              <a:buNone/>
            </a:pPr>
            <a:r>
              <a:rPr lang="en-US" sz="1600"/>
              <a:t>Olivia Gillespie</a:t>
            </a:r>
            <a:endParaRPr sz="1600"/>
          </a:p>
          <a:p>
            <a:pPr marL="0" lvl="0" indent="0" algn="l" rtl="0">
              <a:spcBef>
                <a:spcPts val="750"/>
              </a:spcBef>
              <a:spcAft>
                <a:spcPts val="0"/>
              </a:spcAft>
              <a:buNone/>
            </a:pPr>
            <a:r>
              <a:rPr lang="en-US" sz="1200"/>
              <a:t>Reading, Writing, &amp; Communicating Specialist</a:t>
            </a:r>
            <a:endParaRPr sz="1200"/>
          </a:p>
          <a:p>
            <a:pPr marL="0" lvl="0" indent="0" algn="l" rtl="0">
              <a:spcBef>
                <a:spcPts val="750"/>
              </a:spcBef>
              <a:spcAft>
                <a:spcPts val="0"/>
              </a:spcAft>
              <a:buNone/>
            </a:pPr>
            <a:r>
              <a:rPr lang="en-US" sz="1600" u="sng">
                <a:solidFill>
                  <a:schemeClr val="hlink"/>
                </a:solidFill>
                <a:hlinkClick r:id="rId21"/>
              </a:rPr>
              <a:t>gillespie_o@cde.state.co.us</a:t>
            </a:r>
            <a:endParaRPr sz="1600"/>
          </a:p>
        </p:txBody>
      </p:sp>
      <p:sp>
        <p:nvSpPr>
          <p:cNvPr id="288" name="Google Shape;288;p29"/>
          <p:cNvSpPr txBox="1">
            <a:spLocks noGrp="1"/>
          </p:cNvSpPr>
          <p:nvPr>
            <p:ph type="body" idx="1"/>
          </p:nvPr>
        </p:nvSpPr>
        <p:spPr>
          <a:xfrm>
            <a:off x="1251275" y="5356405"/>
            <a:ext cx="2945700" cy="1017000"/>
          </a:xfrm>
          <a:prstGeom prst="rect">
            <a:avLst/>
          </a:prstGeom>
        </p:spPr>
        <p:txBody>
          <a:bodyPr spcFirstLastPara="1" wrap="square" lIns="0" tIns="0" rIns="0" bIns="45700" anchor="t" anchorCtr="0">
            <a:noAutofit/>
          </a:bodyPr>
          <a:lstStyle/>
          <a:p>
            <a:pPr marL="0" lvl="0" indent="0" algn="l" rtl="0">
              <a:spcBef>
                <a:spcPts val="750"/>
              </a:spcBef>
              <a:spcAft>
                <a:spcPts val="0"/>
              </a:spcAft>
              <a:buNone/>
            </a:pPr>
            <a:r>
              <a:rPr lang="en-US" sz="1600"/>
              <a:t>Chris Summers</a:t>
            </a:r>
            <a:endParaRPr sz="1600"/>
          </a:p>
          <a:p>
            <a:pPr marL="0" lvl="0" indent="0" algn="l" rtl="0">
              <a:spcBef>
                <a:spcPts val="750"/>
              </a:spcBef>
              <a:spcAft>
                <a:spcPts val="0"/>
              </a:spcAft>
              <a:buNone/>
            </a:pPr>
            <a:r>
              <a:rPr lang="en-US" sz="1600"/>
              <a:t>Computer Science Specialist</a:t>
            </a:r>
            <a:endParaRPr sz="1600"/>
          </a:p>
          <a:p>
            <a:pPr marL="0" lvl="0" indent="0" algn="l" rtl="0">
              <a:spcBef>
                <a:spcPts val="750"/>
              </a:spcBef>
              <a:spcAft>
                <a:spcPts val="0"/>
              </a:spcAft>
              <a:buNone/>
            </a:pPr>
            <a:r>
              <a:rPr lang="en-US" sz="1600" u="sng">
                <a:solidFill>
                  <a:schemeClr val="hlink"/>
                </a:solidFill>
                <a:hlinkClick r:id="rId22"/>
              </a:rPr>
              <a:t>summers_c@cde.state.co.us</a:t>
            </a:r>
            <a:endParaRPr sz="1600"/>
          </a:p>
        </p:txBody>
      </p:sp>
      <p:sp>
        <p:nvSpPr>
          <p:cNvPr id="289" name="Google Shape;289;p29"/>
          <p:cNvSpPr txBox="1">
            <a:spLocks noGrp="1"/>
          </p:cNvSpPr>
          <p:nvPr>
            <p:ph type="body" idx="1"/>
          </p:nvPr>
        </p:nvSpPr>
        <p:spPr>
          <a:xfrm>
            <a:off x="9115825" y="1684997"/>
            <a:ext cx="2945700" cy="1017000"/>
          </a:xfrm>
          <a:prstGeom prst="rect">
            <a:avLst/>
          </a:prstGeom>
        </p:spPr>
        <p:txBody>
          <a:bodyPr spcFirstLastPara="1" wrap="square" lIns="0" tIns="0" rIns="0" bIns="45700" anchor="t" anchorCtr="0">
            <a:noAutofit/>
          </a:bodyPr>
          <a:lstStyle/>
          <a:p>
            <a:pPr marL="0" lvl="0" indent="0" algn="l" rtl="0">
              <a:spcBef>
                <a:spcPts val="750"/>
              </a:spcBef>
              <a:spcAft>
                <a:spcPts val="0"/>
              </a:spcAft>
              <a:buNone/>
            </a:pPr>
            <a:r>
              <a:rPr lang="en-US" sz="1600"/>
              <a:t>Maya Garcia</a:t>
            </a:r>
            <a:endParaRPr sz="1600"/>
          </a:p>
          <a:p>
            <a:pPr marL="0" lvl="0" indent="0" algn="l" rtl="0">
              <a:spcBef>
                <a:spcPts val="750"/>
              </a:spcBef>
              <a:spcAft>
                <a:spcPts val="0"/>
              </a:spcAft>
              <a:buNone/>
            </a:pPr>
            <a:r>
              <a:rPr lang="en-US" sz="1600"/>
              <a:t>Science Specialist</a:t>
            </a:r>
            <a:endParaRPr sz="1600"/>
          </a:p>
          <a:p>
            <a:pPr marL="0" lvl="0" indent="0" algn="l" rtl="0">
              <a:spcBef>
                <a:spcPts val="750"/>
              </a:spcBef>
              <a:spcAft>
                <a:spcPts val="0"/>
              </a:spcAft>
              <a:buNone/>
            </a:pPr>
            <a:r>
              <a:rPr lang="en-US" sz="1600" u="sng">
                <a:solidFill>
                  <a:schemeClr val="hlink"/>
                </a:solidFill>
                <a:hlinkClick r:id="rId23"/>
              </a:rPr>
              <a:t>garcia_maya@cde.state.co.us</a:t>
            </a:r>
            <a:endParaRPr sz="1600"/>
          </a:p>
        </p:txBody>
      </p:sp>
      <p:sp>
        <p:nvSpPr>
          <p:cNvPr id="290" name="Google Shape;290;p29"/>
          <p:cNvSpPr txBox="1">
            <a:spLocks noGrp="1"/>
          </p:cNvSpPr>
          <p:nvPr>
            <p:ph type="body" idx="1"/>
          </p:nvPr>
        </p:nvSpPr>
        <p:spPr>
          <a:xfrm>
            <a:off x="9115850" y="2743947"/>
            <a:ext cx="2945700" cy="1017000"/>
          </a:xfrm>
          <a:prstGeom prst="rect">
            <a:avLst/>
          </a:prstGeom>
        </p:spPr>
        <p:txBody>
          <a:bodyPr spcFirstLastPara="1" wrap="square" lIns="0" tIns="0" rIns="0" bIns="45700" anchor="t" anchorCtr="0">
            <a:noAutofit/>
          </a:bodyPr>
          <a:lstStyle/>
          <a:p>
            <a:pPr marL="0" lvl="0" indent="0" algn="l" rtl="0">
              <a:spcBef>
                <a:spcPts val="750"/>
              </a:spcBef>
              <a:spcAft>
                <a:spcPts val="0"/>
              </a:spcAft>
              <a:buNone/>
            </a:pPr>
            <a:r>
              <a:rPr lang="en-US" sz="1600"/>
              <a:t>Stephanie Hartman, Ph.D.</a:t>
            </a:r>
            <a:endParaRPr sz="1600"/>
          </a:p>
          <a:p>
            <a:pPr marL="0" lvl="0" indent="0" algn="l" rtl="0">
              <a:spcBef>
                <a:spcPts val="750"/>
              </a:spcBef>
              <a:spcAft>
                <a:spcPts val="0"/>
              </a:spcAft>
              <a:buNone/>
            </a:pPr>
            <a:r>
              <a:rPr lang="en-US" sz="1600"/>
              <a:t>Social Studies Specialist</a:t>
            </a:r>
            <a:endParaRPr sz="1600"/>
          </a:p>
          <a:p>
            <a:pPr marL="0" lvl="0" indent="0" algn="l" rtl="0">
              <a:spcBef>
                <a:spcPts val="750"/>
              </a:spcBef>
              <a:spcAft>
                <a:spcPts val="0"/>
              </a:spcAft>
              <a:buNone/>
            </a:pPr>
            <a:r>
              <a:rPr lang="en-US" sz="1600" u="sng">
                <a:solidFill>
                  <a:schemeClr val="hlink"/>
                </a:solidFill>
                <a:hlinkClick r:id="rId24"/>
              </a:rPr>
              <a:t>hartman_s@cde.state.co.us</a:t>
            </a:r>
            <a:endParaRPr sz="1600"/>
          </a:p>
        </p:txBody>
      </p:sp>
      <p:sp>
        <p:nvSpPr>
          <p:cNvPr id="291" name="Google Shape;291;p29"/>
          <p:cNvSpPr txBox="1">
            <a:spLocks noGrp="1"/>
          </p:cNvSpPr>
          <p:nvPr>
            <p:ph type="body" idx="1"/>
          </p:nvPr>
        </p:nvSpPr>
        <p:spPr>
          <a:xfrm>
            <a:off x="9115850" y="3792871"/>
            <a:ext cx="2945700" cy="1017000"/>
          </a:xfrm>
          <a:prstGeom prst="rect">
            <a:avLst/>
          </a:prstGeom>
        </p:spPr>
        <p:txBody>
          <a:bodyPr spcFirstLastPara="1" wrap="square" lIns="0" tIns="0" rIns="0" bIns="45700" anchor="t" anchorCtr="0">
            <a:noAutofit/>
          </a:bodyPr>
          <a:lstStyle/>
          <a:p>
            <a:pPr marL="0" lvl="0" indent="0" algn="l" rtl="0">
              <a:spcBef>
                <a:spcPts val="750"/>
              </a:spcBef>
              <a:spcAft>
                <a:spcPts val="0"/>
              </a:spcAft>
              <a:buNone/>
            </a:pPr>
            <a:r>
              <a:rPr lang="en-US" sz="1600"/>
              <a:t>Donna Goodwin, Ph.D.</a:t>
            </a:r>
            <a:endParaRPr sz="1600"/>
          </a:p>
          <a:p>
            <a:pPr marL="0" lvl="0" indent="0" algn="l" rtl="0">
              <a:spcBef>
                <a:spcPts val="750"/>
              </a:spcBef>
              <a:spcAft>
                <a:spcPts val="0"/>
              </a:spcAft>
              <a:buNone/>
            </a:pPr>
            <a:r>
              <a:rPr lang="en-US" sz="1600"/>
              <a:t>Visual Arts Specialist</a:t>
            </a:r>
            <a:endParaRPr sz="1600"/>
          </a:p>
          <a:p>
            <a:pPr marL="0" lvl="0" indent="0" algn="l" rtl="0">
              <a:spcBef>
                <a:spcPts val="750"/>
              </a:spcBef>
              <a:spcAft>
                <a:spcPts val="0"/>
              </a:spcAft>
              <a:buNone/>
            </a:pPr>
            <a:r>
              <a:rPr lang="en-US" sz="1600" u="sng">
                <a:solidFill>
                  <a:schemeClr val="hlink"/>
                </a:solidFill>
                <a:hlinkClick r:id="rId25"/>
              </a:rPr>
              <a:t>goodwin_d@cde.state.co.us</a:t>
            </a:r>
            <a:endParaRPr sz="1600"/>
          </a:p>
        </p:txBody>
      </p:sp>
      <p:sp>
        <p:nvSpPr>
          <p:cNvPr id="292" name="Google Shape;292;p29"/>
          <p:cNvSpPr txBox="1">
            <a:spLocks noGrp="1"/>
          </p:cNvSpPr>
          <p:nvPr>
            <p:ph type="body" idx="1"/>
          </p:nvPr>
        </p:nvSpPr>
        <p:spPr>
          <a:xfrm>
            <a:off x="9115850" y="4978002"/>
            <a:ext cx="2945700" cy="1237800"/>
          </a:xfrm>
          <a:prstGeom prst="rect">
            <a:avLst/>
          </a:prstGeom>
        </p:spPr>
        <p:txBody>
          <a:bodyPr spcFirstLastPara="1" wrap="square" lIns="0" tIns="0" rIns="0" bIns="45700" anchor="t" anchorCtr="0">
            <a:noAutofit/>
          </a:bodyPr>
          <a:lstStyle/>
          <a:p>
            <a:pPr marL="0" lvl="0" indent="0" algn="l" rtl="0">
              <a:spcBef>
                <a:spcPts val="750"/>
              </a:spcBef>
              <a:spcAft>
                <a:spcPts val="0"/>
              </a:spcAft>
              <a:buNone/>
            </a:pPr>
            <a:r>
              <a:rPr lang="en-US" sz="1600"/>
              <a:t>Vacant</a:t>
            </a:r>
            <a:endParaRPr sz="1600"/>
          </a:p>
          <a:p>
            <a:pPr marL="0" lvl="0" indent="0" algn="l" rtl="0">
              <a:spcBef>
                <a:spcPts val="750"/>
              </a:spcBef>
              <a:spcAft>
                <a:spcPts val="0"/>
              </a:spcAft>
              <a:buNone/>
            </a:pPr>
            <a:r>
              <a:rPr lang="en-US" sz="1600"/>
              <a:t>Financial Literacy Specialist</a:t>
            </a:r>
            <a:endParaRPr sz="1600"/>
          </a:p>
          <a:p>
            <a:pPr marL="0" lvl="0" indent="0" algn="l" rtl="0">
              <a:spcBef>
                <a:spcPts val="750"/>
              </a:spcBef>
              <a:spcAft>
                <a:spcPts val="0"/>
              </a:spcAft>
              <a:buNone/>
            </a:pPr>
            <a:r>
              <a:rPr lang="en-US" sz="1600"/>
              <a:t>World Languages Specialist</a:t>
            </a:r>
            <a:endParaRPr sz="1600"/>
          </a:p>
          <a:p>
            <a:pPr marL="0" lvl="0" indent="0" algn="l" rtl="0">
              <a:spcBef>
                <a:spcPts val="750"/>
              </a:spcBef>
              <a:spcAft>
                <a:spcPts val="0"/>
              </a:spcAft>
              <a:buNone/>
            </a:pPr>
            <a:r>
              <a:rPr lang="en-US" sz="1600" u="sng">
                <a:solidFill>
                  <a:schemeClr val="hlink"/>
                </a:solidFill>
                <a:hlinkClick r:id="rId3"/>
              </a:rPr>
              <a:t>bruno_j@cde.state.co.us</a:t>
            </a:r>
            <a:endParaRPr sz="160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297"/>
        <p:cNvGrpSpPr/>
        <p:nvPr/>
      </p:nvGrpSpPr>
      <p:grpSpPr>
        <a:xfrm>
          <a:off x="0" y="0"/>
          <a:ext cx="0" cy="0"/>
          <a:chOff x="0" y="0"/>
          <a:chExt cx="0" cy="0"/>
        </a:xfrm>
      </p:grpSpPr>
      <p:sp>
        <p:nvSpPr>
          <p:cNvPr id="298" name="Google Shape;298;p30"/>
          <p:cNvSpPr txBox="1">
            <a:spLocks noGrp="1"/>
          </p:cNvSpPr>
          <p:nvPr>
            <p:ph type="title"/>
          </p:nvPr>
        </p:nvSpPr>
        <p:spPr>
          <a:xfrm>
            <a:off x="326926" y="254514"/>
            <a:ext cx="8109300" cy="7563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US"/>
              <a:t>What SIS can offer you</a:t>
            </a:r>
            <a:endParaRPr/>
          </a:p>
        </p:txBody>
      </p:sp>
      <p:sp>
        <p:nvSpPr>
          <p:cNvPr id="299" name="Google Shape;299;p30"/>
          <p:cNvSpPr txBox="1">
            <a:spLocks noGrp="1"/>
          </p:cNvSpPr>
          <p:nvPr>
            <p:ph type="body" idx="1"/>
          </p:nvPr>
        </p:nvSpPr>
        <p:spPr>
          <a:xfrm>
            <a:off x="838200" y="1463050"/>
            <a:ext cx="3995100" cy="4640700"/>
          </a:xfrm>
          <a:prstGeom prst="rect">
            <a:avLst/>
          </a:prstGeom>
        </p:spPr>
        <p:txBody>
          <a:bodyPr spcFirstLastPara="1" wrap="square" lIns="0" tIns="0" rIns="0" bIns="45700" anchor="t" anchorCtr="0">
            <a:noAutofit/>
          </a:bodyPr>
          <a:lstStyle/>
          <a:p>
            <a:pPr marL="457200" lvl="0" indent="-381000" algn="l" rtl="0">
              <a:spcBef>
                <a:spcPts val="750"/>
              </a:spcBef>
              <a:spcAft>
                <a:spcPts val="0"/>
              </a:spcAft>
              <a:buSzPts val="2400"/>
              <a:buChar char="•"/>
            </a:pPr>
            <a:r>
              <a:rPr lang="en-US"/>
              <a:t>Standards implementation help, including:</a:t>
            </a:r>
            <a:endParaRPr/>
          </a:p>
          <a:p>
            <a:pPr marL="914400" lvl="1" indent="-355600" algn="l" rtl="0">
              <a:spcBef>
                <a:spcPts val="0"/>
              </a:spcBef>
              <a:spcAft>
                <a:spcPts val="0"/>
              </a:spcAft>
              <a:buSzPts val="2000"/>
              <a:buChar char="•"/>
            </a:pPr>
            <a:r>
              <a:rPr lang="en-US"/>
              <a:t>disciplinary literacy PD</a:t>
            </a:r>
            <a:endParaRPr/>
          </a:p>
          <a:p>
            <a:pPr marL="914400" lvl="1" indent="-355600" algn="l" rtl="0">
              <a:spcBef>
                <a:spcPts val="0"/>
              </a:spcBef>
              <a:spcAft>
                <a:spcPts val="0"/>
              </a:spcAft>
              <a:buSzPts val="2000"/>
              <a:buChar char="•"/>
            </a:pPr>
            <a:r>
              <a:rPr lang="en-US"/>
              <a:t>standards literacy PD</a:t>
            </a:r>
            <a:endParaRPr/>
          </a:p>
          <a:p>
            <a:pPr marL="914400" lvl="1" indent="-355600" algn="l" rtl="0">
              <a:spcBef>
                <a:spcPts val="0"/>
              </a:spcBef>
              <a:spcAft>
                <a:spcPts val="0"/>
              </a:spcAft>
              <a:buSzPts val="2000"/>
              <a:buChar char="•"/>
            </a:pPr>
            <a:r>
              <a:rPr lang="en-US"/>
              <a:t>curriculum alignment and gap analysis</a:t>
            </a:r>
            <a:endParaRPr/>
          </a:p>
          <a:p>
            <a:pPr marL="914400" lvl="1" indent="-355600" algn="l" rtl="0">
              <a:spcBef>
                <a:spcPts val="0"/>
              </a:spcBef>
              <a:spcAft>
                <a:spcPts val="0"/>
              </a:spcAft>
              <a:buSzPts val="2000"/>
              <a:buChar char="•"/>
            </a:pPr>
            <a:r>
              <a:rPr lang="en-US"/>
              <a:t>instructional alignment</a:t>
            </a:r>
            <a:endParaRPr/>
          </a:p>
          <a:p>
            <a:pPr marL="457200" lvl="0" indent="-381000" algn="l" rtl="0">
              <a:spcBef>
                <a:spcPts val="0"/>
              </a:spcBef>
              <a:spcAft>
                <a:spcPts val="0"/>
              </a:spcAft>
              <a:buSzPts val="2400"/>
              <a:buChar char="•"/>
            </a:pPr>
            <a:r>
              <a:rPr lang="en-US"/>
              <a:t>Best, first instruction PD, including:</a:t>
            </a:r>
            <a:endParaRPr/>
          </a:p>
          <a:p>
            <a:pPr marL="914400" lvl="1" indent="-355600" algn="l" rtl="0">
              <a:spcBef>
                <a:spcPts val="0"/>
              </a:spcBef>
              <a:spcAft>
                <a:spcPts val="0"/>
              </a:spcAft>
              <a:buSzPts val="2000"/>
              <a:buChar char="•"/>
            </a:pPr>
            <a:r>
              <a:rPr lang="en-US"/>
              <a:t>culturally responsive teaching PD</a:t>
            </a:r>
            <a:endParaRPr/>
          </a:p>
          <a:p>
            <a:pPr marL="914400" lvl="1" indent="-355600" algn="l" rtl="0">
              <a:spcBef>
                <a:spcPts val="0"/>
              </a:spcBef>
              <a:spcAft>
                <a:spcPts val="0"/>
              </a:spcAft>
              <a:buSzPts val="2000"/>
              <a:buChar char="•"/>
            </a:pPr>
            <a:r>
              <a:rPr lang="en-US"/>
              <a:t>PD in the practices and strategies for teaching each content area covered by standards</a:t>
            </a:r>
            <a:endParaRPr/>
          </a:p>
          <a:p>
            <a:pPr marL="457200" lvl="0" indent="-381000" algn="l" rtl="0">
              <a:spcBef>
                <a:spcPts val="0"/>
              </a:spcBef>
              <a:spcAft>
                <a:spcPts val="0"/>
              </a:spcAft>
              <a:buSzPts val="2400"/>
              <a:buChar char="•"/>
            </a:pPr>
            <a:r>
              <a:rPr lang="en-US"/>
              <a:t>We reach out through:</a:t>
            </a:r>
            <a:endParaRPr/>
          </a:p>
          <a:p>
            <a:pPr marL="914400" lvl="1" indent="-355600" algn="l" rtl="0">
              <a:spcBef>
                <a:spcPts val="0"/>
              </a:spcBef>
              <a:spcAft>
                <a:spcPts val="0"/>
              </a:spcAft>
              <a:buSzPts val="2000"/>
              <a:buChar char="•"/>
            </a:pPr>
            <a:r>
              <a:rPr lang="en-US"/>
              <a:t>Newsletters (both general and for each content area)</a:t>
            </a:r>
            <a:endParaRPr/>
          </a:p>
          <a:p>
            <a:pPr marL="914400" lvl="1" indent="-355600" algn="l" rtl="0">
              <a:spcBef>
                <a:spcPts val="0"/>
              </a:spcBef>
              <a:spcAft>
                <a:spcPts val="0"/>
              </a:spcAft>
              <a:buSzPts val="2000"/>
              <a:buChar char="•"/>
            </a:pPr>
            <a:r>
              <a:rPr lang="en-US"/>
              <a:t>Webinars</a:t>
            </a:r>
            <a:endParaRPr/>
          </a:p>
          <a:p>
            <a:pPr marL="914400" lvl="1" indent="-355600" algn="l" rtl="0">
              <a:spcBef>
                <a:spcPts val="0"/>
              </a:spcBef>
              <a:spcAft>
                <a:spcPts val="0"/>
              </a:spcAft>
              <a:buSzPts val="2000"/>
              <a:buChar char="•"/>
            </a:pPr>
            <a:r>
              <a:rPr lang="en-US"/>
              <a:t>Podcast</a:t>
            </a:r>
            <a:endParaRPr/>
          </a:p>
        </p:txBody>
      </p:sp>
      <p:sp>
        <p:nvSpPr>
          <p:cNvPr id="300" name="Google Shape;300;p30"/>
          <p:cNvSpPr txBox="1">
            <a:spLocks noGrp="1"/>
          </p:cNvSpPr>
          <p:nvPr>
            <p:ph type="sldNum" idx="12"/>
          </p:nvPr>
        </p:nvSpPr>
        <p:spPr>
          <a:xfrm>
            <a:off x="297428" y="6427021"/>
            <a:ext cx="2743200" cy="365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rgbClr val="000000"/>
              </a:buClr>
              <a:buSzPts val="1200"/>
              <a:buFont typeface="Arial"/>
              <a:buNone/>
            </a:pPr>
            <a:fld id="{00000000-1234-1234-1234-123412341234}" type="slidenum">
              <a:rPr lang="en-US"/>
              <a:t>38</a:t>
            </a:fld>
            <a:endParaRPr/>
          </a:p>
        </p:txBody>
      </p:sp>
      <p:pic>
        <p:nvPicPr>
          <p:cNvPr id="301" name="Google Shape;301;p30">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5126175" y="1486977"/>
            <a:ext cx="5800801" cy="3881223"/>
          </a:xfrm>
          <a:prstGeom prst="rect">
            <a:avLst/>
          </a:prstGeom>
          <a:noFill/>
          <a:ln>
            <a:noFill/>
          </a:ln>
          <a:effectLst>
            <a:outerShdw blurRad="57150" dist="19050" dir="5400000" algn="bl" rotWithShape="0">
              <a:srgbClr val="000000">
                <a:alpha val="50000"/>
              </a:srgbClr>
            </a:outerShdw>
          </a:effectLst>
        </p:spPr>
      </p:pic>
      <p:pic>
        <p:nvPicPr>
          <p:cNvPr id="302" name="Google Shape;302;p30">
            <a:extLst>
              <a:ext uri="{C183D7F6-B498-43B3-948B-1728B52AA6E4}">
                <adec:decorative xmlns:adec="http://schemas.microsoft.com/office/drawing/2017/decorative" val="1"/>
              </a:ext>
            </a:extLst>
          </p:cNvPr>
          <p:cNvPicPr preferRelativeResize="0"/>
          <p:nvPr/>
        </p:nvPicPr>
        <p:blipFill>
          <a:blip r:embed="rId4">
            <a:alphaModFix/>
          </a:blip>
          <a:stretch>
            <a:fillRect/>
          </a:stretch>
        </p:blipFill>
        <p:spPr>
          <a:xfrm>
            <a:off x="6086400" y="2909239"/>
            <a:ext cx="5800801" cy="3881213"/>
          </a:xfrm>
          <a:prstGeom prst="rect">
            <a:avLst/>
          </a:prstGeom>
          <a:noFill/>
          <a:ln>
            <a:noFill/>
          </a:ln>
          <a:effectLst>
            <a:outerShdw blurRad="57150" dist="19050" dir="5400000" algn="bl" rotWithShape="0">
              <a:srgbClr val="000000">
                <a:alpha val="50000"/>
              </a:srgbClr>
            </a:outerShdw>
          </a:effec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306"/>
        <p:cNvGrpSpPr/>
        <p:nvPr/>
      </p:nvGrpSpPr>
      <p:grpSpPr>
        <a:xfrm>
          <a:off x="0" y="0"/>
          <a:ext cx="0" cy="0"/>
          <a:chOff x="0" y="0"/>
          <a:chExt cx="0" cy="0"/>
        </a:xfrm>
      </p:grpSpPr>
      <p:sp>
        <p:nvSpPr>
          <p:cNvPr id="307" name="Google Shape;307;p31"/>
          <p:cNvSpPr txBox="1">
            <a:spLocks noGrp="1"/>
          </p:cNvSpPr>
          <p:nvPr>
            <p:ph type="ctrTitle"/>
          </p:nvPr>
        </p:nvSpPr>
        <p:spPr>
          <a:xfrm>
            <a:off x="914400" y="2595716"/>
            <a:ext cx="10363200" cy="23376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lt1"/>
              </a:buClr>
              <a:buSzPts val="4000"/>
              <a:buFont typeface="Arial"/>
              <a:buNone/>
            </a:pPr>
            <a:r>
              <a:rPr lang="en-US"/>
              <a:t>Updates and Reminders</a:t>
            </a:r>
            <a:endParaRPr/>
          </a:p>
        </p:txBody>
      </p:sp>
      <p:sp>
        <p:nvSpPr>
          <p:cNvPr id="308" name="Google Shape;308;p31"/>
          <p:cNvSpPr txBox="1">
            <a:spLocks noGrp="1"/>
          </p:cNvSpPr>
          <p:nvPr>
            <p:ph type="sldNum" idx="12"/>
          </p:nvPr>
        </p:nvSpPr>
        <p:spPr>
          <a:xfrm>
            <a:off x="297428" y="6427021"/>
            <a:ext cx="2743200" cy="3651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200"/>
              <a:buNone/>
            </a:pPr>
            <a:fld id="{00000000-1234-1234-1234-123412341234}" type="slidenum">
              <a:rPr lang="en-US"/>
              <a:t>39</a:t>
            </a:fld>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321"/>
        <p:cNvGrpSpPr/>
        <p:nvPr/>
      </p:nvGrpSpPr>
      <p:grpSpPr>
        <a:xfrm>
          <a:off x="0" y="0"/>
          <a:ext cx="0" cy="0"/>
          <a:chOff x="0" y="0"/>
          <a:chExt cx="0" cy="0"/>
        </a:xfrm>
      </p:grpSpPr>
      <p:sp>
        <p:nvSpPr>
          <p:cNvPr id="322" name="Google Shape;322;p33"/>
          <p:cNvSpPr txBox="1">
            <a:spLocks noGrp="1"/>
          </p:cNvSpPr>
          <p:nvPr>
            <p:ph type="title"/>
          </p:nvPr>
        </p:nvSpPr>
        <p:spPr>
          <a:xfrm>
            <a:off x="326926" y="254514"/>
            <a:ext cx="8109300" cy="756300"/>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SzPts val="2400"/>
              <a:buNone/>
            </a:pPr>
            <a:r>
              <a:rPr lang="en-US"/>
              <a:t>Reminders</a:t>
            </a:r>
            <a:endParaRPr/>
          </a:p>
        </p:txBody>
      </p:sp>
      <p:sp>
        <p:nvSpPr>
          <p:cNvPr id="323" name="Google Shape;323;p33"/>
          <p:cNvSpPr txBox="1">
            <a:spLocks noGrp="1"/>
          </p:cNvSpPr>
          <p:nvPr>
            <p:ph type="body" idx="1"/>
          </p:nvPr>
        </p:nvSpPr>
        <p:spPr>
          <a:xfrm>
            <a:off x="838200" y="1463040"/>
            <a:ext cx="10515600" cy="4640700"/>
          </a:xfrm>
          <a:prstGeom prst="rect">
            <a:avLst/>
          </a:prstGeom>
          <a:noFill/>
          <a:ln>
            <a:noFill/>
          </a:ln>
        </p:spPr>
        <p:txBody>
          <a:bodyPr spcFirstLastPara="1" wrap="square" lIns="0" tIns="0" rIns="0" bIns="45700" anchor="t" anchorCtr="0">
            <a:noAutofit/>
          </a:bodyPr>
          <a:lstStyle/>
          <a:p>
            <a:pPr marL="0" lvl="0" indent="0" algn="l" rtl="0">
              <a:lnSpc>
                <a:spcPct val="90000"/>
              </a:lnSpc>
              <a:spcBef>
                <a:spcPts val="750"/>
              </a:spcBef>
              <a:spcAft>
                <a:spcPts val="0"/>
              </a:spcAft>
              <a:buSzPts val="2400"/>
              <a:buNone/>
            </a:pPr>
            <a:r>
              <a:rPr lang="en-US" sz="2000" b="1" dirty="0">
                <a:solidFill>
                  <a:srgbClr val="CC0000"/>
                </a:solidFill>
              </a:rPr>
              <a:t>ESSER II Application is closing in a week – September 30, 2021. </a:t>
            </a:r>
          </a:p>
          <a:p>
            <a:pPr marL="0" lvl="0" indent="0" algn="l" rtl="0">
              <a:lnSpc>
                <a:spcPct val="90000"/>
              </a:lnSpc>
              <a:spcBef>
                <a:spcPts val="750"/>
              </a:spcBef>
              <a:spcAft>
                <a:spcPts val="0"/>
              </a:spcAft>
              <a:buSzPts val="2400"/>
              <a:buNone/>
            </a:pPr>
            <a:endParaRPr lang="en-US" sz="2000" b="1" dirty="0">
              <a:solidFill>
                <a:srgbClr val="CC0000"/>
              </a:solidFill>
            </a:endParaRPr>
          </a:p>
          <a:p>
            <a:pPr marL="0" lvl="0" indent="0" algn="l" rtl="0">
              <a:lnSpc>
                <a:spcPct val="90000"/>
              </a:lnSpc>
              <a:spcBef>
                <a:spcPts val="750"/>
              </a:spcBef>
              <a:spcAft>
                <a:spcPts val="0"/>
              </a:spcAft>
              <a:buSzPts val="2400"/>
              <a:buNone/>
            </a:pPr>
            <a:r>
              <a:rPr lang="en-US" sz="2000" b="1" dirty="0">
                <a:solidFill>
                  <a:srgbClr val="CC0000"/>
                </a:solidFill>
              </a:rPr>
              <a:t>Please help us ensure we’ve reached the AU’s that have been allocated ESSER II funds. </a:t>
            </a:r>
            <a:endParaRPr sz="2000" b="1" dirty="0">
              <a:solidFill>
                <a:srgbClr val="CC0000"/>
              </a:solidFill>
            </a:endParaRPr>
          </a:p>
        </p:txBody>
      </p:sp>
      <p:sp>
        <p:nvSpPr>
          <p:cNvPr id="324" name="Google Shape;324;p33"/>
          <p:cNvSpPr txBox="1">
            <a:spLocks noGrp="1"/>
          </p:cNvSpPr>
          <p:nvPr>
            <p:ph type="sldNum" idx="12"/>
          </p:nvPr>
        </p:nvSpPr>
        <p:spPr>
          <a:xfrm>
            <a:off x="297428" y="6427021"/>
            <a:ext cx="2743200" cy="3651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rgbClr val="000000"/>
              </a:buClr>
              <a:buSzPts val="1200"/>
              <a:buFont typeface="Arial"/>
              <a:buNone/>
            </a:pPr>
            <a:fld id="{00000000-1234-1234-1234-123412341234}" type="slidenum">
              <a:rPr lang="en-US"/>
              <a:t>40</a:t>
            </a:fld>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328"/>
        <p:cNvGrpSpPr/>
        <p:nvPr/>
      </p:nvGrpSpPr>
      <p:grpSpPr>
        <a:xfrm>
          <a:off x="0" y="0"/>
          <a:ext cx="0" cy="0"/>
          <a:chOff x="0" y="0"/>
          <a:chExt cx="0" cy="0"/>
        </a:xfrm>
      </p:grpSpPr>
      <p:sp>
        <p:nvSpPr>
          <p:cNvPr id="329" name="Google Shape;329;p34"/>
          <p:cNvSpPr txBox="1">
            <a:spLocks noGrp="1"/>
          </p:cNvSpPr>
          <p:nvPr>
            <p:ph type="title"/>
          </p:nvPr>
        </p:nvSpPr>
        <p:spPr>
          <a:xfrm>
            <a:off x="326926" y="254514"/>
            <a:ext cx="8109153" cy="756418"/>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lt1"/>
              </a:buClr>
              <a:buSzPts val="2400"/>
              <a:buFont typeface="Arial"/>
              <a:buNone/>
            </a:pPr>
            <a:r>
              <a:rPr lang="en-US"/>
              <a:t>Reminder and Upcoming Topics! </a:t>
            </a:r>
            <a:endParaRPr/>
          </a:p>
        </p:txBody>
      </p:sp>
      <p:sp>
        <p:nvSpPr>
          <p:cNvPr id="330" name="Google Shape;330;p34"/>
          <p:cNvSpPr txBox="1">
            <a:spLocks noGrp="1"/>
          </p:cNvSpPr>
          <p:nvPr>
            <p:ph type="body" idx="1"/>
          </p:nvPr>
        </p:nvSpPr>
        <p:spPr>
          <a:xfrm>
            <a:off x="838200" y="1463040"/>
            <a:ext cx="10515600" cy="4640674"/>
          </a:xfrm>
          <a:prstGeom prst="rect">
            <a:avLst/>
          </a:prstGeom>
          <a:noFill/>
          <a:ln>
            <a:noFill/>
          </a:ln>
        </p:spPr>
        <p:txBody>
          <a:bodyPr spcFirstLastPara="1" wrap="square" lIns="0" tIns="0" rIns="0" bIns="45700" anchor="t" anchorCtr="0">
            <a:noAutofit/>
          </a:bodyPr>
          <a:lstStyle/>
          <a:p>
            <a:pPr marL="342900" lvl="0" indent="-285750" algn="l" rtl="0">
              <a:lnSpc>
                <a:spcPct val="90000"/>
              </a:lnSpc>
              <a:spcBef>
                <a:spcPts val="750"/>
              </a:spcBef>
              <a:spcAft>
                <a:spcPts val="0"/>
              </a:spcAft>
              <a:buClr>
                <a:srgbClr val="00953A"/>
              </a:buClr>
              <a:buSzPts val="2400"/>
              <a:buChar char="•"/>
            </a:pPr>
            <a:r>
              <a:rPr lang="en-US" b="1">
                <a:solidFill>
                  <a:srgbClr val="00953A"/>
                </a:solidFill>
              </a:rPr>
              <a:t>09/30/21 ~ Maintenance of Equity ~ BruMan</a:t>
            </a:r>
            <a:endParaRPr b="1">
              <a:solidFill>
                <a:srgbClr val="00953A"/>
              </a:solidFill>
            </a:endParaRPr>
          </a:p>
          <a:p>
            <a:pPr marL="342900" lvl="0" indent="-285750" algn="l" rtl="0">
              <a:lnSpc>
                <a:spcPct val="90000"/>
              </a:lnSpc>
              <a:spcBef>
                <a:spcPts val="750"/>
              </a:spcBef>
              <a:spcAft>
                <a:spcPts val="0"/>
              </a:spcAft>
              <a:buClr>
                <a:schemeClr val="dk1"/>
              </a:buClr>
              <a:buSzPts val="2400"/>
              <a:buChar char="•"/>
            </a:pPr>
            <a:r>
              <a:rPr lang="en-US"/>
              <a:t>10/07/21 ~ ESSER Program Monitoring – How to Prep ~ Program Office ESSER Team</a:t>
            </a:r>
            <a:endParaRPr/>
          </a:p>
          <a:p>
            <a:pPr marL="342900" lvl="0" indent="-285750" algn="l" rtl="0">
              <a:lnSpc>
                <a:spcPct val="90000"/>
              </a:lnSpc>
              <a:spcBef>
                <a:spcPts val="750"/>
              </a:spcBef>
              <a:spcAft>
                <a:spcPts val="0"/>
              </a:spcAft>
              <a:buClr>
                <a:schemeClr val="dk1"/>
              </a:buClr>
              <a:buSzPts val="2400"/>
              <a:buChar char="•"/>
            </a:pPr>
            <a:r>
              <a:rPr lang="en-US"/>
              <a:t>10/14/21 ~ ESSER Fiscal Monitoring – How to Prep ~ Grants Fiscal Unit ESSER Team </a:t>
            </a:r>
            <a:endParaRPr/>
          </a:p>
          <a:p>
            <a:pPr marL="342900" lvl="0" indent="-133350" algn="l" rtl="0">
              <a:lnSpc>
                <a:spcPct val="90000"/>
              </a:lnSpc>
              <a:spcBef>
                <a:spcPts val="750"/>
              </a:spcBef>
              <a:spcAft>
                <a:spcPts val="0"/>
              </a:spcAft>
              <a:buClr>
                <a:schemeClr val="dk1"/>
              </a:buClr>
              <a:buSzPts val="2400"/>
              <a:buNone/>
            </a:pPr>
            <a:endParaRPr/>
          </a:p>
          <a:p>
            <a:pPr marL="57150" lvl="0" indent="0" algn="l" rtl="0">
              <a:lnSpc>
                <a:spcPct val="90000"/>
              </a:lnSpc>
              <a:spcBef>
                <a:spcPts val="750"/>
              </a:spcBef>
              <a:spcAft>
                <a:spcPts val="0"/>
              </a:spcAft>
              <a:buSzPts val="2400"/>
              <a:buNone/>
            </a:pPr>
            <a:endParaRPr/>
          </a:p>
        </p:txBody>
      </p:sp>
      <p:sp>
        <p:nvSpPr>
          <p:cNvPr id="331" name="Google Shape;331;p34"/>
          <p:cNvSpPr txBox="1">
            <a:spLocks noGrp="1"/>
          </p:cNvSpPr>
          <p:nvPr>
            <p:ph type="sldNum" idx="12"/>
          </p:nvPr>
        </p:nvSpPr>
        <p:spPr>
          <a:xfrm>
            <a:off x="297428" y="6427021"/>
            <a:ext cx="2743200" cy="365125"/>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200"/>
              <a:buNone/>
            </a:pPr>
            <a:fld id="{00000000-1234-1234-1234-123412341234}" type="slidenum">
              <a:rPr lang="en-US"/>
              <a:t>41</a:t>
            </a:fld>
            <a:endParaRPr/>
          </a:p>
        </p:txBody>
      </p:sp>
      <p:pic>
        <p:nvPicPr>
          <p:cNvPr id="332" name="Google Shape;332;p34" descr="Text, whiteboard&#10;&#10;Description automatically generated"/>
          <p:cNvPicPr preferRelativeResize="0"/>
          <p:nvPr/>
        </p:nvPicPr>
        <p:blipFill rotWithShape="1">
          <a:blip r:embed="rId3">
            <a:alphaModFix/>
          </a:blip>
          <a:srcRect/>
          <a:stretch/>
        </p:blipFill>
        <p:spPr>
          <a:xfrm>
            <a:off x="4348649" y="3783377"/>
            <a:ext cx="3494702" cy="2329801"/>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336"/>
        <p:cNvGrpSpPr/>
        <p:nvPr/>
      </p:nvGrpSpPr>
      <p:grpSpPr>
        <a:xfrm>
          <a:off x="0" y="0"/>
          <a:ext cx="0" cy="0"/>
          <a:chOff x="0" y="0"/>
          <a:chExt cx="0" cy="0"/>
        </a:xfrm>
      </p:grpSpPr>
      <p:sp>
        <p:nvSpPr>
          <p:cNvPr id="337" name="Google Shape;337;p35"/>
          <p:cNvSpPr txBox="1">
            <a:spLocks noGrp="1"/>
          </p:cNvSpPr>
          <p:nvPr>
            <p:ph type="ctrTitle"/>
          </p:nvPr>
        </p:nvSpPr>
        <p:spPr>
          <a:xfrm>
            <a:off x="914400" y="2595716"/>
            <a:ext cx="10363200" cy="233762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SzPts val="4000"/>
              <a:buNone/>
            </a:pPr>
            <a:r>
              <a:rPr lang="en-US" sz="3200"/>
              <a:t>Questions?</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341"/>
        <p:cNvGrpSpPr/>
        <p:nvPr/>
      </p:nvGrpSpPr>
      <p:grpSpPr>
        <a:xfrm>
          <a:off x="0" y="0"/>
          <a:ext cx="0" cy="0"/>
          <a:chOff x="0" y="0"/>
          <a:chExt cx="0" cy="0"/>
        </a:xfrm>
      </p:grpSpPr>
      <p:sp>
        <p:nvSpPr>
          <p:cNvPr id="342" name="Google Shape;342;p36"/>
          <p:cNvSpPr txBox="1">
            <a:spLocks noGrp="1"/>
          </p:cNvSpPr>
          <p:nvPr>
            <p:ph type="ctrTitle"/>
          </p:nvPr>
        </p:nvSpPr>
        <p:spPr>
          <a:xfrm>
            <a:off x="914400" y="1900989"/>
            <a:ext cx="10363200" cy="303234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lt1"/>
              </a:buClr>
              <a:buSzPts val="4000"/>
              <a:buFont typeface="Arial"/>
              <a:buNone/>
            </a:pPr>
            <a:r>
              <a:rPr lang="en-US"/>
              <a:t>Thank you! </a:t>
            </a:r>
            <a:br>
              <a:rPr lang="en-US"/>
            </a:br>
            <a:br>
              <a:rPr lang="en-US"/>
            </a:br>
            <a:r>
              <a:rPr lang="en-US"/>
              <a:t>Enjoy the Breakout Room Conversation! </a:t>
            </a:r>
            <a:br>
              <a:rPr lang="en-US"/>
            </a:br>
            <a:br>
              <a:rPr lang="en-US"/>
            </a:br>
            <a:r>
              <a:rPr lang="en-US"/>
              <a:t>We’ll See You Next Week!</a:t>
            </a:r>
            <a:endParaRPr/>
          </a:p>
        </p:txBody>
      </p:sp>
      <p:sp>
        <p:nvSpPr>
          <p:cNvPr id="343" name="Google Shape;343;p36"/>
          <p:cNvSpPr txBox="1">
            <a:spLocks noGrp="1"/>
          </p:cNvSpPr>
          <p:nvPr>
            <p:ph type="sldNum" idx="12"/>
          </p:nvPr>
        </p:nvSpPr>
        <p:spPr>
          <a:xfrm>
            <a:off x="297428" y="6427021"/>
            <a:ext cx="2743200" cy="365125"/>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200"/>
              <a:buNone/>
            </a:pPr>
            <a:fld id="{00000000-1234-1234-1234-123412341234}" type="slidenum">
              <a:rPr lang="en-US"/>
              <a:t>43</a:t>
            </a:fld>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347"/>
        <p:cNvGrpSpPr/>
        <p:nvPr/>
      </p:nvGrpSpPr>
      <p:grpSpPr>
        <a:xfrm>
          <a:off x="0" y="0"/>
          <a:ext cx="0" cy="0"/>
          <a:chOff x="0" y="0"/>
          <a:chExt cx="0" cy="0"/>
        </a:xfrm>
      </p:grpSpPr>
      <p:sp>
        <p:nvSpPr>
          <p:cNvPr id="348" name="Google Shape;348;p37"/>
          <p:cNvSpPr txBox="1">
            <a:spLocks noGrp="1"/>
          </p:cNvSpPr>
          <p:nvPr>
            <p:ph type="title"/>
          </p:nvPr>
        </p:nvSpPr>
        <p:spPr>
          <a:xfrm>
            <a:off x="4268481" y="1004889"/>
            <a:ext cx="3951789" cy="668655"/>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lt1"/>
              </a:buClr>
              <a:buSzPts val="2400"/>
              <a:buFont typeface="Arial"/>
              <a:buNone/>
            </a:pPr>
            <a:br>
              <a:rPr lang="en-US"/>
            </a:br>
            <a:r>
              <a:rPr lang="en-US"/>
              <a:t>CDE Team!</a:t>
            </a:r>
            <a:endParaRPr/>
          </a:p>
        </p:txBody>
      </p:sp>
      <p:sp>
        <p:nvSpPr>
          <p:cNvPr id="349" name="Google Shape;349;p37">
            <a:extLst>
              <a:ext uri="{C183D7F6-B498-43B3-948B-1728B52AA6E4}">
                <adec:decorative xmlns:adec="http://schemas.microsoft.com/office/drawing/2017/decorative" val="1"/>
              </a:ext>
            </a:extLst>
          </p:cNvPr>
          <p:cNvSpPr/>
          <p:nvPr/>
        </p:nvSpPr>
        <p:spPr>
          <a:xfrm>
            <a:off x="0" y="1204913"/>
            <a:ext cx="2550549" cy="1426528"/>
          </a:xfrm>
          <a:custGeom>
            <a:avLst/>
            <a:gdLst/>
            <a:ahLst/>
            <a:cxnLst/>
            <a:rect l="l" t="t" r="r" b="b"/>
            <a:pathLst>
              <a:path w="1764099" h="1558212" extrusionOk="0">
                <a:moveTo>
                  <a:pt x="0" y="0"/>
                </a:moveTo>
                <a:lnTo>
                  <a:pt x="1764099" y="0"/>
                </a:lnTo>
                <a:lnTo>
                  <a:pt x="1042087" y="1558212"/>
                </a:lnTo>
                <a:lnTo>
                  <a:pt x="0" y="1558212"/>
                </a:lnTo>
                <a:close/>
              </a:path>
            </a:pathLst>
          </a:custGeom>
          <a:solidFill>
            <a:schemeClr val="accent4"/>
          </a:solidFill>
          <a:ln>
            <a:noFill/>
          </a:ln>
        </p:spPr>
        <p:txBody>
          <a:bodyPr spcFirstLastPara="1" wrap="square" lIns="51425" tIns="25700" rIns="51425" bIns="25700" anchor="ctr" anchorCtr="0">
            <a:noAutofit/>
          </a:bodyPr>
          <a:lstStyle/>
          <a:p>
            <a:pPr marL="0" marR="0" lvl="0" indent="0" algn="ctr" rtl="0">
              <a:lnSpc>
                <a:spcPct val="100000"/>
              </a:lnSpc>
              <a:spcBef>
                <a:spcPts val="0"/>
              </a:spcBef>
              <a:spcAft>
                <a:spcPts val="0"/>
              </a:spcAft>
              <a:buClr>
                <a:srgbClr val="000000"/>
              </a:buClr>
              <a:buSzPts val="1013"/>
              <a:buFont typeface="Arial"/>
              <a:buNone/>
            </a:pPr>
            <a:endParaRPr sz="1013" b="0" i="0" u="none" strike="noStrike" cap="none">
              <a:solidFill>
                <a:schemeClr val="lt1"/>
              </a:solidFill>
              <a:latin typeface="Calibri"/>
              <a:ea typeface="Calibri"/>
              <a:cs typeface="Calibri"/>
              <a:sym typeface="Calibri"/>
            </a:endParaRPr>
          </a:p>
        </p:txBody>
      </p:sp>
      <p:sp>
        <p:nvSpPr>
          <p:cNvPr id="350" name="Google Shape;350;p37" descr=" CDE team introductions and contact information."/>
          <p:cNvSpPr/>
          <p:nvPr/>
        </p:nvSpPr>
        <p:spPr>
          <a:xfrm>
            <a:off x="286993" y="1206182"/>
            <a:ext cx="11618015" cy="5560378"/>
          </a:xfrm>
          <a:custGeom>
            <a:avLst/>
            <a:gdLst/>
            <a:ahLst/>
            <a:cxnLst/>
            <a:rect l="l" t="t" r="r" b="b"/>
            <a:pathLst>
              <a:path w="12191999" h="5166360" extrusionOk="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019"/>
            </a:srgbClr>
          </a:solidFill>
          <a:ln>
            <a:noFill/>
          </a:ln>
        </p:spPr>
        <p:txBody>
          <a:bodyPr spcFirstLastPara="1" wrap="square" lIns="51425" tIns="25700" rIns="51425" bIns="2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lt1"/>
              </a:solidFill>
              <a:latin typeface="Calibri"/>
              <a:ea typeface="Calibri"/>
              <a:cs typeface="Calibri"/>
              <a:sym typeface="Calibri"/>
            </a:endParaRPr>
          </a:p>
        </p:txBody>
      </p:sp>
      <p:sp>
        <p:nvSpPr>
          <p:cNvPr id="351" name="Google Shape;351;p37">
            <a:extLst>
              <a:ext uri="{C183D7F6-B498-43B3-948B-1728B52AA6E4}">
                <adec:decorative xmlns:adec="http://schemas.microsoft.com/office/drawing/2017/decorative" val="1"/>
              </a:ext>
            </a:extLst>
          </p:cNvPr>
          <p:cNvSpPr/>
          <p:nvPr/>
        </p:nvSpPr>
        <p:spPr>
          <a:xfrm>
            <a:off x="286993" y="1809969"/>
            <a:ext cx="1849120" cy="3238062"/>
          </a:xfrm>
          <a:custGeom>
            <a:avLst/>
            <a:gdLst/>
            <a:ahLst/>
            <a:cxnLst/>
            <a:rect l="l" t="t" r="r" b="b"/>
            <a:pathLst>
              <a:path w="971654" h="2096979" extrusionOk="0">
                <a:moveTo>
                  <a:pt x="0" y="0"/>
                </a:moveTo>
                <a:lnTo>
                  <a:pt x="971654" y="0"/>
                </a:lnTo>
                <a:lnTo>
                  <a:pt x="0" y="2096979"/>
                </a:lnTo>
                <a:close/>
              </a:path>
            </a:pathLst>
          </a:custGeom>
          <a:solidFill>
            <a:srgbClr val="404040"/>
          </a:solidFill>
          <a:ln>
            <a:noFill/>
          </a:ln>
        </p:spPr>
        <p:txBody>
          <a:bodyPr spcFirstLastPara="1" wrap="square" lIns="51425" tIns="25700" rIns="51425" bIns="25700" anchor="ctr" anchorCtr="0">
            <a:noAutofit/>
          </a:bodyPr>
          <a:lstStyle/>
          <a:p>
            <a:pPr marL="0" marR="0" lvl="0" indent="0" algn="ctr" rtl="0">
              <a:lnSpc>
                <a:spcPct val="100000"/>
              </a:lnSpc>
              <a:spcBef>
                <a:spcPts val="0"/>
              </a:spcBef>
              <a:spcAft>
                <a:spcPts val="0"/>
              </a:spcAft>
              <a:buClr>
                <a:srgbClr val="000000"/>
              </a:buClr>
              <a:buSzPts val="1013"/>
              <a:buFont typeface="Arial"/>
              <a:buNone/>
            </a:pPr>
            <a:endParaRPr sz="1013" b="0" i="0" u="none" strike="noStrike" cap="none">
              <a:solidFill>
                <a:schemeClr val="lt1"/>
              </a:solidFill>
              <a:latin typeface="Calibri"/>
              <a:ea typeface="Calibri"/>
              <a:cs typeface="Calibri"/>
              <a:sym typeface="Calibri"/>
            </a:endParaRPr>
          </a:p>
        </p:txBody>
      </p:sp>
      <p:sp>
        <p:nvSpPr>
          <p:cNvPr id="352" name="Google Shape;352;p37"/>
          <p:cNvSpPr txBox="1">
            <a:spLocks noGrp="1"/>
          </p:cNvSpPr>
          <p:nvPr>
            <p:ph type="body" idx="1"/>
          </p:nvPr>
        </p:nvSpPr>
        <p:spPr>
          <a:xfrm>
            <a:off x="2255519" y="1339216"/>
            <a:ext cx="4814183" cy="4880927"/>
          </a:xfrm>
          <a:prstGeom prst="rect">
            <a:avLst/>
          </a:prstGeom>
          <a:noFill/>
          <a:ln>
            <a:noFill/>
          </a:ln>
        </p:spPr>
        <p:txBody>
          <a:bodyPr spcFirstLastPara="1" wrap="square" lIns="0" tIns="0" rIns="0" bIns="25700" anchor="t" anchorCtr="0">
            <a:noAutofit/>
          </a:bodyPr>
          <a:lstStyle/>
          <a:p>
            <a:pPr marL="0" lvl="0" indent="0" algn="ctr" rtl="0">
              <a:lnSpc>
                <a:spcPct val="90000"/>
              </a:lnSpc>
              <a:spcBef>
                <a:spcPts val="750"/>
              </a:spcBef>
              <a:spcAft>
                <a:spcPts val="0"/>
              </a:spcAft>
              <a:buSzPts val="1500"/>
              <a:buNone/>
            </a:pPr>
            <a:r>
              <a:rPr lang="en-US" sz="1600" b="1" u="sng"/>
              <a:t>ESSER/ESEA Program Partners</a:t>
            </a:r>
            <a:endParaRPr sz="3200"/>
          </a:p>
          <a:p>
            <a:pPr marL="128588" lvl="0" indent="-128588" algn="l" rtl="0">
              <a:lnSpc>
                <a:spcPct val="90000"/>
              </a:lnSpc>
              <a:spcBef>
                <a:spcPts val="750"/>
              </a:spcBef>
              <a:spcAft>
                <a:spcPts val="0"/>
              </a:spcAft>
              <a:buSzPts val="1500"/>
              <a:buChar char="•"/>
            </a:pPr>
            <a:r>
              <a:rPr lang="en-US" sz="1600"/>
              <a:t>Nazie Mohajeri-Nelson, Director of ESEA Office (</a:t>
            </a:r>
            <a:r>
              <a:rPr lang="en-US" sz="1600" u="sng">
                <a:solidFill>
                  <a:schemeClr val="hlink"/>
                </a:solidFill>
                <a:hlinkClick r:id="rId3"/>
              </a:rPr>
              <a:t>mohajeri-nelson_n@cde.state.co.us</a:t>
            </a:r>
            <a:r>
              <a:rPr lang="en-US" sz="1600"/>
              <a:t>) </a:t>
            </a:r>
            <a:endParaRPr/>
          </a:p>
          <a:p>
            <a:pPr marL="128588" lvl="0" indent="-128588" algn="l" rtl="0">
              <a:lnSpc>
                <a:spcPct val="90000"/>
              </a:lnSpc>
              <a:spcBef>
                <a:spcPts val="750"/>
              </a:spcBef>
              <a:spcAft>
                <a:spcPts val="0"/>
              </a:spcAft>
              <a:buSzPts val="1500"/>
              <a:buChar char="•"/>
            </a:pPr>
            <a:r>
              <a:rPr lang="en-US" sz="1600"/>
              <a:t>DeLilah Collins, Assistant Director of ESEA Office (</a:t>
            </a:r>
            <a:r>
              <a:rPr lang="en-US" sz="1600" u="sng">
                <a:solidFill>
                  <a:schemeClr val="hlink"/>
                </a:solidFill>
                <a:hlinkClick r:id="rId4"/>
              </a:rPr>
              <a:t>collins_d@cde.state.co.us</a:t>
            </a:r>
            <a:r>
              <a:rPr lang="en-US" sz="1600"/>
              <a:t>) </a:t>
            </a:r>
            <a:endParaRPr/>
          </a:p>
          <a:p>
            <a:pPr marL="128588" lvl="0" indent="-128588" algn="l" rtl="0">
              <a:lnSpc>
                <a:spcPct val="90000"/>
              </a:lnSpc>
              <a:spcBef>
                <a:spcPts val="750"/>
              </a:spcBef>
              <a:spcAft>
                <a:spcPts val="0"/>
              </a:spcAft>
              <a:buSzPts val="1500"/>
              <a:buChar char="•"/>
            </a:pPr>
            <a:r>
              <a:rPr lang="en-US" sz="1600" u="sng">
                <a:solidFill>
                  <a:schemeClr val="hlink"/>
                </a:solidFill>
                <a:hlinkClick r:id="rId5"/>
              </a:rPr>
              <a:t>ESEA Regional Contacts </a:t>
            </a:r>
            <a:r>
              <a:rPr lang="en-US" sz="1600"/>
              <a:t>assigned by district</a:t>
            </a:r>
            <a:endParaRPr/>
          </a:p>
          <a:p>
            <a:pPr marL="471488" lvl="1" indent="-128587" algn="l" rtl="0">
              <a:lnSpc>
                <a:spcPct val="90000"/>
              </a:lnSpc>
              <a:spcBef>
                <a:spcPts val="375"/>
              </a:spcBef>
              <a:spcAft>
                <a:spcPts val="0"/>
              </a:spcAft>
              <a:buSzPts val="1500"/>
              <a:buChar char="•"/>
            </a:pPr>
            <a:r>
              <a:rPr lang="en-US" sz="1300"/>
              <a:t>Title I: Laura Meushaw, Kathryn Wisner, Niko Kaloudis</a:t>
            </a:r>
            <a:endParaRPr sz="1000"/>
          </a:p>
          <a:p>
            <a:pPr marL="471488" lvl="1" indent="-128587" algn="l" rtl="0">
              <a:lnSpc>
                <a:spcPct val="90000"/>
              </a:lnSpc>
              <a:spcBef>
                <a:spcPts val="375"/>
              </a:spcBef>
              <a:spcAft>
                <a:spcPts val="0"/>
              </a:spcAft>
              <a:buSzPts val="1500"/>
              <a:buChar char="•"/>
            </a:pPr>
            <a:r>
              <a:rPr lang="en-US" sz="1300"/>
              <a:t>Title II: Jeremy Meredith, Niko Kaloudis</a:t>
            </a:r>
            <a:endParaRPr sz="1000"/>
          </a:p>
          <a:p>
            <a:pPr marL="471488" lvl="1" indent="-128587" algn="l" rtl="0">
              <a:lnSpc>
                <a:spcPct val="90000"/>
              </a:lnSpc>
              <a:spcBef>
                <a:spcPts val="375"/>
              </a:spcBef>
              <a:spcAft>
                <a:spcPts val="0"/>
              </a:spcAft>
              <a:buSzPts val="1500"/>
              <a:buChar char="•"/>
            </a:pPr>
            <a:r>
              <a:rPr lang="en-US" sz="1300"/>
              <a:t>Title III: Lorenzo Moreno, Kathryn Wisner</a:t>
            </a:r>
            <a:endParaRPr/>
          </a:p>
          <a:p>
            <a:pPr marL="471488" lvl="1" indent="-128587" algn="l" rtl="0">
              <a:lnSpc>
                <a:spcPct val="90000"/>
              </a:lnSpc>
              <a:spcBef>
                <a:spcPts val="375"/>
              </a:spcBef>
              <a:spcAft>
                <a:spcPts val="0"/>
              </a:spcAft>
              <a:buSzPts val="1500"/>
              <a:buChar char="•"/>
            </a:pPr>
            <a:r>
              <a:rPr lang="en-US" sz="1300"/>
              <a:t>Title IV: Tammy Giessinger, Michelle Prael</a:t>
            </a:r>
            <a:endParaRPr/>
          </a:p>
          <a:p>
            <a:pPr marL="471488" lvl="1" indent="-128587" algn="l" rtl="0">
              <a:lnSpc>
                <a:spcPct val="90000"/>
              </a:lnSpc>
              <a:spcBef>
                <a:spcPts val="375"/>
              </a:spcBef>
              <a:spcAft>
                <a:spcPts val="0"/>
              </a:spcAft>
              <a:buSzPts val="1500"/>
              <a:buChar char="•"/>
            </a:pPr>
            <a:r>
              <a:rPr lang="en-US" sz="1300"/>
              <a:t>Title V: Kristen Collins</a:t>
            </a:r>
            <a:endParaRPr/>
          </a:p>
          <a:p>
            <a:pPr marL="128588" lvl="0" indent="-128588" algn="l" rtl="0">
              <a:lnSpc>
                <a:spcPct val="90000"/>
              </a:lnSpc>
              <a:spcBef>
                <a:spcPts val="750"/>
              </a:spcBef>
              <a:spcAft>
                <a:spcPts val="0"/>
              </a:spcAft>
              <a:buSzPts val="1500"/>
              <a:buChar char="•"/>
            </a:pPr>
            <a:r>
              <a:rPr lang="en-US" sz="1600"/>
              <a:t>ESSER Team</a:t>
            </a:r>
            <a:endParaRPr/>
          </a:p>
          <a:p>
            <a:pPr marL="471488" lvl="1" indent="-128587" algn="l" rtl="0">
              <a:lnSpc>
                <a:spcPct val="90000"/>
              </a:lnSpc>
              <a:spcBef>
                <a:spcPts val="375"/>
              </a:spcBef>
              <a:spcAft>
                <a:spcPts val="0"/>
              </a:spcAft>
              <a:buSzPts val="1500"/>
              <a:buChar char="•"/>
            </a:pPr>
            <a:r>
              <a:rPr lang="en-US" sz="1200"/>
              <a:t>Kristin Crumley, ESSER Monitoring Specialist (</a:t>
            </a:r>
            <a:r>
              <a:rPr lang="en-US" sz="1200" u="sng">
                <a:solidFill>
                  <a:schemeClr val="hlink"/>
                </a:solidFill>
                <a:hlinkClick r:id="rId6"/>
              </a:rPr>
              <a:t>Crumley_k@cde.state.co.us</a:t>
            </a:r>
            <a:r>
              <a:rPr lang="en-US" sz="1200"/>
              <a:t>) </a:t>
            </a:r>
            <a:endParaRPr/>
          </a:p>
          <a:p>
            <a:pPr marL="471488" lvl="1" indent="-128587" algn="l" rtl="0">
              <a:lnSpc>
                <a:spcPct val="90000"/>
              </a:lnSpc>
              <a:spcBef>
                <a:spcPts val="375"/>
              </a:spcBef>
              <a:spcAft>
                <a:spcPts val="0"/>
              </a:spcAft>
              <a:buSzPts val="1500"/>
              <a:buChar char="•"/>
            </a:pPr>
            <a:r>
              <a:rPr lang="en-US" sz="1200"/>
              <a:t>Jonathan Schelke, ESSER Monitoring Specialist (</a:t>
            </a:r>
            <a:r>
              <a:rPr lang="en-US" sz="1200" u="sng">
                <a:solidFill>
                  <a:schemeClr val="hlink"/>
                </a:solidFill>
                <a:hlinkClick r:id="rId7"/>
              </a:rPr>
              <a:t>schelke_j@cde.state.co.us</a:t>
            </a:r>
            <a:r>
              <a:rPr lang="en-US" sz="1200"/>
              <a:t>) </a:t>
            </a:r>
            <a:endParaRPr/>
          </a:p>
          <a:p>
            <a:pPr marL="471488" lvl="1" indent="-128587" algn="l" rtl="0">
              <a:lnSpc>
                <a:spcPct val="90000"/>
              </a:lnSpc>
              <a:spcBef>
                <a:spcPts val="375"/>
              </a:spcBef>
              <a:spcAft>
                <a:spcPts val="0"/>
              </a:spcAft>
              <a:buSzPts val="1500"/>
              <a:buChar char="•"/>
            </a:pPr>
            <a:r>
              <a:rPr lang="en-US" sz="1200"/>
              <a:t>Shannon Wilson, ESSER/ESEA Grants Administration Coordinator (</a:t>
            </a:r>
            <a:r>
              <a:rPr lang="en-US" sz="1200" u="sng">
                <a:solidFill>
                  <a:schemeClr val="hlink"/>
                </a:solidFill>
                <a:hlinkClick r:id="rId8"/>
              </a:rPr>
              <a:t>Wilson_s@cde.state.co.us</a:t>
            </a:r>
            <a:r>
              <a:rPr lang="en-US" sz="1200"/>
              <a:t>) </a:t>
            </a:r>
            <a:endParaRPr/>
          </a:p>
          <a:p>
            <a:pPr marL="471488" lvl="1" indent="-128587" algn="l" rtl="0">
              <a:lnSpc>
                <a:spcPct val="90000"/>
              </a:lnSpc>
              <a:spcBef>
                <a:spcPts val="375"/>
              </a:spcBef>
              <a:spcAft>
                <a:spcPts val="0"/>
              </a:spcAft>
              <a:buSzPts val="1500"/>
              <a:buChar char="•"/>
            </a:pPr>
            <a:r>
              <a:rPr lang="en-US" sz="1200"/>
              <a:t>Mackenzie Owens, ESSER Reporting Specialist (</a:t>
            </a:r>
            <a:r>
              <a:rPr lang="en-US" sz="1200" u="sng">
                <a:solidFill>
                  <a:schemeClr val="hlink"/>
                </a:solidFill>
                <a:hlinkClick r:id="rId9"/>
              </a:rPr>
              <a:t>owens_m@cde.state.co.us</a:t>
            </a:r>
            <a:r>
              <a:rPr lang="en-US" sz="1200"/>
              <a:t>) </a:t>
            </a:r>
            <a:endParaRPr/>
          </a:p>
          <a:p>
            <a:pPr marL="128588" lvl="0" indent="-128588" algn="l" rtl="0">
              <a:lnSpc>
                <a:spcPct val="90000"/>
              </a:lnSpc>
              <a:spcBef>
                <a:spcPts val="750"/>
              </a:spcBef>
              <a:spcAft>
                <a:spcPts val="0"/>
              </a:spcAft>
              <a:buSzPts val="1500"/>
              <a:buChar char="•"/>
            </a:pPr>
            <a:r>
              <a:rPr lang="en-US" sz="1500"/>
              <a:t>Data, Accountability, Reporting, and Evaluation</a:t>
            </a:r>
            <a:endParaRPr/>
          </a:p>
          <a:p>
            <a:pPr marL="471488" lvl="1" indent="-128587" algn="l" rtl="0">
              <a:lnSpc>
                <a:spcPct val="90000"/>
              </a:lnSpc>
              <a:spcBef>
                <a:spcPts val="375"/>
              </a:spcBef>
              <a:spcAft>
                <a:spcPts val="0"/>
              </a:spcAft>
              <a:buSzPts val="1500"/>
              <a:buChar char="•"/>
            </a:pPr>
            <a:r>
              <a:rPr lang="en-US" sz="1200"/>
              <a:t>Tina Negley, Alan Shimmin, Mary Shen, and Mackenzie Owens</a:t>
            </a:r>
            <a:endParaRPr/>
          </a:p>
          <a:p>
            <a:pPr marL="471488" lvl="1" indent="-33336" algn="l" rtl="0">
              <a:lnSpc>
                <a:spcPct val="90000"/>
              </a:lnSpc>
              <a:spcBef>
                <a:spcPts val="375"/>
              </a:spcBef>
              <a:spcAft>
                <a:spcPts val="0"/>
              </a:spcAft>
              <a:buSzPts val="1500"/>
              <a:buNone/>
            </a:pPr>
            <a:endParaRPr sz="1300"/>
          </a:p>
          <a:p>
            <a:pPr marL="0" lvl="0" indent="0" algn="l" rtl="0">
              <a:lnSpc>
                <a:spcPct val="90000"/>
              </a:lnSpc>
              <a:spcBef>
                <a:spcPts val="0"/>
              </a:spcBef>
              <a:spcAft>
                <a:spcPts val="0"/>
              </a:spcAft>
              <a:buSzPts val="1500"/>
              <a:buNone/>
            </a:pPr>
            <a:endParaRPr sz="1200"/>
          </a:p>
        </p:txBody>
      </p:sp>
      <p:sp>
        <p:nvSpPr>
          <p:cNvPr id="353" name="Google Shape;353;p37"/>
          <p:cNvSpPr txBox="1"/>
          <p:nvPr/>
        </p:nvSpPr>
        <p:spPr>
          <a:xfrm>
            <a:off x="1769194" y="254514"/>
            <a:ext cx="6081865" cy="756418"/>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chemeClr val="lt1"/>
              </a:buClr>
              <a:buSzPts val="2400"/>
              <a:buFont typeface="Arial"/>
              <a:buNone/>
            </a:pPr>
            <a:r>
              <a:rPr lang="en-US" sz="2400" b="0" i="0" u="none" strike="noStrike" cap="none">
                <a:solidFill>
                  <a:schemeClr val="dk1"/>
                </a:solidFill>
                <a:latin typeface="Arial"/>
                <a:ea typeface="Arial"/>
                <a:cs typeface="Arial"/>
                <a:sym typeface="Arial"/>
              </a:rPr>
              <a:t>CDE Contacts!</a:t>
            </a:r>
            <a:endParaRPr sz="1400" b="0" i="0" u="none" strike="noStrike" cap="none">
              <a:solidFill>
                <a:srgbClr val="000000"/>
              </a:solidFill>
              <a:latin typeface="Arial"/>
              <a:ea typeface="Arial"/>
              <a:cs typeface="Arial"/>
              <a:sym typeface="Arial"/>
            </a:endParaRPr>
          </a:p>
          <a:p>
            <a:pPr marL="0" marR="0" lvl="0" indent="0" algn="l" rtl="0">
              <a:lnSpc>
                <a:spcPct val="90000"/>
              </a:lnSpc>
              <a:spcBef>
                <a:spcPts val="0"/>
              </a:spcBef>
              <a:spcAft>
                <a:spcPts val="0"/>
              </a:spcAft>
              <a:buClr>
                <a:schemeClr val="lt1"/>
              </a:buClr>
              <a:buSzPts val="2400"/>
              <a:buFont typeface="Arial"/>
              <a:buNone/>
            </a:pPr>
            <a:r>
              <a:rPr lang="en-US" sz="2000" b="0" i="0" u="none" strike="noStrike" cap="none">
                <a:solidFill>
                  <a:schemeClr val="dk1"/>
                </a:solidFill>
                <a:latin typeface="Arial"/>
                <a:ea typeface="Arial"/>
                <a:cs typeface="Arial"/>
                <a:sym typeface="Arial"/>
              </a:rPr>
              <a:t>Emails: LastName_FirstInital@cde.state.co.us</a:t>
            </a:r>
            <a:endParaRPr sz="1400" b="0" i="0" u="none" strike="noStrike" cap="none">
              <a:solidFill>
                <a:srgbClr val="000000"/>
              </a:solidFill>
              <a:latin typeface="Arial"/>
              <a:ea typeface="Arial"/>
              <a:cs typeface="Arial"/>
              <a:sym typeface="Arial"/>
            </a:endParaRPr>
          </a:p>
        </p:txBody>
      </p:sp>
      <p:sp>
        <p:nvSpPr>
          <p:cNvPr id="354" name="Google Shape;354;p37"/>
          <p:cNvSpPr txBox="1"/>
          <p:nvPr/>
        </p:nvSpPr>
        <p:spPr>
          <a:xfrm>
            <a:off x="7484139" y="1430777"/>
            <a:ext cx="3972560" cy="4880927"/>
          </a:xfrm>
          <a:prstGeom prst="rect">
            <a:avLst/>
          </a:prstGeom>
          <a:noFill/>
          <a:ln>
            <a:noFill/>
          </a:ln>
        </p:spPr>
        <p:txBody>
          <a:bodyPr spcFirstLastPara="1" wrap="square" lIns="0" tIns="0" rIns="0" bIns="25700" anchor="t" anchorCtr="0">
            <a:noAutofit/>
          </a:bodyPr>
          <a:lstStyle/>
          <a:p>
            <a:pPr marL="0" marR="0" lvl="0" indent="0" algn="ctr" rtl="0">
              <a:lnSpc>
                <a:spcPct val="90000"/>
              </a:lnSpc>
              <a:spcBef>
                <a:spcPts val="0"/>
              </a:spcBef>
              <a:spcAft>
                <a:spcPts val="0"/>
              </a:spcAft>
              <a:buClr>
                <a:schemeClr val="dk1"/>
              </a:buClr>
              <a:buSzPts val="1500"/>
              <a:buFont typeface="Arial"/>
              <a:buNone/>
            </a:pPr>
            <a:r>
              <a:rPr lang="en-US" sz="1600" b="1" i="0" u="sng" strike="noStrike" cap="none">
                <a:solidFill>
                  <a:schemeClr val="dk1"/>
                </a:solidFill>
                <a:latin typeface="Calibri"/>
                <a:ea typeface="Calibri"/>
                <a:cs typeface="Calibri"/>
                <a:sym typeface="Calibri"/>
              </a:rPr>
              <a:t>Fiscal Partners</a:t>
            </a:r>
            <a:endParaRPr sz="2800" b="0" i="0" u="none" strike="noStrike" cap="none">
              <a:solidFill>
                <a:schemeClr val="dk1"/>
              </a:solidFill>
              <a:latin typeface="Calibri"/>
              <a:ea typeface="Calibri"/>
              <a:cs typeface="Calibri"/>
              <a:sym typeface="Calibri"/>
            </a:endParaRPr>
          </a:p>
          <a:p>
            <a:pPr marL="128588" marR="0" lvl="0" indent="-128588" algn="l" rtl="0">
              <a:lnSpc>
                <a:spcPct val="90000"/>
              </a:lnSpc>
              <a:spcBef>
                <a:spcPts val="750"/>
              </a:spcBef>
              <a:spcAft>
                <a:spcPts val="0"/>
              </a:spcAft>
              <a:buClr>
                <a:schemeClr val="dk1"/>
              </a:buClr>
              <a:buSzPts val="1500"/>
              <a:buFont typeface="Arial"/>
              <a:buChar char="•"/>
            </a:pPr>
            <a:r>
              <a:rPr lang="en-US" sz="1600" b="0" i="0" u="none" strike="noStrike" cap="none">
                <a:solidFill>
                  <a:schemeClr val="dk1"/>
                </a:solidFill>
                <a:latin typeface="Calibri"/>
                <a:ea typeface="Calibri"/>
                <a:cs typeface="Calibri"/>
                <a:sym typeface="Calibri"/>
              </a:rPr>
              <a:t>Jennifer Okes, Chief Operating Officer (</a:t>
            </a:r>
            <a:r>
              <a:rPr lang="en-US" sz="1600" b="0" i="0" u="sng" strike="noStrike" cap="none">
                <a:solidFill>
                  <a:schemeClr val="hlink"/>
                </a:solidFill>
                <a:latin typeface="Calibri"/>
                <a:ea typeface="Calibri"/>
                <a:cs typeface="Calibri"/>
                <a:sym typeface="Calibri"/>
                <a:hlinkClick r:id="rId10"/>
              </a:rPr>
              <a:t>okes_j@cde.state.co.us</a:t>
            </a:r>
            <a:r>
              <a:rPr lang="en-US" sz="1600" b="0" i="0" u="none" strike="noStrike" cap="none">
                <a:solidFill>
                  <a:schemeClr val="dk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a:p>
            <a:pPr marL="128588" marR="0" lvl="0" indent="-128588" algn="l" rtl="0">
              <a:lnSpc>
                <a:spcPct val="90000"/>
              </a:lnSpc>
              <a:spcBef>
                <a:spcPts val="750"/>
              </a:spcBef>
              <a:spcAft>
                <a:spcPts val="0"/>
              </a:spcAft>
              <a:buClr>
                <a:schemeClr val="dk1"/>
              </a:buClr>
              <a:buSzPts val="1500"/>
              <a:buFont typeface="Arial"/>
              <a:buChar char="•"/>
            </a:pPr>
            <a:r>
              <a:rPr lang="en-US" sz="1600" b="0" i="0" u="none" strike="noStrike" cap="none">
                <a:solidFill>
                  <a:schemeClr val="dk1"/>
                </a:solidFill>
                <a:latin typeface="Calibri"/>
                <a:ea typeface="Calibri"/>
                <a:cs typeface="Calibri"/>
                <a:sym typeface="Calibri"/>
              </a:rPr>
              <a:t>Kate Bartlett, Executive Director of School District Operations (</a:t>
            </a:r>
            <a:r>
              <a:rPr lang="en-US" sz="1600" b="0" i="0" u="sng" strike="noStrike" cap="none">
                <a:solidFill>
                  <a:schemeClr val="hlink"/>
                </a:solidFill>
                <a:latin typeface="Calibri"/>
                <a:ea typeface="Calibri"/>
                <a:cs typeface="Calibri"/>
                <a:sym typeface="Calibri"/>
                <a:hlinkClick r:id="rId11"/>
              </a:rPr>
              <a:t>Bartlett_k@cde.state.co.us</a:t>
            </a:r>
            <a:r>
              <a:rPr lang="en-US" sz="1600" b="0" i="0" u="none" strike="noStrike" cap="none">
                <a:solidFill>
                  <a:schemeClr val="dk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a:p>
            <a:pPr marL="128588" marR="0" lvl="0" indent="-128588" algn="l" rtl="0">
              <a:lnSpc>
                <a:spcPct val="90000"/>
              </a:lnSpc>
              <a:spcBef>
                <a:spcPts val="750"/>
              </a:spcBef>
              <a:spcAft>
                <a:spcPts val="0"/>
              </a:spcAft>
              <a:buClr>
                <a:schemeClr val="dk1"/>
              </a:buClr>
              <a:buSzPts val="1500"/>
              <a:buFont typeface="Arial"/>
              <a:buChar char="•"/>
            </a:pPr>
            <a:r>
              <a:rPr lang="en-US" sz="1600" b="0" i="0" u="none" strike="noStrike" cap="none">
                <a:solidFill>
                  <a:schemeClr val="dk1"/>
                </a:solidFill>
                <a:latin typeface="Calibri"/>
                <a:ea typeface="Calibri"/>
                <a:cs typeface="Calibri"/>
                <a:sym typeface="Calibri"/>
              </a:rPr>
              <a:t>Jennifer Austin, Director of Grants Fiscal Management (</a:t>
            </a:r>
            <a:r>
              <a:rPr lang="en-US" sz="1600" b="0" i="0" u="sng" strike="noStrike" cap="none">
                <a:solidFill>
                  <a:schemeClr val="hlink"/>
                </a:solidFill>
                <a:latin typeface="Calibri"/>
                <a:ea typeface="Calibri"/>
                <a:cs typeface="Calibri"/>
                <a:sym typeface="Calibri"/>
                <a:hlinkClick r:id="rId12"/>
              </a:rPr>
              <a:t>Austin_j@cde.state.co.us</a:t>
            </a:r>
            <a:r>
              <a:rPr lang="en-US" sz="1600" b="0" i="0" u="none" strike="noStrike" cap="none">
                <a:solidFill>
                  <a:schemeClr val="dk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a:p>
            <a:pPr marL="128588" marR="0" lvl="0" indent="-128588" algn="l" rtl="0">
              <a:lnSpc>
                <a:spcPct val="90000"/>
              </a:lnSpc>
              <a:spcBef>
                <a:spcPts val="750"/>
              </a:spcBef>
              <a:spcAft>
                <a:spcPts val="0"/>
              </a:spcAft>
              <a:buClr>
                <a:schemeClr val="dk1"/>
              </a:buClr>
              <a:buSzPts val="1500"/>
              <a:buFont typeface="Arial"/>
              <a:buChar char="•"/>
            </a:pPr>
            <a:r>
              <a:rPr lang="en-US" sz="1600" b="0" i="0" u="none" strike="noStrike" cap="none">
                <a:solidFill>
                  <a:schemeClr val="dk1"/>
                </a:solidFill>
                <a:latin typeface="Calibri"/>
                <a:ea typeface="Calibri"/>
                <a:cs typeface="Calibri"/>
                <a:sym typeface="Calibri"/>
              </a:rPr>
              <a:t>Robert Hawkins, Grants Fiscal Analyst (</a:t>
            </a:r>
            <a:r>
              <a:rPr lang="en-US" sz="1600" b="0" i="0" u="sng" strike="noStrike" cap="none">
                <a:solidFill>
                  <a:schemeClr val="hlink"/>
                </a:solidFill>
                <a:latin typeface="Calibri"/>
                <a:ea typeface="Calibri"/>
                <a:cs typeface="Calibri"/>
                <a:sym typeface="Calibri"/>
                <a:hlinkClick r:id="rId13"/>
              </a:rPr>
              <a:t>Hawkins_s@cde.state.co.us</a:t>
            </a:r>
            <a:r>
              <a:rPr lang="en-US" sz="1600" b="0" i="0" u="none" strike="noStrike" cap="none">
                <a:solidFill>
                  <a:schemeClr val="dk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a:p>
            <a:pPr marL="128588" marR="0" lvl="0" indent="-128588" algn="l" rtl="0">
              <a:lnSpc>
                <a:spcPct val="90000"/>
              </a:lnSpc>
              <a:spcBef>
                <a:spcPts val="750"/>
              </a:spcBef>
              <a:spcAft>
                <a:spcPts val="0"/>
              </a:spcAft>
              <a:buClr>
                <a:schemeClr val="dk1"/>
              </a:buClr>
              <a:buSzPts val="1500"/>
              <a:buFont typeface="Arial"/>
              <a:buChar char="•"/>
            </a:pPr>
            <a:r>
              <a:rPr lang="en-US" sz="1600" b="0" i="0" u="none" strike="noStrike" cap="none">
                <a:solidFill>
                  <a:schemeClr val="dk1"/>
                </a:solidFill>
                <a:latin typeface="Calibri"/>
                <a:ea typeface="Calibri"/>
                <a:cs typeface="Calibri"/>
                <a:sym typeface="Calibri"/>
              </a:rPr>
              <a:t>Steven Kaleda, Grants Fiscal Analyst (</a:t>
            </a:r>
            <a:r>
              <a:rPr lang="en-US" sz="1600" b="0" i="0" u="sng" strike="noStrike" cap="none">
                <a:solidFill>
                  <a:schemeClr val="hlink"/>
                </a:solidFill>
                <a:latin typeface="Calibri"/>
                <a:ea typeface="Calibri"/>
                <a:cs typeface="Calibri"/>
                <a:sym typeface="Calibri"/>
                <a:hlinkClick r:id="rId14"/>
              </a:rPr>
              <a:t>Kaleda_s@cde.state.co.us</a:t>
            </a:r>
            <a:r>
              <a:rPr lang="en-US" sz="1600" b="0" i="0" u="none" strike="noStrike" cap="none">
                <a:solidFill>
                  <a:schemeClr val="dk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a:p>
            <a:pPr marL="128588" marR="0" lvl="0" indent="-128588" algn="l" rtl="0">
              <a:lnSpc>
                <a:spcPct val="90000"/>
              </a:lnSpc>
              <a:spcBef>
                <a:spcPts val="750"/>
              </a:spcBef>
              <a:spcAft>
                <a:spcPts val="0"/>
              </a:spcAft>
              <a:buClr>
                <a:schemeClr val="dk1"/>
              </a:buClr>
              <a:buSzPts val="1500"/>
              <a:buFont typeface="Arial"/>
              <a:buChar char="•"/>
            </a:pPr>
            <a:r>
              <a:rPr lang="en-US" sz="1600" b="0" i="0" u="none" strike="noStrike" cap="none">
                <a:solidFill>
                  <a:schemeClr val="dk1"/>
                </a:solidFill>
                <a:latin typeface="Calibri"/>
                <a:ea typeface="Calibri"/>
                <a:cs typeface="Calibri"/>
                <a:sym typeface="Calibri"/>
              </a:rPr>
              <a:t>ESSER Team</a:t>
            </a:r>
            <a:endParaRPr sz="1400" b="0" i="0" u="none" strike="noStrike" cap="none">
              <a:solidFill>
                <a:srgbClr val="000000"/>
              </a:solidFill>
              <a:latin typeface="Arial"/>
              <a:ea typeface="Arial"/>
              <a:cs typeface="Arial"/>
              <a:sym typeface="Arial"/>
            </a:endParaRPr>
          </a:p>
          <a:p>
            <a:pPr marL="471488" marR="0" lvl="1" indent="-128587" algn="l" rtl="0">
              <a:lnSpc>
                <a:spcPct val="90000"/>
              </a:lnSpc>
              <a:spcBef>
                <a:spcPts val="375"/>
              </a:spcBef>
              <a:spcAft>
                <a:spcPts val="0"/>
              </a:spcAft>
              <a:buClr>
                <a:schemeClr val="dk1"/>
              </a:buClr>
              <a:buSzPts val="1500"/>
              <a:buFont typeface="Arial"/>
              <a:buChar char="•"/>
            </a:pPr>
            <a:r>
              <a:rPr lang="en-US" sz="1200" b="0" i="0" u="none" strike="noStrike" cap="none">
                <a:solidFill>
                  <a:schemeClr val="dk1"/>
                </a:solidFill>
                <a:latin typeface="Calibri"/>
                <a:ea typeface="Calibri"/>
                <a:cs typeface="Calibri"/>
                <a:sym typeface="Calibri"/>
              </a:rPr>
              <a:t>Bill Parsley, ESSER Fiscal Monitoring Supervisor (</a:t>
            </a:r>
            <a:r>
              <a:rPr lang="en-US" sz="1200" b="0" i="0" u="sng" strike="noStrike" cap="none">
                <a:solidFill>
                  <a:schemeClr val="hlink"/>
                </a:solidFill>
                <a:latin typeface="Calibri"/>
                <a:ea typeface="Calibri"/>
                <a:cs typeface="Calibri"/>
                <a:sym typeface="Calibri"/>
                <a:hlinkClick r:id="rId15"/>
              </a:rPr>
              <a:t>parsley_w@cde.state.co.us</a:t>
            </a:r>
            <a:r>
              <a:rPr lang="en-US" sz="1200" b="0" i="0" u="none" strike="noStrike" cap="none">
                <a:solidFill>
                  <a:schemeClr val="dk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a:p>
            <a:pPr marL="471488" marR="0" lvl="1" indent="-128587" algn="l" rtl="0">
              <a:lnSpc>
                <a:spcPct val="90000"/>
              </a:lnSpc>
              <a:spcBef>
                <a:spcPts val="375"/>
              </a:spcBef>
              <a:spcAft>
                <a:spcPts val="0"/>
              </a:spcAft>
              <a:buClr>
                <a:schemeClr val="dk1"/>
              </a:buClr>
              <a:buSzPts val="1500"/>
              <a:buFont typeface="Arial"/>
              <a:buChar char="•"/>
            </a:pPr>
            <a:r>
              <a:rPr lang="en-US" sz="1200" b="0" i="0" u="none" strike="noStrike" cap="none">
                <a:solidFill>
                  <a:schemeClr val="dk1"/>
                </a:solidFill>
                <a:latin typeface="Calibri"/>
                <a:ea typeface="Calibri"/>
                <a:cs typeface="Calibri"/>
                <a:sym typeface="Calibri"/>
              </a:rPr>
              <a:t>Hilery Morris, ESSER Fiscal Monitoring (</a:t>
            </a:r>
            <a:r>
              <a:rPr lang="en-US" sz="1200" b="0" i="0" u="sng" strike="noStrike" cap="none">
                <a:solidFill>
                  <a:schemeClr val="hlink"/>
                </a:solidFill>
                <a:latin typeface="Calibri"/>
                <a:ea typeface="Calibri"/>
                <a:cs typeface="Calibri"/>
                <a:sym typeface="Calibri"/>
                <a:hlinkClick r:id="rId16"/>
              </a:rPr>
              <a:t>morris_h@cde.state.co.us</a:t>
            </a:r>
            <a:r>
              <a:rPr lang="en-US" sz="1200" b="0" i="0" u="none" strike="noStrike" cap="none">
                <a:solidFill>
                  <a:schemeClr val="dk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a:p>
            <a:pPr marL="471488" marR="0" lvl="1" indent="-128587" algn="l" rtl="0">
              <a:lnSpc>
                <a:spcPct val="90000"/>
              </a:lnSpc>
              <a:spcBef>
                <a:spcPts val="375"/>
              </a:spcBef>
              <a:spcAft>
                <a:spcPts val="0"/>
              </a:spcAft>
              <a:buClr>
                <a:schemeClr val="dk1"/>
              </a:buClr>
              <a:buSzPts val="1500"/>
              <a:buFont typeface="Arial"/>
              <a:buChar char="•"/>
            </a:pPr>
            <a:r>
              <a:rPr lang="en-US" sz="1200" b="0" i="0" u="none" strike="noStrike" cap="none">
                <a:solidFill>
                  <a:schemeClr val="dk1"/>
                </a:solidFill>
                <a:latin typeface="Calibri"/>
                <a:ea typeface="Calibri"/>
                <a:cs typeface="Calibri"/>
                <a:sym typeface="Calibri"/>
              </a:rPr>
              <a:t>Sharon Mackey, ESSER Fiscal Monitoring (</a:t>
            </a:r>
            <a:r>
              <a:rPr lang="en-US" sz="1200" b="0" i="0" u="sng" strike="noStrike" cap="none">
                <a:solidFill>
                  <a:schemeClr val="hlink"/>
                </a:solidFill>
                <a:latin typeface="Calibri"/>
                <a:ea typeface="Calibri"/>
                <a:cs typeface="Calibri"/>
                <a:sym typeface="Calibri"/>
                <a:hlinkClick r:id="rId17"/>
              </a:rPr>
              <a:t>mackey_s@cde.state.co.us</a:t>
            </a:r>
            <a:r>
              <a:rPr lang="en-US" sz="1200" b="0" i="0" u="none" strike="noStrike" cap="none">
                <a:solidFill>
                  <a:schemeClr val="dk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DV_TOP" val="497.6471"/>
  <p:tag name="ADV_LEFT" val="136.3465"/>
  <p:tag name="ADV_HEIGHT" val="29.19685"/>
  <p:tag name="ADV_WIDTH" val="497.4803"/>
  <p:tag name="ADV_COPYRIGHT" val="TRUE"/>
</p:tagLst>
</file>

<file path=ppt/theme/theme1.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KPMG_Standard_4x3_0922_2015">
  <a:themeElements>
    <a:clrScheme name="New KPMG Colours">
      <a:dk1>
        <a:srgbClr val="000000"/>
      </a:dk1>
      <a:lt1>
        <a:sysClr val="window" lastClr="FFFFFF"/>
      </a:lt1>
      <a:dk2>
        <a:srgbClr val="00338D"/>
      </a:dk2>
      <a:lt2>
        <a:srgbClr val="F0F0F0"/>
      </a:lt2>
      <a:accent1>
        <a:srgbClr val="0091DA"/>
      </a:accent1>
      <a:accent2>
        <a:srgbClr val="6D2077"/>
      </a:accent2>
      <a:accent3>
        <a:srgbClr val="005EB8"/>
      </a:accent3>
      <a:accent4>
        <a:srgbClr val="00A3A1"/>
      </a:accent4>
      <a:accent5>
        <a:srgbClr val="EAAA00"/>
      </a:accent5>
      <a:accent6>
        <a:srgbClr val="43B02A"/>
      </a:accent6>
      <a:hlink>
        <a:srgbClr val="0091DA"/>
      </a:hlink>
      <a:folHlink>
        <a:srgbClr val="0091DA"/>
      </a:folHlink>
    </a:clrScheme>
    <a:fontScheme name="KPMG">
      <a:majorFont>
        <a:latin typeface="KPMG Extralight"/>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lIns="54610" tIns="54610" rIns="54610" bIns="54610" rtlCol="0" anchor="ctr"/>
      <a:lstStyle>
        <a:defPPr algn="l">
          <a:defRPr sz="1500" dirty="0" err="1" smtClean="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54610" tIns="54610" rIns="54610" bIns="54610" rtlCol="0">
        <a:noAutofit/>
      </a:bodyPr>
      <a:lstStyle>
        <a:defPPr>
          <a:spcAft>
            <a:spcPts val="600"/>
          </a:spcAft>
          <a:defRPr sz="1500" dirty="0" err="1" smtClean="0"/>
        </a:defPPr>
      </a:lstStyle>
    </a:txDef>
  </a:objectDefaults>
  <a:extraClrSchemeLst/>
  <a:custClrLst>
    <a:custClr name="KPMG Blue">
      <a:srgbClr val="00338D"/>
    </a:custClr>
    <a:custClr name="Medium Blue">
      <a:srgbClr val="005EB8"/>
    </a:custClr>
    <a:custClr name="Light Blue">
      <a:srgbClr val="0091DA"/>
    </a:custClr>
    <a:custClr name="Violet">
      <a:srgbClr val="483698"/>
    </a:custClr>
    <a:custClr name="Purple">
      <a:srgbClr val="470A68"/>
    </a:custClr>
    <a:custClr name="Light Purple">
      <a:srgbClr val="6D2077"/>
    </a:custClr>
    <a:custClr name="Green">
      <a:srgbClr val="00A3A1"/>
    </a:custClr>
    <a:custClr name="Dark Green">
      <a:srgbClr val="009A44"/>
    </a:custClr>
    <a:custClr name="Light Green">
      <a:srgbClr val="43B02A"/>
    </a:custClr>
    <a:custClr name="Yellow">
      <a:srgbClr val="EAAA00"/>
    </a:custClr>
    <a:custClr name="Orange">
      <a:srgbClr val="F68D2E"/>
    </a:custClr>
    <a:custClr name="Red ">
      <a:srgbClr val="BC204B"/>
    </a:custClr>
    <a:custClr name="Pink">
      <a:srgbClr val="C6007E"/>
    </a:custClr>
    <a:custClr name="Dark Brown">
      <a:srgbClr val="753F19"/>
    </a:custClr>
    <a:custClr name="Light Brown">
      <a:srgbClr val="9B642E"/>
    </a:custClr>
    <a:custClr name="Olive">
      <a:srgbClr val="9D9375"/>
    </a:custClr>
    <a:custClr name="Beige">
      <a:srgbClr val="E3BC9F"/>
    </a:custClr>
    <a:custClr name="Light Pink">
      <a:srgbClr val="E36877"/>
    </a:custClr>
  </a:custClrLst>
  <a:extLst>
    <a:ext uri="{05A4C25C-085E-4340-85A3-A5531E510DB2}">
      <thm15:themeFamily xmlns:thm15="http://schemas.microsoft.com/office/thememl/2012/main" name="KPMG Screen Standard Template.potx" id="{4D37DD55-134B-4AAB-89DB-05B8D4416419}" vid="{5F4696DE-480E-4AAB-AF8D-402268BC4A46}"/>
    </a:ext>
  </a:ext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TotalTime>
  <Words>4793</Words>
  <Application>Microsoft Office PowerPoint</Application>
  <PresentationFormat>Widescreen</PresentationFormat>
  <Paragraphs>578</Paragraphs>
  <Slides>44</Slides>
  <Notes>43</Notes>
  <HiddenSlides>0</HiddenSlides>
  <MMClips>0</MMClips>
  <ScaleCrop>false</ScaleCrop>
  <HeadingPairs>
    <vt:vector size="6" baseType="variant">
      <vt:variant>
        <vt:lpstr>Fonts Used</vt:lpstr>
      </vt:variant>
      <vt:variant>
        <vt:i4>2</vt:i4>
      </vt:variant>
      <vt:variant>
        <vt:lpstr>Theme</vt:lpstr>
      </vt:variant>
      <vt:variant>
        <vt:i4>2</vt:i4>
      </vt:variant>
      <vt:variant>
        <vt:lpstr>Slide Titles</vt:lpstr>
      </vt:variant>
      <vt:variant>
        <vt:i4>44</vt:i4>
      </vt:variant>
    </vt:vector>
  </HeadingPairs>
  <TitlesOfParts>
    <vt:vector size="48" baseType="lpstr">
      <vt:lpstr>Arial</vt:lpstr>
      <vt:lpstr>Calibri</vt:lpstr>
      <vt:lpstr>Office Theme</vt:lpstr>
      <vt:lpstr>KPMG_Standard_4x3_0922_2015</vt:lpstr>
      <vt:lpstr>CDE Office Hours</vt:lpstr>
      <vt:lpstr> CDE Team!</vt:lpstr>
      <vt:lpstr>ESSER Office Hours</vt:lpstr>
      <vt:lpstr>CRF Monitoring  </vt:lpstr>
      <vt:lpstr>KPMG Risk Assessment Overview </vt:lpstr>
      <vt:lpstr>Grantee Information</vt:lpstr>
      <vt:lpstr>Grant Overview</vt:lpstr>
      <vt:lpstr>CRF Expenditures</vt:lpstr>
      <vt:lpstr>Guidance Policies and Procedures</vt:lpstr>
      <vt:lpstr>Monitoring Policies and Procedures</vt:lpstr>
      <vt:lpstr>Indirect Cost Training  </vt:lpstr>
      <vt:lpstr>Indirect Cost (IDC) and Indirect Cost Rate (ICR)</vt:lpstr>
      <vt:lpstr>Typical Costs associated with ICR</vt:lpstr>
      <vt:lpstr>Additional Costs excluded from ICR</vt:lpstr>
      <vt:lpstr>IDC Costs vs Direct Admin Costs</vt:lpstr>
      <vt:lpstr>Indirect Costs are an Allowable Grant Activity in General  </vt:lpstr>
      <vt:lpstr>Types of ICR</vt:lpstr>
      <vt:lpstr>How is IDC Calculated</vt:lpstr>
      <vt:lpstr>How is IDC Calculated (Example)</vt:lpstr>
      <vt:lpstr>How Do I recover IDC</vt:lpstr>
      <vt:lpstr>ICR Use in Multi-Year Awards</vt:lpstr>
      <vt:lpstr>Override Indirect Costs Link</vt:lpstr>
      <vt:lpstr>Chart of Accounts</vt:lpstr>
      <vt:lpstr>Chart of Accounts - Continued</vt:lpstr>
      <vt:lpstr>Chart of Accounts - Continued</vt:lpstr>
      <vt:lpstr>Additional Resources</vt:lpstr>
      <vt:lpstr>CDE Contacts </vt:lpstr>
      <vt:lpstr>Evidence-Based Curricula and Resources</vt:lpstr>
      <vt:lpstr>How should schools use COVID relief funds to make long-term investments in curriculum and instruction?</vt:lpstr>
      <vt:lpstr>#1 recommendation: Talk to your state content specialists!</vt:lpstr>
      <vt:lpstr>Don’t lose sight of the bigger picture!</vt:lpstr>
      <vt:lpstr>Why invest in curriculum?</vt:lpstr>
      <vt:lpstr>First-person curriculum reviews (Look for yourself!)</vt:lpstr>
      <vt:lpstr>Second-person curriculum reviews (Take their word for it?)</vt:lpstr>
      <vt:lpstr>Third-person curriculum reviews (Trust an impartial expert)</vt:lpstr>
      <vt:lpstr>Other sources</vt:lpstr>
      <vt:lpstr>#1 recommendation: Talk to your state content specialists!</vt:lpstr>
      <vt:lpstr>What SIS can offer you</vt:lpstr>
      <vt:lpstr>Updates and Reminders</vt:lpstr>
      <vt:lpstr>Reminders</vt:lpstr>
      <vt:lpstr>Reminder and Upcoming Topics! </vt:lpstr>
      <vt:lpstr>Questions?</vt:lpstr>
      <vt:lpstr>Thank you!   Enjoy the Breakout Room Conversation!   We’ll See You Next Week!</vt:lpstr>
      <vt:lpstr> CDE Team!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CDE Office Hours</dc:title>
  <dc:creator>Mohajeri-Nelson, Nazanin</dc:creator>
  <cp:lastModifiedBy>Owen, Emily</cp:lastModifiedBy>
  <cp:revision>5</cp:revision>
  <dcterms:modified xsi:type="dcterms:W3CDTF">2021-10-11T19:17:55Z</dcterms:modified>
</cp:coreProperties>
</file>