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1"/>
  </p:notesMasterIdLst>
  <p:sldIdLst>
    <p:sldId id="1979" r:id="rId3"/>
    <p:sldId id="875" r:id="rId4"/>
    <p:sldId id="2871" r:id="rId5"/>
    <p:sldId id="2872" r:id="rId6"/>
    <p:sldId id="2873" r:id="rId7"/>
    <p:sldId id="2874" r:id="rId8"/>
    <p:sldId id="2875" r:id="rId9"/>
    <p:sldId id="28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0FF"/>
    <a:srgbClr val="3145D7"/>
    <a:srgbClr val="64F004"/>
    <a:srgbClr val="1509FF"/>
    <a:srgbClr val="06B1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03" autoAdjust="0"/>
    <p:restoredTop sz="94688" autoAdjust="0"/>
  </p:normalViewPr>
  <p:slideViewPr>
    <p:cSldViewPr snapToGrid="0">
      <p:cViewPr varScale="1">
        <p:scale>
          <a:sx n="105" d="100"/>
          <a:sy n="105" d="100"/>
        </p:scale>
        <p:origin x="12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E2DA3-8ED8-4265-994C-D219AFA796E2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644D48-0BA5-404C-885D-A59A69B7CA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66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7216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906B8-B473-0D17-6718-DC59402EC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365386-F59A-B11F-8A71-380CE2969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A1563B-AB38-BCFC-F1ED-831A53367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4596DD-1F96-80B7-B761-C605D7150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104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2E814-2E5E-AECB-550D-DF4375078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7E6676-60D6-C7F6-30F4-9BF042A6B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F7AC15-E791-CB1A-656F-64CE6DCBF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BC73F-9CA0-CF26-92E1-3ABA77E42F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050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3EF82-8F10-D6F2-78CD-845D431E9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8E3481-B481-C6CC-7EB3-5EC380C98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996581-F559-0BDF-9732-CF6183CEC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6162F-47BF-1FCC-7413-1D503208D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0050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F081A-C43D-101E-379B-173D9FDEB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B58C4B-949D-6600-70A0-8C61E9DC4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CC7A31-F474-2C8C-E7CD-74D8025798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8F5AE-129A-2928-FE25-17F1ABA7B5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7118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C1C7A-5D28-5E3C-1E40-DF7B5723E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E38BD7-BE40-9BFA-DA57-88FE94BEB4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B73F9D-17B3-919B-9E12-8FD1B9BB1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D419EB-A99D-F92E-E6D6-C4C037F3DD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732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4FBE6-1CEA-035B-7429-ACED070CB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CE3EC4-74CA-84A4-74D8-7E50CD17C3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834A95-3E49-ED14-60D8-E236A790C0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3C5BD-ABF1-A5FB-AD9D-F23FA3733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D1B639-1F81-4890-8E64-CDE2034A190F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521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6DE6D-F34D-46AE-B9A2-EA19E20FE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0D836-C5A7-4034-8BD3-E90EB37B6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E819F-AFB1-49CD-8245-9FCCFA514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19671D-3DCD-495E-8142-689ACC77A422}" type="datetime1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615D5-43FE-4764-BA97-D4FF576F1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590F-7948-4390-A367-711AC910E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38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CFA77-B875-4A6B-BD91-A8E028363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EC2E4-E7A4-4C0D-BA06-FC5974E7F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4DBEA-AD72-4EEC-85EF-E7BF14E3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D547C3-BCF5-4ADD-A763-D216D91C6246}" type="datetime1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9D98D-7C11-4FE9-B002-B058D7631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929E2-430E-4743-BA91-45378178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15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469A9-EEEE-42F5-A41A-3040A95FD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C139B-D5DA-4C2C-A03B-86D8D8AD0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737F8-00D1-45C8-98C9-F2F20A15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326627-D30D-44CE-BF8F-148846E2CC9E}" type="datetime1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59314-97E0-49FD-8737-BC10615F3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9FE98-965A-4995-A4F0-94F6C22F1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48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D14C7-C504-436C-8F3B-9A8CBFE2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67BA9-72D5-423C-A67C-5A572B1C65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4369A-ECD2-4BD5-B036-72E2C5A967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6199A-2BCD-4579-BE90-9C25D2B5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67C57B-9BB9-4573-9F2B-B081D8584DC3}" type="datetime1">
              <a:rPr lang="en-US" smtClean="0"/>
              <a:t>2/10/2026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DDCB2D-4EEE-4EC8-B7ED-22F8B8E7A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7CBC7-A113-4AF9-8553-186131D50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80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99F36-733A-48FA-8B37-26693A733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E7B5C-CBFF-452A-A9BA-1FE8BF1E1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9A9B8-0A99-4D30-B6DA-3AA89D2A2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1FEAF1-98DD-49C1-A7D2-24BFD5875E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919975-D28C-4B3D-A1D9-7BC34E2050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7316D7-B54A-4340-8955-F65CE0D1FE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CE7225-4EBA-4BA5-972D-2D5875DD2D29}" type="datetime1">
              <a:rPr lang="en-US" smtClean="0"/>
              <a:t>2/10/2026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651D87-F1E4-4951-98B3-557142688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6BF259-0A5C-42EF-B155-5A62BED3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24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C3B3D-9589-4486-900D-53246559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F2BFDE-E8A8-497A-917C-A615C83F13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B3FC5B-295D-4809-9412-3981D3CAACD1}" type="datetime1">
              <a:rPr lang="en-US" smtClean="0"/>
              <a:t>2/10/2026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CE4D74-B488-4CA2-9698-425F8FEE3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A2FBC8-E0A7-42A4-99F7-83CD387A0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83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8E9E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345F7B-4E89-4AFB-BE3E-EF56F6DD34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D7B968-08A2-4AD3-B684-7114F015B8FF}" type="datetime1">
              <a:rPr lang="en-US" smtClean="0"/>
              <a:t>2/10/2026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BBB3F-3C59-4192-A33C-CA1D216F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9C3BA-24D3-4414-B6E5-FC67951E9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52D7FC-6006-1D88-5B21-775B9F6D8E62}"/>
              </a:ext>
            </a:extLst>
          </p:cNvPr>
          <p:cNvSpPr/>
          <p:nvPr userDrawn="1"/>
        </p:nvSpPr>
        <p:spPr>
          <a:xfrm>
            <a:off x="10731137" y="49620"/>
            <a:ext cx="1384663" cy="829491"/>
          </a:xfrm>
          <a:prstGeom prst="rect">
            <a:avLst/>
          </a:prstGeom>
          <a:solidFill>
            <a:srgbClr val="0046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4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D5839-8979-4639-B263-E2CB0CBBE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076DB-033D-401B-BE73-CE88C12E1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DF91C-C94E-4EF5-AE4A-D22B7196A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48D088-7B44-4110-9076-2E791F549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204BFEA-C914-473C-8784-AFE078B3E0C0}" type="datetime1">
              <a:rPr lang="en-US" smtClean="0"/>
              <a:t>2/10/2026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0C3844-E64E-44B6-ADEC-91C2C92FD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2EE94-048F-4D0D-B4D0-CC19D31B3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A1808-59E6-442E-9017-39DEFB07E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238AD7-47E3-4F3B-8FA2-43BB24EDFB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51C9F-2A33-4743-9E29-3576BE8E9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56489-BDBD-4667-AAC5-BB219BF491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241E3B-184B-49E2-9CF4-086F73FF2E27}" type="datetime1">
              <a:rPr lang="en-US" smtClean="0"/>
              <a:t>2/10/2026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0B8B88-BAEC-4593-BB8C-2FAD21E1C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A737A-745F-4159-B4F1-939A2C9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89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04C18-5A15-4357-9281-FC56C85C6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172F14-F1FD-4CBA-9B37-2024A3FF0F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B02C1-062C-4365-A234-B361D4440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FC1D63E-ACFE-4B30-B4EB-BBEBE5794D82}" type="datetime1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CCE2F-7EBE-4D21-874A-B8AF7CE7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C3BE6-7903-4646-98CD-9501F1B3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89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7119AA-A182-47F8-8DA8-D93FB22D38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CF0DB2-D6A0-433C-95C1-11C40A2D1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695B2-B8FD-42D9-B29D-13BC80210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F8ED55-4006-46D3-A2BC-5A2CCC35BDFC}" type="datetime1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FD47E-427E-4FBC-A3E6-0291DB64A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D13AE-BE65-47B5-8064-97974C22D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46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6DE6D-F34D-46AE-B9A2-EA19E20FE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0D836-C5A7-4034-8BD3-E90EB37B6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E819F-AFB1-49CD-8245-9FCCFA514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615D5-43FE-4764-BA97-D4FF576F1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590F-7948-4390-A367-711AC910E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176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CFA77-B875-4A6B-BD91-A8E028363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EC2E4-E7A4-4C0D-BA06-FC5974E7F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4DBEA-AD72-4EEC-85EF-E7BF14E3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9D98D-7C11-4FE9-B002-B058D7631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929E2-430E-4743-BA91-45378178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74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469A9-EEEE-42F5-A41A-3040A95FD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C139B-D5DA-4C2C-A03B-86D8D8AD0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737F8-00D1-45C8-98C9-F2F20A158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59314-97E0-49FD-8737-BC10615F3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9FE98-965A-4995-A4F0-94F6C22F1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611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D14C7-C504-436C-8F3B-9A8CBFE2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67BA9-72D5-423C-A67C-5A572B1C65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4369A-ECD2-4BD5-B036-72E2C5A967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6199A-2BCD-4579-BE90-9C25D2B51D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DDCB2D-4EEE-4EC8-B7ED-22F8B8E7A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7CBC7-A113-4AF9-8553-186131D50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558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99F36-733A-48FA-8B37-26693A733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E7B5C-CBFF-452A-A9BA-1FE8BF1E1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9A9B8-0A99-4D30-B6DA-3AA89D2A2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1FEAF1-98DD-49C1-A7D2-24BFD5875E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919975-D28C-4B3D-A1D9-7BC34E2050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7316D7-B54A-4340-8955-F65CE0D1FE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651D87-F1E4-4951-98B3-557142688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6BF259-0A5C-42EF-B155-5A62BED3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991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C3B3D-9589-4486-900D-532465590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F2BFDE-E8A8-497A-917C-A615C83F13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CE4D74-B488-4CA2-9698-425F8FEE3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A2FBC8-E0A7-42A4-99F7-83CD387A0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572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345F7B-4E89-4AFB-BE3E-EF56F6DD34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BBB3F-3C59-4192-A33C-CA1D216FA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9C3BA-24D3-4414-B6E5-FC67951E9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385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D5839-8979-4639-B263-E2CB0CBBE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076DB-033D-401B-BE73-CE88C12E1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DF91C-C94E-4EF5-AE4A-D22B7196A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48D088-7B44-4110-9076-2E791F549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0C3844-E64E-44B6-ADEC-91C2C92FD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D2EE94-048F-4D0D-B4D0-CC19D31B3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896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A1808-59E6-442E-9017-39DEFB07E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238AD7-47E3-4F3B-8FA2-43BB24EDFB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51C9F-2A33-4743-9E29-3576BE8E9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B56489-BDBD-4667-AAC5-BB219BF491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0B8B88-BAEC-4593-BB8C-2FAD21E1C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A737A-745F-4159-B4F1-939A2C96D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820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04C18-5A15-4357-9281-FC56C85C6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172F14-F1FD-4CBA-9B37-2024A3FF0F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B02C1-062C-4365-A234-B361D4440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CCE2F-7EBE-4D21-874A-B8AF7CE73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C3BE6-7903-4646-98CD-9501F1B39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58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7119AA-A182-47F8-8DA8-D93FB22D38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CF0DB2-D6A0-433C-95C1-11C40A2D1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695B2-B8FD-42D9-B29D-13BC80210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2D9288-C233-45EF-9323-A8F0D2FB31D2}" type="datetimeFigureOut">
              <a:rPr lang="en-US" smtClean="0"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FD47E-427E-4FBC-A3E6-0291DB64A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D13AE-BE65-47B5-8064-97974C22D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49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">
              <a:srgbClr val="0192FF">
                <a:alpha val="97000"/>
              </a:srgb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0BB37-7AF2-488D-9689-2D3EFFA7D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Diagram, engineering drawing&#10;&#10;Description automatically generated">
            <a:extLst>
              <a:ext uri="{FF2B5EF4-FFF2-40B4-BE49-F238E27FC236}">
                <a16:creationId xmlns:a16="http://schemas.microsoft.com/office/drawing/2014/main" id="{BE1E5EE9-BC2E-47BA-AD90-7221B8E3E0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88307">
            <a:off x="-1217827" y="1490832"/>
            <a:ext cx="11076934" cy="76705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CCDE3B-F520-4DF6-AD34-B9BDA37AB0B1}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93249C51-DC46-47BE-9514-AC73A929293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8889" y="184831"/>
            <a:ext cx="1189822" cy="54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50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">
              <a:srgbClr val="0070C0"/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0BB37-7AF2-488D-9689-2D3EFFA7D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70968-0CAD-4FEF-9D5B-7403C86CF7CC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Diagram, engineering drawing&#10;&#10;Description automatically generated">
            <a:extLst>
              <a:ext uri="{FF2B5EF4-FFF2-40B4-BE49-F238E27FC236}">
                <a16:creationId xmlns:a16="http://schemas.microsoft.com/office/drawing/2014/main" id="{BE1E5EE9-BC2E-47BA-AD90-7221B8E3E0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88307">
            <a:off x="-1217827" y="1490832"/>
            <a:ext cx="11076934" cy="76705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CCDE3B-F520-4DF6-AD34-B9BDA37AB0B1}"/>
              </a:ext>
            </a:extLst>
          </p:cNvPr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46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93249C51-DC46-47BE-9514-AC73A929293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8889" y="184831"/>
            <a:ext cx="1189822" cy="54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1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1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uilding with a lawn and a walkway&#10;&#10;Description automatically generated with medium confidence">
            <a:extLst>
              <a:ext uri="{FF2B5EF4-FFF2-40B4-BE49-F238E27FC236}">
                <a16:creationId xmlns:a16="http://schemas.microsoft.com/office/drawing/2014/main" id="{010EF30E-945F-4C3D-0289-0015385BD8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591984-D20E-4D28-A2C0-28D1036EE60D}"/>
              </a:ext>
            </a:extLst>
          </p:cNvPr>
          <p:cNvSpPr txBox="1"/>
          <p:nvPr/>
        </p:nvSpPr>
        <p:spPr>
          <a:xfrm>
            <a:off x="3918519" y="-85725"/>
            <a:ext cx="819256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4800" dirty="0">
                <a:solidFill>
                  <a:schemeClr val="bg1"/>
                </a:solidFill>
              </a:rPr>
              <a:t>Pleasant Valley School District</a:t>
            </a:r>
          </a:p>
          <a:p>
            <a:pPr algn="r"/>
            <a:r>
              <a:rPr lang="en-US" sz="3200" dirty="0">
                <a:solidFill>
                  <a:schemeClr val="bg1"/>
                </a:solidFill>
              </a:rPr>
              <a:t>High School Renovations and Additions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February 12, 2026, Project Update</a:t>
            </a:r>
            <a:endParaRPr lang="en-US" sz="24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C71EE32F-6EBF-4015-A550-40968834C5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8973" y="5634005"/>
            <a:ext cx="1758357" cy="1085235"/>
          </a:xfrm>
          <a:prstGeom prst="rect">
            <a:avLst/>
          </a:prstGeom>
        </p:spPr>
      </p:pic>
      <p:pic>
        <p:nvPicPr>
          <p:cNvPr id="5" name="Picture 4" descr="A picture containing text, weapon, brass knucks&#10;&#10;Description automatically generated">
            <a:extLst>
              <a:ext uri="{FF2B5EF4-FFF2-40B4-BE49-F238E27FC236}">
                <a16:creationId xmlns:a16="http://schemas.microsoft.com/office/drawing/2014/main" id="{51153BAF-065F-40E7-9D30-259D3945950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9920" y="5742772"/>
            <a:ext cx="904736" cy="97646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75A714-5FEE-6102-B8CE-F338D8671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36676"/>
            <a:ext cx="2743200" cy="365125"/>
          </a:xfrm>
        </p:spPr>
        <p:txBody>
          <a:bodyPr/>
          <a:lstStyle/>
          <a:p>
            <a:fld id="{E3470968-0CAD-4FEF-9D5B-7403C86CF7CC}" type="slidenum">
              <a:rPr lang="en-US" smtClean="0">
                <a:solidFill>
                  <a:schemeClr val="bg1"/>
                </a:solidFill>
              </a:rPr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7BEF83-EBBE-46BC-5795-38156A1F005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038771" y="5752697"/>
            <a:ext cx="1825532" cy="7501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802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733ABC68-1869-4CB6-BD2B-E41B558AD071}"/>
              </a:ext>
            </a:extLst>
          </p:cNvPr>
          <p:cNvSpPr txBox="1"/>
          <p:nvPr/>
        </p:nvSpPr>
        <p:spPr>
          <a:xfrm>
            <a:off x="0" y="96061"/>
            <a:ext cx="1059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latin typeface="Aleo" panose="020F0302020204030203" pitchFamily="34" charset="0"/>
                <a:cs typeface="Arial" panose="020B0604020202020204" pitchFamily="34" charset="0"/>
              </a:rPr>
              <a:t>Current Phases of Construction</a:t>
            </a: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5D4FF-8D2B-52D4-F302-868BBFBF1591}"/>
              </a:ext>
            </a:extLst>
          </p:cNvPr>
          <p:cNvSpPr txBox="1"/>
          <p:nvPr/>
        </p:nvSpPr>
        <p:spPr>
          <a:xfrm>
            <a:off x="7324321" y="1376623"/>
            <a:ext cx="3347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Building Phases: A, B, C, 2B, 2C, 4C, D1, 3A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3893FC-EADD-12A3-0C5A-93BF2845B327}"/>
              </a:ext>
            </a:extLst>
          </p:cNvPr>
          <p:cNvSpPr txBox="1"/>
          <p:nvPr/>
        </p:nvSpPr>
        <p:spPr>
          <a:xfrm>
            <a:off x="2382781" y="1561290"/>
            <a:ext cx="1697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Site Phase 2</a:t>
            </a:r>
          </a:p>
        </p:txBody>
      </p:sp>
      <p:pic>
        <p:nvPicPr>
          <p:cNvPr id="7" name="Picture 6" descr="A blue and white logo&#10;&#10;AI-generated content may be incorrect.">
            <a:extLst>
              <a:ext uri="{FF2B5EF4-FFF2-40B4-BE49-F238E27FC236}">
                <a16:creationId xmlns:a16="http://schemas.microsoft.com/office/drawing/2014/main" id="{B859C782-F788-3E2D-BED0-9D1EFA1F8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8772" y="96061"/>
            <a:ext cx="1628726" cy="8308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271E42-DAF0-5A37-37DB-93DFAB92E85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626" y="2306043"/>
            <a:ext cx="5089232" cy="43850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3F804B-BD44-897A-686E-34E2D5943CB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722" y="2306043"/>
            <a:ext cx="5426684" cy="443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6EF16-03DE-DDAC-7F06-169A5FB09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F3E2A754-79CA-059B-E525-FB5C881E161A}"/>
              </a:ext>
            </a:extLst>
          </p:cNvPr>
          <p:cNvSpPr txBox="1"/>
          <p:nvPr/>
        </p:nvSpPr>
        <p:spPr>
          <a:xfrm>
            <a:off x="184586" y="109982"/>
            <a:ext cx="1059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latin typeface="Aleo" panose="020F0302020204030203" pitchFamily="34" charset="0"/>
                <a:cs typeface="Arial" panose="020B0604020202020204" pitchFamily="34" charset="0"/>
              </a:rPr>
              <a:t>Interior Construction Activities</a:t>
            </a: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0ADF7-F80A-35B2-F5C7-EB5234412BBF}"/>
              </a:ext>
            </a:extLst>
          </p:cNvPr>
          <p:cNvSpPr txBox="1"/>
          <p:nvPr/>
        </p:nvSpPr>
        <p:spPr>
          <a:xfrm>
            <a:off x="395288" y="1397675"/>
            <a:ext cx="11401424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Demolition of existing interior classroom and corridor walls in area E complete.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Installation of drywall continues in new admin addition.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Installation of above ceiling MEP equipment continues in new admin addition &amp; STEAM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Installation of interior CMU partition walls and equipment layout continues in new mechanical room.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Installation of new structural components continues in area E.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9C51D4-EA6E-06E0-FEAF-F8A3ADC12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3210" y="49361"/>
            <a:ext cx="1627773" cy="829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145EB5-83B3-A5D6-1619-D6946A4A562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1963" y="4019860"/>
            <a:ext cx="3637541" cy="27281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C51DEC-4A89-C959-323A-F02DC4FD100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586" y="3995511"/>
            <a:ext cx="3637542" cy="27281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C07E05-269C-7197-2111-259330B0622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5303" y="4007685"/>
            <a:ext cx="3670008" cy="275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3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176CD-F08E-3C6D-0561-AF976ACE4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22D78B13-A6A0-2A50-11D2-7F321B9AC474}"/>
              </a:ext>
            </a:extLst>
          </p:cNvPr>
          <p:cNvSpPr txBox="1"/>
          <p:nvPr/>
        </p:nvSpPr>
        <p:spPr>
          <a:xfrm>
            <a:off x="0" y="96061"/>
            <a:ext cx="105967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40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latin typeface="Aleo" panose="020F0302020204030203" pitchFamily="34" charset="0"/>
                <a:cs typeface="Arial" panose="020B0604020202020204" pitchFamily="34" charset="0"/>
              </a:rPr>
              <a:t>Interior Construction Activities</a:t>
            </a: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9DFF92-9B77-33E3-D6A8-64CB3AA78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6673" y="56154"/>
            <a:ext cx="1627773" cy="829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D8335A-F68E-8B6B-11D3-AD8FECBB281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684872" y="1457168"/>
            <a:ext cx="3696760" cy="277257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42B8BE-EC24-F40D-8178-8F23D280BAF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5154" y="995072"/>
            <a:ext cx="5501692" cy="4126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44BF88D-0E0B-9195-C4E5-812454BF11E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37178" y="1447510"/>
            <a:ext cx="3619509" cy="271463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7E1695-F26E-E4D9-9E1D-D6D44788C65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221" y="3889561"/>
            <a:ext cx="3829836" cy="28723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F76A534-8879-5CFA-F5BC-4213DC1AC98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4297" y="3742078"/>
            <a:ext cx="4026480" cy="3019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1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7C6F5-7B32-0DA9-6888-83FA4281D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B465C463-D87D-5F12-1F34-E8C8AC86C24D}"/>
              </a:ext>
            </a:extLst>
          </p:cNvPr>
          <p:cNvSpPr txBox="1"/>
          <p:nvPr/>
        </p:nvSpPr>
        <p:spPr>
          <a:xfrm>
            <a:off x="0" y="96061"/>
            <a:ext cx="1059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latin typeface="Aleo" panose="020F0302020204030203" pitchFamily="34" charset="0"/>
                <a:cs typeface="Arial" panose="020B0604020202020204" pitchFamily="34" charset="0"/>
              </a:rPr>
              <a:t>Exterior Construction Activities</a:t>
            </a: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49D6DE-A324-1055-2BDC-73DCFA215C97}"/>
              </a:ext>
            </a:extLst>
          </p:cNvPr>
          <p:cNvSpPr txBox="1"/>
          <p:nvPr/>
        </p:nvSpPr>
        <p:spPr>
          <a:xfrm>
            <a:off x="202117" y="959787"/>
            <a:ext cx="8394543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Exterior window frame installation began in admin addition.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Roofing progresses mechanical and cafeteria additions.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Exterior brick veneer continues around admin addition.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Exterior sheathing completed around cafeteria addition.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Demolition of old auditorium, corridor and classrooms are completed.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Preparation for future site utilities has started.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48D027-7C56-DBE3-DE41-CD66053A2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3713" y="48954"/>
            <a:ext cx="1627773" cy="8291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52A79E-1F0E-07C7-029E-42280A1EA87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6427" y="1216110"/>
            <a:ext cx="3513596" cy="26351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81F134-5998-C2F3-367D-B96A2DD7AE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4915" y="4017492"/>
            <a:ext cx="3606472" cy="27048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EDF0EB-1C96-06FA-77A8-72EA2CA9D70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8316" y="4153146"/>
            <a:ext cx="4515368" cy="25398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DD16868-C629-74F1-8C98-ED7E7785B58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229" y="4057085"/>
            <a:ext cx="3606472" cy="270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2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691C3-38FF-B1AD-9284-EB909554B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D6365524-8A54-8E3F-6F4D-677045C9D7D6}"/>
              </a:ext>
            </a:extLst>
          </p:cNvPr>
          <p:cNvSpPr txBox="1"/>
          <p:nvPr/>
        </p:nvSpPr>
        <p:spPr>
          <a:xfrm>
            <a:off x="0" y="96061"/>
            <a:ext cx="1059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latin typeface="Aleo" panose="020F0302020204030203" pitchFamily="34" charset="0"/>
                <a:cs typeface="Arial" panose="020B0604020202020204" pitchFamily="34" charset="0"/>
              </a:rPr>
              <a:t>Exterior Construction Activities</a:t>
            </a: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3F1433-3A79-C824-E4CF-5F971AE28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4431" y="35440"/>
            <a:ext cx="1627773" cy="8291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CECA7B-B8A9-DFC9-4B2A-D8716528F2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5370" y="941830"/>
            <a:ext cx="5689687" cy="32004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FBDDDD-1948-4556-5BDE-EA234EA5676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43" y="941830"/>
            <a:ext cx="5689689" cy="3200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3FE9B8-1DCD-AA14-8EEF-AF3D76E566F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4448" y="3565345"/>
            <a:ext cx="5689690" cy="32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4942A-9631-D028-059A-938936DF2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8A72C224-9C44-B76B-F240-DB94A97408E0}"/>
              </a:ext>
            </a:extLst>
          </p:cNvPr>
          <p:cNvSpPr txBox="1"/>
          <p:nvPr/>
        </p:nvSpPr>
        <p:spPr>
          <a:xfrm>
            <a:off x="0" y="96061"/>
            <a:ext cx="1059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latin typeface="Aleo" panose="020F0302020204030203" pitchFamily="34" charset="0"/>
                <a:cs typeface="Arial" panose="020B0604020202020204" pitchFamily="34" charset="0"/>
              </a:rPr>
              <a:t>Progress Update</a:t>
            </a:r>
            <a:endParaRPr kumimoji="0" lang="en-US" sz="4000" b="1" i="0" u="none" strike="noStrike" kern="1200" cap="none" spc="0" normalizeH="0" baseline="0" noProof="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prstClr val="white"/>
              </a:solidFill>
              <a:effectLst/>
              <a:uLnTx/>
              <a:uFillTx/>
              <a:latin typeface="Aleo" panose="020F0302020204030203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0078BD-1940-3A3B-CD00-6FED1ACEE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45" y="54274"/>
            <a:ext cx="1627773" cy="8291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838D4A-DFD5-850A-33B6-D2A2BE8C3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0472" y="1077944"/>
            <a:ext cx="9373092" cy="568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5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42CDC-45F4-4F4D-A766-193437A83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>
            <a:extLst>
              <a:ext uri="{FF2B5EF4-FFF2-40B4-BE49-F238E27FC236}">
                <a16:creationId xmlns:a16="http://schemas.microsoft.com/office/drawing/2014/main" id="{FE1030DB-FF1B-F73B-77ED-4D2A590D8580}"/>
              </a:ext>
            </a:extLst>
          </p:cNvPr>
          <p:cNvSpPr txBox="1"/>
          <p:nvPr/>
        </p:nvSpPr>
        <p:spPr>
          <a:xfrm>
            <a:off x="0" y="96061"/>
            <a:ext cx="10596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prstClr val="white"/>
                </a:solidFill>
                <a:effectLst/>
                <a:uLnTx/>
                <a:uFillTx/>
                <a:latin typeface="Aleo" panose="020F0302020204030203" pitchFamily="34" charset="0"/>
                <a:ea typeface="+mn-ea"/>
                <a:cs typeface="Arial" panose="020B0604020202020204" pitchFamily="34" charset="0"/>
              </a:rPr>
              <a:t>Next Steps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8A8BB0-7C83-CCF2-F038-CEE1E96BA256}"/>
              </a:ext>
            </a:extLst>
          </p:cNvPr>
          <p:cNvSpPr txBox="1"/>
          <p:nvPr/>
        </p:nvSpPr>
        <p:spPr>
          <a:xfrm>
            <a:off x="395288" y="1397675"/>
            <a:ext cx="114014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Roof work and expansion joints around mechanical and cafeteria additions.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Exterior brick work and windows in admin addition.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Interior drywall and finishes </a:t>
            </a:r>
            <a:r>
              <a:rPr lang="en-US" sz="2400">
                <a:solidFill>
                  <a:prstClr val="white"/>
                </a:solidFill>
                <a:latin typeface="Calibri" panose="020F0502020204030204"/>
              </a:rPr>
              <a:t>in admin 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addition.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Interior </a:t>
            </a:r>
            <a:r>
              <a:rPr lang="en-US" sz="2400" dirty="0" err="1">
                <a:solidFill>
                  <a:prstClr val="white"/>
                </a:solidFill>
                <a:latin typeface="Calibri" panose="020F0502020204030204"/>
              </a:rPr>
              <a:t>cmu</a:t>
            </a: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walls for area E offices and classrooms.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Mechanical room layout and equipment installation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Coordinate with PVSD: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PVSD technology and furniture install in new spaces.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Future traffic plans for 26/27 school year.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 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BAAD5D-0067-0BF2-079C-71A9EFBEC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45" y="54274"/>
            <a:ext cx="1627773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8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10345</TotalTime>
  <Words>244</Words>
  <Application>Microsoft Office PowerPoint</Application>
  <PresentationFormat>Widescreen</PresentationFormat>
  <Paragraphs>43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Aleo</vt:lpstr>
      <vt:lpstr>Arial</vt:lpstr>
      <vt:lpstr>Calibri</vt:lpstr>
      <vt:lpstr>1_Custom Design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Drake Hummel</dc:creator>
  <cp:lastModifiedBy>Smale, Tammy</cp:lastModifiedBy>
  <cp:revision>154</cp:revision>
  <dcterms:created xsi:type="dcterms:W3CDTF">2023-10-06T19:45:30Z</dcterms:created>
  <dcterms:modified xsi:type="dcterms:W3CDTF">2026-02-10T16:41:46Z</dcterms:modified>
</cp:coreProperties>
</file>