
<file path=[Content_Types].xml><?xml version="1.0" encoding="utf-8"?>
<Types xmlns="http://schemas.openxmlformats.org/package/2006/content-types">
  <Default Extension="jpeg" ContentType="image/jpeg"/>
  <Default Extension="m4a" ContentType="audio/mp4"/>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6.xml" ContentType="application/vnd.openxmlformats-officedocument.presentationml.notesSlide+xml"/>
  <Override PartName="/ppt/notesSlides/notesSlide7.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8.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9.xml" ContentType="application/vnd.openxmlformats-officedocument.presentationml.notesSlide+xml"/>
  <Override PartName="/ppt/notesSlides/notesSlide10.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notesSlides/notesSlide13.xml" ContentType="application/vnd.openxmlformats-officedocument.presentationml.notesSlide+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notesSlides/notesSlide17.xml" ContentType="application/vnd.openxmlformats-officedocument.presentationml.notesSlide+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diagrams/data13.xml" ContentType="application/vnd.openxmlformats-officedocument.drawingml.diagramData+xml"/>
  <Override PartName="/ppt/diagrams/layout13.xml" ContentType="application/vnd.openxmlformats-officedocument.drawingml.diagramLayout+xml"/>
  <Override PartName="/ppt/diagrams/quickStyle13.xml" ContentType="application/vnd.openxmlformats-officedocument.drawingml.diagramStyle+xml"/>
  <Override PartName="/ppt/diagrams/colors13.xml" ContentType="application/vnd.openxmlformats-officedocument.drawingml.diagramColors+xml"/>
  <Override PartName="/ppt/diagrams/drawing13.xml" ContentType="application/vnd.ms-office.drawingml.diagramDrawing+xml"/>
  <Override PartName="/ppt/diagrams/data14.xml" ContentType="application/vnd.openxmlformats-officedocument.drawingml.diagramData+xml"/>
  <Override PartName="/ppt/diagrams/layout14.xml" ContentType="application/vnd.openxmlformats-officedocument.drawingml.diagramLayout+xml"/>
  <Override PartName="/ppt/diagrams/quickStyle14.xml" ContentType="application/vnd.openxmlformats-officedocument.drawingml.diagramStyle+xml"/>
  <Override PartName="/ppt/diagrams/colors14.xml" ContentType="application/vnd.openxmlformats-officedocument.drawingml.diagramColors+xml"/>
  <Override PartName="/ppt/diagrams/drawing14.xml" ContentType="application/vnd.ms-office.drawingml.diagramDrawing+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diagrams/data15.xml" ContentType="application/vnd.openxmlformats-officedocument.drawingml.diagramData+xml"/>
  <Override PartName="/ppt/diagrams/layout15.xml" ContentType="application/vnd.openxmlformats-officedocument.drawingml.diagramLayout+xml"/>
  <Override PartName="/ppt/diagrams/quickStyle15.xml" ContentType="application/vnd.openxmlformats-officedocument.drawingml.diagramStyle+xml"/>
  <Override PartName="/ppt/diagrams/colors15.xml" ContentType="application/vnd.openxmlformats-officedocument.drawingml.diagramColors+xml"/>
  <Override PartName="/ppt/diagrams/drawing15.xml" ContentType="application/vnd.ms-office.drawingml.diagramDrawing+xml"/>
  <Override PartName="/ppt/notesSlides/notesSlide24.xml" ContentType="application/vnd.openxmlformats-officedocument.presentationml.notesSlide+xml"/>
  <Override PartName="/ppt/diagrams/data16.xml" ContentType="application/vnd.openxmlformats-officedocument.drawingml.diagramData+xml"/>
  <Override PartName="/ppt/diagrams/layout16.xml" ContentType="application/vnd.openxmlformats-officedocument.drawingml.diagramLayout+xml"/>
  <Override PartName="/ppt/diagrams/quickStyle16.xml" ContentType="application/vnd.openxmlformats-officedocument.drawingml.diagramStyle+xml"/>
  <Override PartName="/ppt/diagrams/colors16.xml" ContentType="application/vnd.openxmlformats-officedocument.drawingml.diagramColors+xml"/>
  <Override PartName="/ppt/diagrams/drawing16.xml" ContentType="application/vnd.ms-office.drawingml.diagramDrawing+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11" r:id="rId4"/>
  </p:sldMasterIdLst>
  <p:notesMasterIdLst>
    <p:notesMasterId r:id="rId42"/>
  </p:notesMasterIdLst>
  <p:sldIdLst>
    <p:sldId id="256" r:id="rId5"/>
    <p:sldId id="306" r:id="rId6"/>
    <p:sldId id="289" r:id="rId7"/>
    <p:sldId id="307" r:id="rId8"/>
    <p:sldId id="261" r:id="rId9"/>
    <p:sldId id="308" r:id="rId10"/>
    <p:sldId id="266" r:id="rId11"/>
    <p:sldId id="302" r:id="rId12"/>
    <p:sldId id="316" r:id="rId13"/>
    <p:sldId id="309" r:id="rId14"/>
    <p:sldId id="315" r:id="rId15"/>
    <p:sldId id="314" r:id="rId16"/>
    <p:sldId id="280" r:id="rId17"/>
    <p:sldId id="312" r:id="rId18"/>
    <p:sldId id="267" r:id="rId19"/>
    <p:sldId id="310" r:id="rId20"/>
    <p:sldId id="290" r:id="rId21"/>
    <p:sldId id="301" r:id="rId22"/>
    <p:sldId id="271" r:id="rId23"/>
    <p:sldId id="272" r:id="rId24"/>
    <p:sldId id="273" r:id="rId25"/>
    <p:sldId id="274" r:id="rId26"/>
    <p:sldId id="276" r:id="rId27"/>
    <p:sldId id="277" r:id="rId28"/>
    <p:sldId id="278" r:id="rId29"/>
    <p:sldId id="293" r:id="rId30"/>
    <p:sldId id="258" r:id="rId31"/>
    <p:sldId id="281" r:id="rId32"/>
    <p:sldId id="294" r:id="rId33"/>
    <p:sldId id="283" r:id="rId34"/>
    <p:sldId id="285" r:id="rId35"/>
    <p:sldId id="270" r:id="rId36"/>
    <p:sldId id="259" r:id="rId37"/>
    <p:sldId id="299" r:id="rId38"/>
    <p:sldId id="305" r:id="rId39"/>
    <p:sldId id="300" r:id="rId40"/>
    <p:sldId id="311" r:id="rId4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B2B7F3B7-FB05-1285-B76F-B74119398736}" name="Sullivan, Jaclyn" initials="SJ" userId="S::sullij@elpsk12.org::01644126-c5f2-4b16-93dd-69511f4e53cf" providerId="AD"/>
</p188: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8B8E7D9-4557-4A6E-8BD0-0706FF46F27E}" v="4" dt="2026-03-12T12:58:37.261"/>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5" d="100"/>
          <a:sy n="105" d="100"/>
        </p:scale>
        <p:origin x="798"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notesMaster" Target="notesMasters/notesMaster1.xml"/><Relationship Id="rId47" Type="http://schemas.microsoft.com/office/2015/10/relationships/revisionInfo" Target="revisionInfo.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presProps" Target="presProps.xml"/><Relationship Id="rId48" Type="http://schemas.microsoft.com/office/2018/10/relationships/authors" Target="authors.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tableStyles" Target="tableStyles.xml"/><Relationship Id="rId20" Type="http://schemas.openxmlformats.org/officeDocument/2006/relationships/slide" Target="slides/slide16.xml"/><Relationship Id="rId41" Type="http://schemas.openxmlformats.org/officeDocument/2006/relationships/slide" Target="slides/slide37.xml"/></Relationships>
</file>

<file path=ppt/diagrams/_rels/data1.xml.rels><?xml version="1.0" encoding="UTF-8" standalone="yes"?>
<Relationships xmlns="http://schemas.openxmlformats.org/package/2006/relationships"><Relationship Id="rId2" Type="http://schemas.openxmlformats.org/officeDocument/2006/relationships/hyperlink" Target="https://student.naviance.com/eastlymehs" TargetMode="External"/><Relationship Id="rId1" Type="http://schemas.openxmlformats.org/officeDocument/2006/relationships/hyperlink" Target="https://www.eastlymeschools.org/" TargetMode="External"/></Relationships>
</file>

<file path=ppt/diagrams/_rels/data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svg"/><Relationship Id="rId1" Type="http://schemas.openxmlformats.org/officeDocument/2006/relationships/image" Target="../media/image4.png"/><Relationship Id="rId6" Type="http://schemas.openxmlformats.org/officeDocument/2006/relationships/image" Target="../media/image9.svg"/><Relationship Id="rId5" Type="http://schemas.openxmlformats.org/officeDocument/2006/relationships/image" Target="../media/image8.png"/><Relationship Id="rId4" Type="http://schemas.openxmlformats.org/officeDocument/2006/relationships/image" Target="../media/image7.svg"/></Relationships>
</file>

<file path=ppt/diagrams/_rels/data4.xml.rels><?xml version="1.0" encoding="UTF-8" standalone="yes"?>
<Relationships xmlns="http://schemas.openxmlformats.org/package/2006/relationships"><Relationship Id="rId8" Type="http://schemas.openxmlformats.org/officeDocument/2006/relationships/image" Target="../media/image17.svg"/><Relationship Id="rId3" Type="http://schemas.openxmlformats.org/officeDocument/2006/relationships/image" Target="../media/image8.png"/><Relationship Id="rId7" Type="http://schemas.openxmlformats.org/officeDocument/2006/relationships/image" Target="../media/image16.png"/><Relationship Id="rId2" Type="http://schemas.openxmlformats.org/officeDocument/2006/relationships/image" Target="../media/image13.svg"/><Relationship Id="rId1" Type="http://schemas.openxmlformats.org/officeDocument/2006/relationships/image" Target="../media/image12.png"/><Relationship Id="rId6" Type="http://schemas.openxmlformats.org/officeDocument/2006/relationships/image" Target="../media/image15.svg"/><Relationship Id="rId5" Type="http://schemas.openxmlformats.org/officeDocument/2006/relationships/image" Target="../media/image14.png"/><Relationship Id="rId10" Type="http://schemas.openxmlformats.org/officeDocument/2006/relationships/image" Target="../media/image19.svg"/><Relationship Id="rId4" Type="http://schemas.openxmlformats.org/officeDocument/2006/relationships/image" Target="../media/image9.svg"/><Relationship Id="rId9" Type="http://schemas.openxmlformats.org/officeDocument/2006/relationships/image" Target="../media/image18.png"/></Relationships>
</file>

<file path=ppt/diagrams/_rels/data8.xml.rels><?xml version="1.0" encoding="UTF-8" standalone="yes"?>
<Relationships xmlns="http://schemas.openxmlformats.org/package/2006/relationships"><Relationship Id="rId3" Type="http://schemas.openxmlformats.org/officeDocument/2006/relationships/hyperlink" Target="https://www.myskillsmyfuture.org/" TargetMode="External"/><Relationship Id="rId2" Type="http://schemas.openxmlformats.org/officeDocument/2006/relationships/hyperlink" Target="https://www.careeronestop.org/" TargetMode="External"/><Relationship Id="rId1" Type="http://schemas.openxmlformats.org/officeDocument/2006/relationships/hyperlink" Target="https://www.bls.gov/ooh/" TargetMode="External"/><Relationship Id="rId4" Type="http://schemas.openxmlformats.org/officeDocument/2006/relationships/hyperlink" Target="https://www.mynextmove.org/" TargetMode="External"/></Relationships>
</file>

<file path=ppt/diagrams/_rels/data13.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2.svg"/><Relationship Id="rId1" Type="http://schemas.openxmlformats.org/officeDocument/2006/relationships/image" Target="../media/image41.png"/><Relationship Id="rId4" Type="http://schemas.openxmlformats.org/officeDocument/2006/relationships/image" Target="../media/image44.svg"/></Relationships>
</file>

<file path=ppt/diagrams/_rels/data14.xml.rels><?xml version="1.0" encoding="UTF-8" standalone="yes"?>
<Relationships xmlns="http://schemas.openxmlformats.org/package/2006/relationships"><Relationship Id="rId8" Type="http://schemas.openxmlformats.org/officeDocument/2006/relationships/image" Target="../media/image52.svg"/><Relationship Id="rId3" Type="http://schemas.openxmlformats.org/officeDocument/2006/relationships/image" Target="../media/image47.png"/><Relationship Id="rId7" Type="http://schemas.openxmlformats.org/officeDocument/2006/relationships/image" Target="../media/image51.png"/><Relationship Id="rId2" Type="http://schemas.openxmlformats.org/officeDocument/2006/relationships/image" Target="../media/image46.svg"/><Relationship Id="rId1" Type="http://schemas.openxmlformats.org/officeDocument/2006/relationships/image" Target="../media/image45.png"/><Relationship Id="rId6" Type="http://schemas.openxmlformats.org/officeDocument/2006/relationships/image" Target="../media/image50.svg"/><Relationship Id="rId5" Type="http://schemas.openxmlformats.org/officeDocument/2006/relationships/image" Target="../media/image49.png"/><Relationship Id="rId10" Type="http://schemas.openxmlformats.org/officeDocument/2006/relationships/image" Target="../media/image54.svg"/><Relationship Id="rId4" Type="http://schemas.openxmlformats.org/officeDocument/2006/relationships/image" Target="../media/image48.svg"/><Relationship Id="rId9" Type="http://schemas.openxmlformats.org/officeDocument/2006/relationships/image" Target="../media/image53.png"/></Relationships>
</file>

<file path=ppt/diagrams/_rels/drawing1.xml.rels><?xml version="1.0" encoding="UTF-8" standalone="yes"?>
<Relationships xmlns="http://schemas.openxmlformats.org/package/2006/relationships"><Relationship Id="rId2" Type="http://schemas.openxmlformats.org/officeDocument/2006/relationships/hyperlink" Target="https://student.naviance.com/eastlymehs" TargetMode="External"/><Relationship Id="rId1" Type="http://schemas.openxmlformats.org/officeDocument/2006/relationships/hyperlink" Target="https://www.eastlymeschools.org/" TargetMode="External"/></Relationships>
</file>

<file path=ppt/diagrams/_rels/drawing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svg"/><Relationship Id="rId1" Type="http://schemas.openxmlformats.org/officeDocument/2006/relationships/image" Target="../media/image4.png"/><Relationship Id="rId6" Type="http://schemas.openxmlformats.org/officeDocument/2006/relationships/image" Target="../media/image9.svg"/><Relationship Id="rId5" Type="http://schemas.openxmlformats.org/officeDocument/2006/relationships/image" Target="../media/image8.png"/><Relationship Id="rId4" Type="http://schemas.openxmlformats.org/officeDocument/2006/relationships/image" Target="../media/image7.svg"/></Relationships>
</file>

<file path=ppt/diagrams/_rels/drawing4.xml.rels><?xml version="1.0" encoding="UTF-8" standalone="yes"?>
<Relationships xmlns="http://schemas.openxmlformats.org/package/2006/relationships"><Relationship Id="rId8" Type="http://schemas.openxmlformats.org/officeDocument/2006/relationships/image" Target="../media/image17.svg"/><Relationship Id="rId3" Type="http://schemas.openxmlformats.org/officeDocument/2006/relationships/image" Target="../media/image8.png"/><Relationship Id="rId7" Type="http://schemas.openxmlformats.org/officeDocument/2006/relationships/image" Target="../media/image16.png"/><Relationship Id="rId2" Type="http://schemas.openxmlformats.org/officeDocument/2006/relationships/image" Target="../media/image13.svg"/><Relationship Id="rId1" Type="http://schemas.openxmlformats.org/officeDocument/2006/relationships/image" Target="../media/image12.png"/><Relationship Id="rId6" Type="http://schemas.openxmlformats.org/officeDocument/2006/relationships/image" Target="../media/image15.svg"/><Relationship Id="rId5" Type="http://schemas.openxmlformats.org/officeDocument/2006/relationships/image" Target="../media/image14.png"/><Relationship Id="rId10" Type="http://schemas.openxmlformats.org/officeDocument/2006/relationships/image" Target="../media/image19.svg"/><Relationship Id="rId4" Type="http://schemas.openxmlformats.org/officeDocument/2006/relationships/image" Target="../media/image9.svg"/><Relationship Id="rId9" Type="http://schemas.openxmlformats.org/officeDocument/2006/relationships/image" Target="../media/image18.png"/></Relationships>
</file>

<file path=ppt/diagrams/_rels/drawing8.xml.rels><?xml version="1.0" encoding="UTF-8" standalone="yes"?>
<Relationships xmlns="http://schemas.openxmlformats.org/package/2006/relationships"><Relationship Id="rId3" Type="http://schemas.openxmlformats.org/officeDocument/2006/relationships/hyperlink" Target="https://www.myskillsmyfuture.org/" TargetMode="External"/><Relationship Id="rId2" Type="http://schemas.openxmlformats.org/officeDocument/2006/relationships/hyperlink" Target="https://www.careeronestop.org/" TargetMode="External"/><Relationship Id="rId1" Type="http://schemas.openxmlformats.org/officeDocument/2006/relationships/hyperlink" Target="https://www.bls.gov/ooh/" TargetMode="External"/><Relationship Id="rId4" Type="http://schemas.openxmlformats.org/officeDocument/2006/relationships/hyperlink" Target="https://www.mynextmove.org/" TargetMode="External"/></Relationships>
</file>

<file path=ppt/diagrams/_rels/drawing13.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2.svg"/><Relationship Id="rId1" Type="http://schemas.openxmlformats.org/officeDocument/2006/relationships/image" Target="../media/image41.png"/><Relationship Id="rId4" Type="http://schemas.openxmlformats.org/officeDocument/2006/relationships/image" Target="../media/image44.svg"/></Relationships>
</file>

<file path=ppt/diagrams/_rels/drawing14.xml.rels><?xml version="1.0" encoding="UTF-8" standalone="yes"?>
<Relationships xmlns="http://schemas.openxmlformats.org/package/2006/relationships"><Relationship Id="rId8" Type="http://schemas.openxmlformats.org/officeDocument/2006/relationships/image" Target="../media/image52.svg"/><Relationship Id="rId3" Type="http://schemas.openxmlformats.org/officeDocument/2006/relationships/image" Target="../media/image47.png"/><Relationship Id="rId7" Type="http://schemas.openxmlformats.org/officeDocument/2006/relationships/image" Target="../media/image51.png"/><Relationship Id="rId2" Type="http://schemas.openxmlformats.org/officeDocument/2006/relationships/image" Target="../media/image46.svg"/><Relationship Id="rId1" Type="http://schemas.openxmlformats.org/officeDocument/2006/relationships/image" Target="../media/image45.png"/><Relationship Id="rId6" Type="http://schemas.openxmlformats.org/officeDocument/2006/relationships/image" Target="../media/image50.svg"/><Relationship Id="rId5" Type="http://schemas.openxmlformats.org/officeDocument/2006/relationships/image" Target="../media/image49.png"/><Relationship Id="rId10" Type="http://schemas.openxmlformats.org/officeDocument/2006/relationships/image" Target="../media/image54.svg"/><Relationship Id="rId4" Type="http://schemas.openxmlformats.org/officeDocument/2006/relationships/image" Target="../media/image48.svg"/><Relationship Id="rId9" Type="http://schemas.openxmlformats.org/officeDocument/2006/relationships/image" Target="../media/image53.pn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18/5/colors/Iconchunking_neutralbg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4.xml><?xml version="1.0" encoding="utf-8"?>
<dgm:colorsDef xmlns:dgm="http://schemas.openxmlformats.org/drawingml/2006/diagram" xmlns:a="http://schemas.openxmlformats.org/drawingml/2006/main" uniqueId="urn:microsoft.com/office/officeart/2018/5/colors/Iconchunking_neutralicon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6.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66FA688-2571-40CF-A4C1-841FDF2EFC92}" type="doc">
      <dgm:prSet loTypeId="urn:microsoft.com/office/officeart/2005/8/layout/vList2" loCatId="list" qsTypeId="urn:microsoft.com/office/officeart/2005/8/quickstyle/simple1" qsCatId="simple" csTypeId="urn:microsoft.com/office/officeart/2005/8/colors/accent1_2" csCatId="accent1"/>
      <dgm:spPr/>
      <dgm:t>
        <a:bodyPr/>
        <a:lstStyle/>
        <a:p>
          <a:endParaRPr lang="en-US"/>
        </a:p>
      </dgm:t>
    </dgm:pt>
    <dgm:pt modelId="{399E882F-F093-4FE9-9386-B21A13BFDEDB}">
      <dgm:prSet/>
      <dgm:spPr/>
      <dgm:t>
        <a:bodyPr/>
        <a:lstStyle/>
        <a:p>
          <a:r>
            <a:rPr lang="en-US" b="1"/>
            <a:t>Visit: </a:t>
          </a:r>
          <a:r>
            <a:rPr lang="en-US" b="1" u="sng">
              <a:hlinkClick xmlns:r="http://schemas.openxmlformats.org/officeDocument/2006/relationships" r:id="rId1"/>
            </a:rPr>
            <a:t>East Lyme Public Schools: Home</a:t>
          </a:r>
          <a:endParaRPr lang="en-US"/>
        </a:p>
      </dgm:t>
    </dgm:pt>
    <dgm:pt modelId="{B766556D-CD4F-47F3-ABC0-E25B3A691A0F}" type="parTrans" cxnId="{29EADC5F-438C-49D2-8CD6-7C890A5621AE}">
      <dgm:prSet/>
      <dgm:spPr/>
      <dgm:t>
        <a:bodyPr/>
        <a:lstStyle/>
        <a:p>
          <a:endParaRPr lang="en-US"/>
        </a:p>
      </dgm:t>
    </dgm:pt>
    <dgm:pt modelId="{0A6AFFCE-E435-4FCA-AFC4-D7E2B0E8E88A}" type="sibTrans" cxnId="{29EADC5F-438C-49D2-8CD6-7C890A5621AE}">
      <dgm:prSet/>
      <dgm:spPr/>
      <dgm:t>
        <a:bodyPr/>
        <a:lstStyle/>
        <a:p>
          <a:endParaRPr lang="en-US"/>
        </a:p>
      </dgm:t>
    </dgm:pt>
    <dgm:pt modelId="{AA691B9A-601F-4B49-A221-23B98A3534EE}">
      <dgm:prSet/>
      <dgm:spPr/>
      <dgm:t>
        <a:bodyPr/>
        <a:lstStyle/>
        <a:p>
          <a:r>
            <a:rPr lang="en-US" b="1"/>
            <a:t>East Lyme High School</a:t>
          </a:r>
          <a:endParaRPr lang="en-US"/>
        </a:p>
      </dgm:t>
    </dgm:pt>
    <dgm:pt modelId="{A534BA0B-F893-4CD5-8039-05948F36BCDA}" type="parTrans" cxnId="{6DAF7846-03ED-4FA2-8F9A-56804DEE02F7}">
      <dgm:prSet/>
      <dgm:spPr/>
      <dgm:t>
        <a:bodyPr/>
        <a:lstStyle/>
        <a:p>
          <a:endParaRPr lang="en-US"/>
        </a:p>
      </dgm:t>
    </dgm:pt>
    <dgm:pt modelId="{D57ADD26-6030-4BA5-BC62-2CB9E839CB45}" type="sibTrans" cxnId="{6DAF7846-03ED-4FA2-8F9A-56804DEE02F7}">
      <dgm:prSet/>
      <dgm:spPr/>
      <dgm:t>
        <a:bodyPr/>
        <a:lstStyle/>
        <a:p>
          <a:endParaRPr lang="en-US"/>
        </a:p>
      </dgm:t>
    </dgm:pt>
    <dgm:pt modelId="{36235D91-F2D1-40C7-A95E-0F4A68507241}">
      <dgm:prSet/>
      <dgm:spPr/>
      <dgm:t>
        <a:bodyPr/>
        <a:lstStyle/>
        <a:p>
          <a:r>
            <a:rPr lang="en-US" b="1"/>
            <a:t>School Counseling</a:t>
          </a:r>
          <a:endParaRPr lang="en-US"/>
        </a:p>
      </dgm:t>
    </dgm:pt>
    <dgm:pt modelId="{F7F59919-8E2F-4859-9CF0-A6F5BACE83BE}" type="parTrans" cxnId="{85CA0A4E-494C-4640-B23C-EF5D1443CC63}">
      <dgm:prSet/>
      <dgm:spPr/>
      <dgm:t>
        <a:bodyPr/>
        <a:lstStyle/>
        <a:p>
          <a:endParaRPr lang="en-US"/>
        </a:p>
      </dgm:t>
    </dgm:pt>
    <dgm:pt modelId="{56EDC5C9-86A7-4A3E-93BA-5BC250FB0330}" type="sibTrans" cxnId="{85CA0A4E-494C-4640-B23C-EF5D1443CC63}">
      <dgm:prSet/>
      <dgm:spPr/>
      <dgm:t>
        <a:bodyPr/>
        <a:lstStyle/>
        <a:p>
          <a:endParaRPr lang="en-US"/>
        </a:p>
      </dgm:t>
    </dgm:pt>
    <dgm:pt modelId="{C9EFE1CD-249D-4112-8476-B443A02CE355}">
      <dgm:prSet/>
      <dgm:spPr/>
      <dgm:t>
        <a:bodyPr/>
        <a:lstStyle/>
        <a:p>
          <a:pPr rtl="0"/>
          <a:r>
            <a:rPr lang="en-US" b="1"/>
            <a:t>College and Career</a:t>
          </a:r>
          <a:r>
            <a:rPr lang="en-US" b="1">
              <a:latin typeface="Calibri Light" panose="020F0302020204030204"/>
            </a:rPr>
            <a:t> </a:t>
          </a:r>
          <a:endParaRPr lang="en-US"/>
        </a:p>
      </dgm:t>
    </dgm:pt>
    <dgm:pt modelId="{6DE4CBED-0DE6-4218-AEF9-C6CEEB261BF2}" type="parTrans" cxnId="{4CB1FAF1-DFA0-4424-A922-8B3780EFEB56}">
      <dgm:prSet/>
      <dgm:spPr/>
      <dgm:t>
        <a:bodyPr/>
        <a:lstStyle/>
        <a:p>
          <a:endParaRPr lang="en-US"/>
        </a:p>
      </dgm:t>
    </dgm:pt>
    <dgm:pt modelId="{7180EE6F-4F77-4B30-9D35-79B8960ECFD6}" type="sibTrans" cxnId="{4CB1FAF1-DFA0-4424-A922-8B3780EFEB56}">
      <dgm:prSet/>
      <dgm:spPr/>
      <dgm:t>
        <a:bodyPr/>
        <a:lstStyle/>
        <a:p>
          <a:endParaRPr lang="en-US"/>
        </a:p>
      </dgm:t>
    </dgm:pt>
    <dgm:pt modelId="{B787BF07-CDB7-44C1-B52F-A43DE6FC17EF}">
      <dgm:prSet/>
      <dgm:spPr/>
      <dgm:t>
        <a:bodyPr/>
        <a:lstStyle/>
        <a:p>
          <a:r>
            <a:rPr lang="en-US" b="1"/>
            <a:t>Naviance Student</a:t>
          </a:r>
          <a:endParaRPr lang="en-US"/>
        </a:p>
      </dgm:t>
    </dgm:pt>
    <dgm:pt modelId="{FA1E964A-8255-4AEA-9FCD-F5924EC8511D}" type="parTrans" cxnId="{374C0043-284F-429A-9AD1-85B8BAFBC084}">
      <dgm:prSet/>
      <dgm:spPr/>
      <dgm:t>
        <a:bodyPr/>
        <a:lstStyle/>
        <a:p>
          <a:endParaRPr lang="en-US"/>
        </a:p>
      </dgm:t>
    </dgm:pt>
    <dgm:pt modelId="{99F532EC-63CA-48B4-9565-76843D41F55A}" type="sibTrans" cxnId="{374C0043-284F-429A-9AD1-85B8BAFBC084}">
      <dgm:prSet/>
      <dgm:spPr/>
      <dgm:t>
        <a:bodyPr/>
        <a:lstStyle/>
        <a:p>
          <a:endParaRPr lang="en-US"/>
        </a:p>
      </dgm:t>
    </dgm:pt>
    <dgm:pt modelId="{85FD8A37-7BC2-488D-8E5A-3183B60C9857}">
      <dgm:prSet/>
      <dgm:spPr/>
      <dgm:t>
        <a:bodyPr/>
        <a:lstStyle/>
        <a:p>
          <a:r>
            <a:rPr lang="en-US" b="1" u="sng">
              <a:hlinkClick xmlns:r="http://schemas.openxmlformats.org/officeDocument/2006/relationships" r:id="rId2"/>
            </a:rPr>
            <a:t>https://student.naviance.com/eastlymehs</a:t>
          </a:r>
          <a:endParaRPr lang="en-US"/>
        </a:p>
      </dgm:t>
    </dgm:pt>
    <dgm:pt modelId="{BA7D30F2-628F-4769-87BF-755BD293F87A}" type="parTrans" cxnId="{521F1019-0014-4329-B2D5-8524B018908E}">
      <dgm:prSet/>
      <dgm:spPr/>
      <dgm:t>
        <a:bodyPr/>
        <a:lstStyle/>
        <a:p>
          <a:endParaRPr lang="en-US"/>
        </a:p>
      </dgm:t>
    </dgm:pt>
    <dgm:pt modelId="{A1AB9297-6BFD-4183-9A35-93A19D59518C}" type="sibTrans" cxnId="{521F1019-0014-4329-B2D5-8524B018908E}">
      <dgm:prSet/>
      <dgm:spPr/>
      <dgm:t>
        <a:bodyPr/>
        <a:lstStyle/>
        <a:p>
          <a:endParaRPr lang="en-US"/>
        </a:p>
      </dgm:t>
    </dgm:pt>
    <dgm:pt modelId="{3CF72D31-7CE8-4833-BD62-20086FE622EB}">
      <dgm:prSet/>
      <dgm:spPr/>
      <dgm:t>
        <a:bodyPr/>
        <a:lstStyle/>
        <a:p>
          <a:r>
            <a:rPr lang="en-US" i="1"/>
            <a:t>Be sure we have your correct email address on Naviance!</a:t>
          </a:r>
          <a:endParaRPr lang="en-US"/>
        </a:p>
      </dgm:t>
    </dgm:pt>
    <dgm:pt modelId="{3FA3B1D9-1D96-4E6D-A411-260537FA8007}" type="parTrans" cxnId="{5515166C-CD1B-4B1F-97D9-6C5343E3144A}">
      <dgm:prSet/>
      <dgm:spPr/>
      <dgm:t>
        <a:bodyPr/>
        <a:lstStyle/>
        <a:p>
          <a:endParaRPr lang="en-US"/>
        </a:p>
      </dgm:t>
    </dgm:pt>
    <dgm:pt modelId="{6B3342C9-FC60-4055-B649-ACB64E790C08}" type="sibTrans" cxnId="{5515166C-CD1B-4B1F-97D9-6C5343E3144A}">
      <dgm:prSet/>
      <dgm:spPr/>
      <dgm:t>
        <a:bodyPr/>
        <a:lstStyle/>
        <a:p>
          <a:endParaRPr lang="en-US"/>
        </a:p>
      </dgm:t>
    </dgm:pt>
    <dgm:pt modelId="{9A1E6CA7-2E06-4063-A953-B8ADAF7549B0}" type="pres">
      <dgm:prSet presAssocID="{466FA688-2571-40CF-A4C1-841FDF2EFC92}" presName="linear" presStyleCnt="0">
        <dgm:presLayoutVars>
          <dgm:animLvl val="lvl"/>
          <dgm:resizeHandles val="exact"/>
        </dgm:presLayoutVars>
      </dgm:prSet>
      <dgm:spPr/>
    </dgm:pt>
    <dgm:pt modelId="{0BDE52F8-D930-468E-9141-EEABE8AD52DC}" type="pres">
      <dgm:prSet presAssocID="{399E882F-F093-4FE9-9386-B21A13BFDEDB}" presName="parentText" presStyleLbl="node1" presStyleIdx="0" presStyleCnt="3">
        <dgm:presLayoutVars>
          <dgm:chMax val="0"/>
          <dgm:bulletEnabled val="1"/>
        </dgm:presLayoutVars>
      </dgm:prSet>
      <dgm:spPr/>
    </dgm:pt>
    <dgm:pt modelId="{C95C6CC0-7DF5-4FDB-8903-C13A2C28F809}" type="pres">
      <dgm:prSet presAssocID="{399E882F-F093-4FE9-9386-B21A13BFDEDB}" presName="childText" presStyleLbl="revTx" presStyleIdx="0" presStyleCnt="1">
        <dgm:presLayoutVars>
          <dgm:bulletEnabled val="1"/>
        </dgm:presLayoutVars>
      </dgm:prSet>
      <dgm:spPr/>
    </dgm:pt>
    <dgm:pt modelId="{020D858D-98F4-4E66-9A8A-9BC41C1FB917}" type="pres">
      <dgm:prSet presAssocID="{85FD8A37-7BC2-488D-8E5A-3183B60C9857}" presName="parentText" presStyleLbl="node1" presStyleIdx="1" presStyleCnt="3">
        <dgm:presLayoutVars>
          <dgm:chMax val="0"/>
          <dgm:bulletEnabled val="1"/>
        </dgm:presLayoutVars>
      </dgm:prSet>
      <dgm:spPr/>
    </dgm:pt>
    <dgm:pt modelId="{0CB7B839-BF5A-4A2C-9462-FE91E9C37770}" type="pres">
      <dgm:prSet presAssocID="{A1AB9297-6BFD-4183-9A35-93A19D59518C}" presName="spacer" presStyleCnt="0"/>
      <dgm:spPr/>
    </dgm:pt>
    <dgm:pt modelId="{390C84E1-6515-4B1A-A70F-EBC482F7C395}" type="pres">
      <dgm:prSet presAssocID="{3CF72D31-7CE8-4833-BD62-20086FE622EB}" presName="parentText" presStyleLbl="node1" presStyleIdx="2" presStyleCnt="3">
        <dgm:presLayoutVars>
          <dgm:chMax val="0"/>
          <dgm:bulletEnabled val="1"/>
        </dgm:presLayoutVars>
      </dgm:prSet>
      <dgm:spPr/>
    </dgm:pt>
  </dgm:ptLst>
  <dgm:cxnLst>
    <dgm:cxn modelId="{521F1019-0014-4329-B2D5-8524B018908E}" srcId="{466FA688-2571-40CF-A4C1-841FDF2EFC92}" destId="{85FD8A37-7BC2-488D-8E5A-3183B60C9857}" srcOrd="1" destOrd="0" parTransId="{BA7D30F2-628F-4769-87BF-755BD293F87A}" sibTransId="{A1AB9297-6BFD-4183-9A35-93A19D59518C}"/>
    <dgm:cxn modelId="{222F9A1C-4DD9-4ED4-9369-FE5F6F16530B}" type="presOf" srcId="{399E882F-F093-4FE9-9386-B21A13BFDEDB}" destId="{0BDE52F8-D930-468E-9141-EEABE8AD52DC}" srcOrd="0" destOrd="0" presId="urn:microsoft.com/office/officeart/2005/8/layout/vList2"/>
    <dgm:cxn modelId="{AFE05734-6260-47A9-97AD-A7F6CED44515}" type="presOf" srcId="{C9EFE1CD-249D-4112-8476-B443A02CE355}" destId="{C95C6CC0-7DF5-4FDB-8903-C13A2C28F809}" srcOrd="0" destOrd="2" presId="urn:microsoft.com/office/officeart/2005/8/layout/vList2"/>
    <dgm:cxn modelId="{29EADC5F-438C-49D2-8CD6-7C890A5621AE}" srcId="{466FA688-2571-40CF-A4C1-841FDF2EFC92}" destId="{399E882F-F093-4FE9-9386-B21A13BFDEDB}" srcOrd="0" destOrd="0" parTransId="{B766556D-CD4F-47F3-ABC0-E25B3A691A0F}" sibTransId="{0A6AFFCE-E435-4FCA-AFC4-D7E2B0E8E88A}"/>
    <dgm:cxn modelId="{374C0043-284F-429A-9AD1-85B8BAFBC084}" srcId="{399E882F-F093-4FE9-9386-B21A13BFDEDB}" destId="{B787BF07-CDB7-44C1-B52F-A43DE6FC17EF}" srcOrd="3" destOrd="0" parTransId="{FA1E964A-8255-4AEA-9FCD-F5924EC8511D}" sibTransId="{99F532EC-63CA-48B4-9565-76843D41F55A}"/>
    <dgm:cxn modelId="{6DAF7846-03ED-4FA2-8F9A-56804DEE02F7}" srcId="{399E882F-F093-4FE9-9386-B21A13BFDEDB}" destId="{AA691B9A-601F-4B49-A221-23B98A3534EE}" srcOrd="0" destOrd="0" parTransId="{A534BA0B-F893-4CD5-8039-05948F36BCDA}" sibTransId="{D57ADD26-6030-4BA5-BC62-2CB9E839CB45}"/>
    <dgm:cxn modelId="{57A99C6B-28EB-45C6-BFFF-376E0C050A18}" type="presOf" srcId="{B787BF07-CDB7-44C1-B52F-A43DE6FC17EF}" destId="{C95C6CC0-7DF5-4FDB-8903-C13A2C28F809}" srcOrd="0" destOrd="3" presId="urn:microsoft.com/office/officeart/2005/8/layout/vList2"/>
    <dgm:cxn modelId="{5515166C-CD1B-4B1F-97D9-6C5343E3144A}" srcId="{466FA688-2571-40CF-A4C1-841FDF2EFC92}" destId="{3CF72D31-7CE8-4833-BD62-20086FE622EB}" srcOrd="2" destOrd="0" parTransId="{3FA3B1D9-1D96-4E6D-A411-260537FA8007}" sibTransId="{6B3342C9-FC60-4055-B649-ACB64E790C08}"/>
    <dgm:cxn modelId="{85CA0A4E-494C-4640-B23C-EF5D1443CC63}" srcId="{399E882F-F093-4FE9-9386-B21A13BFDEDB}" destId="{36235D91-F2D1-40C7-A95E-0F4A68507241}" srcOrd="1" destOrd="0" parTransId="{F7F59919-8E2F-4859-9CF0-A6F5BACE83BE}" sibTransId="{56EDC5C9-86A7-4A3E-93BA-5BC250FB0330}"/>
    <dgm:cxn modelId="{9A4DB856-A3DA-4214-A07B-84E6F15C21FD}" type="presOf" srcId="{3CF72D31-7CE8-4833-BD62-20086FE622EB}" destId="{390C84E1-6515-4B1A-A70F-EBC482F7C395}" srcOrd="0" destOrd="0" presId="urn:microsoft.com/office/officeart/2005/8/layout/vList2"/>
    <dgm:cxn modelId="{68CE117A-CA9E-4F73-B1DD-0F1C10154BCD}" type="presOf" srcId="{85FD8A37-7BC2-488D-8E5A-3183B60C9857}" destId="{020D858D-98F4-4E66-9A8A-9BC41C1FB917}" srcOrd="0" destOrd="0" presId="urn:microsoft.com/office/officeart/2005/8/layout/vList2"/>
    <dgm:cxn modelId="{C27E4D92-FFE6-4134-8ECC-467009E38FFB}" type="presOf" srcId="{AA691B9A-601F-4B49-A221-23B98A3534EE}" destId="{C95C6CC0-7DF5-4FDB-8903-C13A2C28F809}" srcOrd="0" destOrd="0" presId="urn:microsoft.com/office/officeart/2005/8/layout/vList2"/>
    <dgm:cxn modelId="{6A037EB4-A2AF-4643-A17E-5A9DDE8843DB}" type="presOf" srcId="{36235D91-F2D1-40C7-A95E-0F4A68507241}" destId="{C95C6CC0-7DF5-4FDB-8903-C13A2C28F809}" srcOrd="0" destOrd="1" presId="urn:microsoft.com/office/officeart/2005/8/layout/vList2"/>
    <dgm:cxn modelId="{DE3A57CB-4A3F-46A8-9C51-4DC9E16A19B7}" type="presOf" srcId="{466FA688-2571-40CF-A4C1-841FDF2EFC92}" destId="{9A1E6CA7-2E06-4063-A953-B8ADAF7549B0}" srcOrd="0" destOrd="0" presId="urn:microsoft.com/office/officeart/2005/8/layout/vList2"/>
    <dgm:cxn modelId="{4CB1FAF1-DFA0-4424-A922-8B3780EFEB56}" srcId="{399E882F-F093-4FE9-9386-B21A13BFDEDB}" destId="{C9EFE1CD-249D-4112-8476-B443A02CE355}" srcOrd="2" destOrd="0" parTransId="{6DE4CBED-0DE6-4218-AEF9-C6CEEB261BF2}" sibTransId="{7180EE6F-4F77-4B30-9D35-79B8960ECFD6}"/>
    <dgm:cxn modelId="{4917E3C9-D2AF-49FF-9951-F04B7B18587B}" type="presParOf" srcId="{9A1E6CA7-2E06-4063-A953-B8ADAF7549B0}" destId="{0BDE52F8-D930-468E-9141-EEABE8AD52DC}" srcOrd="0" destOrd="0" presId="urn:microsoft.com/office/officeart/2005/8/layout/vList2"/>
    <dgm:cxn modelId="{0B334716-D1D2-4B59-8B0F-A06A1508533E}" type="presParOf" srcId="{9A1E6CA7-2E06-4063-A953-B8ADAF7549B0}" destId="{C95C6CC0-7DF5-4FDB-8903-C13A2C28F809}" srcOrd="1" destOrd="0" presId="urn:microsoft.com/office/officeart/2005/8/layout/vList2"/>
    <dgm:cxn modelId="{2B5AE7A8-5288-4D53-902A-E5F776F49201}" type="presParOf" srcId="{9A1E6CA7-2E06-4063-A953-B8ADAF7549B0}" destId="{020D858D-98F4-4E66-9A8A-9BC41C1FB917}" srcOrd="2" destOrd="0" presId="urn:microsoft.com/office/officeart/2005/8/layout/vList2"/>
    <dgm:cxn modelId="{B64F540A-0B44-4D76-AA1F-3B3C5FDD6219}" type="presParOf" srcId="{9A1E6CA7-2E06-4063-A953-B8ADAF7549B0}" destId="{0CB7B839-BF5A-4A2C-9462-FE91E9C37770}" srcOrd="3" destOrd="0" presId="urn:microsoft.com/office/officeart/2005/8/layout/vList2"/>
    <dgm:cxn modelId="{A54A19E5-8223-4101-8BA9-632823232466}" type="presParOf" srcId="{9A1E6CA7-2E06-4063-A953-B8ADAF7549B0}" destId="{390C84E1-6515-4B1A-A70F-EBC482F7C395}" srcOrd="4" destOrd="0" presId="urn:microsoft.com/office/officeart/2005/8/layout/vList2"/>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E9272D9C-E408-40F6-A477-C44A171AB7EB}" type="doc">
      <dgm:prSet loTypeId="urn:microsoft.com/office/officeart/2018/5/layout/IconCircleLabelList" loCatId="icon" qsTypeId="urn:microsoft.com/office/officeart/2005/8/quickstyle/simple1" qsCatId="simple" csTypeId="urn:microsoft.com/office/officeart/2005/8/colors/accent1_2" csCatId="accent1" phldr="1"/>
      <dgm:spPr/>
      <dgm:t>
        <a:bodyPr/>
        <a:lstStyle/>
        <a:p>
          <a:endParaRPr lang="en-US"/>
        </a:p>
      </dgm:t>
    </dgm:pt>
    <dgm:pt modelId="{E276D582-516C-43EC-A911-8002C0EDD637}">
      <dgm:prSet/>
      <dgm:spPr/>
      <dgm:t>
        <a:bodyPr/>
        <a:lstStyle/>
        <a:p>
          <a:pPr>
            <a:lnSpc>
              <a:spcPct val="100000"/>
            </a:lnSpc>
            <a:defRPr cap="all"/>
          </a:pPr>
          <a:r>
            <a:rPr lang="en-US"/>
            <a:t>What Has Been Done</a:t>
          </a:r>
        </a:p>
      </dgm:t>
    </dgm:pt>
    <dgm:pt modelId="{ACB019BE-A4F9-4482-BE39-B5CCC852F3C7}" type="parTrans" cxnId="{99633800-A042-40B4-A61B-A8626106BB67}">
      <dgm:prSet/>
      <dgm:spPr/>
      <dgm:t>
        <a:bodyPr/>
        <a:lstStyle/>
        <a:p>
          <a:endParaRPr lang="en-US"/>
        </a:p>
      </dgm:t>
    </dgm:pt>
    <dgm:pt modelId="{6BE9297C-EE11-4262-9C20-6ED6BC65C7E2}" type="sibTrans" cxnId="{99633800-A042-40B4-A61B-A8626106BB67}">
      <dgm:prSet/>
      <dgm:spPr/>
      <dgm:t>
        <a:bodyPr/>
        <a:lstStyle/>
        <a:p>
          <a:endParaRPr lang="en-US"/>
        </a:p>
      </dgm:t>
    </dgm:pt>
    <dgm:pt modelId="{C75ECE7F-F562-4C38-B010-C9AFB48B2DBC}">
      <dgm:prSet/>
      <dgm:spPr/>
      <dgm:t>
        <a:bodyPr/>
        <a:lstStyle/>
        <a:p>
          <a:pPr>
            <a:lnSpc>
              <a:spcPct val="100000"/>
            </a:lnSpc>
            <a:defRPr cap="all"/>
          </a:pPr>
          <a:r>
            <a:rPr lang="en-US"/>
            <a:t>What Is Happening Now</a:t>
          </a:r>
        </a:p>
      </dgm:t>
    </dgm:pt>
    <dgm:pt modelId="{09909ACA-232A-4F7F-B377-ABF5E3F219B6}" type="parTrans" cxnId="{929B77E4-9FDC-4B4C-BAA3-C0BEFC4BE56C}">
      <dgm:prSet/>
      <dgm:spPr/>
      <dgm:t>
        <a:bodyPr/>
        <a:lstStyle/>
        <a:p>
          <a:endParaRPr lang="en-US"/>
        </a:p>
      </dgm:t>
    </dgm:pt>
    <dgm:pt modelId="{2104DB24-8EC4-45D8-BE23-DF16C1C1D198}" type="sibTrans" cxnId="{929B77E4-9FDC-4B4C-BAA3-C0BEFC4BE56C}">
      <dgm:prSet/>
      <dgm:spPr/>
      <dgm:t>
        <a:bodyPr/>
        <a:lstStyle/>
        <a:p>
          <a:endParaRPr lang="en-US"/>
        </a:p>
      </dgm:t>
    </dgm:pt>
    <dgm:pt modelId="{DF801633-48F2-4D1F-B28B-3A0DD129F108}">
      <dgm:prSet/>
      <dgm:spPr/>
      <dgm:t>
        <a:bodyPr/>
        <a:lstStyle/>
        <a:p>
          <a:pPr>
            <a:lnSpc>
              <a:spcPct val="100000"/>
            </a:lnSpc>
            <a:defRPr cap="all"/>
          </a:pPr>
          <a:r>
            <a:rPr lang="en-US"/>
            <a:t>What Are the Next Steps</a:t>
          </a:r>
        </a:p>
      </dgm:t>
    </dgm:pt>
    <dgm:pt modelId="{A308B180-DEB2-4A5D-9E1F-3AB9761E7A6B}" type="parTrans" cxnId="{5C7834CB-B0F7-4AF9-AFAB-CE02CE244A6C}">
      <dgm:prSet/>
      <dgm:spPr/>
      <dgm:t>
        <a:bodyPr/>
        <a:lstStyle/>
        <a:p>
          <a:endParaRPr lang="en-US"/>
        </a:p>
      </dgm:t>
    </dgm:pt>
    <dgm:pt modelId="{6B6C2EBE-0A1D-48F6-B1A9-4312D6B152DB}" type="sibTrans" cxnId="{5C7834CB-B0F7-4AF9-AFAB-CE02CE244A6C}">
      <dgm:prSet/>
      <dgm:spPr/>
      <dgm:t>
        <a:bodyPr/>
        <a:lstStyle/>
        <a:p>
          <a:endParaRPr lang="en-US"/>
        </a:p>
      </dgm:t>
    </dgm:pt>
    <dgm:pt modelId="{F1EF0CEF-7D56-405F-9720-DD83AD2224D3}" type="pres">
      <dgm:prSet presAssocID="{E9272D9C-E408-40F6-A477-C44A171AB7EB}" presName="root" presStyleCnt="0">
        <dgm:presLayoutVars>
          <dgm:dir/>
          <dgm:resizeHandles val="exact"/>
        </dgm:presLayoutVars>
      </dgm:prSet>
      <dgm:spPr/>
    </dgm:pt>
    <dgm:pt modelId="{0412CEC4-4C48-4B72-8DFF-78D08135C743}" type="pres">
      <dgm:prSet presAssocID="{E276D582-516C-43EC-A911-8002C0EDD637}" presName="compNode" presStyleCnt="0"/>
      <dgm:spPr/>
    </dgm:pt>
    <dgm:pt modelId="{AA3DBBFA-6F14-4E70-9B6B-BD96D7B0D8DC}" type="pres">
      <dgm:prSet presAssocID="{E276D582-516C-43EC-A911-8002C0EDD637}" presName="iconBgRect" presStyleLbl="bgShp" presStyleIdx="0" presStyleCnt="3"/>
      <dgm:spPr/>
    </dgm:pt>
    <dgm:pt modelId="{03E54493-F927-48ED-812B-ECE755FF8193}" type="pres">
      <dgm:prSet presAssocID="{E276D582-516C-43EC-A911-8002C0EDD637}" presName="iconRect" presStyleLbl="node1" presStyleIdx="0" presStyleCnt="3"/>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Checkmark"/>
        </a:ext>
      </dgm:extLst>
    </dgm:pt>
    <dgm:pt modelId="{08CD0433-8DCA-40D0-B920-196F0AE56EE9}" type="pres">
      <dgm:prSet presAssocID="{E276D582-516C-43EC-A911-8002C0EDD637}" presName="spaceRect" presStyleCnt="0"/>
      <dgm:spPr/>
    </dgm:pt>
    <dgm:pt modelId="{1180A85D-4A57-4972-B4B6-05A5688F4620}" type="pres">
      <dgm:prSet presAssocID="{E276D582-516C-43EC-A911-8002C0EDD637}" presName="textRect" presStyleLbl="revTx" presStyleIdx="0" presStyleCnt="3">
        <dgm:presLayoutVars>
          <dgm:chMax val="1"/>
          <dgm:chPref val="1"/>
        </dgm:presLayoutVars>
      </dgm:prSet>
      <dgm:spPr/>
    </dgm:pt>
    <dgm:pt modelId="{14BB4622-0629-495F-BDAA-9FC47D5771AD}" type="pres">
      <dgm:prSet presAssocID="{6BE9297C-EE11-4262-9C20-6ED6BC65C7E2}" presName="sibTrans" presStyleCnt="0"/>
      <dgm:spPr/>
    </dgm:pt>
    <dgm:pt modelId="{9D85F8FB-ACD4-4599-87E9-66A4986BF540}" type="pres">
      <dgm:prSet presAssocID="{C75ECE7F-F562-4C38-B010-C9AFB48B2DBC}" presName="compNode" presStyleCnt="0"/>
      <dgm:spPr/>
    </dgm:pt>
    <dgm:pt modelId="{0849A9AC-5872-4B9F-9C9B-501FD3223FED}" type="pres">
      <dgm:prSet presAssocID="{C75ECE7F-F562-4C38-B010-C9AFB48B2DBC}" presName="iconBgRect" presStyleLbl="bgShp" presStyleIdx="1" presStyleCnt="3"/>
      <dgm:spPr/>
    </dgm:pt>
    <dgm:pt modelId="{A53B9B1F-A595-4C24-88A6-B636D81F5315}" type="pres">
      <dgm:prSet presAssocID="{C75ECE7F-F562-4C38-B010-C9AFB48B2DBC}" presName="iconRect" presStyleLbl="node1" presStyleIdx="1" presStyleCnt="3"/>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dgm:spPr>
      <dgm:extLst>
        <a:ext uri="{E40237B7-FDA0-4F09-8148-C483321AD2D9}">
          <dgm14:cNvPr xmlns:dgm14="http://schemas.microsoft.com/office/drawing/2010/diagram" id="0" name="" descr="Help"/>
        </a:ext>
      </dgm:extLst>
    </dgm:pt>
    <dgm:pt modelId="{3E9583C3-12E2-4278-87FF-6B5D8A9DE64E}" type="pres">
      <dgm:prSet presAssocID="{C75ECE7F-F562-4C38-B010-C9AFB48B2DBC}" presName="spaceRect" presStyleCnt="0"/>
      <dgm:spPr/>
    </dgm:pt>
    <dgm:pt modelId="{7B8A84D6-C82E-4CA7-BDBC-16090022E594}" type="pres">
      <dgm:prSet presAssocID="{C75ECE7F-F562-4C38-B010-C9AFB48B2DBC}" presName="textRect" presStyleLbl="revTx" presStyleIdx="1" presStyleCnt="3">
        <dgm:presLayoutVars>
          <dgm:chMax val="1"/>
          <dgm:chPref val="1"/>
        </dgm:presLayoutVars>
      </dgm:prSet>
      <dgm:spPr/>
    </dgm:pt>
    <dgm:pt modelId="{3DEBE5CE-DBC5-4A22-A8D8-A2FBE855CA8D}" type="pres">
      <dgm:prSet presAssocID="{2104DB24-8EC4-45D8-BE23-DF16C1C1D198}" presName="sibTrans" presStyleCnt="0"/>
      <dgm:spPr/>
    </dgm:pt>
    <dgm:pt modelId="{1A947D38-3D98-4CC8-9077-C79350B7525B}" type="pres">
      <dgm:prSet presAssocID="{DF801633-48F2-4D1F-B28B-3A0DD129F108}" presName="compNode" presStyleCnt="0"/>
      <dgm:spPr/>
    </dgm:pt>
    <dgm:pt modelId="{EEA6E2CB-1323-405F-A575-4BB5C37FD18E}" type="pres">
      <dgm:prSet presAssocID="{DF801633-48F2-4D1F-B28B-3A0DD129F108}" presName="iconBgRect" presStyleLbl="bgShp" presStyleIdx="2" presStyleCnt="3"/>
      <dgm:spPr/>
    </dgm:pt>
    <dgm:pt modelId="{6E4CCA57-75DF-40A8-ACA7-67A027E29C90}" type="pres">
      <dgm:prSet presAssocID="{DF801633-48F2-4D1F-B28B-3A0DD129F108}" presName="iconRect" presStyleLbl="node1" presStyleIdx="2" presStyleCnt="3"/>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dgm:spPr>
      <dgm:extLst>
        <a:ext uri="{E40237B7-FDA0-4F09-8148-C483321AD2D9}">
          <dgm14:cNvPr xmlns:dgm14="http://schemas.microsoft.com/office/drawing/2010/diagram" id="0" name="" descr="Check List"/>
        </a:ext>
      </dgm:extLst>
    </dgm:pt>
    <dgm:pt modelId="{867E55C6-FC7E-48CD-98B0-9BC6B76F18EB}" type="pres">
      <dgm:prSet presAssocID="{DF801633-48F2-4D1F-B28B-3A0DD129F108}" presName="spaceRect" presStyleCnt="0"/>
      <dgm:spPr/>
    </dgm:pt>
    <dgm:pt modelId="{245F2928-AF63-4806-9508-7A9D9D30B498}" type="pres">
      <dgm:prSet presAssocID="{DF801633-48F2-4D1F-B28B-3A0DD129F108}" presName="textRect" presStyleLbl="revTx" presStyleIdx="2" presStyleCnt="3">
        <dgm:presLayoutVars>
          <dgm:chMax val="1"/>
          <dgm:chPref val="1"/>
        </dgm:presLayoutVars>
      </dgm:prSet>
      <dgm:spPr/>
    </dgm:pt>
  </dgm:ptLst>
  <dgm:cxnLst>
    <dgm:cxn modelId="{99633800-A042-40B4-A61B-A8626106BB67}" srcId="{E9272D9C-E408-40F6-A477-C44A171AB7EB}" destId="{E276D582-516C-43EC-A911-8002C0EDD637}" srcOrd="0" destOrd="0" parTransId="{ACB019BE-A4F9-4482-BE39-B5CCC852F3C7}" sibTransId="{6BE9297C-EE11-4262-9C20-6ED6BC65C7E2}"/>
    <dgm:cxn modelId="{CDB0F517-9EEA-4C3F-848A-F78AF7D4097A}" type="presOf" srcId="{E9272D9C-E408-40F6-A477-C44A171AB7EB}" destId="{F1EF0CEF-7D56-405F-9720-DD83AD2224D3}" srcOrd="0" destOrd="0" presId="urn:microsoft.com/office/officeart/2018/5/layout/IconCircleLabelList"/>
    <dgm:cxn modelId="{553E0320-C336-4733-B0A1-AEB43EB244C4}" type="presOf" srcId="{C75ECE7F-F562-4C38-B010-C9AFB48B2DBC}" destId="{7B8A84D6-C82E-4CA7-BDBC-16090022E594}" srcOrd="0" destOrd="0" presId="urn:microsoft.com/office/officeart/2018/5/layout/IconCircleLabelList"/>
    <dgm:cxn modelId="{30A1C95F-2757-439C-BA3E-BEE0F4C2313C}" type="presOf" srcId="{E276D582-516C-43EC-A911-8002C0EDD637}" destId="{1180A85D-4A57-4972-B4B6-05A5688F4620}" srcOrd="0" destOrd="0" presId="urn:microsoft.com/office/officeart/2018/5/layout/IconCircleLabelList"/>
    <dgm:cxn modelId="{94EE1977-4C46-4F7B-8905-A11C174D12BD}" type="presOf" srcId="{DF801633-48F2-4D1F-B28B-3A0DD129F108}" destId="{245F2928-AF63-4806-9508-7A9D9D30B498}" srcOrd="0" destOrd="0" presId="urn:microsoft.com/office/officeart/2018/5/layout/IconCircleLabelList"/>
    <dgm:cxn modelId="{5C7834CB-B0F7-4AF9-AFAB-CE02CE244A6C}" srcId="{E9272D9C-E408-40F6-A477-C44A171AB7EB}" destId="{DF801633-48F2-4D1F-B28B-3A0DD129F108}" srcOrd="2" destOrd="0" parTransId="{A308B180-DEB2-4A5D-9E1F-3AB9761E7A6B}" sibTransId="{6B6C2EBE-0A1D-48F6-B1A9-4312D6B152DB}"/>
    <dgm:cxn modelId="{929B77E4-9FDC-4B4C-BAA3-C0BEFC4BE56C}" srcId="{E9272D9C-E408-40F6-A477-C44A171AB7EB}" destId="{C75ECE7F-F562-4C38-B010-C9AFB48B2DBC}" srcOrd="1" destOrd="0" parTransId="{09909ACA-232A-4F7F-B377-ABF5E3F219B6}" sibTransId="{2104DB24-8EC4-45D8-BE23-DF16C1C1D198}"/>
    <dgm:cxn modelId="{4B0B8E12-8342-486F-819E-BA31111CA3CA}" type="presParOf" srcId="{F1EF0CEF-7D56-405F-9720-DD83AD2224D3}" destId="{0412CEC4-4C48-4B72-8DFF-78D08135C743}" srcOrd="0" destOrd="0" presId="urn:microsoft.com/office/officeart/2018/5/layout/IconCircleLabelList"/>
    <dgm:cxn modelId="{6301E181-26EC-4C72-8B65-E1521BF4E2D3}" type="presParOf" srcId="{0412CEC4-4C48-4B72-8DFF-78D08135C743}" destId="{AA3DBBFA-6F14-4E70-9B6B-BD96D7B0D8DC}" srcOrd="0" destOrd="0" presId="urn:microsoft.com/office/officeart/2018/5/layout/IconCircleLabelList"/>
    <dgm:cxn modelId="{552A95D9-DF9B-437C-9124-4CF93E5C00C3}" type="presParOf" srcId="{0412CEC4-4C48-4B72-8DFF-78D08135C743}" destId="{03E54493-F927-48ED-812B-ECE755FF8193}" srcOrd="1" destOrd="0" presId="urn:microsoft.com/office/officeart/2018/5/layout/IconCircleLabelList"/>
    <dgm:cxn modelId="{7C0662FA-1A01-4319-9FC1-5DE533658D3D}" type="presParOf" srcId="{0412CEC4-4C48-4B72-8DFF-78D08135C743}" destId="{08CD0433-8DCA-40D0-B920-196F0AE56EE9}" srcOrd="2" destOrd="0" presId="urn:microsoft.com/office/officeart/2018/5/layout/IconCircleLabelList"/>
    <dgm:cxn modelId="{4E07E992-8997-465A-8937-0D6EBB8427E1}" type="presParOf" srcId="{0412CEC4-4C48-4B72-8DFF-78D08135C743}" destId="{1180A85D-4A57-4972-B4B6-05A5688F4620}" srcOrd="3" destOrd="0" presId="urn:microsoft.com/office/officeart/2018/5/layout/IconCircleLabelList"/>
    <dgm:cxn modelId="{65ACA121-FE02-4036-8E9F-FA8D511B1C95}" type="presParOf" srcId="{F1EF0CEF-7D56-405F-9720-DD83AD2224D3}" destId="{14BB4622-0629-495F-BDAA-9FC47D5771AD}" srcOrd="1" destOrd="0" presId="urn:microsoft.com/office/officeart/2018/5/layout/IconCircleLabelList"/>
    <dgm:cxn modelId="{5ADC00A4-8B31-46E6-9E8D-EC7939A459B6}" type="presParOf" srcId="{F1EF0CEF-7D56-405F-9720-DD83AD2224D3}" destId="{9D85F8FB-ACD4-4599-87E9-66A4986BF540}" srcOrd="2" destOrd="0" presId="urn:microsoft.com/office/officeart/2018/5/layout/IconCircleLabelList"/>
    <dgm:cxn modelId="{07FE856C-572E-4F4E-8C65-4F989D82AA0E}" type="presParOf" srcId="{9D85F8FB-ACD4-4599-87E9-66A4986BF540}" destId="{0849A9AC-5872-4B9F-9C9B-501FD3223FED}" srcOrd="0" destOrd="0" presId="urn:microsoft.com/office/officeart/2018/5/layout/IconCircleLabelList"/>
    <dgm:cxn modelId="{2DBA1BD0-698A-4845-84F4-3D2788106EA2}" type="presParOf" srcId="{9D85F8FB-ACD4-4599-87E9-66A4986BF540}" destId="{A53B9B1F-A595-4C24-88A6-B636D81F5315}" srcOrd="1" destOrd="0" presId="urn:microsoft.com/office/officeart/2018/5/layout/IconCircleLabelList"/>
    <dgm:cxn modelId="{99F99797-D8DA-49BC-BC9E-0B62EAAC0124}" type="presParOf" srcId="{9D85F8FB-ACD4-4599-87E9-66A4986BF540}" destId="{3E9583C3-12E2-4278-87FF-6B5D8A9DE64E}" srcOrd="2" destOrd="0" presId="urn:microsoft.com/office/officeart/2018/5/layout/IconCircleLabelList"/>
    <dgm:cxn modelId="{CEB36B76-F603-40DD-BF30-BBE4123154AE}" type="presParOf" srcId="{9D85F8FB-ACD4-4599-87E9-66A4986BF540}" destId="{7B8A84D6-C82E-4CA7-BDBC-16090022E594}" srcOrd="3" destOrd="0" presId="urn:microsoft.com/office/officeart/2018/5/layout/IconCircleLabelList"/>
    <dgm:cxn modelId="{7B69AC12-24FC-477B-9B4E-376953526E8E}" type="presParOf" srcId="{F1EF0CEF-7D56-405F-9720-DD83AD2224D3}" destId="{3DEBE5CE-DBC5-4A22-A8D8-A2FBE855CA8D}" srcOrd="3" destOrd="0" presId="urn:microsoft.com/office/officeart/2018/5/layout/IconCircleLabelList"/>
    <dgm:cxn modelId="{317D50F5-7C2A-4816-923F-101842B95C18}" type="presParOf" srcId="{F1EF0CEF-7D56-405F-9720-DD83AD2224D3}" destId="{1A947D38-3D98-4CC8-9077-C79350B7525B}" srcOrd="4" destOrd="0" presId="urn:microsoft.com/office/officeart/2018/5/layout/IconCircleLabelList"/>
    <dgm:cxn modelId="{AE2907D7-817C-4F50-A43E-1889574091D2}" type="presParOf" srcId="{1A947D38-3D98-4CC8-9077-C79350B7525B}" destId="{EEA6E2CB-1323-405F-A575-4BB5C37FD18E}" srcOrd="0" destOrd="0" presId="urn:microsoft.com/office/officeart/2018/5/layout/IconCircleLabelList"/>
    <dgm:cxn modelId="{5C07C5E4-9DA8-4638-B205-8117A47DE3E2}" type="presParOf" srcId="{1A947D38-3D98-4CC8-9077-C79350B7525B}" destId="{6E4CCA57-75DF-40A8-ACA7-67A027E29C90}" srcOrd="1" destOrd="0" presId="urn:microsoft.com/office/officeart/2018/5/layout/IconCircleLabelList"/>
    <dgm:cxn modelId="{6409B5B6-DEB8-408C-99AB-41E9FAA029FB}" type="presParOf" srcId="{1A947D38-3D98-4CC8-9077-C79350B7525B}" destId="{867E55C6-FC7E-48CD-98B0-9BC6B76F18EB}" srcOrd="2" destOrd="0" presId="urn:microsoft.com/office/officeart/2018/5/layout/IconCircleLabelList"/>
    <dgm:cxn modelId="{57398984-74FA-4DDC-BAF5-6280738D1106}" type="presParOf" srcId="{1A947D38-3D98-4CC8-9077-C79350B7525B}" destId="{245F2928-AF63-4806-9508-7A9D9D30B498}" srcOrd="3" destOrd="0" presId="urn:microsoft.com/office/officeart/2018/5/layout/IconCircleLabelList"/>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BAA3AD54-D9B3-45BB-ABF6-E89CD914EF5E}" type="doc">
      <dgm:prSet loTypeId="urn:microsoft.com/office/officeart/2005/8/layout/default" loCatId="list" qsTypeId="urn:microsoft.com/office/officeart/2005/8/quickstyle/simple1" qsCatId="simple" csTypeId="urn:microsoft.com/office/officeart/2005/8/colors/colorful1" csCatId="colorful" phldr="1"/>
      <dgm:spPr/>
      <dgm:t>
        <a:bodyPr/>
        <a:lstStyle/>
        <a:p>
          <a:endParaRPr lang="en-US"/>
        </a:p>
      </dgm:t>
    </dgm:pt>
    <dgm:pt modelId="{9085501E-3180-44FA-9AE1-04D0A6A9340D}">
      <dgm:prSet/>
      <dgm:spPr/>
      <dgm:t>
        <a:bodyPr/>
        <a:lstStyle/>
        <a:p>
          <a:pPr rtl="0"/>
          <a:r>
            <a:rPr lang="en-US" b="1">
              <a:latin typeface="Calibri Light"/>
              <a:cs typeface="Calibri Light"/>
            </a:rPr>
            <a:t>Grade 9</a:t>
          </a:r>
        </a:p>
      </dgm:t>
    </dgm:pt>
    <dgm:pt modelId="{837DC84D-E416-44B6-8073-A3CF3619A28D}" type="parTrans" cxnId="{DDBB09C6-FF07-4863-BFE1-55518222DBC1}">
      <dgm:prSet/>
      <dgm:spPr/>
      <dgm:t>
        <a:bodyPr/>
        <a:lstStyle/>
        <a:p>
          <a:endParaRPr lang="en-US"/>
        </a:p>
      </dgm:t>
    </dgm:pt>
    <dgm:pt modelId="{8B9099E1-3865-4D79-BC6C-DA495C5CDB5C}" type="sibTrans" cxnId="{DDBB09C6-FF07-4863-BFE1-55518222DBC1}">
      <dgm:prSet/>
      <dgm:spPr/>
      <dgm:t>
        <a:bodyPr/>
        <a:lstStyle/>
        <a:p>
          <a:endParaRPr lang="en-US"/>
        </a:p>
      </dgm:t>
    </dgm:pt>
    <dgm:pt modelId="{ECC603B0-5879-4946-92EB-6C70CA31A082}">
      <dgm:prSet/>
      <dgm:spPr/>
      <dgm:t>
        <a:bodyPr/>
        <a:lstStyle/>
        <a:p>
          <a:r>
            <a:rPr lang="en-US" b="1">
              <a:latin typeface="Calibri Light"/>
              <a:cs typeface="Calibri Light"/>
            </a:rPr>
            <a:t>October-November: </a:t>
          </a:r>
        </a:p>
      </dgm:t>
    </dgm:pt>
    <dgm:pt modelId="{28779386-98F3-4765-A86B-71B9C2C83F89}" type="parTrans" cxnId="{567FDEFB-59CF-40D5-9BAC-05B38D64E9DD}">
      <dgm:prSet/>
      <dgm:spPr/>
      <dgm:t>
        <a:bodyPr/>
        <a:lstStyle/>
        <a:p>
          <a:endParaRPr lang="en-US"/>
        </a:p>
      </dgm:t>
    </dgm:pt>
    <dgm:pt modelId="{87EB8DD8-C392-40EE-A9F6-B19F00E10326}" type="sibTrans" cxnId="{567FDEFB-59CF-40D5-9BAC-05B38D64E9DD}">
      <dgm:prSet/>
      <dgm:spPr/>
      <dgm:t>
        <a:bodyPr/>
        <a:lstStyle/>
        <a:p>
          <a:endParaRPr lang="en-US"/>
        </a:p>
      </dgm:t>
    </dgm:pt>
    <dgm:pt modelId="{56AA4435-E809-4876-BAB1-BC5A34C67D47}">
      <dgm:prSet/>
      <dgm:spPr/>
      <dgm:t>
        <a:bodyPr/>
        <a:lstStyle/>
        <a:p>
          <a:r>
            <a:rPr lang="en-US">
              <a:latin typeface="Calibri Light"/>
              <a:cs typeface="Calibri Light"/>
            </a:rPr>
            <a:t>Took PSAT 9</a:t>
          </a:r>
        </a:p>
      </dgm:t>
    </dgm:pt>
    <dgm:pt modelId="{483DB969-4DEC-4FF6-BA70-3D98CBE241B3}" type="parTrans" cxnId="{04FFB49A-D8B8-4649-ACF2-A92F9362E9A9}">
      <dgm:prSet/>
      <dgm:spPr/>
      <dgm:t>
        <a:bodyPr/>
        <a:lstStyle/>
        <a:p>
          <a:endParaRPr lang="en-US"/>
        </a:p>
      </dgm:t>
    </dgm:pt>
    <dgm:pt modelId="{4EBDBA27-2422-409F-B936-5E3B9CB9C8A3}" type="sibTrans" cxnId="{04FFB49A-D8B8-4649-ACF2-A92F9362E9A9}">
      <dgm:prSet/>
      <dgm:spPr/>
      <dgm:t>
        <a:bodyPr/>
        <a:lstStyle/>
        <a:p>
          <a:endParaRPr lang="en-US"/>
        </a:p>
      </dgm:t>
    </dgm:pt>
    <dgm:pt modelId="{87E06366-5B1F-4F6A-9694-CF1ABACADB8F}">
      <dgm:prSet/>
      <dgm:spPr/>
      <dgm:t>
        <a:bodyPr/>
        <a:lstStyle/>
        <a:p>
          <a:pPr rtl="0"/>
          <a:r>
            <a:rPr lang="en-US" b="1">
              <a:latin typeface="Calibri Light"/>
              <a:cs typeface="Calibri Light"/>
            </a:rPr>
            <a:t>Grade 10</a:t>
          </a:r>
        </a:p>
      </dgm:t>
    </dgm:pt>
    <dgm:pt modelId="{F783802F-DA3C-498E-902D-CD47178B9005}" type="parTrans" cxnId="{DEEC9346-7413-41B0-8D01-1E8DE63944F0}">
      <dgm:prSet/>
      <dgm:spPr/>
      <dgm:t>
        <a:bodyPr/>
        <a:lstStyle/>
        <a:p>
          <a:endParaRPr lang="en-US"/>
        </a:p>
      </dgm:t>
    </dgm:pt>
    <dgm:pt modelId="{D16F01D1-2C82-44DE-A376-B82B31728276}" type="sibTrans" cxnId="{DEEC9346-7413-41B0-8D01-1E8DE63944F0}">
      <dgm:prSet/>
      <dgm:spPr/>
      <dgm:t>
        <a:bodyPr/>
        <a:lstStyle/>
        <a:p>
          <a:endParaRPr lang="en-US"/>
        </a:p>
      </dgm:t>
    </dgm:pt>
    <dgm:pt modelId="{92FF10D5-74C1-4925-9A3B-D924C39CCEDD}">
      <dgm:prSet/>
      <dgm:spPr/>
      <dgm:t>
        <a:bodyPr/>
        <a:lstStyle/>
        <a:p>
          <a:pPr rtl="0"/>
          <a:r>
            <a:rPr lang="en-US" b="1">
              <a:latin typeface="Calibri Light" panose="020F0302020204030204"/>
            </a:rPr>
            <a:t>February -</a:t>
          </a:r>
          <a:r>
            <a:rPr lang="en-US" b="1"/>
            <a:t> May: </a:t>
          </a:r>
          <a:endParaRPr lang="en-US" b="1">
            <a:latin typeface="Calibri Light" panose="020F0302020204030204"/>
          </a:endParaRPr>
        </a:p>
      </dgm:t>
    </dgm:pt>
    <dgm:pt modelId="{052E87D6-67CB-47D5-B2A7-8F8B8D9D76F6}" type="parTrans" cxnId="{A6671EF0-FB82-4298-8F91-0995EFF4206D}">
      <dgm:prSet/>
      <dgm:spPr/>
      <dgm:t>
        <a:bodyPr/>
        <a:lstStyle/>
        <a:p>
          <a:endParaRPr lang="en-US"/>
        </a:p>
      </dgm:t>
    </dgm:pt>
    <dgm:pt modelId="{605A4A0D-702B-4C5B-BDB4-44356225AF31}" type="sibTrans" cxnId="{A6671EF0-FB82-4298-8F91-0995EFF4206D}">
      <dgm:prSet/>
      <dgm:spPr/>
      <dgm:t>
        <a:bodyPr/>
        <a:lstStyle/>
        <a:p>
          <a:endParaRPr lang="en-US"/>
        </a:p>
      </dgm:t>
    </dgm:pt>
    <dgm:pt modelId="{57E2D76B-A44D-42C9-A164-5F0120039FA9}">
      <dgm:prSet phldr="0"/>
      <dgm:spPr/>
      <dgm:t>
        <a:bodyPr/>
        <a:lstStyle/>
        <a:p>
          <a:pPr rtl="0"/>
          <a:r>
            <a:rPr lang="en-US" b="1">
              <a:latin typeface="Calibri Light"/>
              <a:cs typeface="Calibri Light"/>
            </a:rPr>
            <a:t> February – April:</a:t>
          </a:r>
          <a:endParaRPr lang="en-US" b="1" i="0">
            <a:latin typeface="Calibri Light"/>
            <a:cs typeface="Calibri Light"/>
          </a:endParaRPr>
        </a:p>
      </dgm:t>
    </dgm:pt>
    <dgm:pt modelId="{50AEB2CF-4450-4C1E-B8E5-8F8597BDA4AB}" type="parTrans" cxnId="{A15BA6C8-207E-4987-A008-83125AA29A25}">
      <dgm:prSet/>
      <dgm:spPr/>
    </dgm:pt>
    <dgm:pt modelId="{E9D915F6-E16F-4672-B787-F42712E7FC41}" type="sibTrans" cxnId="{A15BA6C8-207E-4987-A008-83125AA29A25}">
      <dgm:prSet/>
      <dgm:spPr/>
    </dgm:pt>
    <dgm:pt modelId="{A417ECEA-1244-488C-B6DD-C18128C3A329}">
      <dgm:prSet phldr="0"/>
      <dgm:spPr/>
      <dgm:t>
        <a:bodyPr/>
        <a:lstStyle/>
        <a:p>
          <a:pPr rtl="0"/>
          <a:r>
            <a:rPr lang="en-US" b="0">
              <a:latin typeface="Calibri Light"/>
              <a:cs typeface="Calibri Light"/>
            </a:rPr>
            <a:t>Registered on </a:t>
          </a:r>
          <a:r>
            <a:rPr lang="en-US" b="0" err="1">
              <a:latin typeface="Calibri Light"/>
              <a:cs typeface="Calibri Light"/>
            </a:rPr>
            <a:t>CollegeBoard</a:t>
          </a:r>
          <a:endParaRPr lang="en-US" b="1" err="1">
            <a:latin typeface="Calibri Light"/>
            <a:cs typeface="Calibri Light"/>
          </a:endParaRPr>
        </a:p>
      </dgm:t>
    </dgm:pt>
    <dgm:pt modelId="{9B4E3355-0CA5-49D0-8F49-0E1356DCA3CB}" type="parTrans" cxnId="{BC1C432A-E9D8-4EA3-B9AA-80BB4A424B23}">
      <dgm:prSet/>
      <dgm:spPr/>
    </dgm:pt>
    <dgm:pt modelId="{51E33760-03CA-4B0F-A287-5C8583A81044}" type="sibTrans" cxnId="{BC1C432A-E9D8-4EA3-B9AA-80BB4A424B23}">
      <dgm:prSet/>
      <dgm:spPr/>
    </dgm:pt>
    <dgm:pt modelId="{DB866AE7-4DA6-4CCB-83DC-F30F35C2A1F7}">
      <dgm:prSet phldr="0"/>
      <dgm:spPr/>
      <dgm:t>
        <a:bodyPr/>
        <a:lstStyle/>
        <a:p>
          <a:pPr rtl="0"/>
          <a:r>
            <a:rPr lang="en-US" b="1"/>
            <a:t>February-May:</a:t>
          </a:r>
          <a:endParaRPr lang="en-US" b="1">
            <a:latin typeface="Calibri Light" panose="020F0302020204030204"/>
          </a:endParaRPr>
        </a:p>
      </dgm:t>
    </dgm:pt>
    <dgm:pt modelId="{E103D9D2-EF1E-47FE-8137-488E8B3CF5C4}" type="parTrans" cxnId="{ADE4488C-6DFC-47E4-ACC7-A2FD94BF533F}">
      <dgm:prSet/>
      <dgm:spPr/>
    </dgm:pt>
    <dgm:pt modelId="{6B1F80FD-7E0C-4CEB-853B-0277BA413A10}" type="sibTrans" cxnId="{ADE4488C-6DFC-47E4-ACC7-A2FD94BF533F}">
      <dgm:prSet/>
      <dgm:spPr/>
    </dgm:pt>
    <dgm:pt modelId="{C0E10F02-1C6F-449F-8B4B-8158731873F3}">
      <dgm:prSet phldr="0"/>
      <dgm:spPr/>
      <dgm:t>
        <a:bodyPr/>
        <a:lstStyle/>
        <a:p>
          <a:r>
            <a:rPr lang="en-US" b="0"/>
            <a:t>Individual meetings to review Course Selections and Recommendations</a:t>
          </a:r>
          <a:endParaRPr lang="en-US"/>
        </a:p>
      </dgm:t>
    </dgm:pt>
    <dgm:pt modelId="{29F9CD3E-4B3A-45B1-A6C8-75A807DDBBC5}" type="parTrans" cxnId="{502AA980-10D3-453E-B941-66632184776E}">
      <dgm:prSet/>
      <dgm:spPr/>
    </dgm:pt>
    <dgm:pt modelId="{1F639CB9-7A48-462A-A92B-CDE676EC295F}" type="sibTrans" cxnId="{502AA980-10D3-453E-B941-66632184776E}">
      <dgm:prSet/>
      <dgm:spPr/>
    </dgm:pt>
    <dgm:pt modelId="{67EC897E-7A64-4D6F-8D36-F033C86FFE28}">
      <dgm:prSet phldr="0"/>
      <dgm:spPr/>
      <dgm:t>
        <a:bodyPr/>
        <a:lstStyle/>
        <a:p>
          <a:r>
            <a:rPr lang="en-US"/>
            <a:t>Individual meetings to review Course Selections and Recommendations</a:t>
          </a:r>
        </a:p>
      </dgm:t>
    </dgm:pt>
    <dgm:pt modelId="{023E4DC9-C234-45CF-920B-712E6F8951A5}" type="parTrans" cxnId="{DD94F5E5-9118-4398-8B67-FE87874FC557}">
      <dgm:prSet/>
      <dgm:spPr/>
    </dgm:pt>
    <dgm:pt modelId="{D905319A-57CA-4AA2-A849-6765B50DC63F}" type="sibTrans" cxnId="{DD94F5E5-9118-4398-8B67-FE87874FC557}">
      <dgm:prSet/>
      <dgm:spPr/>
    </dgm:pt>
    <dgm:pt modelId="{90DD8798-BBAB-452E-9BB2-C812817FA76A}">
      <dgm:prSet phldr="0"/>
      <dgm:spPr/>
      <dgm:t>
        <a:bodyPr/>
        <a:lstStyle/>
        <a:p>
          <a:pPr rtl="0"/>
          <a:r>
            <a:rPr lang="en-US" i="0">
              <a:latin typeface="Calibri Light"/>
              <a:cs typeface="Calibri Light"/>
            </a:rPr>
            <a:t>Classroom Lessons</a:t>
          </a:r>
        </a:p>
      </dgm:t>
    </dgm:pt>
    <dgm:pt modelId="{57AE973D-0C2B-4592-9F90-4DE81A348D80}" type="parTrans" cxnId="{20F0BC33-787B-4D99-896D-A6A654915538}">
      <dgm:prSet/>
      <dgm:spPr/>
    </dgm:pt>
    <dgm:pt modelId="{B48670AD-44F3-4FA1-943F-22BF2B720258}" type="sibTrans" cxnId="{20F0BC33-787B-4D99-896D-A6A654915538}">
      <dgm:prSet/>
      <dgm:spPr/>
    </dgm:pt>
    <dgm:pt modelId="{4F14B2BE-CDF5-4A28-A909-7716FFA34ED1}">
      <dgm:prSet phldr="0"/>
      <dgm:spPr/>
      <dgm:t>
        <a:bodyPr/>
        <a:lstStyle/>
        <a:p>
          <a:r>
            <a:rPr lang="en-US" i="1">
              <a:latin typeface="Calibri Light"/>
              <a:cs typeface="Calibri Light"/>
            </a:rPr>
            <a:t>Career Interest </a:t>
          </a:r>
          <a:r>
            <a:rPr lang="en-US" i="0">
              <a:latin typeface="Calibri Light"/>
              <a:cs typeface="Calibri Light"/>
            </a:rPr>
            <a:t>and</a:t>
          </a:r>
          <a:r>
            <a:rPr lang="en-US" i="1">
              <a:latin typeface="Calibri Light"/>
              <a:cs typeface="Calibri Light"/>
            </a:rPr>
            <a:t> Personality Inventories </a:t>
          </a:r>
          <a:r>
            <a:rPr lang="en-US" i="0">
              <a:latin typeface="Calibri Light"/>
              <a:cs typeface="Calibri Light"/>
            </a:rPr>
            <a:t>on</a:t>
          </a:r>
          <a:r>
            <a:rPr lang="en-US">
              <a:latin typeface="Calibri Light"/>
              <a:cs typeface="Calibri Light"/>
            </a:rPr>
            <a:t> Naviance</a:t>
          </a:r>
          <a:r>
            <a:rPr lang="en-US" b="1">
              <a:latin typeface="Calibri Light"/>
              <a:cs typeface="Calibri Light"/>
            </a:rPr>
            <a:t> </a:t>
          </a:r>
          <a:endParaRPr lang="en-US" b="1"/>
        </a:p>
      </dgm:t>
    </dgm:pt>
    <dgm:pt modelId="{0805B1EA-308F-4EFC-A251-ED31F94C6A54}" type="parTrans" cxnId="{993D510A-F088-4986-940D-DF1DF7648B01}">
      <dgm:prSet/>
      <dgm:spPr/>
    </dgm:pt>
    <dgm:pt modelId="{5987CE0E-9C45-4146-A6B7-E8631BABDEB3}" type="sibTrans" cxnId="{993D510A-F088-4986-940D-DF1DF7648B01}">
      <dgm:prSet/>
      <dgm:spPr/>
    </dgm:pt>
    <dgm:pt modelId="{5AF859E6-8CD2-4F6A-A66D-236102349A68}" type="pres">
      <dgm:prSet presAssocID="{BAA3AD54-D9B3-45BB-ABF6-E89CD914EF5E}" presName="diagram" presStyleCnt="0">
        <dgm:presLayoutVars>
          <dgm:dir/>
          <dgm:resizeHandles val="exact"/>
        </dgm:presLayoutVars>
      </dgm:prSet>
      <dgm:spPr/>
    </dgm:pt>
    <dgm:pt modelId="{0CD9D65E-E7D2-4F74-AA4B-ECD53854E3AA}" type="pres">
      <dgm:prSet presAssocID="{9085501E-3180-44FA-9AE1-04D0A6A9340D}" presName="node" presStyleLbl="node1" presStyleIdx="0" presStyleCnt="6">
        <dgm:presLayoutVars>
          <dgm:bulletEnabled val="1"/>
        </dgm:presLayoutVars>
      </dgm:prSet>
      <dgm:spPr/>
    </dgm:pt>
    <dgm:pt modelId="{F654C028-7FC6-4B0B-B620-5070F56032B2}" type="pres">
      <dgm:prSet presAssocID="{8B9099E1-3865-4D79-BC6C-DA495C5CDB5C}" presName="sibTrans" presStyleCnt="0"/>
      <dgm:spPr/>
    </dgm:pt>
    <dgm:pt modelId="{E394257A-6194-496D-A7FC-30AE59DEEC86}" type="pres">
      <dgm:prSet presAssocID="{ECC603B0-5879-4946-92EB-6C70CA31A082}" presName="node" presStyleLbl="node1" presStyleIdx="1" presStyleCnt="6">
        <dgm:presLayoutVars>
          <dgm:bulletEnabled val="1"/>
        </dgm:presLayoutVars>
      </dgm:prSet>
      <dgm:spPr/>
    </dgm:pt>
    <dgm:pt modelId="{5D6E7E7C-2B73-4CB4-9E2C-D3F7FF91DD99}" type="pres">
      <dgm:prSet presAssocID="{87EB8DD8-C392-40EE-A9F6-B19F00E10326}" presName="sibTrans" presStyleCnt="0"/>
      <dgm:spPr/>
    </dgm:pt>
    <dgm:pt modelId="{9C2F1736-914A-42A3-A200-E36FDFD2C5E1}" type="pres">
      <dgm:prSet presAssocID="{DB866AE7-4DA6-4CCB-83DC-F30F35C2A1F7}" presName="node" presStyleLbl="node1" presStyleIdx="2" presStyleCnt="6">
        <dgm:presLayoutVars>
          <dgm:bulletEnabled val="1"/>
        </dgm:presLayoutVars>
      </dgm:prSet>
      <dgm:spPr/>
    </dgm:pt>
    <dgm:pt modelId="{8C0C4CEA-8CA6-4037-8C51-1CF8A1172E2E}" type="pres">
      <dgm:prSet presAssocID="{6B1F80FD-7E0C-4CEB-853B-0277BA413A10}" presName="sibTrans" presStyleCnt="0"/>
      <dgm:spPr/>
    </dgm:pt>
    <dgm:pt modelId="{CB483101-5A9D-4709-B1D9-47BD09F12D1F}" type="pres">
      <dgm:prSet presAssocID="{87E06366-5B1F-4F6A-9694-CF1ABACADB8F}" presName="node" presStyleLbl="node1" presStyleIdx="3" presStyleCnt="6">
        <dgm:presLayoutVars>
          <dgm:bulletEnabled val="1"/>
        </dgm:presLayoutVars>
      </dgm:prSet>
      <dgm:spPr/>
    </dgm:pt>
    <dgm:pt modelId="{2C1EF58A-5E47-40FC-BF4D-5FFF43E249D7}" type="pres">
      <dgm:prSet presAssocID="{D16F01D1-2C82-44DE-A376-B82B31728276}" presName="sibTrans" presStyleCnt="0"/>
      <dgm:spPr/>
    </dgm:pt>
    <dgm:pt modelId="{72C5ED51-7D4D-4343-A077-3B8E54036F8D}" type="pres">
      <dgm:prSet presAssocID="{57E2D76B-A44D-42C9-A164-5F0120039FA9}" presName="node" presStyleLbl="node1" presStyleIdx="4" presStyleCnt="6">
        <dgm:presLayoutVars>
          <dgm:bulletEnabled val="1"/>
        </dgm:presLayoutVars>
      </dgm:prSet>
      <dgm:spPr/>
    </dgm:pt>
    <dgm:pt modelId="{84D2FBAF-BC16-4C8C-99CB-B1BD733951BC}" type="pres">
      <dgm:prSet presAssocID="{E9D915F6-E16F-4672-B787-F42712E7FC41}" presName="sibTrans" presStyleCnt="0"/>
      <dgm:spPr/>
    </dgm:pt>
    <dgm:pt modelId="{C31153CD-10BC-4945-9328-6493F5D5D44C}" type="pres">
      <dgm:prSet presAssocID="{92FF10D5-74C1-4925-9A3B-D924C39CCEDD}" presName="node" presStyleLbl="node1" presStyleIdx="5" presStyleCnt="6">
        <dgm:presLayoutVars>
          <dgm:bulletEnabled val="1"/>
        </dgm:presLayoutVars>
      </dgm:prSet>
      <dgm:spPr/>
    </dgm:pt>
  </dgm:ptLst>
  <dgm:cxnLst>
    <dgm:cxn modelId="{993D510A-F088-4986-940D-DF1DF7648B01}" srcId="{90DD8798-BBAB-452E-9BB2-C812817FA76A}" destId="{4F14B2BE-CDF5-4A28-A909-7716FFA34ED1}" srcOrd="0" destOrd="0" parTransId="{0805B1EA-308F-4EFC-A251-ED31F94C6A54}" sibTransId="{5987CE0E-9C45-4146-A6B7-E8631BABDEB3}"/>
    <dgm:cxn modelId="{BC1C432A-E9D8-4EA3-B9AA-80BB4A424B23}" srcId="{ECC603B0-5879-4946-92EB-6C70CA31A082}" destId="{A417ECEA-1244-488C-B6DD-C18128C3A329}" srcOrd="1" destOrd="0" parTransId="{9B4E3355-0CA5-49D0-8F49-0E1356DCA3CB}" sibTransId="{51E33760-03CA-4B0F-A287-5C8583A81044}"/>
    <dgm:cxn modelId="{20F0BC33-787B-4D99-896D-A6A654915538}" srcId="{57E2D76B-A44D-42C9-A164-5F0120039FA9}" destId="{90DD8798-BBAB-452E-9BB2-C812817FA76A}" srcOrd="0" destOrd="0" parTransId="{57AE973D-0C2B-4592-9F90-4DE81A348D80}" sibTransId="{B48670AD-44F3-4FA1-943F-22BF2B720258}"/>
    <dgm:cxn modelId="{A0833335-CCBE-4E4A-BA1E-FED88B155473}" type="presOf" srcId="{A417ECEA-1244-488C-B6DD-C18128C3A329}" destId="{E394257A-6194-496D-A7FC-30AE59DEEC86}" srcOrd="0" destOrd="2" presId="urn:microsoft.com/office/officeart/2005/8/layout/default"/>
    <dgm:cxn modelId="{DEEC9346-7413-41B0-8D01-1E8DE63944F0}" srcId="{BAA3AD54-D9B3-45BB-ABF6-E89CD914EF5E}" destId="{87E06366-5B1F-4F6A-9694-CF1ABACADB8F}" srcOrd="3" destOrd="0" parTransId="{F783802F-DA3C-498E-902D-CD47178B9005}" sibTransId="{D16F01D1-2C82-44DE-A376-B82B31728276}"/>
    <dgm:cxn modelId="{0AC09D72-04CB-43BF-9D22-91431C8C015B}" type="presOf" srcId="{67EC897E-7A64-4D6F-8D36-F033C86FFE28}" destId="{C31153CD-10BC-4945-9328-6493F5D5D44C}" srcOrd="0" destOrd="1" presId="urn:microsoft.com/office/officeart/2005/8/layout/default"/>
    <dgm:cxn modelId="{27040976-9C24-4965-B261-5704AADD238A}" type="presOf" srcId="{56AA4435-E809-4876-BAB1-BC5A34C67D47}" destId="{E394257A-6194-496D-A7FC-30AE59DEEC86}" srcOrd="0" destOrd="1" presId="urn:microsoft.com/office/officeart/2005/8/layout/default"/>
    <dgm:cxn modelId="{18A52C78-BF58-4931-9F01-C758B7E0F7B2}" type="presOf" srcId="{9085501E-3180-44FA-9AE1-04D0A6A9340D}" destId="{0CD9D65E-E7D2-4F74-AA4B-ECD53854E3AA}" srcOrd="0" destOrd="0" presId="urn:microsoft.com/office/officeart/2005/8/layout/default"/>
    <dgm:cxn modelId="{502AA980-10D3-453E-B941-66632184776E}" srcId="{DB866AE7-4DA6-4CCB-83DC-F30F35C2A1F7}" destId="{C0E10F02-1C6F-449F-8B4B-8158731873F3}" srcOrd="0" destOrd="0" parTransId="{29F9CD3E-4B3A-45B1-A6C8-75A807DDBBC5}" sibTransId="{1F639CB9-7A48-462A-A92B-CDE676EC295F}"/>
    <dgm:cxn modelId="{ADE4488C-6DFC-47E4-ACC7-A2FD94BF533F}" srcId="{BAA3AD54-D9B3-45BB-ABF6-E89CD914EF5E}" destId="{DB866AE7-4DA6-4CCB-83DC-F30F35C2A1F7}" srcOrd="2" destOrd="0" parTransId="{E103D9D2-EF1E-47FE-8137-488E8B3CF5C4}" sibTransId="{6B1F80FD-7E0C-4CEB-853B-0277BA413A10}"/>
    <dgm:cxn modelId="{A4F5F292-5F31-45A4-B95D-0FD8E198F8F7}" type="presOf" srcId="{92FF10D5-74C1-4925-9A3B-D924C39CCEDD}" destId="{C31153CD-10BC-4945-9328-6493F5D5D44C}" srcOrd="0" destOrd="0" presId="urn:microsoft.com/office/officeart/2005/8/layout/default"/>
    <dgm:cxn modelId="{CE24C095-DB44-4334-8EB4-C4DA30E7FA30}" type="presOf" srcId="{C0E10F02-1C6F-449F-8B4B-8158731873F3}" destId="{9C2F1736-914A-42A3-A200-E36FDFD2C5E1}" srcOrd="0" destOrd="1" presId="urn:microsoft.com/office/officeart/2005/8/layout/default"/>
    <dgm:cxn modelId="{04FFB49A-D8B8-4649-ACF2-A92F9362E9A9}" srcId="{ECC603B0-5879-4946-92EB-6C70CA31A082}" destId="{56AA4435-E809-4876-BAB1-BC5A34C67D47}" srcOrd="0" destOrd="0" parTransId="{483DB969-4DEC-4FF6-BA70-3D98CBE241B3}" sibTransId="{4EBDBA27-2422-409F-B936-5E3B9CB9C8A3}"/>
    <dgm:cxn modelId="{8EF704AF-5273-4A20-B346-981AC7F573D8}" type="presOf" srcId="{DB866AE7-4DA6-4CCB-83DC-F30F35C2A1F7}" destId="{9C2F1736-914A-42A3-A200-E36FDFD2C5E1}" srcOrd="0" destOrd="0" presId="urn:microsoft.com/office/officeart/2005/8/layout/default"/>
    <dgm:cxn modelId="{BBF38FB2-3107-4B8D-8C1C-DC10C8EFA531}" type="presOf" srcId="{87E06366-5B1F-4F6A-9694-CF1ABACADB8F}" destId="{CB483101-5A9D-4709-B1D9-47BD09F12D1F}" srcOrd="0" destOrd="0" presId="urn:microsoft.com/office/officeart/2005/8/layout/default"/>
    <dgm:cxn modelId="{2035A7B6-2015-4BE6-AA04-DD1F886C5B8E}" type="presOf" srcId="{ECC603B0-5879-4946-92EB-6C70CA31A082}" destId="{E394257A-6194-496D-A7FC-30AE59DEEC86}" srcOrd="0" destOrd="0" presId="urn:microsoft.com/office/officeart/2005/8/layout/default"/>
    <dgm:cxn modelId="{DDBB09C6-FF07-4863-BFE1-55518222DBC1}" srcId="{BAA3AD54-D9B3-45BB-ABF6-E89CD914EF5E}" destId="{9085501E-3180-44FA-9AE1-04D0A6A9340D}" srcOrd="0" destOrd="0" parTransId="{837DC84D-E416-44B6-8073-A3CF3619A28D}" sibTransId="{8B9099E1-3865-4D79-BC6C-DA495C5CDB5C}"/>
    <dgm:cxn modelId="{A15BA6C8-207E-4987-A008-83125AA29A25}" srcId="{BAA3AD54-D9B3-45BB-ABF6-E89CD914EF5E}" destId="{57E2D76B-A44D-42C9-A164-5F0120039FA9}" srcOrd="4" destOrd="0" parTransId="{50AEB2CF-4450-4C1E-B8E5-8F8597BDA4AB}" sibTransId="{E9D915F6-E16F-4672-B787-F42712E7FC41}"/>
    <dgm:cxn modelId="{7E7D2FCC-7802-46C3-ADA7-2CAC1393537E}" type="presOf" srcId="{BAA3AD54-D9B3-45BB-ABF6-E89CD914EF5E}" destId="{5AF859E6-8CD2-4F6A-A66D-236102349A68}" srcOrd="0" destOrd="0" presId="urn:microsoft.com/office/officeart/2005/8/layout/default"/>
    <dgm:cxn modelId="{DD94F5E5-9118-4398-8B67-FE87874FC557}" srcId="{92FF10D5-74C1-4925-9A3B-D924C39CCEDD}" destId="{67EC897E-7A64-4D6F-8D36-F033C86FFE28}" srcOrd="0" destOrd="0" parTransId="{023E4DC9-C234-45CF-920B-712E6F8951A5}" sibTransId="{D905319A-57CA-4AA2-A849-6765B50DC63F}"/>
    <dgm:cxn modelId="{183B17E6-E2CF-4877-844B-155E675E3FDC}" type="presOf" srcId="{4F14B2BE-CDF5-4A28-A909-7716FFA34ED1}" destId="{72C5ED51-7D4D-4343-A077-3B8E54036F8D}" srcOrd="0" destOrd="2" presId="urn:microsoft.com/office/officeart/2005/8/layout/default"/>
    <dgm:cxn modelId="{8F6BCFE9-393C-40BF-BFCC-D1DE440DCD56}" type="presOf" srcId="{57E2D76B-A44D-42C9-A164-5F0120039FA9}" destId="{72C5ED51-7D4D-4343-A077-3B8E54036F8D}" srcOrd="0" destOrd="0" presId="urn:microsoft.com/office/officeart/2005/8/layout/default"/>
    <dgm:cxn modelId="{FA3000EA-5D14-40EF-B346-C1B97B0F2309}" type="presOf" srcId="{90DD8798-BBAB-452E-9BB2-C812817FA76A}" destId="{72C5ED51-7D4D-4343-A077-3B8E54036F8D}" srcOrd="0" destOrd="1" presId="urn:microsoft.com/office/officeart/2005/8/layout/default"/>
    <dgm:cxn modelId="{A6671EF0-FB82-4298-8F91-0995EFF4206D}" srcId="{BAA3AD54-D9B3-45BB-ABF6-E89CD914EF5E}" destId="{92FF10D5-74C1-4925-9A3B-D924C39CCEDD}" srcOrd="5" destOrd="0" parTransId="{052E87D6-67CB-47D5-B2A7-8F8B8D9D76F6}" sibTransId="{605A4A0D-702B-4C5B-BDB4-44356225AF31}"/>
    <dgm:cxn modelId="{567FDEFB-59CF-40D5-9BAC-05B38D64E9DD}" srcId="{BAA3AD54-D9B3-45BB-ABF6-E89CD914EF5E}" destId="{ECC603B0-5879-4946-92EB-6C70CA31A082}" srcOrd="1" destOrd="0" parTransId="{28779386-98F3-4765-A86B-71B9C2C83F89}" sibTransId="{87EB8DD8-C392-40EE-A9F6-B19F00E10326}"/>
    <dgm:cxn modelId="{43905555-2475-4BFF-B165-EC975CE0DA74}" type="presParOf" srcId="{5AF859E6-8CD2-4F6A-A66D-236102349A68}" destId="{0CD9D65E-E7D2-4F74-AA4B-ECD53854E3AA}" srcOrd="0" destOrd="0" presId="urn:microsoft.com/office/officeart/2005/8/layout/default"/>
    <dgm:cxn modelId="{05A4452C-41F5-41ED-966F-E1F125F4379A}" type="presParOf" srcId="{5AF859E6-8CD2-4F6A-A66D-236102349A68}" destId="{F654C028-7FC6-4B0B-B620-5070F56032B2}" srcOrd="1" destOrd="0" presId="urn:microsoft.com/office/officeart/2005/8/layout/default"/>
    <dgm:cxn modelId="{3E3368A9-BC94-4096-8BC4-210BB4346A7E}" type="presParOf" srcId="{5AF859E6-8CD2-4F6A-A66D-236102349A68}" destId="{E394257A-6194-496D-A7FC-30AE59DEEC86}" srcOrd="2" destOrd="0" presId="urn:microsoft.com/office/officeart/2005/8/layout/default"/>
    <dgm:cxn modelId="{489A4F99-F1B7-497A-889A-B4AE4F2E13F3}" type="presParOf" srcId="{5AF859E6-8CD2-4F6A-A66D-236102349A68}" destId="{5D6E7E7C-2B73-4CB4-9E2C-D3F7FF91DD99}" srcOrd="3" destOrd="0" presId="urn:microsoft.com/office/officeart/2005/8/layout/default"/>
    <dgm:cxn modelId="{CDE232D8-6639-4AA9-96ED-F7D4CC87420A}" type="presParOf" srcId="{5AF859E6-8CD2-4F6A-A66D-236102349A68}" destId="{9C2F1736-914A-42A3-A200-E36FDFD2C5E1}" srcOrd="4" destOrd="0" presId="urn:microsoft.com/office/officeart/2005/8/layout/default"/>
    <dgm:cxn modelId="{AD6E68E7-6165-4416-925B-E4D42609CBB8}" type="presParOf" srcId="{5AF859E6-8CD2-4F6A-A66D-236102349A68}" destId="{8C0C4CEA-8CA6-4037-8C51-1CF8A1172E2E}" srcOrd="5" destOrd="0" presId="urn:microsoft.com/office/officeart/2005/8/layout/default"/>
    <dgm:cxn modelId="{9BAE23F7-436D-437C-B001-A5BB0DA6EAFF}" type="presParOf" srcId="{5AF859E6-8CD2-4F6A-A66D-236102349A68}" destId="{CB483101-5A9D-4709-B1D9-47BD09F12D1F}" srcOrd="6" destOrd="0" presId="urn:microsoft.com/office/officeart/2005/8/layout/default"/>
    <dgm:cxn modelId="{74AB538A-079C-4042-BBEB-AEC3AF778DB3}" type="presParOf" srcId="{5AF859E6-8CD2-4F6A-A66D-236102349A68}" destId="{2C1EF58A-5E47-40FC-BF4D-5FFF43E249D7}" srcOrd="7" destOrd="0" presId="urn:microsoft.com/office/officeart/2005/8/layout/default"/>
    <dgm:cxn modelId="{25A7009F-4AF1-4D15-B0EE-55E9AE375FF0}" type="presParOf" srcId="{5AF859E6-8CD2-4F6A-A66D-236102349A68}" destId="{72C5ED51-7D4D-4343-A077-3B8E54036F8D}" srcOrd="8" destOrd="0" presId="urn:microsoft.com/office/officeart/2005/8/layout/default"/>
    <dgm:cxn modelId="{D483F0F6-E8F0-479B-B950-0D07C32F8EE2}" type="presParOf" srcId="{5AF859E6-8CD2-4F6A-A66D-236102349A68}" destId="{84D2FBAF-BC16-4C8C-99CB-B1BD733951BC}" srcOrd="9" destOrd="0" presId="urn:microsoft.com/office/officeart/2005/8/layout/default"/>
    <dgm:cxn modelId="{1DFEC27A-79AE-4320-AC53-E5DB75F2D2E1}" type="presParOf" srcId="{5AF859E6-8CD2-4F6A-A66D-236102349A68}" destId="{C31153CD-10BC-4945-9328-6493F5D5D44C}" srcOrd="10" destOrd="0" presId="urn:microsoft.com/office/officeart/2005/8/layout/default"/>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58DAA260-6B2A-4A80-9523-A7C84F4994CB}" type="doc">
      <dgm:prSet loTypeId="urn:microsoft.com/office/officeart/2018/2/layout/IconCircleList" loCatId="icon" qsTypeId="urn:microsoft.com/office/officeart/2005/8/quickstyle/simple1" qsCatId="simple" csTypeId="urn:microsoft.com/office/officeart/2005/8/colors/accent1_2" csCatId="accent1" phldr="1"/>
      <dgm:spPr/>
      <dgm:t>
        <a:bodyPr/>
        <a:lstStyle/>
        <a:p>
          <a:endParaRPr lang="en-US"/>
        </a:p>
      </dgm:t>
    </dgm:pt>
    <dgm:pt modelId="{09C2C52D-782E-4063-A366-F3D474B4E703}">
      <dgm:prSet/>
      <dgm:spPr/>
      <dgm:t>
        <a:bodyPr/>
        <a:lstStyle/>
        <a:p>
          <a:pPr rtl="0">
            <a:lnSpc>
              <a:spcPct val="100000"/>
            </a:lnSpc>
          </a:pPr>
          <a:r>
            <a:rPr lang="en-US" b="1">
              <a:latin typeface="Gill Sans Nova"/>
            </a:rPr>
            <a:t>Course Selection</a:t>
          </a:r>
          <a:endParaRPr lang="en-US" b="0">
            <a:latin typeface="Gill Sans Nova"/>
          </a:endParaRPr>
        </a:p>
      </dgm:t>
    </dgm:pt>
    <dgm:pt modelId="{4AAB89F1-4AAD-45EA-AEC0-517FBF1AC656}" type="parTrans" cxnId="{50A6ABB4-A6C5-4C96-9985-C4A3741171C3}">
      <dgm:prSet/>
      <dgm:spPr/>
      <dgm:t>
        <a:bodyPr/>
        <a:lstStyle/>
        <a:p>
          <a:endParaRPr lang="en-US"/>
        </a:p>
      </dgm:t>
    </dgm:pt>
    <dgm:pt modelId="{B93F2919-AA5F-444B-B764-62A9E10ED96B}" type="sibTrans" cxnId="{50A6ABB4-A6C5-4C96-9985-C4A3741171C3}">
      <dgm:prSet/>
      <dgm:spPr/>
      <dgm:t>
        <a:bodyPr/>
        <a:lstStyle/>
        <a:p>
          <a:pPr>
            <a:lnSpc>
              <a:spcPct val="100000"/>
            </a:lnSpc>
          </a:pPr>
          <a:endParaRPr lang="en-US"/>
        </a:p>
      </dgm:t>
    </dgm:pt>
    <dgm:pt modelId="{1A324EA4-F20F-49F4-A201-7B07C2510739}">
      <dgm:prSet/>
      <dgm:spPr/>
      <dgm:t>
        <a:bodyPr/>
        <a:lstStyle/>
        <a:p>
          <a:pPr>
            <a:lnSpc>
              <a:spcPct val="100000"/>
            </a:lnSpc>
          </a:pPr>
          <a:r>
            <a:rPr lang="en-US" b="1"/>
            <a:t>Standardized Tests</a:t>
          </a:r>
          <a:endParaRPr lang="en-US"/>
        </a:p>
      </dgm:t>
    </dgm:pt>
    <dgm:pt modelId="{8C959425-5517-4E44-A593-86FB83CBC05F}" type="parTrans" cxnId="{7280297F-AA05-4C04-B95E-F7BC792C40D1}">
      <dgm:prSet/>
      <dgm:spPr/>
      <dgm:t>
        <a:bodyPr/>
        <a:lstStyle/>
        <a:p>
          <a:endParaRPr lang="en-US"/>
        </a:p>
      </dgm:t>
    </dgm:pt>
    <dgm:pt modelId="{8EB22470-F00B-4AA6-B147-B6EDE5F863CB}" type="sibTrans" cxnId="{7280297F-AA05-4C04-B95E-F7BC792C40D1}">
      <dgm:prSet/>
      <dgm:spPr/>
      <dgm:t>
        <a:bodyPr/>
        <a:lstStyle/>
        <a:p>
          <a:pPr>
            <a:lnSpc>
              <a:spcPct val="100000"/>
            </a:lnSpc>
          </a:pPr>
          <a:endParaRPr lang="en-US"/>
        </a:p>
      </dgm:t>
    </dgm:pt>
    <dgm:pt modelId="{C0F84A0E-3588-4B43-9D0A-A5084DC7F610}">
      <dgm:prSet/>
      <dgm:spPr/>
      <dgm:t>
        <a:bodyPr/>
        <a:lstStyle/>
        <a:p>
          <a:pPr>
            <a:lnSpc>
              <a:spcPct val="100000"/>
            </a:lnSpc>
          </a:pPr>
          <a:r>
            <a:rPr lang="en-US" b="1"/>
            <a:t>Meet With Your Counselor</a:t>
          </a:r>
          <a:endParaRPr lang="en-US"/>
        </a:p>
      </dgm:t>
    </dgm:pt>
    <dgm:pt modelId="{1910A8BF-2A42-40BE-83CF-539D8D595000}" type="parTrans" cxnId="{BBEBFD64-ED6F-413A-8B09-CAD72534B974}">
      <dgm:prSet/>
      <dgm:spPr/>
      <dgm:t>
        <a:bodyPr/>
        <a:lstStyle/>
        <a:p>
          <a:endParaRPr lang="en-US"/>
        </a:p>
      </dgm:t>
    </dgm:pt>
    <dgm:pt modelId="{58A88A72-18EF-47F4-A48C-446FA7696500}" type="sibTrans" cxnId="{BBEBFD64-ED6F-413A-8B09-CAD72534B974}">
      <dgm:prSet/>
      <dgm:spPr/>
      <dgm:t>
        <a:bodyPr/>
        <a:lstStyle/>
        <a:p>
          <a:pPr>
            <a:lnSpc>
              <a:spcPct val="100000"/>
            </a:lnSpc>
          </a:pPr>
          <a:endParaRPr lang="en-US"/>
        </a:p>
      </dgm:t>
    </dgm:pt>
    <dgm:pt modelId="{1706FA48-C6DD-49EE-9E90-07A0CB2C9FBB}">
      <dgm:prSet/>
      <dgm:spPr/>
      <dgm:t>
        <a:bodyPr/>
        <a:lstStyle/>
        <a:p>
          <a:pPr>
            <a:lnSpc>
              <a:spcPct val="100000"/>
            </a:lnSpc>
          </a:pPr>
          <a:r>
            <a:rPr lang="en-US" b="1"/>
            <a:t>Preparing</a:t>
          </a:r>
          <a:r>
            <a:rPr lang="en-US" b="1" i="0"/>
            <a:t> to Apply/</a:t>
          </a:r>
          <a:r>
            <a:rPr lang="en-US" b="1"/>
            <a:t>Explore</a:t>
          </a:r>
          <a:endParaRPr lang="en-US"/>
        </a:p>
      </dgm:t>
    </dgm:pt>
    <dgm:pt modelId="{1CA8D197-ABCB-4FDF-A2E4-7E60086EEACC}" type="parTrans" cxnId="{DAC4E245-C1C0-4ABF-A417-0EB4FD936F65}">
      <dgm:prSet/>
      <dgm:spPr/>
      <dgm:t>
        <a:bodyPr/>
        <a:lstStyle/>
        <a:p>
          <a:endParaRPr lang="en-US"/>
        </a:p>
      </dgm:t>
    </dgm:pt>
    <dgm:pt modelId="{801C3525-CB9E-441C-9B49-EED0C9B104F9}" type="sibTrans" cxnId="{DAC4E245-C1C0-4ABF-A417-0EB4FD936F65}">
      <dgm:prSet/>
      <dgm:spPr/>
      <dgm:t>
        <a:bodyPr/>
        <a:lstStyle/>
        <a:p>
          <a:pPr>
            <a:lnSpc>
              <a:spcPct val="100000"/>
            </a:lnSpc>
          </a:pPr>
          <a:endParaRPr lang="en-US"/>
        </a:p>
      </dgm:t>
    </dgm:pt>
    <dgm:pt modelId="{F2210428-43F1-4BD1-8615-8220AB8A17FF}">
      <dgm:prSet/>
      <dgm:spPr/>
      <dgm:t>
        <a:bodyPr/>
        <a:lstStyle/>
        <a:p>
          <a:pPr>
            <a:lnSpc>
              <a:spcPct val="100000"/>
            </a:lnSpc>
          </a:pPr>
          <a:r>
            <a:rPr lang="en-US" b="1"/>
            <a:t>How </a:t>
          </a:r>
          <a:r>
            <a:rPr lang="en-US" b="1" i="0"/>
            <a:t>Naviance</a:t>
          </a:r>
          <a:r>
            <a:rPr lang="en-US" b="1"/>
            <a:t> Can Help</a:t>
          </a:r>
          <a:endParaRPr lang="en-US"/>
        </a:p>
      </dgm:t>
    </dgm:pt>
    <dgm:pt modelId="{1F4638CF-A750-41D8-A823-BD9382B5BB0D}" type="parTrans" cxnId="{B35337D2-F0A7-4ABD-BB28-CD209432F179}">
      <dgm:prSet/>
      <dgm:spPr/>
      <dgm:t>
        <a:bodyPr/>
        <a:lstStyle/>
        <a:p>
          <a:endParaRPr lang="en-US"/>
        </a:p>
      </dgm:t>
    </dgm:pt>
    <dgm:pt modelId="{1DCDAD56-08E6-45F3-8837-26A61B8A0AF7}" type="sibTrans" cxnId="{B35337D2-F0A7-4ABD-BB28-CD209432F179}">
      <dgm:prSet/>
      <dgm:spPr/>
      <dgm:t>
        <a:bodyPr/>
        <a:lstStyle/>
        <a:p>
          <a:endParaRPr lang="en-US"/>
        </a:p>
      </dgm:t>
    </dgm:pt>
    <dgm:pt modelId="{EAFD8CF7-4AF0-48F0-B48B-062BBCBEE4AB}">
      <dgm:prSet phldr="0"/>
      <dgm:spPr/>
      <dgm:t>
        <a:bodyPr/>
        <a:lstStyle/>
        <a:p>
          <a:pPr>
            <a:lnSpc>
              <a:spcPct val="100000"/>
            </a:lnSpc>
          </a:pPr>
          <a:r>
            <a:rPr lang="en-US" b="1">
              <a:latin typeface="Gill Sans Nova"/>
            </a:rPr>
            <a:t>Exploring</a:t>
          </a:r>
          <a:r>
            <a:rPr lang="en-US" b="1"/>
            <a:t> Careers and Majors</a:t>
          </a:r>
          <a:endParaRPr lang="en-US"/>
        </a:p>
      </dgm:t>
    </dgm:pt>
    <dgm:pt modelId="{4BEB1809-DE53-4194-A98E-87D27B80A96D}" type="parTrans" cxnId="{E1F40C7C-3E9D-4F63-96F7-5605DE32EE0F}">
      <dgm:prSet/>
      <dgm:spPr/>
    </dgm:pt>
    <dgm:pt modelId="{F07144BF-266A-4C07-84B4-5AD8A2677292}" type="sibTrans" cxnId="{E1F40C7C-3E9D-4F63-96F7-5605DE32EE0F}">
      <dgm:prSet/>
      <dgm:spPr/>
      <dgm:t>
        <a:bodyPr/>
        <a:lstStyle/>
        <a:p>
          <a:pPr>
            <a:lnSpc>
              <a:spcPct val="100000"/>
            </a:lnSpc>
          </a:pPr>
          <a:endParaRPr lang="en-US"/>
        </a:p>
      </dgm:t>
    </dgm:pt>
    <dgm:pt modelId="{0AE536B9-8340-487E-B968-C5FFFCA89611}" type="pres">
      <dgm:prSet presAssocID="{58DAA260-6B2A-4A80-9523-A7C84F4994CB}" presName="root" presStyleCnt="0">
        <dgm:presLayoutVars>
          <dgm:dir/>
          <dgm:resizeHandles val="exact"/>
        </dgm:presLayoutVars>
      </dgm:prSet>
      <dgm:spPr/>
    </dgm:pt>
    <dgm:pt modelId="{7B450AEB-60F4-4C90-B762-C384551AA663}" type="pres">
      <dgm:prSet presAssocID="{58DAA260-6B2A-4A80-9523-A7C84F4994CB}" presName="container" presStyleCnt="0">
        <dgm:presLayoutVars>
          <dgm:dir/>
          <dgm:resizeHandles val="exact"/>
        </dgm:presLayoutVars>
      </dgm:prSet>
      <dgm:spPr/>
    </dgm:pt>
    <dgm:pt modelId="{0DDFA066-7BE1-4AC5-AC3A-E2A310B9C8C4}" type="pres">
      <dgm:prSet presAssocID="{09C2C52D-782E-4063-A366-F3D474B4E703}" presName="compNode" presStyleCnt="0"/>
      <dgm:spPr/>
    </dgm:pt>
    <dgm:pt modelId="{CCC23F02-9EA0-4CC9-8AA7-923DF4EE4013}" type="pres">
      <dgm:prSet presAssocID="{09C2C52D-782E-4063-A366-F3D474B4E703}" presName="iconBgRect" presStyleLbl="bgShp" presStyleIdx="0" presStyleCnt="6"/>
      <dgm:spPr/>
    </dgm:pt>
    <dgm:pt modelId="{5C5767A3-E215-4BC1-9998-F034BA0FEA85}" type="pres">
      <dgm:prSet presAssocID="{09C2C52D-782E-4063-A366-F3D474B4E703}" presName="iconRect" presStyleLbl="node1" presStyleIdx="0" presStyleCnt="6"/>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Books"/>
        </a:ext>
      </dgm:extLst>
    </dgm:pt>
    <dgm:pt modelId="{3CB8D5A1-1571-4D97-A65B-9726BECDB685}" type="pres">
      <dgm:prSet presAssocID="{09C2C52D-782E-4063-A366-F3D474B4E703}" presName="spaceRect" presStyleCnt="0"/>
      <dgm:spPr/>
    </dgm:pt>
    <dgm:pt modelId="{CBB6C49D-BB8E-4DB2-8A47-0DE4C3EDDB64}" type="pres">
      <dgm:prSet presAssocID="{09C2C52D-782E-4063-A366-F3D474B4E703}" presName="textRect" presStyleLbl="revTx" presStyleIdx="0" presStyleCnt="6">
        <dgm:presLayoutVars>
          <dgm:chMax val="1"/>
          <dgm:chPref val="1"/>
        </dgm:presLayoutVars>
      </dgm:prSet>
      <dgm:spPr/>
    </dgm:pt>
    <dgm:pt modelId="{7D7BEA70-A0E0-400B-8A48-30CB0A7E2E3E}" type="pres">
      <dgm:prSet presAssocID="{B93F2919-AA5F-444B-B764-62A9E10ED96B}" presName="sibTrans" presStyleLbl="sibTrans2D1" presStyleIdx="0" presStyleCnt="0"/>
      <dgm:spPr/>
    </dgm:pt>
    <dgm:pt modelId="{02BE0D89-7993-4532-A61A-B0354FD6F37B}" type="pres">
      <dgm:prSet presAssocID="{EAFD8CF7-4AF0-48F0-B48B-062BBCBEE4AB}" presName="compNode" presStyleCnt="0"/>
      <dgm:spPr/>
    </dgm:pt>
    <dgm:pt modelId="{F0693306-7C67-4EB3-BB21-65068FC124D1}" type="pres">
      <dgm:prSet presAssocID="{EAFD8CF7-4AF0-48F0-B48B-062BBCBEE4AB}" presName="iconBgRect" presStyleLbl="bgShp" presStyleIdx="1" presStyleCnt="6"/>
      <dgm:spPr/>
    </dgm:pt>
    <dgm:pt modelId="{1BEAFF19-FFF5-4751-AD3E-1792A6DDA641}" type="pres">
      <dgm:prSet presAssocID="{EAFD8CF7-4AF0-48F0-B48B-062BBCBEE4AB}" presName="iconRect" presStyleLbl="node1" presStyleIdx="1" presStyleCnt="6"/>
      <dgm:spPr/>
    </dgm:pt>
    <dgm:pt modelId="{CF67BBDB-3123-4BFE-BB63-437C2B58787B}" type="pres">
      <dgm:prSet presAssocID="{EAFD8CF7-4AF0-48F0-B48B-062BBCBEE4AB}" presName="spaceRect" presStyleCnt="0"/>
      <dgm:spPr/>
    </dgm:pt>
    <dgm:pt modelId="{30A279B2-C66A-4C50-90A8-840E7D598D32}" type="pres">
      <dgm:prSet presAssocID="{EAFD8CF7-4AF0-48F0-B48B-062BBCBEE4AB}" presName="textRect" presStyleLbl="revTx" presStyleIdx="1" presStyleCnt="6">
        <dgm:presLayoutVars>
          <dgm:chMax val="1"/>
          <dgm:chPref val="1"/>
        </dgm:presLayoutVars>
      </dgm:prSet>
      <dgm:spPr/>
    </dgm:pt>
    <dgm:pt modelId="{CF5BB72D-8407-4406-B68B-7D0B7CBF6F41}" type="pres">
      <dgm:prSet presAssocID="{F07144BF-266A-4C07-84B4-5AD8A2677292}" presName="sibTrans" presStyleLbl="sibTrans2D1" presStyleIdx="0" presStyleCnt="0"/>
      <dgm:spPr/>
    </dgm:pt>
    <dgm:pt modelId="{F1E276BD-D4C5-4A03-AE1E-F584D6382C93}" type="pres">
      <dgm:prSet presAssocID="{1A324EA4-F20F-49F4-A201-7B07C2510739}" presName="compNode" presStyleCnt="0"/>
      <dgm:spPr/>
    </dgm:pt>
    <dgm:pt modelId="{36DE4153-76BD-4DD6-B366-6380468DAA7D}" type="pres">
      <dgm:prSet presAssocID="{1A324EA4-F20F-49F4-A201-7B07C2510739}" presName="iconBgRect" presStyleLbl="bgShp" presStyleIdx="2" presStyleCnt="6"/>
      <dgm:spPr/>
    </dgm:pt>
    <dgm:pt modelId="{32C54CBD-333F-44F2-B9D4-C799B319620B}" type="pres">
      <dgm:prSet presAssocID="{1A324EA4-F20F-49F4-A201-7B07C2510739}" presName="iconRect" presStyleLbl="node1" presStyleIdx="2" presStyleCnt="6"/>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dgm:spPr>
      <dgm:extLst>
        <a:ext uri="{E40237B7-FDA0-4F09-8148-C483321AD2D9}">
          <dgm14:cNvPr xmlns:dgm14="http://schemas.microsoft.com/office/drawing/2010/diagram" id="0" name="" descr="Check List"/>
        </a:ext>
      </dgm:extLst>
    </dgm:pt>
    <dgm:pt modelId="{25F214C2-36D7-4EF2-AE2D-CA8EB8A9AA07}" type="pres">
      <dgm:prSet presAssocID="{1A324EA4-F20F-49F4-A201-7B07C2510739}" presName="spaceRect" presStyleCnt="0"/>
      <dgm:spPr/>
    </dgm:pt>
    <dgm:pt modelId="{0FD805FC-32D1-4E0C-BF85-AAE7AC4DEB25}" type="pres">
      <dgm:prSet presAssocID="{1A324EA4-F20F-49F4-A201-7B07C2510739}" presName="textRect" presStyleLbl="revTx" presStyleIdx="2" presStyleCnt="6">
        <dgm:presLayoutVars>
          <dgm:chMax val="1"/>
          <dgm:chPref val="1"/>
        </dgm:presLayoutVars>
      </dgm:prSet>
      <dgm:spPr/>
    </dgm:pt>
    <dgm:pt modelId="{AAF17C5E-8D61-4584-B0C8-AA3BDE08FD16}" type="pres">
      <dgm:prSet presAssocID="{8EB22470-F00B-4AA6-B147-B6EDE5F863CB}" presName="sibTrans" presStyleLbl="sibTrans2D1" presStyleIdx="0" presStyleCnt="0"/>
      <dgm:spPr/>
    </dgm:pt>
    <dgm:pt modelId="{79E52F85-0190-44C1-8828-116D8390BB70}" type="pres">
      <dgm:prSet presAssocID="{C0F84A0E-3588-4B43-9D0A-A5084DC7F610}" presName="compNode" presStyleCnt="0"/>
      <dgm:spPr/>
    </dgm:pt>
    <dgm:pt modelId="{58F72246-C7CC-4799-88EE-1B5D8AEFC455}" type="pres">
      <dgm:prSet presAssocID="{C0F84A0E-3588-4B43-9D0A-A5084DC7F610}" presName="iconBgRect" presStyleLbl="bgShp" presStyleIdx="3" presStyleCnt="6"/>
      <dgm:spPr/>
    </dgm:pt>
    <dgm:pt modelId="{51422FC4-9A85-4F00-9797-3EAA21DE37C0}" type="pres">
      <dgm:prSet presAssocID="{C0F84A0E-3588-4B43-9D0A-A5084DC7F610}" presName="iconRect" presStyleLbl="node1" presStyleIdx="3" presStyleCnt="6"/>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dgm:spPr>
      <dgm:extLst>
        <a:ext uri="{E40237B7-FDA0-4F09-8148-C483321AD2D9}">
          <dgm14:cNvPr xmlns:dgm14="http://schemas.microsoft.com/office/drawing/2010/diagram" id="0" name="" descr="User"/>
        </a:ext>
      </dgm:extLst>
    </dgm:pt>
    <dgm:pt modelId="{2B3D1DF2-E922-4627-953F-AC2EAFCCDEBE}" type="pres">
      <dgm:prSet presAssocID="{C0F84A0E-3588-4B43-9D0A-A5084DC7F610}" presName="spaceRect" presStyleCnt="0"/>
      <dgm:spPr/>
    </dgm:pt>
    <dgm:pt modelId="{DF5D5DB4-638C-48FD-8A25-9E26969471B3}" type="pres">
      <dgm:prSet presAssocID="{C0F84A0E-3588-4B43-9D0A-A5084DC7F610}" presName="textRect" presStyleLbl="revTx" presStyleIdx="3" presStyleCnt="6">
        <dgm:presLayoutVars>
          <dgm:chMax val="1"/>
          <dgm:chPref val="1"/>
        </dgm:presLayoutVars>
      </dgm:prSet>
      <dgm:spPr/>
    </dgm:pt>
    <dgm:pt modelId="{9D2517B0-C9E2-4273-998A-FC7ECCB4F8A2}" type="pres">
      <dgm:prSet presAssocID="{58A88A72-18EF-47F4-A48C-446FA7696500}" presName="sibTrans" presStyleLbl="sibTrans2D1" presStyleIdx="0" presStyleCnt="0"/>
      <dgm:spPr/>
    </dgm:pt>
    <dgm:pt modelId="{761820D5-0FAF-4D19-8E1C-3D9CED77E5F0}" type="pres">
      <dgm:prSet presAssocID="{1706FA48-C6DD-49EE-9E90-07A0CB2C9FBB}" presName="compNode" presStyleCnt="0"/>
      <dgm:spPr/>
    </dgm:pt>
    <dgm:pt modelId="{CBB4A475-FB8C-4E64-BA7D-A3C5B7030E42}" type="pres">
      <dgm:prSet presAssocID="{1706FA48-C6DD-49EE-9E90-07A0CB2C9FBB}" presName="iconBgRect" presStyleLbl="bgShp" presStyleIdx="4" presStyleCnt="6"/>
      <dgm:spPr/>
    </dgm:pt>
    <dgm:pt modelId="{0D378114-A668-4EE5-9383-A21183CFD2B8}" type="pres">
      <dgm:prSet presAssocID="{1706FA48-C6DD-49EE-9E90-07A0CB2C9FBB}" presName="iconRect" presStyleLbl="node1" presStyleIdx="4" presStyleCnt="6"/>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dgm:spPr>
      <dgm:extLst>
        <a:ext uri="{E40237B7-FDA0-4F09-8148-C483321AD2D9}">
          <dgm14:cNvPr xmlns:dgm14="http://schemas.microsoft.com/office/drawing/2010/diagram" id="0" name="" descr="Astronaut"/>
        </a:ext>
      </dgm:extLst>
    </dgm:pt>
    <dgm:pt modelId="{12673286-A89B-483A-B751-1920C8B320BA}" type="pres">
      <dgm:prSet presAssocID="{1706FA48-C6DD-49EE-9E90-07A0CB2C9FBB}" presName="spaceRect" presStyleCnt="0"/>
      <dgm:spPr/>
    </dgm:pt>
    <dgm:pt modelId="{62922340-78ED-4896-95D3-1988C7494A0A}" type="pres">
      <dgm:prSet presAssocID="{1706FA48-C6DD-49EE-9E90-07A0CB2C9FBB}" presName="textRect" presStyleLbl="revTx" presStyleIdx="4" presStyleCnt="6">
        <dgm:presLayoutVars>
          <dgm:chMax val="1"/>
          <dgm:chPref val="1"/>
        </dgm:presLayoutVars>
      </dgm:prSet>
      <dgm:spPr/>
    </dgm:pt>
    <dgm:pt modelId="{0B3DF82A-462B-4005-AE59-F14E86652456}" type="pres">
      <dgm:prSet presAssocID="{801C3525-CB9E-441C-9B49-EED0C9B104F9}" presName="sibTrans" presStyleLbl="sibTrans2D1" presStyleIdx="0" presStyleCnt="0"/>
      <dgm:spPr/>
    </dgm:pt>
    <dgm:pt modelId="{D97CAA99-9E4E-4521-891B-85109E15B912}" type="pres">
      <dgm:prSet presAssocID="{F2210428-43F1-4BD1-8615-8220AB8A17FF}" presName="compNode" presStyleCnt="0"/>
      <dgm:spPr/>
    </dgm:pt>
    <dgm:pt modelId="{AA44014E-99F3-46A2-920D-2D4398BD30CA}" type="pres">
      <dgm:prSet presAssocID="{F2210428-43F1-4BD1-8615-8220AB8A17FF}" presName="iconBgRect" presStyleLbl="bgShp" presStyleIdx="5" presStyleCnt="6"/>
      <dgm:spPr/>
    </dgm:pt>
    <dgm:pt modelId="{ADD18A37-241F-4E78-94CC-34A147472EEB}" type="pres">
      <dgm:prSet presAssocID="{F2210428-43F1-4BD1-8615-8220AB8A17FF}" presName="iconRect" presStyleLbl="node1" presStyleIdx="5" presStyleCnt="6"/>
      <dgm:spPr>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dgm:spPr>
      <dgm:extLst>
        <a:ext uri="{E40237B7-FDA0-4F09-8148-C483321AD2D9}">
          <dgm14:cNvPr xmlns:dgm14="http://schemas.microsoft.com/office/drawing/2010/diagram" id="0" name="" descr="Head with Gears"/>
        </a:ext>
      </dgm:extLst>
    </dgm:pt>
    <dgm:pt modelId="{14B78757-C1DA-4A8F-B2A2-A6C68211765F}" type="pres">
      <dgm:prSet presAssocID="{F2210428-43F1-4BD1-8615-8220AB8A17FF}" presName="spaceRect" presStyleCnt="0"/>
      <dgm:spPr/>
    </dgm:pt>
    <dgm:pt modelId="{5F82225C-8284-40E8-86E7-7AE957F68F9A}" type="pres">
      <dgm:prSet presAssocID="{F2210428-43F1-4BD1-8615-8220AB8A17FF}" presName="textRect" presStyleLbl="revTx" presStyleIdx="5" presStyleCnt="6">
        <dgm:presLayoutVars>
          <dgm:chMax val="1"/>
          <dgm:chPref val="1"/>
        </dgm:presLayoutVars>
      </dgm:prSet>
      <dgm:spPr/>
    </dgm:pt>
  </dgm:ptLst>
  <dgm:cxnLst>
    <dgm:cxn modelId="{CE96D80B-4A4D-4CFB-99CC-C83589F48EC0}" type="presOf" srcId="{1A324EA4-F20F-49F4-A201-7B07C2510739}" destId="{0FD805FC-32D1-4E0C-BF85-AAE7AC4DEB25}" srcOrd="0" destOrd="0" presId="urn:microsoft.com/office/officeart/2018/2/layout/IconCircleList"/>
    <dgm:cxn modelId="{B035FB1E-63EA-4B73-8A10-A0BE6DFC217F}" type="presOf" srcId="{C0F84A0E-3588-4B43-9D0A-A5084DC7F610}" destId="{DF5D5DB4-638C-48FD-8A25-9E26969471B3}" srcOrd="0" destOrd="0" presId="urn:microsoft.com/office/officeart/2018/2/layout/IconCircleList"/>
    <dgm:cxn modelId="{93B1AE3B-464D-4B04-B0BC-7525C57CC529}" type="presOf" srcId="{58A88A72-18EF-47F4-A48C-446FA7696500}" destId="{9D2517B0-C9E2-4273-998A-FC7ECCB4F8A2}" srcOrd="0" destOrd="0" presId="urn:microsoft.com/office/officeart/2018/2/layout/IconCircleList"/>
    <dgm:cxn modelId="{53265140-0F89-4C10-B2C8-951346B2EB28}" type="presOf" srcId="{F07144BF-266A-4C07-84B4-5AD8A2677292}" destId="{CF5BB72D-8407-4406-B68B-7D0B7CBF6F41}" srcOrd="0" destOrd="0" presId="urn:microsoft.com/office/officeart/2018/2/layout/IconCircleList"/>
    <dgm:cxn modelId="{5E31B85C-C6CD-4237-86A5-081DB2731029}" type="presOf" srcId="{EAFD8CF7-4AF0-48F0-B48B-062BBCBEE4AB}" destId="{30A279B2-C66A-4C50-90A8-840E7D598D32}" srcOrd="0" destOrd="0" presId="urn:microsoft.com/office/officeart/2018/2/layout/IconCircleList"/>
    <dgm:cxn modelId="{0890B741-E876-4BF9-BC84-9203B9B27E49}" type="presOf" srcId="{09C2C52D-782E-4063-A366-F3D474B4E703}" destId="{CBB6C49D-BB8E-4DB2-8A47-0DE4C3EDDB64}" srcOrd="0" destOrd="0" presId="urn:microsoft.com/office/officeart/2018/2/layout/IconCircleList"/>
    <dgm:cxn modelId="{BBEBFD64-ED6F-413A-8B09-CAD72534B974}" srcId="{58DAA260-6B2A-4A80-9523-A7C84F4994CB}" destId="{C0F84A0E-3588-4B43-9D0A-A5084DC7F610}" srcOrd="3" destOrd="0" parTransId="{1910A8BF-2A42-40BE-83CF-539D8D595000}" sibTransId="{58A88A72-18EF-47F4-A48C-446FA7696500}"/>
    <dgm:cxn modelId="{DAC4E245-C1C0-4ABF-A417-0EB4FD936F65}" srcId="{58DAA260-6B2A-4A80-9523-A7C84F4994CB}" destId="{1706FA48-C6DD-49EE-9E90-07A0CB2C9FBB}" srcOrd="4" destOrd="0" parTransId="{1CA8D197-ABCB-4FDF-A2E4-7E60086EEACC}" sibTransId="{801C3525-CB9E-441C-9B49-EED0C9B104F9}"/>
    <dgm:cxn modelId="{E1F40C7C-3E9D-4F63-96F7-5605DE32EE0F}" srcId="{58DAA260-6B2A-4A80-9523-A7C84F4994CB}" destId="{EAFD8CF7-4AF0-48F0-B48B-062BBCBEE4AB}" srcOrd="1" destOrd="0" parTransId="{4BEB1809-DE53-4194-A98E-87D27B80A96D}" sibTransId="{F07144BF-266A-4C07-84B4-5AD8A2677292}"/>
    <dgm:cxn modelId="{7280297F-AA05-4C04-B95E-F7BC792C40D1}" srcId="{58DAA260-6B2A-4A80-9523-A7C84F4994CB}" destId="{1A324EA4-F20F-49F4-A201-7B07C2510739}" srcOrd="2" destOrd="0" parTransId="{8C959425-5517-4E44-A593-86FB83CBC05F}" sibTransId="{8EB22470-F00B-4AA6-B147-B6EDE5F863CB}"/>
    <dgm:cxn modelId="{8CD9389E-3400-43CA-906E-4FA895A9DB01}" type="presOf" srcId="{58DAA260-6B2A-4A80-9523-A7C84F4994CB}" destId="{0AE536B9-8340-487E-B968-C5FFFCA89611}" srcOrd="0" destOrd="0" presId="urn:microsoft.com/office/officeart/2018/2/layout/IconCircleList"/>
    <dgm:cxn modelId="{8F19149F-188C-4E6A-8A06-4AC528E3A52F}" type="presOf" srcId="{8EB22470-F00B-4AA6-B147-B6EDE5F863CB}" destId="{AAF17C5E-8D61-4584-B0C8-AA3BDE08FD16}" srcOrd="0" destOrd="0" presId="urn:microsoft.com/office/officeart/2018/2/layout/IconCircleList"/>
    <dgm:cxn modelId="{9B958CAA-2A0C-4AFB-B240-6C56C12FA321}" type="presOf" srcId="{B93F2919-AA5F-444B-B764-62A9E10ED96B}" destId="{7D7BEA70-A0E0-400B-8A48-30CB0A7E2E3E}" srcOrd="0" destOrd="0" presId="urn:microsoft.com/office/officeart/2018/2/layout/IconCircleList"/>
    <dgm:cxn modelId="{DCF891B4-D8C5-4456-AD44-9E112CFDA99F}" type="presOf" srcId="{801C3525-CB9E-441C-9B49-EED0C9B104F9}" destId="{0B3DF82A-462B-4005-AE59-F14E86652456}" srcOrd="0" destOrd="0" presId="urn:microsoft.com/office/officeart/2018/2/layout/IconCircleList"/>
    <dgm:cxn modelId="{50A6ABB4-A6C5-4C96-9985-C4A3741171C3}" srcId="{58DAA260-6B2A-4A80-9523-A7C84F4994CB}" destId="{09C2C52D-782E-4063-A366-F3D474B4E703}" srcOrd="0" destOrd="0" parTransId="{4AAB89F1-4AAD-45EA-AEC0-517FBF1AC656}" sibTransId="{B93F2919-AA5F-444B-B764-62A9E10ED96B}"/>
    <dgm:cxn modelId="{D7B0AED1-49DF-403F-BFE2-343091C082B9}" type="presOf" srcId="{F2210428-43F1-4BD1-8615-8220AB8A17FF}" destId="{5F82225C-8284-40E8-86E7-7AE957F68F9A}" srcOrd="0" destOrd="0" presId="urn:microsoft.com/office/officeart/2018/2/layout/IconCircleList"/>
    <dgm:cxn modelId="{B35337D2-F0A7-4ABD-BB28-CD209432F179}" srcId="{58DAA260-6B2A-4A80-9523-A7C84F4994CB}" destId="{F2210428-43F1-4BD1-8615-8220AB8A17FF}" srcOrd="5" destOrd="0" parTransId="{1F4638CF-A750-41D8-A823-BD9382B5BB0D}" sibTransId="{1DCDAD56-08E6-45F3-8837-26A61B8A0AF7}"/>
    <dgm:cxn modelId="{C5EECDD7-CA41-4E17-8582-154B1DB42E15}" type="presOf" srcId="{1706FA48-C6DD-49EE-9E90-07A0CB2C9FBB}" destId="{62922340-78ED-4896-95D3-1988C7494A0A}" srcOrd="0" destOrd="0" presId="urn:microsoft.com/office/officeart/2018/2/layout/IconCircleList"/>
    <dgm:cxn modelId="{03276778-358C-46AA-97ED-6F6B6CC012F2}" type="presParOf" srcId="{0AE536B9-8340-487E-B968-C5FFFCA89611}" destId="{7B450AEB-60F4-4C90-B762-C384551AA663}" srcOrd="0" destOrd="0" presId="urn:microsoft.com/office/officeart/2018/2/layout/IconCircleList"/>
    <dgm:cxn modelId="{4D92770C-BB2E-46B5-82EE-2ADFD50B30A1}" type="presParOf" srcId="{7B450AEB-60F4-4C90-B762-C384551AA663}" destId="{0DDFA066-7BE1-4AC5-AC3A-E2A310B9C8C4}" srcOrd="0" destOrd="0" presId="urn:microsoft.com/office/officeart/2018/2/layout/IconCircleList"/>
    <dgm:cxn modelId="{07BA131F-AE27-47F6-BEE2-CC4FCA0AC131}" type="presParOf" srcId="{0DDFA066-7BE1-4AC5-AC3A-E2A310B9C8C4}" destId="{CCC23F02-9EA0-4CC9-8AA7-923DF4EE4013}" srcOrd="0" destOrd="0" presId="urn:microsoft.com/office/officeart/2018/2/layout/IconCircleList"/>
    <dgm:cxn modelId="{C0285A8C-EAAC-4649-853E-4957CA31E400}" type="presParOf" srcId="{0DDFA066-7BE1-4AC5-AC3A-E2A310B9C8C4}" destId="{5C5767A3-E215-4BC1-9998-F034BA0FEA85}" srcOrd="1" destOrd="0" presId="urn:microsoft.com/office/officeart/2018/2/layout/IconCircleList"/>
    <dgm:cxn modelId="{9D30D947-2B63-46FA-8DC1-580ADF200A13}" type="presParOf" srcId="{0DDFA066-7BE1-4AC5-AC3A-E2A310B9C8C4}" destId="{3CB8D5A1-1571-4D97-A65B-9726BECDB685}" srcOrd="2" destOrd="0" presId="urn:microsoft.com/office/officeart/2018/2/layout/IconCircleList"/>
    <dgm:cxn modelId="{2E2FC53F-C9F4-4B6A-886A-76CCF33D863E}" type="presParOf" srcId="{0DDFA066-7BE1-4AC5-AC3A-E2A310B9C8C4}" destId="{CBB6C49D-BB8E-4DB2-8A47-0DE4C3EDDB64}" srcOrd="3" destOrd="0" presId="urn:microsoft.com/office/officeart/2018/2/layout/IconCircleList"/>
    <dgm:cxn modelId="{7F32E1F7-00BA-4148-8B0E-A3BBB1088448}" type="presParOf" srcId="{7B450AEB-60F4-4C90-B762-C384551AA663}" destId="{7D7BEA70-A0E0-400B-8A48-30CB0A7E2E3E}" srcOrd="1" destOrd="0" presId="urn:microsoft.com/office/officeart/2018/2/layout/IconCircleList"/>
    <dgm:cxn modelId="{D7B3D69B-F712-417F-8D1D-BF968E7CA053}" type="presParOf" srcId="{7B450AEB-60F4-4C90-B762-C384551AA663}" destId="{02BE0D89-7993-4532-A61A-B0354FD6F37B}" srcOrd="2" destOrd="0" presId="urn:microsoft.com/office/officeart/2018/2/layout/IconCircleList"/>
    <dgm:cxn modelId="{DD29A2AE-F2AF-4835-B121-4BBAA509C0AB}" type="presParOf" srcId="{02BE0D89-7993-4532-A61A-B0354FD6F37B}" destId="{F0693306-7C67-4EB3-BB21-65068FC124D1}" srcOrd="0" destOrd="0" presId="urn:microsoft.com/office/officeart/2018/2/layout/IconCircleList"/>
    <dgm:cxn modelId="{D523EE0B-0A99-4287-A282-41274D709F83}" type="presParOf" srcId="{02BE0D89-7993-4532-A61A-B0354FD6F37B}" destId="{1BEAFF19-FFF5-4751-AD3E-1792A6DDA641}" srcOrd="1" destOrd="0" presId="urn:microsoft.com/office/officeart/2018/2/layout/IconCircleList"/>
    <dgm:cxn modelId="{21287E7C-D53B-4987-A884-923207C6813C}" type="presParOf" srcId="{02BE0D89-7993-4532-A61A-B0354FD6F37B}" destId="{CF67BBDB-3123-4BFE-BB63-437C2B58787B}" srcOrd="2" destOrd="0" presId="urn:microsoft.com/office/officeart/2018/2/layout/IconCircleList"/>
    <dgm:cxn modelId="{FD65BA6C-6DA7-4D6B-89FA-94A3C6B62274}" type="presParOf" srcId="{02BE0D89-7993-4532-A61A-B0354FD6F37B}" destId="{30A279B2-C66A-4C50-90A8-840E7D598D32}" srcOrd="3" destOrd="0" presId="urn:microsoft.com/office/officeart/2018/2/layout/IconCircleList"/>
    <dgm:cxn modelId="{47D9EC88-9C6C-46BA-9754-C777853C5B96}" type="presParOf" srcId="{7B450AEB-60F4-4C90-B762-C384551AA663}" destId="{CF5BB72D-8407-4406-B68B-7D0B7CBF6F41}" srcOrd="3" destOrd="0" presId="urn:microsoft.com/office/officeart/2018/2/layout/IconCircleList"/>
    <dgm:cxn modelId="{5A4DFA67-6AB2-40E1-95D9-BF4C21D36004}" type="presParOf" srcId="{7B450AEB-60F4-4C90-B762-C384551AA663}" destId="{F1E276BD-D4C5-4A03-AE1E-F584D6382C93}" srcOrd="4" destOrd="0" presId="urn:microsoft.com/office/officeart/2018/2/layout/IconCircleList"/>
    <dgm:cxn modelId="{3BEC6CCE-28DA-4DD8-B8D2-6F9066674806}" type="presParOf" srcId="{F1E276BD-D4C5-4A03-AE1E-F584D6382C93}" destId="{36DE4153-76BD-4DD6-B366-6380468DAA7D}" srcOrd="0" destOrd="0" presId="urn:microsoft.com/office/officeart/2018/2/layout/IconCircleList"/>
    <dgm:cxn modelId="{C0263F8B-3A52-41CC-ACE3-585CF68E5412}" type="presParOf" srcId="{F1E276BD-D4C5-4A03-AE1E-F584D6382C93}" destId="{32C54CBD-333F-44F2-B9D4-C799B319620B}" srcOrd="1" destOrd="0" presId="urn:microsoft.com/office/officeart/2018/2/layout/IconCircleList"/>
    <dgm:cxn modelId="{4A05C20E-352E-423B-8C2C-808454B398D6}" type="presParOf" srcId="{F1E276BD-D4C5-4A03-AE1E-F584D6382C93}" destId="{25F214C2-36D7-4EF2-AE2D-CA8EB8A9AA07}" srcOrd="2" destOrd="0" presId="urn:microsoft.com/office/officeart/2018/2/layout/IconCircleList"/>
    <dgm:cxn modelId="{49E3F2EB-52F4-4636-A44C-30F274CC4E3B}" type="presParOf" srcId="{F1E276BD-D4C5-4A03-AE1E-F584D6382C93}" destId="{0FD805FC-32D1-4E0C-BF85-AAE7AC4DEB25}" srcOrd="3" destOrd="0" presId="urn:microsoft.com/office/officeart/2018/2/layout/IconCircleList"/>
    <dgm:cxn modelId="{F9D68179-1CC1-4615-B1D7-9BD1C0E82635}" type="presParOf" srcId="{7B450AEB-60F4-4C90-B762-C384551AA663}" destId="{AAF17C5E-8D61-4584-B0C8-AA3BDE08FD16}" srcOrd="5" destOrd="0" presId="urn:microsoft.com/office/officeart/2018/2/layout/IconCircleList"/>
    <dgm:cxn modelId="{63AD76EF-7733-4587-AEA5-30E586004A38}" type="presParOf" srcId="{7B450AEB-60F4-4C90-B762-C384551AA663}" destId="{79E52F85-0190-44C1-8828-116D8390BB70}" srcOrd="6" destOrd="0" presId="urn:microsoft.com/office/officeart/2018/2/layout/IconCircleList"/>
    <dgm:cxn modelId="{1AE5285A-36B3-4808-9DB4-D7A4E36AD1AF}" type="presParOf" srcId="{79E52F85-0190-44C1-8828-116D8390BB70}" destId="{58F72246-C7CC-4799-88EE-1B5D8AEFC455}" srcOrd="0" destOrd="0" presId="urn:microsoft.com/office/officeart/2018/2/layout/IconCircleList"/>
    <dgm:cxn modelId="{18F82080-EDCF-43D0-94AB-5F9CA6A194C5}" type="presParOf" srcId="{79E52F85-0190-44C1-8828-116D8390BB70}" destId="{51422FC4-9A85-4F00-9797-3EAA21DE37C0}" srcOrd="1" destOrd="0" presId="urn:microsoft.com/office/officeart/2018/2/layout/IconCircleList"/>
    <dgm:cxn modelId="{F852BFAF-488B-4180-AA03-F23DF4B95B77}" type="presParOf" srcId="{79E52F85-0190-44C1-8828-116D8390BB70}" destId="{2B3D1DF2-E922-4627-953F-AC2EAFCCDEBE}" srcOrd="2" destOrd="0" presId="urn:microsoft.com/office/officeart/2018/2/layout/IconCircleList"/>
    <dgm:cxn modelId="{574F856A-0D97-4C7B-ACE7-DFD22044CE9C}" type="presParOf" srcId="{79E52F85-0190-44C1-8828-116D8390BB70}" destId="{DF5D5DB4-638C-48FD-8A25-9E26969471B3}" srcOrd="3" destOrd="0" presId="urn:microsoft.com/office/officeart/2018/2/layout/IconCircleList"/>
    <dgm:cxn modelId="{3DA5D87F-0CE3-47BE-A32E-BD6A4B1484D5}" type="presParOf" srcId="{7B450AEB-60F4-4C90-B762-C384551AA663}" destId="{9D2517B0-C9E2-4273-998A-FC7ECCB4F8A2}" srcOrd="7" destOrd="0" presId="urn:microsoft.com/office/officeart/2018/2/layout/IconCircleList"/>
    <dgm:cxn modelId="{9C3CE95E-257A-4535-A31C-CB131BE89434}" type="presParOf" srcId="{7B450AEB-60F4-4C90-B762-C384551AA663}" destId="{761820D5-0FAF-4D19-8E1C-3D9CED77E5F0}" srcOrd="8" destOrd="0" presId="urn:microsoft.com/office/officeart/2018/2/layout/IconCircleList"/>
    <dgm:cxn modelId="{1B61B279-6F3A-4DEF-95BF-97CA54B74CDF}" type="presParOf" srcId="{761820D5-0FAF-4D19-8E1C-3D9CED77E5F0}" destId="{CBB4A475-FB8C-4E64-BA7D-A3C5B7030E42}" srcOrd="0" destOrd="0" presId="urn:microsoft.com/office/officeart/2018/2/layout/IconCircleList"/>
    <dgm:cxn modelId="{C7246E63-AF52-4EC5-A0EB-CC8F1572CA97}" type="presParOf" srcId="{761820D5-0FAF-4D19-8E1C-3D9CED77E5F0}" destId="{0D378114-A668-4EE5-9383-A21183CFD2B8}" srcOrd="1" destOrd="0" presId="urn:microsoft.com/office/officeart/2018/2/layout/IconCircleList"/>
    <dgm:cxn modelId="{47911586-E3E1-4CE2-83CC-E0AB8FC14466}" type="presParOf" srcId="{761820D5-0FAF-4D19-8E1C-3D9CED77E5F0}" destId="{12673286-A89B-483A-B751-1920C8B320BA}" srcOrd="2" destOrd="0" presId="urn:microsoft.com/office/officeart/2018/2/layout/IconCircleList"/>
    <dgm:cxn modelId="{BB88F674-B734-42FA-9CAC-912523A227FB}" type="presParOf" srcId="{761820D5-0FAF-4D19-8E1C-3D9CED77E5F0}" destId="{62922340-78ED-4896-95D3-1988C7494A0A}" srcOrd="3" destOrd="0" presId="urn:microsoft.com/office/officeart/2018/2/layout/IconCircleList"/>
    <dgm:cxn modelId="{B02A3D65-EFA3-4821-A045-E7F237286B56}" type="presParOf" srcId="{7B450AEB-60F4-4C90-B762-C384551AA663}" destId="{0B3DF82A-462B-4005-AE59-F14E86652456}" srcOrd="9" destOrd="0" presId="urn:microsoft.com/office/officeart/2018/2/layout/IconCircleList"/>
    <dgm:cxn modelId="{E67C848E-1A12-495E-8057-532C171C1D68}" type="presParOf" srcId="{7B450AEB-60F4-4C90-B762-C384551AA663}" destId="{D97CAA99-9E4E-4521-891B-85109E15B912}" srcOrd="10" destOrd="0" presId="urn:microsoft.com/office/officeart/2018/2/layout/IconCircleList"/>
    <dgm:cxn modelId="{6ADF9ABE-C661-4AF9-BFE2-83E9BA57F1A8}" type="presParOf" srcId="{D97CAA99-9E4E-4521-891B-85109E15B912}" destId="{AA44014E-99F3-46A2-920D-2D4398BD30CA}" srcOrd="0" destOrd="0" presId="urn:microsoft.com/office/officeart/2018/2/layout/IconCircleList"/>
    <dgm:cxn modelId="{56F854C0-2297-4A8C-9277-37985574A479}" type="presParOf" srcId="{D97CAA99-9E4E-4521-891B-85109E15B912}" destId="{ADD18A37-241F-4E78-94CC-34A147472EEB}" srcOrd="1" destOrd="0" presId="urn:microsoft.com/office/officeart/2018/2/layout/IconCircleList"/>
    <dgm:cxn modelId="{F6BE8700-879B-4C6D-823B-9D870D2BE9AA}" type="presParOf" srcId="{D97CAA99-9E4E-4521-891B-85109E15B912}" destId="{14B78757-C1DA-4A8F-B2A2-A6C68211765F}" srcOrd="2" destOrd="0" presId="urn:microsoft.com/office/officeart/2018/2/layout/IconCircleList"/>
    <dgm:cxn modelId="{536B750E-CD03-4A16-B568-30F855AA4008}" type="presParOf" srcId="{D97CAA99-9E4E-4521-891B-85109E15B912}" destId="{5F82225C-8284-40E8-86E7-7AE957F68F9A}" srcOrd="3" destOrd="0" presId="urn:microsoft.com/office/officeart/2018/2/layout/IconCircleList"/>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9C4B1493-1730-429B-97BA-2DBE4DBDC4B7}" type="doc">
      <dgm:prSet loTypeId="urn:microsoft.com/office/officeart/2017/3/layout/HorizontalLabelsTimeline" loCatId="process" qsTypeId="urn:microsoft.com/office/officeart/2005/8/quickstyle/simple1" qsCatId="simple" csTypeId="urn:microsoft.com/office/officeart/2005/8/colors/accent1_2" csCatId="accent1" phldr="1"/>
      <dgm:spPr/>
      <dgm:t>
        <a:bodyPr/>
        <a:lstStyle/>
        <a:p>
          <a:endParaRPr lang="en-US"/>
        </a:p>
      </dgm:t>
    </dgm:pt>
    <dgm:pt modelId="{ECE37D16-7C29-4870-AFF0-39E4843546A4}">
      <dgm:prSet/>
      <dgm:spPr/>
      <dgm:t>
        <a:bodyPr/>
        <a:lstStyle/>
        <a:p>
          <a:pPr>
            <a:defRPr b="1"/>
          </a:pPr>
          <a:r>
            <a:rPr lang="en-US" dirty="0">
              <a:latin typeface="Gill Sans Nova"/>
            </a:rPr>
            <a:t>March - April</a:t>
          </a:r>
          <a:endParaRPr lang="en-US" dirty="0"/>
        </a:p>
      </dgm:t>
    </dgm:pt>
    <dgm:pt modelId="{F48BE4EF-3D56-4827-A476-E36064097A0B}" type="parTrans" cxnId="{C41BF6D6-7EF0-466D-870B-72C547C71C2E}">
      <dgm:prSet/>
      <dgm:spPr/>
      <dgm:t>
        <a:bodyPr/>
        <a:lstStyle/>
        <a:p>
          <a:endParaRPr lang="en-US"/>
        </a:p>
      </dgm:t>
    </dgm:pt>
    <dgm:pt modelId="{7CA1AAD4-2AE6-4312-98ED-D92D8BEC3CAB}" type="sibTrans" cxnId="{C41BF6D6-7EF0-466D-870B-72C547C71C2E}">
      <dgm:prSet/>
      <dgm:spPr/>
      <dgm:t>
        <a:bodyPr/>
        <a:lstStyle/>
        <a:p>
          <a:endParaRPr lang="en-US"/>
        </a:p>
      </dgm:t>
    </dgm:pt>
    <dgm:pt modelId="{44BDA268-2C9B-4AA4-9AEB-3B2D922CF14F}">
      <dgm:prSet/>
      <dgm:spPr/>
      <dgm:t>
        <a:bodyPr/>
        <a:lstStyle/>
        <a:p>
          <a:r>
            <a:rPr lang="en-US" dirty="0"/>
            <a:t>Individual Meetings</a:t>
          </a:r>
        </a:p>
      </dgm:t>
    </dgm:pt>
    <dgm:pt modelId="{E1FC2D5E-38C4-4017-B43E-8DE1FD3F0F55}" type="parTrans" cxnId="{DA20BF78-37ED-46B3-8831-1FDE47F8015B}">
      <dgm:prSet/>
      <dgm:spPr/>
      <dgm:t>
        <a:bodyPr/>
        <a:lstStyle/>
        <a:p>
          <a:endParaRPr lang="en-US"/>
        </a:p>
      </dgm:t>
    </dgm:pt>
    <dgm:pt modelId="{1D773BEC-24EB-4807-A952-B8C2F4874E81}" type="sibTrans" cxnId="{DA20BF78-37ED-46B3-8831-1FDE47F8015B}">
      <dgm:prSet/>
      <dgm:spPr/>
      <dgm:t>
        <a:bodyPr/>
        <a:lstStyle/>
        <a:p>
          <a:endParaRPr lang="en-US"/>
        </a:p>
      </dgm:t>
    </dgm:pt>
    <dgm:pt modelId="{D751AF9F-D9D6-4F4A-A681-0E99E1EDAD75}">
      <dgm:prSet/>
      <dgm:spPr/>
      <dgm:t>
        <a:bodyPr/>
        <a:lstStyle/>
        <a:p>
          <a:r>
            <a:rPr lang="en-US" dirty="0"/>
            <a:t>Review Course Selections and Recommendations</a:t>
          </a:r>
        </a:p>
      </dgm:t>
    </dgm:pt>
    <dgm:pt modelId="{5B87DB29-209F-4243-9E57-235779A32BFB}" type="parTrans" cxnId="{7F4A37B3-7628-4FF2-BFB4-67CAD450ECCB}">
      <dgm:prSet/>
      <dgm:spPr/>
      <dgm:t>
        <a:bodyPr/>
        <a:lstStyle/>
        <a:p>
          <a:endParaRPr lang="en-US"/>
        </a:p>
      </dgm:t>
    </dgm:pt>
    <dgm:pt modelId="{2D358C03-14E4-408A-927A-72D5556B8BF7}" type="sibTrans" cxnId="{7F4A37B3-7628-4FF2-BFB4-67CAD450ECCB}">
      <dgm:prSet/>
      <dgm:spPr/>
      <dgm:t>
        <a:bodyPr/>
        <a:lstStyle/>
        <a:p>
          <a:endParaRPr lang="en-US"/>
        </a:p>
      </dgm:t>
    </dgm:pt>
    <dgm:pt modelId="{A93BBB92-C32A-4F72-9DAC-F91858905BBF}">
      <dgm:prSet/>
      <dgm:spPr/>
      <dgm:t>
        <a:bodyPr/>
        <a:lstStyle/>
        <a:p>
          <a:r>
            <a:rPr lang="en-US" dirty="0"/>
            <a:t>Review individual Post-Secondary Plans</a:t>
          </a:r>
        </a:p>
      </dgm:t>
    </dgm:pt>
    <dgm:pt modelId="{2A40E4CA-E6F3-4097-8DDE-FDA1DF2C6DB1}" type="parTrans" cxnId="{A97DABC6-1950-4D3D-8F6E-3BE6E60A0075}">
      <dgm:prSet/>
      <dgm:spPr/>
      <dgm:t>
        <a:bodyPr/>
        <a:lstStyle/>
        <a:p>
          <a:endParaRPr lang="en-US"/>
        </a:p>
      </dgm:t>
    </dgm:pt>
    <dgm:pt modelId="{81735CF2-CD26-4F95-82C1-188994951DD6}" type="sibTrans" cxnId="{A97DABC6-1950-4D3D-8F6E-3BE6E60A0075}">
      <dgm:prSet/>
      <dgm:spPr/>
      <dgm:t>
        <a:bodyPr/>
        <a:lstStyle/>
        <a:p>
          <a:endParaRPr lang="en-US"/>
        </a:p>
      </dgm:t>
    </dgm:pt>
    <dgm:pt modelId="{01BD6D36-8611-416D-85FA-AE799A28A12F}">
      <dgm:prSet/>
      <dgm:spPr/>
      <dgm:t>
        <a:bodyPr/>
        <a:lstStyle/>
        <a:p>
          <a:r>
            <a:rPr lang="en-US" dirty="0"/>
            <a:t>Set a timeline for the application process</a:t>
          </a:r>
        </a:p>
      </dgm:t>
    </dgm:pt>
    <dgm:pt modelId="{4A891156-757B-48D3-9811-021257F0CD04}" type="parTrans" cxnId="{51DC763E-6C55-4463-9323-3F0D27DFB24F}">
      <dgm:prSet/>
      <dgm:spPr/>
      <dgm:t>
        <a:bodyPr/>
        <a:lstStyle/>
        <a:p>
          <a:endParaRPr lang="en-US"/>
        </a:p>
      </dgm:t>
    </dgm:pt>
    <dgm:pt modelId="{3BA7A383-C16C-45CA-8C9F-B1CC797B4C55}" type="sibTrans" cxnId="{51DC763E-6C55-4463-9323-3F0D27DFB24F}">
      <dgm:prSet/>
      <dgm:spPr/>
      <dgm:t>
        <a:bodyPr/>
        <a:lstStyle/>
        <a:p>
          <a:endParaRPr lang="en-US"/>
        </a:p>
      </dgm:t>
    </dgm:pt>
    <dgm:pt modelId="{222D9055-BFC4-4107-A038-E765B23E1EEF}">
      <dgm:prSet/>
      <dgm:spPr/>
      <dgm:t>
        <a:bodyPr/>
        <a:lstStyle/>
        <a:p>
          <a:pPr rtl="0">
            <a:defRPr b="1"/>
          </a:pPr>
          <a:r>
            <a:rPr lang="en-US" dirty="0">
              <a:latin typeface="Gill Sans Nova"/>
            </a:rPr>
            <a:t>Wednesday, April 2</a:t>
          </a:r>
          <a:endParaRPr lang="en-US" dirty="0"/>
        </a:p>
      </dgm:t>
    </dgm:pt>
    <dgm:pt modelId="{58097854-143B-41E1-A580-96C24797668A}" type="parTrans" cxnId="{8C16AF5B-1551-4855-8746-6BCDB64B7205}">
      <dgm:prSet/>
      <dgm:spPr/>
      <dgm:t>
        <a:bodyPr/>
        <a:lstStyle/>
        <a:p>
          <a:endParaRPr lang="en-US"/>
        </a:p>
      </dgm:t>
    </dgm:pt>
    <dgm:pt modelId="{52502ECE-E0A6-4F06-9870-36C4E8A945BC}" type="sibTrans" cxnId="{8C16AF5B-1551-4855-8746-6BCDB64B7205}">
      <dgm:prSet/>
      <dgm:spPr/>
      <dgm:t>
        <a:bodyPr/>
        <a:lstStyle/>
        <a:p>
          <a:endParaRPr lang="en-US"/>
        </a:p>
      </dgm:t>
    </dgm:pt>
    <dgm:pt modelId="{FC16855A-E20C-470F-A098-93B6B1B0625C}">
      <dgm:prSet/>
      <dgm:spPr/>
      <dgm:t>
        <a:bodyPr/>
        <a:lstStyle/>
        <a:p>
          <a:r>
            <a:rPr lang="en-US" dirty="0"/>
            <a:t>School Day SAT Scheduled</a:t>
          </a:r>
        </a:p>
      </dgm:t>
    </dgm:pt>
    <dgm:pt modelId="{AA82CAB7-0279-4019-B4CF-37304DBFB2D1}" type="parTrans" cxnId="{069474B1-9DE4-4692-9E2D-B4F310B07C8C}">
      <dgm:prSet/>
      <dgm:spPr/>
      <dgm:t>
        <a:bodyPr/>
        <a:lstStyle/>
        <a:p>
          <a:endParaRPr lang="en-US"/>
        </a:p>
      </dgm:t>
    </dgm:pt>
    <dgm:pt modelId="{4A7FA9B1-E981-4E03-8C00-26AB1FCEFCDE}" type="sibTrans" cxnId="{069474B1-9DE4-4692-9E2D-B4F310B07C8C}">
      <dgm:prSet/>
      <dgm:spPr/>
      <dgm:t>
        <a:bodyPr/>
        <a:lstStyle/>
        <a:p>
          <a:endParaRPr lang="en-US"/>
        </a:p>
      </dgm:t>
    </dgm:pt>
    <dgm:pt modelId="{97FD6F87-4AA8-48C8-87B6-9927B0C3B78E}">
      <dgm:prSet/>
      <dgm:spPr/>
      <dgm:t>
        <a:bodyPr/>
        <a:lstStyle/>
        <a:p>
          <a:pPr>
            <a:defRPr b="1"/>
          </a:pPr>
          <a:r>
            <a:rPr lang="en-US" dirty="0">
              <a:latin typeface="Gill Sans Nova"/>
            </a:rPr>
            <a:t>April 13-17</a:t>
          </a:r>
          <a:endParaRPr lang="en-US" dirty="0"/>
        </a:p>
      </dgm:t>
    </dgm:pt>
    <dgm:pt modelId="{27765B14-D858-44BA-AA3D-E4ADA40F39AC}" type="parTrans" cxnId="{77E31D91-9DFD-4CA4-9725-E6FF07AD3AFA}">
      <dgm:prSet/>
      <dgm:spPr/>
      <dgm:t>
        <a:bodyPr/>
        <a:lstStyle/>
        <a:p>
          <a:endParaRPr lang="en-US"/>
        </a:p>
      </dgm:t>
    </dgm:pt>
    <dgm:pt modelId="{97AAA2FC-2204-435C-8E50-0294586DD5C6}" type="sibTrans" cxnId="{77E31D91-9DFD-4CA4-9725-E6FF07AD3AFA}">
      <dgm:prSet/>
      <dgm:spPr/>
      <dgm:t>
        <a:bodyPr/>
        <a:lstStyle/>
        <a:p>
          <a:endParaRPr lang="en-US"/>
        </a:p>
      </dgm:t>
    </dgm:pt>
    <dgm:pt modelId="{C9918ECF-5FA3-4EE9-9D6D-3BEDDA0D095D}">
      <dgm:prSet/>
      <dgm:spPr/>
      <dgm:t>
        <a:bodyPr/>
        <a:lstStyle/>
        <a:p>
          <a:r>
            <a:rPr lang="en-US" dirty="0"/>
            <a:t>School Vacation (great time to work on College Research)</a:t>
          </a:r>
        </a:p>
      </dgm:t>
    </dgm:pt>
    <dgm:pt modelId="{76EA6282-2721-4A5D-A491-E67140EA4121}" type="parTrans" cxnId="{A54D8B15-84BB-4AA8-AE4D-5CCB2292DA6A}">
      <dgm:prSet/>
      <dgm:spPr/>
      <dgm:t>
        <a:bodyPr/>
        <a:lstStyle/>
        <a:p>
          <a:endParaRPr lang="en-US"/>
        </a:p>
      </dgm:t>
    </dgm:pt>
    <dgm:pt modelId="{762DB617-E43C-4836-BAC9-29F96E82B319}" type="sibTrans" cxnId="{A54D8B15-84BB-4AA8-AE4D-5CCB2292DA6A}">
      <dgm:prSet/>
      <dgm:spPr/>
      <dgm:t>
        <a:bodyPr/>
        <a:lstStyle/>
        <a:p>
          <a:endParaRPr lang="en-US"/>
        </a:p>
      </dgm:t>
    </dgm:pt>
    <dgm:pt modelId="{63B2D602-E7F3-4224-8E8C-EDDB675F7B00}">
      <dgm:prSet/>
      <dgm:spPr/>
      <dgm:t>
        <a:bodyPr/>
        <a:lstStyle/>
        <a:p>
          <a:pPr>
            <a:defRPr b="1"/>
          </a:pPr>
          <a:r>
            <a:rPr lang="en-US" dirty="0">
              <a:latin typeface="Gill Sans Nova"/>
            </a:rPr>
            <a:t>Saturday,</a:t>
          </a:r>
          <a:r>
            <a:rPr lang="en-US" dirty="0"/>
            <a:t> </a:t>
          </a:r>
          <a:r>
            <a:rPr lang="en-US" dirty="0">
              <a:latin typeface="Gill Sans Nova"/>
            </a:rPr>
            <a:t>April 5 June 14, &amp; July 12</a:t>
          </a:r>
          <a:endParaRPr lang="en-US" dirty="0"/>
        </a:p>
      </dgm:t>
    </dgm:pt>
    <dgm:pt modelId="{2CF082A9-174E-4899-980E-EC174DB780A0}" type="parTrans" cxnId="{09487995-4CDF-433B-AC84-AB058503AF0F}">
      <dgm:prSet/>
      <dgm:spPr/>
      <dgm:t>
        <a:bodyPr/>
        <a:lstStyle/>
        <a:p>
          <a:endParaRPr lang="en-US"/>
        </a:p>
      </dgm:t>
    </dgm:pt>
    <dgm:pt modelId="{0869CA31-7C16-40C8-877C-0B6C3C31FD4A}" type="sibTrans" cxnId="{09487995-4CDF-433B-AC84-AB058503AF0F}">
      <dgm:prSet/>
      <dgm:spPr/>
      <dgm:t>
        <a:bodyPr/>
        <a:lstStyle/>
        <a:p>
          <a:endParaRPr lang="en-US"/>
        </a:p>
      </dgm:t>
    </dgm:pt>
    <dgm:pt modelId="{10FD7787-596A-4D0E-BA86-6A06B975F8BF}">
      <dgm:prSet/>
      <dgm:spPr/>
      <dgm:t>
        <a:bodyPr/>
        <a:lstStyle/>
        <a:p>
          <a:pPr rtl="0"/>
          <a:r>
            <a:rPr lang="en-US" dirty="0"/>
            <a:t>ACTs </a:t>
          </a:r>
          <a:r>
            <a:rPr lang="en-US" dirty="0">
              <a:latin typeface="Gill Sans Nova"/>
            </a:rPr>
            <a:t>are NOT offered at ELHS</a:t>
          </a:r>
          <a:endParaRPr lang="en-US" dirty="0"/>
        </a:p>
      </dgm:t>
    </dgm:pt>
    <dgm:pt modelId="{950453C6-1EB1-49E1-AFB9-634CA190667F}" type="parTrans" cxnId="{61922D55-80C7-4564-97F7-0FB2851E7ABF}">
      <dgm:prSet/>
      <dgm:spPr/>
      <dgm:t>
        <a:bodyPr/>
        <a:lstStyle/>
        <a:p>
          <a:endParaRPr lang="en-US"/>
        </a:p>
      </dgm:t>
    </dgm:pt>
    <dgm:pt modelId="{DE34A93E-4894-4520-8F06-F257F535905F}" type="sibTrans" cxnId="{61922D55-80C7-4564-97F7-0FB2851E7ABF}">
      <dgm:prSet/>
      <dgm:spPr/>
      <dgm:t>
        <a:bodyPr/>
        <a:lstStyle/>
        <a:p>
          <a:endParaRPr lang="en-US"/>
        </a:p>
      </dgm:t>
    </dgm:pt>
    <dgm:pt modelId="{BF0A8AF8-F256-48AB-AF91-028F69C27133}">
      <dgm:prSet/>
      <dgm:spPr/>
      <dgm:t>
        <a:bodyPr/>
        <a:lstStyle/>
        <a:p>
          <a:pPr rtl="0">
            <a:defRPr b="1"/>
          </a:pPr>
          <a:r>
            <a:rPr lang="en-US" dirty="0"/>
            <a:t>May</a:t>
          </a:r>
          <a:r>
            <a:rPr lang="en-US" dirty="0">
              <a:latin typeface="Gill Sans Nova"/>
            </a:rPr>
            <a:t> 4 – May 15</a:t>
          </a:r>
          <a:endParaRPr lang="en-US" dirty="0"/>
        </a:p>
      </dgm:t>
    </dgm:pt>
    <dgm:pt modelId="{ECDB63AF-4233-4D66-BAC7-A48544D34B74}" type="parTrans" cxnId="{E5A421BA-4825-424B-9FFD-9CDFCFAE6808}">
      <dgm:prSet/>
      <dgm:spPr/>
      <dgm:t>
        <a:bodyPr/>
        <a:lstStyle/>
        <a:p>
          <a:endParaRPr lang="en-US"/>
        </a:p>
      </dgm:t>
    </dgm:pt>
    <dgm:pt modelId="{6EB6AA02-3795-464E-9901-807551190640}" type="sibTrans" cxnId="{E5A421BA-4825-424B-9FFD-9CDFCFAE6808}">
      <dgm:prSet/>
      <dgm:spPr/>
      <dgm:t>
        <a:bodyPr/>
        <a:lstStyle/>
        <a:p>
          <a:endParaRPr lang="en-US"/>
        </a:p>
      </dgm:t>
    </dgm:pt>
    <dgm:pt modelId="{60F95B9B-0AE9-4037-9A68-55BBB965748D}">
      <dgm:prSet/>
      <dgm:spPr/>
      <dgm:t>
        <a:bodyPr/>
        <a:lstStyle/>
        <a:p>
          <a:pPr rtl="0"/>
          <a:r>
            <a:rPr lang="en-US" dirty="0"/>
            <a:t>AP Test Dates: May</a:t>
          </a:r>
          <a:r>
            <a:rPr lang="en-US" dirty="0">
              <a:latin typeface="Gill Sans Nova"/>
            </a:rPr>
            <a:t> 4 </a:t>
          </a:r>
          <a:r>
            <a:rPr lang="en-US" dirty="0"/>
            <a:t>-May</a:t>
          </a:r>
          <a:r>
            <a:rPr lang="en-US" dirty="0">
              <a:latin typeface="Gill Sans Nova"/>
            </a:rPr>
            <a:t> 15</a:t>
          </a:r>
          <a:r>
            <a:rPr lang="en-US" dirty="0"/>
            <a:t> (check CollegeBoard.org for updates)</a:t>
          </a:r>
        </a:p>
      </dgm:t>
    </dgm:pt>
    <dgm:pt modelId="{2E641674-0D2A-4F59-9A11-F81A303D030E}" type="parTrans" cxnId="{3590984E-752D-41B2-989D-D9DAC270D18C}">
      <dgm:prSet/>
      <dgm:spPr/>
      <dgm:t>
        <a:bodyPr/>
        <a:lstStyle/>
        <a:p>
          <a:endParaRPr lang="en-US"/>
        </a:p>
      </dgm:t>
    </dgm:pt>
    <dgm:pt modelId="{DC599E7F-AD5D-4F21-8FEB-8F43A4FECEBD}" type="sibTrans" cxnId="{3590984E-752D-41B2-989D-D9DAC270D18C}">
      <dgm:prSet/>
      <dgm:spPr/>
      <dgm:t>
        <a:bodyPr/>
        <a:lstStyle/>
        <a:p>
          <a:endParaRPr lang="en-US"/>
        </a:p>
      </dgm:t>
    </dgm:pt>
    <dgm:pt modelId="{DD2E28E0-4B35-4DFC-B5BA-0BDA444FC4E0}">
      <dgm:prSet phldr="0"/>
      <dgm:spPr/>
      <dgm:t>
        <a:bodyPr/>
        <a:lstStyle/>
        <a:p>
          <a:pPr>
            <a:defRPr b="1"/>
          </a:pPr>
          <a:r>
            <a:rPr lang="en-US" dirty="0">
              <a:latin typeface="Gill Sans Nova"/>
            </a:rPr>
            <a:t>Saturday, March 16, May 2, &amp; June 6</a:t>
          </a:r>
          <a:endParaRPr lang="en-US" dirty="0"/>
        </a:p>
      </dgm:t>
    </dgm:pt>
    <dgm:pt modelId="{00A9DAAE-280D-42F2-9F48-959C547962D9}" type="parTrans" cxnId="{3FE5D2FE-3C81-471D-AD75-A5776C1F9C2E}">
      <dgm:prSet/>
      <dgm:spPr/>
      <dgm:t>
        <a:bodyPr/>
        <a:lstStyle/>
        <a:p>
          <a:endParaRPr lang="en-US"/>
        </a:p>
      </dgm:t>
    </dgm:pt>
    <dgm:pt modelId="{B44CF971-89C0-4104-826E-E5BC2D5962CF}" type="sibTrans" cxnId="{3FE5D2FE-3C81-471D-AD75-A5776C1F9C2E}">
      <dgm:prSet/>
      <dgm:spPr/>
      <dgm:t>
        <a:bodyPr/>
        <a:lstStyle/>
        <a:p>
          <a:endParaRPr lang="en-US"/>
        </a:p>
      </dgm:t>
    </dgm:pt>
    <dgm:pt modelId="{C91E41F4-20BB-439A-8C49-6E01AE0875D0}">
      <dgm:prSet/>
      <dgm:spPr/>
      <dgm:t>
        <a:bodyPr/>
        <a:lstStyle/>
        <a:p>
          <a:r>
            <a:rPr lang="en-US" dirty="0"/>
            <a:t>SATs offered at ELHS</a:t>
          </a:r>
        </a:p>
      </dgm:t>
    </dgm:pt>
    <dgm:pt modelId="{9AD65027-C34D-4A54-8D11-A16FC3781CA7}" type="parTrans" cxnId="{0DAA9751-DC13-4C90-A776-FEFB5E645B89}">
      <dgm:prSet/>
      <dgm:spPr/>
      <dgm:t>
        <a:bodyPr/>
        <a:lstStyle/>
        <a:p>
          <a:endParaRPr lang="en-US"/>
        </a:p>
      </dgm:t>
    </dgm:pt>
    <dgm:pt modelId="{8F252AC6-0BE3-4668-AF32-D30CC7142962}" type="sibTrans" cxnId="{0DAA9751-DC13-4C90-A776-FEFB5E645B89}">
      <dgm:prSet/>
      <dgm:spPr/>
      <dgm:t>
        <a:bodyPr/>
        <a:lstStyle/>
        <a:p>
          <a:endParaRPr lang="en-US"/>
        </a:p>
      </dgm:t>
    </dgm:pt>
    <dgm:pt modelId="{0C99234A-EAE8-4B2D-ACCF-3CBC4A0C213E}" type="pres">
      <dgm:prSet presAssocID="{9C4B1493-1730-429B-97BA-2DBE4DBDC4B7}" presName="root" presStyleCnt="0">
        <dgm:presLayoutVars>
          <dgm:chMax/>
          <dgm:chPref/>
          <dgm:animLvl val="lvl"/>
        </dgm:presLayoutVars>
      </dgm:prSet>
      <dgm:spPr/>
    </dgm:pt>
    <dgm:pt modelId="{B0CB3C37-1CCF-4827-B564-E74F65A0564E}" type="pres">
      <dgm:prSet presAssocID="{9C4B1493-1730-429B-97BA-2DBE4DBDC4B7}" presName="divider" presStyleLbl="fgAcc1" presStyleIdx="0" presStyleCnt="1"/>
      <dgm:spPr/>
    </dgm:pt>
    <dgm:pt modelId="{5B5A1694-BA0F-419F-9A65-9AC25F9AFD12}" type="pres">
      <dgm:prSet presAssocID="{9C4B1493-1730-429B-97BA-2DBE4DBDC4B7}" presName="nodes" presStyleCnt="0">
        <dgm:presLayoutVars>
          <dgm:chMax/>
          <dgm:chPref/>
          <dgm:animLvl val="lvl"/>
        </dgm:presLayoutVars>
      </dgm:prSet>
      <dgm:spPr/>
    </dgm:pt>
    <dgm:pt modelId="{EB2A5AAA-A2DC-4594-BF79-B16EFC75A354}" type="pres">
      <dgm:prSet presAssocID="{ECE37D16-7C29-4870-AFF0-39E4843546A4}" presName="composite" presStyleCnt="0"/>
      <dgm:spPr/>
    </dgm:pt>
    <dgm:pt modelId="{F5F04333-6512-4EF6-9301-9CDC23577263}" type="pres">
      <dgm:prSet presAssocID="{ECE37D16-7C29-4870-AFF0-39E4843546A4}" presName="L1TextContainer" presStyleLbl="alignNode1" presStyleIdx="0" presStyleCnt="6">
        <dgm:presLayoutVars>
          <dgm:chMax val="1"/>
          <dgm:chPref val="1"/>
          <dgm:bulletEnabled val="1"/>
        </dgm:presLayoutVars>
      </dgm:prSet>
      <dgm:spPr/>
    </dgm:pt>
    <dgm:pt modelId="{46B33CBF-471D-4B01-906B-4F9A67B59C79}" type="pres">
      <dgm:prSet presAssocID="{ECE37D16-7C29-4870-AFF0-39E4843546A4}" presName="L2TextContainerWrapper" presStyleCnt="0">
        <dgm:presLayoutVars>
          <dgm:bulletEnabled val="1"/>
        </dgm:presLayoutVars>
      </dgm:prSet>
      <dgm:spPr/>
    </dgm:pt>
    <dgm:pt modelId="{9A026432-C62B-4773-B1BE-22DCB6390276}" type="pres">
      <dgm:prSet presAssocID="{ECE37D16-7C29-4870-AFF0-39E4843546A4}" presName="L2TextContainer" presStyleLbl="bgAccFollowNode1" presStyleIdx="0" presStyleCnt="6"/>
      <dgm:spPr/>
    </dgm:pt>
    <dgm:pt modelId="{94C789A7-5805-44EC-8100-7F39656E40BD}" type="pres">
      <dgm:prSet presAssocID="{ECE37D16-7C29-4870-AFF0-39E4843546A4}" presName="FlexibleEmptyPlaceHolder" presStyleCnt="0"/>
      <dgm:spPr/>
    </dgm:pt>
    <dgm:pt modelId="{45A7B95E-692A-4488-945A-30DF5747CFD0}" type="pres">
      <dgm:prSet presAssocID="{ECE37D16-7C29-4870-AFF0-39E4843546A4}" presName="ConnectLine" presStyleLbl="sibTrans1D1" presStyleIdx="0" presStyleCnt="6"/>
      <dgm:spPr/>
    </dgm:pt>
    <dgm:pt modelId="{A69C2D68-310C-4198-A6A5-8A392174BB1D}" type="pres">
      <dgm:prSet presAssocID="{ECE37D16-7C29-4870-AFF0-39E4843546A4}" presName="ConnectorPoint" presStyleLbl="node1" presStyleIdx="0" presStyleCnt="6"/>
      <dgm:spPr>
        <a:solidFill>
          <a:schemeClr val="accent1">
            <a:hueOff val="0"/>
            <a:satOff val="0"/>
            <a:lumOff val="0"/>
            <a:alphaOff val="0"/>
          </a:schemeClr>
        </a:solidFill>
        <a:ln w="6350" cap="flat" cmpd="sng" algn="ctr">
          <a:solidFill>
            <a:schemeClr val="lt1">
              <a:hueOff val="0"/>
              <a:satOff val="0"/>
              <a:lumOff val="0"/>
              <a:alphaOff val="0"/>
            </a:schemeClr>
          </a:solidFill>
          <a:prstDash val="solid"/>
          <a:miter lim="800000"/>
        </a:ln>
        <a:effectLst/>
      </dgm:spPr>
    </dgm:pt>
    <dgm:pt modelId="{96B156B8-4C49-47DA-BF8F-3FAF0566334B}" type="pres">
      <dgm:prSet presAssocID="{ECE37D16-7C29-4870-AFF0-39E4843546A4}" presName="EmptyPlaceHolder" presStyleCnt="0"/>
      <dgm:spPr/>
    </dgm:pt>
    <dgm:pt modelId="{3DA2398F-311C-4614-9C04-2CB606D8BEEC}" type="pres">
      <dgm:prSet presAssocID="{7CA1AAD4-2AE6-4312-98ED-D92D8BEC3CAB}" presName="spaceBetweenRectangles" presStyleCnt="0"/>
      <dgm:spPr/>
    </dgm:pt>
    <dgm:pt modelId="{F9AD1D4E-A84D-47C5-83CA-FC42E13C7DF6}" type="pres">
      <dgm:prSet presAssocID="{222D9055-BFC4-4107-A038-E765B23E1EEF}" presName="composite" presStyleCnt="0"/>
      <dgm:spPr/>
    </dgm:pt>
    <dgm:pt modelId="{DAD707F7-3B70-4E8D-BF10-8EB5D74863B7}" type="pres">
      <dgm:prSet presAssocID="{222D9055-BFC4-4107-A038-E765B23E1EEF}" presName="L1TextContainer" presStyleLbl="alignNode1" presStyleIdx="1" presStyleCnt="6">
        <dgm:presLayoutVars>
          <dgm:chMax val="1"/>
          <dgm:chPref val="1"/>
          <dgm:bulletEnabled val="1"/>
        </dgm:presLayoutVars>
      </dgm:prSet>
      <dgm:spPr/>
    </dgm:pt>
    <dgm:pt modelId="{FB94CE49-40B6-45FA-B449-908E2D5E2133}" type="pres">
      <dgm:prSet presAssocID="{222D9055-BFC4-4107-A038-E765B23E1EEF}" presName="L2TextContainerWrapper" presStyleCnt="0">
        <dgm:presLayoutVars>
          <dgm:bulletEnabled val="1"/>
        </dgm:presLayoutVars>
      </dgm:prSet>
      <dgm:spPr/>
    </dgm:pt>
    <dgm:pt modelId="{76F7A9F3-ACBD-42B2-825D-D014D1A19B8D}" type="pres">
      <dgm:prSet presAssocID="{222D9055-BFC4-4107-A038-E765B23E1EEF}" presName="L2TextContainer" presStyleLbl="bgAccFollowNode1" presStyleIdx="1" presStyleCnt="6"/>
      <dgm:spPr/>
    </dgm:pt>
    <dgm:pt modelId="{07BAB80D-E8B8-46BB-B383-65250E1F6B2F}" type="pres">
      <dgm:prSet presAssocID="{222D9055-BFC4-4107-A038-E765B23E1EEF}" presName="FlexibleEmptyPlaceHolder" presStyleCnt="0"/>
      <dgm:spPr/>
    </dgm:pt>
    <dgm:pt modelId="{0AB47785-7BFF-4065-A6D6-1606935F1004}" type="pres">
      <dgm:prSet presAssocID="{222D9055-BFC4-4107-A038-E765B23E1EEF}" presName="ConnectLine" presStyleLbl="sibTrans1D1" presStyleIdx="1" presStyleCnt="6"/>
      <dgm:spPr/>
    </dgm:pt>
    <dgm:pt modelId="{C355168F-06EF-4B49-93F6-B78E9A813279}" type="pres">
      <dgm:prSet presAssocID="{222D9055-BFC4-4107-A038-E765B23E1EEF}" presName="ConnectorPoint" presStyleLbl="node1" presStyleIdx="1" presStyleCnt="6"/>
      <dgm:spPr>
        <a:solidFill>
          <a:schemeClr val="accent1">
            <a:hueOff val="0"/>
            <a:satOff val="0"/>
            <a:lumOff val="0"/>
            <a:alphaOff val="0"/>
          </a:schemeClr>
        </a:solidFill>
        <a:ln w="6350" cap="flat" cmpd="sng" algn="ctr">
          <a:solidFill>
            <a:schemeClr val="lt1">
              <a:hueOff val="0"/>
              <a:satOff val="0"/>
              <a:lumOff val="0"/>
              <a:alphaOff val="0"/>
            </a:schemeClr>
          </a:solidFill>
          <a:prstDash val="solid"/>
          <a:miter lim="800000"/>
        </a:ln>
        <a:effectLst/>
      </dgm:spPr>
    </dgm:pt>
    <dgm:pt modelId="{E4012815-B8B9-47D2-9DF7-3DAD6B57EA07}" type="pres">
      <dgm:prSet presAssocID="{222D9055-BFC4-4107-A038-E765B23E1EEF}" presName="EmptyPlaceHolder" presStyleCnt="0"/>
      <dgm:spPr/>
    </dgm:pt>
    <dgm:pt modelId="{550E0756-16B6-425E-8FE0-DC5AB363F177}" type="pres">
      <dgm:prSet presAssocID="{52502ECE-E0A6-4F06-9870-36C4E8A945BC}" presName="spaceBetweenRectangles" presStyleCnt="0"/>
      <dgm:spPr/>
    </dgm:pt>
    <dgm:pt modelId="{B0591024-4C34-4D13-955E-79C2261B28B2}" type="pres">
      <dgm:prSet presAssocID="{97FD6F87-4AA8-48C8-87B6-9927B0C3B78E}" presName="composite" presStyleCnt="0"/>
      <dgm:spPr/>
    </dgm:pt>
    <dgm:pt modelId="{73EADF99-BCFF-4FED-B7FD-D76162CD8B9A}" type="pres">
      <dgm:prSet presAssocID="{97FD6F87-4AA8-48C8-87B6-9927B0C3B78E}" presName="L1TextContainer" presStyleLbl="alignNode1" presStyleIdx="2" presStyleCnt="6">
        <dgm:presLayoutVars>
          <dgm:chMax val="1"/>
          <dgm:chPref val="1"/>
          <dgm:bulletEnabled val="1"/>
        </dgm:presLayoutVars>
      </dgm:prSet>
      <dgm:spPr/>
    </dgm:pt>
    <dgm:pt modelId="{289DCE29-3E60-4C41-A0B5-F2331D83DA66}" type="pres">
      <dgm:prSet presAssocID="{97FD6F87-4AA8-48C8-87B6-9927B0C3B78E}" presName="L2TextContainerWrapper" presStyleCnt="0">
        <dgm:presLayoutVars>
          <dgm:bulletEnabled val="1"/>
        </dgm:presLayoutVars>
      </dgm:prSet>
      <dgm:spPr/>
    </dgm:pt>
    <dgm:pt modelId="{8A1D947C-D129-4C5F-AE25-F64A9518F43E}" type="pres">
      <dgm:prSet presAssocID="{97FD6F87-4AA8-48C8-87B6-9927B0C3B78E}" presName="L2TextContainer" presStyleLbl="bgAccFollowNode1" presStyleIdx="2" presStyleCnt="6"/>
      <dgm:spPr/>
    </dgm:pt>
    <dgm:pt modelId="{EB43770D-3303-4B15-948B-F98DEE470596}" type="pres">
      <dgm:prSet presAssocID="{97FD6F87-4AA8-48C8-87B6-9927B0C3B78E}" presName="FlexibleEmptyPlaceHolder" presStyleCnt="0"/>
      <dgm:spPr/>
    </dgm:pt>
    <dgm:pt modelId="{E9327371-F534-4D54-B34B-D55694E13787}" type="pres">
      <dgm:prSet presAssocID="{97FD6F87-4AA8-48C8-87B6-9927B0C3B78E}" presName="ConnectLine" presStyleLbl="sibTrans1D1" presStyleIdx="2" presStyleCnt="6"/>
      <dgm:spPr/>
    </dgm:pt>
    <dgm:pt modelId="{E648E708-9161-45CC-BC80-68649C2020B5}" type="pres">
      <dgm:prSet presAssocID="{97FD6F87-4AA8-48C8-87B6-9927B0C3B78E}" presName="ConnectorPoint" presStyleLbl="node1" presStyleIdx="2" presStyleCnt="6"/>
      <dgm:spPr>
        <a:solidFill>
          <a:schemeClr val="accent1">
            <a:hueOff val="0"/>
            <a:satOff val="0"/>
            <a:lumOff val="0"/>
            <a:alphaOff val="0"/>
          </a:schemeClr>
        </a:solidFill>
        <a:ln w="6350" cap="flat" cmpd="sng" algn="ctr">
          <a:solidFill>
            <a:schemeClr val="lt1">
              <a:hueOff val="0"/>
              <a:satOff val="0"/>
              <a:lumOff val="0"/>
              <a:alphaOff val="0"/>
            </a:schemeClr>
          </a:solidFill>
          <a:prstDash val="solid"/>
          <a:miter lim="800000"/>
        </a:ln>
        <a:effectLst/>
      </dgm:spPr>
    </dgm:pt>
    <dgm:pt modelId="{C6D2F172-601B-4491-8460-07E66510E2B8}" type="pres">
      <dgm:prSet presAssocID="{97FD6F87-4AA8-48C8-87B6-9927B0C3B78E}" presName="EmptyPlaceHolder" presStyleCnt="0"/>
      <dgm:spPr/>
    </dgm:pt>
    <dgm:pt modelId="{FA9DB05B-C763-472B-831E-B80E82C0E2D9}" type="pres">
      <dgm:prSet presAssocID="{97AAA2FC-2204-435C-8E50-0294586DD5C6}" presName="spaceBetweenRectangles" presStyleCnt="0"/>
      <dgm:spPr/>
    </dgm:pt>
    <dgm:pt modelId="{29F1325D-0DE1-44DA-AF4B-AE7AF4F71784}" type="pres">
      <dgm:prSet presAssocID="{63B2D602-E7F3-4224-8E8C-EDDB675F7B00}" presName="composite" presStyleCnt="0"/>
      <dgm:spPr/>
    </dgm:pt>
    <dgm:pt modelId="{756B6FF3-CBD0-4D38-920A-A426D0A825AA}" type="pres">
      <dgm:prSet presAssocID="{63B2D602-E7F3-4224-8E8C-EDDB675F7B00}" presName="L1TextContainer" presStyleLbl="alignNode1" presStyleIdx="3" presStyleCnt="6">
        <dgm:presLayoutVars>
          <dgm:chMax val="1"/>
          <dgm:chPref val="1"/>
          <dgm:bulletEnabled val="1"/>
        </dgm:presLayoutVars>
      </dgm:prSet>
      <dgm:spPr/>
    </dgm:pt>
    <dgm:pt modelId="{0DB60C64-F666-43E1-BCDA-6578E67744AA}" type="pres">
      <dgm:prSet presAssocID="{63B2D602-E7F3-4224-8E8C-EDDB675F7B00}" presName="L2TextContainerWrapper" presStyleCnt="0">
        <dgm:presLayoutVars>
          <dgm:bulletEnabled val="1"/>
        </dgm:presLayoutVars>
      </dgm:prSet>
      <dgm:spPr/>
    </dgm:pt>
    <dgm:pt modelId="{7D060402-4F6E-4620-8E56-0E87170C2293}" type="pres">
      <dgm:prSet presAssocID="{63B2D602-E7F3-4224-8E8C-EDDB675F7B00}" presName="L2TextContainer" presStyleLbl="bgAccFollowNode1" presStyleIdx="3" presStyleCnt="6"/>
      <dgm:spPr/>
    </dgm:pt>
    <dgm:pt modelId="{5B90D23E-F0D2-40DF-AB73-405593D711FB}" type="pres">
      <dgm:prSet presAssocID="{63B2D602-E7F3-4224-8E8C-EDDB675F7B00}" presName="FlexibleEmptyPlaceHolder" presStyleCnt="0"/>
      <dgm:spPr/>
    </dgm:pt>
    <dgm:pt modelId="{457E7EDD-5699-4680-BDD6-9F5403DB71DB}" type="pres">
      <dgm:prSet presAssocID="{63B2D602-E7F3-4224-8E8C-EDDB675F7B00}" presName="ConnectLine" presStyleLbl="sibTrans1D1" presStyleIdx="3" presStyleCnt="6"/>
      <dgm:spPr/>
    </dgm:pt>
    <dgm:pt modelId="{8C8C7A1A-F91C-40DC-B416-40C0AFE606F2}" type="pres">
      <dgm:prSet presAssocID="{63B2D602-E7F3-4224-8E8C-EDDB675F7B00}" presName="ConnectorPoint" presStyleLbl="node1" presStyleIdx="3" presStyleCnt="6"/>
      <dgm:spPr>
        <a:solidFill>
          <a:schemeClr val="accent1">
            <a:hueOff val="0"/>
            <a:satOff val="0"/>
            <a:lumOff val="0"/>
            <a:alphaOff val="0"/>
          </a:schemeClr>
        </a:solidFill>
        <a:ln w="6350" cap="flat" cmpd="sng" algn="ctr">
          <a:solidFill>
            <a:schemeClr val="lt1">
              <a:hueOff val="0"/>
              <a:satOff val="0"/>
              <a:lumOff val="0"/>
              <a:alphaOff val="0"/>
            </a:schemeClr>
          </a:solidFill>
          <a:prstDash val="solid"/>
          <a:miter lim="800000"/>
        </a:ln>
        <a:effectLst/>
      </dgm:spPr>
    </dgm:pt>
    <dgm:pt modelId="{2226F949-EC9B-43AC-9A39-F6678C885A51}" type="pres">
      <dgm:prSet presAssocID="{63B2D602-E7F3-4224-8E8C-EDDB675F7B00}" presName="EmptyPlaceHolder" presStyleCnt="0"/>
      <dgm:spPr/>
    </dgm:pt>
    <dgm:pt modelId="{11228ADA-F18F-4BFE-91A0-1C7D38A2195F}" type="pres">
      <dgm:prSet presAssocID="{0869CA31-7C16-40C8-877C-0B6C3C31FD4A}" presName="spaceBetweenRectangles" presStyleCnt="0"/>
      <dgm:spPr/>
    </dgm:pt>
    <dgm:pt modelId="{7B88E296-9A72-4DC5-AAF1-DD277F883620}" type="pres">
      <dgm:prSet presAssocID="{BF0A8AF8-F256-48AB-AF91-028F69C27133}" presName="composite" presStyleCnt="0"/>
      <dgm:spPr/>
    </dgm:pt>
    <dgm:pt modelId="{F587F0DF-6B89-4FA6-82CD-0B307BAC7401}" type="pres">
      <dgm:prSet presAssocID="{BF0A8AF8-F256-48AB-AF91-028F69C27133}" presName="L1TextContainer" presStyleLbl="alignNode1" presStyleIdx="4" presStyleCnt="6">
        <dgm:presLayoutVars>
          <dgm:chMax val="1"/>
          <dgm:chPref val="1"/>
          <dgm:bulletEnabled val="1"/>
        </dgm:presLayoutVars>
      </dgm:prSet>
      <dgm:spPr/>
    </dgm:pt>
    <dgm:pt modelId="{72B781C6-6761-45E5-B4DA-A2CBF6415B5A}" type="pres">
      <dgm:prSet presAssocID="{BF0A8AF8-F256-48AB-AF91-028F69C27133}" presName="L2TextContainerWrapper" presStyleCnt="0">
        <dgm:presLayoutVars>
          <dgm:bulletEnabled val="1"/>
        </dgm:presLayoutVars>
      </dgm:prSet>
      <dgm:spPr/>
    </dgm:pt>
    <dgm:pt modelId="{39712F6D-802B-4564-A540-4BCE0AC9CDBF}" type="pres">
      <dgm:prSet presAssocID="{BF0A8AF8-F256-48AB-AF91-028F69C27133}" presName="L2TextContainer" presStyleLbl="bgAccFollowNode1" presStyleIdx="4" presStyleCnt="6"/>
      <dgm:spPr/>
    </dgm:pt>
    <dgm:pt modelId="{D5D81221-7956-4D0C-8EF2-CC6BDACFD0BF}" type="pres">
      <dgm:prSet presAssocID="{BF0A8AF8-F256-48AB-AF91-028F69C27133}" presName="FlexibleEmptyPlaceHolder" presStyleCnt="0"/>
      <dgm:spPr/>
    </dgm:pt>
    <dgm:pt modelId="{751CAB5E-3A7A-48B0-A38E-32C9212939A9}" type="pres">
      <dgm:prSet presAssocID="{BF0A8AF8-F256-48AB-AF91-028F69C27133}" presName="ConnectLine" presStyleLbl="sibTrans1D1" presStyleIdx="4" presStyleCnt="6"/>
      <dgm:spPr/>
    </dgm:pt>
    <dgm:pt modelId="{7DB8268A-A529-424F-99C8-68DFB1DDE93F}" type="pres">
      <dgm:prSet presAssocID="{BF0A8AF8-F256-48AB-AF91-028F69C27133}" presName="ConnectorPoint" presStyleLbl="node1" presStyleIdx="4" presStyleCnt="6"/>
      <dgm:spPr>
        <a:solidFill>
          <a:schemeClr val="accent1">
            <a:hueOff val="0"/>
            <a:satOff val="0"/>
            <a:lumOff val="0"/>
            <a:alphaOff val="0"/>
          </a:schemeClr>
        </a:solidFill>
        <a:ln w="6350" cap="flat" cmpd="sng" algn="ctr">
          <a:solidFill>
            <a:schemeClr val="lt1">
              <a:hueOff val="0"/>
              <a:satOff val="0"/>
              <a:lumOff val="0"/>
              <a:alphaOff val="0"/>
            </a:schemeClr>
          </a:solidFill>
          <a:prstDash val="solid"/>
          <a:miter lim="800000"/>
        </a:ln>
        <a:effectLst/>
      </dgm:spPr>
    </dgm:pt>
    <dgm:pt modelId="{5E693533-D013-4D83-A1AF-5F35DCCB8E61}" type="pres">
      <dgm:prSet presAssocID="{BF0A8AF8-F256-48AB-AF91-028F69C27133}" presName="EmptyPlaceHolder" presStyleCnt="0"/>
      <dgm:spPr/>
    </dgm:pt>
    <dgm:pt modelId="{159C03DE-0581-4E23-8539-76BDBB63393B}" type="pres">
      <dgm:prSet presAssocID="{6EB6AA02-3795-464E-9901-807551190640}" presName="spaceBetweenRectangles" presStyleCnt="0"/>
      <dgm:spPr/>
    </dgm:pt>
    <dgm:pt modelId="{9EBE6622-2FBA-4877-9A4E-B6548D7E3A9D}" type="pres">
      <dgm:prSet presAssocID="{DD2E28E0-4B35-4DFC-B5BA-0BDA444FC4E0}" presName="composite" presStyleCnt="0"/>
      <dgm:spPr/>
    </dgm:pt>
    <dgm:pt modelId="{92CF7797-5EF7-4308-8AB6-E87E5DFBECFA}" type="pres">
      <dgm:prSet presAssocID="{DD2E28E0-4B35-4DFC-B5BA-0BDA444FC4E0}" presName="L1TextContainer" presStyleLbl="alignNode1" presStyleIdx="5" presStyleCnt="6">
        <dgm:presLayoutVars>
          <dgm:chMax val="1"/>
          <dgm:chPref val="1"/>
          <dgm:bulletEnabled val="1"/>
        </dgm:presLayoutVars>
      </dgm:prSet>
      <dgm:spPr/>
    </dgm:pt>
    <dgm:pt modelId="{8C28CBF6-04F9-42CF-AE33-FB161FDF53FF}" type="pres">
      <dgm:prSet presAssocID="{DD2E28E0-4B35-4DFC-B5BA-0BDA444FC4E0}" presName="L2TextContainerWrapper" presStyleCnt="0">
        <dgm:presLayoutVars>
          <dgm:bulletEnabled val="1"/>
        </dgm:presLayoutVars>
      </dgm:prSet>
      <dgm:spPr/>
    </dgm:pt>
    <dgm:pt modelId="{C178AE6A-A425-46E8-A501-6F82395BDAB9}" type="pres">
      <dgm:prSet presAssocID="{DD2E28E0-4B35-4DFC-B5BA-0BDA444FC4E0}" presName="L2TextContainer" presStyleLbl="bgAccFollowNode1" presStyleIdx="5" presStyleCnt="6"/>
      <dgm:spPr/>
    </dgm:pt>
    <dgm:pt modelId="{1C3222DF-2004-4410-96EA-805A56BA6839}" type="pres">
      <dgm:prSet presAssocID="{DD2E28E0-4B35-4DFC-B5BA-0BDA444FC4E0}" presName="FlexibleEmptyPlaceHolder" presStyleCnt="0"/>
      <dgm:spPr/>
    </dgm:pt>
    <dgm:pt modelId="{5DA771B9-53E1-48D0-83AC-6FE85ABE0D13}" type="pres">
      <dgm:prSet presAssocID="{DD2E28E0-4B35-4DFC-B5BA-0BDA444FC4E0}" presName="ConnectLine" presStyleLbl="sibTrans1D1" presStyleIdx="5" presStyleCnt="6"/>
      <dgm:spPr/>
    </dgm:pt>
    <dgm:pt modelId="{B09B3C22-EAB0-4FA4-B606-5FE76A1043F2}" type="pres">
      <dgm:prSet presAssocID="{DD2E28E0-4B35-4DFC-B5BA-0BDA444FC4E0}" presName="ConnectorPoint" presStyleLbl="node1" presStyleIdx="5" presStyleCnt="6"/>
      <dgm:spPr>
        <a:solidFill>
          <a:schemeClr val="accent1">
            <a:hueOff val="0"/>
            <a:satOff val="0"/>
            <a:lumOff val="0"/>
            <a:alphaOff val="0"/>
          </a:schemeClr>
        </a:solidFill>
        <a:ln w="6350" cap="flat" cmpd="sng" algn="ctr">
          <a:solidFill>
            <a:schemeClr val="lt1">
              <a:hueOff val="0"/>
              <a:satOff val="0"/>
              <a:lumOff val="0"/>
              <a:alphaOff val="0"/>
            </a:schemeClr>
          </a:solidFill>
          <a:prstDash val="solid"/>
          <a:miter lim="800000"/>
        </a:ln>
        <a:effectLst/>
      </dgm:spPr>
    </dgm:pt>
    <dgm:pt modelId="{69DB168A-1D90-4EE7-9809-916E95C832EE}" type="pres">
      <dgm:prSet presAssocID="{DD2E28E0-4B35-4DFC-B5BA-0BDA444FC4E0}" presName="EmptyPlaceHolder" presStyleCnt="0"/>
      <dgm:spPr/>
    </dgm:pt>
  </dgm:ptLst>
  <dgm:cxnLst>
    <dgm:cxn modelId="{A54D8B15-84BB-4AA8-AE4D-5CCB2292DA6A}" srcId="{97FD6F87-4AA8-48C8-87B6-9927B0C3B78E}" destId="{C9918ECF-5FA3-4EE9-9D6D-3BEDDA0D095D}" srcOrd="0" destOrd="0" parTransId="{76EA6282-2721-4A5D-A491-E67140EA4121}" sibTransId="{762DB617-E43C-4836-BAC9-29F96E82B319}"/>
    <dgm:cxn modelId="{8E66FF1A-A869-4FDA-9805-010CA47AC3CB}" type="presOf" srcId="{A93BBB92-C32A-4F72-9DAC-F91858905BBF}" destId="{9A026432-C62B-4773-B1BE-22DCB6390276}" srcOrd="0" destOrd="2" presId="urn:microsoft.com/office/officeart/2017/3/layout/HorizontalLabelsTimeline"/>
    <dgm:cxn modelId="{FC10491C-BE06-43A8-B3F9-2DD680DF0356}" type="presOf" srcId="{9C4B1493-1730-429B-97BA-2DBE4DBDC4B7}" destId="{0C99234A-EAE8-4B2D-ACCF-3CBC4A0C213E}" srcOrd="0" destOrd="0" presId="urn:microsoft.com/office/officeart/2017/3/layout/HorizontalLabelsTimeline"/>
    <dgm:cxn modelId="{2699F01F-6151-45F8-A88E-31D0E7BA4A43}" type="presOf" srcId="{DD2E28E0-4B35-4DFC-B5BA-0BDA444FC4E0}" destId="{92CF7797-5EF7-4308-8AB6-E87E5DFBECFA}" srcOrd="0" destOrd="0" presId="urn:microsoft.com/office/officeart/2017/3/layout/HorizontalLabelsTimeline"/>
    <dgm:cxn modelId="{6F45523D-60CF-411A-B816-E2D8AB0EACBC}" type="presOf" srcId="{FC16855A-E20C-470F-A098-93B6B1B0625C}" destId="{76F7A9F3-ACBD-42B2-825D-D014D1A19B8D}" srcOrd="0" destOrd="0" presId="urn:microsoft.com/office/officeart/2017/3/layout/HorizontalLabelsTimeline"/>
    <dgm:cxn modelId="{51DC763E-6C55-4463-9323-3F0D27DFB24F}" srcId="{44BDA268-2C9B-4AA4-9AEB-3B2D922CF14F}" destId="{01BD6D36-8611-416D-85FA-AE799A28A12F}" srcOrd="2" destOrd="0" parTransId="{4A891156-757B-48D3-9811-021257F0CD04}" sibTransId="{3BA7A383-C16C-45CA-8C9F-B1CC797B4C55}"/>
    <dgm:cxn modelId="{8C16AF5B-1551-4855-8746-6BCDB64B7205}" srcId="{9C4B1493-1730-429B-97BA-2DBE4DBDC4B7}" destId="{222D9055-BFC4-4107-A038-E765B23E1EEF}" srcOrd="1" destOrd="0" parTransId="{58097854-143B-41E1-A580-96C24797668A}" sibTransId="{52502ECE-E0A6-4F06-9870-36C4E8A945BC}"/>
    <dgm:cxn modelId="{0056BA68-BA35-4D19-87D5-81EEC4864B49}" type="presOf" srcId="{C9918ECF-5FA3-4EE9-9D6D-3BEDDA0D095D}" destId="{8A1D947C-D129-4C5F-AE25-F64A9518F43E}" srcOrd="0" destOrd="0" presId="urn:microsoft.com/office/officeart/2017/3/layout/HorizontalLabelsTimeline"/>
    <dgm:cxn modelId="{03122D6D-F56F-4738-9F73-C99C7C3000F7}" type="presOf" srcId="{97FD6F87-4AA8-48C8-87B6-9927B0C3B78E}" destId="{73EADF99-BCFF-4FED-B7FD-D76162CD8B9A}" srcOrd="0" destOrd="0" presId="urn:microsoft.com/office/officeart/2017/3/layout/HorizontalLabelsTimeline"/>
    <dgm:cxn modelId="{3590984E-752D-41B2-989D-D9DAC270D18C}" srcId="{BF0A8AF8-F256-48AB-AF91-028F69C27133}" destId="{60F95B9B-0AE9-4037-9A68-55BBB965748D}" srcOrd="0" destOrd="0" parTransId="{2E641674-0D2A-4F59-9A11-F81A303D030E}" sibTransId="{DC599E7F-AD5D-4F21-8FEB-8F43A4FECEBD}"/>
    <dgm:cxn modelId="{0DAA9751-DC13-4C90-A776-FEFB5E645B89}" srcId="{DD2E28E0-4B35-4DFC-B5BA-0BDA444FC4E0}" destId="{C91E41F4-20BB-439A-8C49-6E01AE0875D0}" srcOrd="0" destOrd="0" parTransId="{9AD65027-C34D-4A54-8D11-A16FC3781CA7}" sibTransId="{8F252AC6-0BE3-4668-AF32-D30CC7142962}"/>
    <dgm:cxn modelId="{0A4B4273-72EC-485F-A695-6FDEF7CF9966}" type="presOf" srcId="{C91E41F4-20BB-439A-8C49-6E01AE0875D0}" destId="{C178AE6A-A425-46E8-A501-6F82395BDAB9}" srcOrd="0" destOrd="0" presId="urn:microsoft.com/office/officeart/2017/3/layout/HorizontalLabelsTimeline"/>
    <dgm:cxn modelId="{61922D55-80C7-4564-97F7-0FB2851E7ABF}" srcId="{63B2D602-E7F3-4224-8E8C-EDDB675F7B00}" destId="{10FD7787-596A-4D0E-BA86-6A06B975F8BF}" srcOrd="0" destOrd="0" parTransId="{950453C6-1EB1-49E1-AFB9-634CA190667F}" sibTransId="{DE34A93E-4894-4520-8F06-F257F535905F}"/>
    <dgm:cxn modelId="{6274BB58-0543-4230-B462-BB73D64E1340}" type="presOf" srcId="{D751AF9F-D9D6-4F4A-A681-0E99E1EDAD75}" destId="{9A026432-C62B-4773-B1BE-22DCB6390276}" srcOrd="0" destOrd="1" presId="urn:microsoft.com/office/officeart/2017/3/layout/HorizontalLabelsTimeline"/>
    <dgm:cxn modelId="{DA20BF78-37ED-46B3-8831-1FDE47F8015B}" srcId="{ECE37D16-7C29-4870-AFF0-39E4843546A4}" destId="{44BDA268-2C9B-4AA4-9AEB-3B2D922CF14F}" srcOrd="0" destOrd="0" parTransId="{E1FC2D5E-38C4-4017-B43E-8DE1FD3F0F55}" sibTransId="{1D773BEC-24EB-4807-A952-B8C2F4874E81}"/>
    <dgm:cxn modelId="{3E4B5779-829B-4A2C-9308-DCEC394A2F74}" type="presOf" srcId="{BF0A8AF8-F256-48AB-AF91-028F69C27133}" destId="{F587F0DF-6B89-4FA6-82CD-0B307BAC7401}" srcOrd="0" destOrd="0" presId="urn:microsoft.com/office/officeart/2017/3/layout/HorizontalLabelsTimeline"/>
    <dgm:cxn modelId="{02A55F82-FAA3-4C03-9012-14F1CA1A74D7}" type="presOf" srcId="{01BD6D36-8611-416D-85FA-AE799A28A12F}" destId="{9A026432-C62B-4773-B1BE-22DCB6390276}" srcOrd="0" destOrd="3" presId="urn:microsoft.com/office/officeart/2017/3/layout/HorizontalLabelsTimeline"/>
    <dgm:cxn modelId="{60E58685-79D4-4BC9-A09F-E95F717E4130}" type="presOf" srcId="{60F95B9B-0AE9-4037-9A68-55BBB965748D}" destId="{39712F6D-802B-4564-A540-4BCE0AC9CDBF}" srcOrd="0" destOrd="0" presId="urn:microsoft.com/office/officeart/2017/3/layout/HorizontalLabelsTimeline"/>
    <dgm:cxn modelId="{77E31D91-9DFD-4CA4-9725-E6FF07AD3AFA}" srcId="{9C4B1493-1730-429B-97BA-2DBE4DBDC4B7}" destId="{97FD6F87-4AA8-48C8-87B6-9927B0C3B78E}" srcOrd="2" destOrd="0" parTransId="{27765B14-D858-44BA-AA3D-E4ADA40F39AC}" sibTransId="{97AAA2FC-2204-435C-8E50-0294586DD5C6}"/>
    <dgm:cxn modelId="{09487995-4CDF-433B-AC84-AB058503AF0F}" srcId="{9C4B1493-1730-429B-97BA-2DBE4DBDC4B7}" destId="{63B2D602-E7F3-4224-8E8C-EDDB675F7B00}" srcOrd="3" destOrd="0" parTransId="{2CF082A9-174E-4899-980E-EC174DB780A0}" sibTransId="{0869CA31-7C16-40C8-877C-0B6C3C31FD4A}"/>
    <dgm:cxn modelId="{069474B1-9DE4-4692-9E2D-B4F310B07C8C}" srcId="{222D9055-BFC4-4107-A038-E765B23E1EEF}" destId="{FC16855A-E20C-470F-A098-93B6B1B0625C}" srcOrd="0" destOrd="0" parTransId="{AA82CAB7-0279-4019-B4CF-37304DBFB2D1}" sibTransId="{4A7FA9B1-E981-4E03-8C00-26AB1FCEFCDE}"/>
    <dgm:cxn modelId="{7F4A37B3-7628-4FF2-BFB4-67CAD450ECCB}" srcId="{44BDA268-2C9B-4AA4-9AEB-3B2D922CF14F}" destId="{D751AF9F-D9D6-4F4A-A681-0E99E1EDAD75}" srcOrd="0" destOrd="0" parTransId="{5B87DB29-209F-4243-9E57-235779A32BFB}" sibTransId="{2D358C03-14E4-408A-927A-72D5556B8BF7}"/>
    <dgm:cxn modelId="{E5A421BA-4825-424B-9FFD-9CDFCFAE6808}" srcId="{9C4B1493-1730-429B-97BA-2DBE4DBDC4B7}" destId="{BF0A8AF8-F256-48AB-AF91-028F69C27133}" srcOrd="4" destOrd="0" parTransId="{ECDB63AF-4233-4D66-BAC7-A48544D34B74}" sibTransId="{6EB6AA02-3795-464E-9901-807551190640}"/>
    <dgm:cxn modelId="{A97DABC6-1950-4D3D-8F6E-3BE6E60A0075}" srcId="{44BDA268-2C9B-4AA4-9AEB-3B2D922CF14F}" destId="{A93BBB92-C32A-4F72-9DAC-F91858905BBF}" srcOrd="1" destOrd="0" parTransId="{2A40E4CA-E6F3-4097-8DDE-FDA1DF2C6DB1}" sibTransId="{81735CF2-CD26-4F95-82C1-188994951DD6}"/>
    <dgm:cxn modelId="{0DA899CA-26E0-4CFB-B592-D31AB2250636}" type="presOf" srcId="{222D9055-BFC4-4107-A038-E765B23E1EEF}" destId="{DAD707F7-3B70-4E8D-BF10-8EB5D74863B7}" srcOrd="0" destOrd="0" presId="urn:microsoft.com/office/officeart/2017/3/layout/HorizontalLabelsTimeline"/>
    <dgm:cxn modelId="{A9F7F2CA-8158-481B-B210-0F823C2137E4}" type="presOf" srcId="{63B2D602-E7F3-4224-8E8C-EDDB675F7B00}" destId="{756B6FF3-CBD0-4D38-920A-A426D0A825AA}" srcOrd="0" destOrd="0" presId="urn:microsoft.com/office/officeart/2017/3/layout/HorizontalLabelsTimeline"/>
    <dgm:cxn modelId="{FA5B55D2-CA03-4FCC-8C97-01CFD89F5DD2}" type="presOf" srcId="{44BDA268-2C9B-4AA4-9AEB-3B2D922CF14F}" destId="{9A026432-C62B-4773-B1BE-22DCB6390276}" srcOrd="0" destOrd="0" presId="urn:microsoft.com/office/officeart/2017/3/layout/HorizontalLabelsTimeline"/>
    <dgm:cxn modelId="{5F8F77D3-6CBB-449E-BA4E-F408D434668A}" type="presOf" srcId="{10FD7787-596A-4D0E-BA86-6A06B975F8BF}" destId="{7D060402-4F6E-4620-8E56-0E87170C2293}" srcOrd="0" destOrd="0" presId="urn:microsoft.com/office/officeart/2017/3/layout/HorizontalLabelsTimeline"/>
    <dgm:cxn modelId="{C41BF6D6-7EF0-466D-870B-72C547C71C2E}" srcId="{9C4B1493-1730-429B-97BA-2DBE4DBDC4B7}" destId="{ECE37D16-7C29-4870-AFF0-39E4843546A4}" srcOrd="0" destOrd="0" parTransId="{F48BE4EF-3D56-4827-A476-E36064097A0B}" sibTransId="{7CA1AAD4-2AE6-4312-98ED-D92D8BEC3CAB}"/>
    <dgm:cxn modelId="{63674BDB-CB43-4310-A921-DF11E540EDC4}" type="presOf" srcId="{ECE37D16-7C29-4870-AFF0-39E4843546A4}" destId="{F5F04333-6512-4EF6-9301-9CDC23577263}" srcOrd="0" destOrd="0" presId="urn:microsoft.com/office/officeart/2017/3/layout/HorizontalLabelsTimeline"/>
    <dgm:cxn modelId="{3FE5D2FE-3C81-471D-AD75-A5776C1F9C2E}" srcId="{9C4B1493-1730-429B-97BA-2DBE4DBDC4B7}" destId="{DD2E28E0-4B35-4DFC-B5BA-0BDA444FC4E0}" srcOrd="5" destOrd="0" parTransId="{00A9DAAE-280D-42F2-9F48-959C547962D9}" sibTransId="{B44CF971-89C0-4104-826E-E5BC2D5962CF}"/>
    <dgm:cxn modelId="{D6EE2819-995E-403D-9EA2-34091028D2BF}" type="presParOf" srcId="{0C99234A-EAE8-4B2D-ACCF-3CBC4A0C213E}" destId="{B0CB3C37-1CCF-4827-B564-E74F65A0564E}" srcOrd="0" destOrd="0" presId="urn:microsoft.com/office/officeart/2017/3/layout/HorizontalLabelsTimeline"/>
    <dgm:cxn modelId="{C1A6BE19-20AE-4828-AB60-CD4B75B226EB}" type="presParOf" srcId="{0C99234A-EAE8-4B2D-ACCF-3CBC4A0C213E}" destId="{5B5A1694-BA0F-419F-9A65-9AC25F9AFD12}" srcOrd="1" destOrd="0" presId="urn:microsoft.com/office/officeart/2017/3/layout/HorizontalLabelsTimeline"/>
    <dgm:cxn modelId="{6183223C-87FD-4861-8EF6-CBB6012967A6}" type="presParOf" srcId="{5B5A1694-BA0F-419F-9A65-9AC25F9AFD12}" destId="{EB2A5AAA-A2DC-4594-BF79-B16EFC75A354}" srcOrd="0" destOrd="0" presId="urn:microsoft.com/office/officeart/2017/3/layout/HorizontalLabelsTimeline"/>
    <dgm:cxn modelId="{907FBF31-E41B-4994-A0CE-81C3259C34C2}" type="presParOf" srcId="{EB2A5AAA-A2DC-4594-BF79-B16EFC75A354}" destId="{F5F04333-6512-4EF6-9301-9CDC23577263}" srcOrd="0" destOrd="0" presId="urn:microsoft.com/office/officeart/2017/3/layout/HorizontalLabelsTimeline"/>
    <dgm:cxn modelId="{85514821-3546-4611-BBB6-9A6478B2544A}" type="presParOf" srcId="{EB2A5AAA-A2DC-4594-BF79-B16EFC75A354}" destId="{46B33CBF-471D-4B01-906B-4F9A67B59C79}" srcOrd="1" destOrd="0" presId="urn:microsoft.com/office/officeart/2017/3/layout/HorizontalLabelsTimeline"/>
    <dgm:cxn modelId="{61EDA406-C4E0-42E7-AE2D-9B9CBCFC77A8}" type="presParOf" srcId="{46B33CBF-471D-4B01-906B-4F9A67B59C79}" destId="{9A026432-C62B-4773-B1BE-22DCB6390276}" srcOrd="0" destOrd="0" presId="urn:microsoft.com/office/officeart/2017/3/layout/HorizontalLabelsTimeline"/>
    <dgm:cxn modelId="{9CA0617E-17A1-47CD-8203-F9270488E6B2}" type="presParOf" srcId="{46B33CBF-471D-4B01-906B-4F9A67B59C79}" destId="{94C789A7-5805-44EC-8100-7F39656E40BD}" srcOrd="1" destOrd="0" presId="urn:microsoft.com/office/officeart/2017/3/layout/HorizontalLabelsTimeline"/>
    <dgm:cxn modelId="{7C491E59-0A0F-4CC2-A5E4-86C58B469899}" type="presParOf" srcId="{EB2A5AAA-A2DC-4594-BF79-B16EFC75A354}" destId="{45A7B95E-692A-4488-945A-30DF5747CFD0}" srcOrd="2" destOrd="0" presId="urn:microsoft.com/office/officeart/2017/3/layout/HorizontalLabelsTimeline"/>
    <dgm:cxn modelId="{6DCA83ED-AAD2-402B-BD35-DFDDBD68B164}" type="presParOf" srcId="{EB2A5AAA-A2DC-4594-BF79-B16EFC75A354}" destId="{A69C2D68-310C-4198-A6A5-8A392174BB1D}" srcOrd="3" destOrd="0" presId="urn:microsoft.com/office/officeart/2017/3/layout/HorizontalLabelsTimeline"/>
    <dgm:cxn modelId="{ED42B807-69A2-4B52-8B1B-76DAEA33DDBB}" type="presParOf" srcId="{EB2A5AAA-A2DC-4594-BF79-B16EFC75A354}" destId="{96B156B8-4C49-47DA-BF8F-3FAF0566334B}" srcOrd="4" destOrd="0" presId="urn:microsoft.com/office/officeart/2017/3/layout/HorizontalLabelsTimeline"/>
    <dgm:cxn modelId="{4DB3730C-D230-4B91-9B73-1D4639DAE393}" type="presParOf" srcId="{5B5A1694-BA0F-419F-9A65-9AC25F9AFD12}" destId="{3DA2398F-311C-4614-9C04-2CB606D8BEEC}" srcOrd="1" destOrd="0" presId="urn:microsoft.com/office/officeart/2017/3/layout/HorizontalLabelsTimeline"/>
    <dgm:cxn modelId="{C876A73A-BE0F-4867-BE8A-B88D8C3A0984}" type="presParOf" srcId="{5B5A1694-BA0F-419F-9A65-9AC25F9AFD12}" destId="{F9AD1D4E-A84D-47C5-83CA-FC42E13C7DF6}" srcOrd="2" destOrd="0" presId="urn:microsoft.com/office/officeart/2017/3/layout/HorizontalLabelsTimeline"/>
    <dgm:cxn modelId="{9393E100-4569-46A8-8C8D-75B8ECC53503}" type="presParOf" srcId="{F9AD1D4E-A84D-47C5-83CA-FC42E13C7DF6}" destId="{DAD707F7-3B70-4E8D-BF10-8EB5D74863B7}" srcOrd="0" destOrd="0" presId="urn:microsoft.com/office/officeart/2017/3/layout/HorizontalLabelsTimeline"/>
    <dgm:cxn modelId="{769E08D8-D36F-4ABD-970E-6FAFF1C430B7}" type="presParOf" srcId="{F9AD1D4E-A84D-47C5-83CA-FC42E13C7DF6}" destId="{FB94CE49-40B6-45FA-B449-908E2D5E2133}" srcOrd="1" destOrd="0" presId="urn:microsoft.com/office/officeart/2017/3/layout/HorizontalLabelsTimeline"/>
    <dgm:cxn modelId="{2F6996CC-3F03-447F-AD3E-186A1736F88C}" type="presParOf" srcId="{FB94CE49-40B6-45FA-B449-908E2D5E2133}" destId="{76F7A9F3-ACBD-42B2-825D-D014D1A19B8D}" srcOrd="0" destOrd="0" presId="urn:microsoft.com/office/officeart/2017/3/layout/HorizontalLabelsTimeline"/>
    <dgm:cxn modelId="{3FB7A360-028A-438A-B255-B5B746C47DA8}" type="presParOf" srcId="{FB94CE49-40B6-45FA-B449-908E2D5E2133}" destId="{07BAB80D-E8B8-46BB-B383-65250E1F6B2F}" srcOrd="1" destOrd="0" presId="urn:microsoft.com/office/officeart/2017/3/layout/HorizontalLabelsTimeline"/>
    <dgm:cxn modelId="{D301B653-2FF0-45E8-A4CC-4BADA92B17C5}" type="presParOf" srcId="{F9AD1D4E-A84D-47C5-83CA-FC42E13C7DF6}" destId="{0AB47785-7BFF-4065-A6D6-1606935F1004}" srcOrd="2" destOrd="0" presId="urn:microsoft.com/office/officeart/2017/3/layout/HorizontalLabelsTimeline"/>
    <dgm:cxn modelId="{44BE053B-76D4-4DE9-8FF8-EB0D242863C3}" type="presParOf" srcId="{F9AD1D4E-A84D-47C5-83CA-FC42E13C7DF6}" destId="{C355168F-06EF-4B49-93F6-B78E9A813279}" srcOrd="3" destOrd="0" presId="urn:microsoft.com/office/officeart/2017/3/layout/HorizontalLabelsTimeline"/>
    <dgm:cxn modelId="{7651292C-0865-4288-8CC3-636C89765696}" type="presParOf" srcId="{F9AD1D4E-A84D-47C5-83CA-FC42E13C7DF6}" destId="{E4012815-B8B9-47D2-9DF7-3DAD6B57EA07}" srcOrd="4" destOrd="0" presId="urn:microsoft.com/office/officeart/2017/3/layout/HorizontalLabelsTimeline"/>
    <dgm:cxn modelId="{1FC51D86-AEA8-4E64-888D-3904124CEDA6}" type="presParOf" srcId="{5B5A1694-BA0F-419F-9A65-9AC25F9AFD12}" destId="{550E0756-16B6-425E-8FE0-DC5AB363F177}" srcOrd="3" destOrd="0" presId="urn:microsoft.com/office/officeart/2017/3/layout/HorizontalLabelsTimeline"/>
    <dgm:cxn modelId="{B9B0486D-27A5-47C5-872C-1831A5DAA02D}" type="presParOf" srcId="{5B5A1694-BA0F-419F-9A65-9AC25F9AFD12}" destId="{B0591024-4C34-4D13-955E-79C2261B28B2}" srcOrd="4" destOrd="0" presId="urn:microsoft.com/office/officeart/2017/3/layout/HorizontalLabelsTimeline"/>
    <dgm:cxn modelId="{D2A56876-E17F-4319-B811-A414881E766C}" type="presParOf" srcId="{B0591024-4C34-4D13-955E-79C2261B28B2}" destId="{73EADF99-BCFF-4FED-B7FD-D76162CD8B9A}" srcOrd="0" destOrd="0" presId="urn:microsoft.com/office/officeart/2017/3/layout/HorizontalLabelsTimeline"/>
    <dgm:cxn modelId="{A875739F-69CC-46C3-8C9D-2929AE3A1DB2}" type="presParOf" srcId="{B0591024-4C34-4D13-955E-79C2261B28B2}" destId="{289DCE29-3E60-4C41-A0B5-F2331D83DA66}" srcOrd="1" destOrd="0" presId="urn:microsoft.com/office/officeart/2017/3/layout/HorizontalLabelsTimeline"/>
    <dgm:cxn modelId="{E338ED3E-AD93-4148-AC5A-64AFF549B557}" type="presParOf" srcId="{289DCE29-3E60-4C41-A0B5-F2331D83DA66}" destId="{8A1D947C-D129-4C5F-AE25-F64A9518F43E}" srcOrd="0" destOrd="0" presId="urn:microsoft.com/office/officeart/2017/3/layout/HorizontalLabelsTimeline"/>
    <dgm:cxn modelId="{FE2B1A26-4178-4BCC-938F-223AD0DEE763}" type="presParOf" srcId="{289DCE29-3E60-4C41-A0B5-F2331D83DA66}" destId="{EB43770D-3303-4B15-948B-F98DEE470596}" srcOrd="1" destOrd="0" presId="urn:microsoft.com/office/officeart/2017/3/layout/HorizontalLabelsTimeline"/>
    <dgm:cxn modelId="{488F587E-6A84-4DBB-B43E-66FCEBE0FFDB}" type="presParOf" srcId="{B0591024-4C34-4D13-955E-79C2261B28B2}" destId="{E9327371-F534-4D54-B34B-D55694E13787}" srcOrd="2" destOrd="0" presId="urn:microsoft.com/office/officeart/2017/3/layout/HorizontalLabelsTimeline"/>
    <dgm:cxn modelId="{CC955ABB-900D-4361-BF48-621BE8D2E181}" type="presParOf" srcId="{B0591024-4C34-4D13-955E-79C2261B28B2}" destId="{E648E708-9161-45CC-BC80-68649C2020B5}" srcOrd="3" destOrd="0" presId="urn:microsoft.com/office/officeart/2017/3/layout/HorizontalLabelsTimeline"/>
    <dgm:cxn modelId="{DE37DE73-B4F5-47CB-ACC2-6520AEEE3979}" type="presParOf" srcId="{B0591024-4C34-4D13-955E-79C2261B28B2}" destId="{C6D2F172-601B-4491-8460-07E66510E2B8}" srcOrd="4" destOrd="0" presId="urn:microsoft.com/office/officeart/2017/3/layout/HorizontalLabelsTimeline"/>
    <dgm:cxn modelId="{EEF2353C-0AD0-45C4-B275-F08B8EDFECF6}" type="presParOf" srcId="{5B5A1694-BA0F-419F-9A65-9AC25F9AFD12}" destId="{FA9DB05B-C763-472B-831E-B80E82C0E2D9}" srcOrd="5" destOrd="0" presId="urn:microsoft.com/office/officeart/2017/3/layout/HorizontalLabelsTimeline"/>
    <dgm:cxn modelId="{89A9C67A-9B5A-495B-8882-620334BF1496}" type="presParOf" srcId="{5B5A1694-BA0F-419F-9A65-9AC25F9AFD12}" destId="{29F1325D-0DE1-44DA-AF4B-AE7AF4F71784}" srcOrd="6" destOrd="0" presId="urn:microsoft.com/office/officeart/2017/3/layout/HorizontalLabelsTimeline"/>
    <dgm:cxn modelId="{99893C5F-21DE-4D85-80B9-20F2C0B1EB00}" type="presParOf" srcId="{29F1325D-0DE1-44DA-AF4B-AE7AF4F71784}" destId="{756B6FF3-CBD0-4D38-920A-A426D0A825AA}" srcOrd="0" destOrd="0" presId="urn:microsoft.com/office/officeart/2017/3/layout/HorizontalLabelsTimeline"/>
    <dgm:cxn modelId="{5DFA0F25-7BCC-49CE-A8B2-7DB3D79A0B18}" type="presParOf" srcId="{29F1325D-0DE1-44DA-AF4B-AE7AF4F71784}" destId="{0DB60C64-F666-43E1-BCDA-6578E67744AA}" srcOrd="1" destOrd="0" presId="urn:microsoft.com/office/officeart/2017/3/layout/HorizontalLabelsTimeline"/>
    <dgm:cxn modelId="{C91CF435-4D78-49C6-B866-7ABA0A73F2D2}" type="presParOf" srcId="{0DB60C64-F666-43E1-BCDA-6578E67744AA}" destId="{7D060402-4F6E-4620-8E56-0E87170C2293}" srcOrd="0" destOrd="0" presId="urn:microsoft.com/office/officeart/2017/3/layout/HorizontalLabelsTimeline"/>
    <dgm:cxn modelId="{40357D68-F288-46B7-9EDE-C8FF516B9A7D}" type="presParOf" srcId="{0DB60C64-F666-43E1-BCDA-6578E67744AA}" destId="{5B90D23E-F0D2-40DF-AB73-405593D711FB}" srcOrd="1" destOrd="0" presId="urn:microsoft.com/office/officeart/2017/3/layout/HorizontalLabelsTimeline"/>
    <dgm:cxn modelId="{31A19A55-C18E-4510-A5AF-83E89EA3E3FE}" type="presParOf" srcId="{29F1325D-0DE1-44DA-AF4B-AE7AF4F71784}" destId="{457E7EDD-5699-4680-BDD6-9F5403DB71DB}" srcOrd="2" destOrd="0" presId="urn:microsoft.com/office/officeart/2017/3/layout/HorizontalLabelsTimeline"/>
    <dgm:cxn modelId="{B86CF883-9098-45BF-BF8D-8210FBCDDCC4}" type="presParOf" srcId="{29F1325D-0DE1-44DA-AF4B-AE7AF4F71784}" destId="{8C8C7A1A-F91C-40DC-B416-40C0AFE606F2}" srcOrd="3" destOrd="0" presId="urn:microsoft.com/office/officeart/2017/3/layout/HorizontalLabelsTimeline"/>
    <dgm:cxn modelId="{1FB1492C-CFBF-416E-AE6A-847C0F2A84FF}" type="presParOf" srcId="{29F1325D-0DE1-44DA-AF4B-AE7AF4F71784}" destId="{2226F949-EC9B-43AC-9A39-F6678C885A51}" srcOrd="4" destOrd="0" presId="urn:microsoft.com/office/officeart/2017/3/layout/HorizontalLabelsTimeline"/>
    <dgm:cxn modelId="{D1674CC2-AE13-4511-AFC1-9625F9698899}" type="presParOf" srcId="{5B5A1694-BA0F-419F-9A65-9AC25F9AFD12}" destId="{11228ADA-F18F-4BFE-91A0-1C7D38A2195F}" srcOrd="7" destOrd="0" presId="urn:microsoft.com/office/officeart/2017/3/layout/HorizontalLabelsTimeline"/>
    <dgm:cxn modelId="{56C85A4B-2F3C-42CF-9E4B-D43814E027D9}" type="presParOf" srcId="{5B5A1694-BA0F-419F-9A65-9AC25F9AFD12}" destId="{7B88E296-9A72-4DC5-AAF1-DD277F883620}" srcOrd="8" destOrd="0" presId="urn:microsoft.com/office/officeart/2017/3/layout/HorizontalLabelsTimeline"/>
    <dgm:cxn modelId="{59AEE762-9F06-432A-AA3C-C444BEBFEAE3}" type="presParOf" srcId="{7B88E296-9A72-4DC5-AAF1-DD277F883620}" destId="{F587F0DF-6B89-4FA6-82CD-0B307BAC7401}" srcOrd="0" destOrd="0" presId="urn:microsoft.com/office/officeart/2017/3/layout/HorizontalLabelsTimeline"/>
    <dgm:cxn modelId="{7E6631DB-D18D-4A41-9A73-2DCF3A76E68A}" type="presParOf" srcId="{7B88E296-9A72-4DC5-AAF1-DD277F883620}" destId="{72B781C6-6761-45E5-B4DA-A2CBF6415B5A}" srcOrd="1" destOrd="0" presId="urn:microsoft.com/office/officeart/2017/3/layout/HorizontalLabelsTimeline"/>
    <dgm:cxn modelId="{7A52F8E6-8CFA-46F2-90B7-DB4BCDD2C302}" type="presParOf" srcId="{72B781C6-6761-45E5-B4DA-A2CBF6415B5A}" destId="{39712F6D-802B-4564-A540-4BCE0AC9CDBF}" srcOrd="0" destOrd="0" presId="urn:microsoft.com/office/officeart/2017/3/layout/HorizontalLabelsTimeline"/>
    <dgm:cxn modelId="{EB5B8C09-90F0-4F06-8527-A42388A724A9}" type="presParOf" srcId="{72B781C6-6761-45E5-B4DA-A2CBF6415B5A}" destId="{D5D81221-7956-4D0C-8EF2-CC6BDACFD0BF}" srcOrd="1" destOrd="0" presId="urn:microsoft.com/office/officeart/2017/3/layout/HorizontalLabelsTimeline"/>
    <dgm:cxn modelId="{761B9354-E42B-427F-BFD2-FC86D2E4EC3E}" type="presParOf" srcId="{7B88E296-9A72-4DC5-AAF1-DD277F883620}" destId="{751CAB5E-3A7A-48B0-A38E-32C9212939A9}" srcOrd="2" destOrd="0" presId="urn:microsoft.com/office/officeart/2017/3/layout/HorizontalLabelsTimeline"/>
    <dgm:cxn modelId="{3048AA45-A0C9-4632-BCB5-B558E5633AB4}" type="presParOf" srcId="{7B88E296-9A72-4DC5-AAF1-DD277F883620}" destId="{7DB8268A-A529-424F-99C8-68DFB1DDE93F}" srcOrd="3" destOrd="0" presId="urn:microsoft.com/office/officeart/2017/3/layout/HorizontalLabelsTimeline"/>
    <dgm:cxn modelId="{DA5AF51C-08C4-48F7-8863-7D501DCDB972}" type="presParOf" srcId="{7B88E296-9A72-4DC5-AAF1-DD277F883620}" destId="{5E693533-D013-4D83-A1AF-5F35DCCB8E61}" srcOrd="4" destOrd="0" presId="urn:microsoft.com/office/officeart/2017/3/layout/HorizontalLabelsTimeline"/>
    <dgm:cxn modelId="{BF916695-3E0B-4CF3-A900-21334153BDF5}" type="presParOf" srcId="{5B5A1694-BA0F-419F-9A65-9AC25F9AFD12}" destId="{159C03DE-0581-4E23-8539-76BDBB63393B}" srcOrd="9" destOrd="0" presId="urn:microsoft.com/office/officeart/2017/3/layout/HorizontalLabelsTimeline"/>
    <dgm:cxn modelId="{23948BDA-FCFB-41B1-ADC1-F42E63F7B2A6}" type="presParOf" srcId="{5B5A1694-BA0F-419F-9A65-9AC25F9AFD12}" destId="{9EBE6622-2FBA-4877-9A4E-B6548D7E3A9D}" srcOrd="10" destOrd="0" presId="urn:microsoft.com/office/officeart/2017/3/layout/HorizontalLabelsTimeline"/>
    <dgm:cxn modelId="{D3AF70EA-977E-4504-8229-D74D012CAF02}" type="presParOf" srcId="{9EBE6622-2FBA-4877-9A4E-B6548D7E3A9D}" destId="{92CF7797-5EF7-4308-8AB6-E87E5DFBECFA}" srcOrd="0" destOrd="0" presId="urn:microsoft.com/office/officeart/2017/3/layout/HorizontalLabelsTimeline"/>
    <dgm:cxn modelId="{E05E901A-0432-493B-82FD-2CDD1DFD5F95}" type="presParOf" srcId="{9EBE6622-2FBA-4877-9A4E-B6548D7E3A9D}" destId="{8C28CBF6-04F9-42CF-AE33-FB161FDF53FF}" srcOrd="1" destOrd="0" presId="urn:microsoft.com/office/officeart/2017/3/layout/HorizontalLabelsTimeline"/>
    <dgm:cxn modelId="{9A95CF68-9CC0-46A1-9042-C099B341B74F}" type="presParOf" srcId="{8C28CBF6-04F9-42CF-AE33-FB161FDF53FF}" destId="{C178AE6A-A425-46E8-A501-6F82395BDAB9}" srcOrd="0" destOrd="0" presId="urn:microsoft.com/office/officeart/2017/3/layout/HorizontalLabelsTimeline"/>
    <dgm:cxn modelId="{25B0FEFA-186F-4453-A9FA-AD127DAB41E6}" type="presParOf" srcId="{8C28CBF6-04F9-42CF-AE33-FB161FDF53FF}" destId="{1C3222DF-2004-4410-96EA-805A56BA6839}" srcOrd="1" destOrd="0" presId="urn:microsoft.com/office/officeart/2017/3/layout/HorizontalLabelsTimeline"/>
    <dgm:cxn modelId="{B02CEA2D-8238-43E0-BD79-A9AF4CB52FEC}" type="presParOf" srcId="{9EBE6622-2FBA-4877-9A4E-B6548D7E3A9D}" destId="{5DA771B9-53E1-48D0-83AC-6FE85ABE0D13}" srcOrd="2" destOrd="0" presId="urn:microsoft.com/office/officeart/2017/3/layout/HorizontalLabelsTimeline"/>
    <dgm:cxn modelId="{8AB8D43F-9E87-4FED-8968-BE24659FF5A1}" type="presParOf" srcId="{9EBE6622-2FBA-4877-9A4E-B6548D7E3A9D}" destId="{B09B3C22-EAB0-4FA4-B606-5FE76A1043F2}" srcOrd="3" destOrd="0" presId="urn:microsoft.com/office/officeart/2017/3/layout/HorizontalLabelsTimeline"/>
    <dgm:cxn modelId="{9367159B-C67F-4722-BE1F-B6CDE73F27EA}" type="presParOf" srcId="{9EBE6622-2FBA-4877-9A4E-B6548D7E3A9D}" destId="{69DB168A-1D90-4EE7-9809-916E95C832EE}" srcOrd="4" destOrd="0" presId="urn:microsoft.com/office/officeart/2017/3/layout/HorizontalLabelsTimeline"/>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EC0B567B-C01B-4C30-B2D8-B6DA0E1FE20F}" type="doc">
      <dgm:prSet loTypeId="urn:microsoft.com/office/officeart/2005/8/layout/default" loCatId="list" qsTypeId="urn:microsoft.com/office/officeart/2005/8/quickstyle/simple1" qsCatId="simple" csTypeId="urn:microsoft.com/office/officeart/2005/8/colors/accent1_2" csCatId="accent1" phldr="1"/>
      <dgm:spPr/>
      <dgm:t>
        <a:bodyPr/>
        <a:lstStyle/>
        <a:p>
          <a:endParaRPr lang="en-US"/>
        </a:p>
      </dgm:t>
    </dgm:pt>
    <dgm:pt modelId="{9FB00ADA-1B78-4BC9-BA18-9F486EADD89A}">
      <dgm:prSet/>
      <dgm:spPr/>
      <dgm:t>
        <a:bodyPr/>
        <a:lstStyle/>
        <a:p>
          <a:r>
            <a:rPr lang="en-US"/>
            <a:t>Performing Arts</a:t>
          </a:r>
          <a:r>
            <a:rPr lang="en-US">
              <a:latin typeface="Gill Sans Nova"/>
            </a:rPr>
            <a:t>*</a:t>
          </a:r>
          <a:endParaRPr lang="en-US"/>
        </a:p>
      </dgm:t>
    </dgm:pt>
    <dgm:pt modelId="{B1A71228-2032-4293-AB80-536CC03591BE}" type="parTrans" cxnId="{797EA545-D76C-427D-A2EB-BA721547EFA8}">
      <dgm:prSet/>
      <dgm:spPr/>
      <dgm:t>
        <a:bodyPr/>
        <a:lstStyle/>
        <a:p>
          <a:endParaRPr lang="en-US"/>
        </a:p>
      </dgm:t>
    </dgm:pt>
    <dgm:pt modelId="{9C70E988-02AD-492D-9A0C-0A08FA22EFCC}" type="sibTrans" cxnId="{797EA545-D76C-427D-A2EB-BA721547EFA8}">
      <dgm:prSet/>
      <dgm:spPr/>
      <dgm:t>
        <a:bodyPr/>
        <a:lstStyle/>
        <a:p>
          <a:endParaRPr lang="en-US"/>
        </a:p>
      </dgm:t>
    </dgm:pt>
    <dgm:pt modelId="{D410E973-E11D-417C-8DF1-F5F133C5067D}">
      <dgm:prSet/>
      <dgm:spPr/>
      <dgm:t>
        <a:bodyPr/>
        <a:lstStyle/>
        <a:p>
          <a:r>
            <a:rPr lang="en-US"/>
            <a:t>Visual Arts</a:t>
          </a:r>
        </a:p>
      </dgm:t>
    </dgm:pt>
    <dgm:pt modelId="{E674D32C-58B1-4FFF-A058-7D2F4A67E82D}" type="parTrans" cxnId="{87379A3F-49EB-4B2C-90D3-16F86EEEA33F}">
      <dgm:prSet/>
      <dgm:spPr/>
      <dgm:t>
        <a:bodyPr/>
        <a:lstStyle/>
        <a:p>
          <a:endParaRPr lang="en-US"/>
        </a:p>
      </dgm:t>
    </dgm:pt>
    <dgm:pt modelId="{E7ED416F-4E6B-4422-9224-1672BCCA1515}" type="sibTrans" cxnId="{87379A3F-49EB-4B2C-90D3-16F86EEEA33F}">
      <dgm:prSet/>
      <dgm:spPr/>
      <dgm:t>
        <a:bodyPr/>
        <a:lstStyle/>
        <a:p>
          <a:endParaRPr lang="en-US"/>
        </a:p>
      </dgm:t>
    </dgm:pt>
    <dgm:pt modelId="{B46BEF49-4C32-47DA-BBD5-DD6ACE703882}">
      <dgm:prSet/>
      <dgm:spPr/>
      <dgm:t>
        <a:bodyPr/>
        <a:lstStyle/>
        <a:p>
          <a:r>
            <a:rPr lang="en-US"/>
            <a:t>Hospitality</a:t>
          </a:r>
          <a:r>
            <a:rPr lang="en-US">
              <a:latin typeface="Gill Sans Nova"/>
            </a:rPr>
            <a:t>*</a:t>
          </a:r>
          <a:endParaRPr lang="en-US"/>
        </a:p>
      </dgm:t>
    </dgm:pt>
    <dgm:pt modelId="{A9D17148-40C3-4717-9889-56F06C766354}" type="parTrans" cxnId="{B3C4F4ED-E9C2-4B32-8C51-4484C6ECB284}">
      <dgm:prSet/>
      <dgm:spPr/>
      <dgm:t>
        <a:bodyPr/>
        <a:lstStyle/>
        <a:p>
          <a:endParaRPr lang="en-US"/>
        </a:p>
      </dgm:t>
    </dgm:pt>
    <dgm:pt modelId="{1565B4CD-7BEA-4E0B-B279-046C3933DD8A}" type="sibTrans" cxnId="{B3C4F4ED-E9C2-4B32-8C51-4484C6ECB284}">
      <dgm:prSet/>
      <dgm:spPr/>
      <dgm:t>
        <a:bodyPr/>
        <a:lstStyle/>
        <a:p>
          <a:endParaRPr lang="en-US"/>
        </a:p>
      </dgm:t>
    </dgm:pt>
    <dgm:pt modelId="{D4CD0FFA-D7F5-4C89-A2B6-857C3C3811F3}">
      <dgm:prSet/>
      <dgm:spPr/>
      <dgm:t>
        <a:bodyPr/>
        <a:lstStyle/>
        <a:p>
          <a:r>
            <a:rPr lang="en-US"/>
            <a:t>Broadcasting</a:t>
          </a:r>
          <a:r>
            <a:rPr lang="en-US">
              <a:latin typeface="Gill Sans Nova"/>
            </a:rPr>
            <a:t>*</a:t>
          </a:r>
          <a:endParaRPr lang="en-US"/>
        </a:p>
      </dgm:t>
    </dgm:pt>
    <dgm:pt modelId="{E4695B75-714B-4CEC-9138-3E55149AF423}" type="parTrans" cxnId="{A8806E07-7E19-4E91-90EA-7737F2076379}">
      <dgm:prSet/>
      <dgm:spPr/>
      <dgm:t>
        <a:bodyPr/>
        <a:lstStyle/>
        <a:p>
          <a:endParaRPr lang="en-US"/>
        </a:p>
      </dgm:t>
    </dgm:pt>
    <dgm:pt modelId="{9FD2243E-08A5-4C27-A841-58AFBB5CA95A}" type="sibTrans" cxnId="{A8806E07-7E19-4E91-90EA-7737F2076379}">
      <dgm:prSet/>
      <dgm:spPr/>
      <dgm:t>
        <a:bodyPr/>
        <a:lstStyle/>
        <a:p>
          <a:endParaRPr lang="en-US"/>
        </a:p>
      </dgm:t>
    </dgm:pt>
    <dgm:pt modelId="{9293552B-9BB3-4224-8E65-5546AC878258}">
      <dgm:prSet/>
      <dgm:spPr/>
      <dgm:t>
        <a:bodyPr/>
        <a:lstStyle/>
        <a:p>
          <a:r>
            <a:rPr lang="en-US"/>
            <a:t>International Studies</a:t>
          </a:r>
        </a:p>
      </dgm:t>
    </dgm:pt>
    <dgm:pt modelId="{95F3F0EC-26E5-45CF-9F7D-C1E8E2C43AD5}" type="parTrans" cxnId="{D2DB37ED-2270-4EEF-888C-1A186DA4E5F6}">
      <dgm:prSet/>
      <dgm:spPr/>
      <dgm:t>
        <a:bodyPr/>
        <a:lstStyle/>
        <a:p>
          <a:endParaRPr lang="en-US"/>
        </a:p>
      </dgm:t>
    </dgm:pt>
    <dgm:pt modelId="{66AAE4ED-179E-4C03-8A6B-237A80043338}" type="sibTrans" cxnId="{D2DB37ED-2270-4EEF-888C-1A186DA4E5F6}">
      <dgm:prSet/>
      <dgm:spPr/>
      <dgm:t>
        <a:bodyPr/>
        <a:lstStyle/>
        <a:p>
          <a:endParaRPr lang="en-US"/>
        </a:p>
      </dgm:t>
    </dgm:pt>
    <dgm:pt modelId="{DE97BAAA-064B-4EA5-A6D9-02E2E28DF603}">
      <dgm:prSet/>
      <dgm:spPr/>
      <dgm:t>
        <a:bodyPr/>
        <a:lstStyle/>
        <a:p>
          <a:r>
            <a:rPr lang="en-US"/>
            <a:t>Manufacturing</a:t>
          </a:r>
        </a:p>
      </dgm:t>
    </dgm:pt>
    <dgm:pt modelId="{C89B92A0-4758-4E9E-830D-AF3305141256}" type="parTrans" cxnId="{2B7B0B50-7E6F-4544-BD97-F257519DABC4}">
      <dgm:prSet/>
      <dgm:spPr/>
      <dgm:t>
        <a:bodyPr/>
        <a:lstStyle/>
        <a:p>
          <a:endParaRPr lang="en-US"/>
        </a:p>
      </dgm:t>
    </dgm:pt>
    <dgm:pt modelId="{546F21AA-BE03-4A0D-9581-45CD9EDAC783}" type="sibTrans" cxnId="{2B7B0B50-7E6F-4544-BD97-F257519DABC4}">
      <dgm:prSet/>
      <dgm:spPr/>
      <dgm:t>
        <a:bodyPr/>
        <a:lstStyle/>
        <a:p>
          <a:endParaRPr lang="en-US"/>
        </a:p>
      </dgm:t>
    </dgm:pt>
    <dgm:pt modelId="{E131E75A-5BF6-4FAA-A7D5-AC8F51FBD624}">
      <dgm:prSet/>
      <dgm:spPr/>
      <dgm:t>
        <a:bodyPr/>
        <a:lstStyle/>
        <a:p>
          <a:r>
            <a:rPr lang="en-US"/>
            <a:t>STEM</a:t>
          </a:r>
        </a:p>
      </dgm:t>
    </dgm:pt>
    <dgm:pt modelId="{CA780339-DBC5-4144-89F1-0F5AF787D374}" type="parTrans" cxnId="{5BA4A492-D7C4-4E5D-8E9F-A5894BCEBA18}">
      <dgm:prSet/>
      <dgm:spPr/>
      <dgm:t>
        <a:bodyPr/>
        <a:lstStyle/>
        <a:p>
          <a:endParaRPr lang="en-US"/>
        </a:p>
      </dgm:t>
    </dgm:pt>
    <dgm:pt modelId="{2CBC0FAC-0040-4204-A475-151FA4268A42}" type="sibTrans" cxnId="{5BA4A492-D7C4-4E5D-8E9F-A5894BCEBA18}">
      <dgm:prSet/>
      <dgm:spPr/>
      <dgm:t>
        <a:bodyPr/>
        <a:lstStyle/>
        <a:p>
          <a:endParaRPr lang="en-US"/>
        </a:p>
      </dgm:t>
    </dgm:pt>
    <dgm:pt modelId="{22FD1AD1-A287-4F1D-866A-87DFFDD12729}">
      <dgm:prSet/>
      <dgm:spPr/>
      <dgm:t>
        <a:bodyPr/>
        <a:lstStyle/>
        <a:p>
          <a:r>
            <a:rPr lang="en-US"/>
            <a:t>World Languages</a:t>
          </a:r>
        </a:p>
      </dgm:t>
    </dgm:pt>
    <dgm:pt modelId="{CEF82ED9-DA4B-4ED8-BDDC-5ED04BF0638E}" type="parTrans" cxnId="{E6983C5B-F1C6-4CEF-8847-C549D1E5F949}">
      <dgm:prSet/>
      <dgm:spPr/>
      <dgm:t>
        <a:bodyPr/>
        <a:lstStyle/>
        <a:p>
          <a:endParaRPr lang="en-US"/>
        </a:p>
      </dgm:t>
    </dgm:pt>
    <dgm:pt modelId="{466AE5BE-1815-4FE0-809D-97A4211A3817}" type="sibTrans" cxnId="{E6983C5B-F1C6-4CEF-8847-C549D1E5F949}">
      <dgm:prSet/>
      <dgm:spPr/>
      <dgm:t>
        <a:bodyPr/>
        <a:lstStyle/>
        <a:p>
          <a:endParaRPr lang="en-US"/>
        </a:p>
      </dgm:t>
    </dgm:pt>
    <dgm:pt modelId="{25CF9572-84B0-4A9F-9E48-70013C8EA5FA}">
      <dgm:prSet/>
      <dgm:spPr/>
      <dgm:t>
        <a:bodyPr/>
        <a:lstStyle/>
        <a:p>
          <a:r>
            <a:rPr lang="en-US"/>
            <a:t>Business</a:t>
          </a:r>
          <a:r>
            <a:rPr lang="en-US">
              <a:latin typeface="Gill Sans Nova"/>
            </a:rPr>
            <a:t>*</a:t>
          </a:r>
          <a:endParaRPr lang="en-US"/>
        </a:p>
      </dgm:t>
    </dgm:pt>
    <dgm:pt modelId="{84559495-732A-4289-823E-1C2F812A5524}" type="parTrans" cxnId="{C54A0A6C-A6BB-48AE-8FC0-9DF2A298359D}">
      <dgm:prSet/>
      <dgm:spPr/>
      <dgm:t>
        <a:bodyPr/>
        <a:lstStyle/>
        <a:p>
          <a:endParaRPr lang="en-US"/>
        </a:p>
      </dgm:t>
    </dgm:pt>
    <dgm:pt modelId="{EEEC9183-60F0-4410-960C-5B88954ABC5B}" type="sibTrans" cxnId="{C54A0A6C-A6BB-48AE-8FC0-9DF2A298359D}">
      <dgm:prSet/>
      <dgm:spPr/>
      <dgm:t>
        <a:bodyPr/>
        <a:lstStyle/>
        <a:p>
          <a:endParaRPr lang="en-US"/>
        </a:p>
      </dgm:t>
    </dgm:pt>
    <dgm:pt modelId="{B0FCA129-C159-44D7-A8EA-8587E3669BF8}">
      <dgm:prSet/>
      <dgm:spPr/>
      <dgm:t>
        <a:bodyPr/>
        <a:lstStyle/>
        <a:p>
          <a:r>
            <a:rPr lang="en-US"/>
            <a:t>Education</a:t>
          </a:r>
        </a:p>
      </dgm:t>
    </dgm:pt>
    <dgm:pt modelId="{1FE3DDEC-A897-446E-9CE8-0883B335EBF9}" type="parTrans" cxnId="{3C48D5E6-7A78-47C1-88A7-8E7388D1B8AC}">
      <dgm:prSet/>
      <dgm:spPr/>
      <dgm:t>
        <a:bodyPr/>
        <a:lstStyle/>
        <a:p>
          <a:endParaRPr lang="en-US"/>
        </a:p>
      </dgm:t>
    </dgm:pt>
    <dgm:pt modelId="{30AB980C-5D83-4764-818C-331F01D64280}" type="sibTrans" cxnId="{3C48D5E6-7A78-47C1-88A7-8E7388D1B8AC}">
      <dgm:prSet/>
      <dgm:spPr/>
      <dgm:t>
        <a:bodyPr/>
        <a:lstStyle/>
        <a:p>
          <a:endParaRPr lang="en-US"/>
        </a:p>
      </dgm:t>
    </dgm:pt>
    <dgm:pt modelId="{EE50ECD8-EFAC-4DE5-8BE2-CAAF768ECD1D}">
      <dgm:prSet/>
      <dgm:spPr/>
      <dgm:t>
        <a:bodyPr/>
        <a:lstStyle/>
        <a:p>
          <a:r>
            <a:rPr lang="en-US"/>
            <a:t>Print/Digital Communications</a:t>
          </a:r>
          <a:r>
            <a:rPr lang="en-US">
              <a:latin typeface="Gill Sans Nova"/>
            </a:rPr>
            <a:t>*</a:t>
          </a:r>
          <a:endParaRPr lang="en-US"/>
        </a:p>
      </dgm:t>
    </dgm:pt>
    <dgm:pt modelId="{1C1586D4-F76A-4D5E-A527-DA9A2CB65740}" type="parTrans" cxnId="{A17B55F3-54D1-47EA-9E2B-DF55BC76DB60}">
      <dgm:prSet/>
      <dgm:spPr/>
      <dgm:t>
        <a:bodyPr/>
        <a:lstStyle/>
        <a:p>
          <a:endParaRPr lang="en-US"/>
        </a:p>
      </dgm:t>
    </dgm:pt>
    <dgm:pt modelId="{8710EC9C-9267-4590-9CCC-0BD73F226A2D}" type="sibTrans" cxnId="{A17B55F3-54D1-47EA-9E2B-DF55BC76DB60}">
      <dgm:prSet/>
      <dgm:spPr/>
      <dgm:t>
        <a:bodyPr/>
        <a:lstStyle/>
        <a:p>
          <a:endParaRPr lang="en-US"/>
        </a:p>
      </dgm:t>
    </dgm:pt>
    <dgm:pt modelId="{E21AB6FA-93F7-4C72-BBAB-299B30FE865B}">
      <dgm:prSet phldr="0"/>
      <dgm:spPr/>
      <dgm:t>
        <a:bodyPr/>
        <a:lstStyle/>
        <a:p>
          <a:pPr rtl="0"/>
          <a:r>
            <a:rPr lang="en-US">
              <a:latin typeface="Gill Sans Nova"/>
            </a:rPr>
            <a:t>Computer Science</a:t>
          </a:r>
        </a:p>
      </dgm:t>
    </dgm:pt>
    <dgm:pt modelId="{34E9A522-494D-4C64-BB8C-75260462DE3B}" type="parTrans" cxnId="{5E5421EF-AD35-4CEE-AA00-32C7F58EE596}">
      <dgm:prSet/>
      <dgm:spPr/>
    </dgm:pt>
    <dgm:pt modelId="{4C762A68-BE55-4952-933E-C1D2033AB50B}" type="sibTrans" cxnId="{5E5421EF-AD35-4CEE-AA00-32C7F58EE596}">
      <dgm:prSet/>
      <dgm:spPr/>
    </dgm:pt>
    <dgm:pt modelId="{0BC11D46-4D24-4DF7-BDFE-322FF5A68CDE}">
      <dgm:prSet phldr="0"/>
      <dgm:spPr/>
      <dgm:t>
        <a:bodyPr/>
        <a:lstStyle/>
        <a:p>
          <a:pPr rtl="0"/>
          <a:r>
            <a:rPr lang="en-US">
              <a:latin typeface="Gill Sans Nova"/>
            </a:rPr>
            <a:t>Public Safety*</a:t>
          </a:r>
        </a:p>
      </dgm:t>
    </dgm:pt>
    <dgm:pt modelId="{22916C5D-56D3-4412-BFD5-5D75DE473E39}" type="parTrans" cxnId="{D626D6D9-74C3-4BD0-8AB0-E3B3FE780BD4}">
      <dgm:prSet/>
      <dgm:spPr/>
    </dgm:pt>
    <dgm:pt modelId="{4E82D550-40DD-4393-804D-D165C1B711BE}" type="sibTrans" cxnId="{D626D6D9-74C3-4BD0-8AB0-E3B3FE780BD4}">
      <dgm:prSet/>
      <dgm:spPr/>
    </dgm:pt>
    <dgm:pt modelId="{53026B64-8D77-44B8-8EAF-C007AF04B92C}">
      <dgm:prSet phldr="0"/>
      <dgm:spPr/>
      <dgm:t>
        <a:bodyPr/>
        <a:lstStyle/>
        <a:p>
          <a:r>
            <a:rPr lang="en-US">
              <a:latin typeface="Gill Sans Nova"/>
            </a:rPr>
            <a:t>Allied Health*</a:t>
          </a:r>
        </a:p>
      </dgm:t>
    </dgm:pt>
    <dgm:pt modelId="{211A3414-3B95-4EAD-9FD9-784869420837}" type="parTrans" cxnId="{0C074174-0737-464D-9D6E-141A496A5A5D}">
      <dgm:prSet/>
      <dgm:spPr/>
    </dgm:pt>
    <dgm:pt modelId="{DB704840-10E6-4B6E-BB14-68E146042188}" type="sibTrans" cxnId="{0C074174-0737-464D-9D6E-141A496A5A5D}">
      <dgm:prSet/>
      <dgm:spPr/>
    </dgm:pt>
    <dgm:pt modelId="{BC139B47-242A-4313-938E-5C55A183A3BB}" type="pres">
      <dgm:prSet presAssocID="{EC0B567B-C01B-4C30-B2D8-B6DA0E1FE20F}" presName="diagram" presStyleCnt="0">
        <dgm:presLayoutVars>
          <dgm:dir/>
          <dgm:resizeHandles val="exact"/>
        </dgm:presLayoutVars>
      </dgm:prSet>
      <dgm:spPr/>
    </dgm:pt>
    <dgm:pt modelId="{4F30528D-41B0-4A2C-A95A-31ABBEB4759E}" type="pres">
      <dgm:prSet presAssocID="{9FB00ADA-1B78-4BC9-BA18-9F486EADD89A}" presName="node" presStyleLbl="node1" presStyleIdx="0" presStyleCnt="14">
        <dgm:presLayoutVars>
          <dgm:bulletEnabled val="1"/>
        </dgm:presLayoutVars>
      </dgm:prSet>
      <dgm:spPr/>
    </dgm:pt>
    <dgm:pt modelId="{5B79E91A-C245-483E-A52B-CD1A9813843A}" type="pres">
      <dgm:prSet presAssocID="{9C70E988-02AD-492D-9A0C-0A08FA22EFCC}" presName="sibTrans" presStyleCnt="0"/>
      <dgm:spPr/>
    </dgm:pt>
    <dgm:pt modelId="{E85CAE33-A170-40A7-8C60-70200C00903F}" type="pres">
      <dgm:prSet presAssocID="{D410E973-E11D-417C-8DF1-F5F133C5067D}" presName="node" presStyleLbl="node1" presStyleIdx="1" presStyleCnt="14">
        <dgm:presLayoutVars>
          <dgm:bulletEnabled val="1"/>
        </dgm:presLayoutVars>
      </dgm:prSet>
      <dgm:spPr/>
    </dgm:pt>
    <dgm:pt modelId="{D0400518-FC48-47FA-B74C-AAAFF9E4965E}" type="pres">
      <dgm:prSet presAssocID="{E7ED416F-4E6B-4422-9224-1672BCCA1515}" presName="sibTrans" presStyleCnt="0"/>
      <dgm:spPr/>
    </dgm:pt>
    <dgm:pt modelId="{A22E923B-B61E-490D-972A-4FEFFB338838}" type="pres">
      <dgm:prSet presAssocID="{B46BEF49-4C32-47DA-BBD5-DD6ACE703882}" presName="node" presStyleLbl="node1" presStyleIdx="2" presStyleCnt="14">
        <dgm:presLayoutVars>
          <dgm:bulletEnabled val="1"/>
        </dgm:presLayoutVars>
      </dgm:prSet>
      <dgm:spPr/>
    </dgm:pt>
    <dgm:pt modelId="{D2655E74-277C-4883-A47A-D78C67E99A8D}" type="pres">
      <dgm:prSet presAssocID="{1565B4CD-7BEA-4E0B-B279-046C3933DD8A}" presName="sibTrans" presStyleCnt="0"/>
      <dgm:spPr/>
    </dgm:pt>
    <dgm:pt modelId="{D992349D-4B36-4CBA-B07C-BB4C7E52F46E}" type="pres">
      <dgm:prSet presAssocID="{D4CD0FFA-D7F5-4C89-A2B6-857C3C3811F3}" presName="node" presStyleLbl="node1" presStyleIdx="3" presStyleCnt="14">
        <dgm:presLayoutVars>
          <dgm:bulletEnabled val="1"/>
        </dgm:presLayoutVars>
      </dgm:prSet>
      <dgm:spPr/>
    </dgm:pt>
    <dgm:pt modelId="{9D00EEBD-3A7C-4BFD-8B09-04DB769B80FC}" type="pres">
      <dgm:prSet presAssocID="{9FD2243E-08A5-4C27-A841-58AFBB5CA95A}" presName="sibTrans" presStyleCnt="0"/>
      <dgm:spPr/>
    </dgm:pt>
    <dgm:pt modelId="{86CC798A-D3B7-41C9-892E-A4800A61DB98}" type="pres">
      <dgm:prSet presAssocID="{9293552B-9BB3-4224-8E65-5546AC878258}" presName="node" presStyleLbl="node1" presStyleIdx="4" presStyleCnt="14">
        <dgm:presLayoutVars>
          <dgm:bulletEnabled val="1"/>
        </dgm:presLayoutVars>
      </dgm:prSet>
      <dgm:spPr/>
    </dgm:pt>
    <dgm:pt modelId="{C561237F-90AB-4E42-AEAE-823494D5AD58}" type="pres">
      <dgm:prSet presAssocID="{66AAE4ED-179E-4C03-8A6B-237A80043338}" presName="sibTrans" presStyleCnt="0"/>
      <dgm:spPr/>
    </dgm:pt>
    <dgm:pt modelId="{E2AF998F-DB21-4C04-9FC8-4B5574838EF1}" type="pres">
      <dgm:prSet presAssocID="{DE97BAAA-064B-4EA5-A6D9-02E2E28DF603}" presName="node" presStyleLbl="node1" presStyleIdx="5" presStyleCnt="14">
        <dgm:presLayoutVars>
          <dgm:bulletEnabled val="1"/>
        </dgm:presLayoutVars>
      </dgm:prSet>
      <dgm:spPr/>
    </dgm:pt>
    <dgm:pt modelId="{494C3980-1006-42D7-91FF-52277E32DA67}" type="pres">
      <dgm:prSet presAssocID="{546F21AA-BE03-4A0D-9581-45CD9EDAC783}" presName="sibTrans" presStyleCnt="0"/>
      <dgm:spPr/>
    </dgm:pt>
    <dgm:pt modelId="{2B228B60-C664-4485-AB75-942CAB30F58D}" type="pres">
      <dgm:prSet presAssocID="{E131E75A-5BF6-4FAA-A7D5-AC8F51FBD624}" presName="node" presStyleLbl="node1" presStyleIdx="6" presStyleCnt="14">
        <dgm:presLayoutVars>
          <dgm:bulletEnabled val="1"/>
        </dgm:presLayoutVars>
      </dgm:prSet>
      <dgm:spPr/>
    </dgm:pt>
    <dgm:pt modelId="{644A7F78-405B-4EA2-A53F-7090A5703A90}" type="pres">
      <dgm:prSet presAssocID="{2CBC0FAC-0040-4204-A475-151FA4268A42}" presName="sibTrans" presStyleCnt="0"/>
      <dgm:spPr/>
    </dgm:pt>
    <dgm:pt modelId="{BA6F4A9E-F37A-48A5-A21D-EFBF272CDA8E}" type="pres">
      <dgm:prSet presAssocID="{22FD1AD1-A287-4F1D-866A-87DFFDD12729}" presName="node" presStyleLbl="node1" presStyleIdx="7" presStyleCnt="14">
        <dgm:presLayoutVars>
          <dgm:bulletEnabled val="1"/>
        </dgm:presLayoutVars>
      </dgm:prSet>
      <dgm:spPr/>
    </dgm:pt>
    <dgm:pt modelId="{C321245D-43A4-47B6-88F8-73DC6F430EBB}" type="pres">
      <dgm:prSet presAssocID="{466AE5BE-1815-4FE0-809D-97A4211A3817}" presName="sibTrans" presStyleCnt="0"/>
      <dgm:spPr/>
    </dgm:pt>
    <dgm:pt modelId="{B435B6C4-24F5-4A7F-A316-E6ECE60797C8}" type="pres">
      <dgm:prSet presAssocID="{0BC11D46-4D24-4DF7-BDFE-322FF5A68CDE}" presName="node" presStyleLbl="node1" presStyleIdx="8" presStyleCnt="14">
        <dgm:presLayoutVars>
          <dgm:bulletEnabled val="1"/>
        </dgm:presLayoutVars>
      </dgm:prSet>
      <dgm:spPr/>
    </dgm:pt>
    <dgm:pt modelId="{75DFA660-69DF-4F10-B9F6-99B37D8462D8}" type="pres">
      <dgm:prSet presAssocID="{4E82D550-40DD-4393-804D-D165C1B711BE}" presName="sibTrans" presStyleCnt="0"/>
      <dgm:spPr/>
    </dgm:pt>
    <dgm:pt modelId="{0F7B57B3-90A5-4269-A62A-FB95F407D034}" type="pres">
      <dgm:prSet presAssocID="{53026B64-8D77-44B8-8EAF-C007AF04B92C}" presName="node" presStyleLbl="node1" presStyleIdx="9" presStyleCnt="14">
        <dgm:presLayoutVars>
          <dgm:bulletEnabled val="1"/>
        </dgm:presLayoutVars>
      </dgm:prSet>
      <dgm:spPr/>
    </dgm:pt>
    <dgm:pt modelId="{3730904A-1857-44D8-B018-055F9C895739}" type="pres">
      <dgm:prSet presAssocID="{DB704840-10E6-4B6E-BB14-68E146042188}" presName="sibTrans" presStyleCnt="0"/>
      <dgm:spPr/>
    </dgm:pt>
    <dgm:pt modelId="{7463DB20-48B3-4D21-AEC4-70DD8527AB8E}" type="pres">
      <dgm:prSet presAssocID="{25CF9572-84B0-4A9F-9E48-70013C8EA5FA}" presName="node" presStyleLbl="node1" presStyleIdx="10" presStyleCnt="14">
        <dgm:presLayoutVars>
          <dgm:bulletEnabled val="1"/>
        </dgm:presLayoutVars>
      </dgm:prSet>
      <dgm:spPr/>
    </dgm:pt>
    <dgm:pt modelId="{622D4320-53A5-4AE7-9F31-D41581BE3D60}" type="pres">
      <dgm:prSet presAssocID="{EEEC9183-60F0-4410-960C-5B88954ABC5B}" presName="sibTrans" presStyleCnt="0"/>
      <dgm:spPr/>
    </dgm:pt>
    <dgm:pt modelId="{28A1F4BE-3483-4BCB-BAB0-189E959E813D}" type="pres">
      <dgm:prSet presAssocID="{E21AB6FA-93F7-4C72-BBAB-299B30FE865B}" presName="node" presStyleLbl="node1" presStyleIdx="11" presStyleCnt="14">
        <dgm:presLayoutVars>
          <dgm:bulletEnabled val="1"/>
        </dgm:presLayoutVars>
      </dgm:prSet>
      <dgm:spPr/>
    </dgm:pt>
    <dgm:pt modelId="{73BAA9DD-5517-4637-8DA4-B28FAEA90AE6}" type="pres">
      <dgm:prSet presAssocID="{4C762A68-BE55-4952-933E-C1D2033AB50B}" presName="sibTrans" presStyleCnt="0"/>
      <dgm:spPr/>
    </dgm:pt>
    <dgm:pt modelId="{63E49AB9-3BBC-4973-B406-79FA26876244}" type="pres">
      <dgm:prSet presAssocID="{B0FCA129-C159-44D7-A8EA-8587E3669BF8}" presName="node" presStyleLbl="node1" presStyleIdx="12" presStyleCnt="14">
        <dgm:presLayoutVars>
          <dgm:bulletEnabled val="1"/>
        </dgm:presLayoutVars>
      </dgm:prSet>
      <dgm:spPr/>
    </dgm:pt>
    <dgm:pt modelId="{D240732B-1BAF-4296-AE7F-34389A262478}" type="pres">
      <dgm:prSet presAssocID="{30AB980C-5D83-4764-818C-331F01D64280}" presName="sibTrans" presStyleCnt="0"/>
      <dgm:spPr/>
    </dgm:pt>
    <dgm:pt modelId="{206A5EEB-1A34-4E4E-8F01-6A223B69D945}" type="pres">
      <dgm:prSet presAssocID="{EE50ECD8-EFAC-4DE5-8BE2-CAAF768ECD1D}" presName="node" presStyleLbl="node1" presStyleIdx="13" presStyleCnt="14">
        <dgm:presLayoutVars>
          <dgm:bulletEnabled val="1"/>
        </dgm:presLayoutVars>
      </dgm:prSet>
      <dgm:spPr/>
    </dgm:pt>
  </dgm:ptLst>
  <dgm:cxnLst>
    <dgm:cxn modelId="{5E3C8302-ACC2-4C47-B721-92428BD41D1E}" type="presOf" srcId="{0BC11D46-4D24-4DF7-BDFE-322FF5A68CDE}" destId="{B435B6C4-24F5-4A7F-A316-E6ECE60797C8}" srcOrd="0" destOrd="0" presId="urn:microsoft.com/office/officeart/2005/8/layout/default"/>
    <dgm:cxn modelId="{A8806E07-7E19-4E91-90EA-7737F2076379}" srcId="{EC0B567B-C01B-4C30-B2D8-B6DA0E1FE20F}" destId="{D4CD0FFA-D7F5-4C89-A2B6-857C3C3811F3}" srcOrd="3" destOrd="0" parTransId="{E4695B75-714B-4CEC-9138-3E55149AF423}" sibTransId="{9FD2243E-08A5-4C27-A841-58AFBB5CA95A}"/>
    <dgm:cxn modelId="{FDD00D13-1D0C-4B44-A539-270030D2CD56}" type="presOf" srcId="{D4CD0FFA-D7F5-4C89-A2B6-857C3C3811F3}" destId="{D992349D-4B36-4CBA-B07C-BB4C7E52F46E}" srcOrd="0" destOrd="0" presId="urn:microsoft.com/office/officeart/2005/8/layout/default"/>
    <dgm:cxn modelId="{996A962F-6CBF-44E4-A17A-245B2D2BBDD6}" type="presOf" srcId="{D410E973-E11D-417C-8DF1-F5F133C5067D}" destId="{E85CAE33-A170-40A7-8C60-70200C00903F}" srcOrd="0" destOrd="0" presId="urn:microsoft.com/office/officeart/2005/8/layout/default"/>
    <dgm:cxn modelId="{34E64A32-58F7-4280-B120-0FCCA1CD0706}" type="presOf" srcId="{9293552B-9BB3-4224-8E65-5546AC878258}" destId="{86CC798A-D3B7-41C9-892E-A4800A61DB98}" srcOrd="0" destOrd="0" presId="urn:microsoft.com/office/officeart/2005/8/layout/default"/>
    <dgm:cxn modelId="{87379A3F-49EB-4B2C-90D3-16F86EEEA33F}" srcId="{EC0B567B-C01B-4C30-B2D8-B6DA0E1FE20F}" destId="{D410E973-E11D-417C-8DF1-F5F133C5067D}" srcOrd="1" destOrd="0" parTransId="{E674D32C-58B1-4FFF-A058-7D2F4A67E82D}" sibTransId="{E7ED416F-4E6B-4422-9224-1672BCCA1515}"/>
    <dgm:cxn modelId="{E6983C5B-F1C6-4CEF-8847-C549D1E5F949}" srcId="{EC0B567B-C01B-4C30-B2D8-B6DA0E1FE20F}" destId="{22FD1AD1-A287-4F1D-866A-87DFFDD12729}" srcOrd="7" destOrd="0" parTransId="{CEF82ED9-DA4B-4ED8-BDDC-5ED04BF0638E}" sibTransId="{466AE5BE-1815-4FE0-809D-97A4211A3817}"/>
    <dgm:cxn modelId="{797EA545-D76C-427D-A2EB-BA721547EFA8}" srcId="{EC0B567B-C01B-4C30-B2D8-B6DA0E1FE20F}" destId="{9FB00ADA-1B78-4BC9-BA18-9F486EADD89A}" srcOrd="0" destOrd="0" parTransId="{B1A71228-2032-4293-AB80-536CC03591BE}" sibTransId="{9C70E988-02AD-492D-9A0C-0A08FA22EFCC}"/>
    <dgm:cxn modelId="{537A6447-8C9A-4DDD-BEC7-8133218F46C8}" type="presOf" srcId="{DE97BAAA-064B-4EA5-A6D9-02E2E28DF603}" destId="{E2AF998F-DB21-4C04-9FC8-4B5574838EF1}" srcOrd="0" destOrd="0" presId="urn:microsoft.com/office/officeart/2005/8/layout/default"/>
    <dgm:cxn modelId="{C54A0A6C-A6BB-48AE-8FC0-9DF2A298359D}" srcId="{EC0B567B-C01B-4C30-B2D8-B6DA0E1FE20F}" destId="{25CF9572-84B0-4A9F-9E48-70013C8EA5FA}" srcOrd="10" destOrd="0" parTransId="{84559495-732A-4289-823E-1C2F812A5524}" sibTransId="{EEEC9183-60F0-4410-960C-5B88954ABC5B}"/>
    <dgm:cxn modelId="{2B7B0B50-7E6F-4544-BD97-F257519DABC4}" srcId="{EC0B567B-C01B-4C30-B2D8-B6DA0E1FE20F}" destId="{DE97BAAA-064B-4EA5-A6D9-02E2E28DF603}" srcOrd="5" destOrd="0" parTransId="{C89B92A0-4758-4E9E-830D-AF3305141256}" sibTransId="{546F21AA-BE03-4A0D-9581-45CD9EDAC783}"/>
    <dgm:cxn modelId="{0C074174-0737-464D-9D6E-141A496A5A5D}" srcId="{EC0B567B-C01B-4C30-B2D8-B6DA0E1FE20F}" destId="{53026B64-8D77-44B8-8EAF-C007AF04B92C}" srcOrd="9" destOrd="0" parTransId="{211A3414-3B95-4EAD-9FD9-784869420837}" sibTransId="{DB704840-10E6-4B6E-BB14-68E146042188}"/>
    <dgm:cxn modelId="{7E6B4579-F696-43BA-8753-117CFB6D3D75}" type="presOf" srcId="{EE50ECD8-EFAC-4DE5-8BE2-CAAF768ECD1D}" destId="{206A5EEB-1A34-4E4E-8F01-6A223B69D945}" srcOrd="0" destOrd="0" presId="urn:microsoft.com/office/officeart/2005/8/layout/default"/>
    <dgm:cxn modelId="{791BE981-28BF-42FF-B09B-8BB5B6644810}" type="presOf" srcId="{E131E75A-5BF6-4FAA-A7D5-AC8F51FBD624}" destId="{2B228B60-C664-4485-AB75-942CAB30F58D}" srcOrd="0" destOrd="0" presId="urn:microsoft.com/office/officeart/2005/8/layout/default"/>
    <dgm:cxn modelId="{5BA4A492-D7C4-4E5D-8E9F-A5894BCEBA18}" srcId="{EC0B567B-C01B-4C30-B2D8-B6DA0E1FE20F}" destId="{E131E75A-5BF6-4FAA-A7D5-AC8F51FBD624}" srcOrd="6" destOrd="0" parTransId="{CA780339-DBC5-4144-89F1-0F5AF787D374}" sibTransId="{2CBC0FAC-0040-4204-A475-151FA4268A42}"/>
    <dgm:cxn modelId="{472C9199-173A-4FE4-B594-9EF416D3B31A}" type="presOf" srcId="{B46BEF49-4C32-47DA-BBD5-DD6ACE703882}" destId="{A22E923B-B61E-490D-972A-4FEFFB338838}" srcOrd="0" destOrd="0" presId="urn:microsoft.com/office/officeart/2005/8/layout/default"/>
    <dgm:cxn modelId="{EDD52A9D-D3BF-40DE-8258-691E1EE04771}" type="presOf" srcId="{B0FCA129-C159-44D7-A8EA-8587E3669BF8}" destId="{63E49AB9-3BBC-4973-B406-79FA26876244}" srcOrd="0" destOrd="0" presId="urn:microsoft.com/office/officeart/2005/8/layout/default"/>
    <dgm:cxn modelId="{627726AF-0E16-4BFC-9540-0C6D6224D188}" type="presOf" srcId="{22FD1AD1-A287-4F1D-866A-87DFFDD12729}" destId="{BA6F4A9E-F37A-48A5-A21D-EFBF272CDA8E}" srcOrd="0" destOrd="0" presId="urn:microsoft.com/office/officeart/2005/8/layout/default"/>
    <dgm:cxn modelId="{538DB1B4-52A1-4FDE-99ED-082C166E8C7A}" type="presOf" srcId="{53026B64-8D77-44B8-8EAF-C007AF04B92C}" destId="{0F7B57B3-90A5-4269-A62A-FB95F407D034}" srcOrd="0" destOrd="0" presId="urn:microsoft.com/office/officeart/2005/8/layout/default"/>
    <dgm:cxn modelId="{D626D6D9-74C3-4BD0-8AB0-E3B3FE780BD4}" srcId="{EC0B567B-C01B-4C30-B2D8-B6DA0E1FE20F}" destId="{0BC11D46-4D24-4DF7-BDFE-322FF5A68CDE}" srcOrd="8" destOrd="0" parTransId="{22916C5D-56D3-4412-BFD5-5D75DE473E39}" sibTransId="{4E82D550-40DD-4393-804D-D165C1B711BE}"/>
    <dgm:cxn modelId="{D3996DE2-EC2A-423A-B608-A4297141D188}" type="presOf" srcId="{25CF9572-84B0-4A9F-9E48-70013C8EA5FA}" destId="{7463DB20-48B3-4D21-AEC4-70DD8527AB8E}" srcOrd="0" destOrd="0" presId="urn:microsoft.com/office/officeart/2005/8/layout/default"/>
    <dgm:cxn modelId="{AE0107E6-90D5-4BFA-9FA4-14CE2015EF10}" type="presOf" srcId="{9FB00ADA-1B78-4BC9-BA18-9F486EADD89A}" destId="{4F30528D-41B0-4A2C-A95A-31ABBEB4759E}" srcOrd="0" destOrd="0" presId="urn:microsoft.com/office/officeart/2005/8/layout/default"/>
    <dgm:cxn modelId="{3C48D5E6-7A78-47C1-88A7-8E7388D1B8AC}" srcId="{EC0B567B-C01B-4C30-B2D8-B6DA0E1FE20F}" destId="{B0FCA129-C159-44D7-A8EA-8587E3669BF8}" srcOrd="12" destOrd="0" parTransId="{1FE3DDEC-A897-446E-9CE8-0883B335EBF9}" sibTransId="{30AB980C-5D83-4764-818C-331F01D64280}"/>
    <dgm:cxn modelId="{A07EA8E8-E2DE-4774-B686-395184CA856D}" type="presOf" srcId="{EC0B567B-C01B-4C30-B2D8-B6DA0E1FE20F}" destId="{BC139B47-242A-4313-938E-5C55A183A3BB}" srcOrd="0" destOrd="0" presId="urn:microsoft.com/office/officeart/2005/8/layout/default"/>
    <dgm:cxn modelId="{D2DB37ED-2270-4EEF-888C-1A186DA4E5F6}" srcId="{EC0B567B-C01B-4C30-B2D8-B6DA0E1FE20F}" destId="{9293552B-9BB3-4224-8E65-5546AC878258}" srcOrd="4" destOrd="0" parTransId="{95F3F0EC-26E5-45CF-9F7D-C1E8E2C43AD5}" sibTransId="{66AAE4ED-179E-4C03-8A6B-237A80043338}"/>
    <dgm:cxn modelId="{B3C4F4ED-E9C2-4B32-8C51-4484C6ECB284}" srcId="{EC0B567B-C01B-4C30-B2D8-B6DA0E1FE20F}" destId="{B46BEF49-4C32-47DA-BBD5-DD6ACE703882}" srcOrd="2" destOrd="0" parTransId="{A9D17148-40C3-4717-9889-56F06C766354}" sibTransId="{1565B4CD-7BEA-4E0B-B279-046C3933DD8A}"/>
    <dgm:cxn modelId="{5E5421EF-AD35-4CEE-AA00-32C7F58EE596}" srcId="{EC0B567B-C01B-4C30-B2D8-B6DA0E1FE20F}" destId="{E21AB6FA-93F7-4C72-BBAB-299B30FE865B}" srcOrd="11" destOrd="0" parTransId="{34E9A522-494D-4C64-BB8C-75260462DE3B}" sibTransId="{4C762A68-BE55-4952-933E-C1D2033AB50B}"/>
    <dgm:cxn modelId="{A17B55F3-54D1-47EA-9E2B-DF55BC76DB60}" srcId="{EC0B567B-C01B-4C30-B2D8-B6DA0E1FE20F}" destId="{EE50ECD8-EFAC-4DE5-8BE2-CAAF768ECD1D}" srcOrd="13" destOrd="0" parTransId="{1C1586D4-F76A-4D5E-A527-DA9A2CB65740}" sibTransId="{8710EC9C-9267-4590-9CCC-0BD73F226A2D}"/>
    <dgm:cxn modelId="{03BCF0F5-9D00-489D-B1C8-5DF357E7C3EC}" type="presOf" srcId="{E21AB6FA-93F7-4C72-BBAB-299B30FE865B}" destId="{28A1F4BE-3483-4BCB-BAB0-189E959E813D}" srcOrd="0" destOrd="0" presId="urn:microsoft.com/office/officeart/2005/8/layout/default"/>
    <dgm:cxn modelId="{AD746DA5-E40E-4181-A18F-D183B9931200}" type="presParOf" srcId="{BC139B47-242A-4313-938E-5C55A183A3BB}" destId="{4F30528D-41B0-4A2C-A95A-31ABBEB4759E}" srcOrd="0" destOrd="0" presId="urn:microsoft.com/office/officeart/2005/8/layout/default"/>
    <dgm:cxn modelId="{15AFF2A9-A591-4CC9-98AD-5F093EA5A334}" type="presParOf" srcId="{BC139B47-242A-4313-938E-5C55A183A3BB}" destId="{5B79E91A-C245-483E-A52B-CD1A9813843A}" srcOrd="1" destOrd="0" presId="urn:microsoft.com/office/officeart/2005/8/layout/default"/>
    <dgm:cxn modelId="{EF3FF687-FE36-431B-8E10-D99D9B7409D6}" type="presParOf" srcId="{BC139B47-242A-4313-938E-5C55A183A3BB}" destId="{E85CAE33-A170-40A7-8C60-70200C00903F}" srcOrd="2" destOrd="0" presId="urn:microsoft.com/office/officeart/2005/8/layout/default"/>
    <dgm:cxn modelId="{DC368C07-28DD-4231-8C7C-35E68057BB7A}" type="presParOf" srcId="{BC139B47-242A-4313-938E-5C55A183A3BB}" destId="{D0400518-FC48-47FA-B74C-AAAFF9E4965E}" srcOrd="3" destOrd="0" presId="urn:microsoft.com/office/officeart/2005/8/layout/default"/>
    <dgm:cxn modelId="{4A3ABB98-DBF4-462D-B422-3522ABFFFDBA}" type="presParOf" srcId="{BC139B47-242A-4313-938E-5C55A183A3BB}" destId="{A22E923B-B61E-490D-972A-4FEFFB338838}" srcOrd="4" destOrd="0" presId="urn:microsoft.com/office/officeart/2005/8/layout/default"/>
    <dgm:cxn modelId="{C907E7E2-6EE8-48DE-AC77-AC63030EE25D}" type="presParOf" srcId="{BC139B47-242A-4313-938E-5C55A183A3BB}" destId="{D2655E74-277C-4883-A47A-D78C67E99A8D}" srcOrd="5" destOrd="0" presId="urn:microsoft.com/office/officeart/2005/8/layout/default"/>
    <dgm:cxn modelId="{81844014-BC27-436E-B64B-D267BB096747}" type="presParOf" srcId="{BC139B47-242A-4313-938E-5C55A183A3BB}" destId="{D992349D-4B36-4CBA-B07C-BB4C7E52F46E}" srcOrd="6" destOrd="0" presId="urn:microsoft.com/office/officeart/2005/8/layout/default"/>
    <dgm:cxn modelId="{741390D6-BA08-48DB-9278-A96B899ED42B}" type="presParOf" srcId="{BC139B47-242A-4313-938E-5C55A183A3BB}" destId="{9D00EEBD-3A7C-4BFD-8B09-04DB769B80FC}" srcOrd="7" destOrd="0" presId="urn:microsoft.com/office/officeart/2005/8/layout/default"/>
    <dgm:cxn modelId="{2744FEB7-0282-4852-9D22-C1A6ED2D3B67}" type="presParOf" srcId="{BC139B47-242A-4313-938E-5C55A183A3BB}" destId="{86CC798A-D3B7-41C9-892E-A4800A61DB98}" srcOrd="8" destOrd="0" presId="urn:microsoft.com/office/officeart/2005/8/layout/default"/>
    <dgm:cxn modelId="{C6121C65-35DE-48CC-9E65-3EF4F20FB005}" type="presParOf" srcId="{BC139B47-242A-4313-938E-5C55A183A3BB}" destId="{C561237F-90AB-4E42-AEAE-823494D5AD58}" srcOrd="9" destOrd="0" presId="urn:microsoft.com/office/officeart/2005/8/layout/default"/>
    <dgm:cxn modelId="{7414CB72-D1EA-46C3-A233-7B8F0EFBC515}" type="presParOf" srcId="{BC139B47-242A-4313-938E-5C55A183A3BB}" destId="{E2AF998F-DB21-4C04-9FC8-4B5574838EF1}" srcOrd="10" destOrd="0" presId="urn:microsoft.com/office/officeart/2005/8/layout/default"/>
    <dgm:cxn modelId="{2C9F04BB-F22C-4E0A-9FC5-BAD111B30CEA}" type="presParOf" srcId="{BC139B47-242A-4313-938E-5C55A183A3BB}" destId="{494C3980-1006-42D7-91FF-52277E32DA67}" srcOrd="11" destOrd="0" presId="urn:microsoft.com/office/officeart/2005/8/layout/default"/>
    <dgm:cxn modelId="{956BF330-DD4B-44A7-B80A-DC882C16D1FC}" type="presParOf" srcId="{BC139B47-242A-4313-938E-5C55A183A3BB}" destId="{2B228B60-C664-4485-AB75-942CAB30F58D}" srcOrd="12" destOrd="0" presId="urn:microsoft.com/office/officeart/2005/8/layout/default"/>
    <dgm:cxn modelId="{504A2CA4-2CBC-46E2-9D9F-0755FDEF0D32}" type="presParOf" srcId="{BC139B47-242A-4313-938E-5C55A183A3BB}" destId="{644A7F78-405B-4EA2-A53F-7090A5703A90}" srcOrd="13" destOrd="0" presId="urn:microsoft.com/office/officeart/2005/8/layout/default"/>
    <dgm:cxn modelId="{4F782A4F-AC63-41F7-8667-188B2D01938F}" type="presParOf" srcId="{BC139B47-242A-4313-938E-5C55A183A3BB}" destId="{BA6F4A9E-F37A-48A5-A21D-EFBF272CDA8E}" srcOrd="14" destOrd="0" presId="urn:microsoft.com/office/officeart/2005/8/layout/default"/>
    <dgm:cxn modelId="{A0EC3FD2-8DED-48B6-95C3-685B45EEB7D1}" type="presParOf" srcId="{BC139B47-242A-4313-938E-5C55A183A3BB}" destId="{C321245D-43A4-47B6-88F8-73DC6F430EBB}" srcOrd="15" destOrd="0" presId="urn:microsoft.com/office/officeart/2005/8/layout/default"/>
    <dgm:cxn modelId="{2A311F9E-3A51-40E2-8F6A-1ABA803F5B91}" type="presParOf" srcId="{BC139B47-242A-4313-938E-5C55A183A3BB}" destId="{B435B6C4-24F5-4A7F-A316-E6ECE60797C8}" srcOrd="16" destOrd="0" presId="urn:microsoft.com/office/officeart/2005/8/layout/default"/>
    <dgm:cxn modelId="{1B29F6FC-B4F2-40F0-BB5E-DE1AE146F3E7}" type="presParOf" srcId="{BC139B47-242A-4313-938E-5C55A183A3BB}" destId="{75DFA660-69DF-4F10-B9F6-99B37D8462D8}" srcOrd="17" destOrd="0" presId="urn:microsoft.com/office/officeart/2005/8/layout/default"/>
    <dgm:cxn modelId="{B609C8EB-76B8-464E-B7BB-50C6F1EFF194}" type="presParOf" srcId="{BC139B47-242A-4313-938E-5C55A183A3BB}" destId="{0F7B57B3-90A5-4269-A62A-FB95F407D034}" srcOrd="18" destOrd="0" presId="urn:microsoft.com/office/officeart/2005/8/layout/default"/>
    <dgm:cxn modelId="{D1DAE3E3-4497-4952-9456-2B1D6D5896CD}" type="presParOf" srcId="{BC139B47-242A-4313-938E-5C55A183A3BB}" destId="{3730904A-1857-44D8-B018-055F9C895739}" srcOrd="19" destOrd="0" presId="urn:microsoft.com/office/officeart/2005/8/layout/default"/>
    <dgm:cxn modelId="{86C2E6E7-7070-40BE-92DA-85BDAE7E37E8}" type="presParOf" srcId="{BC139B47-242A-4313-938E-5C55A183A3BB}" destId="{7463DB20-48B3-4D21-AEC4-70DD8527AB8E}" srcOrd="20" destOrd="0" presId="urn:microsoft.com/office/officeart/2005/8/layout/default"/>
    <dgm:cxn modelId="{EA1B2ACA-DD8F-4A5C-A325-41EF759E6EB2}" type="presParOf" srcId="{BC139B47-242A-4313-938E-5C55A183A3BB}" destId="{622D4320-53A5-4AE7-9F31-D41581BE3D60}" srcOrd="21" destOrd="0" presId="urn:microsoft.com/office/officeart/2005/8/layout/default"/>
    <dgm:cxn modelId="{5A6A717F-8E64-4D49-9F25-F1884CBE28C9}" type="presParOf" srcId="{BC139B47-242A-4313-938E-5C55A183A3BB}" destId="{28A1F4BE-3483-4BCB-BAB0-189E959E813D}" srcOrd="22" destOrd="0" presId="urn:microsoft.com/office/officeart/2005/8/layout/default"/>
    <dgm:cxn modelId="{5981441A-7A3E-4D83-859D-5C7029076DDC}" type="presParOf" srcId="{BC139B47-242A-4313-938E-5C55A183A3BB}" destId="{73BAA9DD-5517-4637-8DA4-B28FAEA90AE6}" srcOrd="23" destOrd="0" presId="urn:microsoft.com/office/officeart/2005/8/layout/default"/>
    <dgm:cxn modelId="{7A3E395A-B0BD-4722-860F-12A5158E69BE}" type="presParOf" srcId="{BC139B47-242A-4313-938E-5C55A183A3BB}" destId="{63E49AB9-3BBC-4973-B406-79FA26876244}" srcOrd="24" destOrd="0" presId="urn:microsoft.com/office/officeart/2005/8/layout/default"/>
    <dgm:cxn modelId="{F5E8C6CA-26EF-49EB-8053-D5E845A3AC3B}" type="presParOf" srcId="{BC139B47-242A-4313-938E-5C55A183A3BB}" destId="{D240732B-1BAF-4296-AE7F-34389A262478}" srcOrd="25" destOrd="0" presId="urn:microsoft.com/office/officeart/2005/8/layout/default"/>
    <dgm:cxn modelId="{DA18F5E0-A322-4C5C-B6FE-89F9A47AD3E6}" type="presParOf" srcId="{BC139B47-242A-4313-938E-5C55A183A3BB}" destId="{206A5EEB-1A34-4E4E-8F01-6A223B69D945}" srcOrd="26" destOrd="0" presId="urn:microsoft.com/office/officeart/2005/8/layout/defaul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09A10096-E9D7-48A2-9284-65A63EF73DB1}" type="doc">
      <dgm:prSet loTypeId="urn:microsoft.com/office/officeart/2005/8/layout/default" loCatId="list" qsTypeId="urn:microsoft.com/office/officeart/2005/8/quickstyle/simple5" qsCatId="simple" csTypeId="urn:microsoft.com/office/officeart/2005/8/colors/accent0_3" csCatId="mainScheme"/>
      <dgm:spPr/>
      <dgm:t>
        <a:bodyPr/>
        <a:lstStyle/>
        <a:p>
          <a:endParaRPr lang="en-US"/>
        </a:p>
      </dgm:t>
    </dgm:pt>
    <dgm:pt modelId="{48C48621-CCED-4954-9FDB-30E9AD495AB8}">
      <dgm:prSet/>
      <dgm:spPr/>
      <dgm:t>
        <a:bodyPr/>
        <a:lstStyle/>
        <a:p>
          <a:pPr rtl="0"/>
          <a:r>
            <a:rPr lang="en-US"/>
            <a:t>College</a:t>
          </a:r>
          <a:r>
            <a:rPr lang="en-US">
              <a:latin typeface="Calibri Light" panose="020F0302020204030204"/>
            </a:rPr>
            <a:t>:</a:t>
          </a:r>
          <a:r>
            <a:rPr lang="en-US"/>
            <a:t> 2- or 4- year degrees</a:t>
          </a:r>
        </a:p>
      </dgm:t>
    </dgm:pt>
    <dgm:pt modelId="{6BCF042D-4701-4DCD-84E4-01FA560458A4}" type="parTrans" cxnId="{D2405384-E717-444D-B917-2025BD45649E}">
      <dgm:prSet/>
      <dgm:spPr/>
      <dgm:t>
        <a:bodyPr/>
        <a:lstStyle/>
        <a:p>
          <a:endParaRPr lang="en-US"/>
        </a:p>
      </dgm:t>
    </dgm:pt>
    <dgm:pt modelId="{D48E32E6-42CE-4CB1-ACB8-48A25EA41F47}" type="sibTrans" cxnId="{D2405384-E717-444D-B917-2025BD45649E}">
      <dgm:prSet/>
      <dgm:spPr/>
      <dgm:t>
        <a:bodyPr/>
        <a:lstStyle/>
        <a:p>
          <a:endParaRPr lang="en-US"/>
        </a:p>
      </dgm:t>
    </dgm:pt>
    <dgm:pt modelId="{F4D82C5E-0935-4B3A-A7D2-9AD4EA47F61A}">
      <dgm:prSet/>
      <dgm:spPr/>
      <dgm:t>
        <a:bodyPr/>
        <a:lstStyle/>
        <a:p>
          <a:r>
            <a:rPr lang="en-US"/>
            <a:t>Technical School</a:t>
          </a:r>
        </a:p>
      </dgm:t>
    </dgm:pt>
    <dgm:pt modelId="{C420A9D0-C774-44D4-B7EA-C6A090F988F5}" type="parTrans" cxnId="{C633D278-E38A-4421-A545-3CB78B58BAF2}">
      <dgm:prSet/>
      <dgm:spPr/>
      <dgm:t>
        <a:bodyPr/>
        <a:lstStyle/>
        <a:p>
          <a:endParaRPr lang="en-US"/>
        </a:p>
      </dgm:t>
    </dgm:pt>
    <dgm:pt modelId="{24CDEE8C-473F-46FA-B25D-FA53C3C083BD}" type="sibTrans" cxnId="{C633D278-E38A-4421-A545-3CB78B58BAF2}">
      <dgm:prSet/>
      <dgm:spPr/>
      <dgm:t>
        <a:bodyPr/>
        <a:lstStyle/>
        <a:p>
          <a:endParaRPr lang="en-US"/>
        </a:p>
      </dgm:t>
    </dgm:pt>
    <dgm:pt modelId="{57F09B8E-CA1B-40BB-87AA-59151C6EE2C1}">
      <dgm:prSet/>
      <dgm:spPr/>
      <dgm:t>
        <a:bodyPr/>
        <a:lstStyle/>
        <a:p>
          <a:r>
            <a:rPr lang="en-US"/>
            <a:t>Apprenticeship</a:t>
          </a:r>
        </a:p>
      </dgm:t>
    </dgm:pt>
    <dgm:pt modelId="{F88164EE-EFAC-4B03-B1AE-D4FAC99547BC}" type="parTrans" cxnId="{2AD8F0BF-34B8-4AC9-B379-D67AE56897E7}">
      <dgm:prSet/>
      <dgm:spPr/>
      <dgm:t>
        <a:bodyPr/>
        <a:lstStyle/>
        <a:p>
          <a:endParaRPr lang="en-US"/>
        </a:p>
      </dgm:t>
    </dgm:pt>
    <dgm:pt modelId="{AA1A8C59-81E2-44FF-B002-FC1C5EC1AD49}" type="sibTrans" cxnId="{2AD8F0BF-34B8-4AC9-B379-D67AE56897E7}">
      <dgm:prSet/>
      <dgm:spPr/>
      <dgm:t>
        <a:bodyPr/>
        <a:lstStyle/>
        <a:p>
          <a:endParaRPr lang="en-US"/>
        </a:p>
      </dgm:t>
    </dgm:pt>
    <dgm:pt modelId="{D7F3D7C8-4191-4F26-8EF7-F4124DF52247}">
      <dgm:prSet/>
      <dgm:spPr/>
      <dgm:t>
        <a:bodyPr/>
        <a:lstStyle/>
        <a:p>
          <a:r>
            <a:rPr lang="en-US"/>
            <a:t>Work/Career</a:t>
          </a:r>
        </a:p>
      </dgm:t>
    </dgm:pt>
    <dgm:pt modelId="{C4FFD8A2-3EF9-4153-9445-3E68D52AF71D}" type="parTrans" cxnId="{ED308DD8-275F-448C-AC6F-DE8E0EF15D40}">
      <dgm:prSet/>
      <dgm:spPr/>
      <dgm:t>
        <a:bodyPr/>
        <a:lstStyle/>
        <a:p>
          <a:endParaRPr lang="en-US"/>
        </a:p>
      </dgm:t>
    </dgm:pt>
    <dgm:pt modelId="{5B11BFF8-603A-436C-B4AE-BAF0579875BA}" type="sibTrans" cxnId="{ED308DD8-275F-448C-AC6F-DE8E0EF15D40}">
      <dgm:prSet/>
      <dgm:spPr/>
      <dgm:t>
        <a:bodyPr/>
        <a:lstStyle/>
        <a:p>
          <a:endParaRPr lang="en-US"/>
        </a:p>
      </dgm:t>
    </dgm:pt>
    <dgm:pt modelId="{4DFEC8A3-5469-4ADE-ACA0-50D651A9941B}">
      <dgm:prSet/>
      <dgm:spPr/>
      <dgm:t>
        <a:bodyPr/>
        <a:lstStyle/>
        <a:p>
          <a:r>
            <a:rPr lang="en-US"/>
            <a:t>Military</a:t>
          </a:r>
        </a:p>
      </dgm:t>
    </dgm:pt>
    <dgm:pt modelId="{B7137646-9D64-4905-A7E2-450FA5CF5FC1}" type="parTrans" cxnId="{26CFD6CE-16B3-4C03-AAD7-113DC86FDD21}">
      <dgm:prSet/>
      <dgm:spPr/>
      <dgm:t>
        <a:bodyPr/>
        <a:lstStyle/>
        <a:p>
          <a:endParaRPr lang="en-US"/>
        </a:p>
      </dgm:t>
    </dgm:pt>
    <dgm:pt modelId="{2B51D268-82D7-402E-8DEF-DC1558AE95EA}" type="sibTrans" cxnId="{26CFD6CE-16B3-4C03-AAD7-113DC86FDD21}">
      <dgm:prSet/>
      <dgm:spPr/>
      <dgm:t>
        <a:bodyPr/>
        <a:lstStyle/>
        <a:p>
          <a:endParaRPr lang="en-US"/>
        </a:p>
      </dgm:t>
    </dgm:pt>
    <dgm:pt modelId="{4B242D3B-36FD-4FE3-98F8-29127E352E33}">
      <dgm:prSet/>
      <dgm:spPr/>
      <dgm:t>
        <a:bodyPr/>
        <a:lstStyle/>
        <a:p>
          <a:r>
            <a:rPr lang="en-US"/>
            <a:t>Gap Year</a:t>
          </a:r>
        </a:p>
      </dgm:t>
    </dgm:pt>
    <dgm:pt modelId="{CBF9F5C3-7DCC-4A54-9BCC-918F3A075D07}" type="parTrans" cxnId="{2B0D8C28-6A17-468F-B3EE-CABCBF4DCA99}">
      <dgm:prSet/>
      <dgm:spPr/>
      <dgm:t>
        <a:bodyPr/>
        <a:lstStyle/>
        <a:p>
          <a:endParaRPr lang="en-US"/>
        </a:p>
      </dgm:t>
    </dgm:pt>
    <dgm:pt modelId="{3B66EC10-0DE5-4D36-B7F1-8FAEE8877550}" type="sibTrans" cxnId="{2B0D8C28-6A17-468F-B3EE-CABCBF4DCA99}">
      <dgm:prSet/>
      <dgm:spPr/>
      <dgm:t>
        <a:bodyPr/>
        <a:lstStyle/>
        <a:p>
          <a:endParaRPr lang="en-US"/>
        </a:p>
      </dgm:t>
    </dgm:pt>
    <dgm:pt modelId="{1A5A5049-051B-4C54-A5D0-7152657D280E}" type="pres">
      <dgm:prSet presAssocID="{09A10096-E9D7-48A2-9284-65A63EF73DB1}" presName="diagram" presStyleCnt="0">
        <dgm:presLayoutVars>
          <dgm:dir/>
          <dgm:resizeHandles val="exact"/>
        </dgm:presLayoutVars>
      </dgm:prSet>
      <dgm:spPr/>
    </dgm:pt>
    <dgm:pt modelId="{4E845F1B-A40C-4A67-85BB-68E1609162E7}" type="pres">
      <dgm:prSet presAssocID="{48C48621-CCED-4954-9FDB-30E9AD495AB8}" presName="node" presStyleLbl="node1" presStyleIdx="0" presStyleCnt="6">
        <dgm:presLayoutVars>
          <dgm:bulletEnabled val="1"/>
        </dgm:presLayoutVars>
      </dgm:prSet>
      <dgm:spPr/>
    </dgm:pt>
    <dgm:pt modelId="{8AB5F80C-5874-4A1F-8BB7-616962C7F29B}" type="pres">
      <dgm:prSet presAssocID="{D48E32E6-42CE-4CB1-ACB8-48A25EA41F47}" presName="sibTrans" presStyleCnt="0"/>
      <dgm:spPr/>
    </dgm:pt>
    <dgm:pt modelId="{0C98837F-AAF3-41C3-9296-77BBBEAAF11F}" type="pres">
      <dgm:prSet presAssocID="{F4D82C5E-0935-4B3A-A7D2-9AD4EA47F61A}" presName="node" presStyleLbl="node1" presStyleIdx="1" presStyleCnt="6">
        <dgm:presLayoutVars>
          <dgm:bulletEnabled val="1"/>
        </dgm:presLayoutVars>
      </dgm:prSet>
      <dgm:spPr/>
    </dgm:pt>
    <dgm:pt modelId="{F89ECC05-69EA-4761-A5BB-61247EAD40E3}" type="pres">
      <dgm:prSet presAssocID="{24CDEE8C-473F-46FA-B25D-FA53C3C083BD}" presName="sibTrans" presStyleCnt="0"/>
      <dgm:spPr/>
    </dgm:pt>
    <dgm:pt modelId="{F6913CBE-2832-4B89-A255-8C65ECDF941F}" type="pres">
      <dgm:prSet presAssocID="{57F09B8E-CA1B-40BB-87AA-59151C6EE2C1}" presName="node" presStyleLbl="node1" presStyleIdx="2" presStyleCnt="6">
        <dgm:presLayoutVars>
          <dgm:bulletEnabled val="1"/>
        </dgm:presLayoutVars>
      </dgm:prSet>
      <dgm:spPr/>
    </dgm:pt>
    <dgm:pt modelId="{3C52047E-ACC4-4168-B7BE-824ED87A6FE7}" type="pres">
      <dgm:prSet presAssocID="{AA1A8C59-81E2-44FF-B002-FC1C5EC1AD49}" presName="sibTrans" presStyleCnt="0"/>
      <dgm:spPr/>
    </dgm:pt>
    <dgm:pt modelId="{4ABFB511-3FB3-41BC-BCC3-2E062003E758}" type="pres">
      <dgm:prSet presAssocID="{D7F3D7C8-4191-4F26-8EF7-F4124DF52247}" presName="node" presStyleLbl="node1" presStyleIdx="3" presStyleCnt="6">
        <dgm:presLayoutVars>
          <dgm:bulletEnabled val="1"/>
        </dgm:presLayoutVars>
      </dgm:prSet>
      <dgm:spPr/>
    </dgm:pt>
    <dgm:pt modelId="{6ED77589-9679-4A02-8D12-D5FEEFB1DA62}" type="pres">
      <dgm:prSet presAssocID="{5B11BFF8-603A-436C-B4AE-BAF0579875BA}" presName="sibTrans" presStyleCnt="0"/>
      <dgm:spPr/>
    </dgm:pt>
    <dgm:pt modelId="{8D89788D-1A7D-417C-97B7-5C5F2C5D301F}" type="pres">
      <dgm:prSet presAssocID="{4DFEC8A3-5469-4ADE-ACA0-50D651A9941B}" presName="node" presStyleLbl="node1" presStyleIdx="4" presStyleCnt="6">
        <dgm:presLayoutVars>
          <dgm:bulletEnabled val="1"/>
        </dgm:presLayoutVars>
      </dgm:prSet>
      <dgm:spPr/>
    </dgm:pt>
    <dgm:pt modelId="{9D022E6B-D917-4EA6-9FF6-612560CD5F5C}" type="pres">
      <dgm:prSet presAssocID="{2B51D268-82D7-402E-8DEF-DC1558AE95EA}" presName="sibTrans" presStyleCnt="0"/>
      <dgm:spPr/>
    </dgm:pt>
    <dgm:pt modelId="{86F783EF-87EA-4AC8-A984-DF9F196481D1}" type="pres">
      <dgm:prSet presAssocID="{4B242D3B-36FD-4FE3-98F8-29127E352E33}" presName="node" presStyleLbl="node1" presStyleIdx="5" presStyleCnt="6">
        <dgm:presLayoutVars>
          <dgm:bulletEnabled val="1"/>
        </dgm:presLayoutVars>
      </dgm:prSet>
      <dgm:spPr/>
    </dgm:pt>
  </dgm:ptLst>
  <dgm:cxnLst>
    <dgm:cxn modelId="{2B0D8C28-6A17-468F-B3EE-CABCBF4DCA99}" srcId="{09A10096-E9D7-48A2-9284-65A63EF73DB1}" destId="{4B242D3B-36FD-4FE3-98F8-29127E352E33}" srcOrd="5" destOrd="0" parTransId="{CBF9F5C3-7DCC-4A54-9BCC-918F3A075D07}" sibTransId="{3B66EC10-0DE5-4D36-B7F1-8FAEE8877550}"/>
    <dgm:cxn modelId="{FADFFD38-74A0-4415-AE68-94CF012D349F}" type="presOf" srcId="{09A10096-E9D7-48A2-9284-65A63EF73DB1}" destId="{1A5A5049-051B-4C54-A5D0-7152657D280E}" srcOrd="0" destOrd="0" presId="urn:microsoft.com/office/officeart/2005/8/layout/default"/>
    <dgm:cxn modelId="{9984FD4D-13DF-40BC-A496-2C79B2C2E2A9}" type="presOf" srcId="{F4D82C5E-0935-4B3A-A7D2-9AD4EA47F61A}" destId="{0C98837F-AAF3-41C3-9296-77BBBEAAF11F}" srcOrd="0" destOrd="0" presId="urn:microsoft.com/office/officeart/2005/8/layout/default"/>
    <dgm:cxn modelId="{C633D278-E38A-4421-A545-3CB78B58BAF2}" srcId="{09A10096-E9D7-48A2-9284-65A63EF73DB1}" destId="{F4D82C5E-0935-4B3A-A7D2-9AD4EA47F61A}" srcOrd="1" destOrd="0" parTransId="{C420A9D0-C774-44D4-B7EA-C6A090F988F5}" sibTransId="{24CDEE8C-473F-46FA-B25D-FA53C3C083BD}"/>
    <dgm:cxn modelId="{9EBB277E-ACF1-4411-B705-47010FC2FF86}" type="presOf" srcId="{48C48621-CCED-4954-9FDB-30E9AD495AB8}" destId="{4E845F1B-A40C-4A67-85BB-68E1609162E7}" srcOrd="0" destOrd="0" presId="urn:microsoft.com/office/officeart/2005/8/layout/default"/>
    <dgm:cxn modelId="{D2405384-E717-444D-B917-2025BD45649E}" srcId="{09A10096-E9D7-48A2-9284-65A63EF73DB1}" destId="{48C48621-CCED-4954-9FDB-30E9AD495AB8}" srcOrd="0" destOrd="0" parTransId="{6BCF042D-4701-4DCD-84E4-01FA560458A4}" sibTransId="{D48E32E6-42CE-4CB1-ACB8-48A25EA41F47}"/>
    <dgm:cxn modelId="{95B299B3-83C8-4ACE-99D0-F5F57097786A}" type="presOf" srcId="{4B242D3B-36FD-4FE3-98F8-29127E352E33}" destId="{86F783EF-87EA-4AC8-A984-DF9F196481D1}" srcOrd="0" destOrd="0" presId="urn:microsoft.com/office/officeart/2005/8/layout/default"/>
    <dgm:cxn modelId="{2AD8F0BF-34B8-4AC9-B379-D67AE56897E7}" srcId="{09A10096-E9D7-48A2-9284-65A63EF73DB1}" destId="{57F09B8E-CA1B-40BB-87AA-59151C6EE2C1}" srcOrd="2" destOrd="0" parTransId="{F88164EE-EFAC-4B03-B1AE-D4FAC99547BC}" sibTransId="{AA1A8C59-81E2-44FF-B002-FC1C5EC1AD49}"/>
    <dgm:cxn modelId="{26CFD6CE-16B3-4C03-AAD7-113DC86FDD21}" srcId="{09A10096-E9D7-48A2-9284-65A63EF73DB1}" destId="{4DFEC8A3-5469-4ADE-ACA0-50D651A9941B}" srcOrd="4" destOrd="0" parTransId="{B7137646-9D64-4905-A7E2-450FA5CF5FC1}" sibTransId="{2B51D268-82D7-402E-8DEF-DC1558AE95EA}"/>
    <dgm:cxn modelId="{E06C44D6-0F74-4811-9B8E-09E237886E8F}" type="presOf" srcId="{D7F3D7C8-4191-4F26-8EF7-F4124DF52247}" destId="{4ABFB511-3FB3-41BC-BCC3-2E062003E758}" srcOrd="0" destOrd="0" presId="urn:microsoft.com/office/officeart/2005/8/layout/default"/>
    <dgm:cxn modelId="{ED308DD8-275F-448C-AC6F-DE8E0EF15D40}" srcId="{09A10096-E9D7-48A2-9284-65A63EF73DB1}" destId="{D7F3D7C8-4191-4F26-8EF7-F4124DF52247}" srcOrd="3" destOrd="0" parTransId="{C4FFD8A2-3EF9-4153-9445-3E68D52AF71D}" sibTransId="{5B11BFF8-603A-436C-B4AE-BAF0579875BA}"/>
    <dgm:cxn modelId="{FA337DE2-3E56-400A-A730-CF214D702F69}" type="presOf" srcId="{57F09B8E-CA1B-40BB-87AA-59151C6EE2C1}" destId="{F6913CBE-2832-4B89-A255-8C65ECDF941F}" srcOrd="0" destOrd="0" presId="urn:microsoft.com/office/officeart/2005/8/layout/default"/>
    <dgm:cxn modelId="{9755F4EA-FA1C-49BA-A40F-E7570FC97165}" type="presOf" srcId="{4DFEC8A3-5469-4ADE-ACA0-50D651A9941B}" destId="{8D89788D-1A7D-417C-97B7-5C5F2C5D301F}" srcOrd="0" destOrd="0" presId="urn:microsoft.com/office/officeart/2005/8/layout/default"/>
    <dgm:cxn modelId="{0C19A8B6-2F60-4A08-A714-1C3BB9C825C3}" type="presParOf" srcId="{1A5A5049-051B-4C54-A5D0-7152657D280E}" destId="{4E845F1B-A40C-4A67-85BB-68E1609162E7}" srcOrd="0" destOrd="0" presId="urn:microsoft.com/office/officeart/2005/8/layout/default"/>
    <dgm:cxn modelId="{910B0EAE-986D-4A98-9109-2BF41B23072E}" type="presParOf" srcId="{1A5A5049-051B-4C54-A5D0-7152657D280E}" destId="{8AB5F80C-5874-4A1F-8BB7-616962C7F29B}" srcOrd="1" destOrd="0" presId="urn:microsoft.com/office/officeart/2005/8/layout/default"/>
    <dgm:cxn modelId="{F868FA49-610D-45C7-81CB-C3FCEFD28C0C}" type="presParOf" srcId="{1A5A5049-051B-4C54-A5D0-7152657D280E}" destId="{0C98837F-AAF3-41C3-9296-77BBBEAAF11F}" srcOrd="2" destOrd="0" presId="urn:microsoft.com/office/officeart/2005/8/layout/default"/>
    <dgm:cxn modelId="{C66021E1-B724-4950-9C62-BD6D873F587A}" type="presParOf" srcId="{1A5A5049-051B-4C54-A5D0-7152657D280E}" destId="{F89ECC05-69EA-4761-A5BB-61247EAD40E3}" srcOrd="3" destOrd="0" presId="urn:microsoft.com/office/officeart/2005/8/layout/default"/>
    <dgm:cxn modelId="{CC961ECD-9593-4D58-B27D-EF46ABD47238}" type="presParOf" srcId="{1A5A5049-051B-4C54-A5D0-7152657D280E}" destId="{F6913CBE-2832-4B89-A255-8C65ECDF941F}" srcOrd="4" destOrd="0" presId="urn:microsoft.com/office/officeart/2005/8/layout/default"/>
    <dgm:cxn modelId="{069998C3-D51D-481B-871F-9890B37E5F94}" type="presParOf" srcId="{1A5A5049-051B-4C54-A5D0-7152657D280E}" destId="{3C52047E-ACC4-4168-B7BE-824ED87A6FE7}" srcOrd="5" destOrd="0" presId="urn:microsoft.com/office/officeart/2005/8/layout/default"/>
    <dgm:cxn modelId="{A3AE085C-308D-436F-AA94-E83880E2BD29}" type="presParOf" srcId="{1A5A5049-051B-4C54-A5D0-7152657D280E}" destId="{4ABFB511-3FB3-41BC-BCC3-2E062003E758}" srcOrd="6" destOrd="0" presId="urn:microsoft.com/office/officeart/2005/8/layout/default"/>
    <dgm:cxn modelId="{F35013B9-688B-4D74-B44D-6E5BE247E906}" type="presParOf" srcId="{1A5A5049-051B-4C54-A5D0-7152657D280E}" destId="{6ED77589-9679-4A02-8D12-D5FEEFB1DA62}" srcOrd="7" destOrd="0" presId="urn:microsoft.com/office/officeart/2005/8/layout/default"/>
    <dgm:cxn modelId="{18BB6196-C069-4190-8EB2-7E878FE6D144}" type="presParOf" srcId="{1A5A5049-051B-4C54-A5D0-7152657D280E}" destId="{8D89788D-1A7D-417C-97B7-5C5F2C5D301F}" srcOrd="8" destOrd="0" presId="urn:microsoft.com/office/officeart/2005/8/layout/default"/>
    <dgm:cxn modelId="{998B4322-E0A6-4B49-8BB9-393E4C7DA791}" type="presParOf" srcId="{1A5A5049-051B-4C54-A5D0-7152657D280E}" destId="{9D022E6B-D917-4EA6-9FF6-612560CD5F5C}" srcOrd="9" destOrd="0" presId="urn:microsoft.com/office/officeart/2005/8/layout/default"/>
    <dgm:cxn modelId="{F8E686E0-ED23-4F90-8158-C6A5AFB31EC4}" type="presParOf" srcId="{1A5A5049-051B-4C54-A5D0-7152657D280E}" destId="{86F783EF-87EA-4AC8-A984-DF9F196481D1}" srcOrd="10" destOrd="0" presId="urn:microsoft.com/office/officeart/2005/8/layout/default"/>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92813E08-F2D6-432B-88B1-F648302407EF}" type="doc">
      <dgm:prSet loTypeId="urn:microsoft.com/office/officeart/2005/8/layout/vList2" loCatId="list" qsTypeId="urn:microsoft.com/office/officeart/2005/8/quickstyle/simple4" qsCatId="simple" csTypeId="urn:microsoft.com/office/officeart/2005/8/colors/accent2_2" csCatId="accent2"/>
      <dgm:spPr/>
      <dgm:t>
        <a:bodyPr/>
        <a:lstStyle/>
        <a:p>
          <a:endParaRPr lang="en-US"/>
        </a:p>
      </dgm:t>
    </dgm:pt>
    <dgm:pt modelId="{9D4FFB25-4F2C-448B-A6BB-D0FA7A84188A}">
      <dgm:prSet/>
      <dgm:spPr/>
      <dgm:t>
        <a:bodyPr/>
        <a:lstStyle/>
        <a:p>
          <a:r>
            <a:rPr lang="en-US">
              <a:hlinkClick xmlns:r="http://schemas.openxmlformats.org/officeDocument/2006/relationships" r:id="rId1">
                <a:extLst>
                  <a:ext uri="{A12FA001-AC4F-418D-AE19-62706E023703}">
                    <ahyp:hlinkClr xmlns:ahyp="http://schemas.microsoft.com/office/drawing/2018/hyperlinkcolor" val="tx"/>
                  </a:ext>
                </a:extLst>
              </a:hlinkClick>
            </a:rPr>
            <a:t>Occupational Outlook Handbook</a:t>
          </a:r>
          <a:endParaRPr lang="en-US"/>
        </a:p>
      </dgm:t>
    </dgm:pt>
    <dgm:pt modelId="{0E27339E-2CD2-4A5D-9203-1E3B0BE2065E}" type="parTrans" cxnId="{B33921FC-B9E4-4BD9-8802-59AF032C2617}">
      <dgm:prSet/>
      <dgm:spPr/>
      <dgm:t>
        <a:bodyPr/>
        <a:lstStyle/>
        <a:p>
          <a:endParaRPr lang="en-US"/>
        </a:p>
      </dgm:t>
    </dgm:pt>
    <dgm:pt modelId="{FC678B39-01CE-4E34-AED2-72F8A988FD78}" type="sibTrans" cxnId="{B33921FC-B9E4-4BD9-8802-59AF032C2617}">
      <dgm:prSet/>
      <dgm:spPr/>
      <dgm:t>
        <a:bodyPr/>
        <a:lstStyle/>
        <a:p>
          <a:endParaRPr lang="en-US"/>
        </a:p>
      </dgm:t>
    </dgm:pt>
    <dgm:pt modelId="{55DFD96D-C34B-4CE0-A1D2-5050FDDEBE33}">
      <dgm:prSet/>
      <dgm:spPr/>
      <dgm:t>
        <a:bodyPr/>
        <a:lstStyle/>
        <a:p>
          <a:r>
            <a:rPr lang="en-US">
              <a:hlinkClick xmlns:r="http://schemas.openxmlformats.org/officeDocument/2006/relationships" r:id="rId2">
                <a:extLst>
                  <a:ext uri="{A12FA001-AC4F-418D-AE19-62706E023703}">
                    <ahyp:hlinkClr xmlns:ahyp="http://schemas.microsoft.com/office/drawing/2018/hyperlinkcolor" val="tx"/>
                  </a:ext>
                </a:extLst>
              </a:hlinkClick>
            </a:rPr>
            <a:t>Career One Stop</a:t>
          </a:r>
        </a:p>
      </dgm:t>
    </dgm:pt>
    <dgm:pt modelId="{1BDCC2B7-B471-4A54-AA4C-B0CAFD649372}" type="parTrans" cxnId="{E06C4A44-A455-4D7F-9C7D-BFA1BF9CB19D}">
      <dgm:prSet/>
      <dgm:spPr/>
      <dgm:t>
        <a:bodyPr/>
        <a:lstStyle/>
        <a:p>
          <a:endParaRPr lang="en-US"/>
        </a:p>
      </dgm:t>
    </dgm:pt>
    <dgm:pt modelId="{C28D699D-7C41-4CDC-AD76-95C96E23DE8F}" type="sibTrans" cxnId="{E06C4A44-A455-4D7F-9C7D-BFA1BF9CB19D}">
      <dgm:prSet/>
      <dgm:spPr/>
      <dgm:t>
        <a:bodyPr/>
        <a:lstStyle/>
        <a:p>
          <a:endParaRPr lang="en-US"/>
        </a:p>
      </dgm:t>
    </dgm:pt>
    <dgm:pt modelId="{13C10430-A30D-45B0-ADED-2565F38F709A}">
      <dgm:prSet/>
      <dgm:spPr/>
      <dgm:t>
        <a:bodyPr/>
        <a:lstStyle/>
        <a:p>
          <a:r>
            <a:rPr lang="en-US">
              <a:hlinkClick xmlns:r="http://schemas.openxmlformats.org/officeDocument/2006/relationships" r:id="rId3">
                <a:extLst>
                  <a:ext uri="{A12FA001-AC4F-418D-AE19-62706E023703}">
                    <ahyp:hlinkClr xmlns:ahyp="http://schemas.microsoft.com/office/drawing/2018/hyperlinkcolor" val="tx"/>
                  </a:ext>
                </a:extLst>
              </a:hlinkClick>
            </a:rPr>
            <a:t>mySkills myFuture</a:t>
          </a:r>
        </a:p>
      </dgm:t>
    </dgm:pt>
    <dgm:pt modelId="{86085409-DBAD-4583-8805-00E873260B03}" type="parTrans" cxnId="{F445F7B0-FB95-4EA2-B773-D8D163428668}">
      <dgm:prSet/>
      <dgm:spPr/>
      <dgm:t>
        <a:bodyPr/>
        <a:lstStyle/>
        <a:p>
          <a:endParaRPr lang="en-US"/>
        </a:p>
      </dgm:t>
    </dgm:pt>
    <dgm:pt modelId="{E0824A01-BEBA-4EC6-B4FE-294407720F27}" type="sibTrans" cxnId="{F445F7B0-FB95-4EA2-B773-D8D163428668}">
      <dgm:prSet/>
      <dgm:spPr/>
      <dgm:t>
        <a:bodyPr/>
        <a:lstStyle/>
        <a:p>
          <a:endParaRPr lang="en-US"/>
        </a:p>
      </dgm:t>
    </dgm:pt>
    <dgm:pt modelId="{7AF4A0EF-5A86-4612-98CF-54E14739140B}">
      <dgm:prSet/>
      <dgm:spPr/>
      <dgm:t>
        <a:bodyPr/>
        <a:lstStyle/>
        <a:p>
          <a:r>
            <a:rPr lang="en-US">
              <a:hlinkClick xmlns:r="http://schemas.openxmlformats.org/officeDocument/2006/relationships" r:id="rId4">
                <a:extLst>
                  <a:ext uri="{A12FA001-AC4F-418D-AE19-62706E023703}">
                    <ahyp:hlinkClr xmlns:ahyp="http://schemas.microsoft.com/office/drawing/2018/hyperlinkcolor" val="tx"/>
                  </a:ext>
                </a:extLst>
              </a:hlinkClick>
            </a:rPr>
            <a:t>My Next Move</a:t>
          </a:r>
        </a:p>
      </dgm:t>
    </dgm:pt>
    <dgm:pt modelId="{9CF78770-2C34-4CD1-B230-1FD3BCC2CCCF}" type="parTrans" cxnId="{29878000-0419-4A30-A426-B9B22EBFA8F6}">
      <dgm:prSet/>
      <dgm:spPr/>
      <dgm:t>
        <a:bodyPr/>
        <a:lstStyle/>
        <a:p>
          <a:endParaRPr lang="en-US"/>
        </a:p>
      </dgm:t>
    </dgm:pt>
    <dgm:pt modelId="{1A04BBB5-BAA4-4CAF-97A0-33F63C2F396E}" type="sibTrans" cxnId="{29878000-0419-4A30-A426-B9B22EBFA8F6}">
      <dgm:prSet/>
      <dgm:spPr/>
      <dgm:t>
        <a:bodyPr/>
        <a:lstStyle/>
        <a:p>
          <a:endParaRPr lang="en-US"/>
        </a:p>
      </dgm:t>
    </dgm:pt>
    <dgm:pt modelId="{59356E1E-16E6-4E80-8211-22E356795673}" type="pres">
      <dgm:prSet presAssocID="{92813E08-F2D6-432B-88B1-F648302407EF}" presName="linear" presStyleCnt="0">
        <dgm:presLayoutVars>
          <dgm:animLvl val="lvl"/>
          <dgm:resizeHandles val="exact"/>
        </dgm:presLayoutVars>
      </dgm:prSet>
      <dgm:spPr/>
    </dgm:pt>
    <dgm:pt modelId="{11DD1648-1D40-4D13-BCEE-647D125194AB}" type="pres">
      <dgm:prSet presAssocID="{9D4FFB25-4F2C-448B-A6BB-D0FA7A84188A}" presName="parentText" presStyleLbl="node1" presStyleIdx="0" presStyleCnt="4">
        <dgm:presLayoutVars>
          <dgm:chMax val="0"/>
          <dgm:bulletEnabled val="1"/>
        </dgm:presLayoutVars>
      </dgm:prSet>
      <dgm:spPr/>
    </dgm:pt>
    <dgm:pt modelId="{273D43C2-2055-4022-B8D3-8D1C26F1871D}" type="pres">
      <dgm:prSet presAssocID="{FC678B39-01CE-4E34-AED2-72F8A988FD78}" presName="spacer" presStyleCnt="0"/>
      <dgm:spPr/>
    </dgm:pt>
    <dgm:pt modelId="{2506F2E9-0B45-4285-9D2D-FB1998F2476E}" type="pres">
      <dgm:prSet presAssocID="{55DFD96D-C34B-4CE0-A1D2-5050FDDEBE33}" presName="parentText" presStyleLbl="node1" presStyleIdx="1" presStyleCnt="4">
        <dgm:presLayoutVars>
          <dgm:chMax val="0"/>
          <dgm:bulletEnabled val="1"/>
        </dgm:presLayoutVars>
      </dgm:prSet>
      <dgm:spPr/>
    </dgm:pt>
    <dgm:pt modelId="{BA00B656-F8D4-4BC0-93EB-955F8FEBEE52}" type="pres">
      <dgm:prSet presAssocID="{C28D699D-7C41-4CDC-AD76-95C96E23DE8F}" presName="spacer" presStyleCnt="0"/>
      <dgm:spPr/>
    </dgm:pt>
    <dgm:pt modelId="{F23F3D22-F146-4E99-B9EC-395CD650358D}" type="pres">
      <dgm:prSet presAssocID="{13C10430-A30D-45B0-ADED-2565F38F709A}" presName="parentText" presStyleLbl="node1" presStyleIdx="2" presStyleCnt="4">
        <dgm:presLayoutVars>
          <dgm:chMax val="0"/>
          <dgm:bulletEnabled val="1"/>
        </dgm:presLayoutVars>
      </dgm:prSet>
      <dgm:spPr/>
    </dgm:pt>
    <dgm:pt modelId="{0795E26B-7E5F-48E8-8208-63DC5BD473BC}" type="pres">
      <dgm:prSet presAssocID="{E0824A01-BEBA-4EC6-B4FE-294407720F27}" presName="spacer" presStyleCnt="0"/>
      <dgm:spPr/>
    </dgm:pt>
    <dgm:pt modelId="{6583B538-ED2D-40A4-851B-AB92F5E4E69D}" type="pres">
      <dgm:prSet presAssocID="{7AF4A0EF-5A86-4612-98CF-54E14739140B}" presName="parentText" presStyleLbl="node1" presStyleIdx="3" presStyleCnt="4">
        <dgm:presLayoutVars>
          <dgm:chMax val="0"/>
          <dgm:bulletEnabled val="1"/>
        </dgm:presLayoutVars>
      </dgm:prSet>
      <dgm:spPr/>
    </dgm:pt>
  </dgm:ptLst>
  <dgm:cxnLst>
    <dgm:cxn modelId="{29878000-0419-4A30-A426-B9B22EBFA8F6}" srcId="{92813E08-F2D6-432B-88B1-F648302407EF}" destId="{7AF4A0EF-5A86-4612-98CF-54E14739140B}" srcOrd="3" destOrd="0" parTransId="{9CF78770-2C34-4CD1-B230-1FD3BCC2CCCF}" sibTransId="{1A04BBB5-BAA4-4CAF-97A0-33F63C2F396E}"/>
    <dgm:cxn modelId="{AC6D000E-500A-4C68-BD59-51766AFCD163}" type="presOf" srcId="{92813E08-F2D6-432B-88B1-F648302407EF}" destId="{59356E1E-16E6-4E80-8211-22E356795673}" srcOrd="0" destOrd="0" presId="urn:microsoft.com/office/officeart/2005/8/layout/vList2"/>
    <dgm:cxn modelId="{CE69E915-090B-4421-BD60-65C8285EF517}" type="presOf" srcId="{9D4FFB25-4F2C-448B-A6BB-D0FA7A84188A}" destId="{11DD1648-1D40-4D13-BCEE-647D125194AB}" srcOrd="0" destOrd="0" presId="urn:microsoft.com/office/officeart/2005/8/layout/vList2"/>
    <dgm:cxn modelId="{E06C4A44-A455-4D7F-9C7D-BFA1BF9CB19D}" srcId="{92813E08-F2D6-432B-88B1-F648302407EF}" destId="{55DFD96D-C34B-4CE0-A1D2-5050FDDEBE33}" srcOrd="1" destOrd="0" parTransId="{1BDCC2B7-B471-4A54-AA4C-B0CAFD649372}" sibTransId="{C28D699D-7C41-4CDC-AD76-95C96E23DE8F}"/>
    <dgm:cxn modelId="{82C77F84-A965-4AB2-9974-96C4DF76D666}" type="presOf" srcId="{7AF4A0EF-5A86-4612-98CF-54E14739140B}" destId="{6583B538-ED2D-40A4-851B-AB92F5E4E69D}" srcOrd="0" destOrd="0" presId="urn:microsoft.com/office/officeart/2005/8/layout/vList2"/>
    <dgm:cxn modelId="{90E33A91-A598-4924-AB43-858B3923FD2B}" type="presOf" srcId="{13C10430-A30D-45B0-ADED-2565F38F709A}" destId="{F23F3D22-F146-4E99-B9EC-395CD650358D}" srcOrd="0" destOrd="0" presId="urn:microsoft.com/office/officeart/2005/8/layout/vList2"/>
    <dgm:cxn modelId="{F445F7B0-FB95-4EA2-B773-D8D163428668}" srcId="{92813E08-F2D6-432B-88B1-F648302407EF}" destId="{13C10430-A30D-45B0-ADED-2565F38F709A}" srcOrd="2" destOrd="0" parTransId="{86085409-DBAD-4583-8805-00E873260B03}" sibTransId="{E0824A01-BEBA-4EC6-B4FE-294407720F27}"/>
    <dgm:cxn modelId="{7BCEFAF4-69C1-42D8-BF0C-0F0740BC8206}" type="presOf" srcId="{55DFD96D-C34B-4CE0-A1D2-5050FDDEBE33}" destId="{2506F2E9-0B45-4285-9D2D-FB1998F2476E}" srcOrd="0" destOrd="0" presId="urn:microsoft.com/office/officeart/2005/8/layout/vList2"/>
    <dgm:cxn modelId="{B33921FC-B9E4-4BD9-8802-59AF032C2617}" srcId="{92813E08-F2D6-432B-88B1-F648302407EF}" destId="{9D4FFB25-4F2C-448B-A6BB-D0FA7A84188A}" srcOrd="0" destOrd="0" parTransId="{0E27339E-2CD2-4A5D-9203-1E3B0BE2065E}" sibTransId="{FC678B39-01CE-4E34-AED2-72F8A988FD78}"/>
    <dgm:cxn modelId="{926DE2C6-0A78-41F8-ABEA-D19284ECC5BA}" type="presParOf" srcId="{59356E1E-16E6-4E80-8211-22E356795673}" destId="{11DD1648-1D40-4D13-BCEE-647D125194AB}" srcOrd="0" destOrd="0" presId="urn:microsoft.com/office/officeart/2005/8/layout/vList2"/>
    <dgm:cxn modelId="{B8C35DA3-ED8E-4DBF-B40E-E7C9D55EE71B}" type="presParOf" srcId="{59356E1E-16E6-4E80-8211-22E356795673}" destId="{273D43C2-2055-4022-B8D3-8D1C26F1871D}" srcOrd="1" destOrd="0" presId="urn:microsoft.com/office/officeart/2005/8/layout/vList2"/>
    <dgm:cxn modelId="{29545BF4-7186-4934-B5AB-BC0563384629}" type="presParOf" srcId="{59356E1E-16E6-4E80-8211-22E356795673}" destId="{2506F2E9-0B45-4285-9D2D-FB1998F2476E}" srcOrd="2" destOrd="0" presId="urn:microsoft.com/office/officeart/2005/8/layout/vList2"/>
    <dgm:cxn modelId="{FB952F1B-2DC3-4EF1-8E85-5FC06E4B4EDD}" type="presParOf" srcId="{59356E1E-16E6-4E80-8211-22E356795673}" destId="{BA00B656-F8D4-4BC0-93EB-955F8FEBEE52}" srcOrd="3" destOrd="0" presId="urn:microsoft.com/office/officeart/2005/8/layout/vList2"/>
    <dgm:cxn modelId="{281BDF6E-02EB-4858-BB60-A3EE7657B25E}" type="presParOf" srcId="{59356E1E-16E6-4E80-8211-22E356795673}" destId="{F23F3D22-F146-4E99-B9EC-395CD650358D}" srcOrd="4" destOrd="0" presId="urn:microsoft.com/office/officeart/2005/8/layout/vList2"/>
    <dgm:cxn modelId="{68DF6C4F-044C-4D18-A14D-4B70331AD6B7}" type="presParOf" srcId="{59356E1E-16E6-4E80-8211-22E356795673}" destId="{0795E26B-7E5F-48E8-8208-63DC5BD473BC}" srcOrd="5" destOrd="0" presId="urn:microsoft.com/office/officeart/2005/8/layout/vList2"/>
    <dgm:cxn modelId="{C8F75DCB-CEF5-42C4-9A76-B51AEDB8F179}" type="presParOf" srcId="{59356E1E-16E6-4E80-8211-22E356795673}" destId="{6583B538-ED2D-40A4-851B-AB92F5E4E69D}" srcOrd="6" destOrd="0" presId="urn:microsoft.com/office/officeart/2005/8/layout/vList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708DA2C1-712B-4A39-AD19-FE7FE44B496C}" type="doc">
      <dgm:prSet loTypeId="urn:microsoft.com/office/officeart/2005/8/layout/hierarchy1" loCatId="hierarchy" qsTypeId="urn:microsoft.com/office/officeart/2005/8/quickstyle/simple5" qsCatId="simple" csTypeId="urn:microsoft.com/office/officeart/2005/8/colors/colorful1" csCatId="colorful" phldr="1"/>
      <dgm:spPr/>
      <dgm:t>
        <a:bodyPr/>
        <a:lstStyle/>
        <a:p>
          <a:endParaRPr lang="en-US"/>
        </a:p>
      </dgm:t>
    </dgm:pt>
    <dgm:pt modelId="{CD31474E-BE70-4505-A724-2A5ADA39270E}">
      <dgm:prSet/>
      <dgm:spPr/>
      <dgm:t>
        <a:bodyPr/>
        <a:lstStyle/>
        <a:p>
          <a:pPr rtl="0"/>
          <a:r>
            <a:rPr lang="en-US"/>
            <a:t>Representatives from Armed Services and Apprenticeship Programs offer </a:t>
          </a:r>
          <a:r>
            <a:rPr lang="en-US">
              <a:latin typeface="Calibri Light" panose="020F0302020204030204"/>
            </a:rPr>
            <a:t>lunch sessions.</a:t>
          </a:r>
          <a:endParaRPr lang="en-US"/>
        </a:p>
      </dgm:t>
    </dgm:pt>
    <dgm:pt modelId="{573D1232-368F-4198-8E75-C110B91C80C3}" type="parTrans" cxnId="{25DA2497-2434-4A20-A42F-2F47E2D0F728}">
      <dgm:prSet/>
      <dgm:spPr/>
      <dgm:t>
        <a:bodyPr/>
        <a:lstStyle/>
        <a:p>
          <a:endParaRPr lang="en-US"/>
        </a:p>
      </dgm:t>
    </dgm:pt>
    <dgm:pt modelId="{55E2B055-2EC3-4948-AB26-F992F286F8E4}" type="sibTrans" cxnId="{25DA2497-2434-4A20-A42F-2F47E2D0F728}">
      <dgm:prSet/>
      <dgm:spPr/>
      <dgm:t>
        <a:bodyPr/>
        <a:lstStyle/>
        <a:p>
          <a:endParaRPr lang="en-US"/>
        </a:p>
      </dgm:t>
    </dgm:pt>
    <dgm:pt modelId="{159AFDE1-0750-409F-92DC-943837A16387}">
      <dgm:prSet/>
      <dgm:spPr/>
      <dgm:t>
        <a:bodyPr/>
        <a:lstStyle/>
        <a:p>
          <a:pPr rtl="0"/>
          <a:r>
            <a:rPr lang="en-US"/>
            <a:t>Senior year – </a:t>
          </a:r>
          <a:r>
            <a:rPr lang="en-US">
              <a:latin typeface="Gill Sans Nova"/>
            </a:rPr>
            <a:t>Fall Armed Services Information Session and December ASVAB</a:t>
          </a:r>
          <a:r>
            <a:rPr lang="en-US"/>
            <a:t> testing</a:t>
          </a:r>
        </a:p>
      </dgm:t>
    </dgm:pt>
    <dgm:pt modelId="{9B835A54-FC2E-444A-86EF-868EA33C7A0C}" type="parTrans" cxnId="{050F66CE-2161-4A1E-8746-678C2A7B95C9}">
      <dgm:prSet/>
      <dgm:spPr/>
      <dgm:t>
        <a:bodyPr/>
        <a:lstStyle/>
        <a:p>
          <a:endParaRPr lang="en-US"/>
        </a:p>
      </dgm:t>
    </dgm:pt>
    <dgm:pt modelId="{99EE33C8-6442-4424-9B92-2A11BF8BE954}" type="sibTrans" cxnId="{050F66CE-2161-4A1E-8746-678C2A7B95C9}">
      <dgm:prSet/>
      <dgm:spPr/>
      <dgm:t>
        <a:bodyPr/>
        <a:lstStyle/>
        <a:p>
          <a:endParaRPr lang="en-US"/>
        </a:p>
      </dgm:t>
    </dgm:pt>
    <dgm:pt modelId="{804E5838-CD6C-4C0D-809A-F9CD47768A38}">
      <dgm:prSet phldr="0"/>
      <dgm:spPr/>
      <dgm:t>
        <a:bodyPr/>
        <a:lstStyle/>
        <a:p>
          <a:pPr rtl="0"/>
          <a:r>
            <a:rPr lang="en-US">
              <a:latin typeface="Gill Sans Nova"/>
              <a:ea typeface="Calibri Light"/>
              <a:cs typeface="Calibri Light"/>
            </a:rPr>
            <a:t>Spring Armed Services Information Session</a:t>
          </a:r>
          <a:endParaRPr lang="en-US">
            <a:latin typeface="Calibri Light"/>
            <a:ea typeface="Calibri Light"/>
            <a:cs typeface="Calibri Light"/>
          </a:endParaRPr>
        </a:p>
      </dgm:t>
    </dgm:pt>
    <dgm:pt modelId="{2F9D6CBF-8386-48E6-AC87-DAB7BD87A916}" type="parTrans" cxnId="{72115010-8ABF-491C-9B1F-472F6D4C1A1E}">
      <dgm:prSet/>
      <dgm:spPr/>
    </dgm:pt>
    <dgm:pt modelId="{729E7E2A-BE4B-483F-A57F-B6870DDC0E83}" type="sibTrans" cxnId="{72115010-8ABF-491C-9B1F-472F6D4C1A1E}">
      <dgm:prSet/>
      <dgm:spPr/>
      <dgm:t>
        <a:bodyPr/>
        <a:lstStyle/>
        <a:p>
          <a:endParaRPr lang="en-US"/>
        </a:p>
      </dgm:t>
    </dgm:pt>
    <dgm:pt modelId="{657EBED8-D0BF-4E2A-B159-B94DFDE7A03E}" type="pres">
      <dgm:prSet presAssocID="{708DA2C1-712B-4A39-AD19-FE7FE44B496C}" presName="hierChild1" presStyleCnt="0">
        <dgm:presLayoutVars>
          <dgm:chPref val="1"/>
          <dgm:dir/>
          <dgm:animOne val="branch"/>
          <dgm:animLvl val="lvl"/>
          <dgm:resizeHandles/>
        </dgm:presLayoutVars>
      </dgm:prSet>
      <dgm:spPr/>
    </dgm:pt>
    <dgm:pt modelId="{62E828D1-F3AF-46C4-9343-1C05810D9B4E}" type="pres">
      <dgm:prSet presAssocID="{CD31474E-BE70-4505-A724-2A5ADA39270E}" presName="hierRoot1" presStyleCnt="0"/>
      <dgm:spPr/>
    </dgm:pt>
    <dgm:pt modelId="{8738F46E-F893-4802-81D9-62F6C54C20A2}" type="pres">
      <dgm:prSet presAssocID="{CD31474E-BE70-4505-A724-2A5ADA39270E}" presName="composite" presStyleCnt="0"/>
      <dgm:spPr/>
    </dgm:pt>
    <dgm:pt modelId="{E07E538E-4B97-4F4F-8F24-2E6CF7854325}" type="pres">
      <dgm:prSet presAssocID="{CD31474E-BE70-4505-A724-2A5ADA39270E}" presName="background" presStyleLbl="node0" presStyleIdx="0" presStyleCnt="3"/>
      <dgm:spPr/>
    </dgm:pt>
    <dgm:pt modelId="{546CB753-942E-49AE-8A99-8C97D20E8CCE}" type="pres">
      <dgm:prSet presAssocID="{CD31474E-BE70-4505-A724-2A5ADA39270E}" presName="text" presStyleLbl="fgAcc0" presStyleIdx="0" presStyleCnt="3">
        <dgm:presLayoutVars>
          <dgm:chPref val="3"/>
        </dgm:presLayoutVars>
      </dgm:prSet>
      <dgm:spPr/>
    </dgm:pt>
    <dgm:pt modelId="{810B71B5-D774-4E49-81FC-9737E54CBC07}" type="pres">
      <dgm:prSet presAssocID="{CD31474E-BE70-4505-A724-2A5ADA39270E}" presName="hierChild2" presStyleCnt="0"/>
      <dgm:spPr/>
    </dgm:pt>
    <dgm:pt modelId="{FF98EAED-6B11-43BB-82F6-F3910F5AEAEE}" type="pres">
      <dgm:prSet presAssocID="{804E5838-CD6C-4C0D-809A-F9CD47768A38}" presName="hierRoot1" presStyleCnt="0"/>
      <dgm:spPr/>
    </dgm:pt>
    <dgm:pt modelId="{47267E38-E682-4E37-AF35-2C39FE982BAA}" type="pres">
      <dgm:prSet presAssocID="{804E5838-CD6C-4C0D-809A-F9CD47768A38}" presName="composite" presStyleCnt="0"/>
      <dgm:spPr/>
    </dgm:pt>
    <dgm:pt modelId="{7046CC32-787C-43B0-9654-D52B2EAF5430}" type="pres">
      <dgm:prSet presAssocID="{804E5838-CD6C-4C0D-809A-F9CD47768A38}" presName="background" presStyleLbl="node0" presStyleIdx="1" presStyleCnt="3"/>
      <dgm:spPr/>
    </dgm:pt>
    <dgm:pt modelId="{953EB20A-EECA-4D2E-814C-2F254BF47698}" type="pres">
      <dgm:prSet presAssocID="{804E5838-CD6C-4C0D-809A-F9CD47768A38}" presName="text" presStyleLbl="fgAcc0" presStyleIdx="1" presStyleCnt="3">
        <dgm:presLayoutVars>
          <dgm:chPref val="3"/>
        </dgm:presLayoutVars>
      </dgm:prSet>
      <dgm:spPr/>
    </dgm:pt>
    <dgm:pt modelId="{D3AA816A-BAB6-4401-A8DD-CA0695935BE1}" type="pres">
      <dgm:prSet presAssocID="{804E5838-CD6C-4C0D-809A-F9CD47768A38}" presName="hierChild2" presStyleCnt="0"/>
      <dgm:spPr/>
    </dgm:pt>
    <dgm:pt modelId="{6C255C4B-DC2E-438A-AA34-2A3CB8415B1A}" type="pres">
      <dgm:prSet presAssocID="{159AFDE1-0750-409F-92DC-943837A16387}" presName="hierRoot1" presStyleCnt="0"/>
      <dgm:spPr/>
    </dgm:pt>
    <dgm:pt modelId="{5BDE0AEA-D57A-400F-9C82-E8AB7397823C}" type="pres">
      <dgm:prSet presAssocID="{159AFDE1-0750-409F-92DC-943837A16387}" presName="composite" presStyleCnt="0"/>
      <dgm:spPr/>
    </dgm:pt>
    <dgm:pt modelId="{4BF705FA-CC9E-44D2-A46C-F36FEBF031CE}" type="pres">
      <dgm:prSet presAssocID="{159AFDE1-0750-409F-92DC-943837A16387}" presName="background" presStyleLbl="node0" presStyleIdx="2" presStyleCnt="3"/>
      <dgm:spPr/>
    </dgm:pt>
    <dgm:pt modelId="{C20BF1E3-4B05-4900-A5B3-7390CDC63337}" type="pres">
      <dgm:prSet presAssocID="{159AFDE1-0750-409F-92DC-943837A16387}" presName="text" presStyleLbl="fgAcc0" presStyleIdx="2" presStyleCnt="3">
        <dgm:presLayoutVars>
          <dgm:chPref val="3"/>
        </dgm:presLayoutVars>
      </dgm:prSet>
      <dgm:spPr/>
    </dgm:pt>
    <dgm:pt modelId="{1524F7F2-1465-4DEC-8062-43D0A0D1B8CF}" type="pres">
      <dgm:prSet presAssocID="{159AFDE1-0750-409F-92DC-943837A16387}" presName="hierChild2" presStyleCnt="0"/>
      <dgm:spPr/>
    </dgm:pt>
  </dgm:ptLst>
  <dgm:cxnLst>
    <dgm:cxn modelId="{72115010-8ABF-491C-9B1F-472F6D4C1A1E}" srcId="{708DA2C1-712B-4A39-AD19-FE7FE44B496C}" destId="{804E5838-CD6C-4C0D-809A-F9CD47768A38}" srcOrd="1" destOrd="0" parTransId="{2F9D6CBF-8386-48E6-AC87-DAB7BD87A916}" sibTransId="{729E7E2A-BE4B-483F-A57F-B6870DDC0E83}"/>
    <dgm:cxn modelId="{1E5BD213-6A03-41CF-83D4-A807F568952E}" type="presOf" srcId="{804E5838-CD6C-4C0D-809A-F9CD47768A38}" destId="{953EB20A-EECA-4D2E-814C-2F254BF47698}" srcOrd="0" destOrd="0" presId="urn:microsoft.com/office/officeart/2005/8/layout/hierarchy1"/>
    <dgm:cxn modelId="{423C984C-30C2-4C42-9E90-C710796CBF5D}" type="presOf" srcId="{708DA2C1-712B-4A39-AD19-FE7FE44B496C}" destId="{657EBED8-D0BF-4E2A-B159-B94DFDE7A03E}" srcOrd="0" destOrd="0" presId="urn:microsoft.com/office/officeart/2005/8/layout/hierarchy1"/>
    <dgm:cxn modelId="{25DA2497-2434-4A20-A42F-2F47E2D0F728}" srcId="{708DA2C1-712B-4A39-AD19-FE7FE44B496C}" destId="{CD31474E-BE70-4505-A724-2A5ADA39270E}" srcOrd="0" destOrd="0" parTransId="{573D1232-368F-4198-8E75-C110B91C80C3}" sibTransId="{55E2B055-2EC3-4948-AB26-F992F286F8E4}"/>
    <dgm:cxn modelId="{9E4158B7-7D1C-438B-9D74-63518C554E86}" type="presOf" srcId="{159AFDE1-0750-409F-92DC-943837A16387}" destId="{C20BF1E3-4B05-4900-A5B3-7390CDC63337}" srcOrd="0" destOrd="0" presId="urn:microsoft.com/office/officeart/2005/8/layout/hierarchy1"/>
    <dgm:cxn modelId="{050F66CE-2161-4A1E-8746-678C2A7B95C9}" srcId="{708DA2C1-712B-4A39-AD19-FE7FE44B496C}" destId="{159AFDE1-0750-409F-92DC-943837A16387}" srcOrd="2" destOrd="0" parTransId="{9B835A54-FC2E-444A-86EF-868EA33C7A0C}" sibTransId="{99EE33C8-6442-4424-9B92-2A11BF8BE954}"/>
    <dgm:cxn modelId="{96256BF0-3F25-4840-A2C0-16D505F96B1B}" type="presOf" srcId="{CD31474E-BE70-4505-A724-2A5ADA39270E}" destId="{546CB753-942E-49AE-8A99-8C97D20E8CCE}" srcOrd="0" destOrd="0" presId="urn:microsoft.com/office/officeart/2005/8/layout/hierarchy1"/>
    <dgm:cxn modelId="{67C12149-0796-4A8D-8ABD-6221CF4A833C}" type="presParOf" srcId="{657EBED8-D0BF-4E2A-B159-B94DFDE7A03E}" destId="{62E828D1-F3AF-46C4-9343-1C05810D9B4E}" srcOrd="0" destOrd="0" presId="urn:microsoft.com/office/officeart/2005/8/layout/hierarchy1"/>
    <dgm:cxn modelId="{69E66DED-9FE1-4B2E-AB97-63EB4EDCABD3}" type="presParOf" srcId="{62E828D1-F3AF-46C4-9343-1C05810D9B4E}" destId="{8738F46E-F893-4802-81D9-62F6C54C20A2}" srcOrd="0" destOrd="0" presId="urn:microsoft.com/office/officeart/2005/8/layout/hierarchy1"/>
    <dgm:cxn modelId="{66F1BA0C-2CBA-4B49-8726-6366D591FC1B}" type="presParOf" srcId="{8738F46E-F893-4802-81D9-62F6C54C20A2}" destId="{E07E538E-4B97-4F4F-8F24-2E6CF7854325}" srcOrd="0" destOrd="0" presId="urn:microsoft.com/office/officeart/2005/8/layout/hierarchy1"/>
    <dgm:cxn modelId="{2C6D58CE-FD0F-499F-BC1A-31C92CF3A9AD}" type="presParOf" srcId="{8738F46E-F893-4802-81D9-62F6C54C20A2}" destId="{546CB753-942E-49AE-8A99-8C97D20E8CCE}" srcOrd="1" destOrd="0" presId="urn:microsoft.com/office/officeart/2005/8/layout/hierarchy1"/>
    <dgm:cxn modelId="{24E37FAC-BB66-4FB4-8811-127E1084FBB4}" type="presParOf" srcId="{62E828D1-F3AF-46C4-9343-1C05810D9B4E}" destId="{810B71B5-D774-4E49-81FC-9737E54CBC07}" srcOrd="1" destOrd="0" presId="urn:microsoft.com/office/officeart/2005/8/layout/hierarchy1"/>
    <dgm:cxn modelId="{BBAB93A3-454B-4598-ACE1-80888581CFFD}" type="presParOf" srcId="{657EBED8-D0BF-4E2A-B159-B94DFDE7A03E}" destId="{FF98EAED-6B11-43BB-82F6-F3910F5AEAEE}" srcOrd="1" destOrd="0" presId="urn:microsoft.com/office/officeart/2005/8/layout/hierarchy1"/>
    <dgm:cxn modelId="{7FBC4B4B-B41C-4126-B732-4FAF812C74A6}" type="presParOf" srcId="{FF98EAED-6B11-43BB-82F6-F3910F5AEAEE}" destId="{47267E38-E682-4E37-AF35-2C39FE982BAA}" srcOrd="0" destOrd="0" presId="urn:microsoft.com/office/officeart/2005/8/layout/hierarchy1"/>
    <dgm:cxn modelId="{F82A6FDD-37DA-4E98-A0E8-CB2B0B9006F4}" type="presParOf" srcId="{47267E38-E682-4E37-AF35-2C39FE982BAA}" destId="{7046CC32-787C-43B0-9654-D52B2EAF5430}" srcOrd="0" destOrd="0" presId="urn:microsoft.com/office/officeart/2005/8/layout/hierarchy1"/>
    <dgm:cxn modelId="{78DEAB69-F418-4027-8302-E9A9FA8061C5}" type="presParOf" srcId="{47267E38-E682-4E37-AF35-2C39FE982BAA}" destId="{953EB20A-EECA-4D2E-814C-2F254BF47698}" srcOrd="1" destOrd="0" presId="urn:microsoft.com/office/officeart/2005/8/layout/hierarchy1"/>
    <dgm:cxn modelId="{1035358A-2CCC-4ED3-AF03-65C9713FEA98}" type="presParOf" srcId="{FF98EAED-6B11-43BB-82F6-F3910F5AEAEE}" destId="{D3AA816A-BAB6-4401-A8DD-CA0695935BE1}" srcOrd="1" destOrd="0" presId="urn:microsoft.com/office/officeart/2005/8/layout/hierarchy1"/>
    <dgm:cxn modelId="{BC1B2630-C74C-4414-90D2-AD0AC68EEA95}" type="presParOf" srcId="{657EBED8-D0BF-4E2A-B159-B94DFDE7A03E}" destId="{6C255C4B-DC2E-438A-AA34-2A3CB8415B1A}" srcOrd="2" destOrd="0" presId="urn:microsoft.com/office/officeart/2005/8/layout/hierarchy1"/>
    <dgm:cxn modelId="{6A6B47C2-F6DD-4C5A-A6BD-7029C45B9189}" type="presParOf" srcId="{6C255C4B-DC2E-438A-AA34-2A3CB8415B1A}" destId="{5BDE0AEA-D57A-400F-9C82-E8AB7397823C}" srcOrd="0" destOrd="0" presId="urn:microsoft.com/office/officeart/2005/8/layout/hierarchy1"/>
    <dgm:cxn modelId="{7648E8C9-D5C4-423F-A0F1-FDB192304504}" type="presParOf" srcId="{5BDE0AEA-D57A-400F-9C82-E8AB7397823C}" destId="{4BF705FA-CC9E-44D2-A46C-F36FEBF031CE}" srcOrd="0" destOrd="0" presId="urn:microsoft.com/office/officeart/2005/8/layout/hierarchy1"/>
    <dgm:cxn modelId="{3D6780C6-BD4E-4292-9937-DCA6A41DA260}" type="presParOf" srcId="{5BDE0AEA-D57A-400F-9C82-E8AB7397823C}" destId="{C20BF1E3-4B05-4900-A5B3-7390CDC63337}" srcOrd="1" destOrd="0" presId="urn:microsoft.com/office/officeart/2005/8/layout/hierarchy1"/>
    <dgm:cxn modelId="{4903EB7C-076A-4DB2-8FA2-FCF0C3F6E78E}" type="presParOf" srcId="{6C255C4B-DC2E-438A-AA34-2A3CB8415B1A}" destId="{1524F7F2-1465-4DEC-8062-43D0A0D1B8CF}" srcOrd="1" destOrd="0" presId="urn:microsoft.com/office/officeart/2005/8/layout/hierarchy1"/>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EC432381-3487-46F1-83C4-BAF36B4175B0}" type="doc">
      <dgm:prSet loTypeId="urn:microsoft.com/office/officeart/2005/8/layout/hierarchy1" loCatId="hierarchy" qsTypeId="urn:microsoft.com/office/officeart/2005/8/quickstyle/simple1" qsCatId="simple" csTypeId="urn:microsoft.com/office/officeart/2005/8/colors/accent2_2" csCatId="accent2"/>
      <dgm:spPr/>
      <dgm:t>
        <a:bodyPr/>
        <a:lstStyle/>
        <a:p>
          <a:endParaRPr lang="en-US"/>
        </a:p>
      </dgm:t>
    </dgm:pt>
    <dgm:pt modelId="{51BBF799-138B-476F-BED0-8AC0F1DD3B51}">
      <dgm:prSet/>
      <dgm:spPr/>
      <dgm:t>
        <a:bodyPr/>
        <a:lstStyle/>
        <a:p>
          <a:pPr rtl="0"/>
          <a:r>
            <a:rPr lang="en-US" b="0">
              <a:latin typeface="Gill Sans Nova"/>
            </a:rPr>
            <a:t>October</a:t>
          </a:r>
          <a:r>
            <a:rPr lang="en-US" b="0"/>
            <a:t> </a:t>
          </a:r>
          <a:r>
            <a:rPr lang="en-US" b="1"/>
            <a:t>- </a:t>
          </a:r>
          <a:br>
            <a:rPr lang="en-US" b="1">
              <a:latin typeface="Calibri Light" panose="020F0302020204030204"/>
            </a:rPr>
          </a:br>
          <a:r>
            <a:rPr lang="en-US"/>
            <a:t>PSAT test</a:t>
          </a:r>
        </a:p>
      </dgm:t>
    </dgm:pt>
    <dgm:pt modelId="{D4F77014-053B-44D3-AB80-589D5EEB06F5}" type="parTrans" cxnId="{A38E7223-EF5C-4720-86C7-6F14E9A37F94}">
      <dgm:prSet/>
      <dgm:spPr/>
      <dgm:t>
        <a:bodyPr/>
        <a:lstStyle/>
        <a:p>
          <a:endParaRPr lang="en-US"/>
        </a:p>
      </dgm:t>
    </dgm:pt>
    <dgm:pt modelId="{3CC21C76-64F0-4100-834C-FA8DCD45AA0A}" type="sibTrans" cxnId="{A38E7223-EF5C-4720-86C7-6F14E9A37F94}">
      <dgm:prSet/>
      <dgm:spPr/>
      <dgm:t>
        <a:bodyPr/>
        <a:lstStyle/>
        <a:p>
          <a:endParaRPr lang="en-US"/>
        </a:p>
      </dgm:t>
    </dgm:pt>
    <dgm:pt modelId="{2E4B269B-CAE0-4BCB-827F-55BE53AFC7C2}">
      <dgm:prSet/>
      <dgm:spPr/>
      <dgm:t>
        <a:bodyPr/>
        <a:lstStyle/>
        <a:p>
          <a:pPr rtl="0"/>
          <a:r>
            <a:rPr lang="en-US" b="1"/>
            <a:t>Mid December</a:t>
          </a:r>
          <a:r>
            <a:rPr lang="en-US"/>
            <a:t>- </a:t>
          </a:r>
          <a:br>
            <a:rPr lang="en-US">
              <a:latin typeface="Calibri Light" panose="020F0302020204030204"/>
            </a:rPr>
          </a:br>
          <a:r>
            <a:rPr lang="en-US"/>
            <a:t>Scores were released online</a:t>
          </a:r>
        </a:p>
      </dgm:t>
    </dgm:pt>
    <dgm:pt modelId="{380F35EB-9B36-4A05-8765-0172789DA5E1}" type="parTrans" cxnId="{186525FF-E734-4F1B-B62C-1CBB4387F446}">
      <dgm:prSet/>
      <dgm:spPr/>
      <dgm:t>
        <a:bodyPr/>
        <a:lstStyle/>
        <a:p>
          <a:endParaRPr lang="en-US"/>
        </a:p>
      </dgm:t>
    </dgm:pt>
    <dgm:pt modelId="{CE9A850A-A9C3-4112-881F-7F1165993194}" type="sibTrans" cxnId="{186525FF-E734-4F1B-B62C-1CBB4387F446}">
      <dgm:prSet/>
      <dgm:spPr/>
      <dgm:t>
        <a:bodyPr/>
        <a:lstStyle/>
        <a:p>
          <a:endParaRPr lang="en-US"/>
        </a:p>
      </dgm:t>
    </dgm:pt>
    <dgm:pt modelId="{4072A5DF-3AD8-492E-A97A-1105F7BC665D}">
      <dgm:prSet/>
      <dgm:spPr/>
      <dgm:t>
        <a:bodyPr/>
        <a:lstStyle/>
        <a:p>
          <a:pPr rtl="0"/>
          <a:r>
            <a:rPr lang="en-US" b="0"/>
            <a:t>September </a:t>
          </a:r>
          <a:r>
            <a:rPr lang="en-US" b="1">
              <a:latin typeface="Calibri Light" panose="020F0302020204030204"/>
            </a:rPr>
            <a:t>2024</a:t>
          </a:r>
          <a:r>
            <a:rPr lang="en-US" b="1"/>
            <a:t> </a:t>
          </a:r>
          <a:r>
            <a:rPr lang="en-US"/>
            <a:t>- </a:t>
          </a:r>
          <a:br>
            <a:rPr lang="en-US">
              <a:latin typeface="Calibri Light" panose="020F0302020204030204"/>
            </a:rPr>
          </a:br>
          <a:r>
            <a:rPr lang="en-US"/>
            <a:t>Schools notified about National Merit selection</a:t>
          </a:r>
        </a:p>
      </dgm:t>
    </dgm:pt>
    <dgm:pt modelId="{126B0591-27D6-495C-B670-A019817779D9}" type="parTrans" cxnId="{F517399C-378E-42E3-BD61-6D0387D09E6C}">
      <dgm:prSet/>
      <dgm:spPr/>
      <dgm:t>
        <a:bodyPr/>
        <a:lstStyle/>
        <a:p>
          <a:endParaRPr lang="en-US"/>
        </a:p>
      </dgm:t>
    </dgm:pt>
    <dgm:pt modelId="{DA5668D8-2674-4BAD-8C50-E90502D659C9}" type="sibTrans" cxnId="{F517399C-378E-42E3-BD61-6D0387D09E6C}">
      <dgm:prSet/>
      <dgm:spPr/>
      <dgm:t>
        <a:bodyPr/>
        <a:lstStyle/>
        <a:p>
          <a:endParaRPr lang="en-US"/>
        </a:p>
      </dgm:t>
    </dgm:pt>
    <dgm:pt modelId="{75656350-C97B-4EEB-A63F-F6E3C5CEC46B}" type="pres">
      <dgm:prSet presAssocID="{EC432381-3487-46F1-83C4-BAF36B4175B0}" presName="hierChild1" presStyleCnt="0">
        <dgm:presLayoutVars>
          <dgm:chPref val="1"/>
          <dgm:dir/>
          <dgm:animOne val="branch"/>
          <dgm:animLvl val="lvl"/>
          <dgm:resizeHandles/>
        </dgm:presLayoutVars>
      </dgm:prSet>
      <dgm:spPr/>
    </dgm:pt>
    <dgm:pt modelId="{50311753-6B80-4474-A0B0-AB92669E065D}" type="pres">
      <dgm:prSet presAssocID="{51BBF799-138B-476F-BED0-8AC0F1DD3B51}" presName="hierRoot1" presStyleCnt="0"/>
      <dgm:spPr/>
    </dgm:pt>
    <dgm:pt modelId="{4BC5077F-B720-43E1-8270-EA7F252A5936}" type="pres">
      <dgm:prSet presAssocID="{51BBF799-138B-476F-BED0-8AC0F1DD3B51}" presName="composite" presStyleCnt="0"/>
      <dgm:spPr/>
    </dgm:pt>
    <dgm:pt modelId="{CBEA30C7-6A82-4C2C-A0F9-EA39ACD29B51}" type="pres">
      <dgm:prSet presAssocID="{51BBF799-138B-476F-BED0-8AC0F1DD3B51}" presName="background" presStyleLbl="node0" presStyleIdx="0" presStyleCnt="3"/>
      <dgm:spPr/>
    </dgm:pt>
    <dgm:pt modelId="{16BC2365-EB15-41A3-B15B-271AC0ABC840}" type="pres">
      <dgm:prSet presAssocID="{51BBF799-138B-476F-BED0-8AC0F1DD3B51}" presName="text" presStyleLbl="fgAcc0" presStyleIdx="0" presStyleCnt="3">
        <dgm:presLayoutVars>
          <dgm:chPref val="3"/>
        </dgm:presLayoutVars>
      </dgm:prSet>
      <dgm:spPr/>
    </dgm:pt>
    <dgm:pt modelId="{D5BC62E1-811F-4F03-9AEB-EEBDD8744DBF}" type="pres">
      <dgm:prSet presAssocID="{51BBF799-138B-476F-BED0-8AC0F1DD3B51}" presName="hierChild2" presStyleCnt="0"/>
      <dgm:spPr/>
    </dgm:pt>
    <dgm:pt modelId="{FB420F5B-D8B8-42D0-AA4F-8F7D5E4B5EA0}" type="pres">
      <dgm:prSet presAssocID="{2E4B269B-CAE0-4BCB-827F-55BE53AFC7C2}" presName="hierRoot1" presStyleCnt="0"/>
      <dgm:spPr/>
    </dgm:pt>
    <dgm:pt modelId="{3BA86A62-E258-4013-91DC-DD39EE468AAC}" type="pres">
      <dgm:prSet presAssocID="{2E4B269B-CAE0-4BCB-827F-55BE53AFC7C2}" presName="composite" presStyleCnt="0"/>
      <dgm:spPr/>
    </dgm:pt>
    <dgm:pt modelId="{F041045D-AE53-4F6E-B097-448B4D5011EA}" type="pres">
      <dgm:prSet presAssocID="{2E4B269B-CAE0-4BCB-827F-55BE53AFC7C2}" presName="background" presStyleLbl="node0" presStyleIdx="1" presStyleCnt="3"/>
      <dgm:spPr/>
    </dgm:pt>
    <dgm:pt modelId="{ED9FA164-9FA8-4361-90D7-B3EC2AAD276D}" type="pres">
      <dgm:prSet presAssocID="{2E4B269B-CAE0-4BCB-827F-55BE53AFC7C2}" presName="text" presStyleLbl="fgAcc0" presStyleIdx="1" presStyleCnt="3">
        <dgm:presLayoutVars>
          <dgm:chPref val="3"/>
        </dgm:presLayoutVars>
      </dgm:prSet>
      <dgm:spPr/>
    </dgm:pt>
    <dgm:pt modelId="{7317C9D4-5121-4FED-A331-BC16F4336C35}" type="pres">
      <dgm:prSet presAssocID="{2E4B269B-CAE0-4BCB-827F-55BE53AFC7C2}" presName="hierChild2" presStyleCnt="0"/>
      <dgm:spPr/>
    </dgm:pt>
    <dgm:pt modelId="{8D0716B3-48A3-4E60-8E4B-71D6A288A842}" type="pres">
      <dgm:prSet presAssocID="{4072A5DF-3AD8-492E-A97A-1105F7BC665D}" presName="hierRoot1" presStyleCnt="0"/>
      <dgm:spPr/>
    </dgm:pt>
    <dgm:pt modelId="{DFA71CFA-31AC-4FFD-9CD2-A6D55FECC9E1}" type="pres">
      <dgm:prSet presAssocID="{4072A5DF-3AD8-492E-A97A-1105F7BC665D}" presName="composite" presStyleCnt="0"/>
      <dgm:spPr/>
    </dgm:pt>
    <dgm:pt modelId="{E182B9B7-80DD-46BE-A674-4748C479A488}" type="pres">
      <dgm:prSet presAssocID="{4072A5DF-3AD8-492E-A97A-1105F7BC665D}" presName="background" presStyleLbl="node0" presStyleIdx="2" presStyleCnt="3"/>
      <dgm:spPr/>
    </dgm:pt>
    <dgm:pt modelId="{95F93F80-0C08-407B-8E99-E40FA541E5AD}" type="pres">
      <dgm:prSet presAssocID="{4072A5DF-3AD8-492E-A97A-1105F7BC665D}" presName="text" presStyleLbl="fgAcc0" presStyleIdx="2" presStyleCnt="3">
        <dgm:presLayoutVars>
          <dgm:chPref val="3"/>
        </dgm:presLayoutVars>
      </dgm:prSet>
      <dgm:spPr/>
    </dgm:pt>
    <dgm:pt modelId="{8303C3AD-90C0-44E2-8730-C3C528A857A4}" type="pres">
      <dgm:prSet presAssocID="{4072A5DF-3AD8-492E-A97A-1105F7BC665D}" presName="hierChild2" presStyleCnt="0"/>
      <dgm:spPr/>
    </dgm:pt>
  </dgm:ptLst>
  <dgm:cxnLst>
    <dgm:cxn modelId="{E4C93D03-AE3D-4860-B957-875BB25C6104}" type="presOf" srcId="{2E4B269B-CAE0-4BCB-827F-55BE53AFC7C2}" destId="{ED9FA164-9FA8-4361-90D7-B3EC2AAD276D}" srcOrd="0" destOrd="0" presId="urn:microsoft.com/office/officeart/2005/8/layout/hierarchy1"/>
    <dgm:cxn modelId="{A38E7223-EF5C-4720-86C7-6F14E9A37F94}" srcId="{EC432381-3487-46F1-83C4-BAF36B4175B0}" destId="{51BBF799-138B-476F-BED0-8AC0F1DD3B51}" srcOrd="0" destOrd="0" parTransId="{D4F77014-053B-44D3-AB80-589D5EEB06F5}" sibTransId="{3CC21C76-64F0-4100-834C-FA8DCD45AA0A}"/>
    <dgm:cxn modelId="{E0AD205F-D237-4D96-8B3C-AF691B7BCBB8}" type="presOf" srcId="{4072A5DF-3AD8-492E-A97A-1105F7BC665D}" destId="{95F93F80-0C08-407B-8E99-E40FA541E5AD}" srcOrd="0" destOrd="0" presId="urn:microsoft.com/office/officeart/2005/8/layout/hierarchy1"/>
    <dgm:cxn modelId="{F517399C-378E-42E3-BD61-6D0387D09E6C}" srcId="{EC432381-3487-46F1-83C4-BAF36B4175B0}" destId="{4072A5DF-3AD8-492E-A97A-1105F7BC665D}" srcOrd="2" destOrd="0" parTransId="{126B0591-27D6-495C-B670-A019817779D9}" sibTransId="{DA5668D8-2674-4BAD-8C50-E90502D659C9}"/>
    <dgm:cxn modelId="{C89215C7-CE26-4C6D-8D11-B4D1112934EF}" type="presOf" srcId="{51BBF799-138B-476F-BED0-8AC0F1DD3B51}" destId="{16BC2365-EB15-41A3-B15B-271AC0ABC840}" srcOrd="0" destOrd="0" presId="urn:microsoft.com/office/officeart/2005/8/layout/hierarchy1"/>
    <dgm:cxn modelId="{184012D6-BAC6-48B8-AC5F-D6378F2680DC}" type="presOf" srcId="{EC432381-3487-46F1-83C4-BAF36B4175B0}" destId="{75656350-C97B-4EEB-A63F-F6E3C5CEC46B}" srcOrd="0" destOrd="0" presId="urn:microsoft.com/office/officeart/2005/8/layout/hierarchy1"/>
    <dgm:cxn modelId="{186525FF-E734-4F1B-B62C-1CBB4387F446}" srcId="{EC432381-3487-46F1-83C4-BAF36B4175B0}" destId="{2E4B269B-CAE0-4BCB-827F-55BE53AFC7C2}" srcOrd="1" destOrd="0" parTransId="{380F35EB-9B36-4A05-8765-0172789DA5E1}" sibTransId="{CE9A850A-A9C3-4112-881F-7F1165993194}"/>
    <dgm:cxn modelId="{C70768F3-64AF-47C7-BA06-9565B1665D67}" type="presParOf" srcId="{75656350-C97B-4EEB-A63F-F6E3C5CEC46B}" destId="{50311753-6B80-4474-A0B0-AB92669E065D}" srcOrd="0" destOrd="0" presId="urn:microsoft.com/office/officeart/2005/8/layout/hierarchy1"/>
    <dgm:cxn modelId="{F4379F41-595B-4E8C-BC62-DF22DF38A4CB}" type="presParOf" srcId="{50311753-6B80-4474-A0B0-AB92669E065D}" destId="{4BC5077F-B720-43E1-8270-EA7F252A5936}" srcOrd="0" destOrd="0" presId="urn:microsoft.com/office/officeart/2005/8/layout/hierarchy1"/>
    <dgm:cxn modelId="{5C540C93-F9AD-44A1-AEEB-F97048F3887F}" type="presParOf" srcId="{4BC5077F-B720-43E1-8270-EA7F252A5936}" destId="{CBEA30C7-6A82-4C2C-A0F9-EA39ACD29B51}" srcOrd="0" destOrd="0" presId="urn:microsoft.com/office/officeart/2005/8/layout/hierarchy1"/>
    <dgm:cxn modelId="{96B4F8F5-4C5C-4F43-9CCF-AF73D44967FD}" type="presParOf" srcId="{4BC5077F-B720-43E1-8270-EA7F252A5936}" destId="{16BC2365-EB15-41A3-B15B-271AC0ABC840}" srcOrd="1" destOrd="0" presId="urn:microsoft.com/office/officeart/2005/8/layout/hierarchy1"/>
    <dgm:cxn modelId="{9CCA7783-D3DD-4EA5-AE81-6727512F51B3}" type="presParOf" srcId="{50311753-6B80-4474-A0B0-AB92669E065D}" destId="{D5BC62E1-811F-4F03-9AEB-EEBDD8744DBF}" srcOrd="1" destOrd="0" presId="urn:microsoft.com/office/officeart/2005/8/layout/hierarchy1"/>
    <dgm:cxn modelId="{B0893ED0-15D5-4E36-A2C6-0079F6A07BA9}" type="presParOf" srcId="{75656350-C97B-4EEB-A63F-F6E3C5CEC46B}" destId="{FB420F5B-D8B8-42D0-AA4F-8F7D5E4B5EA0}" srcOrd="1" destOrd="0" presId="urn:microsoft.com/office/officeart/2005/8/layout/hierarchy1"/>
    <dgm:cxn modelId="{0577D1A2-B5A8-4587-B1C7-FE6CBB7A8FA5}" type="presParOf" srcId="{FB420F5B-D8B8-42D0-AA4F-8F7D5E4B5EA0}" destId="{3BA86A62-E258-4013-91DC-DD39EE468AAC}" srcOrd="0" destOrd="0" presId="urn:microsoft.com/office/officeart/2005/8/layout/hierarchy1"/>
    <dgm:cxn modelId="{26F95A2B-78EC-4892-911A-CA18591E7336}" type="presParOf" srcId="{3BA86A62-E258-4013-91DC-DD39EE468AAC}" destId="{F041045D-AE53-4F6E-B097-448B4D5011EA}" srcOrd="0" destOrd="0" presId="urn:microsoft.com/office/officeart/2005/8/layout/hierarchy1"/>
    <dgm:cxn modelId="{1186F160-48CB-412C-B001-59BB9339C265}" type="presParOf" srcId="{3BA86A62-E258-4013-91DC-DD39EE468AAC}" destId="{ED9FA164-9FA8-4361-90D7-B3EC2AAD276D}" srcOrd="1" destOrd="0" presId="urn:microsoft.com/office/officeart/2005/8/layout/hierarchy1"/>
    <dgm:cxn modelId="{594B47A2-B8C9-48BD-80A3-52AB8F75C305}" type="presParOf" srcId="{FB420F5B-D8B8-42D0-AA4F-8F7D5E4B5EA0}" destId="{7317C9D4-5121-4FED-A331-BC16F4336C35}" srcOrd="1" destOrd="0" presId="urn:microsoft.com/office/officeart/2005/8/layout/hierarchy1"/>
    <dgm:cxn modelId="{81E68077-56E8-41A7-9160-08FF85E0011D}" type="presParOf" srcId="{75656350-C97B-4EEB-A63F-F6E3C5CEC46B}" destId="{8D0716B3-48A3-4E60-8E4B-71D6A288A842}" srcOrd="2" destOrd="0" presId="urn:microsoft.com/office/officeart/2005/8/layout/hierarchy1"/>
    <dgm:cxn modelId="{AF70BBCE-DE46-4CBC-A2F0-25FC1D84B5AA}" type="presParOf" srcId="{8D0716B3-48A3-4E60-8E4B-71D6A288A842}" destId="{DFA71CFA-31AC-4FFD-9CD2-A6D55FECC9E1}" srcOrd="0" destOrd="0" presId="urn:microsoft.com/office/officeart/2005/8/layout/hierarchy1"/>
    <dgm:cxn modelId="{AF0180EF-C15F-4D47-9EFF-D2681967C612}" type="presParOf" srcId="{DFA71CFA-31AC-4FFD-9CD2-A6D55FECC9E1}" destId="{E182B9B7-80DD-46BE-A674-4748C479A488}" srcOrd="0" destOrd="0" presId="urn:microsoft.com/office/officeart/2005/8/layout/hierarchy1"/>
    <dgm:cxn modelId="{0B75F45B-20F2-4B5D-9586-809B5E747BD0}" type="presParOf" srcId="{DFA71CFA-31AC-4FFD-9CD2-A6D55FECC9E1}" destId="{95F93F80-0C08-407B-8E99-E40FA541E5AD}" srcOrd="1" destOrd="0" presId="urn:microsoft.com/office/officeart/2005/8/layout/hierarchy1"/>
    <dgm:cxn modelId="{113B6AEE-C255-4907-ACF1-1FAFF03B3F6C}" type="presParOf" srcId="{8D0716B3-48A3-4E60-8E4B-71D6A288A842}" destId="{8303C3AD-90C0-44E2-8730-C3C528A857A4}" srcOrd="1" destOrd="0" presId="urn:microsoft.com/office/officeart/2005/8/layout/hierarchy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3260D2E0-3A56-40B5-9B11-FA0AFDB26E8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A1AA3409-5539-4CC1-8238-68166D4CC95D}">
      <dgm:prSet/>
      <dgm:spPr/>
      <dgm:t>
        <a:bodyPr/>
        <a:lstStyle/>
        <a:p>
          <a:pPr rtl="0"/>
          <a:r>
            <a:rPr lang="en-US" b="1"/>
            <a:t>Khan Academy</a:t>
          </a:r>
          <a:endParaRPr lang="en-US" b="1">
            <a:latin typeface="Gill Sans Nova"/>
          </a:endParaRPr>
        </a:p>
      </dgm:t>
    </dgm:pt>
    <dgm:pt modelId="{8743D73E-0AC6-4F09-9F60-DC6A54364C8D}" type="parTrans" cxnId="{C7616DD6-79CC-4CCA-89AF-06D80BC6B949}">
      <dgm:prSet/>
      <dgm:spPr/>
      <dgm:t>
        <a:bodyPr/>
        <a:lstStyle/>
        <a:p>
          <a:endParaRPr lang="en-US"/>
        </a:p>
      </dgm:t>
    </dgm:pt>
    <dgm:pt modelId="{17D5DB7A-5F06-41E2-BFDF-F7B5E8F8905D}" type="sibTrans" cxnId="{C7616DD6-79CC-4CCA-89AF-06D80BC6B949}">
      <dgm:prSet/>
      <dgm:spPr/>
      <dgm:t>
        <a:bodyPr/>
        <a:lstStyle/>
        <a:p>
          <a:endParaRPr lang="en-US"/>
        </a:p>
      </dgm:t>
    </dgm:pt>
    <dgm:pt modelId="{9A4BA141-A8A5-4248-8F24-4A3B1104402F}">
      <dgm:prSet/>
      <dgm:spPr/>
      <dgm:t>
        <a:bodyPr/>
        <a:lstStyle/>
        <a:p>
          <a:r>
            <a:rPr lang="en-US"/>
            <a:t>instructional videos</a:t>
          </a:r>
        </a:p>
      </dgm:t>
    </dgm:pt>
    <dgm:pt modelId="{5AE0AE83-FC1D-47DE-A547-1B9A8F9E748C}" type="parTrans" cxnId="{0C5EE70C-BE74-4F15-B740-6A5225063D01}">
      <dgm:prSet/>
      <dgm:spPr/>
      <dgm:t>
        <a:bodyPr/>
        <a:lstStyle/>
        <a:p>
          <a:endParaRPr lang="en-US"/>
        </a:p>
      </dgm:t>
    </dgm:pt>
    <dgm:pt modelId="{F356FF72-0D0D-42A2-8A1D-8BDC9C85EC3E}" type="sibTrans" cxnId="{0C5EE70C-BE74-4F15-B740-6A5225063D01}">
      <dgm:prSet/>
      <dgm:spPr/>
      <dgm:t>
        <a:bodyPr/>
        <a:lstStyle/>
        <a:p>
          <a:endParaRPr lang="en-US"/>
        </a:p>
      </dgm:t>
    </dgm:pt>
    <dgm:pt modelId="{5C3F28E7-FF12-483A-88B3-64AEBFE5C80B}">
      <dgm:prSet/>
      <dgm:spPr/>
      <dgm:t>
        <a:bodyPr/>
        <a:lstStyle/>
        <a:p>
          <a:r>
            <a:rPr lang="en-US"/>
            <a:t>Helps empower learners to study at their own pace in and outside of the classroom. </a:t>
          </a:r>
        </a:p>
      </dgm:t>
    </dgm:pt>
    <dgm:pt modelId="{3581D400-306B-4536-A5AC-58D200055210}" type="parTrans" cxnId="{9322E362-8CCF-4059-8F56-E3E1BEA03207}">
      <dgm:prSet/>
      <dgm:spPr/>
      <dgm:t>
        <a:bodyPr/>
        <a:lstStyle/>
        <a:p>
          <a:endParaRPr lang="en-US"/>
        </a:p>
      </dgm:t>
    </dgm:pt>
    <dgm:pt modelId="{F74A686E-DD0C-4182-BE30-0971B7E030A1}" type="sibTrans" cxnId="{9322E362-8CCF-4059-8F56-E3E1BEA03207}">
      <dgm:prSet/>
      <dgm:spPr/>
      <dgm:t>
        <a:bodyPr/>
        <a:lstStyle/>
        <a:p>
          <a:endParaRPr lang="en-US"/>
        </a:p>
      </dgm:t>
    </dgm:pt>
    <dgm:pt modelId="{E50F9C7D-C38E-4F70-B729-3D80A98E7E5A}">
      <dgm:prSet/>
      <dgm:spPr/>
      <dgm:t>
        <a:bodyPr/>
        <a:lstStyle/>
        <a:p>
          <a:pPr rtl="0"/>
          <a:r>
            <a:rPr lang="en-US"/>
            <a:t>PSAT and SAT scores can be</a:t>
          </a:r>
          <a:r>
            <a:rPr lang="en-US">
              <a:latin typeface="Gill Sans Nova"/>
            </a:rPr>
            <a:t> reviewed and practice</a:t>
          </a:r>
          <a:r>
            <a:rPr lang="en-US"/>
            <a:t> </a:t>
          </a:r>
          <a:r>
            <a:rPr lang="en-US">
              <a:latin typeface="Gill Sans Nova"/>
            </a:rPr>
            <a:t>can be done on </a:t>
          </a:r>
          <a:r>
            <a:rPr lang="en-US"/>
            <a:t>Khan Academy</a:t>
          </a:r>
        </a:p>
      </dgm:t>
    </dgm:pt>
    <dgm:pt modelId="{B6A50D74-3AD5-462B-9BD9-C71F2A73532E}" type="parTrans" cxnId="{D7AB3188-D819-43FE-82BA-6D4428FB5B3F}">
      <dgm:prSet/>
      <dgm:spPr/>
      <dgm:t>
        <a:bodyPr/>
        <a:lstStyle/>
        <a:p>
          <a:endParaRPr lang="en-US"/>
        </a:p>
      </dgm:t>
    </dgm:pt>
    <dgm:pt modelId="{3404CD5E-C6F3-4496-9E06-CED5FCBFA659}" type="sibTrans" cxnId="{D7AB3188-D819-43FE-82BA-6D4428FB5B3F}">
      <dgm:prSet/>
      <dgm:spPr/>
      <dgm:t>
        <a:bodyPr/>
        <a:lstStyle/>
        <a:p>
          <a:endParaRPr lang="en-US"/>
        </a:p>
      </dgm:t>
    </dgm:pt>
    <dgm:pt modelId="{7A88C40C-41CD-4A41-8252-73EAFA3D9BB7}">
      <dgm:prSet phldr="0"/>
      <dgm:spPr/>
      <dgm:t>
        <a:bodyPr/>
        <a:lstStyle/>
        <a:p>
          <a:r>
            <a:rPr lang="en-US"/>
            <a:t>practice exercises</a:t>
          </a:r>
          <a:endParaRPr lang="en-US" b="1"/>
        </a:p>
      </dgm:t>
    </dgm:pt>
    <dgm:pt modelId="{CFDD8B63-A94F-4E7E-ABA4-011DE5432702}" type="parTrans" cxnId="{E5273EC6-E127-4328-ABC8-75065C46D091}">
      <dgm:prSet/>
      <dgm:spPr/>
    </dgm:pt>
    <dgm:pt modelId="{E8102CCB-9F53-476C-92B8-5033E6EBF112}" type="sibTrans" cxnId="{E5273EC6-E127-4328-ABC8-75065C46D091}">
      <dgm:prSet/>
      <dgm:spPr/>
    </dgm:pt>
    <dgm:pt modelId="{FE3D041C-B2C7-4CD0-91DA-E1EC85EC9881}" type="pres">
      <dgm:prSet presAssocID="{3260D2E0-3A56-40B5-9B11-FA0AFDB26E8A}" presName="linear" presStyleCnt="0">
        <dgm:presLayoutVars>
          <dgm:animLvl val="lvl"/>
          <dgm:resizeHandles val="exact"/>
        </dgm:presLayoutVars>
      </dgm:prSet>
      <dgm:spPr/>
    </dgm:pt>
    <dgm:pt modelId="{18ED8A79-7061-480E-A1B8-896883E311E0}" type="pres">
      <dgm:prSet presAssocID="{A1AA3409-5539-4CC1-8238-68166D4CC95D}" presName="parentText" presStyleLbl="node1" presStyleIdx="0" presStyleCnt="3">
        <dgm:presLayoutVars>
          <dgm:chMax val="0"/>
          <dgm:bulletEnabled val="1"/>
        </dgm:presLayoutVars>
      </dgm:prSet>
      <dgm:spPr/>
    </dgm:pt>
    <dgm:pt modelId="{2B81F8E5-6708-4D66-843E-E71D4668E775}" type="pres">
      <dgm:prSet presAssocID="{A1AA3409-5539-4CC1-8238-68166D4CC95D}" presName="childText" presStyleLbl="revTx" presStyleIdx="0" presStyleCnt="1">
        <dgm:presLayoutVars>
          <dgm:bulletEnabled val="1"/>
        </dgm:presLayoutVars>
      </dgm:prSet>
      <dgm:spPr/>
    </dgm:pt>
    <dgm:pt modelId="{91574B35-DB4F-4CB8-A7E9-78800A1168C5}" type="pres">
      <dgm:prSet presAssocID="{5C3F28E7-FF12-483A-88B3-64AEBFE5C80B}" presName="parentText" presStyleLbl="node1" presStyleIdx="1" presStyleCnt="3">
        <dgm:presLayoutVars>
          <dgm:chMax val="0"/>
          <dgm:bulletEnabled val="1"/>
        </dgm:presLayoutVars>
      </dgm:prSet>
      <dgm:spPr/>
    </dgm:pt>
    <dgm:pt modelId="{E5061F94-27E5-47D3-8593-95E876AD23C4}" type="pres">
      <dgm:prSet presAssocID="{F74A686E-DD0C-4182-BE30-0971B7E030A1}" presName="spacer" presStyleCnt="0"/>
      <dgm:spPr/>
    </dgm:pt>
    <dgm:pt modelId="{E3F8BEE6-6F4C-470D-8ADF-7EF674858663}" type="pres">
      <dgm:prSet presAssocID="{E50F9C7D-C38E-4F70-B729-3D80A98E7E5A}" presName="parentText" presStyleLbl="node1" presStyleIdx="2" presStyleCnt="3">
        <dgm:presLayoutVars>
          <dgm:chMax val="0"/>
          <dgm:bulletEnabled val="1"/>
        </dgm:presLayoutVars>
      </dgm:prSet>
      <dgm:spPr/>
    </dgm:pt>
  </dgm:ptLst>
  <dgm:cxnLst>
    <dgm:cxn modelId="{0C5EE70C-BE74-4F15-B740-6A5225063D01}" srcId="{A1AA3409-5539-4CC1-8238-68166D4CC95D}" destId="{9A4BA141-A8A5-4248-8F24-4A3B1104402F}" srcOrd="1" destOrd="0" parTransId="{5AE0AE83-FC1D-47DE-A547-1B9A8F9E748C}" sibTransId="{F356FF72-0D0D-42A2-8A1D-8BDC9C85EC3E}"/>
    <dgm:cxn modelId="{BE0DC435-C854-4DDF-8C85-92033C50DD4E}" type="presOf" srcId="{A1AA3409-5539-4CC1-8238-68166D4CC95D}" destId="{18ED8A79-7061-480E-A1B8-896883E311E0}" srcOrd="0" destOrd="0" presId="urn:microsoft.com/office/officeart/2005/8/layout/vList2"/>
    <dgm:cxn modelId="{E1499740-8007-4F8C-AA6C-8081BC34643A}" type="presOf" srcId="{E50F9C7D-C38E-4F70-B729-3D80A98E7E5A}" destId="{E3F8BEE6-6F4C-470D-8ADF-7EF674858663}" srcOrd="0" destOrd="0" presId="urn:microsoft.com/office/officeart/2005/8/layout/vList2"/>
    <dgm:cxn modelId="{9322E362-8CCF-4059-8F56-E3E1BEA03207}" srcId="{3260D2E0-3A56-40B5-9B11-FA0AFDB26E8A}" destId="{5C3F28E7-FF12-483A-88B3-64AEBFE5C80B}" srcOrd="1" destOrd="0" parTransId="{3581D400-306B-4536-A5AC-58D200055210}" sibTransId="{F74A686E-DD0C-4182-BE30-0971B7E030A1}"/>
    <dgm:cxn modelId="{FA60F579-41B3-4F70-814F-15860A8B73CC}" type="presOf" srcId="{5C3F28E7-FF12-483A-88B3-64AEBFE5C80B}" destId="{91574B35-DB4F-4CB8-A7E9-78800A1168C5}" srcOrd="0" destOrd="0" presId="urn:microsoft.com/office/officeart/2005/8/layout/vList2"/>
    <dgm:cxn modelId="{D7AB3188-D819-43FE-82BA-6D4428FB5B3F}" srcId="{3260D2E0-3A56-40B5-9B11-FA0AFDB26E8A}" destId="{E50F9C7D-C38E-4F70-B729-3D80A98E7E5A}" srcOrd="2" destOrd="0" parTransId="{B6A50D74-3AD5-462B-9BD9-C71F2A73532E}" sibTransId="{3404CD5E-C6F3-4496-9E06-CED5FCBFA659}"/>
    <dgm:cxn modelId="{2936E18B-8C11-4036-BD20-2236B1381065}" type="presOf" srcId="{3260D2E0-3A56-40B5-9B11-FA0AFDB26E8A}" destId="{FE3D041C-B2C7-4CD0-91DA-E1EC85EC9881}" srcOrd="0" destOrd="0" presId="urn:microsoft.com/office/officeart/2005/8/layout/vList2"/>
    <dgm:cxn modelId="{BEE7C492-6A77-4D0C-B5FE-954554B08199}" type="presOf" srcId="{9A4BA141-A8A5-4248-8F24-4A3B1104402F}" destId="{2B81F8E5-6708-4D66-843E-E71D4668E775}" srcOrd="0" destOrd="1" presId="urn:microsoft.com/office/officeart/2005/8/layout/vList2"/>
    <dgm:cxn modelId="{E5273EC6-E127-4328-ABC8-75065C46D091}" srcId="{A1AA3409-5539-4CC1-8238-68166D4CC95D}" destId="{7A88C40C-41CD-4A41-8252-73EAFA3D9BB7}" srcOrd="0" destOrd="0" parTransId="{CFDD8B63-A94F-4E7E-ABA4-011DE5432702}" sibTransId="{E8102CCB-9F53-476C-92B8-5033E6EBF112}"/>
    <dgm:cxn modelId="{C7616DD6-79CC-4CCA-89AF-06D80BC6B949}" srcId="{3260D2E0-3A56-40B5-9B11-FA0AFDB26E8A}" destId="{A1AA3409-5539-4CC1-8238-68166D4CC95D}" srcOrd="0" destOrd="0" parTransId="{8743D73E-0AC6-4F09-9F60-DC6A54364C8D}" sibTransId="{17D5DB7A-5F06-41E2-BFDF-F7B5E8F8905D}"/>
    <dgm:cxn modelId="{AB4579F7-D77A-4BB9-A648-6B47E9A3EED2}" type="presOf" srcId="{7A88C40C-41CD-4A41-8252-73EAFA3D9BB7}" destId="{2B81F8E5-6708-4D66-843E-E71D4668E775}" srcOrd="0" destOrd="0" presId="urn:microsoft.com/office/officeart/2005/8/layout/vList2"/>
    <dgm:cxn modelId="{F1FEF40D-0C06-4F06-A626-10090FE4F372}" type="presParOf" srcId="{FE3D041C-B2C7-4CD0-91DA-E1EC85EC9881}" destId="{18ED8A79-7061-480E-A1B8-896883E311E0}" srcOrd="0" destOrd="0" presId="urn:microsoft.com/office/officeart/2005/8/layout/vList2"/>
    <dgm:cxn modelId="{86B7CDD8-7CCD-4BBD-AEEA-4BB1D657079B}" type="presParOf" srcId="{FE3D041C-B2C7-4CD0-91DA-E1EC85EC9881}" destId="{2B81F8E5-6708-4D66-843E-E71D4668E775}" srcOrd="1" destOrd="0" presId="urn:microsoft.com/office/officeart/2005/8/layout/vList2"/>
    <dgm:cxn modelId="{6939591A-B43E-452E-A168-6FD6EBB5897F}" type="presParOf" srcId="{FE3D041C-B2C7-4CD0-91DA-E1EC85EC9881}" destId="{91574B35-DB4F-4CB8-A7E9-78800A1168C5}" srcOrd="2" destOrd="0" presId="urn:microsoft.com/office/officeart/2005/8/layout/vList2"/>
    <dgm:cxn modelId="{8C2A3492-5A61-4C0A-8CB1-96DCA3B4565F}" type="presParOf" srcId="{FE3D041C-B2C7-4CD0-91DA-E1EC85EC9881}" destId="{E5061F94-27E5-47D3-8593-95E876AD23C4}" srcOrd="3" destOrd="0" presId="urn:microsoft.com/office/officeart/2005/8/layout/vList2"/>
    <dgm:cxn modelId="{20B2C1B9-33D5-4DA1-A6DE-45DB77BC7F17}" type="presParOf" srcId="{FE3D041C-B2C7-4CD0-91DA-E1EC85EC9881}" destId="{E3F8BEE6-6F4C-470D-8ADF-7EF674858663}" srcOrd="4" destOrd="0" presId="urn:microsoft.com/office/officeart/2005/8/layout/vList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048FD0B1-97F5-4B83-9419-748DA8F82830}" type="doc">
      <dgm:prSet loTypeId="urn:microsoft.com/office/officeart/2005/8/layout/vList2" loCatId="list" qsTypeId="urn:microsoft.com/office/officeart/2005/8/quickstyle/simple1" qsCatId="simple" csTypeId="urn:microsoft.com/office/officeart/2005/8/colors/accent1_2" csCatId="accent1"/>
      <dgm:spPr/>
      <dgm:t>
        <a:bodyPr/>
        <a:lstStyle/>
        <a:p>
          <a:endParaRPr lang="en-US"/>
        </a:p>
      </dgm:t>
    </dgm:pt>
    <dgm:pt modelId="{7FF99EC9-E4D6-4A75-A45B-35CF40140F3D}">
      <dgm:prSet/>
      <dgm:spPr/>
      <dgm:t>
        <a:bodyPr/>
        <a:lstStyle/>
        <a:p>
          <a:r>
            <a:rPr lang="en-US" b="1"/>
            <a:t>Meetings are Individualized!</a:t>
          </a:r>
          <a:endParaRPr lang="en-US"/>
        </a:p>
      </dgm:t>
    </dgm:pt>
    <dgm:pt modelId="{5FD20635-28B2-448E-AF31-C88DDC235654}" type="parTrans" cxnId="{0A417106-4BDA-49CC-BE8E-2A7421F0D402}">
      <dgm:prSet/>
      <dgm:spPr/>
      <dgm:t>
        <a:bodyPr/>
        <a:lstStyle/>
        <a:p>
          <a:endParaRPr lang="en-US"/>
        </a:p>
      </dgm:t>
    </dgm:pt>
    <dgm:pt modelId="{BAF9C082-5FF1-4F61-B10A-97594D3B2C0E}" type="sibTrans" cxnId="{0A417106-4BDA-49CC-BE8E-2A7421F0D402}">
      <dgm:prSet/>
      <dgm:spPr/>
      <dgm:t>
        <a:bodyPr/>
        <a:lstStyle/>
        <a:p>
          <a:endParaRPr lang="en-US"/>
        </a:p>
      </dgm:t>
    </dgm:pt>
    <dgm:pt modelId="{E67EE68B-3411-46B4-8999-703BA7FEB3FC}">
      <dgm:prSet/>
      <dgm:spPr/>
      <dgm:t>
        <a:bodyPr/>
        <a:lstStyle/>
        <a:p>
          <a:pPr rtl="0"/>
          <a:r>
            <a:rPr lang="en-US">
              <a:latin typeface="Calibri Light" panose="020F0302020204030204"/>
            </a:rPr>
            <a:t>Unique </a:t>
          </a:r>
          <a:r>
            <a:rPr lang="en-US"/>
            <a:t>Future Plans</a:t>
          </a:r>
        </a:p>
      </dgm:t>
    </dgm:pt>
    <dgm:pt modelId="{E7B710E6-5020-47DD-BD0A-1C0B32584FD3}" type="parTrans" cxnId="{D47F289A-D1AB-411D-8B43-27E0C713023D}">
      <dgm:prSet/>
      <dgm:spPr/>
      <dgm:t>
        <a:bodyPr/>
        <a:lstStyle/>
        <a:p>
          <a:endParaRPr lang="en-US"/>
        </a:p>
      </dgm:t>
    </dgm:pt>
    <dgm:pt modelId="{B67AF8E4-1001-4935-A839-9381843224EB}" type="sibTrans" cxnId="{D47F289A-D1AB-411D-8B43-27E0C713023D}">
      <dgm:prSet/>
      <dgm:spPr/>
      <dgm:t>
        <a:bodyPr/>
        <a:lstStyle/>
        <a:p>
          <a:endParaRPr lang="en-US"/>
        </a:p>
      </dgm:t>
    </dgm:pt>
    <dgm:pt modelId="{63D94697-8A9A-4AB9-9A01-F2F84EA386BD}">
      <dgm:prSet/>
      <dgm:spPr/>
      <dgm:t>
        <a:bodyPr/>
        <a:lstStyle/>
        <a:p>
          <a:pPr rtl="0"/>
          <a:r>
            <a:rPr lang="en-US">
              <a:latin typeface="Calibri Light" panose="020F0302020204030204"/>
            </a:rPr>
            <a:t>Ready </a:t>
          </a:r>
          <a:r>
            <a:rPr lang="en-US"/>
            <a:t>to explore at different times</a:t>
          </a:r>
        </a:p>
      </dgm:t>
    </dgm:pt>
    <dgm:pt modelId="{765648D2-322B-43C8-9702-3242E066F279}" type="parTrans" cxnId="{A22C51EA-181F-4455-ADFF-9613049ABB03}">
      <dgm:prSet/>
      <dgm:spPr/>
      <dgm:t>
        <a:bodyPr/>
        <a:lstStyle/>
        <a:p>
          <a:endParaRPr lang="en-US"/>
        </a:p>
      </dgm:t>
    </dgm:pt>
    <dgm:pt modelId="{6F2C46C5-0A93-4D73-973B-B0D6EA06E64C}" type="sibTrans" cxnId="{A22C51EA-181F-4455-ADFF-9613049ABB03}">
      <dgm:prSet/>
      <dgm:spPr/>
      <dgm:t>
        <a:bodyPr/>
        <a:lstStyle/>
        <a:p>
          <a:endParaRPr lang="en-US"/>
        </a:p>
      </dgm:t>
    </dgm:pt>
    <dgm:pt modelId="{199081EE-D4FA-434A-9CC7-7E63366604CD}">
      <dgm:prSet/>
      <dgm:spPr/>
      <dgm:t>
        <a:bodyPr/>
        <a:lstStyle/>
        <a:p>
          <a:r>
            <a:rPr lang="en-US"/>
            <a:t>Many need help and direction exploring</a:t>
          </a:r>
        </a:p>
      </dgm:t>
    </dgm:pt>
    <dgm:pt modelId="{847DA344-475A-4AF5-AB66-346DAD7121B3}" type="parTrans" cxnId="{639F1DFE-1934-4A56-8E8E-7C1601962581}">
      <dgm:prSet/>
      <dgm:spPr/>
      <dgm:t>
        <a:bodyPr/>
        <a:lstStyle/>
        <a:p>
          <a:endParaRPr lang="en-US"/>
        </a:p>
      </dgm:t>
    </dgm:pt>
    <dgm:pt modelId="{737E960D-2476-4C5A-83EA-CE122BD4B2C9}" type="sibTrans" cxnId="{639F1DFE-1934-4A56-8E8E-7C1601962581}">
      <dgm:prSet/>
      <dgm:spPr/>
      <dgm:t>
        <a:bodyPr/>
        <a:lstStyle/>
        <a:p>
          <a:endParaRPr lang="en-US"/>
        </a:p>
      </dgm:t>
    </dgm:pt>
    <dgm:pt modelId="{59663E09-BEBD-425B-AA19-10314C9B83B9}" type="pres">
      <dgm:prSet presAssocID="{048FD0B1-97F5-4B83-9419-748DA8F82830}" presName="linear" presStyleCnt="0">
        <dgm:presLayoutVars>
          <dgm:animLvl val="lvl"/>
          <dgm:resizeHandles val="exact"/>
        </dgm:presLayoutVars>
      </dgm:prSet>
      <dgm:spPr/>
    </dgm:pt>
    <dgm:pt modelId="{8BAF4B74-4EE6-4006-AFEC-A1895074F9BD}" type="pres">
      <dgm:prSet presAssocID="{7FF99EC9-E4D6-4A75-A45B-35CF40140F3D}" presName="parentText" presStyleLbl="node1" presStyleIdx="0" presStyleCnt="1">
        <dgm:presLayoutVars>
          <dgm:chMax val="0"/>
          <dgm:bulletEnabled val="1"/>
        </dgm:presLayoutVars>
      </dgm:prSet>
      <dgm:spPr/>
    </dgm:pt>
    <dgm:pt modelId="{D49E7FF4-0BF5-4E64-9ECF-52EE9840F93E}" type="pres">
      <dgm:prSet presAssocID="{7FF99EC9-E4D6-4A75-A45B-35CF40140F3D}" presName="childText" presStyleLbl="revTx" presStyleIdx="0" presStyleCnt="1">
        <dgm:presLayoutVars>
          <dgm:bulletEnabled val="1"/>
        </dgm:presLayoutVars>
      </dgm:prSet>
      <dgm:spPr/>
    </dgm:pt>
  </dgm:ptLst>
  <dgm:cxnLst>
    <dgm:cxn modelId="{0A417106-4BDA-49CC-BE8E-2A7421F0D402}" srcId="{048FD0B1-97F5-4B83-9419-748DA8F82830}" destId="{7FF99EC9-E4D6-4A75-A45B-35CF40140F3D}" srcOrd="0" destOrd="0" parTransId="{5FD20635-28B2-448E-AF31-C88DDC235654}" sibTransId="{BAF9C082-5FF1-4F61-B10A-97594D3B2C0E}"/>
    <dgm:cxn modelId="{9101F16E-D13D-4A91-A8AD-2D5840F8B1D2}" type="presOf" srcId="{7FF99EC9-E4D6-4A75-A45B-35CF40140F3D}" destId="{8BAF4B74-4EE6-4006-AFEC-A1895074F9BD}" srcOrd="0" destOrd="0" presId="urn:microsoft.com/office/officeart/2005/8/layout/vList2"/>
    <dgm:cxn modelId="{D47F289A-D1AB-411D-8B43-27E0C713023D}" srcId="{7FF99EC9-E4D6-4A75-A45B-35CF40140F3D}" destId="{E67EE68B-3411-46B4-8999-703BA7FEB3FC}" srcOrd="0" destOrd="0" parTransId="{E7B710E6-5020-47DD-BD0A-1C0B32584FD3}" sibTransId="{B67AF8E4-1001-4935-A839-9381843224EB}"/>
    <dgm:cxn modelId="{5355CFB4-B2C2-4864-B890-F08FC206A108}" type="presOf" srcId="{63D94697-8A9A-4AB9-9A01-F2F84EA386BD}" destId="{D49E7FF4-0BF5-4E64-9ECF-52EE9840F93E}" srcOrd="0" destOrd="1" presId="urn:microsoft.com/office/officeart/2005/8/layout/vList2"/>
    <dgm:cxn modelId="{C8174CE1-D3B0-4240-9125-F947E4A0EEF6}" type="presOf" srcId="{199081EE-D4FA-434A-9CC7-7E63366604CD}" destId="{D49E7FF4-0BF5-4E64-9ECF-52EE9840F93E}" srcOrd="0" destOrd="2" presId="urn:microsoft.com/office/officeart/2005/8/layout/vList2"/>
    <dgm:cxn modelId="{E6BBB8E1-0367-49E7-855F-1E05D133D22F}" type="presOf" srcId="{048FD0B1-97F5-4B83-9419-748DA8F82830}" destId="{59663E09-BEBD-425B-AA19-10314C9B83B9}" srcOrd="0" destOrd="0" presId="urn:microsoft.com/office/officeart/2005/8/layout/vList2"/>
    <dgm:cxn modelId="{A22C51EA-181F-4455-ADFF-9613049ABB03}" srcId="{7FF99EC9-E4D6-4A75-A45B-35CF40140F3D}" destId="{63D94697-8A9A-4AB9-9A01-F2F84EA386BD}" srcOrd="1" destOrd="0" parTransId="{765648D2-322B-43C8-9702-3242E066F279}" sibTransId="{6F2C46C5-0A93-4D73-973B-B0D6EA06E64C}"/>
    <dgm:cxn modelId="{824034FC-1D56-47B9-876D-C3C887AE19B0}" type="presOf" srcId="{E67EE68B-3411-46B4-8999-703BA7FEB3FC}" destId="{D49E7FF4-0BF5-4E64-9ECF-52EE9840F93E}" srcOrd="0" destOrd="0" presId="urn:microsoft.com/office/officeart/2005/8/layout/vList2"/>
    <dgm:cxn modelId="{639F1DFE-1934-4A56-8E8E-7C1601962581}" srcId="{7FF99EC9-E4D6-4A75-A45B-35CF40140F3D}" destId="{199081EE-D4FA-434A-9CC7-7E63366604CD}" srcOrd="2" destOrd="0" parTransId="{847DA344-475A-4AF5-AB66-346DAD7121B3}" sibTransId="{737E960D-2476-4C5A-83EA-CE122BD4B2C9}"/>
    <dgm:cxn modelId="{9C32E903-29B3-42C2-A317-C37EF1E76EC1}" type="presParOf" srcId="{59663E09-BEBD-425B-AA19-10314C9B83B9}" destId="{8BAF4B74-4EE6-4006-AFEC-A1895074F9BD}" srcOrd="0" destOrd="0" presId="urn:microsoft.com/office/officeart/2005/8/layout/vList2"/>
    <dgm:cxn modelId="{6BB72698-9275-462C-93FA-FD88B5FF6F18}" type="presParOf" srcId="{59663E09-BEBD-425B-AA19-10314C9B83B9}" destId="{D49E7FF4-0BF5-4E64-9ECF-52EE9840F93E}" srcOrd="1" destOrd="0" presId="urn:microsoft.com/office/officeart/2005/8/layout/vList2"/>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A0190F02-7625-4B10-8303-CD5D26B978B8}" type="doc">
      <dgm:prSet loTypeId="urn:microsoft.com/office/officeart/2018/2/layout/IconVerticalSolidList" loCatId="icon" qsTypeId="urn:microsoft.com/office/officeart/2005/8/quickstyle/simple1" qsCatId="simple" csTypeId="urn:microsoft.com/office/officeart/2018/5/colors/Iconchunking_neutralbg_colorful1" csCatId="colorful" phldr="1"/>
      <dgm:spPr/>
      <dgm:t>
        <a:bodyPr/>
        <a:lstStyle/>
        <a:p>
          <a:endParaRPr lang="en-US"/>
        </a:p>
      </dgm:t>
    </dgm:pt>
    <dgm:pt modelId="{B2EA6913-22C1-4690-A0DE-20A83B1A7068}">
      <dgm:prSet/>
      <dgm:spPr/>
      <dgm:t>
        <a:bodyPr/>
        <a:lstStyle/>
        <a:p>
          <a:pPr rtl="0">
            <a:lnSpc>
              <a:spcPct val="100000"/>
            </a:lnSpc>
          </a:pPr>
          <a:r>
            <a:rPr lang="en-US">
              <a:latin typeface="Gill Sans Nova"/>
            </a:rPr>
            <a:t>March</a:t>
          </a:r>
          <a:r>
            <a:rPr lang="en-US"/>
            <a:t> through</a:t>
          </a:r>
          <a:r>
            <a:rPr lang="en-US">
              <a:latin typeface="Gill Sans Nova"/>
            </a:rPr>
            <a:t> early May through</a:t>
          </a:r>
          <a:r>
            <a:rPr lang="en-US">
              <a:latin typeface="Calibri Light" panose="020F0302020204030204"/>
            </a:rPr>
            <a:t> Calendly link posted on Google Classroom</a:t>
          </a:r>
          <a:endParaRPr lang="en-US"/>
        </a:p>
      </dgm:t>
    </dgm:pt>
    <dgm:pt modelId="{A4D1B845-C4E6-488B-97DA-51CA22BCCDF3}" type="parTrans" cxnId="{D68C14D3-73DE-40AA-A628-F5F53DEDE121}">
      <dgm:prSet/>
      <dgm:spPr/>
      <dgm:t>
        <a:bodyPr/>
        <a:lstStyle/>
        <a:p>
          <a:endParaRPr lang="en-US"/>
        </a:p>
      </dgm:t>
    </dgm:pt>
    <dgm:pt modelId="{3F1D81CE-C359-4051-B4BE-09153F6B3458}" type="sibTrans" cxnId="{D68C14D3-73DE-40AA-A628-F5F53DEDE121}">
      <dgm:prSet/>
      <dgm:spPr/>
      <dgm:t>
        <a:bodyPr/>
        <a:lstStyle/>
        <a:p>
          <a:endParaRPr lang="en-US"/>
        </a:p>
      </dgm:t>
    </dgm:pt>
    <dgm:pt modelId="{8B15D17C-E899-4C64-B2DA-4449E5AD31C7}">
      <dgm:prSet/>
      <dgm:spPr/>
      <dgm:t>
        <a:bodyPr/>
        <a:lstStyle/>
        <a:p>
          <a:pPr>
            <a:lnSpc>
              <a:spcPct val="100000"/>
            </a:lnSpc>
          </a:pPr>
          <a:r>
            <a:rPr lang="en-US"/>
            <a:t>We welcome parents</a:t>
          </a:r>
          <a:r>
            <a:rPr lang="en-US">
              <a:latin typeface="Calibri Light" panose="020F0302020204030204"/>
            </a:rPr>
            <a:t>/guardians</a:t>
          </a:r>
          <a:r>
            <a:rPr lang="en-US"/>
            <a:t> to join via phone/zoom if </a:t>
          </a:r>
          <a:r>
            <a:rPr lang="en-US">
              <a:latin typeface="Calibri Light" panose="020F0302020204030204"/>
            </a:rPr>
            <a:t>they </a:t>
          </a:r>
          <a:r>
            <a:rPr lang="en-US"/>
            <a:t>are able to!</a:t>
          </a:r>
        </a:p>
      </dgm:t>
    </dgm:pt>
    <dgm:pt modelId="{7DF962A2-07A9-4DED-A747-1F09A48C0C30}" type="parTrans" cxnId="{C674428D-AA75-423D-9CA8-82DDB1C97DBB}">
      <dgm:prSet/>
      <dgm:spPr/>
      <dgm:t>
        <a:bodyPr/>
        <a:lstStyle/>
        <a:p>
          <a:endParaRPr lang="en-US"/>
        </a:p>
      </dgm:t>
    </dgm:pt>
    <dgm:pt modelId="{F303BEE3-9B1D-4011-AE34-EE145D0E1FEE}" type="sibTrans" cxnId="{C674428D-AA75-423D-9CA8-82DDB1C97DBB}">
      <dgm:prSet/>
      <dgm:spPr/>
      <dgm:t>
        <a:bodyPr/>
        <a:lstStyle/>
        <a:p>
          <a:endParaRPr lang="en-US"/>
        </a:p>
      </dgm:t>
    </dgm:pt>
    <dgm:pt modelId="{2521B30E-1073-4E88-A27A-2D35D9D5FEA3}" type="pres">
      <dgm:prSet presAssocID="{A0190F02-7625-4B10-8303-CD5D26B978B8}" presName="root" presStyleCnt="0">
        <dgm:presLayoutVars>
          <dgm:dir/>
          <dgm:resizeHandles val="exact"/>
        </dgm:presLayoutVars>
      </dgm:prSet>
      <dgm:spPr/>
    </dgm:pt>
    <dgm:pt modelId="{7BF5A593-9A13-4FFE-9F9C-F87CA03F13DB}" type="pres">
      <dgm:prSet presAssocID="{B2EA6913-22C1-4690-A0DE-20A83B1A7068}" presName="compNode" presStyleCnt="0"/>
      <dgm:spPr/>
    </dgm:pt>
    <dgm:pt modelId="{4B37494A-C964-4184-BD96-ED545011F230}" type="pres">
      <dgm:prSet presAssocID="{B2EA6913-22C1-4690-A0DE-20A83B1A7068}" presName="bgRect" presStyleLbl="bgShp" presStyleIdx="0" presStyleCnt="2"/>
      <dgm:spPr>
        <a:solidFill>
          <a:schemeClr val="accent1"/>
        </a:solidFill>
      </dgm:spPr>
    </dgm:pt>
    <dgm:pt modelId="{347FA86A-D904-40CE-BE16-19EF723063E4}" type="pres">
      <dgm:prSet presAssocID="{B2EA6913-22C1-4690-A0DE-20A83B1A7068}" presName="iconRect" presStyleLbl="node1" presStyleIdx="0" presStyleCnt="2"/>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Daily Calendar"/>
        </a:ext>
      </dgm:extLst>
    </dgm:pt>
    <dgm:pt modelId="{1D393D48-36CD-4827-9E8E-59FC95A41127}" type="pres">
      <dgm:prSet presAssocID="{B2EA6913-22C1-4690-A0DE-20A83B1A7068}" presName="spaceRect" presStyleCnt="0"/>
      <dgm:spPr/>
    </dgm:pt>
    <dgm:pt modelId="{EC9CA8E0-615F-436D-AEDE-4667F937D608}" type="pres">
      <dgm:prSet presAssocID="{B2EA6913-22C1-4690-A0DE-20A83B1A7068}" presName="parTx" presStyleLbl="revTx" presStyleIdx="0" presStyleCnt="2">
        <dgm:presLayoutVars>
          <dgm:chMax val="0"/>
          <dgm:chPref val="0"/>
        </dgm:presLayoutVars>
      </dgm:prSet>
      <dgm:spPr/>
    </dgm:pt>
    <dgm:pt modelId="{F6F21C50-62FB-4E0B-8035-A26094E26D62}" type="pres">
      <dgm:prSet presAssocID="{3F1D81CE-C359-4051-B4BE-09153F6B3458}" presName="sibTrans" presStyleCnt="0"/>
      <dgm:spPr/>
    </dgm:pt>
    <dgm:pt modelId="{93252C41-026D-49DA-9CD4-698E7D734FBB}" type="pres">
      <dgm:prSet presAssocID="{8B15D17C-E899-4C64-B2DA-4449E5AD31C7}" presName="compNode" presStyleCnt="0"/>
      <dgm:spPr/>
    </dgm:pt>
    <dgm:pt modelId="{97DFE002-A148-4D59-AC4A-7031FF29FD74}" type="pres">
      <dgm:prSet presAssocID="{8B15D17C-E899-4C64-B2DA-4449E5AD31C7}" presName="bgRect" presStyleLbl="bgShp" presStyleIdx="1" presStyleCnt="2"/>
      <dgm:spPr>
        <a:solidFill>
          <a:schemeClr val="accent1"/>
        </a:solidFill>
      </dgm:spPr>
    </dgm:pt>
    <dgm:pt modelId="{3E12F522-E8C1-4CF2-AF18-494C144E4B23}" type="pres">
      <dgm:prSet presAssocID="{8B15D17C-E899-4C64-B2DA-4449E5AD31C7}" presName="iconRect" presStyleLbl="node1" presStyleIdx="1" presStyleCnt="2"/>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Zoom In"/>
        </a:ext>
      </dgm:extLst>
    </dgm:pt>
    <dgm:pt modelId="{86D001A6-7F1F-4E89-A9C5-D1FADA943B66}" type="pres">
      <dgm:prSet presAssocID="{8B15D17C-E899-4C64-B2DA-4449E5AD31C7}" presName="spaceRect" presStyleCnt="0"/>
      <dgm:spPr/>
    </dgm:pt>
    <dgm:pt modelId="{EC1C0E6A-AC01-4E41-86DE-2EEA2DAEDA42}" type="pres">
      <dgm:prSet presAssocID="{8B15D17C-E899-4C64-B2DA-4449E5AD31C7}" presName="parTx" presStyleLbl="revTx" presStyleIdx="1" presStyleCnt="2">
        <dgm:presLayoutVars>
          <dgm:chMax val="0"/>
          <dgm:chPref val="0"/>
        </dgm:presLayoutVars>
      </dgm:prSet>
      <dgm:spPr/>
    </dgm:pt>
  </dgm:ptLst>
  <dgm:cxnLst>
    <dgm:cxn modelId="{916AA030-61E1-4D12-B4E3-1A9FA976A406}" type="presOf" srcId="{8B15D17C-E899-4C64-B2DA-4449E5AD31C7}" destId="{EC1C0E6A-AC01-4E41-86DE-2EEA2DAEDA42}" srcOrd="0" destOrd="0" presId="urn:microsoft.com/office/officeart/2018/2/layout/IconVerticalSolidList"/>
    <dgm:cxn modelId="{2C09AE48-5968-4F46-B80C-100614BDD00B}" type="presOf" srcId="{B2EA6913-22C1-4690-A0DE-20A83B1A7068}" destId="{EC9CA8E0-615F-436D-AEDE-4667F937D608}" srcOrd="0" destOrd="0" presId="urn:microsoft.com/office/officeart/2018/2/layout/IconVerticalSolidList"/>
    <dgm:cxn modelId="{5D94964B-652A-4F87-817D-012BD381B8CF}" type="presOf" srcId="{A0190F02-7625-4B10-8303-CD5D26B978B8}" destId="{2521B30E-1073-4E88-A27A-2D35D9D5FEA3}" srcOrd="0" destOrd="0" presId="urn:microsoft.com/office/officeart/2018/2/layout/IconVerticalSolidList"/>
    <dgm:cxn modelId="{C674428D-AA75-423D-9CA8-82DDB1C97DBB}" srcId="{A0190F02-7625-4B10-8303-CD5D26B978B8}" destId="{8B15D17C-E899-4C64-B2DA-4449E5AD31C7}" srcOrd="1" destOrd="0" parTransId="{7DF962A2-07A9-4DED-A747-1F09A48C0C30}" sibTransId="{F303BEE3-9B1D-4011-AE34-EE145D0E1FEE}"/>
    <dgm:cxn modelId="{D68C14D3-73DE-40AA-A628-F5F53DEDE121}" srcId="{A0190F02-7625-4B10-8303-CD5D26B978B8}" destId="{B2EA6913-22C1-4690-A0DE-20A83B1A7068}" srcOrd="0" destOrd="0" parTransId="{A4D1B845-C4E6-488B-97DA-51CA22BCCDF3}" sibTransId="{3F1D81CE-C359-4051-B4BE-09153F6B3458}"/>
    <dgm:cxn modelId="{DF1A83B4-CDAF-44D6-AD3F-34F3BBF6606C}" type="presParOf" srcId="{2521B30E-1073-4E88-A27A-2D35D9D5FEA3}" destId="{7BF5A593-9A13-4FFE-9F9C-F87CA03F13DB}" srcOrd="0" destOrd="0" presId="urn:microsoft.com/office/officeart/2018/2/layout/IconVerticalSolidList"/>
    <dgm:cxn modelId="{2A61412D-8693-4AB7-BA59-0D695CEDE2BA}" type="presParOf" srcId="{7BF5A593-9A13-4FFE-9F9C-F87CA03F13DB}" destId="{4B37494A-C964-4184-BD96-ED545011F230}" srcOrd="0" destOrd="0" presId="urn:microsoft.com/office/officeart/2018/2/layout/IconVerticalSolidList"/>
    <dgm:cxn modelId="{670C7643-7E14-46BD-A1A7-BEF97923587F}" type="presParOf" srcId="{7BF5A593-9A13-4FFE-9F9C-F87CA03F13DB}" destId="{347FA86A-D904-40CE-BE16-19EF723063E4}" srcOrd="1" destOrd="0" presId="urn:microsoft.com/office/officeart/2018/2/layout/IconVerticalSolidList"/>
    <dgm:cxn modelId="{D76F61A3-0C52-43F5-97E8-002E3628C9F1}" type="presParOf" srcId="{7BF5A593-9A13-4FFE-9F9C-F87CA03F13DB}" destId="{1D393D48-36CD-4827-9E8E-59FC95A41127}" srcOrd="2" destOrd="0" presId="urn:microsoft.com/office/officeart/2018/2/layout/IconVerticalSolidList"/>
    <dgm:cxn modelId="{3F5135A1-1D76-474A-BBFB-466BAEB955E4}" type="presParOf" srcId="{7BF5A593-9A13-4FFE-9F9C-F87CA03F13DB}" destId="{EC9CA8E0-615F-436D-AEDE-4667F937D608}" srcOrd="3" destOrd="0" presId="urn:microsoft.com/office/officeart/2018/2/layout/IconVerticalSolidList"/>
    <dgm:cxn modelId="{B66AB4CF-6AFF-4E7A-83B9-28FB9864178D}" type="presParOf" srcId="{2521B30E-1073-4E88-A27A-2D35D9D5FEA3}" destId="{F6F21C50-62FB-4E0B-8035-A26094E26D62}" srcOrd="1" destOrd="0" presId="urn:microsoft.com/office/officeart/2018/2/layout/IconVerticalSolidList"/>
    <dgm:cxn modelId="{581F9340-22B6-4C71-A0DC-D60B879E2FBC}" type="presParOf" srcId="{2521B30E-1073-4E88-A27A-2D35D9D5FEA3}" destId="{93252C41-026D-49DA-9CD4-698E7D734FBB}" srcOrd="2" destOrd="0" presId="urn:microsoft.com/office/officeart/2018/2/layout/IconVerticalSolidList"/>
    <dgm:cxn modelId="{78E191A4-04A5-4FC5-9056-F769A6699F50}" type="presParOf" srcId="{93252C41-026D-49DA-9CD4-698E7D734FBB}" destId="{97DFE002-A148-4D59-AC4A-7031FF29FD74}" srcOrd="0" destOrd="0" presId="urn:microsoft.com/office/officeart/2018/2/layout/IconVerticalSolidList"/>
    <dgm:cxn modelId="{62D77DB1-DA6D-4523-B2EA-0E146C65C022}" type="presParOf" srcId="{93252C41-026D-49DA-9CD4-698E7D734FBB}" destId="{3E12F522-E8C1-4CF2-AF18-494C144E4B23}" srcOrd="1" destOrd="0" presId="urn:microsoft.com/office/officeart/2018/2/layout/IconVerticalSolidList"/>
    <dgm:cxn modelId="{0A79FA00-7000-4FD4-B3ED-F8F6E023E146}" type="presParOf" srcId="{93252C41-026D-49DA-9CD4-698E7D734FBB}" destId="{86D001A6-7F1F-4E89-A9C5-D1FADA943B66}" srcOrd="2" destOrd="0" presId="urn:microsoft.com/office/officeart/2018/2/layout/IconVerticalSolidList"/>
    <dgm:cxn modelId="{158BE671-B23E-41F2-8794-438FB0009E67}" type="presParOf" srcId="{93252C41-026D-49DA-9CD4-698E7D734FBB}" destId="{EC1C0E6A-AC01-4E41-86DE-2EEA2DAEDA42}"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4.xml><?xml version="1.0" encoding="utf-8"?>
<dgm:dataModel xmlns:dgm="http://schemas.openxmlformats.org/drawingml/2006/diagram" xmlns:a="http://schemas.openxmlformats.org/drawingml/2006/main">
  <dgm:ptLst>
    <dgm:pt modelId="{73E81F8B-CFFC-4D85-8DB9-40349E3D3169}" type="doc">
      <dgm:prSet loTypeId="urn:microsoft.com/office/officeart/2018/5/layout/IconCircleLabelList" loCatId="icon" qsTypeId="urn:microsoft.com/office/officeart/2005/8/quickstyle/simple1" qsCatId="simple" csTypeId="urn:microsoft.com/office/officeart/2018/5/colors/Iconchunking_neutralicon_colorful1" csCatId="colorful" phldr="1"/>
      <dgm:spPr/>
      <dgm:t>
        <a:bodyPr/>
        <a:lstStyle/>
        <a:p>
          <a:endParaRPr lang="en-US"/>
        </a:p>
      </dgm:t>
    </dgm:pt>
    <dgm:pt modelId="{29B1ADB3-949E-498E-AA9C-289646E4E535}">
      <dgm:prSet/>
      <dgm:spPr/>
      <dgm:t>
        <a:bodyPr/>
        <a:lstStyle/>
        <a:p>
          <a:pPr>
            <a:lnSpc>
              <a:spcPct val="100000"/>
            </a:lnSpc>
            <a:defRPr cap="all"/>
          </a:pPr>
          <a:r>
            <a:rPr lang="en-US"/>
            <a:t>Junior Year Checklist</a:t>
          </a:r>
        </a:p>
      </dgm:t>
    </dgm:pt>
    <dgm:pt modelId="{AD916821-CEB0-4C2C-B53F-1A8698685CE7}" type="parTrans" cxnId="{9A14A746-EA62-41A2-A4A8-CBA9D8EC80FA}">
      <dgm:prSet/>
      <dgm:spPr/>
      <dgm:t>
        <a:bodyPr/>
        <a:lstStyle/>
        <a:p>
          <a:endParaRPr lang="en-US"/>
        </a:p>
      </dgm:t>
    </dgm:pt>
    <dgm:pt modelId="{C9BDE881-B9C2-4E58-8C2F-83D2B5BC03CF}" type="sibTrans" cxnId="{9A14A746-EA62-41A2-A4A8-CBA9D8EC80FA}">
      <dgm:prSet/>
      <dgm:spPr/>
      <dgm:t>
        <a:bodyPr/>
        <a:lstStyle/>
        <a:p>
          <a:endParaRPr lang="en-US"/>
        </a:p>
      </dgm:t>
    </dgm:pt>
    <dgm:pt modelId="{7AD0BDE2-5AA6-4C7A-A829-3623BE6CC375}">
      <dgm:prSet/>
      <dgm:spPr/>
      <dgm:t>
        <a:bodyPr/>
        <a:lstStyle/>
        <a:p>
          <a:pPr>
            <a:lnSpc>
              <a:spcPct val="100000"/>
            </a:lnSpc>
            <a:defRPr cap="all"/>
          </a:pPr>
          <a:r>
            <a:rPr lang="en-US"/>
            <a:t>Transcript</a:t>
          </a:r>
        </a:p>
      </dgm:t>
    </dgm:pt>
    <dgm:pt modelId="{8CF2BE70-5EB3-461E-9AB6-1583241CE678}" type="parTrans" cxnId="{1627C4D1-A5F6-432C-91F3-23E407B0E772}">
      <dgm:prSet/>
      <dgm:spPr/>
      <dgm:t>
        <a:bodyPr/>
        <a:lstStyle/>
        <a:p>
          <a:endParaRPr lang="en-US"/>
        </a:p>
      </dgm:t>
    </dgm:pt>
    <dgm:pt modelId="{AD87AEDD-6CB5-45AC-8599-2D135EAA3CA2}" type="sibTrans" cxnId="{1627C4D1-A5F6-432C-91F3-23E407B0E772}">
      <dgm:prSet/>
      <dgm:spPr/>
      <dgm:t>
        <a:bodyPr/>
        <a:lstStyle/>
        <a:p>
          <a:endParaRPr lang="en-US"/>
        </a:p>
      </dgm:t>
    </dgm:pt>
    <dgm:pt modelId="{C0BA801B-A095-4DAF-A474-A236E1D71591}">
      <dgm:prSet/>
      <dgm:spPr/>
      <dgm:t>
        <a:bodyPr/>
        <a:lstStyle/>
        <a:p>
          <a:pPr>
            <a:lnSpc>
              <a:spcPct val="100000"/>
            </a:lnSpc>
            <a:defRPr cap="all"/>
          </a:pPr>
          <a:r>
            <a:rPr lang="en-US"/>
            <a:t>Common App Info</a:t>
          </a:r>
        </a:p>
      </dgm:t>
    </dgm:pt>
    <dgm:pt modelId="{449FE5C5-43FB-4508-93FF-0586906BC5E5}" type="parTrans" cxnId="{CB5D6A41-06B1-4327-92AF-2013EF5274EE}">
      <dgm:prSet/>
      <dgm:spPr/>
      <dgm:t>
        <a:bodyPr/>
        <a:lstStyle/>
        <a:p>
          <a:endParaRPr lang="en-US"/>
        </a:p>
      </dgm:t>
    </dgm:pt>
    <dgm:pt modelId="{902A0A98-BA15-4EC8-931B-D61FAC4CAA97}" type="sibTrans" cxnId="{CB5D6A41-06B1-4327-92AF-2013EF5274EE}">
      <dgm:prSet/>
      <dgm:spPr/>
      <dgm:t>
        <a:bodyPr/>
        <a:lstStyle/>
        <a:p>
          <a:endParaRPr lang="en-US"/>
        </a:p>
      </dgm:t>
    </dgm:pt>
    <dgm:pt modelId="{5F8CFF40-01E7-4384-85DE-1AA9740898B2}">
      <dgm:prSet/>
      <dgm:spPr/>
      <dgm:t>
        <a:bodyPr/>
        <a:lstStyle/>
        <a:p>
          <a:pPr>
            <a:lnSpc>
              <a:spcPct val="100000"/>
            </a:lnSpc>
            <a:defRPr cap="all"/>
          </a:pPr>
          <a:r>
            <a:rPr lang="en-US"/>
            <a:t>Letters of Rec – How to</a:t>
          </a:r>
        </a:p>
      </dgm:t>
    </dgm:pt>
    <dgm:pt modelId="{BB40CC40-A6D3-477D-9EBE-2F6FF15842AE}" type="parTrans" cxnId="{A12E764A-029B-4173-A526-C80BA54C5DB5}">
      <dgm:prSet/>
      <dgm:spPr/>
      <dgm:t>
        <a:bodyPr/>
        <a:lstStyle/>
        <a:p>
          <a:endParaRPr lang="en-US"/>
        </a:p>
      </dgm:t>
    </dgm:pt>
    <dgm:pt modelId="{6798245E-1986-4ACC-89B7-3E5BF1DB9DA5}" type="sibTrans" cxnId="{A12E764A-029B-4173-A526-C80BA54C5DB5}">
      <dgm:prSet/>
      <dgm:spPr/>
      <dgm:t>
        <a:bodyPr/>
        <a:lstStyle/>
        <a:p>
          <a:endParaRPr lang="en-US"/>
        </a:p>
      </dgm:t>
    </dgm:pt>
    <dgm:pt modelId="{91EFA010-02E8-40C9-B07F-2D06CBDE2ED3}">
      <dgm:prSet/>
      <dgm:spPr/>
      <dgm:t>
        <a:bodyPr/>
        <a:lstStyle/>
        <a:p>
          <a:pPr>
            <a:lnSpc>
              <a:spcPct val="100000"/>
            </a:lnSpc>
            <a:defRPr cap="all"/>
          </a:pPr>
          <a:r>
            <a:rPr lang="en-US"/>
            <a:t>College Search Chart</a:t>
          </a:r>
        </a:p>
      </dgm:t>
    </dgm:pt>
    <dgm:pt modelId="{3F9F344B-5994-4933-9B4C-8B936B034C14}" type="parTrans" cxnId="{668992EB-EADD-4EEF-8AEB-5784A79D1B05}">
      <dgm:prSet/>
      <dgm:spPr/>
      <dgm:t>
        <a:bodyPr/>
        <a:lstStyle/>
        <a:p>
          <a:endParaRPr lang="en-US"/>
        </a:p>
      </dgm:t>
    </dgm:pt>
    <dgm:pt modelId="{27604525-121F-4A9B-95A9-E4729515615F}" type="sibTrans" cxnId="{668992EB-EADD-4EEF-8AEB-5784A79D1B05}">
      <dgm:prSet/>
      <dgm:spPr/>
      <dgm:t>
        <a:bodyPr/>
        <a:lstStyle/>
        <a:p>
          <a:endParaRPr lang="en-US"/>
        </a:p>
      </dgm:t>
    </dgm:pt>
    <dgm:pt modelId="{E75C4406-1EA8-4384-B7B3-06EA8C957A02}">
      <dgm:prSet phldr="0"/>
      <dgm:spPr/>
      <dgm:t>
        <a:bodyPr/>
        <a:lstStyle/>
        <a:p>
          <a:pPr rtl="0">
            <a:defRPr cap="all"/>
          </a:pPr>
          <a:r>
            <a:rPr lang="en-US">
              <a:latin typeface="Gill Sans Nova"/>
            </a:rPr>
            <a:t>FAFSA Info</a:t>
          </a:r>
        </a:p>
      </dgm:t>
    </dgm:pt>
    <dgm:pt modelId="{E219104A-184C-4C40-9F83-DD5FE84EBE71}" type="parTrans" cxnId="{777865DA-D8AA-41DB-863B-50460FEBC4A5}">
      <dgm:prSet/>
      <dgm:spPr/>
    </dgm:pt>
    <dgm:pt modelId="{0DB0E205-651E-4562-A0AD-0271C698FB78}" type="sibTrans" cxnId="{777865DA-D8AA-41DB-863B-50460FEBC4A5}">
      <dgm:prSet/>
      <dgm:spPr/>
    </dgm:pt>
    <dgm:pt modelId="{14873799-489D-4E35-AE80-3727F2237F0A}" type="pres">
      <dgm:prSet presAssocID="{73E81F8B-CFFC-4D85-8DB9-40349E3D3169}" presName="root" presStyleCnt="0">
        <dgm:presLayoutVars>
          <dgm:dir/>
          <dgm:resizeHandles val="exact"/>
        </dgm:presLayoutVars>
      </dgm:prSet>
      <dgm:spPr/>
    </dgm:pt>
    <dgm:pt modelId="{88AE831F-FD2A-4FBA-8CF8-FD1C5BE32B1F}" type="pres">
      <dgm:prSet presAssocID="{29B1ADB3-949E-498E-AA9C-289646E4E535}" presName="compNode" presStyleCnt="0"/>
      <dgm:spPr/>
    </dgm:pt>
    <dgm:pt modelId="{F2F9B06D-F44E-4753-B572-5C78AD5579B7}" type="pres">
      <dgm:prSet presAssocID="{29B1ADB3-949E-498E-AA9C-289646E4E535}" presName="iconBgRect" presStyleLbl="bgShp" presStyleIdx="0" presStyleCnt="6"/>
      <dgm:spPr/>
    </dgm:pt>
    <dgm:pt modelId="{F66484EF-4F90-4942-82B3-EDC4E970D6F6}" type="pres">
      <dgm:prSet presAssocID="{29B1ADB3-949E-498E-AA9C-289646E4E535}" presName="iconRect" presStyleLbl="node1" presStyleIdx="0" presStyleCnt="6"/>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Checkmark"/>
        </a:ext>
      </dgm:extLst>
    </dgm:pt>
    <dgm:pt modelId="{53553306-5074-49E4-BEA8-235F30471E29}" type="pres">
      <dgm:prSet presAssocID="{29B1ADB3-949E-498E-AA9C-289646E4E535}" presName="spaceRect" presStyleCnt="0"/>
      <dgm:spPr/>
    </dgm:pt>
    <dgm:pt modelId="{4078088E-4B60-4040-9C68-D4202E510DAA}" type="pres">
      <dgm:prSet presAssocID="{29B1ADB3-949E-498E-AA9C-289646E4E535}" presName="textRect" presStyleLbl="revTx" presStyleIdx="0" presStyleCnt="6">
        <dgm:presLayoutVars>
          <dgm:chMax val="1"/>
          <dgm:chPref val="1"/>
        </dgm:presLayoutVars>
      </dgm:prSet>
      <dgm:spPr/>
    </dgm:pt>
    <dgm:pt modelId="{F656E5C2-7BE3-4F93-826B-BD8C4F1ABD7B}" type="pres">
      <dgm:prSet presAssocID="{C9BDE881-B9C2-4E58-8C2F-83D2B5BC03CF}" presName="sibTrans" presStyleCnt="0"/>
      <dgm:spPr/>
    </dgm:pt>
    <dgm:pt modelId="{8EF5C6D6-AD8F-4427-98F6-1926D5D5342B}" type="pres">
      <dgm:prSet presAssocID="{7AD0BDE2-5AA6-4C7A-A829-3623BE6CC375}" presName="compNode" presStyleCnt="0"/>
      <dgm:spPr/>
    </dgm:pt>
    <dgm:pt modelId="{EAD24AE3-0EAB-42F3-AEF2-28DCAEF635A0}" type="pres">
      <dgm:prSet presAssocID="{7AD0BDE2-5AA6-4C7A-A829-3623BE6CC375}" presName="iconBgRect" presStyleLbl="bgShp" presStyleIdx="1" presStyleCnt="6"/>
      <dgm:spPr/>
    </dgm:pt>
    <dgm:pt modelId="{6C45534E-16F0-42E0-91FE-2D4AC1B89304}" type="pres">
      <dgm:prSet presAssocID="{7AD0BDE2-5AA6-4C7A-A829-3623BE6CC375}" presName="iconRect" presStyleLbl="node1" presStyleIdx="1" presStyleCnt="6"/>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Books"/>
        </a:ext>
      </dgm:extLst>
    </dgm:pt>
    <dgm:pt modelId="{AB108FCA-5F6C-4729-AA5E-CAA9526553F0}" type="pres">
      <dgm:prSet presAssocID="{7AD0BDE2-5AA6-4C7A-A829-3623BE6CC375}" presName="spaceRect" presStyleCnt="0"/>
      <dgm:spPr/>
    </dgm:pt>
    <dgm:pt modelId="{B8FE535F-9685-40EC-BF23-13756601D97E}" type="pres">
      <dgm:prSet presAssocID="{7AD0BDE2-5AA6-4C7A-A829-3623BE6CC375}" presName="textRect" presStyleLbl="revTx" presStyleIdx="1" presStyleCnt="6">
        <dgm:presLayoutVars>
          <dgm:chMax val="1"/>
          <dgm:chPref val="1"/>
        </dgm:presLayoutVars>
      </dgm:prSet>
      <dgm:spPr/>
    </dgm:pt>
    <dgm:pt modelId="{0136CAD9-3024-4F69-BAF0-5064DAD8E691}" type="pres">
      <dgm:prSet presAssocID="{AD87AEDD-6CB5-45AC-8599-2D135EAA3CA2}" presName="sibTrans" presStyleCnt="0"/>
      <dgm:spPr/>
    </dgm:pt>
    <dgm:pt modelId="{D1583C72-E4A8-4479-A537-C907AAF12E0D}" type="pres">
      <dgm:prSet presAssocID="{C0BA801B-A095-4DAF-A474-A236E1D71591}" presName="compNode" presStyleCnt="0"/>
      <dgm:spPr/>
    </dgm:pt>
    <dgm:pt modelId="{84793E27-8655-4EA9-95D9-70863BBC3AFB}" type="pres">
      <dgm:prSet presAssocID="{C0BA801B-A095-4DAF-A474-A236E1D71591}" presName="iconBgRect" presStyleLbl="bgShp" presStyleIdx="2" presStyleCnt="6"/>
      <dgm:spPr/>
    </dgm:pt>
    <dgm:pt modelId="{12558578-6932-4F38-B7C1-86587C6A5EF4}" type="pres">
      <dgm:prSet presAssocID="{C0BA801B-A095-4DAF-A474-A236E1D71591}" presName="iconRect" presStyleLbl="node1" presStyleIdx="2" presStyleCnt="6"/>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Smart Phone"/>
        </a:ext>
      </dgm:extLst>
    </dgm:pt>
    <dgm:pt modelId="{B366FBBE-C35F-4E30-A5C4-EF8FE966A0EC}" type="pres">
      <dgm:prSet presAssocID="{C0BA801B-A095-4DAF-A474-A236E1D71591}" presName="spaceRect" presStyleCnt="0"/>
      <dgm:spPr/>
    </dgm:pt>
    <dgm:pt modelId="{B6CA31F2-67A2-4597-B771-AACDD01B295F}" type="pres">
      <dgm:prSet presAssocID="{C0BA801B-A095-4DAF-A474-A236E1D71591}" presName="textRect" presStyleLbl="revTx" presStyleIdx="2" presStyleCnt="6">
        <dgm:presLayoutVars>
          <dgm:chMax val="1"/>
          <dgm:chPref val="1"/>
        </dgm:presLayoutVars>
      </dgm:prSet>
      <dgm:spPr/>
    </dgm:pt>
    <dgm:pt modelId="{73EE8B8E-B713-4CE1-B95E-2F92B84CE93A}" type="pres">
      <dgm:prSet presAssocID="{902A0A98-BA15-4EC8-931B-D61FAC4CAA97}" presName="sibTrans" presStyleCnt="0"/>
      <dgm:spPr/>
    </dgm:pt>
    <dgm:pt modelId="{B5AFCD05-5B00-4181-8BB0-3C5B7D37D3DE}" type="pres">
      <dgm:prSet presAssocID="{5F8CFF40-01E7-4384-85DE-1AA9740898B2}" presName="compNode" presStyleCnt="0"/>
      <dgm:spPr/>
    </dgm:pt>
    <dgm:pt modelId="{558D496A-1E19-4973-8B9F-F4F4AE2F3FB4}" type="pres">
      <dgm:prSet presAssocID="{5F8CFF40-01E7-4384-85DE-1AA9740898B2}" presName="iconBgRect" presStyleLbl="bgShp" presStyleIdx="3" presStyleCnt="6"/>
      <dgm:spPr/>
    </dgm:pt>
    <dgm:pt modelId="{0CB430E3-C6A5-47A4-95D9-473835BDD8AC}" type="pres">
      <dgm:prSet presAssocID="{5F8CFF40-01E7-4384-85DE-1AA9740898B2}" presName="iconRect" presStyleLbl="node1" presStyleIdx="3" presStyleCnt="6"/>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Paperclip"/>
        </a:ext>
      </dgm:extLst>
    </dgm:pt>
    <dgm:pt modelId="{6BA0F9DA-1B03-4A67-8101-977D06030B55}" type="pres">
      <dgm:prSet presAssocID="{5F8CFF40-01E7-4384-85DE-1AA9740898B2}" presName="spaceRect" presStyleCnt="0"/>
      <dgm:spPr/>
    </dgm:pt>
    <dgm:pt modelId="{AFE58F90-8457-4966-9E40-479998D5572B}" type="pres">
      <dgm:prSet presAssocID="{5F8CFF40-01E7-4384-85DE-1AA9740898B2}" presName="textRect" presStyleLbl="revTx" presStyleIdx="3" presStyleCnt="6">
        <dgm:presLayoutVars>
          <dgm:chMax val="1"/>
          <dgm:chPref val="1"/>
        </dgm:presLayoutVars>
      </dgm:prSet>
      <dgm:spPr/>
    </dgm:pt>
    <dgm:pt modelId="{EBEAA4CB-B0ED-4989-B0D8-853492D75614}" type="pres">
      <dgm:prSet presAssocID="{6798245E-1986-4ACC-89B7-3E5BF1DB9DA5}" presName="sibTrans" presStyleCnt="0"/>
      <dgm:spPr/>
    </dgm:pt>
    <dgm:pt modelId="{8F32BD91-7163-4E8A-A403-55ABCCC0463F}" type="pres">
      <dgm:prSet presAssocID="{91EFA010-02E8-40C9-B07F-2D06CBDE2ED3}" presName="compNode" presStyleCnt="0"/>
      <dgm:spPr/>
    </dgm:pt>
    <dgm:pt modelId="{02132EC4-CB70-4C56-917A-0E7AA5C2D8B8}" type="pres">
      <dgm:prSet presAssocID="{91EFA010-02E8-40C9-B07F-2D06CBDE2ED3}" presName="iconBgRect" presStyleLbl="bgShp" presStyleIdx="4" presStyleCnt="6"/>
      <dgm:spPr/>
    </dgm:pt>
    <dgm:pt modelId="{C255D862-752D-42C5-A9BA-9A051E93943A}" type="pres">
      <dgm:prSet presAssocID="{91EFA010-02E8-40C9-B07F-2D06CBDE2ED3}" presName="iconRect" presStyleLbl="node1" presStyleIdx="4" presStyleCnt="6"/>
      <dgm:spPr>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a:noFill/>
        </a:ln>
      </dgm:spPr>
      <dgm:extLst>
        <a:ext uri="{E40237B7-FDA0-4F09-8148-C483321AD2D9}">
          <dgm14:cNvPr xmlns:dgm14="http://schemas.microsoft.com/office/drawing/2010/diagram" id="0" name="" descr="Magnifying glass"/>
        </a:ext>
      </dgm:extLst>
    </dgm:pt>
    <dgm:pt modelId="{E3590303-1ABA-4896-834D-92B757472DEE}" type="pres">
      <dgm:prSet presAssocID="{91EFA010-02E8-40C9-B07F-2D06CBDE2ED3}" presName="spaceRect" presStyleCnt="0"/>
      <dgm:spPr/>
    </dgm:pt>
    <dgm:pt modelId="{C413F2DB-6E37-454D-B944-452F5EB544A6}" type="pres">
      <dgm:prSet presAssocID="{91EFA010-02E8-40C9-B07F-2D06CBDE2ED3}" presName="textRect" presStyleLbl="revTx" presStyleIdx="4" presStyleCnt="6">
        <dgm:presLayoutVars>
          <dgm:chMax val="1"/>
          <dgm:chPref val="1"/>
        </dgm:presLayoutVars>
      </dgm:prSet>
      <dgm:spPr/>
    </dgm:pt>
    <dgm:pt modelId="{61495A7A-A0EC-4E0A-9C71-574BE80321BF}" type="pres">
      <dgm:prSet presAssocID="{27604525-121F-4A9B-95A9-E4729515615F}" presName="sibTrans" presStyleCnt="0"/>
      <dgm:spPr/>
    </dgm:pt>
    <dgm:pt modelId="{C6E6AE1A-374F-4901-AA3F-5F49EDFB82F0}" type="pres">
      <dgm:prSet presAssocID="{E75C4406-1EA8-4384-B7B3-06EA8C957A02}" presName="compNode" presStyleCnt="0"/>
      <dgm:spPr/>
    </dgm:pt>
    <dgm:pt modelId="{1AFA30E9-2975-43C0-915D-A79828C72499}" type="pres">
      <dgm:prSet presAssocID="{E75C4406-1EA8-4384-B7B3-06EA8C957A02}" presName="iconBgRect" presStyleLbl="bgShp" presStyleIdx="5" presStyleCnt="6"/>
      <dgm:spPr/>
    </dgm:pt>
    <dgm:pt modelId="{8115C0AE-EA7D-49C0-B90F-1D3CF2F5EF58}" type="pres">
      <dgm:prSet presAssocID="{E75C4406-1EA8-4384-B7B3-06EA8C957A02}" presName="iconRect" presStyleLbl="node1" presStyleIdx="5" presStyleCnt="6"/>
      <dgm:spPr/>
    </dgm:pt>
    <dgm:pt modelId="{6F653886-76FE-4AC6-BE33-046F23300A10}" type="pres">
      <dgm:prSet presAssocID="{E75C4406-1EA8-4384-B7B3-06EA8C957A02}" presName="spaceRect" presStyleCnt="0"/>
      <dgm:spPr/>
    </dgm:pt>
    <dgm:pt modelId="{2D66A3EB-7661-4455-A1E2-47A24AABB36D}" type="pres">
      <dgm:prSet presAssocID="{E75C4406-1EA8-4384-B7B3-06EA8C957A02}" presName="textRect" presStyleLbl="revTx" presStyleIdx="5" presStyleCnt="6">
        <dgm:presLayoutVars>
          <dgm:chMax val="1"/>
          <dgm:chPref val="1"/>
        </dgm:presLayoutVars>
      </dgm:prSet>
      <dgm:spPr/>
    </dgm:pt>
  </dgm:ptLst>
  <dgm:cxnLst>
    <dgm:cxn modelId="{44CA4A15-A820-490F-A8A4-5C3B5B5EFA0C}" type="presOf" srcId="{29B1ADB3-949E-498E-AA9C-289646E4E535}" destId="{4078088E-4B60-4040-9C68-D4202E510DAA}" srcOrd="0" destOrd="0" presId="urn:microsoft.com/office/officeart/2018/5/layout/IconCircleLabelList"/>
    <dgm:cxn modelId="{BAC26D16-D97B-4C05-87D0-C5898FDB2F9D}" type="presOf" srcId="{C0BA801B-A095-4DAF-A474-A236E1D71591}" destId="{B6CA31F2-67A2-4597-B771-AACDD01B295F}" srcOrd="0" destOrd="0" presId="urn:microsoft.com/office/officeart/2018/5/layout/IconCircleLabelList"/>
    <dgm:cxn modelId="{CB5D6A41-06B1-4327-92AF-2013EF5274EE}" srcId="{73E81F8B-CFFC-4D85-8DB9-40349E3D3169}" destId="{C0BA801B-A095-4DAF-A474-A236E1D71591}" srcOrd="2" destOrd="0" parTransId="{449FE5C5-43FB-4508-93FF-0586906BC5E5}" sibTransId="{902A0A98-BA15-4EC8-931B-D61FAC4CAA97}"/>
    <dgm:cxn modelId="{9A14A746-EA62-41A2-A4A8-CBA9D8EC80FA}" srcId="{73E81F8B-CFFC-4D85-8DB9-40349E3D3169}" destId="{29B1ADB3-949E-498E-AA9C-289646E4E535}" srcOrd="0" destOrd="0" parTransId="{AD916821-CEB0-4C2C-B53F-1A8698685CE7}" sibTransId="{C9BDE881-B9C2-4E58-8C2F-83D2B5BC03CF}"/>
    <dgm:cxn modelId="{A12E764A-029B-4173-A526-C80BA54C5DB5}" srcId="{73E81F8B-CFFC-4D85-8DB9-40349E3D3169}" destId="{5F8CFF40-01E7-4384-85DE-1AA9740898B2}" srcOrd="3" destOrd="0" parTransId="{BB40CC40-A6D3-477D-9EBE-2F6FF15842AE}" sibTransId="{6798245E-1986-4ACC-89B7-3E5BF1DB9DA5}"/>
    <dgm:cxn modelId="{B2B79C74-54B1-4056-A807-01578389A8D4}" type="presOf" srcId="{7AD0BDE2-5AA6-4C7A-A829-3623BE6CC375}" destId="{B8FE535F-9685-40EC-BF23-13756601D97E}" srcOrd="0" destOrd="0" presId="urn:microsoft.com/office/officeart/2018/5/layout/IconCircleLabelList"/>
    <dgm:cxn modelId="{A1913A89-68D3-4C66-AD57-1623079A033D}" type="presOf" srcId="{73E81F8B-CFFC-4D85-8DB9-40349E3D3169}" destId="{14873799-489D-4E35-AE80-3727F2237F0A}" srcOrd="0" destOrd="0" presId="urn:microsoft.com/office/officeart/2018/5/layout/IconCircleLabelList"/>
    <dgm:cxn modelId="{95AB20A6-FF41-4B3E-9A85-0D9D32B015AF}" type="presOf" srcId="{91EFA010-02E8-40C9-B07F-2D06CBDE2ED3}" destId="{C413F2DB-6E37-454D-B944-452F5EB544A6}" srcOrd="0" destOrd="0" presId="urn:microsoft.com/office/officeart/2018/5/layout/IconCircleLabelList"/>
    <dgm:cxn modelId="{1627C4D1-A5F6-432C-91F3-23E407B0E772}" srcId="{73E81F8B-CFFC-4D85-8DB9-40349E3D3169}" destId="{7AD0BDE2-5AA6-4C7A-A829-3623BE6CC375}" srcOrd="1" destOrd="0" parTransId="{8CF2BE70-5EB3-461E-9AB6-1583241CE678}" sibTransId="{AD87AEDD-6CB5-45AC-8599-2D135EAA3CA2}"/>
    <dgm:cxn modelId="{2D8F85D2-BB11-4AA3-A007-8CF12AF4A5D2}" type="presOf" srcId="{5F8CFF40-01E7-4384-85DE-1AA9740898B2}" destId="{AFE58F90-8457-4966-9E40-479998D5572B}" srcOrd="0" destOrd="0" presId="urn:microsoft.com/office/officeart/2018/5/layout/IconCircleLabelList"/>
    <dgm:cxn modelId="{777865DA-D8AA-41DB-863B-50460FEBC4A5}" srcId="{73E81F8B-CFFC-4D85-8DB9-40349E3D3169}" destId="{E75C4406-1EA8-4384-B7B3-06EA8C957A02}" srcOrd="5" destOrd="0" parTransId="{E219104A-184C-4C40-9F83-DD5FE84EBE71}" sibTransId="{0DB0E205-651E-4562-A0AD-0271C698FB78}"/>
    <dgm:cxn modelId="{668992EB-EADD-4EEF-8AEB-5784A79D1B05}" srcId="{73E81F8B-CFFC-4D85-8DB9-40349E3D3169}" destId="{91EFA010-02E8-40C9-B07F-2D06CBDE2ED3}" srcOrd="4" destOrd="0" parTransId="{3F9F344B-5994-4933-9B4C-8B936B034C14}" sibTransId="{27604525-121F-4A9B-95A9-E4729515615F}"/>
    <dgm:cxn modelId="{36938DF0-F8B1-46DF-8135-70554773B3AA}" type="presOf" srcId="{E75C4406-1EA8-4384-B7B3-06EA8C957A02}" destId="{2D66A3EB-7661-4455-A1E2-47A24AABB36D}" srcOrd="0" destOrd="0" presId="urn:microsoft.com/office/officeart/2018/5/layout/IconCircleLabelList"/>
    <dgm:cxn modelId="{8F85926A-980C-476D-B1AB-99C652557C12}" type="presParOf" srcId="{14873799-489D-4E35-AE80-3727F2237F0A}" destId="{88AE831F-FD2A-4FBA-8CF8-FD1C5BE32B1F}" srcOrd="0" destOrd="0" presId="urn:microsoft.com/office/officeart/2018/5/layout/IconCircleLabelList"/>
    <dgm:cxn modelId="{3A985D2D-193D-4DB0-B842-89768EA6B7EF}" type="presParOf" srcId="{88AE831F-FD2A-4FBA-8CF8-FD1C5BE32B1F}" destId="{F2F9B06D-F44E-4753-B572-5C78AD5579B7}" srcOrd="0" destOrd="0" presId="urn:microsoft.com/office/officeart/2018/5/layout/IconCircleLabelList"/>
    <dgm:cxn modelId="{F5CB9EA9-56D1-40C7-BF10-F8E7ADA6754C}" type="presParOf" srcId="{88AE831F-FD2A-4FBA-8CF8-FD1C5BE32B1F}" destId="{F66484EF-4F90-4942-82B3-EDC4E970D6F6}" srcOrd="1" destOrd="0" presId="urn:microsoft.com/office/officeart/2018/5/layout/IconCircleLabelList"/>
    <dgm:cxn modelId="{18911F66-DE04-4EA8-90F6-EBE524A76BF3}" type="presParOf" srcId="{88AE831F-FD2A-4FBA-8CF8-FD1C5BE32B1F}" destId="{53553306-5074-49E4-BEA8-235F30471E29}" srcOrd="2" destOrd="0" presId="urn:microsoft.com/office/officeart/2018/5/layout/IconCircleLabelList"/>
    <dgm:cxn modelId="{077F58ED-F0F5-48CB-8046-8414C358E5CF}" type="presParOf" srcId="{88AE831F-FD2A-4FBA-8CF8-FD1C5BE32B1F}" destId="{4078088E-4B60-4040-9C68-D4202E510DAA}" srcOrd="3" destOrd="0" presId="urn:microsoft.com/office/officeart/2018/5/layout/IconCircleLabelList"/>
    <dgm:cxn modelId="{232D34E3-4F24-41CB-86B1-B0B8D91B705F}" type="presParOf" srcId="{14873799-489D-4E35-AE80-3727F2237F0A}" destId="{F656E5C2-7BE3-4F93-826B-BD8C4F1ABD7B}" srcOrd="1" destOrd="0" presId="urn:microsoft.com/office/officeart/2018/5/layout/IconCircleLabelList"/>
    <dgm:cxn modelId="{760E7AC5-F33E-46AA-938D-872A01EF2D19}" type="presParOf" srcId="{14873799-489D-4E35-AE80-3727F2237F0A}" destId="{8EF5C6D6-AD8F-4427-98F6-1926D5D5342B}" srcOrd="2" destOrd="0" presId="urn:microsoft.com/office/officeart/2018/5/layout/IconCircleLabelList"/>
    <dgm:cxn modelId="{1003B333-B426-4DB5-B3E8-E052491F3018}" type="presParOf" srcId="{8EF5C6D6-AD8F-4427-98F6-1926D5D5342B}" destId="{EAD24AE3-0EAB-42F3-AEF2-28DCAEF635A0}" srcOrd="0" destOrd="0" presId="urn:microsoft.com/office/officeart/2018/5/layout/IconCircleLabelList"/>
    <dgm:cxn modelId="{72E8C037-09AB-4DE0-8230-C6DDBABD5541}" type="presParOf" srcId="{8EF5C6D6-AD8F-4427-98F6-1926D5D5342B}" destId="{6C45534E-16F0-42E0-91FE-2D4AC1B89304}" srcOrd="1" destOrd="0" presId="urn:microsoft.com/office/officeart/2018/5/layout/IconCircleLabelList"/>
    <dgm:cxn modelId="{17E232B9-AF47-446B-82E6-749982D55B60}" type="presParOf" srcId="{8EF5C6D6-AD8F-4427-98F6-1926D5D5342B}" destId="{AB108FCA-5F6C-4729-AA5E-CAA9526553F0}" srcOrd="2" destOrd="0" presId="urn:microsoft.com/office/officeart/2018/5/layout/IconCircleLabelList"/>
    <dgm:cxn modelId="{1E2FE8DC-A7D2-428E-8D71-58E541944217}" type="presParOf" srcId="{8EF5C6D6-AD8F-4427-98F6-1926D5D5342B}" destId="{B8FE535F-9685-40EC-BF23-13756601D97E}" srcOrd="3" destOrd="0" presId="urn:microsoft.com/office/officeart/2018/5/layout/IconCircleLabelList"/>
    <dgm:cxn modelId="{6B0E7F57-B26A-450B-BF01-4337C0312B18}" type="presParOf" srcId="{14873799-489D-4E35-AE80-3727F2237F0A}" destId="{0136CAD9-3024-4F69-BAF0-5064DAD8E691}" srcOrd="3" destOrd="0" presId="urn:microsoft.com/office/officeart/2018/5/layout/IconCircleLabelList"/>
    <dgm:cxn modelId="{258CFE37-CC37-4AF9-B5F4-4460779F0711}" type="presParOf" srcId="{14873799-489D-4E35-AE80-3727F2237F0A}" destId="{D1583C72-E4A8-4479-A537-C907AAF12E0D}" srcOrd="4" destOrd="0" presId="urn:microsoft.com/office/officeart/2018/5/layout/IconCircleLabelList"/>
    <dgm:cxn modelId="{1B71C6C9-CEEB-4B7E-B8EB-2C3C797E525F}" type="presParOf" srcId="{D1583C72-E4A8-4479-A537-C907AAF12E0D}" destId="{84793E27-8655-4EA9-95D9-70863BBC3AFB}" srcOrd="0" destOrd="0" presId="urn:microsoft.com/office/officeart/2018/5/layout/IconCircleLabelList"/>
    <dgm:cxn modelId="{31B86BF3-EBC9-4A4F-87A3-CC6FA61CBF51}" type="presParOf" srcId="{D1583C72-E4A8-4479-A537-C907AAF12E0D}" destId="{12558578-6932-4F38-B7C1-86587C6A5EF4}" srcOrd="1" destOrd="0" presId="urn:microsoft.com/office/officeart/2018/5/layout/IconCircleLabelList"/>
    <dgm:cxn modelId="{8C6AABA7-D085-42FE-AFBB-7F8F1785D5B5}" type="presParOf" srcId="{D1583C72-E4A8-4479-A537-C907AAF12E0D}" destId="{B366FBBE-C35F-4E30-A5C4-EF8FE966A0EC}" srcOrd="2" destOrd="0" presId="urn:microsoft.com/office/officeart/2018/5/layout/IconCircleLabelList"/>
    <dgm:cxn modelId="{1790303B-2709-4E03-9450-73DC12D28AA8}" type="presParOf" srcId="{D1583C72-E4A8-4479-A537-C907AAF12E0D}" destId="{B6CA31F2-67A2-4597-B771-AACDD01B295F}" srcOrd="3" destOrd="0" presId="urn:microsoft.com/office/officeart/2018/5/layout/IconCircleLabelList"/>
    <dgm:cxn modelId="{42441EE3-1F18-4A7F-B250-6A1C34469DD3}" type="presParOf" srcId="{14873799-489D-4E35-AE80-3727F2237F0A}" destId="{73EE8B8E-B713-4CE1-B95E-2F92B84CE93A}" srcOrd="5" destOrd="0" presId="urn:microsoft.com/office/officeart/2018/5/layout/IconCircleLabelList"/>
    <dgm:cxn modelId="{A8BCD193-DA3F-447B-8917-BBF4701965DA}" type="presParOf" srcId="{14873799-489D-4E35-AE80-3727F2237F0A}" destId="{B5AFCD05-5B00-4181-8BB0-3C5B7D37D3DE}" srcOrd="6" destOrd="0" presId="urn:microsoft.com/office/officeart/2018/5/layout/IconCircleLabelList"/>
    <dgm:cxn modelId="{BD62343C-C3A0-4A30-B827-C571CFC3AB8D}" type="presParOf" srcId="{B5AFCD05-5B00-4181-8BB0-3C5B7D37D3DE}" destId="{558D496A-1E19-4973-8B9F-F4F4AE2F3FB4}" srcOrd="0" destOrd="0" presId="urn:microsoft.com/office/officeart/2018/5/layout/IconCircleLabelList"/>
    <dgm:cxn modelId="{DC618B9C-B8EC-4119-A34A-D344FF727446}" type="presParOf" srcId="{B5AFCD05-5B00-4181-8BB0-3C5B7D37D3DE}" destId="{0CB430E3-C6A5-47A4-95D9-473835BDD8AC}" srcOrd="1" destOrd="0" presId="urn:microsoft.com/office/officeart/2018/5/layout/IconCircleLabelList"/>
    <dgm:cxn modelId="{6CAAEB73-FF93-40DA-90AF-7F7B4BAD9AEB}" type="presParOf" srcId="{B5AFCD05-5B00-4181-8BB0-3C5B7D37D3DE}" destId="{6BA0F9DA-1B03-4A67-8101-977D06030B55}" srcOrd="2" destOrd="0" presId="urn:microsoft.com/office/officeart/2018/5/layout/IconCircleLabelList"/>
    <dgm:cxn modelId="{08E9E2E3-4064-45C9-9E14-8051C0027358}" type="presParOf" srcId="{B5AFCD05-5B00-4181-8BB0-3C5B7D37D3DE}" destId="{AFE58F90-8457-4966-9E40-479998D5572B}" srcOrd="3" destOrd="0" presId="urn:microsoft.com/office/officeart/2018/5/layout/IconCircleLabelList"/>
    <dgm:cxn modelId="{797AF00C-B272-4E9A-9B2F-1F1C9146A7F0}" type="presParOf" srcId="{14873799-489D-4E35-AE80-3727F2237F0A}" destId="{EBEAA4CB-B0ED-4989-B0D8-853492D75614}" srcOrd="7" destOrd="0" presId="urn:microsoft.com/office/officeart/2018/5/layout/IconCircleLabelList"/>
    <dgm:cxn modelId="{8B52A77D-4769-4D62-9600-82CE507703B1}" type="presParOf" srcId="{14873799-489D-4E35-AE80-3727F2237F0A}" destId="{8F32BD91-7163-4E8A-A403-55ABCCC0463F}" srcOrd="8" destOrd="0" presId="urn:microsoft.com/office/officeart/2018/5/layout/IconCircleLabelList"/>
    <dgm:cxn modelId="{AE5543BA-2C1C-4217-A02B-F6953FDA6865}" type="presParOf" srcId="{8F32BD91-7163-4E8A-A403-55ABCCC0463F}" destId="{02132EC4-CB70-4C56-917A-0E7AA5C2D8B8}" srcOrd="0" destOrd="0" presId="urn:microsoft.com/office/officeart/2018/5/layout/IconCircleLabelList"/>
    <dgm:cxn modelId="{E60C873A-43A7-4897-BAFD-6D4B4FBEF155}" type="presParOf" srcId="{8F32BD91-7163-4E8A-A403-55ABCCC0463F}" destId="{C255D862-752D-42C5-A9BA-9A051E93943A}" srcOrd="1" destOrd="0" presId="urn:microsoft.com/office/officeart/2018/5/layout/IconCircleLabelList"/>
    <dgm:cxn modelId="{3ACE3F55-2FB7-4EC0-98AC-2AA3479ABBAD}" type="presParOf" srcId="{8F32BD91-7163-4E8A-A403-55ABCCC0463F}" destId="{E3590303-1ABA-4896-834D-92B757472DEE}" srcOrd="2" destOrd="0" presId="urn:microsoft.com/office/officeart/2018/5/layout/IconCircleLabelList"/>
    <dgm:cxn modelId="{97F1A718-F6AB-4225-8755-ECE53171DA5F}" type="presParOf" srcId="{8F32BD91-7163-4E8A-A403-55ABCCC0463F}" destId="{C413F2DB-6E37-454D-B944-452F5EB544A6}" srcOrd="3" destOrd="0" presId="urn:microsoft.com/office/officeart/2018/5/layout/IconCircleLabelList"/>
    <dgm:cxn modelId="{3B465B47-B3A6-4076-B704-A21846B9C765}" type="presParOf" srcId="{14873799-489D-4E35-AE80-3727F2237F0A}" destId="{61495A7A-A0EC-4E0A-9C71-574BE80321BF}" srcOrd="9" destOrd="0" presId="urn:microsoft.com/office/officeart/2018/5/layout/IconCircleLabelList"/>
    <dgm:cxn modelId="{A8419373-33A3-42A4-94C2-16B3B641AC73}" type="presParOf" srcId="{14873799-489D-4E35-AE80-3727F2237F0A}" destId="{C6E6AE1A-374F-4901-AA3F-5F49EDFB82F0}" srcOrd="10" destOrd="0" presId="urn:microsoft.com/office/officeart/2018/5/layout/IconCircleLabelList"/>
    <dgm:cxn modelId="{0CBEBC37-F151-47CD-99E6-2D15E78D2D31}" type="presParOf" srcId="{C6E6AE1A-374F-4901-AA3F-5F49EDFB82F0}" destId="{1AFA30E9-2975-43C0-915D-A79828C72499}" srcOrd="0" destOrd="0" presId="urn:microsoft.com/office/officeart/2018/5/layout/IconCircleLabelList"/>
    <dgm:cxn modelId="{B61D197E-335F-4BD5-A54D-DE3585654D38}" type="presParOf" srcId="{C6E6AE1A-374F-4901-AA3F-5F49EDFB82F0}" destId="{8115C0AE-EA7D-49C0-B90F-1D3CF2F5EF58}" srcOrd="1" destOrd="0" presId="urn:microsoft.com/office/officeart/2018/5/layout/IconCircleLabelList"/>
    <dgm:cxn modelId="{9864AC1A-1C58-45BD-A55D-B978F0F48407}" type="presParOf" srcId="{C6E6AE1A-374F-4901-AA3F-5F49EDFB82F0}" destId="{6F653886-76FE-4AC6-BE33-046F23300A10}" srcOrd="2" destOrd="0" presId="urn:microsoft.com/office/officeart/2018/5/layout/IconCircleLabelList"/>
    <dgm:cxn modelId="{FEF4412B-92C9-4312-B0A2-1D3401F9B509}" type="presParOf" srcId="{C6E6AE1A-374F-4901-AA3F-5F49EDFB82F0}" destId="{2D66A3EB-7661-4455-A1E2-47A24AABB36D}" srcOrd="3" destOrd="0" presId="urn:microsoft.com/office/officeart/2018/5/layout/IconCircleLabel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5.xml><?xml version="1.0" encoding="utf-8"?>
<dgm:dataModel xmlns:dgm="http://schemas.openxmlformats.org/drawingml/2006/diagram" xmlns:a="http://schemas.openxmlformats.org/drawingml/2006/main">
  <dgm:ptLst>
    <dgm:pt modelId="{5C6A85B9-C555-47BA-970A-B4EF48AB9845}" type="doc">
      <dgm:prSet loTypeId="urn:microsoft.com/office/officeart/2005/8/layout/vList5" loCatId="list" qsTypeId="urn:microsoft.com/office/officeart/2005/8/quickstyle/simple2" qsCatId="simple" csTypeId="urn:microsoft.com/office/officeart/2005/8/colors/accent1_2" csCatId="accent1" phldr="1"/>
      <dgm:spPr/>
      <dgm:t>
        <a:bodyPr/>
        <a:lstStyle/>
        <a:p>
          <a:endParaRPr lang="en-US"/>
        </a:p>
      </dgm:t>
    </dgm:pt>
    <dgm:pt modelId="{F71CDD32-81EE-4867-A66C-F7C34C234936}">
      <dgm:prSet/>
      <dgm:spPr/>
      <dgm:t>
        <a:bodyPr/>
        <a:lstStyle/>
        <a:p>
          <a:r>
            <a:rPr lang="en-US" i="0"/>
            <a:t>What do I want to do?:</a:t>
          </a:r>
          <a:r>
            <a:rPr lang="en-US"/>
            <a:t>  </a:t>
          </a:r>
        </a:p>
      </dgm:t>
    </dgm:pt>
    <dgm:pt modelId="{19E7AFFD-63F3-4E08-861D-60B5FD6B84B7}" type="parTrans" cxnId="{D0314B71-AE66-47FE-BEE9-06EA83F2906E}">
      <dgm:prSet/>
      <dgm:spPr/>
      <dgm:t>
        <a:bodyPr/>
        <a:lstStyle/>
        <a:p>
          <a:endParaRPr lang="en-US"/>
        </a:p>
      </dgm:t>
    </dgm:pt>
    <dgm:pt modelId="{3B3414C2-6DC1-43E1-9128-ED94FB13D4F2}" type="sibTrans" cxnId="{D0314B71-AE66-47FE-BEE9-06EA83F2906E}">
      <dgm:prSet/>
      <dgm:spPr/>
      <dgm:t>
        <a:bodyPr/>
        <a:lstStyle/>
        <a:p>
          <a:endParaRPr lang="en-US"/>
        </a:p>
      </dgm:t>
    </dgm:pt>
    <dgm:pt modelId="{42A16075-43F5-4F3E-A799-7F18CB97A43E}">
      <dgm:prSet/>
      <dgm:spPr/>
      <dgm:t>
        <a:bodyPr/>
        <a:lstStyle/>
        <a:p>
          <a:r>
            <a:rPr lang="en-US"/>
            <a:t>Do What You Are</a:t>
          </a:r>
        </a:p>
      </dgm:t>
    </dgm:pt>
    <dgm:pt modelId="{A77858A4-AB3B-4A77-BFC0-02E5FA0E5299}" type="parTrans" cxnId="{A8484601-624B-4C13-9375-BEB77A328FDF}">
      <dgm:prSet/>
      <dgm:spPr/>
      <dgm:t>
        <a:bodyPr/>
        <a:lstStyle/>
        <a:p>
          <a:endParaRPr lang="en-US"/>
        </a:p>
      </dgm:t>
    </dgm:pt>
    <dgm:pt modelId="{6171E1EC-3593-43C4-AFA0-98172CAF72FB}" type="sibTrans" cxnId="{A8484601-624B-4C13-9375-BEB77A328FDF}">
      <dgm:prSet/>
      <dgm:spPr/>
      <dgm:t>
        <a:bodyPr/>
        <a:lstStyle/>
        <a:p>
          <a:endParaRPr lang="en-US"/>
        </a:p>
      </dgm:t>
    </dgm:pt>
    <dgm:pt modelId="{577ADAA3-D43D-4FBF-B3AD-F416E979A00A}">
      <dgm:prSet/>
      <dgm:spPr/>
      <dgm:t>
        <a:bodyPr/>
        <a:lstStyle/>
        <a:p>
          <a:r>
            <a:rPr lang="en-US"/>
            <a:t>Career</a:t>
          </a:r>
          <a:r>
            <a:rPr lang="en-US" i="0"/>
            <a:t> Interest Inventory</a:t>
          </a:r>
          <a:endParaRPr lang="en-US"/>
        </a:p>
      </dgm:t>
    </dgm:pt>
    <dgm:pt modelId="{07CEC85C-432B-4A92-A4B3-8691FF7A7BE7}" type="parTrans" cxnId="{A8B1CCB5-CD23-4502-BC55-3E300621E2AE}">
      <dgm:prSet/>
      <dgm:spPr/>
      <dgm:t>
        <a:bodyPr/>
        <a:lstStyle/>
        <a:p>
          <a:endParaRPr lang="en-US"/>
        </a:p>
      </dgm:t>
    </dgm:pt>
    <dgm:pt modelId="{5DCC31E6-421B-4E9C-8A9D-4B6C487285C1}" type="sibTrans" cxnId="{A8B1CCB5-CD23-4502-BC55-3E300621E2AE}">
      <dgm:prSet/>
      <dgm:spPr/>
      <dgm:t>
        <a:bodyPr/>
        <a:lstStyle/>
        <a:p>
          <a:endParaRPr lang="en-US"/>
        </a:p>
      </dgm:t>
    </dgm:pt>
    <dgm:pt modelId="{691D46AC-747A-409F-8A41-FE3EB32A86CF}">
      <dgm:prSet/>
      <dgm:spPr/>
      <dgm:t>
        <a:bodyPr/>
        <a:lstStyle/>
        <a:p>
          <a:r>
            <a:rPr lang="en-US" i="0"/>
            <a:t>How do I find a college?</a:t>
          </a:r>
          <a:r>
            <a:rPr lang="en-US"/>
            <a:t> </a:t>
          </a:r>
        </a:p>
      </dgm:t>
    </dgm:pt>
    <dgm:pt modelId="{46CE688D-E491-421C-9E5C-FDCA5B3B6B3B}" type="parTrans" cxnId="{6FEA3C98-C253-42BB-99AD-5DF6202A0A86}">
      <dgm:prSet/>
      <dgm:spPr/>
      <dgm:t>
        <a:bodyPr/>
        <a:lstStyle/>
        <a:p>
          <a:endParaRPr lang="en-US"/>
        </a:p>
      </dgm:t>
    </dgm:pt>
    <dgm:pt modelId="{B018A115-55F6-46BE-9D8F-417DA8CE038D}" type="sibTrans" cxnId="{6FEA3C98-C253-42BB-99AD-5DF6202A0A86}">
      <dgm:prSet/>
      <dgm:spPr/>
      <dgm:t>
        <a:bodyPr/>
        <a:lstStyle/>
        <a:p>
          <a:endParaRPr lang="en-US"/>
        </a:p>
      </dgm:t>
    </dgm:pt>
    <dgm:pt modelId="{4AFA003B-573E-4587-93AC-6E040F318672}">
      <dgm:prSet/>
      <dgm:spPr/>
      <dgm:t>
        <a:bodyPr/>
        <a:lstStyle/>
        <a:p>
          <a:r>
            <a:rPr lang="en-US" i="0"/>
            <a:t>College </a:t>
          </a:r>
          <a:r>
            <a:rPr lang="en-US"/>
            <a:t>Search</a:t>
          </a:r>
        </a:p>
      </dgm:t>
    </dgm:pt>
    <dgm:pt modelId="{ECF10296-4F2D-4BB2-8C68-7046B66A2D98}" type="parTrans" cxnId="{8165E966-98D1-4A52-A305-A656309EE813}">
      <dgm:prSet/>
      <dgm:spPr/>
      <dgm:t>
        <a:bodyPr/>
        <a:lstStyle/>
        <a:p>
          <a:endParaRPr lang="en-US"/>
        </a:p>
      </dgm:t>
    </dgm:pt>
    <dgm:pt modelId="{7EA03320-8059-4FED-B02E-01E0699A78F4}" type="sibTrans" cxnId="{8165E966-98D1-4A52-A305-A656309EE813}">
      <dgm:prSet/>
      <dgm:spPr/>
      <dgm:t>
        <a:bodyPr/>
        <a:lstStyle/>
        <a:p>
          <a:endParaRPr lang="en-US"/>
        </a:p>
      </dgm:t>
    </dgm:pt>
    <dgm:pt modelId="{44EDEF88-2F34-4967-90BF-4B6AA12F3875}">
      <dgm:prSet/>
      <dgm:spPr/>
      <dgm:t>
        <a:bodyPr/>
        <a:lstStyle/>
        <a:p>
          <a:r>
            <a:rPr lang="en-US"/>
            <a:t>College</a:t>
          </a:r>
          <a:r>
            <a:rPr lang="en-US" i="0"/>
            <a:t> Super Match</a:t>
          </a:r>
          <a:endParaRPr lang="en-US"/>
        </a:p>
      </dgm:t>
    </dgm:pt>
    <dgm:pt modelId="{212E42F5-0AED-4AC2-863A-686406F5A9F3}" type="parTrans" cxnId="{3A342B44-D76C-45B0-9D50-39AE9407EEAF}">
      <dgm:prSet/>
      <dgm:spPr/>
      <dgm:t>
        <a:bodyPr/>
        <a:lstStyle/>
        <a:p>
          <a:endParaRPr lang="en-US"/>
        </a:p>
      </dgm:t>
    </dgm:pt>
    <dgm:pt modelId="{655D86BA-5957-4C14-921F-F943E678DD3B}" type="sibTrans" cxnId="{3A342B44-D76C-45B0-9D50-39AE9407EEAF}">
      <dgm:prSet/>
      <dgm:spPr/>
      <dgm:t>
        <a:bodyPr/>
        <a:lstStyle/>
        <a:p>
          <a:endParaRPr lang="en-US"/>
        </a:p>
      </dgm:t>
    </dgm:pt>
    <dgm:pt modelId="{0AA61F90-18EA-4469-A5E7-98D28451FF36}">
      <dgm:prSet/>
      <dgm:spPr/>
      <dgm:t>
        <a:bodyPr/>
        <a:lstStyle/>
        <a:p>
          <a:pPr rtl="0"/>
          <a:r>
            <a:rPr lang="en-US" i="0"/>
            <a:t>Other useful </a:t>
          </a:r>
          <a:r>
            <a:rPr lang="en-US" i="0">
              <a:latin typeface="Gill Sans Nova"/>
            </a:rPr>
            <a:t>resources and Links</a:t>
          </a:r>
          <a:r>
            <a:rPr lang="en-US" i="0"/>
            <a:t>:</a:t>
          </a:r>
          <a:r>
            <a:rPr lang="en-US"/>
            <a:t>  </a:t>
          </a:r>
        </a:p>
      </dgm:t>
    </dgm:pt>
    <dgm:pt modelId="{58FE1542-2495-4307-AAB8-A7227FE6243C}" type="parTrans" cxnId="{7DC337B1-1CE4-4007-B1E5-FD059AFB1E2F}">
      <dgm:prSet/>
      <dgm:spPr/>
      <dgm:t>
        <a:bodyPr/>
        <a:lstStyle/>
        <a:p>
          <a:endParaRPr lang="en-US"/>
        </a:p>
      </dgm:t>
    </dgm:pt>
    <dgm:pt modelId="{D7623330-9035-4612-86C3-D0C1D7DF1A43}" type="sibTrans" cxnId="{7DC337B1-1CE4-4007-B1E5-FD059AFB1E2F}">
      <dgm:prSet/>
      <dgm:spPr/>
      <dgm:t>
        <a:bodyPr/>
        <a:lstStyle/>
        <a:p>
          <a:endParaRPr lang="en-US"/>
        </a:p>
      </dgm:t>
    </dgm:pt>
    <dgm:pt modelId="{67412B12-8F60-4CFA-AD4D-16E929BCDF6F}">
      <dgm:prSet/>
      <dgm:spPr/>
      <dgm:t>
        <a:bodyPr/>
        <a:lstStyle/>
        <a:p>
          <a:r>
            <a:rPr lang="en-US" i="0"/>
            <a:t>NCAA</a:t>
          </a:r>
          <a:endParaRPr lang="en-US"/>
        </a:p>
      </dgm:t>
    </dgm:pt>
    <dgm:pt modelId="{AE017354-8E43-4689-8AEE-2B69E5FB7DDA}" type="parTrans" cxnId="{60D5341E-1D94-4D32-9381-2BDCCA38A367}">
      <dgm:prSet/>
      <dgm:spPr/>
      <dgm:t>
        <a:bodyPr/>
        <a:lstStyle/>
        <a:p>
          <a:endParaRPr lang="en-US"/>
        </a:p>
      </dgm:t>
    </dgm:pt>
    <dgm:pt modelId="{7686191E-A6F4-4466-BF91-44CEB98C74C2}" type="sibTrans" cxnId="{60D5341E-1D94-4D32-9381-2BDCCA38A367}">
      <dgm:prSet/>
      <dgm:spPr/>
      <dgm:t>
        <a:bodyPr/>
        <a:lstStyle/>
        <a:p>
          <a:endParaRPr lang="en-US"/>
        </a:p>
      </dgm:t>
    </dgm:pt>
    <dgm:pt modelId="{3C8312C2-C24D-45C1-801B-D49D5A641702}">
      <dgm:prSet/>
      <dgm:spPr/>
      <dgm:t>
        <a:bodyPr/>
        <a:lstStyle/>
        <a:p>
          <a:r>
            <a:rPr lang="en-US" i="0"/>
            <a:t>Military Academy information</a:t>
          </a:r>
          <a:endParaRPr lang="en-US"/>
        </a:p>
      </dgm:t>
    </dgm:pt>
    <dgm:pt modelId="{54C401A1-9B1A-437E-ABFD-FCB2E57CDA2F}" type="parTrans" cxnId="{997E7EFF-0498-4C12-987B-BBB91DB5C667}">
      <dgm:prSet/>
      <dgm:spPr/>
      <dgm:t>
        <a:bodyPr/>
        <a:lstStyle/>
        <a:p>
          <a:endParaRPr lang="en-US"/>
        </a:p>
      </dgm:t>
    </dgm:pt>
    <dgm:pt modelId="{F5BF7255-12E0-440C-9C09-C658CC1B9143}" type="sibTrans" cxnId="{997E7EFF-0498-4C12-987B-BBB91DB5C667}">
      <dgm:prSet/>
      <dgm:spPr/>
      <dgm:t>
        <a:bodyPr/>
        <a:lstStyle/>
        <a:p>
          <a:endParaRPr lang="en-US"/>
        </a:p>
      </dgm:t>
    </dgm:pt>
    <dgm:pt modelId="{13D4BEF1-1AA2-4CC1-9B2D-E63C8648F5D0}">
      <dgm:prSet/>
      <dgm:spPr/>
      <dgm:t>
        <a:bodyPr/>
        <a:lstStyle/>
        <a:p>
          <a:r>
            <a:rPr lang="en-US"/>
            <a:t>Financial Aid</a:t>
          </a:r>
          <a:r>
            <a:rPr lang="en-US" i="0"/>
            <a:t> information</a:t>
          </a:r>
          <a:endParaRPr lang="en-US"/>
        </a:p>
      </dgm:t>
    </dgm:pt>
    <dgm:pt modelId="{6AD31718-AF54-45BA-9F19-3DACEB61F2F9}" type="parTrans" cxnId="{3C8CE1B7-01E6-4A85-A263-4594A9825BEB}">
      <dgm:prSet/>
      <dgm:spPr/>
      <dgm:t>
        <a:bodyPr/>
        <a:lstStyle/>
        <a:p>
          <a:endParaRPr lang="en-US"/>
        </a:p>
      </dgm:t>
    </dgm:pt>
    <dgm:pt modelId="{C17E81BF-2F42-4DEB-9EEA-1A2A053FE141}" type="sibTrans" cxnId="{3C8CE1B7-01E6-4A85-A263-4594A9825BEB}">
      <dgm:prSet/>
      <dgm:spPr/>
      <dgm:t>
        <a:bodyPr/>
        <a:lstStyle/>
        <a:p>
          <a:endParaRPr lang="en-US"/>
        </a:p>
      </dgm:t>
    </dgm:pt>
    <dgm:pt modelId="{97964084-7B02-4EB8-A39C-7DF7A3626D46}">
      <dgm:prSet phldr="0"/>
      <dgm:spPr/>
      <dgm:t>
        <a:bodyPr/>
        <a:lstStyle/>
        <a:p>
          <a:pPr rtl="0"/>
          <a:r>
            <a:rPr lang="en-US" i="0">
              <a:latin typeface="Gill Sans Nova"/>
            </a:rPr>
            <a:t>Career Interest Profiler</a:t>
          </a:r>
        </a:p>
      </dgm:t>
    </dgm:pt>
    <dgm:pt modelId="{E5434E32-FDD3-42FE-8816-7BC2651A970B}" type="parTrans" cxnId="{95EA46D5-8D45-46F4-9E65-2C18DBE7AACD}">
      <dgm:prSet/>
      <dgm:spPr/>
    </dgm:pt>
    <dgm:pt modelId="{B6B29970-4658-4894-A552-C77D5C241F75}" type="sibTrans" cxnId="{95EA46D5-8D45-46F4-9E65-2C18DBE7AACD}">
      <dgm:prSet/>
      <dgm:spPr/>
    </dgm:pt>
    <dgm:pt modelId="{FB7BC515-FC1E-4309-81F9-6D24CBA926B6}" type="pres">
      <dgm:prSet presAssocID="{5C6A85B9-C555-47BA-970A-B4EF48AB9845}" presName="Name0" presStyleCnt="0">
        <dgm:presLayoutVars>
          <dgm:dir/>
          <dgm:animLvl val="lvl"/>
          <dgm:resizeHandles val="exact"/>
        </dgm:presLayoutVars>
      </dgm:prSet>
      <dgm:spPr/>
    </dgm:pt>
    <dgm:pt modelId="{8A09A03F-D53B-4434-9768-AF4D5BDF78E1}" type="pres">
      <dgm:prSet presAssocID="{F71CDD32-81EE-4867-A66C-F7C34C234936}" presName="linNode" presStyleCnt="0"/>
      <dgm:spPr/>
    </dgm:pt>
    <dgm:pt modelId="{0904680A-FA3F-43E9-A0DF-F334D27AEB02}" type="pres">
      <dgm:prSet presAssocID="{F71CDD32-81EE-4867-A66C-F7C34C234936}" presName="parentText" presStyleLbl="node1" presStyleIdx="0" presStyleCnt="3">
        <dgm:presLayoutVars>
          <dgm:chMax val="1"/>
          <dgm:bulletEnabled val="1"/>
        </dgm:presLayoutVars>
      </dgm:prSet>
      <dgm:spPr/>
    </dgm:pt>
    <dgm:pt modelId="{D1A15774-F038-4942-84AA-6623EC0A506D}" type="pres">
      <dgm:prSet presAssocID="{F71CDD32-81EE-4867-A66C-F7C34C234936}" presName="descendantText" presStyleLbl="alignAccFollowNode1" presStyleIdx="0" presStyleCnt="3">
        <dgm:presLayoutVars>
          <dgm:bulletEnabled val="1"/>
        </dgm:presLayoutVars>
      </dgm:prSet>
      <dgm:spPr/>
    </dgm:pt>
    <dgm:pt modelId="{5CA61EB4-DEEA-40F8-81DF-BF3EAB82D7BA}" type="pres">
      <dgm:prSet presAssocID="{3B3414C2-6DC1-43E1-9128-ED94FB13D4F2}" presName="sp" presStyleCnt="0"/>
      <dgm:spPr/>
    </dgm:pt>
    <dgm:pt modelId="{BB1A7C8B-CDB1-40AD-897E-5F4DC1F6EAF0}" type="pres">
      <dgm:prSet presAssocID="{691D46AC-747A-409F-8A41-FE3EB32A86CF}" presName="linNode" presStyleCnt="0"/>
      <dgm:spPr/>
    </dgm:pt>
    <dgm:pt modelId="{E7A75F12-F664-4B89-9713-A8294EAE8080}" type="pres">
      <dgm:prSet presAssocID="{691D46AC-747A-409F-8A41-FE3EB32A86CF}" presName="parentText" presStyleLbl="node1" presStyleIdx="1" presStyleCnt="3">
        <dgm:presLayoutVars>
          <dgm:chMax val="1"/>
          <dgm:bulletEnabled val="1"/>
        </dgm:presLayoutVars>
      </dgm:prSet>
      <dgm:spPr/>
    </dgm:pt>
    <dgm:pt modelId="{99361800-01F7-49B3-9CA3-B450A5BD13CD}" type="pres">
      <dgm:prSet presAssocID="{691D46AC-747A-409F-8A41-FE3EB32A86CF}" presName="descendantText" presStyleLbl="alignAccFollowNode1" presStyleIdx="1" presStyleCnt="3">
        <dgm:presLayoutVars>
          <dgm:bulletEnabled val="1"/>
        </dgm:presLayoutVars>
      </dgm:prSet>
      <dgm:spPr/>
    </dgm:pt>
    <dgm:pt modelId="{DA23A0E4-78D0-4BA3-901E-7F80966D754D}" type="pres">
      <dgm:prSet presAssocID="{B018A115-55F6-46BE-9D8F-417DA8CE038D}" presName="sp" presStyleCnt="0"/>
      <dgm:spPr/>
    </dgm:pt>
    <dgm:pt modelId="{0918A6DF-4DC1-4D3C-9201-6411479F4202}" type="pres">
      <dgm:prSet presAssocID="{0AA61F90-18EA-4469-A5E7-98D28451FF36}" presName="linNode" presStyleCnt="0"/>
      <dgm:spPr/>
    </dgm:pt>
    <dgm:pt modelId="{20AE42AF-F294-4EE0-BC3F-07C75F46F5B1}" type="pres">
      <dgm:prSet presAssocID="{0AA61F90-18EA-4469-A5E7-98D28451FF36}" presName="parentText" presStyleLbl="node1" presStyleIdx="2" presStyleCnt="3">
        <dgm:presLayoutVars>
          <dgm:chMax val="1"/>
          <dgm:bulletEnabled val="1"/>
        </dgm:presLayoutVars>
      </dgm:prSet>
      <dgm:spPr/>
    </dgm:pt>
    <dgm:pt modelId="{DA4C12E9-89FB-4B0C-B834-4B67E0AABB44}" type="pres">
      <dgm:prSet presAssocID="{0AA61F90-18EA-4469-A5E7-98D28451FF36}" presName="descendantText" presStyleLbl="alignAccFollowNode1" presStyleIdx="2" presStyleCnt="3">
        <dgm:presLayoutVars>
          <dgm:bulletEnabled val="1"/>
        </dgm:presLayoutVars>
      </dgm:prSet>
      <dgm:spPr/>
    </dgm:pt>
  </dgm:ptLst>
  <dgm:cxnLst>
    <dgm:cxn modelId="{A8484601-624B-4C13-9375-BEB77A328FDF}" srcId="{F71CDD32-81EE-4867-A66C-F7C34C234936}" destId="{42A16075-43F5-4F3E-A799-7F18CB97A43E}" srcOrd="0" destOrd="0" parTransId="{A77858A4-AB3B-4A77-BFC0-02E5FA0E5299}" sibTransId="{6171E1EC-3593-43C4-AFA0-98172CAF72FB}"/>
    <dgm:cxn modelId="{020DF006-DECE-4DEC-8FA4-919BB4532BAF}" type="presOf" srcId="{F71CDD32-81EE-4867-A66C-F7C34C234936}" destId="{0904680A-FA3F-43E9-A0DF-F334D27AEB02}" srcOrd="0" destOrd="0" presId="urn:microsoft.com/office/officeart/2005/8/layout/vList5"/>
    <dgm:cxn modelId="{4C10C81A-A6D7-48FE-8A5C-D36246501506}" type="presOf" srcId="{4AFA003B-573E-4587-93AC-6E040F318672}" destId="{99361800-01F7-49B3-9CA3-B450A5BD13CD}" srcOrd="0" destOrd="0" presId="urn:microsoft.com/office/officeart/2005/8/layout/vList5"/>
    <dgm:cxn modelId="{60D5341E-1D94-4D32-9381-2BDCCA38A367}" srcId="{0AA61F90-18EA-4469-A5E7-98D28451FF36}" destId="{67412B12-8F60-4CFA-AD4D-16E929BCDF6F}" srcOrd="0" destOrd="0" parTransId="{AE017354-8E43-4689-8AEE-2B69E5FB7DDA}" sibTransId="{7686191E-A6F4-4466-BF91-44CEB98C74C2}"/>
    <dgm:cxn modelId="{5241CA3F-F614-42EC-9D25-9751C081537D}" type="presOf" srcId="{3C8312C2-C24D-45C1-801B-D49D5A641702}" destId="{DA4C12E9-89FB-4B0C-B834-4B67E0AABB44}" srcOrd="0" destOrd="1" presId="urn:microsoft.com/office/officeart/2005/8/layout/vList5"/>
    <dgm:cxn modelId="{E26E7D41-78DE-4968-B3D6-D310817A6501}" type="presOf" srcId="{13D4BEF1-1AA2-4CC1-9B2D-E63C8648F5D0}" destId="{DA4C12E9-89FB-4B0C-B834-4B67E0AABB44}" srcOrd="0" destOrd="2" presId="urn:microsoft.com/office/officeart/2005/8/layout/vList5"/>
    <dgm:cxn modelId="{3A342B44-D76C-45B0-9D50-39AE9407EEAF}" srcId="{691D46AC-747A-409F-8A41-FE3EB32A86CF}" destId="{44EDEF88-2F34-4967-90BF-4B6AA12F3875}" srcOrd="1" destOrd="0" parTransId="{212E42F5-0AED-4AC2-863A-686406F5A9F3}" sibTransId="{655D86BA-5957-4C14-921F-F943E678DD3B}"/>
    <dgm:cxn modelId="{8165E966-98D1-4A52-A305-A656309EE813}" srcId="{691D46AC-747A-409F-8A41-FE3EB32A86CF}" destId="{4AFA003B-573E-4587-93AC-6E040F318672}" srcOrd="0" destOrd="0" parTransId="{ECF10296-4F2D-4BB2-8C68-7046B66A2D98}" sibTransId="{7EA03320-8059-4FED-B02E-01E0699A78F4}"/>
    <dgm:cxn modelId="{3679B847-FBEF-46AA-98BA-1B470417760B}" type="presOf" srcId="{0AA61F90-18EA-4469-A5E7-98D28451FF36}" destId="{20AE42AF-F294-4EE0-BC3F-07C75F46F5B1}" srcOrd="0" destOrd="0" presId="urn:microsoft.com/office/officeart/2005/8/layout/vList5"/>
    <dgm:cxn modelId="{D0314B71-AE66-47FE-BEE9-06EA83F2906E}" srcId="{5C6A85B9-C555-47BA-970A-B4EF48AB9845}" destId="{F71CDD32-81EE-4867-A66C-F7C34C234936}" srcOrd="0" destOrd="0" parTransId="{19E7AFFD-63F3-4E08-861D-60B5FD6B84B7}" sibTransId="{3B3414C2-6DC1-43E1-9128-ED94FB13D4F2}"/>
    <dgm:cxn modelId="{E5B57288-C7D1-46A2-A842-B577741768B8}" type="presOf" srcId="{97964084-7B02-4EB8-A39C-7DF7A3626D46}" destId="{D1A15774-F038-4942-84AA-6623EC0A506D}" srcOrd="0" destOrd="2" presId="urn:microsoft.com/office/officeart/2005/8/layout/vList5"/>
    <dgm:cxn modelId="{6FEA3C98-C253-42BB-99AD-5DF6202A0A86}" srcId="{5C6A85B9-C555-47BA-970A-B4EF48AB9845}" destId="{691D46AC-747A-409F-8A41-FE3EB32A86CF}" srcOrd="1" destOrd="0" parTransId="{46CE688D-E491-421C-9E5C-FDCA5B3B6B3B}" sibTransId="{B018A115-55F6-46BE-9D8F-417DA8CE038D}"/>
    <dgm:cxn modelId="{E0199898-8D4C-4E4A-B1A6-5C9581F244DF}" type="presOf" srcId="{577ADAA3-D43D-4FBF-B3AD-F416E979A00A}" destId="{D1A15774-F038-4942-84AA-6623EC0A506D}" srcOrd="0" destOrd="1" presId="urn:microsoft.com/office/officeart/2005/8/layout/vList5"/>
    <dgm:cxn modelId="{837DB69F-6C69-4A47-AFE2-19C51EC53E2E}" type="presOf" srcId="{691D46AC-747A-409F-8A41-FE3EB32A86CF}" destId="{E7A75F12-F664-4B89-9713-A8294EAE8080}" srcOrd="0" destOrd="0" presId="urn:microsoft.com/office/officeart/2005/8/layout/vList5"/>
    <dgm:cxn modelId="{7DC337B1-1CE4-4007-B1E5-FD059AFB1E2F}" srcId="{5C6A85B9-C555-47BA-970A-B4EF48AB9845}" destId="{0AA61F90-18EA-4469-A5E7-98D28451FF36}" srcOrd="2" destOrd="0" parTransId="{58FE1542-2495-4307-AAB8-A7227FE6243C}" sibTransId="{D7623330-9035-4612-86C3-D0C1D7DF1A43}"/>
    <dgm:cxn modelId="{A8B1CCB5-CD23-4502-BC55-3E300621E2AE}" srcId="{F71CDD32-81EE-4867-A66C-F7C34C234936}" destId="{577ADAA3-D43D-4FBF-B3AD-F416E979A00A}" srcOrd="1" destOrd="0" parTransId="{07CEC85C-432B-4A92-A4B3-8691FF7A7BE7}" sibTransId="{5DCC31E6-421B-4E9C-8A9D-4B6C487285C1}"/>
    <dgm:cxn modelId="{3C8CE1B7-01E6-4A85-A263-4594A9825BEB}" srcId="{0AA61F90-18EA-4469-A5E7-98D28451FF36}" destId="{13D4BEF1-1AA2-4CC1-9B2D-E63C8648F5D0}" srcOrd="2" destOrd="0" parTransId="{6AD31718-AF54-45BA-9F19-3DACEB61F2F9}" sibTransId="{C17E81BF-2F42-4DEB-9EEA-1A2A053FE141}"/>
    <dgm:cxn modelId="{BF44FDD3-DD80-4881-B372-042406741C90}" type="presOf" srcId="{44EDEF88-2F34-4967-90BF-4B6AA12F3875}" destId="{99361800-01F7-49B3-9CA3-B450A5BD13CD}" srcOrd="0" destOrd="1" presId="urn:microsoft.com/office/officeart/2005/8/layout/vList5"/>
    <dgm:cxn modelId="{95EA46D5-8D45-46F4-9E65-2C18DBE7AACD}" srcId="{F71CDD32-81EE-4867-A66C-F7C34C234936}" destId="{97964084-7B02-4EB8-A39C-7DF7A3626D46}" srcOrd="2" destOrd="0" parTransId="{E5434E32-FDD3-42FE-8816-7BC2651A970B}" sibTransId="{B6B29970-4658-4894-A552-C77D5C241F75}"/>
    <dgm:cxn modelId="{4AF2EED8-AB79-473E-B7D4-B3F0EEC25D08}" type="presOf" srcId="{5C6A85B9-C555-47BA-970A-B4EF48AB9845}" destId="{FB7BC515-FC1E-4309-81F9-6D24CBA926B6}" srcOrd="0" destOrd="0" presId="urn:microsoft.com/office/officeart/2005/8/layout/vList5"/>
    <dgm:cxn modelId="{F12156DC-8E14-41A7-A4B4-6AEAAF7279B4}" type="presOf" srcId="{67412B12-8F60-4CFA-AD4D-16E929BCDF6F}" destId="{DA4C12E9-89FB-4B0C-B834-4B67E0AABB44}" srcOrd="0" destOrd="0" presId="urn:microsoft.com/office/officeart/2005/8/layout/vList5"/>
    <dgm:cxn modelId="{5DA8DADE-51B6-4DD5-811D-42D9573FCB0A}" type="presOf" srcId="{42A16075-43F5-4F3E-A799-7F18CB97A43E}" destId="{D1A15774-F038-4942-84AA-6623EC0A506D}" srcOrd="0" destOrd="0" presId="urn:microsoft.com/office/officeart/2005/8/layout/vList5"/>
    <dgm:cxn modelId="{997E7EFF-0498-4C12-987B-BBB91DB5C667}" srcId="{0AA61F90-18EA-4469-A5E7-98D28451FF36}" destId="{3C8312C2-C24D-45C1-801B-D49D5A641702}" srcOrd="1" destOrd="0" parTransId="{54C401A1-9B1A-437E-ABFD-FCB2E57CDA2F}" sibTransId="{F5BF7255-12E0-440C-9C09-C658CC1B9143}"/>
    <dgm:cxn modelId="{9448C01B-81C2-4FB3-B43C-C55293C51769}" type="presParOf" srcId="{FB7BC515-FC1E-4309-81F9-6D24CBA926B6}" destId="{8A09A03F-D53B-4434-9768-AF4D5BDF78E1}" srcOrd="0" destOrd="0" presId="urn:microsoft.com/office/officeart/2005/8/layout/vList5"/>
    <dgm:cxn modelId="{8A6F169F-0F7E-44A1-BC66-97D2B5115B41}" type="presParOf" srcId="{8A09A03F-D53B-4434-9768-AF4D5BDF78E1}" destId="{0904680A-FA3F-43E9-A0DF-F334D27AEB02}" srcOrd="0" destOrd="0" presId="urn:microsoft.com/office/officeart/2005/8/layout/vList5"/>
    <dgm:cxn modelId="{B41DA9E7-651C-440D-BC70-93C8B674E59C}" type="presParOf" srcId="{8A09A03F-D53B-4434-9768-AF4D5BDF78E1}" destId="{D1A15774-F038-4942-84AA-6623EC0A506D}" srcOrd="1" destOrd="0" presId="urn:microsoft.com/office/officeart/2005/8/layout/vList5"/>
    <dgm:cxn modelId="{2432991E-9F07-4619-8149-82D31DC43379}" type="presParOf" srcId="{FB7BC515-FC1E-4309-81F9-6D24CBA926B6}" destId="{5CA61EB4-DEEA-40F8-81DF-BF3EAB82D7BA}" srcOrd="1" destOrd="0" presId="urn:microsoft.com/office/officeart/2005/8/layout/vList5"/>
    <dgm:cxn modelId="{9CC8783B-DA91-406C-9E3F-35F491512E93}" type="presParOf" srcId="{FB7BC515-FC1E-4309-81F9-6D24CBA926B6}" destId="{BB1A7C8B-CDB1-40AD-897E-5F4DC1F6EAF0}" srcOrd="2" destOrd="0" presId="urn:microsoft.com/office/officeart/2005/8/layout/vList5"/>
    <dgm:cxn modelId="{7D6294A0-3454-467D-8940-89C04757FD5A}" type="presParOf" srcId="{BB1A7C8B-CDB1-40AD-897E-5F4DC1F6EAF0}" destId="{E7A75F12-F664-4B89-9713-A8294EAE8080}" srcOrd="0" destOrd="0" presId="urn:microsoft.com/office/officeart/2005/8/layout/vList5"/>
    <dgm:cxn modelId="{A42E9454-1633-41BE-95FD-1FAE197B1EA2}" type="presParOf" srcId="{BB1A7C8B-CDB1-40AD-897E-5F4DC1F6EAF0}" destId="{99361800-01F7-49B3-9CA3-B450A5BD13CD}" srcOrd="1" destOrd="0" presId="urn:microsoft.com/office/officeart/2005/8/layout/vList5"/>
    <dgm:cxn modelId="{59E2E698-F660-423F-A8C0-F91C9380CDC0}" type="presParOf" srcId="{FB7BC515-FC1E-4309-81F9-6D24CBA926B6}" destId="{DA23A0E4-78D0-4BA3-901E-7F80966D754D}" srcOrd="3" destOrd="0" presId="urn:microsoft.com/office/officeart/2005/8/layout/vList5"/>
    <dgm:cxn modelId="{FD33511A-5FD1-4299-B9C3-26A376425A3C}" type="presParOf" srcId="{FB7BC515-FC1E-4309-81F9-6D24CBA926B6}" destId="{0918A6DF-4DC1-4D3C-9201-6411479F4202}" srcOrd="4" destOrd="0" presId="urn:microsoft.com/office/officeart/2005/8/layout/vList5"/>
    <dgm:cxn modelId="{42B33E90-1390-4E0A-8D82-C559A0AD0AF5}" type="presParOf" srcId="{0918A6DF-4DC1-4D3C-9201-6411479F4202}" destId="{20AE42AF-F294-4EE0-BC3F-07C75F46F5B1}" srcOrd="0" destOrd="0" presId="urn:microsoft.com/office/officeart/2005/8/layout/vList5"/>
    <dgm:cxn modelId="{0B6BA42B-E9CB-4FB2-A470-72DA2EF94A5B}" type="presParOf" srcId="{0918A6DF-4DC1-4D3C-9201-6411479F4202}" destId="{DA4C12E9-89FB-4B0C-B834-4B67E0AABB44}" srcOrd="1" destOrd="0" presId="urn:microsoft.com/office/officeart/2005/8/layout/vList5"/>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ata16.xml><?xml version="1.0" encoding="utf-8"?>
<dgm:dataModel xmlns:dgm="http://schemas.openxmlformats.org/drawingml/2006/diagram" xmlns:a="http://schemas.openxmlformats.org/drawingml/2006/main">
  <dgm:ptLst>
    <dgm:pt modelId="{0A3192F3-2FDD-4829-96AF-75341042F2CB}" type="doc">
      <dgm:prSet loTypeId="urn:microsoft.com/office/officeart/2005/8/layout/vList2" loCatId="list" qsTypeId="urn:microsoft.com/office/officeart/2005/8/quickstyle/simple1" qsCatId="simple" csTypeId="urn:microsoft.com/office/officeart/2005/8/colors/colorful2" csCatId="colorful" phldr="1"/>
      <dgm:spPr/>
      <dgm:t>
        <a:bodyPr/>
        <a:lstStyle/>
        <a:p>
          <a:endParaRPr lang="en-US"/>
        </a:p>
      </dgm:t>
    </dgm:pt>
    <dgm:pt modelId="{FBE064FD-636A-4347-A71F-D5D4FEB2C0E2}">
      <dgm:prSet/>
      <dgm:spPr/>
      <dgm:t>
        <a:bodyPr/>
        <a:lstStyle/>
        <a:p>
          <a:r>
            <a:rPr lang="en-US" b="0"/>
            <a:t>Continue to check: </a:t>
          </a:r>
        </a:p>
      </dgm:t>
    </dgm:pt>
    <dgm:pt modelId="{A20CA104-0C47-4F66-B258-F99AE1557F1B}" type="parTrans" cxnId="{F1ACF122-8400-442E-9EE7-7D1905771052}">
      <dgm:prSet/>
      <dgm:spPr/>
      <dgm:t>
        <a:bodyPr/>
        <a:lstStyle/>
        <a:p>
          <a:endParaRPr lang="en-US"/>
        </a:p>
      </dgm:t>
    </dgm:pt>
    <dgm:pt modelId="{FF2920C2-B59B-4655-A400-53BAF5C47489}" type="sibTrans" cxnId="{F1ACF122-8400-442E-9EE7-7D1905771052}">
      <dgm:prSet/>
      <dgm:spPr/>
      <dgm:t>
        <a:bodyPr/>
        <a:lstStyle/>
        <a:p>
          <a:endParaRPr lang="en-US"/>
        </a:p>
      </dgm:t>
    </dgm:pt>
    <dgm:pt modelId="{4EC6F2E9-10A1-4B64-8FE2-36CE77E6E1F7}">
      <dgm:prSet/>
      <dgm:spPr/>
      <dgm:t>
        <a:bodyPr/>
        <a:lstStyle/>
        <a:p>
          <a:r>
            <a:rPr lang="en-US"/>
            <a:t>ELHS Counseling Website</a:t>
          </a:r>
        </a:p>
      </dgm:t>
    </dgm:pt>
    <dgm:pt modelId="{78DB551B-099B-43A1-AD07-812BFB02543A}" type="parTrans" cxnId="{C4F9EA8D-8F72-4797-B997-24C6375689D3}">
      <dgm:prSet/>
      <dgm:spPr/>
      <dgm:t>
        <a:bodyPr/>
        <a:lstStyle/>
        <a:p>
          <a:endParaRPr lang="en-US"/>
        </a:p>
      </dgm:t>
    </dgm:pt>
    <dgm:pt modelId="{B3D2E99F-8D16-4B90-B105-9210939A44B6}" type="sibTrans" cxnId="{C4F9EA8D-8F72-4797-B997-24C6375689D3}">
      <dgm:prSet/>
      <dgm:spPr/>
      <dgm:t>
        <a:bodyPr/>
        <a:lstStyle/>
        <a:p>
          <a:endParaRPr lang="en-US"/>
        </a:p>
      </dgm:t>
    </dgm:pt>
    <dgm:pt modelId="{CC9D5543-4A4D-4965-9A3D-CEFC0F7E8C47}">
      <dgm:prSet/>
      <dgm:spPr/>
      <dgm:t>
        <a:bodyPr/>
        <a:lstStyle/>
        <a:p>
          <a:r>
            <a:rPr lang="en-US"/>
            <a:t>Class of </a:t>
          </a:r>
          <a:r>
            <a:rPr lang="en-US">
              <a:latin typeface="Gill Sans Nova"/>
            </a:rPr>
            <a:t>2026</a:t>
          </a:r>
          <a:r>
            <a:rPr lang="en-US"/>
            <a:t> ELHS Counseling Office Google Classroom Page</a:t>
          </a:r>
        </a:p>
      </dgm:t>
    </dgm:pt>
    <dgm:pt modelId="{F2DFCEE8-6F01-44CA-BA63-74AE696F67AB}" type="parTrans" cxnId="{B90ABC4D-4316-4FB7-A79F-ED7EB0560294}">
      <dgm:prSet/>
      <dgm:spPr/>
      <dgm:t>
        <a:bodyPr/>
        <a:lstStyle/>
        <a:p>
          <a:endParaRPr lang="en-US"/>
        </a:p>
      </dgm:t>
    </dgm:pt>
    <dgm:pt modelId="{A450D968-F9B7-4F1A-82AC-466AAA9A0ECA}" type="sibTrans" cxnId="{B90ABC4D-4316-4FB7-A79F-ED7EB0560294}">
      <dgm:prSet/>
      <dgm:spPr/>
      <dgm:t>
        <a:bodyPr/>
        <a:lstStyle/>
        <a:p>
          <a:endParaRPr lang="en-US"/>
        </a:p>
      </dgm:t>
    </dgm:pt>
    <dgm:pt modelId="{9A8FC2EB-8BE8-4BA5-A2C4-C0723D40AEB7}">
      <dgm:prSet/>
      <dgm:spPr/>
      <dgm:t>
        <a:bodyPr/>
        <a:lstStyle/>
        <a:p>
          <a:pPr rtl="0"/>
          <a:r>
            <a:rPr lang="en-US">
              <a:latin typeface="Gill Sans Nova"/>
            </a:rPr>
            <a:t>February 29th, 2024</a:t>
          </a:r>
          <a:r>
            <a:rPr lang="en-US"/>
            <a:t> – Financial Aid </a:t>
          </a:r>
          <a:r>
            <a:rPr lang="en-US">
              <a:latin typeface="Calibri Light" panose="020F0302020204030204"/>
            </a:rPr>
            <a:t>Planning Presentation</a:t>
          </a:r>
          <a:endParaRPr lang="en-US"/>
        </a:p>
      </dgm:t>
    </dgm:pt>
    <dgm:pt modelId="{C3E22B6B-1BD9-42F5-8670-486558D12B6E}" type="parTrans" cxnId="{8F88D923-6A3A-4BD9-8DF9-F6CB803CA00D}">
      <dgm:prSet/>
      <dgm:spPr/>
      <dgm:t>
        <a:bodyPr/>
        <a:lstStyle/>
        <a:p>
          <a:endParaRPr lang="en-US"/>
        </a:p>
      </dgm:t>
    </dgm:pt>
    <dgm:pt modelId="{1E82423E-761E-4875-AAC9-399599B90C07}" type="sibTrans" cxnId="{8F88D923-6A3A-4BD9-8DF9-F6CB803CA00D}">
      <dgm:prSet/>
      <dgm:spPr/>
      <dgm:t>
        <a:bodyPr/>
        <a:lstStyle/>
        <a:p>
          <a:endParaRPr lang="en-US"/>
        </a:p>
      </dgm:t>
    </dgm:pt>
    <dgm:pt modelId="{6E1BB727-25BE-41F4-BA74-CD0567617331}">
      <dgm:prSet phldr="0"/>
      <dgm:spPr/>
      <dgm:t>
        <a:bodyPr/>
        <a:lstStyle/>
        <a:p>
          <a:pPr rtl="0"/>
          <a:r>
            <a:rPr lang="en-US" b="0">
              <a:latin typeface="Gill Sans Nova"/>
            </a:rPr>
            <a:t>Principal's </a:t>
          </a:r>
          <a:r>
            <a:rPr lang="en-US" b="0" err="1">
              <a:latin typeface="Gill Sans Nova"/>
            </a:rPr>
            <a:t>Newletter</a:t>
          </a:r>
        </a:p>
      </dgm:t>
    </dgm:pt>
    <dgm:pt modelId="{0C8EBF9D-CD45-46C1-9DB8-A54785A6CFF8}" type="parTrans" cxnId="{D7A319ED-1663-4E15-9C8A-BB42AB88A76B}">
      <dgm:prSet/>
      <dgm:spPr/>
    </dgm:pt>
    <dgm:pt modelId="{69621F4B-04D6-4F21-82B0-7F27ADBC68D9}" type="sibTrans" cxnId="{D7A319ED-1663-4E15-9C8A-BB42AB88A76B}">
      <dgm:prSet/>
      <dgm:spPr/>
    </dgm:pt>
    <dgm:pt modelId="{1E2EC938-8D92-4A7C-B41D-C0B5540EC565}" type="pres">
      <dgm:prSet presAssocID="{0A3192F3-2FDD-4829-96AF-75341042F2CB}" presName="linear" presStyleCnt="0">
        <dgm:presLayoutVars>
          <dgm:animLvl val="lvl"/>
          <dgm:resizeHandles val="exact"/>
        </dgm:presLayoutVars>
      </dgm:prSet>
      <dgm:spPr/>
    </dgm:pt>
    <dgm:pt modelId="{9A8FBF58-464B-4BC3-945A-29A6F18837B3}" type="pres">
      <dgm:prSet presAssocID="{FBE064FD-636A-4347-A71F-D5D4FEB2C0E2}" presName="parentText" presStyleLbl="node1" presStyleIdx="0" presStyleCnt="5">
        <dgm:presLayoutVars>
          <dgm:chMax val="0"/>
          <dgm:bulletEnabled val="1"/>
        </dgm:presLayoutVars>
      </dgm:prSet>
      <dgm:spPr/>
    </dgm:pt>
    <dgm:pt modelId="{7208A74E-CA02-4F0E-BC2A-93954EAB3143}" type="pres">
      <dgm:prSet presAssocID="{FF2920C2-B59B-4655-A400-53BAF5C47489}" presName="spacer" presStyleCnt="0"/>
      <dgm:spPr/>
    </dgm:pt>
    <dgm:pt modelId="{8B28DC8D-5A60-4570-82C4-08D24DD71BB4}" type="pres">
      <dgm:prSet presAssocID="{6E1BB727-25BE-41F4-BA74-CD0567617331}" presName="parentText" presStyleLbl="node1" presStyleIdx="1" presStyleCnt="5">
        <dgm:presLayoutVars>
          <dgm:chMax val="0"/>
          <dgm:bulletEnabled val="1"/>
        </dgm:presLayoutVars>
      </dgm:prSet>
      <dgm:spPr/>
    </dgm:pt>
    <dgm:pt modelId="{508B441A-82E0-4AF1-9AA7-0CAD9EBB8C69}" type="pres">
      <dgm:prSet presAssocID="{69621F4B-04D6-4F21-82B0-7F27ADBC68D9}" presName="spacer" presStyleCnt="0"/>
      <dgm:spPr/>
    </dgm:pt>
    <dgm:pt modelId="{CCA8D795-4011-4471-9DA4-527EE6F48021}" type="pres">
      <dgm:prSet presAssocID="{4EC6F2E9-10A1-4B64-8FE2-36CE77E6E1F7}" presName="parentText" presStyleLbl="node1" presStyleIdx="2" presStyleCnt="5">
        <dgm:presLayoutVars>
          <dgm:chMax val="0"/>
          <dgm:bulletEnabled val="1"/>
        </dgm:presLayoutVars>
      </dgm:prSet>
      <dgm:spPr/>
    </dgm:pt>
    <dgm:pt modelId="{8DB614D7-BD5F-4B6E-8E27-29E75180D1D7}" type="pres">
      <dgm:prSet presAssocID="{B3D2E99F-8D16-4B90-B105-9210939A44B6}" presName="spacer" presStyleCnt="0"/>
      <dgm:spPr/>
    </dgm:pt>
    <dgm:pt modelId="{55D2CA21-620C-4192-A8C2-687E84898515}" type="pres">
      <dgm:prSet presAssocID="{CC9D5543-4A4D-4965-9A3D-CEFC0F7E8C47}" presName="parentText" presStyleLbl="node1" presStyleIdx="3" presStyleCnt="5">
        <dgm:presLayoutVars>
          <dgm:chMax val="0"/>
          <dgm:bulletEnabled val="1"/>
        </dgm:presLayoutVars>
      </dgm:prSet>
      <dgm:spPr/>
    </dgm:pt>
    <dgm:pt modelId="{16485762-58AC-42E7-87E3-8ACF323A1A55}" type="pres">
      <dgm:prSet presAssocID="{A450D968-F9B7-4F1A-82AC-466AAA9A0ECA}" presName="spacer" presStyleCnt="0"/>
      <dgm:spPr/>
    </dgm:pt>
    <dgm:pt modelId="{394A11E7-1B39-42E5-9471-B4ADC7341AE6}" type="pres">
      <dgm:prSet presAssocID="{9A8FC2EB-8BE8-4BA5-A2C4-C0723D40AEB7}" presName="parentText" presStyleLbl="node1" presStyleIdx="4" presStyleCnt="5">
        <dgm:presLayoutVars>
          <dgm:chMax val="0"/>
          <dgm:bulletEnabled val="1"/>
        </dgm:presLayoutVars>
      </dgm:prSet>
      <dgm:spPr/>
    </dgm:pt>
  </dgm:ptLst>
  <dgm:cxnLst>
    <dgm:cxn modelId="{F1ACF122-8400-442E-9EE7-7D1905771052}" srcId="{0A3192F3-2FDD-4829-96AF-75341042F2CB}" destId="{FBE064FD-636A-4347-A71F-D5D4FEB2C0E2}" srcOrd="0" destOrd="0" parTransId="{A20CA104-0C47-4F66-B258-F99AE1557F1B}" sibTransId="{FF2920C2-B59B-4655-A400-53BAF5C47489}"/>
    <dgm:cxn modelId="{8F88D923-6A3A-4BD9-8DF9-F6CB803CA00D}" srcId="{0A3192F3-2FDD-4829-96AF-75341042F2CB}" destId="{9A8FC2EB-8BE8-4BA5-A2C4-C0723D40AEB7}" srcOrd="4" destOrd="0" parTransId="{C3E22B6B-1BD9-42F5-8670-486558D12B6E}" sibTransId="{1E82423E-761E-4875-AAC9-399599B90C07}"/>
    <dgm:cxn modelId="{60FBBF39-6F64-4C3A-B6DB-DCB5D4C8D834}" type="presOf" srcId="{6E1BB727-25BE-41F4-BA74-CD0567617331}" destId="{8B28DC8D-5A60-4570-82C4-08D24DD71BB4}" srcOrd="0" destOrd="0" presId="urn:microsoft.com/office/officeart/2005/8/layout/vList2"/>
    <dgm:cxn modelId="{2D8E086D-A756-4E9B-BB10-462A3DF26604}" type="presOf" srcId="{4EC6F2E9-10A1-4B64-8FE2-36CE77E6E1F7}" destId="{CCA8D795-4011-4471-9DA4-527EE6F48021}" srcOrd="0" destOrd="0" presId="urn:microsoft.com/office/officeart/2005/8/layout/vList2"/>
    <dgm:cxn modelId="{B90ABC4D-4316-4FB7-A79F-ED7EB0560294}" srcId="{0A3192F3-2FDD-4829-96AF-75341042F2CB}" destId="{CC9D5543-4A4D-4965-9A3D-CEFC0F7E8C47}" srcOrd="3" destOrd="0" parTransId="{F2DFCEE8-6F01-44CA-BA63-74AE696F67AB}" sibTransId="{A450D968-F9B7-4F1A-82AC-466AAA9A0ECA}"/>
    <dgm:cxn modelId="{C4F9EA8D-8F72-4797-B997-24C6375689D3}" srcId="{0A3192F3-2FDD-4829-96AF-75341042F2CB}" destId="{4EC6F2E9-10A1-4B64-8FE2-36CE77E6E1F7}" srcOrd="2" destOrd="0" parTransId="{78DB551B-099B-43A1-AD07-812BFB02543A}" sibTransId="{B3D2E99F-8D16-4B90-B105-9210939A44B6}"/>
    <dgm:cxn modelId="{436B909E-E0D0-4417-9923-6196317251A4}" type="presOf" srcId="{CC9D5543-4A4D-4965-9A3D-CEFC0F7E8C47}" destId="{55D2CA21-620C-4192-A8C2-687E84898515}" srcOrd="0" destOrd="0" presId="urn:microsoft.com/office/officeart/2005/8/layout/vList2"/>
    <dgm:cxn modelId="{A17ECFAF-D740-4FD7-9AAE-4CDDC2C112DE}" type="presOf" srcId="{FBE064FD-636A-4347-A71F-D5D4FEB2C0E2}" destId="{9A8FBF58-464B-4BC3-945A-29A6F18837B3}" srcOrd="0" destOrd="0" presId="urn:microsoft.com/office/officeart/2005/8/layout/vList2"/>
    <dgm:cxn modelId="{B3C4B0B8-7FED-4160-A5DF-23D003DB56CC}" type="presOf" srcId="{9A8FC2EB-8BE8-4BA5-A2C4-C0723D40AEB7}" destId="{394A11E7-1B39-42E5-9471-B4ADC7341AE6}" srcOrd="0" destOrd="0" presId="urn:microsoft.com/office/officeart/2005/8/layout/vList2"/>
    <dgm:cxn modelId="{277951CC-6A7E-4D0D-A1CD-43AF1F35E1F6}" type="presOf" srcId="{0A3192F3-2FDD-4829-96AF-75341042F2CB}" destId="{1E2EC938-8D92-4A7C-B41D-C0B5540EC565}" srcOrd="0" destOrd="0" presId="urn:microsoft.com/office/officeart/2005/8/layout/vList2"/>
    <dgm:cxn modelId="{D7A319ED-1663-4E15-9C8A-BB42AB88A76B}" srcId="{0A3192F3-2FDD-4829-96AF-75341042F2CB}" destId="{6E1BB727-25BE-41F4-BA74-CD0567617331}" srcOrd="1" destOrd="0" parTransId="{0C8EBF9D-CD45-46C1-9DB8-A54785A6CFF8}" sibTransId="{69621F4B-04D6-4F21-82B0-7F27ADBC68D9}"/>
    <dgm:cxn modelId="{CF1E02A9-0CC0-4838-8C12-B0B399753E14}" type="presParOf" srcId="{1E2EC938-8D92-4A7C-B41D-C0B5540EC565}" destId="{9A8FBF58-464B-4BC3-945A-29A6F18837B3}" srcOrd="0" destOrd="0" presId="urn:microsoft.com/office/officeart/2005/8/layout/vList2"/>
    <dgm:cxn modelId="{8AA31257-02AE-4A3E-AEA5-8AFAF98D8868}" type="presParOf" srcId="{1E2EC938-8D92-4A7C-B41D-C0B5540EC565}" destId="{7208A74E-CA02-4F0E-BC2A-93954EAB3143}" srcOrd="1" destOrd="0" presId="urn:microsoft.com/office/officeart/2005/8/layout/vList2"/>
    <dgm:cxn modelId="{0B54FDD3-1183-49E2-806D-68B5ECBFB750}" type="presParOf" srcId="{1E2EC938-8D92-4A7C-B41D-C0B5540EC565}" destId="{8B28DC8D-5A60-4570-82C4-08D24DD71BB4}" srcOrd="2" destOrd="0" presId="urn:microsoft.com/office/officeart/2005/8/layout/vList2"/>
    <dgm:cxn modelId="{A28FF4A3-FF69-46B0-9310-2D57703C5EB5}" type="presParOf" srcId="{1E2EC938-8D92-4A7C-B41D-C0B5540EC565}" destId="{508B441A-82E0-4AF1-9AA7-0CAD9EBB8C69}" srcOrd="3" destOrd="0" presId="urn:microsoft.com/office/officeart/2005/8/layout/vList2"/>
    <dgm:cxn modelId="{89DEF03E-E50A-4A59-B58A-08E0FDCA3091}" type="presParOf" srcId="{1E2EC938-8D92-4A7C-B41D-C0B5540EC565}" destId="{CCA8D795-4011-4471-9DA4-527EE6F48021}" srcOrd="4" destOrd="0" presId="urn:microsoft.com/office/officeart/2005/8/layout/vList2"/>
    <dgm:cxn modelId="{8F5AB504-F61C-4DEF-8D90-2619EDC2FC31}" type="presParOf" srcId="{1E2EC938-8D92-4A7C-B41D-C0B5540EC565}" destId="{8DB614D7-BD5F-4B6E-8E27-29E75180D1D7}" srcOrd="5" destOrd="0" presId="urn:microsoft.com/office/officeart/2005/8/layout/vList2"/>
    <dgm:cxn modelId="{8215DB31-5F12-41FA-8FC5-2DB89855D89D}" type="presParOf" srcId="{1E2EC938-8D92-4A7C-B41D-C0B5540EC565}" destId="{55D2CA21-620C-4192-A8C2-687E84898515}" srcOrd="6" destOrd="0" presId="urn:microsoft.com/office/officeart/2005/8/layout/vList2"/>
    <dgm:cxn modelId="{3E95C3DB-C193-4E73-B40D-AE27D8FF15C2}" type="presParOf" srcId="{1E2EC938-8D92-4A7C-B41D-C0B5540EC565}" destId="{16485762-58AC-42E7-87E3-8ACF323A1A55}" srcOrd="7" destOrd="0" presId="urn:microsoft.com/office/officeart/2005/8/layout/vList2"/>
    <dgm:cxn modelId="{262E7698-F0FD-46F2-9472-ACB14E84143B}" type="presParOf" srcId="{1E2EC938-8D92-4A7C-B41D-C0B5540EC565}" destId="{394A11E7-1B39-42E5-9471-B4ADC7341AE6}" srcOrd="8"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BDE52F8-D930-468E-9141-EEABE8AD52DC}">
      <dsp:nvSpPr>
        <dsp:cNvPr id="0" name=""/>
        <dsp:cNvSpPr/>
      </dsp:nvSpPr>
      <dsp:spPr>
        <a:xfrm>
          <a:off x="0" y="322579"/>
          <a:ext cx="6339832" cy="1021921"/>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US" sz="2500" b="1" kern="1200"/>
            <a:t>Visit: </a:t>
          </a:r>
          <a:r>
            <a:rPr lang="en-US" sz="2500" b="1" u="sng" kern="1200">
              <a:hlinkClick xmlns:r="http://schemas.openxmlformats.org/officeDocument/2006/relationships" r:id="rId1"/>
            </a:rPr>
            <a:t>East Lyme Public Schools: Home</a:t>
          </a:r>
          <a:endParaRPr lang="en-US" sz="2500" kern="1200"/>
        </a:p>
      </dsp:txBody>
      <dsp:txXfrm>
        <a:off x="49886" y="372465"/>
        <a:ext cx="6240060" cy="922149"/>
      </dsp:txXfrm>
    </dsp:sp>
    <dsp:sp modelId="{C95C6CC0-7DF5-4FDB-8903-C13A2C28F809}">
      <dsp:nvSpPr>
        <dsp:cNvPr id="0" name=""/>
        <dsp:cNvSpPr/>
      </dsp:nvSpPr>
      <dsp:spPr>
        <a:xfrm>
          <a:off x="0" y="1344501"/>
          <a:ext cx="6339832" cy="147487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01290" tIns="31750" rIns="177800" bIns="31750" numCol="1" spcCol="1270" anchor="t" anchorCtr="0">
          <a:noAutofit/>
        </a:bodyPr>
        <a:lstStyle/>
        <a:p>
          <a:pPr marL="228600" lvl="1" indent="-228600" algn="l" defTabSz="889000">
            <a:lnSpc>
              <a:spcPct val="90000"/>
            </a:lnSpc>
            <a:spcBef>
              <a:spcPct val="0"/>
            </a:spcBef>
            <a:spcAft>
              <a:spcPct val="20000"/>
            </a:spcAft>
            <a:buChar char="•"/>
          </a:pPr>
          <a:r>
            <a:rPr lang="en-US" sz="2000" b="1" kern="1200"/>
            <a:t>East Lyme High School</a:t>
          </a:r>
          <a:endParaRPr lang="en-US" sz="2000" kern="1200"/>
        </a:p>
        <a:p>
          <a:pPr marL="228600" lvl="1" indent="-228600" algn="l" defTabSz="889000">
            <a:lnSpc>
              <a:spcPct val="90000"/>
            </a:lnSpc>
            <a:spcBef>
              <a:spcPct val="0"/>
            </a:spcBef>
            <a:spcAft>
              <a:spcPct val="20000"/>
            </a:spcAft>
            <a:buChar char="•"/>
          </a:pPr>
          <a:r>
            <a:rPr lang="en-US" sz="2000" b="1" kern="1200"/>
            <a:t>School Counseling</a:t>
          </a:r>
          <a:endParaRPr lang="en-US" sz="2000" kern="1200"/>
        </a:p>
        <a:p>
          <a:pPr marL="228600" lvl="1" indent="-228600" algn="l" defTabSz="889000" rtl="0">
            <a:lnSpc>
              <a:spcPct val="90000"/>
            </a:lnSpc>
            <a:spcBef>
              <a:spcPct val="0"/>
            </a:spcBef>
            <a:spcAft>
              <a:spcPct val="20000"/>
            </a:spcAft>
            <a:buChar char="•"/>
          </a:pPr>
          <a:r>
            <a:rPr lang="en-US" sz="2000" b="1" kern="1200"/>
            <a:t>College and Career</a:t>
          </a:r>
          <a:r>
            <a:rPr lang="en-US" sz="2000" b="1" kern="1200">
              <a:latin typeface="Calibri Light" panose="020F0302020204030204"/>
            </a:rPr>
            <a:t> </a:t>
          </a:r>
          <a:endParaRPr lang="en-US" sz="2000" kern="1200"/>
        </a:p>
        <a:p>
          <a:pPr marL="228600" lvl="1" indent="-228600" algn="l" defTabSz="889000">
            <a:lnSpc>
              <a:spcPct val="90000"/>
            </a:lnSpc>
            <a:spcBef>
              <a:spcPct val="0"/>
            </a:spcBef>
            <a:spcAft>
              <a:spcPct val="20000"/>
            </a:spcAft>
            <a:buChar char="•"/>
          </a:pPr>
          <a:r>
            <a:rPr lang="en-US" sz="2000" b="1" kern="1200"/>
            <a:t>Naviance Student</a:t>
          </a:r>
          <a:endParaRPr lang="en-US" sz="2000" kern="1200"/>
        </a:p>
      </dsp:txBody>
      <dsp:txXfrm>
        <a:off x="0" y="1344501"/>
        <a:ext cx="6339832" cy="1474875"/>
      </dsp:txXfrm>
    </dsp:sp>
    <dsp:sp modelId="{020D858D-98F4-4E66-9A8A-9BC41C1FB917}">
      <dsp:nvSpPr>
        <dsp:cNvPr id="0" name=""/>
        <dsp:cNvSpPr/>
      </dsp:nvSpPr>
      <dsp:spPr>
        <a:xfrm>
          <a:off x="0" y="2819376"/>
          <a:ext cx="6339832" cy="1021921"/>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US" sz="2500" b="1" u="sng" kern="1200">
              <a:hlinkClick xmlns:r="http://schemas.openxmlformats.org/officeDocument/2006/relationships" r:id="rId2"/>
            </a:rPr>
            <a:t>https://student.naviance.com/eastlymehs</a:t>
          </a:r>
          <a:endParaRPr lang="en-US" sz="2500" kern="1200"/>
        </a:p>
      </dsp:txBody>
      <dsp:txXfrm>
        <a:off x="49886" y="2869262"/>
        <a:ext cx="6240060" cy="922149"/>
      </dsp:txXfrm>
    </dsp:sp>
    <dsp:sp modelId="{390C84E1-6515-4B1A-A70F-EBC482F7C395}">
      <dsp:nvSpPr>
        <dsp:cNvPr id="0" name=""/>
        <dsp:cNvSpPr/>
      </dsp:nvSpPr>
      <dsp:spPr>
        <a:xfrm>
          <a:off x="0" y="3913298"/>
          <a:ext cx="6339832" cy="1021921"/>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US" sz="2500" i="1" kern="1200"/>
            <a:t>Be sure we have your correct email address on Naviance!</a:t>
          </a:r>
          <a:endParaRPr lang="en-US" sz="2500" kern="1200"/>
        </a:p>
      </dsp:txBody>
      <dsp:txXfrm>
        <a:off x="49886" y="3963184"/>
        <a:ext cx="6240060" cy="922149"/>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A3DBBFA-6F14-4E70-9B6B-BD96D7B0D8DC}">
      <dsp:nvSpPr>
        <dsp:cNvPr id="0" name=""/>
        <dsp:cNvSpPr/>
      </dsp:nvSpPr>
      <dsp:spPr>
        <a:xfrm>
          <a:off x="712659" y="575"/>
          <a:ext cx="977906" cy="977906"/>
        </a:xfrm>
        <a:prstGeom prst="ellipse">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03E54493-F927-48ED-812B-ECE755FF8193}">
      <dsp:nvSpPr>
        <dsp:cNvPr id="0" name=""/>
        <dsp:cNvSpPr/>
      </dsp:nvSpPr>
      <dsp:spPr>
        <a:xfrm>
          <a:off x="921065" y="208981"/>
          <a:ext cx="561093" cy="561093"/>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180A85D-4A57-4972-B4B6-05A5688F4620}">
      <dsp:nvSpPr>
        <dsp:cNvPr id="0" name=""/>
        <dsp:cNvSpPr/>
      </dsp:nvSpPr>
      <dsp:spPr>
        <a:xfrm>
          <a:off x="400050" y="1283075"/>
          <a:ext cx="1603125" cy="64125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622300">
            <a:lnSpc>
              <a:spcPct val="100000"/>
            </a:lnSpc>
            <a:spcBef>
              <a:spcPct val="0"/>
            </a:spcBef>
            <a:spcAft>
              <a:spcPct val="35000"/>
            </a:spcAft>
            <a:buNone/>
            <a:defRPr cap="all"/>
          </a:pPr>
          <a:r>
            <a:rPr lang="en-US" sz="1400" kern="1200"/>
            <a:t>What Has Been Done</a:t>
          </a:r>
        </a:p>
      </dsp:txBody>
      <dsp:txXfrm>
        <a:off x="400050" y="1283075"/>
        <a:ext cx="1603125" cy="641250"/>
      </dsp:txXfrm>
    </dsp:sp>
    <dsp:sp modelId="{0849A9AC-5872-4B9F-9C9B-501FD3223FED}">
      <dsp:nvSpPr>
        <dsp:cNvPr id="0" name=""/>
        <dsp:cNvSpPr/>
      </dsp:nvSpPr>
      <dsp:spPr>
        <a:xfrm>
          <a:off x="2596331" y="575"/>
          <a:ext cx="977906" cy="977906"/>
        </a:xfrm>
        <a:prstGeom prst="ellipse">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A53B9B1F-A595-4C24-88A6-B636D81F5315}">
      <dsp:nvSpPr>
        <dsp:cNvPr id="0" name=""/>
        <dsp:cNvSpPr/>
      </dsp:nvSpPr>
      <dsp:spPr>
        <a:xfrm>
          <a:off x="2804737" y="208981"/>
          <a:ext cx="561093" cy="561093"/>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B8A84D6-C82E-4CA7-BDBC-16090022E594}">
      <dsp:nvSpPr>
        <dsp:cNvPr id="0" name=""/>
        <dsp:cNvSpPr/>
      </dsp:nvSpPr>
      <dsp:spPr>
        <a:xfrm>
          <a:off x="2283721" y="1283075"/>
          <a:ext cx="1603125" cy="64125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622300">
            <a:lnSpc>
              <a:spcPct val="100000"/>
            </a:lnSpc>
            <a:spcBef>
              <a:spcPct val="0"/>
            </a:spcBef>
            <a:spcAft>
              <a:spcPct val="35000"/>
            </a:spcAft>
            <a:buNone/>
            <a:defRPr cap="all"/>
          </a:pPr>
          <a:r>
            <a:rPr lang="en-US" sz="1400" kern="1200"/>
            <a:t>What Is Happening Now</a:t>
          </a:r>
        </a:p>
      </dsp:txBody>
      <dsp:txXfrm>
        <a:off x="2283721" y="1283075"/>
        <a:ext cx="1603125" cy="641250"/>
      </dsp:txXfrm>
    </dsp:sp>
    <dsp:sp modelId="{EEA6E2CB-1323-405F-A575-4BB5C37FD18E}">
      <dsp:nvSpPr>
        <dsp:cNvPr id="0" name=""/>
        <dsp:cNvSpPr/>
      </dsp:nvSpPr>
      <dsp:spPr>
        <a:xfrm>
          <a:off x="4480003" y="575"/>
          <a:ext cx="977906" cy="977906"/>
        </a:xfrm>
        <a:prstGeom prst="ellipse">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6E4CCA57-75DF-40A8-ACA7-67A027E29C90}">
      <dsp:nvSpPr>
        <dsp:cNvPr id="0" name=""/>
        <dsp:cNvSpPr/>
      </dsp:nvSpPr>
      <dsp:spPr>
        <a:xfrm>
          <a:off x="4688409" y="208981"/>
          <a:ext cx="561093" cy="561093"/>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45F2928-AF63-4806-9508-7A9D9D30B498}">
      <dsp:nvSpPr>
        <dsp:cNvPr id="0" name=""/>
        <dsp:cNvSpPr/>
      </dsp:nvSpPr>
      <dsp:spPr>
        <a:xfrm>
          <a:off x="4167393" y="1283075"/>
          <a:ext cx="1603125" cy="64125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622300">
            <a:lnSpc>
              <a:spcPct val="100000"/>
            </a:lnSpc>
            <a:spcBef>
              <a:spcPct val="0"/>
            </a:spcBef>
            <a:spcAft>
              <a:spcPct val="35000"/>
            </a:spcAft>
            <a:buNone/>
            <a:defRPr cap="all"/>
          </a:pPr>
          <a:r>
            <a:rPr lang="en-US" sz="1400" kern="1200"/>
            <a:t>What Are the Next Steps</a:t>
          </a:r>
        </a:p>
      </dsp:txBody>
      <dsp:txXfrm>
        <a:off x="4167393" y="1283075"/>
        <a:ext cx="1603125" cy="641250"/>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CD9D65E-E7D2-4F74-AA4B-ECD53854E3AA}">
      <dsp:nvSpPr>
        <dsp:cNvPr id="0" name=""/>
        <dsp:cNvSpPr/>
      </dsp:nvSpPr>
      <dsp:spPr>
        <a:xfrm>
          <a:off x="0" y="113448"/>
          <a:ext cx="2963829" cy="1778297"/>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rtl="0">
            <a:lnSpc>
              <a:spcPct val="90000"/>
            </a:lnSpc>
            <a:spcBef>
              <a:spcPct val="0"/>
            </a:spcBef>
            <a:spcAft>
              <a:spcPct val="35000"/>
            </a:spcAft>
            <a:buNone/>
          </a:pPr>
          <a:r>
            <a:rPr lang="en-US" sz="2400" b="1" kern="1200">
              <a:latin typeface="Calibri Light"/>
              <a:cs typeface="Calibri Light"/>
            </a:rPr>
            <a:t>Grade 9</a:t>
          </a:r>
        </a:p>
      </dsp:txBody>
      <dsp:txXfrm>
        <a:off x="0" y="113448"/>
        <a:ext cx="2963829" cy="1778297"/>
      </dsp:txXfrm>
    </dsp:sp>
    <dsp:sp modelId="{E394257A-6194-496D-A7FC-30AE59DEEC86}">
      <dsp:nvSpPr>
        <dsp:cNvPr id="0" name=""/>
        <dsp:cNvSpPr/>
      </dsp:nvSpPr>
      <dsp:spPr>
        <a:xfrm>
          <a:off x="3260212" y="113448"/>
          <a:ext cx="2963829" cy="1778297"/>
        </a:xfrm>
        <a:prstGeom prst="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t" anchorCtr="0">
          <a:noAutofit/>
        </a:bodyPr>
        <a:lstStyle/>
        <a:p>
          <a:pPr marL="0" lvl="0" indent="0" algn="l" defTabSz="1066800">
            <a:lnSpc>
              <a:spcPct val="90000"/>
            </a:lnSpc>
            <a:spcBef>
              <a:spcPct val="0"/>
            </a:spcBef>
            <a:spcAft>
              <a:spcPct val="35000"/>
            </a:spcAft>
            <a:buNone/>
          </a:pPr>
          <a:r>
            <a:rPr lang="en-US" sz="2400" b="1" kern="1200">
              <a:latin typeface="Calibri Light"/>
              <a:cs typeface="Calibri Light"/>
            </a:rPr>
            <a:t>October-November: </a:t>
          </a:r>
        </a:p>
        <a:p>
          <a:pPr marL="171450" lvl="1" indent="-171450" algn="l" defTabSz="844550">
            <a:lnSpc>
              <a:spcPct val="90000"/>
            </a:lnSpc>
            <a:spcBef>
              <a:spcPct val="0"/>
            </a:spcBef>
            <a:spcAft>
              <a:spcPct val="15000"/>
            </a:spcAft>
            <a:buChar char="•"/>
          </a:pPr>
          <a:r>
            <a:rPr lang="en-US" sz="1900" kern="1200">
              <a:latin typeface="Calibri Light"/>
              <a:cs typeface="Calibri Light"/>
            </a:rPr>
            <a:t>Took PSAT 9</a:t>
          </a:r>
        </a:p>
        <a:p>
          <a:pPr marL="171450" lvl="1" indent="-171450" algn="l" defTabSz="844550" rtl="0">
            <a:lnSpc>
              <a:spcPct val="90000"/>
            </a:lnSpc>
            <a:spcBef>
              <a:spcPct val="0"/>
            </a:spcBef>
            <a:spcAft>
              <a:spcPct val="15000"/>
            </a:spcAft>
            <a:buChar char="•"/>
          </a:pPr>
          <a:r>
            <a:rPr lang="en-US" sz="1900" b="0" kern="1200">
              <a:latin typeface="Calibri Light"/>
              <a:cs typeface="Calibri Light"/>
            </a:rPr>
            <a:t>Registered on </a:t>
          </a:r>
          <a:r>
            <a:rPr lang="en-US" sz="1900" b="0" kern="1200" err="1">
              <a:latin typeface="Calibri Light"/>
              <a:cs typeface="Calibri Light"/>
            </a:rPr>
            <a:t>CollegeBoard</a:t>
          </a:r>
          <a:endParaRPr lang="en-US" sz="1900" b="1" kern="1200" err="1">
            <a:latin typeface="Calibri Light"/>
            <a:cs typeface="Calibri Light"/>
          </a:endParaRPr>
        </a:p>
      </dsp:txBody>
      <dsp:txXfrm>
        <a:off x="3260212" y="113448"/>
        <a:ext cx="2963829" cy="1778297"/>
      </dsp:txXfrm>
    </dsp:sp>
    <dsp:sp modelId="{9C2F1736-914A-42A3-A200-E36FDFD2C5E1}">
      <dsp:nvSpPr>
        <dsp:cNvPr id="0" name=""/>
        <dsp:cNvSpPr/>
      </dsp:nvSpPr>
      <dsp:spPr>
        <a:xfrm>
          <a:off x="6520424" y="113448"/>
          <a:ext cx="2963829" cy="1778297"/>
        </a:xfrm>
        <a:prstGeom prst="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t" anchorCtr="0">
          <a:noAutofit/>
        </a:bodyPr>
        <a:lstStyle/>
        <a:p>
          <a:pPr marL="0" lvl="0" indent="0" algn="l" defTabSz="1066800" rtl="0">
            <a:lnSpc>
              <a:spcPct val="90000"/>
            </a:lnSpc>
            <a:spcBef>
              <a:spcPct val="0"/>
            </a:spcBef>
            <a:spcAft>
              <a:spcPct val="35000"/>
            </a:spcAft>
            <a:buNone/>
          </a:pPr>
          <a:r>
            <a:rPr lang="en-US" sz="2400" b="1" kern="1200"/>
            <a:t>February-May:</a:t>
          </a:r>
          <a:endParaRPr lang="en-US" sz="2400" b="1" kern="1200">
            <a:latin typeface="Calibri Light" panose="020F0302020204030204"/>
          </a:endParaRPr>
        </a:p>
        <a:p>
          <a:pPr marL="171450" lvl="1" indent="-171450" algn="l" defTabSz="844550">
            <a:lnSpc>
              <a:spcPct val="90000"/>
            </a:lnSpc>
            <a:spcBef>
              <a:spcPct val="0"/>
            </a:spcBef>
            <a:spcAft>
              <a:spcPct val="15000"/>
            </a:spcAft>
            <a:buChar char="•"/>
          </a:pPr>
          <a:r>
            <a:rPr lang="en-US" sz="1900" b="0" kern="1200"/>
            <a:t>Individual meetings to review Course Selections and Recommendations</a:t>
          </a:r>
          <a:endParaRPr lang="en-US" sz="1900" kern="1200"/>
        </a:p>
      </dsp:txBody>
      <dsp:txXfrm>
        <a:off x="6520424" y="113448"/>
        <a:ext cx="2963829" cy="1778297"/>
      </dsp:txXfrm>
    </dsp:sp>
    <dsp:sp modelId="{CB483101-5A9D-4709-B1D9-47BD09F12D1F}">
      <dsp:nvSpPr>
        <dsp:cNvPr id="0" name=""/>
        <dsp:cNvSpPr/>
      </dsp:nvSpPr>
      <dsp:spPr>
        <a:xfrm>
          <a:off x="0" y="2188128"/>
          <a:ext cx="2963829" cy="1778297"/>
        </a:xfrm>
        <a:prstGeom prst="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rtl="0">
            <a:lnSpc>
              <a:spcPct val="90000"/>
            </a:lnSpc>
            <a:spcBef>
              <a:spcPct val="0"/>
            </a:spcBef>
            <a:spcAft>
              <a:spcPct val="35000"/>
            </a:spcAft>
            <a:buNone/>
          </a:pPr>
          <a:r>
            <a:rPr lang="en-US" sz="2400" b="1" kern="1200">
              <a:latin typeface="Calibri Light"/>
              <a:cs typeface="Calibri Light"/>
            </a:rPr>
            <a:t>Grade 10</a:t>
          </a:r>
        </a:p>
      </dsp:txBody>
      <dsp:txXfrm>
        <a:off x="0" y="2188128"/>
        <a:ext cx="2963829" cy="1778297"/>
      </dsp:txXfrm>
    </dsp:sp>
    <dsp:sp modelId="{72C5ED51-7D4D-4343-A077-3B8E54036F8D}">
      <dsp:nvSpPr>
        <dsp:cNvPr id="0" name=""/>
        <dsp:cNvSpPr/>
      </dsp:nvSpPr>
      <dsp:spPr>
        <a:xfrm>
          <a:off x="3260212" y="2188128"/>
          <a:ext cx="2963829" cy="1778297"/>
        </a:xfrm>
        <a:prstGeom prst="rect">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t" anchorCtr="0">
          <a:noAutofit/>
        </a:bodyPr>
        <a:lstStyle/>
        <a:p>
          <a:pPr marL="0" lvl="0" indent="0" algn="l" defTabSz="1066800" rtl="0">
            <a:lnSpc>
              <a:spcPct val="90000"/>
            </a:lnSpc>
            <a:spcBef>
              <a:spcPct val="0"/>
            </a:spcBef>
            <a:spcAft>
              <a:spcPct val="35000"/>
            </a:spcAft>
            <a:buNone/>
          </a:pPr>
          <a:r>
            <a:rPr lang="en-US" sz="2400" b="1" kern="1200">
              <a:latin typeface="Calibri Light"/>
              <a:cs typeface="Calibri Light"/>
            </a:rPr>
            <a:t> February – April:</a:t>
          </a:r>
          <a:endParaRPr lang="en-US" sz="2400" b="1" i="0" kern="1200">
            <a:latin typeface="Calibri Light"/>
            <a:cs typeface="Calibri Light"/>
          </a:endParaRPr>
        </a:p>
        <a:p>
          <a:pPr marL="171450" lvl="1" indent="-171450" algn="l" defTabSz="844550" rtl="0">
            <a:lnSpc>
              <a:spcPct val="90000"/>
            </a:lnSpc>
            <a:spcBef>
              <a:spcPct val="0"/>
            </a:spcBef>
            <a:spcAft>
              <a:spcPct val="15000"/>
            </a:spcAft>
            <a:buChar char="•"/>
          </a:pPr>
          <a:r>
            <a:rPr lang="en-US" sz="1900" i="0" kern="1200">
              <a:latin typeface="Calibri Light"/>
              <a:cs typeface="Calibri Light"/>
            </a:rPr>
            <a:t>Classroom Lessons</a:t>
          </a:r>
        </a:p>
        <a:p>
          <a:pPr marL="342900" lvl="2" indent="-171450" algn="l" defTabSz="844550">
            <a:lnSpc>
              <a:spcPct val="90000"/>
            </a:lnSpc>
            <a:spcBef>
              <a:spcPct val="0"/>
            </a:spcBef>
            <a:spcAft>
              <a:spcPct val="15000"/>
            </a:spcAft>
            <a:buChar char="•"/>
          </a:pPr>
          <a:r>
            <a:rPr lang="en-US" sz="1900" i="1" kern="1200">
              <a:latin typeface="Calibri Light"/>
              <a:cs typeface="Calibri Light"/>
            </a:rPr>
            <a:t>Career Interest </a:t>
          </a:r>
          <a:r>
            <a:rPr lang="en-US" sz="1900" i="0" kern="1200">
              <a:latin typeface="Calibri Light"/>
              <a:cs typeface="Calibri Light"/>
            </a:rPr>
            <a:t>and</a:t>
          </a:r>
          <a:r>
            <a:rPr lang="en-US" sz="1900" i="1" kern="1200">
              <a:latin typeface="Calibri Light"/>
              <a:cs typeface="Calibri Light"/>
            </a:rPr>
            <a:t> Personality Inventories </a:t>
          </a:r>
          <a:r>
            <a:rPr lang="en-US" sz="1900" i="0" kern="1200">
              <a:latin typeface="Calibri Light"/>
              <a:cs typeface="Calibri Light"/>
            </a:rPr>
            <a:t>on</a:t>
          </a:r>
          <a:r>
            <a:rPr lang="en-US" sz="1900" kern="1200">
              <a:latin typeface="Calibri Light"/>
              <a:cs typeface="Calibri Light"/>
            </a:rPr>
            <a:t> Naviance</a:t>
          </a:r>
          <a:r>
            <a:rPr lang="en-US" sz="1900" b="1" kern="1200">
              <a:latin typeface="Calibri Light"/>
              <a:cs typeface="Calibri Light"/>
            </a:rPr>
            <a:t> </a:t>
          </a:r>
          <a:endParaRPr lang="en-US" sz="1900" b="1" kern="1200"/>
        </a:p>
      </dsp:txBody>
      <dsp:txXfrm>
        <a:off x="3260212" y="2188128"/>
        <a:ext cx="2963829" cy="1778297"/>
      </dsp:txXfrm>
    </dsp:sp>
    <dsp:sp modelId="{C31153CD-10BC-4945-9328-6493F5D5D44C}">
      <dsp:nvSpPr>
        <dsp:cNvPr id="0" name=""/>
        <dsp:cNvSpPr/>
      </dsp:nvSpPr>
      <dsp:spPr>
        <a:xfrm>
          <a:off x="6520424" y="2188128"/>
          <a:ext cx="2963829" cy="1778297"/>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t" anchorCtr="0">
          <a:noAutofit/>
        </a:bodyPr>
        <a:lstStyle/>
        <a:p>
          <a:pPr marL="0" lvl="0" indent="0" algn="l" defTabSz="1066800" rtl="0">
            <a:lnSpc>
              <a:spcPct val="90000"/>
            </a:lnSpc>
            <a:spcBef>
              <a:spcPct val="0"/>
            </a:spcBef>
            <a:spcAft>
              <a:spcPct val="35000"/>
            </a:spcAft>
            <a:buNone/>
          </a:pPr>
          <a:r>
            <a:rPr lang="en-US" sz="2400" b="1" kern="1200">
              <a:latin typeface="Calibri Light" panose="020F0302020204030204"/>
            </a:rPr>
            <a:t>February -</a:t>
          </a:r>
          <a:r>
            <a:rPr lang="en-US" sz="2400" b="1" kern="1200"/>
            <a:t> May: </a:t>
          </a:r>
          <a:endParaRPr lang="en-US" sz="2400" b="1" kern="1200">
            <a:latin typeface="Calibri Light" panose="020F0302020204030204"/>
          </a:endParaRPr>
        </a:p>
        <a:p>
          <a:pPr marL="171450" lvl="1" indent="-171450" algn="l" defTabSz="844550">
            <a:lnSpc>
              <a:spcPct val="90000"/>
            </a:lnSpc>
            <a:spcBef>
              <a:spcPct val="0"/>
            </a:spcBef>
            <a:spcAft>
              <a:spcPct val="15000"/>
            </a:spcAft>
            <a:buChar char="•"/>
          </a:pPr>
          <a:r>
            <a:rPr lang="en-US" sz="1900" kern="1200"/>
            <a:t>Individual meetings to review Course Selections and Recommendations</a:t>
          </a:r>
        </a:p>
      </dsp:txBody>
      <dsp:txXfrm>
        <a:off x="6520424" y="2188128"/>
        <a:ext cx="2963829" cy="1778297"/>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CC23F02-9EA0-4CC9-8AA7-923DF4EE4013}">
      <dsp:nvSpPr>
        <dsp:cNvPr id="0" name=""/>
        <dsp:cNvSpPr/>
      </dsp:nvSpPr>
      <dsp:spPr>
        <a:xfrm>
          <a:off x="1079127" y="87883"/>
          <a:ext cx="903204" cy="903204"/>
        </a:xfrm>
        <a:prstGeom prst="ellipse">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5C5767A3-E215-4BC1-9998-F034BA0FEA85}">
      <dsp:nvSpPr>
        <dsp:cNvPr id="0" name=""/>
        <dsp:cNvSpPr/>
      </dsp:nvSpPr>
      <dsp:spPr>
        <a:xfrm>
          <a:off x="1268800" y="277556"/>
          <a:ext cx="523858" cy="523858"/>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BB6C49D-BB8E-4DB2-8A47-0DE4C3EDDB64}">
      <dsp:nvSpPr>
        <dsp:cNvPr id="0" name=""/>
        <dsp:cNvSpPr/>
      </dsp:nvSpPr>
      <dsp:spPr>
        <a:xfrm>
          <a:off x="2175875" y="87883"/>
          <a:ext cx="2128982" cy="90320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844550" rtl="0">
            <a:lnSpc>
              <a:spcPct val="100000"/>
            </a:lnSpc>
            <a:spcBef>
              <a:spcPct val="0"/>
            </a:spcBef>
            <a:spcAft>
              <a:spcPct val="35000"/>
            </a:spcAft>
            <a:buNone/>
          </a:pPr>
          <a:r>
            <a:rPr lang="en-US" sz="1900" b="1" kern="1200">
              <a:latin typeface="Gill Sans Nova"/>
            </a:rPr>
            <a:t>Course Selection</a:t>
          </a:r>
          <a:endParaRPr lang="en-US" sz="1900" b="0" kern="1200">
            <a:latin typeface="Gill Sans Nova"/>
          </a:endParaRPr>
        </a:p>
      </dsp:txBody>
      <dsp:txXfrm>
        <a:off x="2175875" y="87883"/>
        <a:ext cx="2128982" cy="903204"/>
      </dsp:txXfrm>
    </dsp:sp>
    <dsp:sp modelId="{F0693306-7C67-4EB3-BB21-65068FC124D1}">
      <dsp:nvSpPr>
        <dsp:cNvPr id="0" name=""/>
        <dsp:cNvSpPr/>
      </dsp:nvSpPr>
      <dsp:spPr>
        <a:xfrm>
          <a:off x="4675817" y="87883"/>
          <a:ext cx="903204" cy="903204"/>
        </a:xfrm>
        <a:prstGeom prst="ellipse">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1BEAFF19-FFF5-4751-AD3E-1792A6DDA641}">
      <dsp:nvSpPr>
        <dsp:cNvPr id="0" name=""/>
        <dsp:cNvSpPr/>
      </dsp:nvSpPr>
      <dsp:spPr>
        <a:xfrm>
          <a:off x="4865489" y="277556"/>
          <a:ext cx="523858" cy="523858"/>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0A279B2-C66A-4C50-90A8-840E7D598D32}">
      <dsp:nvSpPr>
        <dsp:cNvPr id="0" name=""/>
        <dsp:cNvSpPr/>
      </dsp:nvSpPr>
      <dsp:spPr>
        <a:xfrm>
          <a:off x="5772565" y="87883"/>
          <a:ext cx="2128982" cy="90320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844550">
            <a:lnSpc>
              <a:spcPct val="100000"/>
            </a:lnSpc>
            <a:spcBef>
              <a:spcPct val="0"/>
            </a:spcBef>
            <a:spcAft>
              <a:spcPct val="35000"/>
            </a:spcAft>
            <a:buNone/>
          </a:pPr>
          <a:r>
            <a:rPr lang="en-US" sz="1900" b="1" kern="1200">
              <a:latin typeface="Gill Sans Nova"/>
            </a:rPr>
            <a:t>Exploring</a:t>
          </a:r>
          <a:r>
            <a:rPr lang="en-US" sz="1900" b="1" kern="1200"/>
            <a:t> Careers and Majors</a:t>
          </a:r>
          <a:endParaRPr lang="en-US" sz="1900" kern="1200"/>
        </a:p>
      </dsp:txBody>
      <dsp:txXfrm>
        <a:off x="5772565" y="87883"/>
        <a:ext cx="2128982" cy="903204"/>
      </dsp:txXfrm>
    </dsp:sp>
    <dsp:sp modelId="{36DE4153-76BD-4DD6-B366-6380468DAA7D}">
      <dsp:nvSpPr>
        <dsp:cNvPr id="0" name=""/>
        <dsp:cNvSpPr/>
      </dsp:nvSpPr>
      <dsp:spPr>
        <a:xfrm>
          <a:off x="1079127" y="1734291"/>
          <a:ext cx="903204" cy="903204"/>
        </a:xfrm>
        <a:prstGeom prst="ellipse">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32C54CBD-333F-44F2-B9D4-C799B319620B}">
      <dsp:nvSpPr>
        <dsp:cNvPr id="0" name=""/>
        <dsp:cNvSpPr/>
      </dsp:nvSpPr>
      <dsp:spPr>
        <a:xfrm>
          <a:off x="1268800" y="1923964"/>
          <a:ext cx="523858" cy="523858"/>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FD805FC-32D1-4E0C-BF85-AAE7AC4DEB25}">
      <dsp:nvSpPr>
        <dsp:cNvPr id="0" name=""/>
        <dsp:cNvSpPr/>
      </dsp:nvSpPr>
      <dsp:spPr>
        <a:xfrm>
          <a:off x="2175875" y="1734291"/>
          <a:ext cx="2128982" cy="90320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844550">
            <a:lnSpc>
              <a:spcPct val="100000"/>
            </a:lnSpc>
            <a:spcBef>
              <a:spcPct val="0"/>
            </a:spcBef>
            <a:spcAft>
              <a:spcPct val="35000"/>
            </a:spcAft>
            <a:buNone/>
          </a:pPr>
          <a:r>
            <a:rPr lang="en-US" sz="1900" b="1" kern="1200"/>
            <a:t>Standardized Tests</a:t>
          </a:r>
          <a:endParaRPr lang="en-US" sz="1900" kern="1200"/>
        </a:p>
      </dsp:txBody>
      <dsp:txXfrm>
        <a:off x="2175875" y="1734291"/>
        <a:ext cx="2128982" cy="903204"/>
      </dsp:txXfrm>
    </dsp:sp>
    <dsp:sp modelId="{58F72246-C7CC-4799-88EE-1B5D8AEFC455}">
      <dsp:nvSpPr>
        <dsp:cNvPr id="0" name=""/>
        <dsp:cNvSpPr/>
      </dsp:nvSpPr>
      <dsp:spPr>
        <a:xfrm>
          <a:off x="4675817" y="1734291"/>
          <a:ext cx="903204" cy="903204"/>
        </a:xfrm>
        <a:prstGeom prst="ellipse">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51422FC4-9A85-4F00-9797-3EAA21DE37C0}">
      <dsp:nvSpPr>
        <dsp:cNvPr id="0" name=""/>
        <dsp:cNvSpPr/>
      </dsp:nvSpPr>
      <dsp:spPr>
        <a:xfrm>
          <a:off x="4865489" y="1923964"/>
          <a:ext cx="523858" cy="523858"/>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F5D5DB4-638C-48FD-8A25-9E26969471B3}">
      <dsp:nvSpPr>
        <dsp:cNvPr id="0" name=""/>
        <dsp:cNvSpPr/>
      </dsp:nvSpPr>
      <dsp:spPr>
        <a:xfrm>
          <a:off x="5772565" y="1734291"/>
          <a:ext cx="2128982" cy="90320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844550">
            <a:lnSpc>
              <a:spcPct val="100000"/>
            </a:lnSpc>
            <a:spcBef>
              <a:spcPct val="0"/>
            </a:spcBef>
            <a:spcAft>
              <a:spcPct val="35000"/>
            </a:spcAft>
            <a:buNone/>
          </a:pPr>
          <a:r>
            <a:rPr lang="en-US" sz="1900" b="1" kern="1200"/>
            <a:t>Meet With Your Counselor</a:t>
          </a:r>
          <a:endParaRPr lang="en-US" sz="1900" kern="1200"/>
        </a:p>
      </dsp:txBody>
      <dsp:txXfrm>
        <a:off x="5772565" y="1734291"/>
        <a:ext cx="2128982" cy="903204"/>
      </dsp:txXfrm>
    </dsp:sp>
    <dsp:sp modelId="{CBB4A475-FB8C-4E64-BA7D-A3C5B7030E42}">
      <dsp:nvSpPr>
        <dsp:cNvPr id="0" name=""/>
        <dsp:cNvSpPr/>
      </dsp:nvSpPr>
      <dsp:spPr>
        <a:xfrm>
          <a:off x="1079127" y="3380700"/>
          <a:ext cx="903204" cy="903204"/>
        </a:xfrm>
        <a:prstGeom prst="ellipse">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0D378114-A668-4EE5-9383-A21183CFD2B8}">
      <dsp:nvSpPr>
        <dsp:cNvPr id="0" name=""/>
        <dsp:cNvSpPr/>
      </dsp:nvSpPr>
      <dsp:spPr>
        <a:xfrm>
          <a:off x="1268800" y="3570373"/>
          <a:ext cx="523858" cy="523858"/>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2922340-78ED-4896-95D3-1988C7494A0A}">
      <dsp:nvSpPr>
        <dsp:cNvPr id="0" name=""/>
        <dsp:cNvSpPr/>
      </dsp:nvSpPr>
      <dsp:spPr>
        <a:xfrm>
          <a:off x="2175875" y="3380700"/>
          <a:ext cx="2128982" cy="90320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844550">
            <a:lnSpc>
              <a:spcPct val="100000"/>
            </a:lnSpc>
            <a:spcBef>
              <a:spcPct val="0"/>
            </a:spcBef>
            <a:spcAft>
              <a:spcPct val="35000"/>
            </a:spcAft>
            <a:buNone/>
          </a:pPr>
          <a:r>
            <a:rPr lang="en-US" sz="1900" b="1" kern="1200"/>
            <a:t>Preparing</a:t>
          </a:r>
          <a:r>
            <a:rPr lang="en-US" sz="1900" b="1" i="0" kern="1200"/>
            <a:t> to Apply/</a:t>
          </a:r>
          <a:r>
            <a:rPr lang="en-US" sz="1900" b="1" kern="1200"/>
            <a:t>Explore</a:t>
          </a:r>
          <a:endParaRPr lang="en-US" sz="1900" kern="1200"/>
        </a:p>
      </dsp:txBody>
      <dsp:txXfrm>
        <a:off x="2175875" y="3380700"/>
        <a:ext cx="2128982" cy="903204"/>
      </dsp:txXfrm>
    </dsp:sp>
    <dsp:sp modelId="{AA44014E-99F3-46A2-920D-2D4398BD30CA}">
      <dsp:nvSpPr>
        <dsp:cNvPr id="0" name=""/>
        <dsp:cNvSpPr/>
      </dsp:nvSpPr>
      <dsp:spPr>
        <a:xfrm>
          <a:off x="4675817" y="3380700"/>
          <a:ext cx="903204" cy="903204"/>
        </a:xfrm>
        <a:prstGeom prst="ellipse">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ADD18A37-241F-4E78-94CC-34A147472EEB}">
      <dsp:nvSpPr>
        <dsp:cNvPr id="0" name=""/>
        <dsp:cNvSpPr/>
      </dsp:nvSpPr>
      <dsp:spPr>
        <a:xfrm>
          <a:off x="4865489" y="3570373"/>
          <a:ext cx="523858" cy="523858"/>
        </a:xfrm>
        <a:prstGeom prst="rect">
          <a:avLst/>
        </a:prstGeom>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F82225C-8284-40E8-86E7-7AE957F68F9A}">
      <dsp:nvSpPr>
        <dsp:cNvPr id="0" name=""/>
        <dsp:cNvSpPr/>
      </dsp:nvSpPr>
      <dsp:spPr>
        <a:xfrm>
          <a:off x="5772565" y="3380700"/>
          <a:ext cx="2128982" cy="90320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844550">
            <a:lnSpc>
              <a:spcPct val="100000"/>
            </a:lnSpc>
            <a:spcBef>
              <a:spcPct val="0"/>
            </a:spcBef>
            <a:spcAft>
              <a:spcPct val="35000"/>
            </a:spcAft>
            <a:buNone/>
          </a:pPr>
          <a:r>
            <a:rPr lang="en-US" sz="1900" b="1" kern="1200"/>
            <a:t>How </a:t>
          </a:r>
          <a:r>
            <a:rPr lang="en-US" sz="1900" b="1" i="0" kern="1200"/>
            <a:t>Naviance</a:t>
          </a:r>
          <a:r>
            <a:rPr lang="en-US" sz="1900" b="1" kern="1200"/>
            <a:t> Can Help</a:t>
          </a:r>
          <a:endParaRPr lang="en-US" sz="1900" kern="1200"/>
        </a:p>
      </dsp:txBody>
      <dsp:txXfrm>
        <a:off x="5772565" y="3380700"/>
        <a:ext cx="2128982" cy="903204"/>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0CB3C37-1CCF-4827-B564-E74F65A0564E}">
      <dsp:nvSpPr>
        <dsp:cNvPr id="0" name=""/>
        <dsp:cNvSpPr/>
      </dsp:nvSpPr>
      <dsp:spPr>
        <a:xfrm>
          <a:off x="0" y="2039937"/>
          <a:ext cx="11187390" cy="0"/>
        </a:xfrm>
        <a:prstGeom prst="line">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F5F04333-6512-4EF6-9301-9CDC23577263}">
      <dsp:nvSpPr>
        <dsp:cNvPr id="0" name=""/>
        <dsp:cNvSpPr/>
      </dsp:nvSpPr>
      <dsp:spPr>
        <a:xfrm>
          <a:off x="193102" y="1264761"/>
          <a:ext cx="2812142" cy="489585"/>
        </a:xfrm>
        <a:prstGeom prst="rect">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1120" tIns="71120" rIns="71120" bIns="71120" numCol="1" spcCol="1270" anchor="ctr" anchorCtr="0">
          <a:noAutofit/>
        </a:bodyPr>
        <a:lstStyle/>
        <a:p>
          <a:pPr marL="0" lvl="0" indent="0" algn="ctr" defTabSz="622300">
            <a:lnSpc>
              <a:spcPct val="90000"/>
            </a:lnSpc>
            <a:spcBef>
              <a:spcPct val="0"/>
            </a:spcBef>
            <a:spcAft>
              <a:spcPct val="35000"/>
            </a:spcAft>
            <a:buNone/>
            <a:defRPr b="1"/>
          </a:pPr>
          <a:r>
            <a:rPr lang="en-US" sz="1400" kern="1200" dirty="0">
              <a:latin typeface="Gill Sans Nova"/>
            </a:rPr>
            <a:t>March - April</a:t>
          </a:r>
          <a:endParaRPr lang="en-US" sz="1400" kern="1200" dirty="0"/>
        </a:p>
      </dsp:txBody>
      <dsp:txXfrm>
        <a:off x="193102" y="1264761"/>
        <a:ext cx="2812142" cy="489585"/>
      </dsp:txXfrm>
    </dsp:sp>
    <dsp:sp modelId="{9A026432-C62B-4773-B1BE-22DCB6390276}">
      <dsp:nvSpPr>
        <dsp:cNvPr id="0" name=""/>
        <dsp:cNvSpPr/>
      </dsp:nvSpPr>
      <dsp:spPr>
        <a:xfrm>
          <a:off x="193102" y="339904"/>
          <a:ext cx="2812142" cy="924856"/>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14300" tIns="114300" rIns="114300" bIns="114300" numCol="1" spcCol="1270" anchor="ctr" anchorCtr="0">
          <a:noAutofit/>
        </a:bodyPr>
        <a:lstStyle/>
        <a:p>
          <a:pPr marL="0" lvl="0" indent="0" algn="l" defTabSz="533400">
            <a:lnSpc>
              <a:spcPct val="90000"/>
            </a:lnSpc>
            <a:spcBef>
              <a:spcPct val="0"/>
            </a:spcBef>
            <a:spcAft>
              <a:spcPct val="35000"/>
            </a:spcAft>
            <a:buNone/>
          </a:pPr>
          <a:r>
            <a:rPr lang="en-US" sz="1200" kern="1200" dirty="0"/>
            <a:t>Individual Meetings</a:t>
          </a:r>
        </a:p>
        <a:p>
          <a:pPr marL="57150" lvl="1" indent="-57150" algn="l" defTabSz="400050">
            <a:lnSpc>
              <a:spcPct val="90000"/>
            </a:lnSpc>
            <a:spcBef>
              <a:spcPct val="0"/>
            </a:spcBef>
            <a:spcAft>
              <a:spcPct val="15000"/>
            </a:spcAft>
            <a:buChar char="•"/>
          </a:pPr>
          <a:r>
            <a:rPr lang="en-US" sz="900" kern="1200" dirty="0"/>
            <a:t>Review Course Selections and Recommendations</a:t>
          </a:r>
        </a:p>
        <a:p>
          <a:pPr marL="57150" lvl="1" indent="-57150" algn="l" defTabSz="400050">
            <a:lnSpc>
              <a:spcPct val="90000"/>
            </a:lnSpc>
            <a:spcBef>
              <a:spcPct val="0"/>
            </a:spcBef>
            <a:spcAft>
              <a:spcPct val="15000"/>
            </a:spcAft>
            <a:buChar char="•"/>
          </a:pPr>
          <a:r>
            <a:rPr lang="en-US" sz="900" kern="1200" dirty="0"/>
            <a:t>Review individual Post-Secondary Plans</a:t>
          </a:r>
        </a:p>
        <a:p>
          <a:pPr marL="57150" lvl="1" indent="-57150" algn="l" defTabSz="400050">
            <a:lnSpc>
              <a:spcPct val="90000"/>
            </a:lnSpc>
            <a:spcBef>
              <a:spcPct val="0"/>
            </a:spcBef>
            <a:spcAft>
              <a:spcPct val="15000"/>
            </a:spcAft>
            <a:buChar char="•"/>
          </a:pPr>
          <a:r>
            <a:rPr lang="en-US" sz="900" kern="1200" dirty="0"/>
            <a:t>Set a timeline for the application process</a:t>
          </a:r>
        </a:p>
      </dsp:txBody>
      <dsp:txXfrm>
        <a:off x="193102" y="339904"/>
        <a:ext cx="2812142" cy="924856"/>
      </dsp:txXfrm>
    </dsp:sp>
    <dsp:sp modelId="{45A7B95E-692A-4488-945A-30DF5747CFD0}">
      <dsp:nvSpPr>
        <dsp:cNvPr id="0" name=""/>
        <dsp:cNvSpPr/>
      </dsp:nvSpPr>
      <dsp:spPr>
        <a:xfrm>
          <a:off x="1599174" y="1754346"/>
          <a:ext cx="0" cy="285591"/>
        </a:xfrm>
        <a:prstGeom prst="line">
          <a:avLst/>
        </a:prstGeom>
        <a:noFill/>
        <a:ln w="6350" cap="flat" cmpd="sng" algn="ctr">
          <a:solidFill>
            <a:schemeClr val="accent1">
              <a:hueOff val="0"/>
              <a:satOff val="0"/>
              <a:lumOff val="0"/>
              <a:alphaOff val="0"/>
            </a:schemeClr>
          </a:solidFill>
          <a:prstDash val="solid"/>
          <a:miter lim="800000"/>
        </a:ln>
        <a:effectLst/>
      </dsp:spPr>
      <dsp:style>
        <a:lnRef idx="1">
          <a:scrgbClr r="0" g="0" b="0"/>
        </a:lnRef>
        <a:fillRef idx="0">
          <a:scrgbClr r="0" g="0" b="0"/>
        </a:fillRef>
        <a:effectRef idx="0">
          <a:scrgbClr r="0" g="0" b="0"/>
        </a:effectRef>
        <a:fontRef idx="minor"/>
      </dsp:style>
    </dsp:sp>
    <dsp:sp modelId="{DAD707F7-3B70-4E8D-BF10-8EB5D74863B7}">
      <dsp:nvSpPr>
        <dsp:cNvPr id="0" name=""/>
        <dsp:cNvSpPr/>
      </dsp:nvSpPr>
      <dsp:spPr>
        <a:xfrm>
          <a:off x="1790911" y="2325528"/>
          <a:ext cx="2812142" cy="489585"/>
        </a:xfrm>
        <a:prstGeom prst="rect">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1120" tIns="71120" rIns="71120" bIns="71120" numCol="1" spcCol="1270" anchor="ctr" anchorCtr="0">
          <a:noAutofit/>
        </a:bodyPr>
        <a:lstStyle/>
        <a:p>
          <a:pPr marL="0" lvl="0" indent="0" algn="ctr" defTabSz="622300" rtl="0">
            <a:lnSpc>
              <a:spcPct val="90000"/>
            </a:lnSpc>
            <a:spcBef>
              <a:spcPct val="0"/>
            </a:spcBef>
            <a:spcAft>
              <a:spcPct val="35000"/>
            </a:spcAft>
            <a:buNone/>
            <a:defRPr b="1"/>
          </a:pPr>
          <a:r>
            <a:rPr lang="en-US" sz="1400" kern="1200" dirty="0">
              <a:latin typeface="Gill Sans Nova"/>
            </a:rPr>
            <a:t>Wednesday, April 2</a:t>
          </a:r>
          <a:endParaRPr lang="en-US" sz="1400" kern="1200" dirty="0"/>
        </a:p>
      </dsp:txBody>
      <dsp:txXfrm>
        <a:off x="1790911" y="2325528"/>
        <a:ext cx="2812142" cy="489585"/>
      </dsp:txXfrm>
    </dsp:sp>
    <dsp:sp modelId="{76F7A9F3-ACBD-42B2-825D-D014D1A19B8D}">
      <dsp:nvSpPr>
        <dsp:cNvPr id="0" name=""/>
        <dsp:cNvSpPr/>
      </dsp:nvSpPr>
      <dsp:spPr>
        <a:xfrm>
          <a:off x="1790911" y="2815113"/>
          <a:ext cx="2812142" cy="493256"/>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14300" tIns="114300" rIns="114300" bIns="114300" numCol="1" spcCol="1270" anchor="ctr" anchorCtr="0">
          <a:noAutofit/>
        </a:bodyPr>
        <a:lstStyle/>
        <a:p>
          <a:pPr marL="0" lvl="0" indent="0" algn="l" defTabSz="533400">
            <a:lnSpc>
              <a:spcPct val="90000"/>
            </a:lnSpc>
            <a:spcBef>
              <a:spcPct val="0"/>
            </a:spcBef>
            <a:spcAft>
              <a:spcPct val="35000"/>
            </a:spcAft>
            <a:buNone/>
          </a:pPr>
          <a:r>
            <a:rPr lang="en-US" sz="1200" kern="1200" dirty="0"/>
            <a:t>School Day SAT Scheduled</a:t>
          </a:r>
        </a:p>
      </dsp:txBody>
      <dsp:txXfrm>
        <a:off x="1790911" y="2815113"/>
        <a:ext cx="2812142" cy="493256"/>
      </dsp:txXfrm>
    </dsp:sp>
    <dsp:sp modelId="{0AB47785-7BFF-4065-A6D6-1606935F1004}">
      <dsp:nvSpPr>
        <dsp:cNvPr id="0" name=""/>
        <dsp:cNvSpPr/>
      </dsp:nvSpPr>
      <dsp:spPr>
        <a:xfrm>
          <a:off x="3196982" y="2039937"/>
          <a:ext cx="0" cy="285591"/>
        </a:xfrm>
        <a:prstGeom prst="line">
          <a:avLst/>
        </a:prstGeom>
        <a:noFill/>
        <a:ln w="6350" cap="flat" cmpd="sng" algn="ctr">
          <a:solidFill>
            <a:schemeClr val="accent1">
              <a:hueOff val="0"/>
              <a:satOff val="0"/>
              <a:lumOff val="0"/>
              <a:alphaOff val="0"/>
            </a:schemeClr>
          </a:solidFill>
          <a:prstDash val="solid"/>
          <a:miter lim="800000"/>
        </a:ln>
        <a:effectLst/>
      </dsp:spPr>
      <dsp:style>
        <a:lnRef idx="1">
          <a:scrgbClr r="0" g="0" b="0"/>
        </a:lnRef>
        <a:fillRef idx="0">
          <a:scrgbClr r="0" g="0" b="0"/>
        </a:fillRef>
        <a:effectRef idx="0">
          <a:scrgbClr r="0" g="0" b="0"/>
        </a:effectRef>
        <a:fontRef idx="minor"/>
      </dsp:style>
    </dsp:sp>
    <dsp:sp modelId="{A69C2D68-310C-4198-A6A5-8A392174BB1D}">
      <dsp:nvSpPr>
        <dsp:cNvPr id="0" name=""/>
        <dsp:cNvSpPr/>
      </dsp:nvSpPr>
      <dsp:spPr>
        <a:xfrm rot="2700000">
          <a:off x="1567440" y="2008203"/>
          <a:ext cx="63467" cy="63467"/>
        </a:xfrm>
        <a:prstGeom prst="rect">
          <a:avLst/>
        </a:prstGeom>
        <a:solidFill>
          <a:schemeClr val="accent1">
            <a:hueOff val="0"/>
            <a:satOff val="0"/>
            <a:lumOff val="0"/>
            <a:alphaOff val="0"/>
          </a:schemeClr>
        </a:solidFill>
        <a:ln w="63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355168F-06EF-4B49-93F6-B78E9A813279}">
      <dsp:nvSpPr>
        <dsp:cNvPr id="0" name=""/>
        <dsp:cNvSpPr/>
      </dsp:nvSpPr>
      <dsp:spPr>
        <a:xfrm rot="2700000">
          <a:off x="3165248" y="2008203"/>
          <a:ext cx="63467" cy="63467"/>
        </a:xfrm>
        <a:prstGeom prst="rect">
          <a:avLst/>
        </a:prstGeom>
        <a:solidFill>
          <a:schemeClr val="accent1">
            <a:hueOff val="0"/>
            <a:satOff val="0"/>
            <a:lumOff val="0"/>
            <a:alphaOff val="0"/>
          </a:schemeClr>
        </a:solidFill>
        <a:ln w="63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3EADF99-BCFF-4FED-B7FD-D76162CD8B9A}">
      <dsp:nvSpPr>
        <dsp:cNvPr id="0" name=""/>
        <dsp:cNvSpPr/>
      </dsp:nvSpPr>
      <dsp:spPr>
        <a:xfrm>
          <a:off x="3388719" y="1264761"/>
          <a:ext cx="2812142" cy="489585"/>
        </a:xfrm>
        <a:prstGeom prst="rect">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1120" tIns="71120" rIns="71120" bIns="71120" numCol="1" spcCol="1270" anchor="ctr" anchorCtr="0">
          <a:noAutofit/>
        </a:bodyPr>
        <a:lstStyle/>
        <a:p>
          <a:pPr marL="0" lvl="0" indent="0" algn="ctr" defTabSz="622300">
            <a:lnSpc>
              <a:spcPct val="90000"/>
            </a:lnSpc>
            <a:spcBef>
              <a:spcPct val="0"/>
            </a:spcBef>
            <a:spcAft>
              <a:spcPct val="35000"/>
            </a:spcAft>
            <a:buNone/>
            <a:defRPr b="1"/>
          </a:pPr>
          <a:r>
            <a:rPr lang="en-US" sz="1400" kern="1200" dirty="0">
              <a:latin typeface="Gill Sans Nova"/>
            </a:rPr>
            <a:t>April 13-17</a:t>
          </a:r>
          <a:endParaRPr lang="en-US" sz="1400" kern="1200" dirty="0"/>
        </a:p>
      </dsp:txBody>
      <dsp:txXfrm>
        <a:off x="3388719" y="1264761"/>
        <a:ext cx="2812142" cy="489585"/>
      </dsp:txXfrm>
    </dsp:sp>
    <dsp:sp modelId="{8A1D947C-D129-4C5F-AE25-F64A9518F43E}">
      <dsp:nvSpPr>
        <dsp:cNvPr id="0" name=""/>
        <dsp:cNvSpPr/>
      </dsp:nvSpPr>
      <dsp:spPr>
        <a:xfrm>
          <a:off x="3388719" y="663604"/>
          <a:ext cx="2812142" cy="601156"/>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14300" tIns="114300" rIns="114300" bIns="114300" numCol="1" spcCol="1270" anchor="ctr" anchorCtr="0">
          <a:noAutofit/>
        </a:bodyPr>
        <a:lstStyle/>
        <a:p>
          <a:pPr marL="0" lvl="0" indent="0" algn="l" defTabSz="533400">
            <a:lnSpc>
              <a:spcPct val="90000"/>
            </a:lnSpc>
            <a:spcBef>
              <a:spcPct val="0"/>
            </a:spcBef>
            <a:spcAft>
              <a:spcPct val="35000"/>
            </a:spcAft>
            <a:buNone/>
          </a:pPr>
          <a:r>
            <a:rPr lang="en-US" sz="1200" kern="1200" dirty="0"/>
            <a:t>School Vacation (great time to work on College Research)</a:t>
          </a:r>
        </a:p>
      </dsp:txBody>
      <dsp:txXfrm>
        <a:off x="3388719" y="663604"/>
        <a:ext cx="2812142" cy="601156"/>
      </dsp:txXfrm>
    </dsp:sp>
    <dsp:sp modelId="{E9327371-F534-4D54-B34B-D55694E13787}">
      <dsp:nvSpPr>
        <dsp:cNvPr id="0" name=""/>
        <dsp:cNvSpPr/>
      </dsp:nvSpPr>
      <dsp:spPr>
        <a:xfrm>
          <a:off x="4794790" y="1754346"/>
          <a:ext cx="0" cy="285591"/>
        </a:xfrm>
        <a:prstGeom prst="line">
          <a:avLst/>
        </a:prstGeom>
        <a:noFill/>
        <a:ln w="6350" cap="flat" cmpd="sng" algn="ctr">
          <a:solidFill>
            <a:schemeClr val="accent1">
              <a:hueOff val="0"/>
              <a:satOff val="0"/>
              <a:lumOff val="0"/>
              <a:alphaOff val="0"/>
            </a:schemeClr>
          </a:solidFill>
          <a:prstDash val="solid"/>
          <a:miter lim="800000"/>
        </a:ln>
        <a:effectLst/>
      </dsp:spPr>
      <dsp:style>
        <a:lnRef idx="1">
          <a:scrgbClr r="0" g="0" b="0"/>
        </a:lnRef>
        <a:fillRef idx="0">
          <a:scrgbClr r="0" g="0" b="0"/>
        </a:fillRef>
        <a:effectRef idx="0">
          <a:scrgbClr r="0" g="0" b="0"/>
        </a:effectRef>
        <a:fontRef idx="minor"/>
      </dsp:style>
    </dsp:sp>
    <dsp:sp modelId="{756B6FF3-CBD0-4D38-920A-A426D0A825AA}">
      <dsp:nvSpPr>
        <dsp:cNvPr id="0" name=""/>
        <dsp:cNvSpPr/>
      </dsp:nvSpPr>
      <dsp:spPr>
        <a:xfrm>
          <a:off x="4986527" y="2325528"/>
          <a:ext cx="2812142" cy="489585"/>
        </a:xfrm>
        <a:prstGeom prst="rect">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1120" tIns="71120" rIns="71120" bIns="71120" numCol="1" spcCol="1270" anchor="ctr" anchorCtr="0">
          <a:noAutofit/>
        </a:bodyPr>
        <a:lstStyle/>
        <a:p>
          <a:pPr marL="0" lvl="0" indent="0" algn="ctr" defTabSz="622300">
            <a:lnSpc>
              <a:spcPct val="90000"/>
            </a:lnSpc>
            <a:spcBef>
              <a:spcPct val="0"/>
            </a:spcBef>
            <a:spcAft>
              <a:spcPct val="35000"/>
            </a:spcAft>
            <a:buNone/>
            <a:defRPr b="1"/>
          </a:pPr>
          <a:r>
            <a:rPr lang="en-US" sz="1400" kern="1200" dirty="0">
              <a:latin typeface="Gill Sans Nova"/>
            </a:rPr>
            <a:t>Saturday,</a:t>
          </a:r>
          <a:r>
            <a:rPr lang="en-US" sz="1400" kern="1200" dirty="0"/>
            <a:t> </a:t>
          </a:r>
          <a:r>
            <a:rPr lang="en-US" sz="1400" kern="1200" dirty="0">
              <a:latin typeface="Gill Sans Nova"/>
            </a:rPr>
            <a:t>April 5 June 14, &amp; July 12</a:t>
          </a:r>
          <a:endParaRPr lang="en-US" sz="1400" kern="1200" dirty="0"/>
        </a:p>
      </dsp:txBody>
      <dsp:txXfrm>
        <a:off x="4986527" y="2325528"/>
        <a:ext cx="2812142" cy="489585"/>
      </dsp:txXfrm>
    </dsp:sp>
    <dsp:sp modelId="{7D060402-4F6E-4620-8E56-0E87170C2293}">
      <dsp:nvSpPr>
        <dsp:cNvPr id="0" name=""/>
        <dsp:cNvSpPr/>
      </dsp:nvSpPr>
      <dsp:spPr>
        <a:xfrm>
          <a:off x="4986527" y="2815113"/>
          <a:ext cx="2812142" cy="493256"/>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14300" tIns="114300" rIns="114300" bIns="114300" numCol="1" spcCol="1270" anchor="ctr" anchorCtr="0">
          <a:noAutofit/>
        </a:bodyPr>
        <a:lstStyle/>
        <a:p>
          <a:pPr marL="0" lvl="0" indent="0" algn="l" defTabSz="533400" rtl="0">
            <a:lnSpc>
              <a:spcPct val="90000"/>
            </a:lnSpc>
            <a:spcBef>
              <a:spcPct val="0"/>
            </a:spcBef>
            <a:spcAft>
              <a:spcPct val="35000"/>
            </a:spcAft>
            <a:buNone/>
          </a:pPr>
          <a:r>
            <a:rPr lang="en-US" sz="1200" kern="1200" dirty="0"/>
            <a:t>ACTs </a:t>
          </a:r>
          <a:r>
            <a:rPr lang="en-US" sz="1200" kern="1200" dirty="0">
              <a:latin typeface="Gill Sans Nova"/>
            </a:rPr>
            <a:t>are NOT offered at ELHS</a:t>
          </a:r>
          <a:endParaRPr lang="en-US" sz="1200" kern="1200" dirty="0"/>
        </a:p>
      </dsp:txBody>
      <dsp:txXfrm>
        <a:off x="4986527" y="2815113"/>
        <a:ext cx="2812142" cy="493256"/>
      </dsp:txXfrm>
    </dsp:sp>
    <dsp:sp modelId="{457E7EDD-5699-4680-BDD6-9F5403DB71DB}">
      <dsp:nvSpPr>
        <dsp:cNvPr id="0" name=""/>
        <dsp:cNvSpPr/>
      </dsp:nvSpPr>
      <dsp:spPr>
        <a:xfrm>
          <a:off x="6392599" y="2039937"/>
          <a:ext cx="0" cy="285591"/>
        </a:xfrm>
        <a:prstGeom prst="line">
          <a:avLst/>
        </a:prstGeom>
        <a:noFill/>
        <a:ln w="6350" cap="flat" cmpd="sng" algn="ctr">
          <a:solidFill>
            <a:schemeClr val="accent1">
              <a:hueOff val="0"/>
              <a:satOff val="0"/>
              <a:lumOff val="0"/>
              <a:alphaOff val="0"/>
            </a:schemeClr>
          </a:solidFill>
          <a:prstDash val="solid"/>
          <a:miter lim="800000"/>
        </a:ln>
        <a:effectLst/>
      </dsp:spPr>
      <dsp:style>
        <a:lnRef idx="1">
          <a:scrgbClr r="0" g="0" b="0"/>
        </a:lnRef>
        <a:fillRef idx="0">
          <a:scrgbClr r="0" g="0" b="0"/>
        </a:fillRef>
        <a:effectRef idx="0">
          <a:scrgbClr r="0" g="0" b="0"/>
        </a:effectRef>
        <a:fontRef idx="minor"/>
      </dsp:style>
    </dsp:sp>
    <dsp:sp modelId="{E648E708-9161-45CC-BC80-68649C2020B5}">
      <dsp:nvSpPr>
        <dsp:cNvPr id="0" name=""/>
        <dsp:cNvSpPr/>
      </dsp:nvSpPr>
      <dsp:spPr>
        <a:xfrm rot="2700000">
          <a:off x="4763056" y="2008203"/>
          <a:ext cx="63467" cy="63467"/>
        </a:xfrm>
        <a:prstGeom prst="rect">
          <a:avLst/>
        </a:prstGeom>
        <a:solidFill>
          <a:schemeClr val="accent1">
            <a:hueOff val="0"/>
            <a:satOff val="0"/>
            <a:lumOff val="0"/>
            <a:alphaOff val="0"/>
          </a:schemeClr>
        </a:solidFill>
        <a:ln w="63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C8C7A1A-F91C-40DC-B416-40C0AFE606F2}">
      <dsp:nvSpPr>
        <dsp:cNvPr id="0" name=""/>
        <dsp:cNvSpPr/>
      </dsp:nvSpPr>
      <dsp:spPr>
        <a:xfrm rot="2700000">
          <a:off x="6360865" y="2008203"/>
          <a:ext cx="63467" cy="63467"/>
        </a:xfrm>
        <a:prstGeom prst="rect">
          <a:avLst/>
        </a:prstGeom>
        <a:solidFill>
          <a:schemeClr val="accent1">
            <a:hueOff val="0"/>
            <a:satOff val="0"/>
            <a:lumOff val="0"/>
            <a:alphaOff val="0"/>
          </a:schemeClr>
        </a:solidFill>
        <a:ln w="63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587F0DF-6B89-4FA6-82CD-0B307BAC7401}">
      <dsp:nvSpPr>
        <dsp:cNvPr id="0" name=""/>
        <dsp:cNvSpPr/>
      </dsp:nvSpPr>
      <dsp:spPr>
        <a:xfrm>
          <a:off x="6584336" y="1264761"/>
          <a:ext cx="2812142" cy="489585"/>
        </a:xfrm>
        <a:prstGeom prst="rect">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1120" tIns="71120" rIns="71120" bIns="71120" numCol="1" spcCol="1270" anchor="ctr" anchorCtr="0">
          <a:noAutofit/>
        </a:bodyPr>
        <a:lstStyle/>
        <a:p>
          <a:pPr marL="0" lvl="0" indent="0" algn="ctr" defTabSz="622300" rtl="0">
            <a:lnSpc>
              <a:spcPct val="90000"/>
            </a:lnSpc>
            <a:spcBef>
              <a:spcPct val="0"/>
            </a:spcBef>
            <a:spcAft>
              <a:spcPct val="35000"/>
            </a:spcAft>
            <a:buNone/>
            <a:defRPr b="1"/>
          </a:pPr>
          <a:r>
            <a:rPr lang="en-US" sz="1400" kern="1200" dirty="0"/>
            <a:t>May</a:t>
          </a:r>
          <a:r>
            <a:rPr lang="en-US" sz="1400" kern="1200" dirty="0">
              <a:latin typeface="Gill Sans Nova"/>
            </a:rPr>
            <a:t> 4 – May 15</a:t>
          </a:r>
          <a:endParaRPr lang="en-US" sz="1400" kern="1200" dirty="0"/>
        </a:p>
      </dsp:txBody>
      <dsp:txXfrm>
        <a:off x="6584336" y="1264761"/>
        <a:ext cx="2812142" cy="489585"/>
      </dsp:txXfrm>
    </dsp:sp>
    <dsp:sp modelId="{39712F6D-802B-4564-A540-4BCE0AC9CDBF}">
      <dsp:nvSpPr>
        <dsp:cNvPr id="0" name=""/>
        <dsp:cNvSpPr/>
      </dsp:nvSpPr>
      <dsp:spPr>
        <a:xfrm>
          <a:off x="6584336" y="663604"/>
          <a:ext cx="2812142" cy="601156"/>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14300" tIns="114300" rIns="114300" bIns="114300" numCol="1" spcCol="1270" anchor="ctr" anchorCtr="0">
          <a:noAutofit/>
        </a:bodyPr>
        <a:lstStyle/>
        <a:p>
          <a:pPr marL="0" lvl="0" indent="0" algn="l" defTabSz="533400" rtl="0">
            <a:lnSpc>
              <a:spcPct val="90000"/>
            </a:lnSpc>
            <a:spcBef>
              <a:spcPct val="0"/>
            </a:spcBef>
            <a:spcAft>
              <a:spcPct val="35000"/>
            </a:spcAft>
            <a:buNone/>
          </a:pPr>
          <a:r>
            <a:rPr lang="en-US" sz="1200" kern="1200" dirty="0"/>
            <a:t>AP Test Dates: May</a:t>
          </a:r>
          <a:r>
            <a:rPr lang="en-US" sz="1200" kern="1200" dirty="0">
              <a:latin typeface="Gill Sans Nova"/>
            </a:rPr>
            <a:t> 4 </a:t>
          </a:r>
          <a:r>
            <a:rPr lang="en-US" sz="1200" kern="1200" dirty="0"/>
            <a:t>-May</a:t>
          </a:r>
          <a:r>
            <a:rPr lang="en-US" sz="1200" kern="1200" dirty="0">
              <a:latin typeface="Gill Sans Nova"/>
            </a:rPr>
            <a:t> 15</a:t>
          </a:r>
          <a:r>
            <a:rPr lang="en-US" sz="1200" kern="1200" dirty="0"/>
            <a:t> (check CollegeBoard.org for updates)</a:t>
          </a:r>
        </a:p>
      </dsp:txBody>
      <dsp:txXfrm>
        <a:off x="6584336" y="663604"/>
        <a:ext cx="2812142" cy="601156"/>
      </dsp:txXfrm>
    </dsp:sp>
    <dsp:sp modelId="{751CAB5E-3A7A-48B0-A38E-32C9212939A9}">
      <dsp:nvSpPr>
        <dsp:cNvPr id="0" name=""/>
        <dsp:cNvSpPr/>
      </dsp:nvSpPr>
      <dsp:spPr>
        <a:xfrm>
          <a:off x="7990407" y="1754346"/>
          <a:ext cx="0" cy="285591"/>
        </a:xfrm>
        <a:prstGeom prst="line">
          <a:avLst/>
        </a:prstGeom>
        <a:noFill/>
        <a:ln w="6350" cap="flat" cmpd="sng" algn="ctr">
          <a:solidFill>
            <a:schemeClr val="accent1">
              <a:hueOff val="0"/>
              <a:satOff val="0"/>
              <a:lumOff val="0"/>
              <a:alphaOff val="0"/>
            </a:schemeClr>
          </a:solidFill>
          <a:prstDash val="solid"/>
          <a:miter lim="800000"/>
        </a:ln>
        <a:effectLst/>
      </dsp:spPr>
      <dsp:style>
        <a:lnRef idx="1">
          <a:scrgbClr r="0" g="0" b="0"/>
        </a:lnRef>
        <a:fillRef idx="0">
          <a:scrgbClr r="0" g="0" b="0"/>
        </a:fillRef>
        <a:effectRef idx="0">
          <a:scrgbClr r="0" g="0" b="0"/>
        </a:effectRef>
        <a:fontRef idx="minor"/>
      </dsp:style>
    </dsp:sp>
    <dsp:sp modelId="{92CF7797-5EF7-4308-8AB6-E87E5DFBECFA}">
      <dsp:nvSpPr>
        <dsp:cNvPr id="0" name=""/>
        <dsp:cNvSpPr/>
      </dsp:nvSpPr>
      <dsp:spPr>
        <a:xfrm>
          <a:off x="8182144" y="2325528"/>
          <a:ext cx="2812142" cy="489585"/>
        </a:xfrm>
        <a:prstGeom prst="rect">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1120" tIns="71120" rIns="71120" bIns="71120" numCol="1" spcCol="1270" anchor="ctr" anchorCtr="0">
          <a:noAutofit/>
        </a:bodyPr>
        <a:lstStyle/>
        <a:p>
          <a:pPr marL="0" lvl="0" indent="0" algn="ctr" defTabSz="622300">
            <a:lnSpc>
              <a:spcPct val="90000"/>
            </a:lnSpc>
            <a:spcBef>
              <a:spcPct val="0"/>
            </a:spcBef>
            <a:spcAft>
              <a:spcPct val="35000"/>
            </a:spcAft>
            <a:buNone/>
            <a:defRPr b="1"/>
          </a:pPr>
          <a:r>
            <a:rPr lang="en-US" sz="1400" kern="1200" dirty="0">
              <a:latin typeface="Gill Sans Nova"/>
            </a:rPr>
            <a:t>Saturday, March 16, May 2, &amp; June 6</a:t>
          </a:r>
          <a:endParaRPr lang="en-US" sz="1400" kern="1200" dirty="0"/>
        </a:p>
      </dsp:txBody>
      <dsp:txXfrm>
        <a:off x="8182144" y="2325528"/>
        <a:ext cx="2812142" cy="489585"/>
      </dsp:txXfrm>
    </dsp:sp>
    <dsp:sp modelId="{C178AE6A-A425-46E8-A501-6F82395BDAB9}">
      <dsp:nvSpPr>
        <dsp:cNvPr id="0" name=""/>
        <dsp:cNvSpPr/>
      </dsp:nvSpPr>
      <dsp:spPr>
        <a:xfrm>
          <a:off x="8182144" y="2815113"/>
          <a:ext cx="2812142" cy="493256"/>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14300" tIns="114300" rIns="114300" bIns="114300" numCol="1" spcCol="1270" anchor="ctr" anchorCtr="0">
          <a:noAutofit/>
        </a:bodyPr>
        <a:lstStyle/>
        <a:p>
          <a:pPr marL="0" lvl="0" indent="0" algn="l" defTabSz="533400">
            <a:lnSpc>
              <a:spcPct val="90000"/>
            </a:lnSpc>
            <a:spcBef>
              <a:spcPct val="0"/>
            </a:spcBef>
            <a:spcAft>
              <a:spcPct val="35000"/>
            </a:spcAft>
            <a:buNone/>
          </a:pPr>
          <a:r>
            <a:rPr lang="en-US" sz="1200" kern="1200" dirty="0"/>
            <a:t>SATs offered at ELHS</a:t>
          </a:r>
        </a:p>
      </dsp:txBody>
      <dsp:txXfrm>
        <a:off x="8182144" y="2815113"/>
        <a:ext cx="2812142" cy="493256"/>
      </dsp:txXfrm>
    </dsp:sp>
    <dsp:sp modelId="{5DA771B9-53E1-48D0-83AC-6FE85ABE0D13}">
      <dsp:nvSpPr>
        <dsp:cNvPr id="0" name=""/>
        <dsp:cNvSpPr/>
      </dsp:nvSpPr>
      <dsp:spPr>
        <a:xfrm>
          <a:off x="9588215" y="2039937"/>
          <a:ext cx="0" cy="285591"/>
        </a:xfrm>
        <a:prstGeom prst="line">
          <a:avLst/>
        </a:prstGeom>
        <a:noFill/>
        <a:ln w="6350" cap="flat" cmpd="sng" algn="ctr">
          <a:solidFill>
            <a:schemeClr val="accent1">
              <a:hueOff val="0"/>
              <a:satOff val="0"/>
              <a:lumOff val="0"/>
              <a:alphaOff val="0"/>
            </a:schemeClr>
          </a:solidFill>
          <a:prstDash val="solid"/>
          <a:miter lim="800000"/>
        </a:ln>
        <a:effectLst/>
      </dsp:spPr>
      <dsp:style>
        <a:lnRef idx="1">
          <a:scrgbClr r="0" g="0" b="0"/>
        </a:lnRef>
        <a:fillRef idx="0">
          <a:scrgbClr r="0" g="0" b="0"/>
        </a:fillRef>
        <a:effectRef idx="0">
          <a:scrgbClr r="0" g="0" b="0"/>
        </a:effectRef>
        <a:fontRef idx="minor"/>
      </dsp:style>
    </dsp:sp>
    <dsp:sp modelId="{7DB8268A-A529-424F-99C8-68DFB1DDE93F}">
      <dsp:nvSpPr>
        <dsp:cNvPr id="0" name=""/>
        <dsp:cNvSpPr/>
      </dsp:nvSpPr>
      <dsp:spPr>
        <a:xfrm rot="2700000">
          <a:off x="7958673" y="2008203"/>
          <a:ext cx="63467" cy="63467"/>
        </a:xfrm>
        <a:prstGeom prst="rect">
          <a:avLst/>
        </a:prstGeom>
        <a:solidFill>
          <a:schemeClr val="accent1">
            <a:hueOff val="0"/>
            <a:satOff val="0"/>
            <a:lumOff val="0"/>
            <a:alphaOff val="0"/>
          </a:schemeClr>
        </a:solidFill>
        <a:ln w="63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09B3C22-EAB0-4FA4-B606-5FE76A1043F2}">
      <dsp:nvSpPr>
        <dsp:cNvPr id="0" name=""/>
        <dsp:cNvSpPr/>
      </dsp:nvSpPr>
      <dsp:spPr>
        <a:xfrm rot="2700000">
          <a:off x="9556481" y="2008203"/>
          <a:ext cx="63467" cy="63467"/>
        </a:xfrm>
        <a:prstGeom prst="rect">
          <a:avLst/>
        </a:prstGeom>
        <a:solidFill>
          <a:schemeClr val="accent1">
            <a:hueOff val="0"/>
            <a:satOff val="0"/>
            <a:lumOff val="0"/>
            <a:alphaOff val="0"/>
          </a:schemeClr>
        </a:solidFill>
        <a:ln w="63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F30528D-41B0-4A2C-A95A-31ABBEB4759E}">
      <dsp:nvSpPr>
        <dsp:cNvPr id="0" name=""/>
        <dsp:cNvSpPr/>
      </dsp:nvSpPr>
      <dsp:spPr>
        <a:xfrm>
          <a:off x="3700" y="267664"/>
          <a:ext cx="2003307" cy="1201984"/>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en-US" sz="1900" kern="1200"/>
            <a:t>Performing Arts</a:t>
          </a:r>
          <a:r>
            <a:rPr lang="en-US" sz="1900" kern="1200">
              <a:latin typeface="Gill Sans Nova"/>
            </a:rPr>
            <a:t>*</a:t>
          </a:r>
          <a:endParaRPr lang="en-US" sz="1900" kern="1200"/>
        </a:p>
      </dsp:txBody>
      <dsp:txXfrm>
        <a:off x="3700" y="267664"/>
        <a:ext cx="2003307" cy="1201984"/>
      </dsp:txXfrm>
    </dsp:sp>
    <dsp:sp modelId="{E85CAE33-A170-40A7-8C60-70200C00903F}">
      <dsp:nvSpPr>
        <dsp:cNvPr id="0" name=""/>
        <dsp:cNvSpPr/>
      </dsp:nvSpPr>
      <dsp:spPr>
        <a:xfrm>
          <a:off x="2207338" y="267664"/>
          <a:ext cx="2003307" cy="1201984"/>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en-US" sz="1900" kern="1200"/>
            <a:t>Visual Arts</a:t>
          </a:r>
        </a:p>
      </dsp:txBody>
      <dsp:txXfrm>
        <a:off x="2207338" y="267664"/>
        <a:ext cx="2003307" cy="1201984"/>
      </dsp:txXfrm>
    </dsp:sp>
    <dsp:sp modelId="{A22E923B-B61E-490D-972A-4FEFFB338838}">
      <dsp:nvSpPr>
        <dsp:cNvPr id="0" name=""/>
        <dsp:cNvSpPr/>
      </dsp:nvSpPr>
      <dsp:spPr>
        <a:xfrm>
          <a:off x="4410976" y="267664"/>
          <a:ext cx="2003307" cy="1201984"/>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en-US" sz="1900" kern="1200"/>
            <a:t>Hospitality</a:t>
          </a:r>
          <a:r>
            <a:rPr lang="en-US" sz="1900" kern="1200">
              <a:latin typeface="Gill Sans Nova"/>
            </a:rPr>
            <a:t>*</a:t>
          </a:r>
          <a:endParaRPr lang="en-US" sz="1900" kern="1200"/>
        </a:p>
      </dsp:txBody>
      <dsp:txXfrm>
        <a:off x="4410976" y="267664"/>
        <a:ext cx="2003307" cy="1201984"/>
      </dsp:txXfrm>
    </dsp:sp>
    <dsp:sp modelId="{D992349D-4B36-4CBA-B07C-BB4C7E52F46E}">
      <dsp:nvSpPr>
        <dsp:cNvPr id="0" name=""/>
        <dsp:cNvSpPr/>
      </dsp:nvSpPr>
      <dsp:spPr>
        <a:xfrm>
          <a:off x="6614614" y="267664"/>
          <a:ext cx="2003307" cy="1201984"/>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en-US" sz="1900" kern="1200"/>
            <a:t>Broadcasting</a:t>
          </a:r>
          <a:r>
            <a:rPr lang="en-US" sz="1900" kern="1200">
              <a:latin typeface="Gill Sans Nova"/>
            </a:rPr>
            <a:t>*</a:t>
          </a:r>
          <a:endParaRPr lang="en-US" sz="1900" kern="1200"/>
        </a:p>
      </dsp:txBody>
      <dsp:txXfrm>
        <a:off x="6614614" y="267664"/>
        <a:ext cx="2003307" cy="1201984"/>
      </dsp:txXfrm>
    </dsp:sp>
    <dsp:sp modelId="{86CC798A-D3B7-41C9-892E-A4800A61DB98}">
      <dsp:nvSpPr>
        <dsp:cNvPr id="0" name=""/>
        <dsp:cNvSpPr/>
      </dsp:nvSpPr>
      <dsp:spPr>
        <a:xfrm>
          <a:off x="8818252" y="267664"/>
          <a:ext cx="2003307" cy="1201984"/>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en-US" sz="1900" kern="1200"/>
            <a:t>International Studies</a:t>
          </a:r>
        </a:p>
      </dsp:txBody>
      <dsp:txXfrm>
        <a:off x="8818252" y="267664"/>
        <a:ext cx="2003307" cy="1201984"/>
      </dsp:txXfrm>
    </dsp:sp>
    <dsp:sp modelId="{E2AF998F-DB21-4C04-9FC8-4B5574838EF1}">
      <dsp:nvSpPr>
        <dsp:cNvPr id="0" name=""/>
        <dsp:cNvSpPr/>
      </dsp:nvSpPr>
      <dsp:spPr>
        <a:xfrm>
          <a:off x="3700" y="1669979"/>
          <a:ext cx="2003307" cy="1201984"/>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en-US" sz="1900" kern="1200"/>
            <a:t>Manufacturing</a:t>
          </a:r>
        </a:p>
      </dsp:txBody>
      <dsp:txXfrm>
        <a:off x="3700" y="1669979"/>
        <a:ext cx="2003307" cy="1201984"/>
      </dsp:txXfrm>
    </dsp:sp>
    <dsp:sp modelId="{2B228B60-C664-4485-AB75-942CAB30F58D}">
      <dsp:nvSpPr>
        <dsp:cNvPr id="0" name=""/>
        <dsp:cNvSpPr/>
      </dsp:nvSpPr>
      <dsp:spPr>
        <a:xfrm>
          <a:off x="2207338" y="1669979"/>
          <a:ext cx="2003307" cy="1201984"/>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en-US" sz="1900" kern="1200"/>
            <a:t>STEM</a:t>
          </a:r>
        </a:p>
      </dsp:txBody>
      <dsp:txXfrm>
        <a:off x="2207338" y="1669979"/>
        <a:ext cx="2003307" cy="1201984"/>
      </dsp:txXfrm>
    </dsp:sp>
    <dsp:sp modelId="{BA6F4A9E-F37A-48A5-A21D-EFBF272CDA8E}">
      <dsp:nvSpPr>
        <dsp:cNvPr id="0" name=""/>
        <dsp:cNvSpPr/>
      </dsp:nvSpPr>
      <dsp:spPr>
        <a:xfrm>
          <a:off x="4410976" y="1669979"/>
          <a:ext cx="2003307" cy="1201984"/>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en-US" sz="1900" kern="1200"/>
            <a:t>World Languages</a:t>
          </a:r>
        </a:p>
      </dsp:txBody>
      <dsp:txXfrm>
        <a:off x="4410976" y="1669979"/>
        <a:ext cx="2003307" cy="1201984"/>
      </dsp:txXfrm>
    </dsp:sp>
    <dsp:sp modelId="{B435B6C4-24F5-4A7F-A316-E6ECE60797C8}">
      <dsp:nvSpPr>
        <dsp:cNvPr id="0" name=""/>
        <dsp:cNvSpPr/>
      </dsp:nvSpPr>
      <dsp:spPr>
        <a:xfrm>
          <a:off x="6614614" y="1669979"/>
          <a:ext cx="2003307" cy="1201984"/>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rtl="0">
            <a:lnSpc>
              <a:spcPct val="90000"/>
            </a:lnSpc>
            <a:spcBef>
              <a:spcPct val="0"/>
            </a:spcBef>
            <a:spcAft>
              <a:spcPct val="35000"/>
            </a:spcAft>
            <a:buNone/>
          </a:pPr>
          <a:r>
            <a:rPr lang="en-US" sz="1900" kern="1200">
              <a:latin typeface="Gill Sans Nova"/>
            </a:rPr>
            <a:t>Public Safety*</a:t>
          </a:r>
        </a:p>
      </dsp:txBody>
      <dsp:txXfrm>
        <a:off x="6614614" y="1669979"/>
        <a:ext cx="2003307" cy="1201984"/>
      </dsp:txXfrm>
    </dsp:sp>
    <dsp:sp modelId="{0F7B57B3-90A5-4269-A62A-FB95F407D034}">
      <dsp:nvSpPr>
        <dsp:cNvPr id="0" name=""/>
        <dsp:cNvSpPr/>
      </dsp:nvSpPr>
      <dsp:spPr>
        <a:xfrm>
          <a:off x="8818252" y="1669979"/>
          <a:ext cx="2003307" cy="1201984"/>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en-US" sz="1900" kern="1200">
              <a:latin typeface="Gill Sans Nova"/>
            </a:rPr>
            <a:t>Allied Health*</a:t>
          </a:r>
        </a:p>
      </dsp:txBody>
      <dsp:txXfrm>
        <a:off x="8818252" y="1669979"/>
        <a:ext cx="2003307" cy="1201984"/>
      </dsp:txXfrm>
    </dsp:sp>
    <dsp:sp modelId="{7463DB20-48B3-4D21-AEC4-70DD8527AB8E}">
      <dsp:nvSpPr>
        <dsp:cNvPr id="0" name=""/>
        <dsp:cNvSpPr/>
      </dsp:nvSpPr>
      <dsp:spPr>
        <a:xfrm>
          <a:off x="1105519" y="3072294"/>
          <a:ext cx="2003307" cy="1201984"/>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en-US" sz="1900" kern="1200"/>
            <a:t>Business</a:t>
          </a:r>
          <a:r>
            <a:rPr lang="en-US" sz="1900" kern="1200">
              <a:latin typeface="Gill Sans Nova"/>
            </a:rPr>
            <a:t>*</a:t>
          </a:r>
          <a:endParaRPr lang="en-US" sz="1900" kern="1200"/>
        </a:p>
      </dsp:txBody>
      <dsp:txXfrm>
        <a:off x="1105519" y="3072294"/>
        <a:ext cx="2003307" cy="1201984"/>
      </dsp:txXfrm>
    </dsp:sp>
    <dsp:sp modelId="{28A1F4BE-3483-4BCB-BAB0-189E959E813D}">
      <dsp:nvSpPr>
        <dsp:cNvPr id="0" name=""/>
        <dsp:cNvSpPr/>
      </dsp:nvSpPr>
      <dsp:spPr>
        <a:xfrm>
          <a:off x="3309157" y="3072294"/>
          <a:ext cx="2003307" cy="1201984"/>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rtl="0">
            <a:lnSpc>
              <a:spcPct val="90000"/>
            </a:lnSpc>
            <a:spcBef>
              <a:spcPct val="0"/>
            </a:spcBef>
            <a:spcAft>
              <a:spcPct val="35000"/>
            </a:spcAft>
            <a:buNone/>
          </a:pPr>
          <a:r>
            <a:rPr lang="en-US" sz="1900" kern="1200">
              <a:latin typeface="Gill Sans Nova"/>
            </a:rPr>
            <a:t>Computer Science</a:t>
          </a:r>
        </a:p>
      </dsp:txBody>
      <dsp:txXfrm>
        <a:off x="3309157" y="3072294"/>
        <a:ext cx="2003307" cy="1201984"/>
      </dsp:txXfrm>
    </dsp:sp>
    <dsp:sp modelId="{63E49AB9-3BBC-4973-B406-79FA26876244}">
      <dsp:nvSpPr>
        <dsp:cNvPr id="0" name=""/>
        <dsp:cNvSpPr/>
      </dsp:nvSpPr>
      <dsp:spPr>
        <a:xfrm>
          <a:off x="5512795" y="3072294"/>
          <a:ext cx="2003307" cy="1201984"/>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en-US" sz="1900" kern="1200"/>
            <a:t>Education</a:t>
          </a:r>
        </a:p>
      </dsp:txBody>
      <dsp:txXfrm>
        <a:off x="5512795" y="3072294"/>
        <a:ext cx="2003307" cy="1201984"/>
      </dsp:txXfrm>
    </dsp:sp>
    <dsp:sp modelId="{206A5EEB-1A34-4E4E-8F01-6A223B69D945}">
      <dsp:nvSpPr>
        <dsp:cNvPr id="0" name=""/>
        <dsp:cNvSpPr/>
      </dsp:nvSpPr>
      <dsp:spPr>
        <a:xfrm>
          <a:off x="7716433" y="3072294"/>
          <a:ext cx="2003307" cy="1201984"/>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en-US" sz="1900" kern="1200"/>
            <a:t>Print/Digital Communications</a:t>
          </a:r>
          <a:r>
            <a:rPr lang="en-US" sz="1900" kern="1200">
              <a:latin typeface="Gill Sans Nova"/>
            </a:rPr>
            <a:t>*</a:t>
          </a:r>
          <a:endParaRPr lang="en-US" sz="1900" kern="1200"/>
        </a:p>
      </dsp:txBody>
      <dsp:txXfrm>
        <a:off x="7716433" y="3072294"/>
        <a:ext cx="2003307" cy="1201984"/>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E845F1B-A40C-4A67-85BB-68E1609162E7}">
      <dsp:nvSpPr>
        <dsp:cNvPr id="0" name=""/>
        <dsp:cNvSpPr/>
      </dsp:nvSpPr>
      <dsp:spPr>
        <a:xfrm>
          <a:off x="0" y="528911"/>
          <a:ext cx="2169914" cy="1301948"/>
        </a:xfrm>
        <a:prstGeom prst="rect">
          <a:avLst/>
        </a:prstGeom>
        <a:gradFill rotWithShape="0">
          <a:gsLst>
            <a:gs pos="0">
              <a:schemeClr val="dk2">
                <a:hueOff val="0"/>
                <a:satOff val="0"/>
                <a:lumOff val="0"/>
                <a:alphaOff val="0"/>
                <a:satMod val="103000"/>
                <a:lumMod val="102000"/>
                <a:tint val="94000"/>
              </a:schemeClr>
            </a:gs>
            <a:gs pos="50000">
              <a:schemeClr val="dk2">
                <a:hueOff val="0"/>
                <a:satOff val="0"/>
                <a:lumOff val="0"/>
                <a:alphaOff val="0"/>
                <a:satMod val="110000"/>
                <a:lumMod val="100000"/>
                <a:shade val="100000"/>
              </a:schemeClr>
            </a:gs>
            <a:gs pos="100000">
              <a:schemeClr val="dk2">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ctr" defTabSz="1111250" rtl="0">
            <a:lnSpc>
              <a:spcPct val="90000"/>
            </a:lnSpc>
            <a:spcBef>
              <a:spcPct val="0"/>
            </a:spcBef>
            <a:spcAft>
              <a:spcPct val="35000"/>
            </a:spcAft>
            <a:buNone/>
          </a:pPr>
          <a:r>
            <a:rPr lang="en-US" sz="2500" kern="1200"/>
            <a:t>College</a:t>
          </a:r>
          <a:r>
            <a:rPr lang="en-US" sz="2500" kern="1200">
              <a:latin typeface="Calibri Light" panose="020F0302020204030204"/>
            </a:rPr>
            <a:t>:</a:t>
          </a:r>
          <a:r>
            <a:rPr lang="en-US" sz="2500" kern="1200"/>
            <a:t> 2- or 4- year degrees</a:t>
          </a:r>
        </a:p>
      </dsp:txBody>
      <dsp:txXfrm>
        <a:off x="0" y="528911"/>
        <a:ext cx="2169914" cy="1301948"/>
      </dsp:txXfrm>
    </dsp:sp>
    <dsp:sp modelId="{0C98837F-AAF3-41C3-9296-77BBBEAAF11F}">
      <dsp:nvSpPr>
        <dsp:cNvPr id="0" name=""/>
        <dsp:cNvSpPr/>
      </dsp:nvSpPr>
      <dsp:spPr>
        <a:xfrm>
          <a:off x="2386905" y="528911"/>
          <a:ext cx="2169914" cy="1301948"/>
        </a:xfrm>
        <a:prstGeom prst="rect">
          <a:avLst/>
        </a:prstGeom>
        <a:gradFill rotWithShape="0">
          <a:gsLst>
            <a:gs pos="0">
              <a:schemeClr val="dk2">
                <a:hueOff val="0"/>
                <a:satOff val="0"/>
                <a:lumOff val="0"/>
                <a:alphaOff val="0"/>
                <a:satMod val="103000"/>
                <a:lumMod val="102000"/>
                <a:tint val="94000"/>
              </a:schemeClr>
            </a:gs>
            <a:gs pos="50000">
              <a:schemeClr val="dk2">
                <a:hueOff val="0"/>
                <a:satOff val="0"/>
                <a:lumOff val="0"/>
                <a:alphaOff val="0"/>
                <a:satMod val="110000"/>
                <a:lumMod val="100000"/>
                <a:shade val="100000"/>
              </a:schemeClr>
            </a:gs>
            <a:gs pos="100000">
              <a:schemeClr val="dk2">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en-US" sz="2500" kern="1200"/>
            <a:t>Technical School</a:t>
          </a:r>
        </a:p>
      </dsp:txBody>
      <dsp:txXfrm>
        <a:off x="2386905" y="528911"/>
        <a:ext cx="2169914" cy="1301948"/>
      </dsp:txXfrm>
    </dsp:sp>
    <dsp:sp modelId="{F6913CBE-2832-4B89-A255-8C65ECDF941F}">
      <dsp:nvSpPr>
        <dsp:cNvPr id="0" name=""/>
        <dsp:cNvSpPr/>
      </dsp:nvSpPr>
      <dsp:spPr>
        <a:xfrm>
          <a:off x="4773810" y="528911"/>
          <a:ext cx="2169914" cy="1301948"/>
        </a:xfrm>
        <a:prstGeom prst="rect">
          <a:avLst/>
        </a:prstGeom>
        <a:gradFill rotWithShape="0">
          <a:gsLst>
            <a:gs pos="0">
              <a:schemeClr val="dk2">
                <a:hueOff val="0"/>
                <a:satOff val="0"/>
                <a:lumOff val="0"/>
                <a:alphaOff val="0"/>
                <a:satMod val="103000"/>
                <a:lumMod val="102000"/>
                <a:tint val="94000"/>
              </a:schemeClr>
            </a:gs>
            <a:gs pos="50000">
              <a:schemeClr val="dk2">
                <a:hueOff val="0"/>
                <a:satOff val="0"/>
                <a:lumOff val="0"/>
                <a:alphaOff val="0"/>
                <a:satMod val="110000"/>
                <a:lumMod val="100000"/>
                <a:shade val="100000"/>
              </a:schemeClr>
            </a:gs>
            <a:gs pos="100000">
              <a:schemeClr val="dk2">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en-US" sz="2500" kern="1200"/>
            <a:t>Apprenticeship</a:t>
          </a:r>
        </a:p>
      </dsp:txBody>
      <dsp:txXfrm>
        <a:off x="4773810" y="528911"/>
        <a:ext cx="2169914" cy="1301948"/>
      </dsp:txXfrm>
    </dsp:sp>
    <dsp:sp modelId="{4ABFB511-3FB3-41BC-BCC3-2E062003E758}">
      <dsp:nvSpPr>
        <dsp:cNvPr id="0" name=""/>
        <dsp:cNvSpPr/>
      </dsp:nvSpPr>
      <dsp:spPr>
        <a:xfrm>
          <a:off x="0" y="2047851"/>
          <a:ext cx="2169914" cy="1301948"/>
        </a:xfrm>
        <a:prstGeom prst="rect">
          <a:avLst/>
        </a:prstGeom>
        <a:gradFill rotWithShape="0">
          <a:gsLst>
            <a:gs pos="0">
              <a:schemeClr val="dk2">
                <a:hueOff val="0"/>
                <a:satOff val="0"/>
                <a:lumOff val="0"/>
                <a:alphaOff val="0"/>
                <a:satMod val="103000"/>
                <a:lumMod val="102000"/>
                <a:tint val="94000"/>
              </a:schemeClr>
            </a:gs>
            <a:gs pos="50000">
              <a:schemeClr val="dk2">
                <a:hueOff val="0"/>
                <a:satOff val="0"/>
                <a:lumOff val="0"/>
                <a:alphaOff val="0"/>
                <a:satMod val="110000"/>
                <a:lumMod val="100000"/>
                <a:shade val="100000"/>
              </a:schemeClr>
            </a:gs>
            <a:gs pos="100000">
              <a:schemeClr val="dk2">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en-US" sz="2500" kern="1200"/>
            <a:t>Work/Career</a:t>
          </a:r>
        </a:p>
      </dsp:txBody>
      <dsp:txXfrm>
        <a:off x="0" y="2047851"/>
        <a:ext cx="2169914" cy="1301948"/>
      </dsp:txXfrm>
    </dsp:sp>
    <dsp:sp modelId="{8D89788D-1A7D-417C-97B7-5C5F2C5D301F}">
      <dsp:nvSpPr>
        <dsp:cNvPr id="0" name=""/>
        <dsp:cNvSpPr/>
      </dsp:nvSpPr>
      <dsp:spPr>
        <a:xfrm>
          <a:off x="2386905" y="2047851"/>
          <a:ext cx="2169914" cy="1301948"/>
        </a:xfrm>
        <a:prstGeom prst="rect">
          <a:avLst/>
        </a:prstGeom>
        <a:gradFill rotWithShape="0">
          <a:gsLst>
            <a:gs pos="0">
              <a:schemeClr val="dk2">
                <a:hueOff val="0"/>
                <a:satOff val="0"/>
                <a:lumOff val="0"/>
                <a:alphaOff val="0"/>
                <a:satMod val="103000"/>
                <a:lumMod val="102000"/>
                <a:tint val="94000"/>
              </a:schemeClr>
            </a:gs>
            <a:gs pos="50000">
              <a:schemeClr val="dk2">
                <a:hueOff val="0"/>
                <a:satOff val="0"/>
                <a:lumOff val="0"/>
                <a:alphaOff val="0"/>
                <a:satMod val="110000"/>
                <a:lumMod val="100000"/>
                <a:shade val="100000"/>
              </a:schemeClr>
            </a:gs>
            <a:gs pos="100000">
              <a:schemeClr val="dk2">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en-US" sz="2500" kern="1200"/>
            <a:t>Military</a:t>
          </a:r>
        </a:p>
      </dsp:txBody>
      <dsp:txXfrm>
        <a:off x="2386905" y="2047851"/>
        <a:ext cx="2169914" cy="1301948"/>
      </dsp:txXfrm>
    </dsp:sp>
    <dsp:sp modelId="{86F783EF-87EA-4AC8-A984-DF9F196481D1}">
      <dsp:nvSpPr>
        <dsp:cNvPr id="0" name=""/>
        <dsp:cNvSpPr/>
      </dsp:nvSpPr>
      <dsp:spPr>
        <a:xfrm>
          <a:off x="4773810" y="2047851"/>
          <a:ext cx="2169914" cy="1301948"/>
        </a:xfrm>
        <a:prstGeom prst="rect">
          <a:avLst/>
        </a:prstGeom>
        <a:gradFill rotWithShape="0">
          <a:gsLst>
            <a:gs pos="0">
              <a:schemeClr val="dk2">
                <a:hueOff val="0"/>
                <a:satOff val="0"/>
                <a:lumOff val="0"/>
                <a:alphaOff val="0"/>
                <a:satMod val="103000"/>
                <a:lumMod val="102000"/>
                <a:tint val="94000"/>
              </a:schemeClr>
            </a:gs>
            <a:gs pos="50000">
              <a:schemeClr val="dk2">
                <a:hueOff val="0"/>
                <a:satOff val="0"/>
                <a:lumOff val="0"/>
                <a:alphaOff val="0"/>
                <a:satMod val="110000"/>
                <a:lumMod val="100000"/>
                <a:shade val="100000"/>
              </a:schemeClr>
            </a:gs>
            <a:gs pos="100000">
              <a:schemeClr val="dk2">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en-US" sz="2500" kern="1200"/>
            <a:t>Gap Year</a:t>
          </a:r>
        </a:p>
      </dsp:txBody>
      <dsp:txXfrm>
        <a:off x="4773810" y="2047851"/>
        <a:ext cx="2169914" cy="1301948"/>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1DD1648-1D40-4D13-BCEE-647D125194AB}">
      <dsp:nvSpPr>
        <dsp:cNvPr id="0" name=""/>
        <dsp:cNvSpPr/>
      </dsp:nvSpPr>
      <dsp:spPr>
        <a:xfrm>
          <a:off x="0" y="18814"/>
          <a:ext cx="7685037" cy="930735"/>
        </a:xfrm>
        <a:prstGeom prst="roundRect">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40970" tIns="140970" rIns="140970" bIns="140970" numCol="1" spcCol="1270" anchor="ctr" anchorCtr="0">
          <a:noAutofit/>
        </a:bodyPr>
        <a:lstStyle/>
        <a:p>
          <a:pPr marL="0" lvl="0" indent="0" algn="l" defTabSz="1644650">
            <a:lnSpc>
              <a:spcPct val="90000"/>
            </a:lnSpc>
            <a:spcBef>
              <a:spcPct val="0"/>
            </a:spcBef>
            <a:spcAft>
              <a:spcPct val="35000"/>
            </a:spcAft>
            <a:buNone/>
          </a:pPr>
          <a:r>
            <a:rPr lang="en-US" sz="3700" kern="1200">
              <a:hlinkClick xmlns:r="http://schemas.openxmlformats.org/officeDocument/2006/relationships" r:id="rId1">
                <a:extLst>
                  <a:ext uri="{A12FA001-AC4F-418D-AE19-62706E023703}">
                    <ahyp:hlinkClr xmlns:ahyp="http://schemas.microsoft.com/office/drawing/2018/hyperlinkcolor" val="tx"/>
                  </a:ext>
                </a:extLst>
              </a:hlinkClick>
            </a:rPr>
            <a:t>Occupational Outlook Handbook</a:t>
          </a:r>
          <a:endParaRPr lang="en-US" sz="3700" kern="1200"/>
        </a:p>
      </dsp:txBody>
      <dsp:txXfrm>
        <a:off x="45435" y="64249"/>
        <a:ext cx="7594167" cy="839865"/>
      </dsp:txXfrm>
    </dsp:sp>
    <dsp:sp modelId="{2506F2E9-0B45-4285-9D2D-FB1998F2476E}">
      <dsp:nvSpPr>
        <dsp:cNvPr id="0" name=""/>
        <dsp:cNvSpPr/>
      </dsp:nvSpPr>
      <dsp:spPr>
        <a:xfrm>
          <a:off x="0" y="1056109"/>
          <a:ext cx="7685037" cy="930735"/>
        </a:xfrm>
        <a:prstGeom prst="roundRect">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40970" tIns="140970" rIns="140970" bIns="140970" numCol="1" spcCol="1270" anchor="ctr" anchorCtr="0">
          <a:noAutofit/>
        </a:bodyPr>
        <a:lstStyle/>
        <a:p>
          <a:pPr marL="0" lvl="0" indent="0" algn="l" defTabSz="1644650">
            <a:lnSpc>
              <a:spcPct val="90000"/>
            </a:lnSpc>
            <a:spcBef>
              <a:spcPct val="0"/>
            </a:spcBef>
            <a:spcAft>
              <a:spcPct val="35000"/>
            </a:spcAft>
            <a:buNone/>
          </a:pPr>
          <a:r>
            <a:rPr lang="en-US" sz="3700" kern="1200">
              <a:hlinkClick xmlns:r="http://schemas.openxmlformats.org/officeDocument/2006/relationships" r:id="rId2">
                <a:extLst>
                  <a:ext uri="{A12FA001-AC4F-418D-AE19-62706E023703}">
                    <ahyp:hlinkClr xmlns:ahyp="http://schemas.microsoft.com/office/drawing/2018/hyperlinkcolor" val="tx"/>
                  </a:ext>
                </a:extLst>
              </a:hlinkClick>
            </a:rPr>
            <a:t>Career One Stop</a:t>
          </a:r>
        </a:p>
      </dsp:txBody>
      <dsp:txXfrm>
        <a:off x="45435" y="1101544"/>
        <a:ext cx="7594167" cy="839865"/>
      </dsp:txXfrm>
    </dsp:sp>
    <dsp:sp modelId="{F23F3D22-F146-4E99-B9EC-395CD650358D}">
      <dsp:nvSpPr>
        <dsp:cNvPr id="0" name=""/>
        <dsp:cNvSpPr/>
      </dsp:nvSpPr>
      <dsp:spPr>
        <a:xfrm>
          <a:off x="0" y="2093405"/>
          <a:ext cx="7685037" cy="930735"/>
        </a:xfrm>
        <a:prstGeom prst="roundRect">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40970" tIns="140970" rIns="140970" bIns="140970" numCol="1" spcCol="1270" anchor="ctr" anchorCtr="0">
          <a:noAutofit/>
        </a:bodyPr>
        <a:lstStyle/>
        <a:p>
          <a:pPr marL="0" lvl="0" indent="0" algn="l" defTabSz="1644650">
            <a:lnSpc>
              <a:spcPct val="90000"/>
            </a:lnSpc>
            <a:spcBef>
              <a:spcPct val="0"/>
            </a:spcBef>
            <a:spcAft>
              <a:spcPct val="35000"/>
            </a:spcAft>
            <a:buNone/>
          </a:pPr>
          <a:r>
            <a:rPr lang="en-US" sz="3700" kern="1200">
              <a:hlinkClick xmlns:r="http://schemas.openxmlformats.org/officeDocument/2006/relationships" r:id="rId3">
                <a:extLst>
                  <a:ext uri="{A12FA001-AC4F-418D-AE19-62706E023703}">
                    <ahyp:hlinkClr xmlns:ahyp="http://schemas.microsoft.com/office/drawing/2018/hyperlinkcolor" val="tx"/>
                  </a:ext>
                </a:extLst>
              </a:hlinkClick>
            </a:rPr>
            <a:t>mySkills myFuture</a:t>
          </a:r>
        </a:p>
      </dsp:txBody>
      <dsp:txXfrm>
        <a:off x="45435" y="2138840"/>
        <a:ext cx="7594167" cy="839865"/>
      </dsp:txXfrm>
    </dsp:sp>
    <dsp:sp modelId="{6583B538-ED2D-40A4-851B-AB92F5E4E69D}">
      <dsp:nvSpPr>
        <dsp:cNvPr id="0" name=""/>
        <dsp:cNvSpPr/>
      </dsp:nvSpPr>
      <dsp:spPr>
        <a:xfrm>
          <a:off x="0" y="3130700"/>
          <a:ext cx="7685037" cy="930735"/>
        </a:xfrm>
        <a:prstGeom prst="roundRect">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40970" tIns="140970" rIns="140970" bIns="140970" numCol="1" spcCol="1270" anchor="ctr" anchorCtr="0">
          <a:noAutofit/>
        </a:bodyPr>
        <a:lstStyle/>
        <a:p>
          <a:pPr marL="0" lvl="0" indent="0" algn="l" defTabSz="1644650">
            <a:lnSpc>
              <a:spcPct val="90000"/>
            </a:lnSpc>
            <a:spcBef>
              <a:spcPct val="0"/>
            </a:spcBef>
            <a:spcAft>
              <a:spcPct val="35000"/>
            </a:spcAft>
            <a:buNone/>
          </a:pPr>
          <a:r>
            <a:rPr lang="en-US" sz="3700" kern="1200">
              <a:hlinkClick xmlns:r="http://schemas.openxmlformats.org/officeDocument/2006/relationships" r:id="rId4">
                <a:extLst>
                  <a:ext uri="{A12FA001-AC4F-418D-AE19-62706E023703}">
                    <ahyp:hlinkClr xmlns:ahyp="http://schemas.microsoft.com/office/drawing/2018/hyperlinkcolor" val="tx"/>
                  </a:ext>
                </a:extLst>
              </a:hlinkClick>
            </a:rPr>
            <a:t>My Next Move</a:t>
          </a:r>
        </a:p>
      </dsp:txBody>
      <dsp:txXfrm>
        <a:off x="45435" y="3176135"/>
        <a:ext cx="7594167" cy="839865"/>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07E538E-4B97-4F4F-8F24-2E6CF7854325}">
      <dsp:nvSpPr>
        <dsp:cNvPr id="0" name=""/>
        <dsp:cNvSpPr/>
      </dsp:nvSpPr>
      <dsp:spPr>
        <a:xfrm>
          <a:off x="0" y="2011772"/>
          <a:ext cx="2034907" cy="1292165"/>
        </a:xfrm>
        <a:prstGeom prst="roundRect">
          <a:avLst>
            <a:gd name="adj" fmla="val 10000"/>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sp>
    <dsp:sp modelId="{546CB753-942E-49AE-8A99-8C97D20E8CCE}">
      <dsp:nvSpPr>
        <dsp:cNvPr id="0" name=""/>
        <dsp:cNvSpPr/>
      </dsp:nvSpPr>
      <dsp:spPr>
        <a:xfrm>
          <a:off x="226100" y="2226568"/>
          <a:ext cx="2034907" cy="1292165"/>
        </a:xfrm>
        <a:prstGeom prst="roundRect">
          <a:avLst>
            <a:gd name="adj" fmla="val 10000"/>
          </a:avLst>
        </a:prstGeom>
        <a:solidFill>
          <a:schemeClr val="lt1">
            <a:alpha val="90000"/>
            <a:hueOff val="0"/>
            <a:satOff val="0"/>
            <a:lumOff val="0"/>
            <a:alphaOff val="0"/>
          </a:schemeClr>
        </a:solidFill>
        <a:ln w="6350" cap="flat" cmpd="sng" algn="ctr">
          <a:solidFill>
            <a:schemeClr val="accent1">
              <a:hueOff val="0"/>
              <a:satOff val="0"/>
              <a:lumOff val="0"/>
              <a:alphaOff val="0"/>
            </a:schemeClr>
          </a:solidFill>
          <a:prstDash val="solid"/>
          <a:miter lim="800000"/>
        </a:ln>
        <a:effectLst/>
      </dsp:spPr>
      <dsp:style>
        <a:lnRef idx="1">
          <a:scrgbClr r="0" g="0" b="0"/>
        </a:lnRef>
        <a:fillRef idx="1">
          <a:scrgbClr r="0" g="0" b="0"/>
        </a:fillRef>
        <a:effectRef idx="2">
          <a:scrgbClr r="0" g="0" b="0"/>
        </a:effectRef>
        <a:fontRef idx="minor"/>
      </dsp:style>
      <dsp:txBody>
        <a:bodyPr spcFirstLastPara="0" vert="horz" wrap="square" lIns="53340" tIns="53340" rIns="53340" bIns="53340" numCol="1" spcCol="1270" anchor="ctr" anchorCtr="0">
          <a:noAutofit/>
        </a:bodyPr>
        <a:lstStyle/>
        <a:p>
          <a:pPr marL="0" lvl="0" indent="0" algn="ctr" defTabSz="622300" rtl="0">
            <a:lnSpc>
              <a:spcPct val="90000"/>
            </a:lnSpc>
            <a:spcBef>
              <a:spcPct val="0"/>
            </a:spcBef>
            <a:spcAft>
              <a:spcPct val="35000"/>
            </a:spcAft>
            <a:buNone/>
          </a:pPr>
          <a:r>
            <a:rPr lang="en-US" sz="1400" kern="1200"/>
            <a:t>Representatives from Armed Services and Apprenticeship Programs offer </a:t>
          </a:r>
          <a:r>
            <a:rPr lang="en-US" sz="1400" kern="1200">
              <a:latin typeface="Calibri Light" panose="020F0302020204030204"/>
            </a:rPr>
            <a:t>lunch sessions.</a:t>
          </a:r>
          <a:endParaRPr lang="en-US" sz="1400" kern="1200"/>
        </a:p>
      </dsp:txBody>
      <dsp:txXfrm>
        <a:off x="263946" y="2264414"/>
        <a:ext cx="1959215" cy="1216473"/>
      </dsp:txXfrm>
    </dsp:sp>
    <dsp:sp modelId="{7046CC32-787C-43B0-9654-D52B2EAF5430}">
      <dsp:nvSpPr>
        <dsp:cNvPr id="0" name=""/>
        <dsp:cNvSpPr/>
      </dsp:nvSpPr>
      <dsp:spPr>
        <a:xfrm>
          <a:off x="2487108" y="2011772"/>
          <a:ext cx="2034907" cy="1292165"/>
        </a:xfrm>
        <a:prstGeom prst="roundRect">
          <a:avLst>
            <a:gd name="adj" fmla="val 10000"/>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sp>
    <dsp:sp modelId="{953EB20A-EECA-4D2E-814C-2F254BF47698}">
      <dsp:nvSpPr>
        <dsp:cNvPr id="0" name=""/>
        <dsp:cNvSpPr/>
      </dsp:nvSpPr>
      <dsp:spPr>
        <a:xfrm>
          <a:off x="2713209" y="2226568"/>
          <a:ext cx="2034907" cy="1292165"/>
        </a:xfrm>
        <a:prstGeom prst="roundRect">
          <a:avLst>
            <a:gd name="adj" fmla="val 10000"/>
          </a:avLst>
        </a:prstGeom>
        <a:solidFill>
          <a:schemeClr val="lt1">
            <a:alpha val="90000"/>
            <a:hueOff val="0"/>
            <a:satOff val="0"/>
            <a:lumOff val="0"/>
            <a:alphaOff val="0"/>
          </a:schemeClr>
        </a:solidFill>
        <a:ln w="6350" cap="flat" cmpd="sng" algn="ctr">
          <a:solidFill>
            <a:schemeClr val="accent1">
              <a:hueOff val="0"/>
              <a:satOff val="0"/>
              <a:lumOff val="0"/>
              <a:alphaOff val="0"/>
            </a:schemeClr>
          </a:solidFill>
          <a:prstDash val="solid"/>
          <a:miter lim="800000"/>
        </a:ln>
        <a:effectLst/>
      </dsp:spPr>
      <dsp:style>
        <a:lnRef idx="1">
          <a:scrgbClr r="0" g="0" b="0"/>
        </a:lnRef>
        <a:fillRef idx="1">
          <a:scrgbClr r="0" g="0" b="0"/>
        </a:fillRef>
        <a:effectRef idx="2">
          <a:scrgbClr r="0" g="0" b="0"/>
        </a:effectRef>
        <a:fontRef idx="minor"/>
      </dsp:style>
      <dsp:txBody>
        <a:bodyPr spcFirstLastPara="0" vert="horz" wrap="square" lIns="53340" tIns="53340" rIns="53340" bIns="53340" numCol="1" spcCol="1270" anchor="ctr" anchorCtr="0">
          <a:noAutofit/>
        </a:bodyPr>
        <a:lstStyle/>
        <a:p>
          <a:pPr marL="0" lvl="0" indent="0" algn="ctr" defTabSz="622300" rtl="0">
            <a:lnSpc>
              <a:spcPct val="90000"/>
            </a:lnSpc>
            <a:spcBef>
              <a:spcPct val="0"/>
            </a:spcBef>
            <a:spcAft>
              <a:spcPct val="35000"/>
            </a:spcAft>
            <a:buNone/>
          </a:pPr>
          <a:r>
            <a:rPr lang="en-US" sz="1400" kern="1200">
              <a:latin typeface="Gill Sans Nova"/>
              <a:ea typeface="Calibri Light"/>
              <a:cs typeface="Calibri Light"/>
            </a:rPr>
            <a:t>Spring Armed Services Information Session</a:t>
          </a:r>
          <a:endParaRPr lang="en-US" sz="1400" kern="1200">
            <a:latin typeface="Calibri Light"/>
            <a:ea typeface="Calibri Light"/>
            <a:cs typeface="Calibri Light"/>
          </a:endParaRPr>
        </a:p>
      </dsp:txBody>
      <dsp:txXfrm>
        <a:off x="2751055" y="2264414"/>
        <a:ext cx="1959215" cy="1216473"/>
      </dsp:txXfrm>
    </dsp:sp>
    <dsp:sp modelId="{4BF705FA-CC9E-44D2-A46C-F36FEBF031CE}">
      <dsp:nvSpPr>
        <dsp:cNvPr id="0" name=""/>
        <dsp:cNvSpPr/>
      </dsp:nvSpPr>
      <dsp:spPr>
        <a:xfrm>
          <a:off x="4974217" y="2011772"/>
          <a:ext cx="2034907" cy="1292165"/>
        </a:xfrm>
        <a:prstGeom prst="roundRect">
          <a:avLst>
            <a:gd name="adj" fmla="val 10000"/>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sp>
    <dsp:sp modelId="{C20BF1E3-4B05-4900-A5B3-7390CDC63337}">
      <dsp:nvSpPr>
        <dsp:cNvPr id="0" name=""/>
        <dsp:cNvSpPr/>
      </dsp:nvSpPr>
      <dsp:spPr>
        <a:xfrm>
          <a:off x="5200317" y="2226568"/>
          <a:ext cx="2034907" cy="1292165"/>
        </a:xfrm>
        <a:prstGeom prst="roundRect">
          <a:avLst>
            <a:gd name="adj" fmla="val 10000"/>
          </a:avLst>
        </a:prstGeom>
        <a:solidFill>
          <a:schemeClr val="lt1">
            <a:alpha val="90000"/>
            <a:hueOff val="0"/>
            <a:satOff val="0"/>
            <a:lumOff val="0"/>
            <a:alphaOff val="0"/>
          </a:schemeClr>
        </a:solidFill>
        <a:ln w="6350" cap="flat" cmpd="sng" algn="ctr">
          <a:solidFill>
            <a:schemeClr val="accent1">
              <a:hueOff val="0"/>
              <a:satOff val="0"/>
              <a:lumOff val="0"/>
              <a:alphaOff val="0"/>
            </a:schemeClr>
          </a:solidFill>
          <a:prstDash val="solid"/>
          <a:miter lim="800000"/>
        </a:ln>
        <a:effectLst/>
      </dsp:spPr>
      <dsp:style>
        <a:lnRef idx="1">
          <a:scrgbClr r="0" g="0" b="0"/>
        </a:lnRef>
        <a:fillRef idx="1">
          <a:scrgbClr r="0" g="0" b="0"/>
        </a:fillRef>
        <a:effectRef idx="2">
          <a:scrgbClr r="0" g="0" b="0"/>
        </a:effectRef>
        <a:fontRef idx="minor"/>
      </dsp:style>
      <dsp:txBody>
        <a:bodyPr spcFirstLastPara="0" vert="horz" wrap="square" lIns="53340" tIns="53340" rIns="53340" bIns="53340" numCol="1" spcCol="1270" anchor="ctr" anchorCtr="0">
          <a:noAutofit/>
        </a:bodyPr>
        <a:lstStyle/>
        <a:p>
          <a:pPr marL="0" lvl="0" indent="0" algn="ctr" defTabSz="622300" rtl="0">
            <a:lnSpc>
              <a:spcPct val="90000"/>
            </a:lnSpc>
            <a:spcBef>
              <a:spcPct val="0"/>
            </a:spcBef>
            <a:spcAft>
              <a:spcPct val="35000"/>
            </a:spcAft>
            <a:buNone/>
          </a:pPr>
          <a:r>
            <a:rPr lang="en-US" sz="1400" kern="1200"/>
            <a:t>Senior year – </a:t>
          </a:r>
          <a:r>
            <a:rPr lang="en-US" sz="1400" kern="1200">
              <a:latin typeface="Gill Sans Nova"/>
            </a:rPr>
            <a:t>Fall Armed Services Information Session and December ASVAB</a:t>
          </a:r>
          <a:r>
            <a:rPr lang="en-US" sz="1400" kern="1200"/>
            <a:t> testing</a:t>
          </a:r>
        </a:p>
      </dsp:txBody>
      <dsp:txXfrm>
        <a:off x="5238163" y="2264414"/>
        <a:ext cx="1959215" cy="1216473"/>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BEA30C7-6A82-4C2C-A0F9-EA39ACD29B51}">
      <dsp:nvSpPr>
        <dsp:cNvPr id="0" name=""/>
        <dsp:cNvSpPr/>
      </dsp:nvSpPr>
      <dsp:spPr>
        <a:xfrm>
          <a:off x="0" y="1052241"/>
          <a:ext cx="2667446" cy="1693828"/>
        </a:xfrm>
        <a:prstGeom prst="roundRect">
          <a:avLst>
            <a:gd name="adj" fmla="val 10000"/>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6BC2365-EB15-41A3-B15B-271AC0ABC840}">
      <dsp:nvSpPr>
        <dsp:cNvPr id="0" name=""/>
        <dsp:cNvSpPr/>
      </dsp:nvSpPr>
      <dsp:spPr>
        <a:xfrm>
          <a:off x="296382" y="1333805"/>
          <a:ext cx="2667446" cy="1693828"/>
        </a:xfrm>
        <a:prstGeom prst="roundRect">
          <a:avLst>
            <a:gd name="adj" fmla="val 10000"/>
          </a:avLst>
        </a:prstGeom>
        <a:solidFill>
          <a:schemeClr val="lt1">
            <a:alpha val="90000"/>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7630" tIns="87630" rIns="87630" bIns="87630" numCol="1" spcCol="1270" anchor="ctr" anchorCtr="0">
          <a:noAutofit/>
        </a:bodyPr>
        <a:lstStyle/>
        <a:p>
          <a:pPr marL="0" lvl="0" indent="0" algn="ctr" defTabSz="1022350" rtl="0">
            <a:lnSpc>
              <a:spcPct val="90000"/>
            </a:lnSpc>
            <a:spcBef>
              <a:spcPct val="0"/>
            </a:spcBef>
            <a:spcAft>
              <a:spcPct val="35000"/>
            </a:spcAft>
            <a:buNone/>
          </a:pPr>
          <a:r>
            <a:rPr lang="en-US" sz="2300" b="0" kern="1200">
              <a:latin typeface="Gill Sans Nova"/>
            </a:rPr>
            <a:t>October</a:t>
          </a:r>
          <a:r>
            <a:rPr lang="en-US" sz="2300" b="0" kern="1200"/>
            <a:t> </a:t>
          </a:r>
          <a:r>
            <a:rPr lang="en-US" sz="2300" b="1" kern="1200"/>
            <a:t>- </a:t>
          </a:r>
          <a:br>
            <a:rPr lang="en-US" sz="2300" b="1" kern="1200">
              <a:latin typeface="Calibri Light" panose="020F0302020204030204"/>
            </a:rPr>
          </a:br>
          <a:r>
            <a:rPr lang="en-US" sz="2300" kern="1200"/>
            <a:t>PSAT test</a:t>
          </a:r>
        </a:p>
      </dsp:txBody>
      <dsp:txXfrm>
        <a:off x="345993" y="1383416"/>
        <a:ext cx="2568224" cy="1594606"/>
      </dsp:txXfrm>
    </dsp:sp>
    <dsp:sp modelId="{F041045D-AE53-4F6E-B097-448B4D5011EA}">
      <dsp:nvSpPr>
        <dsp:cNvPr id="0" name=""/>
        <dsp:cNvSpPr/>
      </dsp:nvSpPr>
      <dsp:spPr>
        <a:xfrm>
          <a:off x="3260212" y="1052241"/>
          <a:ext cx="2667446" cy="1693828"/>
        </a:xfrm>
        <a:prstGeom prst="roundRect">
          <a:avLst>
            <a:gd name="adj" fmla="val 10000"/>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D9FA164-9FA8-4361-90D7-B3EC2AAD276D}">
      <dsp:nvSpPr>
        <dsp:cNvPr id="0" name=""/>
        <dsp:cNvSpPr/>
      </dsp:nvSpPr>
      <dsp:spPr>
        <a:xfrm>
          <a:off x="3556595" y="1333805"/>
          <a:ext cx="2667446" cy="1693828"/>
        </a:xfrm>
        <a:prstGeom prst="roundRect">
          <a:avLst>
            <a:gd name="adj" fmla="val 10000"/>
          </a:avLst>
        </a:prstGeom>
        <a:solidFill>
          <a:schemeClr val="lt1">
            <a:alpha val="90000"/>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7630" tIns="87630" rIns="87630" bIns="87630" numCol="1" spcCol="1270" anchor="ctr" anchorCtr="0">
          <a:noAutofit/>
        </a:bodyPr>
        <a:lstStyle/>
        <a:p>
          <a:pPr marL="0" lvl="0" indent="0" algn="ctr" defTabSz="1022350" rtl="0">
            <a:lnSpc>
              <a:spcPct val="90000"/>
            </a:lnSpc>
            <a:spcBef>
              <a:spcPct val="0"/>
            </a:spcBef>
            <a:spcAft>
              <a:spcPct val="35000"/>
            </a:spcAft>
            <a:buNone/>
          </a:pPr>
          <a:r>
            <a:rPr lang="en-US" sz="2300" b="1" kern="1200"/>
            <a:t>Mid December</a:t>
          </a:r>
          <a:r>
            <a:rPr lang="en-US" sz="2300" kern="1200"/>
            <a:t>- </a:t>
          </a:r>
          <a:br>
            <a:rPr lang="en-US" sz="2300" kern="1200">
              <a:latin typeface="Calibri Light" panose="020F0302020204030204"/>
            </a:rPr>
          </a:br>
          <a:r>
            <a:rPr lang="en-US" sz="2300" kern="1200"/>
            <a:t>Scores were released online</a:t>
          </a:r>
        </a:p>
      </dsp:txBody>
      <dsp:txXfrm>
        <a:off x="3606206" y="1383416"/>
        <a:ext cx="2568224" cy="1594606"/>
      </dsp:txXfrm>
    </dsp:sp>
    <dsp:sp modelId="{E182B9B7-80DD-46BE-A674-4748C479A488}">
      <dsp:nvSpPr>
        <dsp:cNvPr id="0" name=""/>
        <dsp:cNvSpPr/>
      </dsp:nvSpPr>
      <dsp:spPr>
        <a:xfrm>
          <a:off x="6520424" y="1052241"/>
          <a:ext cx="2667446" cy="1693828"/>
        </a:xfrm>
        <a:prstGeom prst="roundRect">
          <a:avLst>
            <a:gd name="adj" fmla="val 10000"/>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5F93F80-0C08-407B-8E99-E40FA541E5AD}">
      <dsp:nvSpPr>
        <dsp:cNvPr id="0" name=""/>
        <dsp:cNvSpPr/>
      </dsp:nvSpPr>
      <dsp:spPr>
        <a:xfrm>
          <a:off x="6816807" y="1333805"/>
          <a:ext cx="2667446" cy="1693828"/>
        </a:xfrm>
        <a:prstGeom prst="roundRect">
          <a:avLst>
            <a:gd name="adj" fmla="val 10000"/>
          </a:avLst>
        </a:prstGeom>
        <a:solidFill>
          <a:schemeClr val="lt1">
            <a:alpha val="90000"/>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7630" tIns="87630" rIns="87630" bIns="87630" numCol="1" spcCol="1270" anchor="ctr" anchorCtr="0">
          <a:noAutofit/>
        </a:bodyPr>
        <a:lstStyle/>
        <a:p>
          <a:pPr marL="0" lvl="0" indent="0" algn="ctr" defTabSz="1022350" rtl="0">
            <a:lnSpc>
              <a:spcPct val="90000"/>
            </a:lnSpc>
            <a:spcBef>
              <a:spcPct val="0"/>
            </a:spcBef>
            <a:spcAft>
              <a:spcPct val="35000"/>
            </a:spcAft>
            <a:buNone/>
          </a:pPr>
          <a:r>
            <a:rPr lang="en-US" sz="2300" b="0" kern="1200"/>
            <a:t>September </a:t>
          </a:r>
          <a:r>
            <a:rPr lang="en-US" sz="2300" b="1" kern="1200">
              <a:latin typeface="Calibri Light" panose="020F0302020204030204"/>
            </a:rPr>
            <a:t>2024</a:t>
          </a:r>
          <a:r>
            <a:rPr lang="en-US" sz="2300" b="1" kern="1200"/>
            <a:t> </a:t>
          </a:r>
          <a:r>
            <a:rPr lang="en-US" sz="2300" kern="1200"/>
            <a:t>- </a:t>
          </a:r>
          <a:br>
            <a:rPr lang="en-US" sz="2300" kern="1200">
              <a:latin typeface="Calibri Light" panose="020F0302020204030204"/>
            </a:rPr>
          </a:br>
          <a:r>
            <a:rPr lang="en-US" sz="2300" kern="1200"/>
            <a:t>Schools notified about National Merit selection</a:t>
          </a:r>
        </a:p>
      </dsp:txBody>
      <dsp:txXfrm>
        <a:off x="6866418" y="1383416"/>
        <a:ext cx="2568224" cy="1594606"/>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8ED8A79-7061-480E-A1B8-896883E311E0}">
      <dsp:nvSpPr>
        <dsp:cNvPr id="0" name=""/>
        <dsp:cNvSpPr/>
      </dsp:nvSpPr>
      <dsp:spPr>
        <a:xfrm>
          <a:off x="0" y="29101"/>
          <a:ext cx="4442149" cy="1337931"/>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l" defTabSz="1022350" rtl="0">
            <a:lnSpc>
              <a:spcPct val="90000"/>
            </a:lnSpc>
            <a:spcBef>
              <a:spcPct val="0"/>
            </a:spcBef>
            <a:spcAft>
              <a:spcPct val="35000"/>
            </a:spcAft>
            <a:buNone/>
          </a:pPr>
          <a:r>
            <a:rPr lang="en-US" sz="2300" b="1" kern="1200"/>
            <a:t>Khan Academy</a:t>
          </a:r>
          <a:endParaRPr lang="en-US" sz="2300" b="1" kern="1200">
            <a:latin typeface="Gill Sans Nova"/>
          </a:endParaRPr>
        </a:p>
      </dsp:txBody>
      <dsp:txXfrm>
        <a:off x="65312" y="94413"/>
        <a:ext cx="4311525" cy="1207307"/>
      </dsp:txXfrm>
    </dsp:sp>
    <dsp:sp modelId="{2B81F8E5-6708-4D66-843E-E71D4668E775}">
      <dsp:nvSpPr>
        <dsp:cNvPr id="0" name=""/>
        <dsp:cNvSpPr/>
      </dsp:nvSpPr>
      <dsp:spPr>
        <a:xfrm>
          <a:off x="0" y="1367032"/>
          <a:ext cx="4442149" cy="66654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1038" tIns="29210" rIns="163576" bIns="29210" numCol="1" spcCol="1270" anchor="t" anchorCtr="0">
          <a:noAutofit/>
        </a:bodyPr>
        <a:lstStyle/>
        <a:p>
          <a:pPr marL="171450" lvl="1" indent="-171450" algn="l" defTabSz="800100">
            <a:lnSpc>
              <a:spcPct val="90000"/>
            </a:lnSpc>
            <a:spcBef>
              <a:spcPct val="0"/>
            </a:spcBef>
            <a:spcAft>
              <a:spcPct val="20000"/>
            </a:spcAft>
            <a:buChar char="•"/>
          </a:pPr>
          <a:r>
            <a:rPr lang="en-US" sz="1800" kern="1200"/>
            <a:t>practice exercises</a:t>
          </a:r>
          <a:endParaRPr lang="en-US" sz="1800" b="1" kern="1200"/>
        </a:p>
        <a:p>
          <a:pPr marL="171450" lvl="1" indent="-171450" algn="l" defTabSz="800100">
            <a:lnSpc>
              <a:spcPct val="90000"/>
            </a:lnSpc>
            <a:spcBef>
              <a:spcPct val="0"/>
            </a:spcBef>
            <a:spcAft>
              <a:spcPct val="20000"/>
            </a:spcAft>
            <a:buChar char="•"/>
          </a:pPr>
          <a:r>
            <a:rPr lang="en-US" sz="1800" kern="1200"/>
            <a:t>instructional videos</a:t>
          </a:r>
        </a:p>
      </dsp:txBody>
      <dsp:txXfrm>
        <a:off x="0" y="1367032"/>
        <a:ext cx="4442149" cy="666540"/>
      </dsp:txXfrm>
    </dsp:sp>
    <dsp:sp modelId="{91574B35-DB4F-4CB8-A7E9-78800A1168C5}">
      <dsp:nvSpPr>
        <dsp:cNvPr id="0" name=""/>
        <dsp:cNvSpPr/>
      </dsp:nvSpPr>
      <dsp:spPr>
        <a:xfrm>
          <a:off x="0" y="2033572"/>
          <a:ext cx="4442149" cy="1337931"/>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l" defTabSz="1022350">
            <a:lnSpc>
              <a:spcPct val="90000"/>
            </a:lnSpc>
            <a:spcBef>
              <a:spcPct val="0"/>
            </a:spcBef>
            <a:spcAft>
              <a:spcPct val="35000"/>
            </a:spcAft>
            <a:buNone/>
          </a:pPr>
          <a:r>
            <a:rPr lang="en-US" sz="2300" kern="1200"/>
            <a:t>Helps empower learners to study at their own pace in and outside of the classroom. </a:t>
          </a:r>
        </a:p>
      </dsp:txBody>
      <dsp:txXfrm>
        <a:off x="65312" y="2098884"/>
        <a:ext cx="4311525" cy="1207307"/>
      </dsp:txXfrm>
    </dsp:sp>
    <dsp:sp modelId="{E3F8BEE6-6F4C-470D-8ADF-7EF674858663}">
      <dsp:nvSpPr>
        <dsp:cNvPr id="0" name=""/>
        <dsp:cNvSpPr/>
      </dsp:nvSpPr>
      <dsp:spPr>
        <a:xfrm>
          <a:off x="0" y="3437744"/>
          <a:ext cx="4442149" cy="1337931"/>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l" defTabSz="1022350" rtl="0">
            <a:lnSpc>
              <a:spcPct val="90000"/>
            </a:lnSpc>
            <a:spcBef>
              <a:spcPct val="0"/>
            </a:spcBef>
            <a:spcAft>
              <a:spcPct val="35000"/>
            </a:spcAft>
            <a:buNone/>
          </a:pPr>
          <a:r>
            <a:rPr lang="en-US" sz="2300" kern="1200"/>
            <a:t>PSAT and SAT scores can be</a:t>
          </a:r>
          <a:r>
            <a:rPr lang="en-US" sz="2300" kern="1200">
              <a:latin typeface="Gill Sans Nova"/>
            </a:rPr>
            <a:t> reviewed and practice</a:t>
          </a:r>
          <a:r>
            <a:rPr lang="en-US" sz="2300" kern="1200"/>
            <a:t> </a:t>
          </a:r>
          <a:r>
            <a:rPr lang="en-US" sz="2300" kern="1200">
              <a:latin typeface="Gill Sans Nova"/>
            </a:rPr>
            <a:t>can be done on </a:t>
          </a:r>
          <a:r>
            <a:rPr lang="en-US" sz="2300" kern="1200"/>
            <a:t>Khan Academy</a:t>
          </a:r>
        </a:p>
      </dsp:txBody>
      <dsp:txXfrm>
        <a:off x="65312" y="3503056"/>
        <a:ext cx="4311525" cy="1207307"/>
      </dsp:txXfrm>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BAF4B74-4EE6-4006-AFEC-A1895074F9BD}">
      <dsp:nvSpPr>
        <dsp:cNvPr id="0" name=""/>
        <dsp:cNvSpPr/>
      </dsp:nvSpPr>
      <dsp:spPr>
        <a:xfrm>
          <a:off x="0" y="36862"/>
          <a:ext cx="5255398" cy="1474199"/>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US" sz="3500" b="1" kern="1200"/>
            <a:t>Meetings are Individualized!</a:t>
          </a:r>
          <a:endParaRPr lang="en-US" sz="3500" kern="1200"/>
        </a:p>
      </dsp:txBody>
      <dsp:txXfrm>
        <a:off x="71964" y="108826"/>
        <a:ext cx="5111470" cy="1330271"/>
      </dsp:txXfrm>
    </dsp:sp>
    <dsp:sp modelId="{D49E7FF4-0BF5-4E64-9ECF-52EE9840F93E}">
      <dsp:nvSpPr>
        <dsp:cNvPr id="0" name=""/>
        <dsp:cNvSpPr/>
      </dsp:nvSpPr>
      <dsp:spPr>
        <a:xfrm>
          <a:off x="0" y="1511061"/>
          <a:ext cx="5255398" cy="228217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66859" tIns="44450" rIns="248920" bIns="44450" numCol="1" spcCol="1270" anchor="t" anchorCtr="0">
          <a:noAutofit/>
        </a:bodyPr>
        <a:lstStyle/>
        <a:p>
          <a:pPr marL="228600" lvl="1" indent="-228600" algn="l" defTabSz="1200150" rtl="0">
            <a:lnSpc>
              <a:spcPct val="90000"/>
            </a:lnSpc>
            <a:spcBef>
              <a:spcPct val="0"/>
            </a:spcBef>
            <a:spcAft>
              <a:spcPct val="20000"/>
            </a:spcAft>
            <a:buChar char="•"/>
          </a:pPr>
          <a:r>
            <a:rPr lang="en-US" sz="2700" kern="1200">
              <a:latin typeface="Calibri Light" panose="020F0302020204030204"/>
            </a:rPr>
            <a:t>Unique </a:t>
          </a:r>
          <a:r>
            <a:rPr lang="en-US" sz="2700" kern="1200"/>
            <a:t>Future Plans</a:t>
          </a:r>
        </a:p>
        <a:p>
          <a:pPr marL="228600" lvl="1" indent="-228600" algn="l" defTabSz="1200150" rtl="0">
            <a:lnSpc>
              <a:spcPct val="90000"/>
            </a:lnSpc>
            <a:spcBef>
              <a:spcPct val="0"/>
            </a:spcBef>
            <a:spcAft>
              <a:spcPct val="20000"/>
            </a:spcAft>
            <a:buChar char="•"/>
          </a:pPr>
          <a:r>
            <a:rPr lang="en-US" sz="2700" kern="1200">
              <a:latin typeface="Calibri Light" panose="020F0302020204030204"/>
            </a:rPr>
            <a:t>Ready </a:t>
          </a:r>
          <a:r>
            <a:rPr lang="en-US" sz="2700" kern="1200"/>
            <a:t>to explore at different times</a:t>
          </a:r>
        </a:p>
        <a:p>
          <a:pPr marL="228600" lvl="1" indent="-228600" algn="l" defTabSz="1200150">
            <a:lnSpc>
              <a:spcPct val="90000"/>
            </a:lnSpc>
            <a:spcBef>
              <a:spcPct val="0"/>
            </a:spcBef>
            <a:spcAft>
              <a:spcPct val="20000"/>
            </a:spcAft>
            <a:buChar char="•"/>
          </a:pPr>
          <a:r>
            <a:rPr lang="en-US" sz="2700" kern="1200"/>
            <a:t>Many need help and direction exploring</a:t>
          </a:r>
        </a:p>
      </dsp:txBody>
      <dsp:txXfrm>
        <a:off x="0" y="1511061"/>
        <a:ext cx="5255398" cy="2282175"/>
      </dsp:txXfrm>
    </dsp:sp>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B37494A-C964-4184-BD96-ED545011F230}">
      <dsp:nvSpPr>
        <dsp:cNvPr id="0" name=""/>
        <dsp:cNvSpPr/>
      </dsp:nvSpPr>
      <dsp:spPr>
        <a:xfrm>
          <a:off x="0" y="918110"/>
          <a:ext cx="5098256" cy="1694973"/>
        </a:xfrm>
        <a:prstGeom prst="roundRect">
          <a:avLst>
            <a:gd name="adj" fmla="val 10000"/>
          </a:avLst>
        </a:prstGeom>
        <a:solidFill>
          <a:schemeClr val="accent1"/>
        </a:solidFill>
        <a:ln>
          <a:noFill/>
        </a:ln>
        <a:effectLst/>
      </dsp:spPr>
      <dsp:style>
        <a:lnRef idx="0">
          <a:scrgbClr r="0" g="0" b="0"/>
        </a:lnRef>
        <a:fillRef idx="1">
          <a:scrgbClr r="0" g="0" b="0"/>
        </a:fillRef>
        <a:effectRef idx="0">
          <a:scrgbClr r="0" g="0" b="0"/>
        </a:effectRef>
        <a:fontRef idx="minor"/>
      </dsp:style>
    </dsp:sp>
    <dsp:sp modelId="{347FA86A-D904-40CE-BE16-19EF723063E4}">
      <dsp:nvSpPr>
        <dsp:cNvPr id="0" name=""/>
        <dsp:cNvSpPr/>
      </dsp:nvSpPr>
      <dsp:spPr>
        <a:xfrm>
          <a:off x="512729" y="1299479"/>
          <a:ext cx="932235" cy="932235"/>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EC9CA8E0-615F-436D-AEDE-4667F937D608}">
      <dsp:nvSpPr>
        <dsp:cNvPr id="0" name=""/>
        <dsp:cNvSpPr/>
      </dsp:nvSpPr>
      <dsp:spPr>
        <a:xfrm>
          <a:off x="1957694" y="918110"/>
          <a:ext cx="3140561" cy="169497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9385" tIns="179385" rIns="179385" bIns="179385" numCol="1" spcCol="1270" anchor="ctr" anchorCtr="0">
          <a:noAutofit/>
        </a:bodyPr>
        <a:lstStyle/>
        <a:p>
          <a:pPr marL="0" lvl="0" indent="0" algn="l" defTabSz="889000" rtl="0">
            <a:lnSpc>
              <a:spcPct val="100000"/>
            </a:lnSpc>
            <a:spcBef>
              <a:spcPct val="0"/>
            </a:spcBef>
            <a:spcAft>
              <a:spcPct val="35000"/>
            </a:spcAft>
            <a:buNone/>
          </a:pPr>
          <a:r>
            <a:rPr lang="en-US" sz="2000" kern="1200">
              <a:latin typeface="Gill Sans Nova"/>
            </a:rPr>
            <a:t>March</a:t>
          </a:r>
          <a:r>
            <a:rPr lang="en-US" sz="2000" kern="1200"/>
            <a:t> through</a:t>
          </a:r>
          <a:r>
            <a:rPr lang="en-US" sz="2000" kern="1200">
              <a:latin typeface="Gill Sans Nova"/>
            </a:rPr>
            <a:t> early May through</a:t>
          </a:r>
          <a:r>
            <a:rPr lang="en-US" sz="2000" kern="1200">
              <a:latin typeface="Calibri Light" panose="020F0302020204030204"/>
            </a:rPr>
            <a:t> Calendly link posted on Google Classroom</a:t>
          </a:r>
          <a:endParaRPr lang="en-US" sz="2000" kern="1200"/>
        </a:p>
      </dsp:txBody>
      <dsp:txXfrm>
        <a:off x="1957694" y="918110"/>
        <a:ext cx="3140561" cy="1694973"/>
      </dsp:txXfrm>
    </dsp:sp>
    <dsp:sp modelId="{97DFE002-A148-4D59-AC4A-7031FF29FD74}">
      <dsp:nvSpPr>
        <dsp:cNvPr id="0" name=""/>
        <dsp:cNvSpPr/>
      </dsp:nvSpPr>
      <dsp:spPr>
        <a:xfrm>
          <a:off x="0" y="3036827"/>
          <a:ext cx="5098256" cy="1694973"/>
        </a:xfrm>
        <a:prstGeom prst="roundRect">
          <a:avLst>
            <a:gd name="adj" fmla="val 10000"/>
          </a:avLst>
        </a:prstGeom>
        <a:solidFill>
          <a:schemeClr val="accent1"/>
        </a:solidFill>
        <a:ln>
          <a:noFill/>
        </a:ln>
        <a:effectLst/>
      </dsp:spPr>
      <dsp:style>
        <a:lnRef idx="0">
          <a:scrgbClr r="0" g="0" b="0"/>
        </a:lnRef>
        <a:fillRef idx="1">
          <a:scrgbClr r="0" g="0" b="0"/>
        </a:fillRef>
        <a:effectRef idx="0">
          <a:scrgbClr r="0" g="0" b="0"/>
        </a:effectRef>
        <a:fontRef idx="minor"/>
      </dsp:style>
    </dsp:sp>
    <dsp:sp modelId="{3E12F522-E8C1-4CF2-AF18-494C144E4B23}">
      <dsp:nvSpPr>
        <dsp:cNvPr id="0" name=""/>
        <dsp:cNvSpPr/>
      </dsp:nvSpPr>
      <dsp:spPr>
        <a:xfrm>
          <a:off x="512729" y="3418196"/>
          <a:ext cx="932235" cy="932235"/>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EC1C0E6A-AC01-4E41-86DE-2EEA2DAEDA42}">
      <dsp:nvSpPr>
        <dsp:cNvPr id="0" name=""/>
        <dsp:cNvSpPr/>
      </dsp:nvSpPr>
      <dsp:spPr>
        <a:xfrm>
          <a:off x="1957694" y="3036827"/>
          <a:ext cx="3140561" cy="169497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9385" tIns="179385" rIns="179385" bIns="179385" numCol="1" spcCol="1270" anchor="ctr" anchorCtr="0">
          <a:noAutofit/>
        </a:bodyPr>
        <a:lstStyle/>
        <a:p>
          <a:pPr marL="0" lvl="0" indent="0" algn="l" defTabSz="889000">
            <a:lnSpc>
              <a:spcPct val="100000"/>
            </a:lnSpc>
            <a:spcBef>
              <a:spcPct val="0"/>
            </a:spcBef>
            <a:spcAft>
              <a:spcPct val="35000"/>
            </a:spcAft>
            <a:buNone/>
          </a:pPr>
          <a:r>
            <a:rPr lang="en-US" sz="2000" kern="1200"/>
            <a:t>We welcome parents</a:t>
          </a:r>
          <a:r>
            <a:rPr lang="en-US" sz="2000" kern="1200">
              <a:latin typeface="Calibri Light" panose="020F0302020204030204"/>
            </a:rPr>
            <a:t>/guardians</a:t>
          </a:r>
          <a:r>
            <a:rPr lang="en-US" sz="2000" kern="1200"/>
            <a:t> to join via phone/zoom if </a:t>
          </a:r>
          <a:r>
            <a:rPr lang="en-US" sz="2000" kern="1200">
              <a:latin typeface="Calibri Light" panose="020F0302020204030204"/>
            </a:rPr>
            <a:t>they </a:t>
          </a:r>
          <a:r>
            <a:rPr lang="en-US" sz="2000" kern="1200"/>
            <a:t>are able to!</a:t>
          </a:r>
        </a:p>
      </dsp:txBody>
      <dsp:txXfrm>
        <a:off x="1957694" y="3036827"/>
        <a:ext cx="3140561" cy="1694973"/>
      </dsp:txXfrm>
    </dsp:sp>
  </dsp:spTree>
</dsp:drawing>
</file>

<file path=ppt/diagrams/drawing1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2F9B06D-F44E-4753-B572-5C78AD5579B7}">
      <dsp:nvSpPr>
        <dsp:cNvPr id="0" name=""/>
        <dsp:cNvSpPr/>
      </dsp:nvSpPr>
      <dsp:spPr>
        <a:xfrm>
          <a:off x="321465" y="1064351"/>
          <a:ext cx="991845" cy="991845"/>
        </a:xfrm>
        <a:prstGeom prst="ellipse">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66484EF-4F90-4942-82B3-EDC4E970D6F6}">
      <dsp:nvSpPr>
        <dsp:cNvPr id="0" name=""/>
        <dsp:cNvSpPr/>
      </dsp:nvSpPr>
      <dsp:spPr>
        <a:xfrm>
          <a:off x="532842" y="1275728"/>
          <a:ext cx="569091" cy="569091"/>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4078088E-4B60-4040-9C68-D4202E510DAA}">
      <dsp:nvSpPr>
        <dsp:cNvPr id="0" name=""/>
        <dsp:cNvSpPr/>
      </dsp:nvSpPr>
      <dsp:spPr>
        <a:xfrm>
          <a:off x="4400" y="2365132"/>
          <a:ext cx="1625976" cy="65039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755650">
            <a:lnSpc>
              <a:spcPct val="100000"/>
            </a:lnSpc>
            <a:spcBef>
              <a:spcPct val="0"/>
            </a:spcBef>
            <a:spcAft>
              <a:spcPct val="35000"/>
            </a:spcAft>
            <a:buNone/>
            <a:defRPr cap="all"/>
          </a:pPr>
          <a:r>
            <a:rPr lang="en-US" sz="1700" kern="1200"/>
            <a:t>Junior Year Checklist</a:t>
          </a:r>
        </a:p>
      </dsp:txBody>
      <dsp:txXfrm>
        <a:off x="4400" y="2365132"/>
        <a:ext cx="1625976" cy="650390"/>
      </dsp:txXfrm>
    </dsp:sp>
    <dsp:sp modelId="{EAD24AE3-0EAB-42F3-AEF2-28DCAEF635A0}">
      <dsp:nvSpPr>
        <dsp:cNvPr id="0" name=""/>
        <dsp:cNvSpPr/>
      </dsp:nvSpPr>
      <dsp:spPr>
        <a:xfrm>
          <a:off x="2231988" y="1064351"/>
          <a:ext cx="991845" cy="991845"/>
        </a:xfrm>
        <a:prstGeom prst="ellipse">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6C45534E-16F0-42E0-91FE-2D4AC1B89304}">
      <dsp:nvSpPr>
        <dsp:cNvPr id="0" name=""/>
        <dsp:cNvSpPr/>
      </dsp:nvSpPr>
      <dsp:spPr>
        <a:xfrm>
          <a:off x="2443365" y="1275728"/>
          <a:ext cx="569091" cy="569091"/>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B8FE535F-9685-40EC-BF23-13756601D97E}">
      <dsp:nvSpPr>
        <dsp:cNvPr id="0" name=""/>
        <dsp:cNvSpPr/>
      </dsp:nvSpPr>
      <dsp:spPr>
        <a:xfrm>
          <a:off x="1914923" y="2365132"/>
          <a:ext cx="1625976" cy="65039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755650">
            <a:lnSpc>
              <a:spcPct val="100000"/>
            </a:lnSpc>
            <a:spcBef>
              <a:spcPct val="0"/>
            </a:spcBef>
            <a:spcAft>
              <a:spcPct val="35000"/>
            </a:spcAft>
            <a:buNone/>
            <a:defRPr cap="all"/>
          </a:pPr>
          <a:r>
            <a:rPr lang="en-US" sz="1700" kern="1200"/>
            <a:t>Transcript</a:t>
          </a:r>
        </a:p>
      </dsp:txBody>
      <dsp:txXfrm>
        <a:off x="1914923" y="2365132"/>
        <a:ext cx="1625976" cy="650390"/>
      </dsp:txXfrm>
    </dsp:sp>
    <dsp:sp modelId="{84793E27-8655-4EA9-95D9-70863BBC3AFB}">
      <dsp:nvSpPr>
        <dsp:cNvPr id="0" name=""/>
        <dsp:cNvSpPr/>
      </dsp:nvSpPr>
      <dsp:spPr>
        <a:xfrm>
          <a:off x="4142510" y="1064351"/>
          <a:ext cx="991845" cy="991845"/>
        </a:xfrm>
        <a:prstGeom prst="ellipse">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12558578-6932-4F38-B7C1-86587C6A5EF4}">
      <dsp:nvSpPr>
        <dsp:cNvPr id="0" name=""/>
        <dsp:cNvSpPr/>
      </dsp:nvSpPr>
      <dsp:spPr>
        <a:xfrm>
          <a:off x="4353887" y="1275728"/>
          <a:ext cx="569091" cy="569091"/>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B6CA31F2-67A2-4597-B771-AACDD01B295F}">
      <dsp:nvSpPr>
        <dsp:cNvPr id="0" name=""/>
        <dsp:cNvSpPr/>
      </dsp:nvSpPr>
      <dsp:spPr>
        <a:xfrm>
          <a:off x="3825445" y="2365132"/>
          <a:ext cx="1625976" cy="65039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755650">
            <a:lnSpc>
              <a:spcPct val="100000"/>
            </a:lnSpc>
            <a:spcBef>
              <a:spcPct val="0"/>
            </a:spcBef>
            <a:spcAft>
              <a:spcPct val="35000"/>
            </a:spcAft>
            <a:buNone/>
            <a:defRPr cap="all"/>
          </a:pPr>
          <a:r>
            <a:rPr lang="en-US" sz="1700" kern="1200"/>
            <a:t>Common App Info</a:t>
          </a:r>
        </a:p>
      </dsp:txBody>
      <dsp:txXfrm>
        <a:off x="3825445" y="2365132"/>
        <a:ext cx="1625976" cy="650390"/>
      </dsp:txXfrm>
    </dsp:sp>
    <dsp:sp modelId="{558D496A-1E19-4973-8B9F-F4F4AE2F3FB4}">
      <dsp:nvSpPr>
        <dsp:cNvPr id="0" name=""/>
        <dsp:cNvSpPr/>
      </dsp:nvSpPr>
      <dsp:spPr>
        <a:xfrm>
          <a:off x="6053033" y="1064351"/>
          <a:ext cx="991845" cy="991845"/>
        </a:xfrm>
        <a:prstGeom prst="ellipse">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0CB430E3-C6A5-47A4-95D9-473835BDD8AC}">
      <dsp:nvSpPr>
        <dsp:cNvPr id="0" name=""/>
        <dsp:cNvSpPr/>
      </dsp:nvSpPr>
      <dsp:spPr>
        <a:xfrm>
          <a:off x="6264410" y="1275728"/>
          <a:ext cx="569091" cy="569091"/>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AFE58F90-8457-4966-9E40-479998D5572B}">
      <dsp:nvSpPr>
        <dsp:cNvPr id="0" name=""/>
        <dsp:cNvSpPr/>
      </dsp:nvSpPr>
      <dsp:spPr>
        <a:xfrm>
          <a:off x="5735967" y="2365132"/>
          <a:ext cx="1625976" cy="65039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755650">
            <a:lnSpc>
              <a:spcPct val="100000"/>
            </a:lnSpc>
            <a:spcBef>
              <a:spcPct val="0"/>
            </a:spcBef>
            <a:spcAft>
              <a:spcPct val="35000"/>
            </a:spcAft>
            <a:buNone/>
            <a:defRPr cap="all"/>
          </a:pPr>
          <a:r>
            <a:rPr lang="en-US" sz="1700" kern="1200"/>
            <a:t>Letters of Rec – How to</a:t>
          </a:r>
        </a:p>
      </dsp:txBody>
      <dsp:txXfrm>
        <a:off x="5735967" y="2365132"/>
        <a:ext cx="1625976" cy="650390"/>
      </dsp:txXfrm>
    </dsp:sp>
    <dsp:sp modelId="{02132EC4-CB70-4C56-917A-0E7AA5C2D8B8}">
      <dsp:nvSpPr>
        <dsp:cNvPr id="0" name=""/>
        <dsp:cNvSpPr/>
      </dsp:nvSpPr>
      <dsp:spPr>
        <a:xfrm>
          <a:off x="7963555" y="1064351"/>
          <a:ext cx="991845" cy="991845"/>
        </a:xfrm>
        <a:prstGeom prst="ellipse">
          <a:avLst/>
        </a:prstGeom>
        <a:solidFill>
          <a:schemeClr val="accent6">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255D862-752D-42C5-A9BA-9A051E93943A}">
      <dsp:nvSpPr>
        <dsp:cNvPr id="0" name=""/>
        <dsp:cNvSpPr/>
      </dsp:nvSpPr>
      <dsp:spPr>
        <a:xfrm>
          <a:off x="8174932" y="1275728"/>
          <a:ext cx="569091" cy="569091"/>
        </a:xfrm>
        <a:prstGeom prst="rect">
          <a:avLst/>
        </a:prstGeom>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C413F2DB-6E37-454D-B944-452F5EB544A6}">
      <dsp:nvSpPr>
        <dsp:cNvPr id="0" name=""/>
        <dsp:cNvSpPr/>
      </dsp:nvSpPr>
      <dsp:spPr>
        <a:xfrm>
          <a:off x="7646490" y="2365132"/>
          <a:ext cx="1625976" cy="65039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755650">
            <a:lnSpc>
              <a:spcPct val="100000"/>
            </a:lnSpc>
            <a:spcBef>
              <a:spcPct val="0"/>
            </a:spcBef>
            <a:spcAft>
              <a:spcPct val="35000"/>
            </a:spcAft>
            <a:buNone/>
            <a:defRPr cap="all"/>
          </a:pPr>
          <a:r>
            <a:rPr lang="en-US" sz="1700" kern="1200"/>
            <a:t>College Search Chart</a:t>
          </a:r>
        </a:p>
      </dsp:txBody>
      <dsp:txXfrm>
        <a:off x="7646490" y="2365132"/>
        <a:ext cx="1625976" cy="650390"/>
      </dsp:txXfrm>
    </dsp:sp>
    <dsp:sp modelId="{1AFA30E9-2975-43C0-915D-A79828C72499}">
      <dsp:nvSpPr>
        <dsp:cNvPr id="0" name=""/>
        <dsp:cNvSpPr/>
      </dsp:nvSpPr>
      <dsp:spPr>
        <a:xfrm>
          <a:off x="9874078" y="1064351"/>
          <a:ext cx="991845" cy="991845"/>
        </a:xfrm>
        <a:prstGeom prst="ellipse">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8115C0AE-EA7D-49C0-B90F-1D3CF2F5EF58}">
      <dsp:nvSpPr>
        <dsp:cNvPr id="0" name=""/>
        <dsp:cNvSpPr/>
      </dsp:nvSpPr>
      <dsp:spPr>
        <a:xfrm>
          <a:off x="10085455" y="1275728"/>
          <a:ext cx="569091" cy="569091"/>
        </a:xfrm>
        <a:prstGeom prst="rect">
          <a:avLst/>
        </a:prstGeom>
        <a:solidFill>
          <a:schemeClr val="bg1">
            <a:hueOff val="0"/>
            <a:satOff val="0"/>
            <a:lumOff val="0"/>
            <a:alphaOff val="0"/>
          </a:schemeClr>
        </a:solidFill>
        <a:ln w="12700" cap="flat" cmpd="sng" algn="ctr">
          <a:solidFill>
            <a:schemeClr val="lt1">
              <a:alpha val="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D66A3EB-7661-4455-A1E2-47A24AABB36D}">
      <dsp:nvSpPr>
        <dsp:cNvPr id="0" name=""/>
        <dsp:cNvSpPr/>
      </dsp:nvSpPr>
      <dsp:spPr>
        <a:xfrm>
          <a:off x="9557012" y="2365132"/>
          <a:ext cx="1625976" cy="65039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755650" rtl="0">
            <a:lnSpc>
              <a:spcPct val="90000"/>
            </a:lnSpc>
            <a:spcBef>
              <a:spcPct val="0"/>
            </a:spcBef>
            <a:spcAft>
              <a:spcPct val="35000"/>
            </a:spcAft>
            <a:buNone/>
            <a:defRPr cap="all"/>
          </a:pPr>
          <a:r>
            <a:rPr lang="en-US" sz="1700" kern="1200">
              <a:latin typeface="Gill Sans Nova"/>
            </a:rPr>
            <a:t>FAFSA Info</a:t>
          </a:r>
        </a:p>
      </dsp:txBody>
      <dsp:txXfrm>
        <a:off x="9557012" y="2365132"/>
        <a:ext cx="1625976" cy="650390"/>
      </dsp:txXfrm>
    </dsp:sp>
  </dsp:spTree>
</dsp:drawing>
</file>

<file path=ppt/diagrams/drawing1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1A15774-F038-4942-84AA-6623EC0A506D}">
      <dsp:nvSpPr>
        <dsp:cNvPr id="0" name=""/>
        <dsp:cNvSpPr/>
      </dsp:nvSpPr>
      <dsp:spPr>
        <a:xfrm rot="5400000">
          <a:off x="4221742" y="-1595110"/>
          <a:ext cx="999980" cy="4443984"/>
        </a:xfrm>
        <a:prstGeom prst="round2Same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0960" tIns="30480" rIns="60960" bIns="30480" numCol="1" spcCol="1270" anchor="ctr" anchorCtr="0">
          <a:noAutofit/>
        </a:bodyPr>
        <a:lstStyle/>
        <a:p>
          <a:pPr marL="171450" lvl="1" indent="-171450" algn="l" defTabSz="711200">
            <a:lnSpc>
              <a:spcPct val="90000"/>
            </a:lnSpc>
            <a:spcBef>
              <a:spcPct val="0"/>
            </a:spcBef>
            <a:spcAft>
              <a:spcPct val="15000"/>
            </a:spcAft>
            <a:buChar char="•"/>
          </a:pPr>
          <a:r>
            <a:rPr lang="en-US" sz="1600" kern="1200"/>
            <a:t>Do What You Are</a:t>
          </a:r>
        </a:p>
        <a:p>
          <a:pPr marL="171450" lvl="1" indent="-171450" algn="l" defTabSz="711200">
            <a:lnSpc>
              <a:spcPct val="90000"/>
            </a:lnSpc>
            <a:spcBef>
              <a:spcPct val="0"/>
            </a:spcBef>
            <a:spcAft>
              <a:spcPct val="15000"/>
            </a:spcAft>
            <a:buChar char="•"/>
          </a:pPr>
          <a:r>
            <a:rPr lang="en-US" sz="1600" kern="1200"/>
            <a:t>Career</a:t>
          </a:r>
          <a:r>
            <a:rPr lang="en-US" sz="1600" i="0" kern="1200"/>
            <a:t> Interest Inventory</a:t>
          </a:r>
          <a:endParaRPr lang="en-US" sz="1600" kern="1200"/>
        </a:p>
        <a:p>
          <a:pPr marL="171450" lvl="1" indent="-171450" algn="l" defTabSz="711200" rtl="0">
            <a:lnSpc>
              <a:spcPct val="90000"/>
            </a:lnSpc>
            <a:spcBef>
              <a:spcPct val="0"/>
            </a:spcBef>
            <a:spcAft>
              <a:spcPct val="15000"/>
            </a:spcAft>
            <a:buChar char="•"/>
          </a:pPr>
          <a:r>
            <a:rPr lang="en-US" sz="1600" i="0" kern="1200">
              <a:latin typeface="Gill Sans Nova"/>
            </a:rPr>
            <a:t>Career Interest Profiler</a:t>
          </a:r>
        </a:p>
      </dsp:txBody>
      <dsp:txXfrm rot="-5400000">
        <a:off x="2499741" y="175706"/>
        <a:ext cx="4395169" cy="902350"/>
      </dsp:txXfrm>
    </dsp:sp>
    <dsp:sp modelId="{0904680A-FA3F-43E9-A0DF-F334D27AEB02}">
      <dsp:nvSpPr>
        <dsp:cNvPr id="0" name=""/>
        <dsp:cNvSpPr/>
      </dsp:nvSpPr>
      <dsp:spPr>
        <a:xfrm>
          <a:off x="0" y="1893"/>
          <a:ext cx="2499741" cy="1249975"/>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87630" tIns="43815" rIns="87630" bIns="43815" numCol="1" spcCol="1270" anchor="ctr" anchorCtr="0">
          <a:noAutofit/>
        </a:bodyPr>
        <a:lstStyle/>
        <a:p>
          <a:pPr marL="0" lvl="0" indent="0" algn="ctr" defTabSz="1022350">
            <a:lnSpc>
              <a:spcPct val="90000"/>
            </a:lnSpc>
            <a:spcBef>
              <a:spcPct val="0"/>
            </a:spcBef>
            <a:spcAft>
              <a:spcPct val="35000"/>
            </a:spcAft>
            <a:buNone/>
          </a:pPr>
          <a:r>
            <a:rPr lang="en-US" sz="2300" i="0" kern="1200"/>
            <a:t>What do I want to do?:</a:t>
          </a:r>
          <a:r>
            <a:rPr lang="en-US" sz="2300" kern="1200"/>
            <a:t>  </a:t>
          </a:r>
        </a:p>
      </dsp:txBody>
      <dsp:txXfrm>
        <a:off x="61019" y="62912"/>
        <a:ext cx="2377703" cy="1127937"/>
      </dsp:txXfrm>
    </dsp:sp>
    <dsp:sp modelId="{99361800-01F7-49B3-9CA3-B450A5BD13CD}">
      <dsp:nvSpPr>
        <dsp:cNvPr id="0" name=""/>
        <dsp:cNvSpPr/>
      </dsp:nvSpPr>
      <dsp:spPr>
        <a:xfrm rot="5400000">
          <a:off x="4221742" y="-282636"/>
          <a:ext cx="999980" cy="4443984"/>
        </a:xfrm>
        <a:prstGeom prst="round2Same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0960" tIns="30480" rIns="60960" bIns="30480" numCol="1" spcCol="1270" anchor="ctr" anchorCtr="0">
          <a:noAutofit/>
        </a:bodyPr>
        <a:lstStyle/>
        <a:p>
          <a:pPr marL="171450" lvl="1" indent="-171450" algn="l" defTabSz="711200">
            <a:lnSpc>
              <a:spcPct val="90000"/>
            </a:lnSpc>
            <a:spcBef>
              <a:spcPct val="0"/>
            </a:spcBef>
            <a:spcAft>
              <a:spcPct val="15000"/>
            </a:spcAft>
            <a:buChar char="•"/>
          </a:pPr>
          <a:r>
            <a:rPr lang="en-US" sz="1600" i="0" kern="1200"/>
            <a:t>College </a:t>
          </a:r>
          <a:r>
            <a:rPr lang="en-US" sz="1600" kern="1200"/>
            <a:t>Search</a:t>
          </a:r>
        </a:p>
        <a:p>
          <a:pPr marL="171450" lvl="1" indent="-171450" algn="l" defTabSz="711200">
            <a:lnSpc>
              <a:spcPct val="90000"/>
            </a:lnSpc>
            <a:spcBef>
              <a:spcPct val="0"/>
            </a:spcBef>
            <a:spcAft>
              <a:spcPct val="15000"/>
            </a:spcAft>
            <a:buChar char="•"/>
          </a:pPr>
          <a:r>
            <a:rPr lang="en-US" sz="1600" kern="1200"/>
            <a:t>College</a:t>
          </a:r>
          <a:r>
            <a:rPr lang="en-US" sz="1600" i="0" kern="1200"/>
            <a:t> Super Match</a:t>
          </a:r>
          <a:endParaRPr lang="en-US" sz="1600" kern="1200"/>
        </a:p>
      </dsp:txBody>
      <dsp:txXfrm rot="-5400000">
        <a:off x="2499741" y="1488180"/>
        <a:ext cx="4395169" cy="902350"/>
      </dsp:txXfrm>
    </dsp:sp>
    <dsp:sp modelId="{E7A75F12-F664-4B89-9713-A8294EAE8080}">
      <dsp:nvSpPr>
        <dsp:cNvPr id="0" name=""/>
        <dsp:cNvSpPr/>
      </dsp:nvSpPr>
      <dsp:spPr>
        <a:xfrm>
          <a:off x="0" y="1314368"/>
          <a:ext cx="2499741" cy="1249975"/>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87630" tIns="43815" rIns="87630" bIns="43815" numCol="1" spcCol="1270" anchor="ctr" anchorCtr="0">
          <a:noAutofit/>
        </a:bodyPr>
        <a:lstStyle/>
        <a:p>
          <a:pPr marL="0" lvl="0" indent="0" algn="ctr" defTabSz="1022350">
            <a:lnSpc>
              <a:spcPct val="90000"/>
            </a:lnSpc>
            <a:spcBef>
              <a:spcPct val="0"/>
            </a:spcBef>
            <a:spcAft>
              <a:spcPct val="35000"/>
            </a:spcAft>
            <a:buNone/>
          </a:pPr>
          <a:r>
            <a:rPr lang="en-US" sz="2300" i="0" kern="1200"/>
            <a:t>How do I find a college?</a:t>
          </a:r>
          <a:r>
            <a:rPr lang="en-US" sz="2300" kern="1200"/>
            <a:t> </a:t>
          </a:r>
        </a:p>
      </dsp:txBody>
      <dsp:txXfrm>
        <a:off x="61019" y="1375387"/>
        <a:ext cx="2377703" cy="1127937"/>
      </dsp:txXfrm>
    </dsp:sp>
    <dsp:sp modelId="{DA4C12E9-89FB-4B0C-B834-4B67E0AABB44}">
      <dsp:nvSpPr>
        <dsp:cNvPr id="0" name=""/>
        <dsp:cNvSpPr/>
      </dsp:nvSpPr>
      <dsp:spPr>
        <a:xfrm rot="5400000">
          <a:off x="4221742" y="1029838"/>
          <a:ext cx="999980" cy="4443984"/>
        </a:xfrm>
        <a:prstGeom prst="round2Same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0960" tIns="30480" rIns="60960" bIns="30480" numCol="1" spcCol="1270" anchor="ctr" anchorCtr="0">
          <a:noAutofit/>
        </a:bodyPr>
        <a:lstStyle/>
        <a:p>
          <a:pPr marL="171450" lvl="1" indent="-171450" algn="l" defTabSz="711200">
            <a:lnSpc>
              <a:spcPct val="90000"/>
            </a:lnSpc>
            <a:spcBef>
              <a:spcPct val="0"/>
            </a:spcBef>
            <a:spcAft>
              <a:spcPct val="15000"/>
            </a:spcAft>
            <a:buChar char="•"/>
          </a:pPr>
          <a:r>
            <a:rPr lang="en-US" sz="1600" i="0" kern="1200"/>
            <a:t>NCAA</a:t>
          </a:r>
          <a:endParaRPr lang="en-US" sz="1600" kern="1200"/>
        </a:p>
        <a:p>
          <a:pPr marL="171450" lvl="1" indent="-171450" algn="l" defTabSz="711200">
            <a:lnSpc>
              <a:spcPct val="90000"/>
            </a:lnSpc>
            <a:spcBef>
              <a:spcPct val="0"/>
            </a:spcBef>
            <a:spcAft>
              <a:spcPct val="15000"/>
            </a:spcAft>
            <a:buChar char="•"/>
          </a:pPr>
          <a:r>
            <a:rPr lang="en-US" sz="1600" i="0" kern="1200"/>
            <a:t>Military Academy information</a:t>
          </a:r>
          <a:endParaRPr lang="en-US" sz="1600" kern="1200"/>
        </a:p>
        <a:p>
          <a:pPr marL="171450" lvl="1" indent="-171450" algn="l" defTabSz="711200">
            <a:lnSpc>
              <a:spcPct val="90000"/>
            </a:lnSpc>
            <a:spcBef>
              <a:spcPct val="0"/>
            </a:spcBef>
            <a:spcAft>
              <a:spcPct val="15000"/>
            </a:spcAft>
            <a:buChar char="•"/>
          </a:pPr>
          <a:r>
            <a:rPr lang="en-US" sz="1600" kern="1200"/>
            <a:t>Financial Aid</a:t>
          </a:r>
          <a:r>
            <a:rPr lang="en-US" sz="1600" i="0" kern="1200"/>
            <a:t> information</a:t>
          </a:r>
          <a:endParaRPr lang="en-US" sz="1600" kern="1200"/>
        </a:p>
      </dsp:txBody>
      <dsp:txXfrm rot="-5400000">
        <a:off x="2499741" y="2800655"/>
        <a:ext cx="4395169" cy="902350"/>
      </dsp:txXfrm>
    </dsp:sp>
    <dsp:sp modelId="{20AE42AF-F294-4EE0-BC3F-07C75F46F5B1}">
      <dsp:nvSpPr>
        <dsp:cNvPr id="0" name=""/>
        <dsp:cNvSpPr/>
      </dsp:nvSpPr>
      <dsp:spPr>
        <a:xfrm>
          <a:off x="0" y="2626842"/>
          <a:ext cx="2499741" cy="1249975"/>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87630" tIns="43815" rIns="87630" bIns="43815" numCol="1" spcCol="1270" anchor="ctr" anchorCtr="0">
          <a:noAutofit/>
        </a:bodyPr>
        <a:lstStyle/>
        <a:p>
          <a:pPr marL="0" lvl="0" indent="0" algn="ctr" defTabSz="1022350" rtl="0">
            <a:lnSpc>
              <a:spcPct val="90000"/>
            </a:lnSpc>
            <a:spcBef>
              <a:spcPct val="0"/>
            </a:spcBef>
            <a:spcAft>
              <a:spcPct val="35000"/>
            </a:spcAft>
            <a:buNone/>
          </a:pPr>
          <a:r>
            <a:rPr lang="en-US" sz="2300" i="0" kern="1200"/>
            <a:t>Other useful </a:t>
          </a:r>
          <a:r>
            <a:rPr lang="en-US" sz="2300" i="0" kern="1200">
              <a:latin typeface="Gill Sans Nova"/>
            </a:rPr>
            <a:t>resources and Links</a:t>
          </a:r>
          <a:r>
            <a:rPr lang="en-US" sz="2300" i="0" kern="1200"/>
            <a:t>:</a:t>
          </a:r>
          <a:r>
            <a:rPr lang="en-US" sz="2300" kern="1200"/>
            <a:t>  </a:t>
          </a:r>
        </a:p>
      </dsp:txBody>
      <dsp:txXfrm>
        <a:off x="61019" y="2687861"/>
        <a:ext cx="2377703" cy="1127937"/>
      </dsp:txXfrm>
    </dsp:sp>
  </dsp:spTree>
</dsp:drawing>
</file>

<file path=ppt/diagrams/drawing1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A8FBF58-464B-4BC3-945A-29A6F18837B3}">
      <dsp:nvSpPr>
        <dsp:cNvPr id="0" name=""/>
        <dsp:cNvSpPr/>
      </dsp:nvSpPr>
      <dsp:spPr>
        <a:xfrm>
          <a:off x="0" y="77020"/>
          <a:ext cx="5098256" cy="1041574"/>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US" sz="2500" b="0" kern="1200"/>
            <a:t>Continue to check: </a:t>
          </a:r>
        </a:p>
      </dsp:txBody>
      <dsp:txXfrm>
        <a:off x="50845" y="127865"/>
        <a:ext cx="4996566" cy="939884"/>
      </dsp:txXfrm>
    </dsp:sp>
    <dsp:sp modelId="{8B28DC8D-5A60-4570-82C4-08D24DD71BB4}">
      <dsp:nvSpPr>
        <dsp:cNvPr id="0" name=""/>
        <dsp:cNvSpPr/>
      </dsp:nvSpPr>
      <dsp:spPr>
        <a:xfrm>
          <a:off x="0" y="1190594"/>
          <a:ext cx="5098256" cy="1041574"/>
        </a:xfrm>
        <a:prstGeom prst="roundRect">
          <a:avLst/>
        </a:prstGeom>
        <a:solidFill>
          <a:schemeClr val="accent2">
            <a:hueOff val="376903"/>
            <a:satOff val="-143"/>
            <a:lumOff val="176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rtl="0">
            <a:lnSpc>
              <a:spcPct val="90000"/>
            </a:lnSpc>
            <a:spcBef>
              <a:spcPct val="0"/>
            </a:spcBef>
            <a:spcAft>
              <a:spcPct val="35000"/>
            </a:spcAft>
            <a:buNone/>
          </a:pPr>
          <a:r>
            <a:rPr lang="en-US" sz="2500" b="0" kern="1200">
              <a:latin typeface="Gill Sans Nova"/>
            </a:rPr>
            <a:t>Principal's </a:t>
          </a:r>
          <a:r>
            <a:rPr lang="en-US" sz="2500" b="0" kern="1200" err="1">
              <a:latin typeface="Gill Sans Nova"/>
            </a:rPr>
            <a:t>Newletter</a:t>
          </a:r>
        </a:p>
      </dsp:txBody>
      <dsp:txXfrm>
        <a:off x="50845" y="1241439"/>
        <a:ext cx="4996566" cy="939884"/>
      </dsp:txXfrm>
    </dsp:sp>
    <dsp:sp modelId="{CCA8D795-4011-4471-9DA4-527EE6F48021}">
      <dsp:nvSpPr>
        <dsp:cNvPr id="0" name=""/>
        <dsp:cNvSpPr/>
      </dsp:nvSpPr>
      <dsp:spPr>
        <a:xfrm>
          <a:off x="0" y="2304168"/>
          <a:ext cx="5098256" cy="1041574"/>
        </a:xfrm>
        <a:prstGeom prst="roundRect">
          <a:avLst/>
        </a:prstGeom>
        <a:solidFill>
          <a:schemeClr val="accent2">
            <a:hueOff val="753807"/>
            <a:satOff val="-286"/>
            <a:lumOff val="353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US" sz="2500" kern="1200"/>
            <a:t>ELHS Counseling Website</a:t>
          </a:r>
        </a:p>
      </dsp:txBody>
      <dsp:txXfrm>
        <a:off x="50845" y="2355013"/>
        <a:ext cx="4996566" cy="939884"/>
      </dsp:txXfrm>
    </dsp:sp>
    <dsp:sp modelId="{55D2CA21-620C-4192-A8C2-687E84898515}">
      <dsp:nvSpPr>
        <dsp:cNvPr id="0" name=""/>
        <dsp:cNvSpPr/>
      </dsp:nvSpPr>
      <dsp:spPr>
        <a:xfrm>
          <a:off x="0" y="3417743"/>
          <a:ext cx="5098256" cy="1041574"/>
        </a:xfrm>
        <a:prstGeom prst="roundRect">
          <a:avLst/>
        </a:prstGeom>
        <a:solidFill>
          <a:schemeClr val="accent2">
            <a:hueOff val="1130710"/>
            <a:satOff val="-428"/>
            <a:lumOff val="529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US" sz="2500" kern="1200"/>
            <a:t>Class of </a:t>
          </a:r>
          <a:r>
            <a:rPr lang="en-US" sz="2500" kern="1200">
              <a:latin typeface="Gill Sans Nova"/>
            </a:rPr>
            <a:t>2026</a:t>
          </a:r>
          <a:r>
            <a:rPr lang="en-US" sz="2500" kern="1200"/>
            <a:t> ELHS Counseling Office Google Classroom Page</a:t>
          </a:r>
        </a:p>
      </dsp:txBody>
      <dsp:txXfrm>
        <a:off x="50845" y="3468588"/>
        <a:ext cx="4996566" cy="939884"/>
      </dsp:txXfrm>
    </dsp:sp>
    <dsp:sp modelId="{394A11E7-1B39-42E5-9471-B4ADC7341AE6}">
      <dsp:nvSpPr>
        <dsp:cNvPr id="0" name=""/>
        <dsp:cNvSpPr/>
      </dsp:nvSpPr>
      <dsp:spPr>
        <a:xfrm>
          <a:off x="0" y="4531317"/>
          <a:ext cx="5098256" cy="1041574"/>
        </a:xfrm>
        <a:prstGeom prst="roundRect">
          <a:avLst/>
        </a:prstGeom>
        <a:solidFill>
          <a:schemeClr val="accent2">
            <a:hueOff val="1507614"/>
            <a:satOff val="-571"/>
            <a:lumOff val="706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rtl="0">
            <a:lnSpc>
              <a:spcPct val="90000"/>
            </a:lnSpc>
            <a:spcBef>
              <a:spcPct val="0"/>
            </a:spcBef>
            <a:spcAft>
              <a:spcPct val="35000"/>
            </a:spcAft>
            <a:buNone/>
          </a:pPr>
          <a:r>
            <a:rPr lang="en-US" sz="2500" kern="1200">
              <a:latin typeface="Gill Sans Nova"/>
            </a:rPr>
            <a:t>February 29th, 2024</a:t>
          </a:r>
          <a:r>
            <a:rPr lang="en-US" sz="2500" kern="1200"/>
            <a:t> – Financial Aid </a:t>
          </a:r>
          <a:r>
            <a:rPr lang="en-US" sz="2500" kern="1200">
              <a:latin typeface="Calibri Light" panose="020F0302020204030204"/>
            </a:rPr>
            <a:t>Planning Presentation</a:t>
          </a:r>
          <a:endParaRPr lang="en-US" sz="2500" kern="1200"/>
        </a:p>
      </dsp:txBody>
      <dsp:txXfrm>
        <a:off x="50845" y="4582162"/>
        <a:ext cx="4996566" cy="939884"/>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18/5/layout/IconCircleLabelList">
  <dgm:title val="Icon Circle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4"/>
          <dgm:constr type="h" for="des" forName="compNode" op="equ"/>
          <dgm:constr type="h" for="des" forName="textRect" op="equ"/>
        </dgm:constrLst>
      </dgm:if>
      <dgm:if name="Name5" axis="ch" ptType="node" func="cnt" op="lte" val="3">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0"/>
          <dgm:constr type="h" for="des" forName="compNode" op="equ"/>
          <dgm:constr type="h" for="des" forName="textRect" op="equ"/>
        </dgm:constrLst>
      </dgm:if>
      <dgm:if name="Name6"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2"/>
          <dgm:constr type="h" for="des" forName="compNode" op="equ"/>
          <dgm:constr type="h" for="des" forName="textRect" op="equ"/>
        </dgm:constrLst>
      </dgm:if>
      <dgm:else name="Name7">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8" axis="ch" ptType="node">
      <dgm:layoutNode name="compNode">
        <dgm:alg type="composite"/>
        <dgm:shape xmlns:r="http://schemas.openxmlformats.org/officeDocument/2006/relationships" r:blip="">
          <dgm:adjLst/>
        </dgm:shape>
        <dgm:presOf axis="self"/>
        <dgm:constrLst>
          <dgm:constr type="w" for="ch" forName="iconBgRect" refType="w" fact="0.61"/>
          <dgm:constr type="h" for="ch" forName="iconBgRect" refType="w" refFor="ch" refForName="iconBgRect"/>
          <dgm:constr type="t" for="ch" forName="iconBgRect"/>
          <dgm:constr type="ctrX" for="ch" forName="iconBgRect" refType="w" fact="0.5"/>
          <dgm:constr type="w" for="ch" forName="iconRect" refType="w" fact="0.35"/>
          <dgm:constr type="h" for="ch" forName="iconRect" refType="w" refFor="ch" refForName="iconRect"/>
          <dgm:constr type="ctrX" for="ch" forName="iconRect" refType="ctrX" refFor="ch" refForName="iconBgRect"/>
          <dgm:constr type="ctrY" for="ch" forName="iconRect" refType="ctrY" refFor="ch" refForName="iconBgRect"/>
          <dgm:constr type="h" for="ch" forName="spaceRect" refType="w" fact="0.19"/>
          <dgm:constr type="w" for="ch" forName="spaceRect" refType="w"/>
          <dgm:constr type="l" for="ch" forName="spaceRect"/>
          <dgm:constr type="t" for="ch" forName="spaceRect" refType="b" refFor="ch" refForName="iconBg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9"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cap="all"/>
        </a:lvl1pPr>
      </dgm1612:lstStyle>
    </a:ext>
  </dgm:extLst>
</dgm:layoutDef>
</file>

<file path=ppt/diagrams/layout3.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18/2/layout/IconCircleList">
  <dgm:title val="Icon Circle List"/>
  <dgm:desc val="Use to show non-sequential or grouped chunks of information accompanied by related visuals. Circular shapes can hold an icon or small picture and corresponding text box shows Level 1 text. Works best for icons or small pictures with medium-length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alg type="sp"/>
    <dgm:shape xmlns:r="http://schemas.openxmlformats.org/officeDocument/2006/relationships" r:blip="">
      <dgm:adjLst/>
    </dgm:shape>
    <dgm:presOf/>
    <dgm:choose name="Name0">
      <dgm:if name="Name1" axis="ch" ptType="node" func="cnt" op="lte" val="3">
        <dgm:constrLst>
          <dgm:constr type="w" for="ch" forName="container" refType="w"/>
          <dgm:constr type="h" for="ch" forName="container" refType="h" fact="0.4"/>
        </dgm:constrLst>
      </dgm:if>
      <dgm:else name="Name2">
        <dgm:constrLst>
          <dgm:constr type="w" for="ch" forName="container" refType="w"/>
          <dgm:constr type="h" for="ch" forName="container" refType="h"/>
        </dgm:constrLst>
      </dgm:else>
    </dgm:choose>
    <dgm:ruleLst>
      <dgm:rule type="h" for="ch" forName="container" val="INF" fact="NaN" max="NaN"/>
    </dgm:ruleLst>
    <dgm:layoutNode name="container">
      <dgm:varLst>
        <dgm:dir/>
        <dgm:resizeHandles val="exact"/>
      </dgm:varLst>
      <dgm:choose name="Name3">
        <dgm:if name="Name4" axis="self" func="var" arg="dir" op="equ" val="norm">
          <dgm:alg type="snake">
            <dgm:param type="grDir" val="tL"/>
            <dgm:param type="flowDir" val="row"/>
            <dgm:param type="contDir" val="sameDir"/>
          </dgm:alg>
        </dgm:if>
        <dgm:else name="Name5">
          <dgm:alg type="snake">
            <dgm:param type="grDir" val="tR"/>
            <dgm:param type="flowDir" val="row"/>
            <dgm:param type="contDir" val="sameDir"/>
          </dgm:alg>
        </dgm:else>
      </dgm:choose>
      <dgm:shape xmlns:r="http://schemas.openxmlformats.org/officeDocument/2006/relationships" r:blip="">
        <dgm:adjLst/>
      </dgm:shape>
      <dgm:presOf/>
      <dgm:constrLst>
        <dgm:constr type="w" for="ch" forName="compNode" refType="w"/>
        <dgm:constr type="h" for="ch" forName="compNode" refType="w" fact="0.28"/>
        <dgm:constr type="w" for="ch" forName="sibTrans" refType="w" refFor="ch" refForName="compNode" fact="0.115"/>
        <dgm:constr type="sp" refType="h" op="equ" fact="0.17"/>
        <dgm:constr type="primFontSz" for="des" ptType="node" op="equ" val="24"/>
        <dgm:constr type="h" for="des" forName="compNode" op="equ"/>
        <dgm:constr type="h" for="des" forName="iconBgRect" op="equ"/>
      </dgm:constrLst>
      <dgm:ruleLst>
        <dgm:rule type="w" for="ch" forName="compNode" val="60" fact="NaN" max="NaN"/>
      </dgm:ruleLst>
      <dgm:forEach name="Name6" axis="ch" ptType="node">
        <dgm:layoutNode name="compNode">
          <dgm:alg type="composite"/>
          <dgm:shape xmlns:r="http://schemas.openxmlformats.org/officeDocument/2006/relationships" r:blip="">
            <dgm:adjLst/>
          </dgm:shape>
          <dgm:presOf axis="self"/>
          <dgm:constrLst>
            <dgm:constr type="w" for="ch" forName="iconBgRect" refType="w" fact="0.28"/>
            <dgm:constr type="h" for="ch" forName="iconBgRect" refType="w" refFor="ch" refForName="iconBgRect"/>
            <dgm:constr type="t" for="ch" forName="iconBgRect"/>
            <dgm:constr type="l" for="ch" forName="iconBgRect"/>
            <dgm:constr type="w" for="ch" forName="iconRect" refType="w" refFor="ch" refForName="iconBgRect" fact="0.58"/>
            <dgm:constr type="h" for="ch" forName="iconRect" refType="w" refFor="ch" refForName="iconRect"/>
            <dgm:constr type="ctrX" for="ch" forName="iconRect" refType="ctrX" refFor="ch" refForName="iconBgRect"/>
            <dgm:constr type="ctrY" for="ch" forName="iconRect" refType="ctrY" refFor="ch" refForName="iconBgRect"/>
            <dgm:constr type="w" for="ch" forName="spaceRect" refType="w" fact="0.06"/>
            <dgm:constr type="h" for="ch" forName="spaceRect" refType="h" refFor="ch" refForName="iconBgRect"/>
            <dgm:constr type="t" for="ch" forName="spaceRect" refType="t" refFor="ch" refForName="iconBgRect"/>
            <dgm:constr type="l" for="ch" forName="spaceRect" refType="r" refFor="ch" refForName="iconBgRect"/>
            <dgm:constr type="h" for="ch" forName="textRect" refType="h" refFor="ch" refForName="iconBgRect"/>
            <dgm:constr type="t" for="ch" forName="textRect" refType="t" refFor="ch" refForName="iconBgRect"/>
            <dgm:constr type="l" for="ch" forName="textRect" refType="r" refFor="ch" refForName="spaceRect"/>
          </dgm:constrLst>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choose name="Name7">
              <dgm:if name="Name8" func="var" arg="dir" op="equ" val="norm">
                <dgm:alg type="tx">
                  <dgm:param type="txAnchorVert" val="mid"/>
                  <dgm:param type="parTxLTRAlign" val="l"/>
                  <dgm:param type="shpTxLTRAlignCh" val="l"/>
                  <dgm:param type="parTxRTLAlign" val="l"/>
                  <dgm:param type="shpTxRTLAlignCh" val="l"/>
                </dgm:alg>
              </dgm:if>
              <dgm:else name="Name9">
                <dgm:alg type="tx">
                  <dgm:param type="txAnchorVert" val="mid"/>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Lst>
          </dgm:layoutNode>
        </dgm:layoutNode>
        <dgm:forEach name="Name10"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Node>
  <dgm:extLst>
    <a:ext uri="{68A01E43-0DF5-4B5B-8FA6-DAF915123BFB}">
      <dgm1612:lstStyle xmlns:dgm1612="http://schemas.microsoft.com/office/drawing/2016/12/diagram">
        <a:lvl1pPr>
          <a:lnSpc>
            <a:spcPct val="100000"/>
          </a:lnSpc>
        </a:lvl1pPr>
      </dgm1612:lstStyle>
    </a:ext>
  </dgm:extLst>
</dgm:layoutDef>
</file>

<file path=ppt/diagrams/layout5.xml><?xml version="1.0" encoding="utf-8"?>
<dgm:layoutDef xmlns:dgm="http://schemas.openxmlformats.org/drawingml/2006/diagram" xmlns:a="http://schemas.openxmlformats.org/drawingml/2006/main" uniqueId="urn:microsoft.com/office/officeart/2017/3/layout/HorizontalLabelsTimeline">
  <dgm:title val="Horizontal Labels Timeline"/>
  <dgm:desc val="Use to show a list of events in chronological order. The rectangular shape contains the description while the date is shown immediately below. It can display a large amount of text and medium length date format."/>
  <dgm:catLst>
    <dgm:cat type="timeline" pri="500"/>
    <dgm:cat type="process" pri="6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1" destOrd="0"/>
        <dgm:cxn modelId="32" srcId="30" destId="31" srcOrd="0"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root">
    <dgm:varLst>
      <dgm:chMax/>
      <dgm:chPref/>
      <dgm:animLvl val="lvl"/>
    </dgm:varLst>
    <dgm:alg type="composite"/>
    <dgm:shape xmlns:r="http://schemas.openxmlformats.org/officeDocument/2006/relationships" r:blip="">
      <dgm:adjLst/>
    </dgm:shape>
    <dgm:constrLst>
      <dgm:constr type="w" for="ch" forName="divider" refType="w"/>
      <dgm:constr type="h" for="ch" forName="divider"/>
      <dgm:constr type="ctrY" for="ch" forName="divider" refType="h" fact="0.5"/>
      <dgm:constr type="l" for="ch" forName="divider"/>
      <dgm:constr type="w" for="ch" forName="nodes" refType="w"/>
      <dgm:constr type="h" for="ch" forName="nodes" refType="h"/>
    </dgm:constrLst>
    <dgm:layoutNode name="divider" styleLbl="fgAcc1">
      <dgm:alg type="sp"/>
      <dgm:shape xmlns:r="http://schemas.openxmlformats.org/officeDocument/2006/relationships" type="line" r:blip="" zOrderOff="-1">
        <dgm:adjLst/>
      </dgm:shape>
      <dgm:presOf/>
      <dgm:constrLst/>
      <dgm:ruleLst/>
    </dgm:layoutNode>
    <dgm:layoutNode name="nodes">
      <dgm:varLst>
        <dgm:chMax/>
        <dgm:chPref/>
        <dgm:animLvl val="lvl"/>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choose name="constrBasedOnChildrenCount">
        <dgm:if name="constrForTwoChildren" axis="ch" ptType="node" func="cnt" op="lte" val="2">
          <dgm:constrLst>
            <dgm:constr type="primFontSz" for="des" forName="L1TextContainer" val="20"/>
            <dgm:constr type="primFontSz" for="des" forName="L2TextContainer" refType="primFontSz" refFor="des" refForName="L1TextContainer" op="equ" fact="0.85"/>
            <dgm:constr type="w" for="ch" forName="composite" refType="w"/>
            <dgm:constr type="h" for="ch" forName="composite" refType="h"/>
            <dgm:constr type="w" for="ch" forName="spaceBetweenRectangles" refType="w" refFor="ch" refForName="composite" fact="0"/>
            <dgm:constr type="w" for="ch" ptType="sibTrans" op="equ"/>
            <dgm:constr type="primFontSz" for="des" forName="L1TextContainer" op="equ"/>
            <dgm:constr type="primFontSz" for="des" forName="L2TextContainer" op="equ"/>
          </dgm:constrLst>
        </dgm:if>
        <dgm:else name="constrForRest">
          <dgm:constrLst>
            <dgm:constr type="primFontSz" for="des" forName="L1TextContainer" val="20"/>
            <dgm:constr type="primFontSz" for="des" forName="L2TextContainer" refType="primFontSz" refFor="des" refForName="L1TextContainer" op="equ" fact="0.85"/>
            <dgm:constr type="w" for="ch" forName="composite" refType="w"/>
            <dgm:constr type="h" for="ch" forName="composite" refType="h"/>
            <dgm:constr type="w" for="ch" forName="spaceBetweenRectangles" refType="w" refFor="ch" refForName="composite" fact="-0.5"/>
            <dgm:constr type="w" for="ch" ptType="sibTrans" op="equ"/>
            <dgm:constr type="primFontSz" for="des" forName="L1TextContainer" op="equ"/>
            <dgm:constr type="primFontSz" for="des" forName="L2TextContainer" op="equ"/>
          </dgm:constrLst>
        </dgm:else>
      </dgm:choose>
      <dgm:forEach name="nodesForEach" axis="ch" ptType="node">
        <dgm:layoutNode name="composite">
          <dgm:alg type="composite"/>
          <dgm:shape xmlns:r="http://schemas.openxmlformats.org/officeDocument/2006/relationships" r:blip="">
            <dgm:adjLst/>
          </dgm:shape>
          <dgm:choose name="CaseForPlacingNodesAboveAndBelowDivider">
            <dgm:if name="CaseForPlacingNodeAboveDivider" axis="self" ptType="node" func="posOdd" op="equ" val="1">
              <dgm:constrLst>
                <dgm:constr type="w" for="ch" forName="L1TextContainer" refType="w" fact="0.88"/>
                <dgm:constr type="l" for="ch" forName="L1TextContainer" refType="w" fact="0.06"/>
                <dgm:constr type="h" for="ch" forName="L1TextContainer" refType="h" fact="0.12"/>
                <dgm:constr type="t" for="ch" forName="L1TextContainer" refType="h" fact="0.31"/>
                <dgm:constr type="w" for="ch" forName="L2TextContainerWrapper" refType="w" fact="0.88"/>
                <dgm:constr type="l" for="ch" forName="L2TextContainerWrapper" refType="w" fact="0.06"/>
                <dgm:constr type="h" for="ch" forName="L2TextContainerWrapper" refType="h" fact="0.31"/>
                <dgm:constr type="b" for="ch" forName="L2TextContainerWrapper" refType="h" fact="0.31"/>
                <dgm:constr type="w" for="ch" forName="ConnectLine"/>
                <dgm:constr type="ctrX" for="ch" forName="ConnectLine" refType="w" fact="0.5"/>
                <dgm:constr type="h" for="ch" forName="ConnectLine" refType="h" fact="0.07"/>
                <dgm:constr type="t" for="ch" forName="ConnectLine" refType="h" fact="0.43"/>
                <dgm:constr type="w" for="ch" forName="ConnectorPoint" refType="h" fact="0.022"/>
                <dgm:constr type="h" for="ch" forName="ConnectorPoint" refType="h" fact="0.022"/>
                <dgm:constr type="ctrX" for="ch" forName="ConnectorPoint" refType="w" fact="0.5"/>
                <dgm:constr type="ctrY" for="ch" forName="ConnectorPoint" refType="h" fact="0.5"/>
                <dgm:constr type="w" for="ch" forName="EmptyPlaceHolder" refType="w"/>
                <dgm:constr type="h" for="ch" forName="EmptyPlaceHolder" refType="h" fact="0.5"/>
                <dgm:constr type="t" for="ch" forName="EmptyPlaceHolder" refType="h" fact="0.5"/>
              </dgm:constrLst>
            </dgm:if>
            <dgm:else name="CaseForPlacingNodeBelowDivider">
              <dgm:constrLst>
                <dgm:constr type="w" for="ch" forName="L1TextContainer" refType="w" fact="0.88"/>
                <dgm:constr type="l" for="ch" forName="L1TextContainer" refType="w" fact="0.06"/>
                <dgm:constr type="h" for="ch" forName="L1TextContainer" refType="h" fact="0.12"/>
                <dgm:constr type="t" for="ch" forName="L1TextContainer" refType="h" fact="0.57"/>
                <dgm:constr type="w" for="ch" forName="L2TextContainerWrapper" refType="w" fact="0.88"/>
                <dgm:constr type="l" for="ch" forName="L2TextContainerWrapper" refType="w" fact="0.06"/>
                <dgm:constr type="h" for="ch" forName="L2TextContainerWrapper" refType="h" fact="0.31"/>
                <dgm:constr type="t" for="ch" forName="L2TextContainerWrapper" refType="h" fact="0.69"/>
                <dgm:constr type="w" for="ch" forName="ConnectLine"/>
                <dgm:constr type="ctrX" for="ch" forName="ConnectLine" refType="w" fact="0.5"/>
                <dgm:constr type="h" for="ch" forName="ConnectLine" refType="h" fact="0.07"/>
                <dgm:constr type="t" for="ch" forName="ConnectLine" refType="h" fact="0.5"/>
                <dgm:constr type="w" for="ch" forName="ConnectorPoint" refType="h" fact="0.022"/>
                <dgm:constr type="h" for="ch" forName="ConnectorPoint" refType="h" fact="0.022"/>
                <dgm:constr type="ctrX" for="ch" forName="ConnectorPoint" refType="w" fact="0.5"/>
                <dgm:constr type="ctrY" for="ch" forName="ConnectorPoint" refType="h" fact="0.5"/>
                <dgm:constr type="w" for="ch" forName="EmptyPlaceHolder" refType="w"/>
                <dgm:constr type="h" for="ch" forName="EmptyPlaceHolder" refType="h" fact="0.5"/>
                <dgm:constr type="t" for="ch" forName="EmptyPlaceHolder" refType="h" fact="0"/>
              </dgm:constrLst>
            </dgm:else>
          </dgm:choose>
          <dgm:layoutNode name="L1TextContainer" styleLbl="alignNode1">
            <dgm:varLst>
              <dgm:chMax val="1"/>
              <dgm:chPref val="1"/>
              <dgm:bulletEnabled val="1"/>
            </dgm:varLst>
            <dgm:alg type="tx">
              <dgm:param type="txAnchorVert" val="mid"/>
              <dgm:param type="parTxLTRAlign" val="ctr"/>
              <dgm:param type="parTxRTLAlign" val="ctr"/>
            </dgm:alg>
            <dgm:shape xmlns:r="http://schemas.openxmlformats.org/officeDocument/2006/relationships" type="rect" r:blip="">
              <dgm:adjLst/>
            </dgm:shape>
            <dgm:presOf axis="self"/>
            <dgm:constrLst>
              <dgm:constr type="tMarg" refType="primFontSz" fact="0.4"/>
              <dgm:constr type="bMarg" refType="primFontSz" fact="0.4"/>
              <dgm:constr type="lMarg" refType="primFontSz" fact="0.4"/>
              <dgm:constr type="rMarg" refType="primFontSz" fact="0.4"/>
            </dgm:constrLst>
            <dgm:ruleLst>
              <dgm:rule type="primFontSz" val="14" fact="NaN" max="NaN"/>
            </dgm:ruleLst>
          </dgm:layoutNode>
          <dgm:layoutNode name="L2TextContainerWrapper">
            <dgm:varLst>
              <dgm:bulletEnabled val="1"/>
            </dgm:varLst>
            <dgm:alg type="composite"/>
            <dgm:choose name="L2TextContainerConstr">
              <dgm:if name="CaseForPlacingL2TextContaineAboveDivider" axis="self" ptType="node" func="posOdd" op="equ" val="1">
                <dgm:constrLst>
                  <dgm:constr type="h" for="ch" forName="L2TextContainer" refType="h" fact="0.39"/>
                  <dgm:constr type="b" for="ch" forName="L2TextContainer" refType="h"/>
                  <dgm:constr type="h" for="ch" forName="FlexibleEmptyPlaceHolder" refType="h" fact="0.61"/>
                </dgm:constrLst>
              </dgm:if>
              <dgm:else name="CaseForPlacingL2TextContaineBelowDivider">
                <dgm:constrLst>
                  <dgm:constr type="h" for="ch" forName="L2TextContainer" refType="h" fact="0.39"/>
                  <dgm:constr type="h" for="ch" forName="FlexibleEmptyPlaceHolder" refType="h" fact="0.61"/>
                  <dgm:constr type="b" for="ch" forName="FlexibleEmptyPlaceHolder" refType="h"/>
                </dgm:constrLst>
              </dgm:else>
            </dgm:choose>
            <dgm:layoutNode name="L2TextContainer" styleLbl="bgAccFollowNode1" moveWith="L1TextContainer">
              <dgm:choose name="L2TextContainerAlgo">
                <dgm:if name="L2TextContainerAlgoLTR" func="var" arg="dir" op="equ" val="norm">
                  <dgm:alg type="tx">
                    <dgm:param type="txAnchorVert" val="mid"/>
                    <dgm:param type="parTxRTLAlign" val="l"/>
                    <dgm:param type="parTxLTRAlign" val="l"/>
                    <dgm:param type="txAnchorVertCh" val="mid"/>
                    <dgm:param type="shpTxRTLAlignCh" val="l"/>
                    <dgm:param type="shpTxLTRAlignCh" val="l"/>
                  </dgm:alg>
                </dgm:if>
                <dgm:else name="L2TextContainerAlgoRTL">
                  <dgm:alg type="tx">
                    <dgm:param type="txAnchorVert" val="mid"/>
                    <dgm:param type="parTxRTLAlign" val="r"/>
                    <dgm:param type="parTxLTRAlign" val="r"/>
                    <dgm:param type="txAnchorVertCh" val="mid"/>
                    <dgm:param type="shpTxRTLAlignCh" val="r"/>
                    <dgm:param type="shpTxLTRAlignCh" val="r"/>
                  </dgm:alg>
                </dgm:else>
              </dgm:choose>
              <dgm:shape xmlns:r="http://schemas.openxmlformats.org/officeDocument/2006/relationships" type="rect" r:blip="">
                <dgm:adjLst/>
              </dgm:shape>
              <dgm:presOf axis="des" ptType="node"/>
              <dgm:constrLst>
                <dgm:constr type="tMarg" refType="primFontSz" fact="0.75"/>
                <dgm:constr type="bMarg" refType="primFontSz" fact="0.75"/>
                <dgm:constr type="lMarg" refType="primFontSz" fact="0.75"/>
                <dgm:constr type="rMarg" refType="primFontSz" fact="0.75"/>
              </dgm:constrLst>
              <dgm:ruleLst>
                <dgm:rule type="h" val="INF" fact="NaN" max="NaN"/>
                <dgm:rule type="primFontSz" val="12" fact="NaN" max="NaN"/>
                <dgm:rule type="secFontSz" val="10" fact="NaN" max="NaN"/>
              </dgm:ruleLst>
            </dgm:layoutNode>
            <dgm:layoutNode name="FlexibleEmptyPlaceHolder">
              <dgm:alg type="sp"/>
              <dgm:shape xmlns:r="http://schemas.openxmlformats.org/officeDocument/2006/relationships" r:blip="">
                <dgm:adjLst/>
              </dgm:shape>
              <dgm:presOf/>
              <dgm:constrLst/>
            </dgm:layoutNode>
          </dgm:layoutNode>
          <dgm:layoutNode name="ConnectLine" styleLbl="sibTrans1D1" moveWith="L1TextContainer">
            <dgm:alg type="sp"/>
            <dgm:shape xmlns:r="http://schemas.openxmlformats.org/officeDocument/2006/relationships" type="line" r:blip="">
              <dgm:adjLst/>
            </dgm:shape>
            <dgm:presOf/>
            <dgm:constrLst/>
          </dgm:layoutNode>
          <dgm:layoutNode name="ConnectorPoint" styleLbl="node1" moveWith="L1TextContainer">
            <dgm:alg type="sp"/>
            <dgm:shape xmlns:r="http://schemas.openxmlformats.org/officeDocument/2006/relationships" rot="45" type="rect" r:blip="" zOrderOff="10">
              <dgm:adjLst/>
              <dgm:extLst>
                <a:ext uri="{B698B0E9-8C71-41B9-8309-B3DCBF30829C}">
                  <dgm1612:spPr xmlns:dgm1612="http://schemas.microsoft.com/office/drawing/2016/12/diagram">
                    <a:ln w="6350"/>
                  </dgm1612:spPr>
                </a:ext>
              </dgm:extLst>
            </dgm:shape>
            <dgm:presOf/>
            <dgm:constrLst/>
          </dgm:layoutNode>
          <dgm:layoutNode name="EmptyPlaceHolder">
            <dgm:alg type="sp"/>
            <dgm:shape xmlns:r="http://schemas.openxmlformats.org/officeDocument/2006/relationships" r:blip="">
              <dgm:adjLst/>
            </dgm:shape>
            <dgm:presOf/>
            <dgm:constrLst/>
          </dgm:layoutNode>
        </dgm:layoutNode>
        <dgm:forEach name="Name28"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Node>
  <dgm:extLst>
    <a:ext uri="{68A01E43-0DF5-4B5B-8FA6-DAF915123BFB}">
      <dgm1612:lstStyle xmlns:dgm1612="http://schemas.microsoft.com/office/drawing/2016/12/diagram">
        <a:lvl1pPr>
          <a:defRPr b="1"/>
        </a:lvl1pPr>
      </dgm1612:lstStyle>
    </a:ext>
  </dgm:extLst>
</dgm:layoutDef>
</file>

<file path=ppt/diagrams/layout6.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9.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10.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1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3.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14.xml><?xml version="1.0" encoding="utf-8"?>
<dgm:layoutDef xmlns:dgm="http://schemas.openxmlformats.org/drawingml/2006/diagram" xmlns:a="http://schemas.openxmlformats.org/drawingml/2006/main" uniqueId="urn:microsoft.com/office/officeart/2018/5/layout/IconCircleLabelList">
  <dgm:title val="Icon Circle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4"/>
          <dgm:constr type="h" for="des" forName="compNode" op="equ"/>
          <dgm:constr type="h" for="des" forName="textRect" op="equ"/>
        </dgm:constrLst>
      </dgm:if>
      <dgm:if name="Name5" axis="ch" ptType="node" func="cnt" op="lte" val="3">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0"/>
          <dgm:constr type="h" for="des" forName="compNode" op="equ"/>
          <dgm:constr type="h" for="des" forName="textRect" op="equ"/>
        </dgm:constrLst>
      </dgm:if>
      <dgm:if name="Name6"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2"/>
          <dgm:constr type="h" for="des" forName="compNode" op="equ"/>
          <dgm:constr type="h" for="des" forName="textRect" op="equ"/>
        </dgm:constrLst>
      </dgm:if>
      <dgm:else name="Name7">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8" axis="ch" ptType="node">
      <dgm:layoutNode name="compNode">
        <dgm:alg type="composite"/>
        <dgm:shape xmlns:r="http://schemas.openxmlformats.org/officeDocument/2006/relationships" r:blip="">
          <dgm:adjLst/>
        </dgm:shape>
        <dgm:presOf axis="self"/>
        <dgm:constrLst>
          <dgm:constr type="w" for="ch" forName="iconBgRect" refType="w" fact="0.61"/>
          <dgm:constr type="h" for="ch" forName="iconBgRect" refType="w" refFor="ch" refForName="iconBgRect"/>
          <dgm:constr type="t" for="ch" forName="iconBgRect"/>
          <dgm:constr type="ctrX" for="ch" forName="iconBgRect" refType="w" fact="0.5"/>
          <dgm:constr type="w" for="ch" forName="iconRect" refType="w" fact="0.35"/>
          <dgm:constr type="h" for="ch" forName="iconRect" refType="w" refFor="ch" refForName="iconRect"/>
          <dgm:constr type="ctrX" for="ch" forName="iconRect" refType="ctrX" refFor="ch" refForName="iconBgRect"/>
          <dgm:constr type="ctrY" for="ch" forName="iconRect" refType="ctrY" refFor="ch" refForName="iconBgRect"/>
          <dgm:constr type="h" for="ch" forName="spaceRect" refType="w" fact="0.19"/>
          <dgm:constr type="w" for="ch" forName="spaceRect" refType="w"/>
          <dgm:constr type="l" for="ch" forName="spaceRect"/>
          <dgm:constr type="t" for="ch" forName="spaceRect" refType="b" refFor="ch" refForName="iconBg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9"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cap="all"/>
        </a:lvl1pPr>
      </dgm1612:lstStyle>
    </a:ext>
  </dgm:extLst>
</dgm:layoutDef>
</file>

<file path=ppt/diagrams/layout15.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1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5.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8A107BA-7BB7-475F-9F20-3AC8DBE003F7}" type="datetimeFigureOut">
              <a:t>3/12/2026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D88BEAA-A353-404D-9F9D-DBF4FBF4F2FA}" type="slidenum">
              <a:t>‹#›</a:t>
            </a:fld>
            <a:endParaRPr lang="en-US"/>
          </a:p>
        </p:txBody>
      </p:sp>
    </p:spTree>
    <p:extLst>
      <p:ext uri="{BB962C8B-B14F-4D97-AF65-F5344CB8AC3E}">
        <p14:creationId xmlns:p14="http://schemas.microsoft.com/office/powerpoint/2010/main" val="70879023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b="0" i="0">
                <a:solidFill>
                  <a:srgbClr val="000000"/>
                </a:solidFill>
                <a:effectLst/>
                <a:latin typeface="Times New Roman" panose="02020603050405020304" pitchFamily="18" charset="0"/>
              </a:rPr>
              <a:t>Welcome to our presentation on post-secondary planning, a process that plays a crucial role in shaping the future of our students. Whether you are considering college, technical programs, the military, or entering the workforce, the journey toward life after high school can feel both exciting and overwhelming. At East Lyme High School, the Counseling Department is here to support you every step of the way. From exploring options and setting goals to navigating applications and deadlines, we are committed to providing personalized support and resources to ensure each student finds their best path forward. This presentation will walk you through the process of the career and college searches, share key milestones, and highlight how we can partner with you to make post-secondary planning a clear and manageable experience. </a:t>
            </a:r>
            <a:endParaRPr lang="en-US"/>
          </a:p>
        </p:txBody>
      </p:sp>
      <p:sp>
        <p:nvSpPr>
          <p:cNvPr id="4" name="Slide Number Placeholder 3"/>
          <p:cNvSpPr>
            <a:spLocks noGrp="1"/>
          </p:cNvSpPr>
          <p:nvPr>
            <p:ph type="sldNum" sz="quarter" idx="5"/>
          </p:nvPr>
        </p:nvSpPr>
        <p:spPr/>
        <p:txBody>
          <a:bodyPr/>
          <a:lstStyle/>
          <a:p>
            <a:fld id="{BD88BEAA-A353-404D-9F9D-DBF4FBF4F2FA}" type="slidenum">
              <a:rPr lang="en-US" smtClean="0"/>
              <a:t>1</a:t>
            </a:fld>
            <a:endParaRPr lang="en-US"/>
          </a:p>
        </p:txBody>
      </p:sp>
    </p:spTree>
    <p:extLst>
      <p:ext uri="{BB962C8B-B14F-4D97-AF65-F5344CB8AC3E}">
        <p14:creationId xmlns:p14="http://schemas.microsoft.com/office/powerpoint/2010/main" val="33309062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7"/>
        <p:cNvGrpSpPr/>
        <p:nvPr/>
      </p:nvGrpSpPr>
      <p:grpSpPr>
        <a:xfrm>
          <a:off x="0" y="0"/>
          <a:ext cx="0" cy="0"/>
          <a:chOff x="0" y="0"/>
          <a:chExt cx="0" cy="0"/>
        </a:xfrm>
      </p:grpSpPr>
      <p:sp>
        <p:nvSpPr>
          <p:cNvPr id="88" name="Google Shape;88;g6df24531f6_0_30:notes"/>
          <p:cNvSpPr>
            <a:spLocks noGrp="1" noRot="1" noChangeAspect="1"/>
          </p:cNvSpPr>
          <p:nvPr>
            <p:ph type="sldImg" idx="2"/>
          </p:nvPr>
        </p:nvSpPr>
        <p:spPr>
          <a:xfrm>
            <a:off x="387350" y="693738"/>
            <a:ext cx="6172200" cy="3471862"/>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9" name="Google Shape;89;g6df24531f6_0_30:notes"/>
          <p:cNvSpPr txBox="1">
            <a:spLocks noGrp="1"/>
          </p:cNvSpPr>
          <p:nvPr>
            <p:ph type="body" idx="1"/>
          </p:nvPr>
        </p:nvSpPr>
        <p:spPr>
          <a:xfrm>
            <a:off x="925512" y="4398962"/>
            <a:ext cx="5095800" cy="4165500"/>
          </a:xfrm>
          <a:prstGeom prst="rect">
            <a:avLst/>
          </a:prstGeom>
        </p:spPr>
        <p:txBody>
          <a:bodyPr spcFirstLastPara="1" wrap="square" lIns="91425" tIns="91425" rIns="91425" bIns="91425" anchor="t" anchorCtr="0">
            <a:noAutofit/>
          </a:bodyPr>
          <a:lstStyle/>
          <a:p>
            <a:pPr algn="l" rtl="0" fontAlgn="base">
              <a:lnSpc>
                <a:spcPts val="1569"/>
              </a:lnSpc>
              <a:spcBef>
                <a:spcPts val="1200"/>
              </a:spcBef>
              <a:spcAft>
                <a:spcPts val="1200"/>
              </a:spcAft>
            </a:pPr>
            <a:r>
              <a:rPr lang="en-US" sz="1800" b="0" i="0">
                <a:solidFill>
                  <a:srgbClr val="000000"/>
                </a:solidFill>
                <a:effectLst/>
                <a:latin typeface="Times New Roman" panose="02020603050405020304" pitchFamily="18" charset="0"/>
              </a:rPr>
              <a:t>Listed here, are our dedicated counselors here at East Lyme High School, who are committed to guiding you through every step of your high school journey, including the post-secondary planning process. Each counselor supports students based on their last names, ensuring personalized attention and support throughout your time here. </a:t>
            </a:r>
            <a:endParaRPr lang="en-US" sz="2800" b="0" i="0">
              <a:solidFill>
                <a:srgbClr val="000000"/>
              </a:solidFill>
              <a:effectLst/>
              <a:latin typeface="Segoe UI" panose="020B0502040204020203" pitchFamily="34" charset="0"/>
            </a:endParaRPr>
          </a:p>
          <a:p>
            <a:pPr algn="l" rtl="0" fontAlgn="base">
              <a:lnSpc>
                <a:spcPts val="1569"/>
              </a:lnSpc>
              <a:spcBef>
                <a:spcPts val="1200"/>
              </a:spcBef>
              <a:spcAft>
                <a:spcPts val="1200"/>
              </a:spcAft>
            </a:pPr>
            <a:r>
              <a:rPr lang="en-US" sz="1800" b="0" i="0">
                <a:solidFill>
                  <a:srgbClr val="000000"/>
                </a:solidFill>
                <a:effectLst/>
                <a:latin typeface="Times New Roman" panose="02020603050405020304" pitchFamily="18" charset="0"/>
              </a:rPr>
              <a:t>Communication is a key part of what we do, and we want to ensure students and families feel informed and connected. </a:t>
            </a:r>
            <a:endParaRPr lang="en-US" sz="2800" b="0" i="0">
              <a:solidFill>
                <a:srgbClr val="000000"/>
              </a:solidFill>
              <a:effectLst/>
              <a:latin typeface="Segoe UI" panose="020B0502040204020203" pitchFamily="34" charset="0"/>
            </a:endParaRPr>
          </a:p>
          <a:p>
            <a:pPr algn="l" rtl="0" fontAlgn="base">
              <a:lnSpc>
                <a:spcPts val="1569"/>
              </a:lnSpc>
              <a:buFont typeface="Arial" panose="020B0604020202020204" pitchFamily="34" charset="0"/>
              <a:buChar char="•"/>
            </a:pPr>
            <a:r>
              <a:rPr lang="en-US" sz="1800" b="0" i="0">
                <a:solidFill>
                  <a:srgbClr val="000000"/>
                </a:solidFill>
                <a:effectLst/>
                <a:latin typeface="Times New Roman" panose="02020603050405020304" pitchFamily="18" charset="0"/>
              </a:rPr>
              <a:t>Our website is a valuable hub for information on deadlines, resources, and opportunities. </a:t>
            </a:r>
          </a:p>
          <a:p>
            <a:pPr algn="l" rtl="0" fontAlgn="base">
              <a:lnSpc>
                <a:spcPts val="1569"/>
              </a:lnSpc>
              <a:buFont typeface="Arial" panose="020B0604020202020204" pitchFamily="34" charset="0"/>
              <a:buChar char="•"/>
            </a:pPr>
            <a:r>
              <a:rPr lang="en-US" sz="1800" b="0" i="0">
                <a:solidFill>
                  <a:srgbClr val="000000"/>
                </a:solidFill>
                <a:effectLst/>
                <a:latin typeface="Times New Roman" panose="02020603050405020304" pitchFamily="18" charset="0"/>
              </a:rPr>
              <a:t>Follow our Facebook page for updates, announcements, and reminders to keep you on track. </a:t>
            </a:r>
          </a:p>
          <a:p>
            <a:pPr algn="l" rtl="0" fontAlgn="base">
              <a:lnSpc>
                <a:spcPts val="1569"/>
              </a:lnSpc>
              <a:buFont typeface="Arial" panose="020B0604020202020204" pitchFamily="34" charset="0"/>
              <a:buChar char="•"/>
            </a:pPr>
            <a:r>
              <a:rPr lang="en-US" sz="1800" b="0" i="0">
                <a:solidFill>
                  <a:srgbClr val="000000"/>
                </a:solidFill>
                <a:effectLst/>
                <a:latin typeface="Times New Roman" panose="02020603050405020304" pitchFamily="18" charset="0"/>
              </a:rPr>
              <a:t>And most importantly, we utilize Naviance, our post-secondary planning software. Every student has a Naviance account and is encouraged to explore its many tools and resources, such as resume building, college searches, and career assessments. Naviance is central to the post-secondary planning process, so we strongly recommend students logging in regularly to stay organized and informed. </a:t>
            </a:r>
          </a:p>
          <a:p>
            <a:pPr algn="l" rtl="0" fontAlgn="base">
              <a:lnSpc>
                <a:spcPts val="1569"/>
              </a:lnSpc>
              <a:spcBef>
                <a:spcPts val="1200"/>
              </a:spcBef>
              <a:spcAft>
                <a:spcPts val="1200"/>
              </a:spcAft>
            </a:pPr>
            <a:r>
              <a:rPr lang="en-US" sz="1800" b="0" i="0">
                <a:solidFill>
                  <a:srgbClr val="000000"/>
                </a:solidFill>
                <a:effectLst/>
                <a:latin typeface="Times New Roman" panose="02020603050405020304" pitchFamily="18" charset="0"/>
              </a:rPr>
              <a:t>Our team is here to guide you, answer your questions, and support you as you plan for your future.  </a:t>
            </a:r>
            <a:endParaRPr lang="en-US" sz="2800" b="0" i="0">
              <a:solidFill>
                <a:srgbClr val="000000"/>
              </a:solidFill>
              <a:effectLst/>
              <a:latin typeface="Segoe UI" panose="020B0502040204020203" pitchFamily="34" charset="0"/>
            </a:endParaRPr>
          </a:p>
          <a:p>
            <a:pPr algn="l" rtl="0" fontAlgn="base">
              <a:lnSpc>
                <a:spcPts val="1569"/>
              </a:lnSpc>
              <a:spcAft>
                <a:spcPts val="800"/>
              </a:spcAft>
            </a:pPr>
            <a:r>
              <a:rPr lang="en-US" sz="1800" b="0" i="0">
                <a:solidFill>
                  <a:srgbClr val="000000"/>
                </a:solidFill>
                <a:effectLst/>
                <a:latin typeface="Times New Roman" panose="02020603050405020304" pitchFamily="18" charset="0"/>
              </a:rPr>
              <a:t> </a:t>
            </a:r>
            <a:endParaRPr lang="en-US" sz="2800" b="0" i="0">
              <a:solidFill>
                <a:srgbClr val="000000"/>
              </a:solidFill>
              <a:effectLst/>
              <a:latin typeface="Segoe UI" panose="020B0502040204020203" pitchFamily="34" charset="0"/>
            </a:endParaRPr>
          </a:p>
          <a:p>
            <a:pPr marL="0" lvl="0" indent="0" algn="l" rtl="0">
              <a:spcBef>
                <a:spcPts val="0"/>
              </a:spcBef>
              <a:spcAft>
                <a:spcPts val="0"/>
              </a:spcAft>
              <a:buNone/>
            </a:pPr>
            <a:endParaRPr/>
          </a:p>
        </p:txBody>
      </p:sp>
      <p:sp>
        <p:nvSpPr>
          <p:cNvPr id="90" name="Google Shape;90;g6df24531f6_0_30:notes"/>
          <p:cNvSpPr txBox="1">
            <a:spLocks noGrp="1"/>
          </p:cNvSpPr>
          <p:nvPr>
            <p:ph type="sldNum" idx="12"/>
          </p:nvPr>
        </p:nvSpPr>
        <p:spPr>
          <a:xfrm>
            <a:off x="3937000" y="8794750"/>
            <a:ext cx="3009900" cy="4635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300"/>
              <a:buFont typeface="Times"/>
              <a:buNone/>
            </a:pPr>
            <a:fld id="{00000000-1234-1234-1234-123412341234}" type="slidenum">
              <a:rPr lang="en-US"/>
              <a:t>2</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Welcome to an overview of the post-secondary planning process. In this presentation, we'll discuss what has been done so far, what is currently happening, and the steps that lie ahead. Up until now, a student's relationship with their counselor may have primarily revolved around academic scheduling or addressing social-emotional needs. However, as we delve into planning for life after high school, we introduce an additional layer of support and guidance. This process marks a significant transition, where we work collaboratively to help students define and achieve their goals for the future.</a:t>
            </a:r>
          </a:p>
        </p:txBody>
      </p:sp>
      <p:sp>
        <p:nvSpPr>
          <p:cNvPr id="4" name="Slide Number Placeholder 3"/>
          <p:cNvSpPr>
            <a:spLocks noGrp="1"/>
          </p:cNvSpPr>
          <p:nvPr>
            <p:ph type="sldNum" sz="quarter" idx="5"/>
          </p:nvPr>
        </p:nvSpPr>
        <p:spPr/>
        <p:txBody>
          <a:bodyPr/>
          <a:lstStyle/>
          <a:p>
            <a:fld id="{BD88BEAA-A353-404D-9F9D-DBF4FBF4F2FA}" type="slidenum">
              <a:rPr lang="en-US"/>
              <a:t>3</a:t>
            </a:fld>
            <a:endParaRPr lang="en-US"/>
          </a:p>
        </p:txBody>
      </p:sp>
    </p:spTree>
    <p:extLst>
      <p:ext uri="{BB962C8B-B14F-4D97-AF65-F5344CB8AC3E}">
        <p14:creationId xmlns:p14="http://schemas.microsoft.com/office/powerpoint/2010/main" val="324686418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3"/>
        <p:cNvGrpSpPr/>
        <p:nvPr/>
      </p:nvGrpSpPr>
      <p:grpSpPr>
        <a:xfrm>
          <a:off x="0" y="0"/>
          <a:ext cx="0" cy="0"/>
          <a:chOff x="0" y="0"/>
          <a:chExt cx="0" cy="0"/>
        </a:xfrm>
      </p:grpSpPr>
      <p:sp>
        <p:nvSpPr>
          <p:cNvPr id="114" name="Google Shape;114;g4b2c9ae043_0_73:notes"/>
          <p:cNvSpPr>
            <a:spLocks noGrp="1" noRot="1" noChangeAspect="1"/>
          </p:cNvSpPr>
          <p:nvPr>
            <p:ph type="sldImg" idx="2"/>
          </p:nvPr>
        </p:nvSpPr>
        <p:spPr>
          <a:xfrm>
            <a:off x="387350" y="693738"/>
            <a:ext cx="6172200" cy="3471862"/>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5" name="Google Shape;115;g4b2c9ae043_0_73:notes"/>
          <p:cNvSpPr txBox="1">
            <a:spLocks noGrp="1"/>
          </p:cNvSpPr>
          <p:nvPr>
            <p:ph type="body" idx="1"/>
          </p:nvPr>
        </p:nvSpPr>
        <p:spPr>
          <a:xfrm>
            <a:off x="926253" y="4398325"/>
            <a:ext cx="5094300" cy="4165800"/>
          </a:xfrm>
          <a:prstGeom prst="rect">
            <a:avLst/>
          </a:prstGeom>
          <a:noFill/>
          <a:ln>
            <a:noFill/>
          </a:ln>
        </p:spPr>
        <p:txBody>
          <a:bodyPr spcFirstLastPara="1" wrap="square" lIns="92350" tIns="92350" rIns="92350" bIns="92350" anchor="ctr" anchorCtr="0">
            <a:noAutofit/>
          </a:bodyPr>
          <a:lstStyle/>
          <a:p>
            <a:pPr marL="0" lvl="0" indent="0" algn="l" rtl="0">
              <a:spcBef>
                <a:spcPts val="0"/>
              </a:spcBef>
              <a:spcAft>
                <a:spcPts val="0"/>
              </a:spcAft>
              <a:buNone/>
            </a:pPr>
            <a:endParaRPr sz="1400"/>
          </a:p>
        </p:txBody>
      </p:sp>
      <p:sp>
        <p:nvSpPr>
          <p:cNvPr id="116" name="Google Shape;116;g4b2c9ae043_0_73:notes"/>
          <p:cNvSpPr txBox="1">
            <a:spLocks noGrp="1"/>
          </p:cNvSpPr>
          <p:nvPr>
            <p:ph type="sldNum" idx="12"/>
          </p:nvPr>
        </p:nvSpPr>
        <p:spPr>
          <a:xfrm>
            <a:off x="3936577" y="8795069"/>
            <a:ext cx="3010200" cy="4632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chemeClr val="dk1"/>
              </a:buClr>
              <a:buSzPts val="300"/>
              <a:buFont typeface="Arial"/>
              <a:buNone/>
            </a:pPr>
            <a:fld id="{00000000-1234-1234-1234-123412341234}" type="slidenum">
              <a:rPr lang="en-US"/>
              <a:t>4</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9"/>
        <p:cNvGrpSpPr/>
        <p:nvPr/>
      </p:nvGrpSpPr>
      <p:grpSpPr>
        <a:xfrm>
          <a:off x="0" y="0"/>
          <a:ext cx="0" cy="0"/>
          <a:chOff x="0" y="0"/>
          <a:chExt cx="0" cy="0"/>
        </a:xfrm>
      </p:grpSpPr>
      <p:sp>
        <p:nvSpPr>
          <p:cNvPr id="120" name="Google Shape;120;g4b2c9ae043_0_144:notes"/>
          <p:cNvSpPr>
            <a:spLocks noGrp="1" noRot="1" noChangeAspect="1"/>
          </p:cNvSpPr>
          <p:nvPr>
            <p:ph type="sldImg" idx="2"/>
          </p:nvPr>
        </p:nvSpPr>
        <p:spPr>
          <a:xfrm>
            <a:off x="387350" y="693738"/>
            <a:ext cx="6172200" cy="3471862"/>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1" name="Google Shape;121;g4b2c9ae043_0_144:notes"/>
          <p:cNvSpPr txBox="1">
            <a:spLocks noGrp="1"/>
          </p:cNvSpPr>
          <p:nvPr>
            <p:ph type="body" idx="1"/>
          </p:nvPr>
        </p:nvSpPr>
        <p:spPr>
          <a:xfrm>
            <a:off x="926253" y="4398325"/>
            <a:ext cx="5094300" cy="4165800"/>
          </a:xfrm>
          <a:prstGeom prst="rect">
            <a:avLst/>
          </a:prstGeom>
          <a:noFill/>
          <a:ln>
            <a:noFill/>
          </a:ln>
        </p:spPr>
        <p:txBody>
          <a:bodyPr spcFirstLastPara="1" wrap="square" lIns="92350" tIns="92350" rIns="92350" bIns="92350" anchor="ctr" anchorCtr="0">
            <a:noAutofit/>
          </a:bodyPr>
          <a:lstStyle/>
          <a:p>
            <a:r>
              <a:rPr lang="en-US" dirty="0"/>
              <a:t>Grade 9 students began their journey with the PSAT 9 in October or November, providing an introduction to standardized testing and insight into their academic strengths. They also registered on </a:t>
            </a:r>
            <a:r>
              <a:rPr lang="en-US" dirty="0" err="1"/>
              <a:t>CollegeBoard</a:t>
            </a:r>
            <a:r>
              <a:rPr lang="en-US" dirty="0"/>
              <a:t>, setting the foundation for future college and career exploration. From February to May, counselors met individually with students to discuss course selections and recommendations, ensuring their schedules aligned with their interests and academic goals.</a:t>
            </a:r>
          </a:p>
          <a:p>
            <a:r>
              <a:rPr lang="en-US" dirty="0"/>
              <a:t>In Grade 10, the focus expanded further. Between February and April, students participated in classroom lessons and completed career interest and personality inventories using Naviance, helping them explore potential career paths and understand their unique strengths. From February to May, we continued the individual meetings to review course selections and recommendations, maintaining a personalized approach to each student's academic planning</a:t>
            </a:r>
            <a:endParaRPr lang="en-US" dirty="0">
              <a:ea typeface="Calibri"/>
              <a:cs typeface="Calibri"/>
            </a:endParaRPr>
          </a:p>
          <a:p>
            <a:pPr marL="0" lvl="0" indent="0" algn="l">
              <a:spcBef>
                <a:spcPts val="0"/>
              </a:spcBef>
              <a:spcAft>
                <a:spcPts val="0"/>
              </a:spcAft>
              <a:buNone/>
            </a:pPr>
            <a:endParaRPr sz="1400" dirty="0">
              <a:ea typeface="Calibri"/>
              <a:cs typeface="Calibri"/>
            </a:endParaRPr>
          </a:p>
        </p:txBody>
      </p:sp>
      <p:sp>
        <p:nvSpPr>
          <p:cNvPr id="122" name="Google Shape;122;g4b2c9ae043_0_144:notes"/>
          <p:cNvSpPr txBox="1">
            <a:spLocks noGrp="1"/>
          </p:cNvSpPr>
          <p:nvPr>
            <p:ph type="sldNum" idx="12"/>
          </p:nvPr>
        </p:nvSpPr>
        <p:spPr>
          <a:xfrm>
            <a:off x="3936577" y="8795069"/>
            <a:ext cx="3010200" cy="4632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chemeClr val="dk1"/>
              </a:buClr>
              <a:buSzPts val="300"/>
              <a:buFont typeface="Arial"/>
              <a:buNone/>
            </a:pPr>
            <a:fld id="{00000000-1234-1234-1234-123412341234}" type="slidenum">
              <a:rPr lang="en-US"/>
              <a:t>5</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3"/>
        <p:cNvGrpSpPr/>
        <p:nvPr/>
      </p:nvGrpSpPr>
      <p:grpSpPr>
        <a:xfrm>
          <a:off x="0" y="0"/>
          <a:ext cx="0" cy="0"/>
          <a:chOff x="0" y="0"/>
          <a:chExt cx="0" cy="0"/>
        </a:xfrm>
      </p:grpSpPr>
      <p:sp>
        <p:nvSpPr>
          <p:cNvPr id="134" name="Google Shape;134;g4b2c9ae043_0_216:notes"/>
          <p:cNvSpPr>
            <a:spLocks noGrp="1" noRot="1" noChangeAspect="1"/>
          </p:cNvSpPr>
          <p:nvPr>
            <p:ph type="sldImg" idx="2"/>
          </p:nvPr>
        </p:nvSpPr>
        <p:spPr>
          <a:xfrm>
            <a:off x="387350" y="693738"/>
            <a:ext cx="6172200" cy="3471862"/>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5" name="Google Shape;135;g4b2c9ae043_0_216:notes"/>
          <p:cNvSpPr txBox="1">
            <a:spLocks noGrp="1"/>
          </p:cNvSpPr>
          <p:nvPr>
            <p:ph type="body" idx="1"/>
          </p:nvPr>
        </p:nvSpPr>
        <p:spPr>
          <a:xfrm>
            <a:off x="926253" y="4398325"/>
            <a:ext cx="5094300" cy="4165800"/>
          </a:xfrm>
          <a:prstGeom prst="rect">
            <a:avLst/>
          </a:prstGeom>
          <a:noFill/>
          <a:ln>
            <a:noFill/>
          </a:ln>
        </p:spPr>
        <p:txBody>
          <a:bodyPr spcFirstLastPara="1" wrap="square" lIns="92350" tIns="92350" rIns="92350" bIns="92350" anchor="ctr" anchorCtr="0">
            <a:noAutofit/>
          </a:bodyPr>
          <a:lstStyle/>
          <a:p>
            <a:pPr marL="0" lvl="0" indent="0" algn="l" rtl="0">
              <a:spcBef>
                <a:spcPts val="0"/>
              </a:spcBef>
              <a:spcAft>
                <a:spcPts val="0"/>
              </a:spcAft>
              <a:buNone/>
            </a:pPr>
            <a:endParaRPr sz="1400"/>
          </a:p>
        </p:txBody>
      </p:sp>
      <p:sp>
        <p:nvSpPr>
          <p:cNvPr id="136" name="Google Shape;136;g4b2c9ae043_0_216:notes"/>
          <p:cNvSpPr txBox="1">
            <a:spLocks noGrp="1"/>
          </p:cNvSpPr>
          <p:nvPr>
            <p:ph type="sldNum" idx="12"/>
          </p:nvPr>
        </p:nvSpPr>
        <p:spPr>
          <a:xfrm>
            <a:off x="3936577" y="8795069"/>
            <a:ext cx="3010200" cy="4632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chemeClr val="dk1"/>
              </a:buClr>
              <a:buSzPts val="300"/>
              <a:buFont typeface="Arial"/>
              <a:buNone/>
            </a:pPr>
            <a:fld id="{00000000-1234-1234-1234-123412341234}" type="slidenum">
              <a:rPr lang="en-US"/>
              <a:t>6</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4"/>
        <p:cNvGrpSpPr/>
        <p:nvPr/>
      </p:nvGrpSpPr>
      <p:grpSpPr>
        <a:xfrm>
          <a:off x="0" y="0"/>
          <a:ext cx="0" cy="0"/>
          <a:chOff x="0" y="0"/>
          <a:chExt cx="0" cy="0"/>
        </a:xfrm>
      </p:grpSpPr>
      <p:sp>
        <p:nvSpPr>
          <p:cNvPr id="155" name="Google Shape;155;p8:notes"/>
          <p:cNvSpPr txBox="1">
            <a:spLocks noGrp="1"/>
          </p:cNvSpPr>
          <p:nvPr>
            <p:ph type="body" idx="1"/>
          </p:nvPr>
        </p:nvSpPr>
        <p:spPr>
          <a:xfrm>
            <a:off x="925512" y="4398962"/>
            <a:ext cx="5095874" cy="4165600"/>
          </a:xfrm>
          <a:prstGeom prst="rect">
            <a:avLst/>
          </a:prstGeom>
          <a:noFill/>
          <a:ln>
            <a:noFill/>
          </a:ln>
        </p:spPr>
        <p:txBody>
          <a:bodyPr spcFirstLastPara="1" wrap="square" lIns="91425" tIns="91425" rIns="91425" bIns="91425" anchor="t" anchorCtr="0">
            <a:noAutofit/>
          </a:bodyPr>
          <a:lstStyle/>
          <a:p>
            <a:r>
              <a:rPr lang="en-US">
                <a:solidFill>
                  <a:schemeClr val="dk1"/>
                </a:solidFill>
              </a:rPr>
              <a:t>As we look ahead to post-secondary planning, it's essential for current juniors to begin having meaningful conversations at home about several key topics. Each of these areas brings its own value and purpose to the planning process.</a:t>
            </a:r>
          </a:p>
          <a:p>
            <a:r>
              <a:rPr lang="en-US">
                <a:solidFill>
                  <a:schemeClr val="dk1"/>
                </a:solidFill>
              </a:rPr>
              <a:t>First, </a:t>
            </a:r>
            <a:r>
              <a:rPr lang="en-US" i="1">
                <a:solidFill>
                  <a:schemeClr val="dk1"/>
                </a:solidFill>
              </a:rPr>
              <a:t>Course Selection</a:t>
            </a:r>
            <a:r>
              <a:rPr lang="en-US">
                <a:solidFill>
                  <a:schemeClr val="dk1"/>
                </a:solidFill>
              </a:rPr>
              <a:t>—discussing academic choices ensures students are building a transcript that aligns with their future goals.</a:t>
            </a:r>
            <a:endParaRPr lang="en-US">
              <a:solidFill>
                <a:schemeClr val="dk1"/>
              </a:solidFill>
              <a:ea typeface="Calibri"/>
              <a:cs typeface="Calibri"/>
            </a:endParaRPr>
          </a:p>
          <a:p>
            <a:r>
              <a:rPr lang="en-US">
                <a:solidFill>
                  <a:schemeClr val="dk1"/>
                </a:solidFill>
              </a:rPr>
              <a:t>Next, </a:t>
            </a:r>
            <a:r>
              <a:rPr lang="en-US" i="1">
                <a:solidFill>
                  <a:schemeClr val="dk1"/>
                </a:solidFill>
              </a:rPr>
              <a:t>Exploring Careers and Majors</a:t>
            </a:r>
            <a:r>
              <a:rPr lang="en-US">
                <a:solidFill>
                  <a:schemeClr val="dk1"/>
                </a:solidFill>
              </a:rPr>
              <a:t>—these conversations can help students identify interests and potential career paths.</a:t>
            </a:r>
            <a:endParaRPr lang="en-US">
              <a:solidFill>
                <a:schemeClr val="dk1"/>
              </a:solidFill>
              <a:ea typeface="Calibri"/>
              <a:cs typeface="Calibri"/>
            </a:endParaRPr>
          </a:p>
          <a:p>
            <a:r>
              <a:rPr lang="en-US" i="1">
                <a:solidFill>
                  <a:schemeClr val="dk1"/>
                </a:solidFill>
              </a:rPr>
              <a:t>Standardized Tests</a:t>
            </a:r>
            <a:r>
              <a:rPr lang="en-US">
                <a:solidFill>
                  <a:schemeClr val="dk1"/>
                </a:solidFill>
              </a:rPr>
              <a:t> are another important topic—talking about preparation and timelines ensures students are on track for success.</a:t>
            </a:r>
            <a:endParaRPr lang="en-US">
              <a:solidFill>
                <a:schemeClr val="dk1"/>
              </a:solidFill>
              <a:ea typeface="Calibri"/>
              <a:cs typeface="Calibri"/>
            </a:endParaRPr>
          </a:p>
          <a:p>
            <a:r>
              <a:rPr lang="en-US">
                <a:solidFill>
                  <a:schemeClr val="dk1"/>
                </a:solidFill>
              </a:rPr>
              <a:t>We also encourage students to </a:t>
            </a:r>
            <a:r>
              <a:rPr lang="en-US" i="1">
                <a:solidFill>
                  <a:schemeClr val="dk1"/>
                </a:solidFill>
              </a:rPr>
              <a:t>Meet with Their Counselor</a:t>
            </a:r>
            <a:r>
              <a:rPr lang="en-US">
                <a:solidFill>
                  <a:schemeClr val="dk1"/>
                </a:solidFill>
              </a:rPr>
              <a:t> to deepen the planning process and receive personalized guidance.</a:t>
            </a:r>
            <a:endParaRPr lang="en-US">
              <a:solidFill>
                <a:schemeClr val="dk1"/>
              </a:solidFill>
              <a:ea typeface="Calibri"/>
              <a:cs typeface="Calibri"/>
            </a:endParaRPr>
          </a:p>
          <a:p>
            <a:r>
              <a:rPr lang="en-US" i="1">
                <a:solidFill>
                  <a:schemeClr val="dk1"/>
                </a:solidFill>
              </a:rPr>
              <a:t>Preparing to Apply and Explore</a:t>
            </a:r>
            <a:r>
              <a:rPr lang="en-US">
                <a:solidFill>
                  <a:schemeClr val="dk1"/>
                </a:solidFill>
              </a:rPr>
              <a:t> involves researching colleges, programs, and other opportunities. Finally, understanding </a:t>
            </a:r>
            <a:r>
              <a:rPr lang="en-US" i="1">
                <a:solidFill>
                  <a:schemeClr val="dk1"/>
                </a:solidFill>
              </a:rPr>
              <a:t>How Naviance Can Help</a:t>
            </a:r>
            <a:r>
              <a:rPr lang="en-US">
                <a:solidFill>
                  <a:schemeClr val="dk1"/>
                </a:solidFill>
              </a:rPr>
              <a:t> will equip students with tools to navigate this exciting journey.</a:t>
            </a:r>
            <a:endParaRPr lang="en-US">
              <a:solidFill>
                <a:schemeClr val="dk1"/>
              </a:solidFill>
              <a:ea typeface="Calibri"/>
              <a:cs typeface="Calibri"/>
            </a:endParaRPr>
          </a:p>
          <a:p>
            <a:r>
              <a:rPr lang="en-US">
                <a:solidFill>
                  <a:schemeClr val="dk1"/>
                </a:solidFill>
              </a:rPr>
              <a:t>These discussions provide a strong foundation for students to approach the next few months.</a:t>
            </a:r>
            <a:endParaRPr lang="en-US">
              <a:solidFill>
                <a:schemeClr val="dk1"/>
              </a:solidFill>
              <a:ea typeface="Calibri"/>
              <a:cs typeface="Calibri"/>
            </a:endParaRPr>
          </a:p>
          <a:p>
            <a:endParaRPr lang="en-US">
              <a:solidFill>
                <a:schemeClr val="dk1"/>
              </a:solidFill>
              <a:ea typeface="Calibri"/>
              <a:cs typeface="Calibri"/>
            </a:endParaRPr>
          </a:p>
        </p:txBody>
      </p:sp>
      <p:sp>
        <p:nvSpPr>
          <p:cNvPr id="156" name="Google Shape;156;p8:notes"/>
          <p:cNvSpPr>
            <a:spLocks noGrp="1" noRot="1" noChangeAspect="1"/>
          </p:cNvSpPr>
          <p:nvPr>
            <p:ph type="sldImg" idx="2"/>
          </p:nvPr>
        </p:nvSpPr>
        <p:spPr>
          <a:xfrm>
            <a:off x="387350" y="693738"/>
            <a:ext cx="6172200" cy="3471862"/>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
            <a:headEnd type="none" w="sm" len="sm"/>
            <a:tailEnd type="none" w="sm" len="sm"/>
          </a:ln>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9"/>
        <p:cNvGrpSpPr/>
        <p:nvPr/>
      </p:nvGrpSpPr>
      <p:grpSpPr>
        <a:xfrm>
          <a:off x="0" y="0"/>
          <a:ext cx="0" cy="0"/>
          <a:chOff x="0" y="0"/>
          <a:chExt cx="0" cy="0"/>
        </a:xfrm>
      </p:grpSpPr>
      <p:sp>
        <p:nvSpPr>
          <p:cNvPr id="140" name="Google Shape;140;g4b2c9ae043_0_422:notes"/>
          <p:cNvSpPr>
            <a:spLocks noGrp="1" noRot="1" noChangeAspect="1"/>
          </p:cNvSpPr>
          <p:nvPr>
            <p:ph type="sldImg" idx="2"/>
          </p:nvPr>
        </p:nvSpPr>
        <p:spPr>
          <a:xfrm>
            <a:off x="387350" y="693738"/>
            <a:ext cx="6172200" cy="3471862"/>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1" name="Google Shape;141;g4b2c9ae043_0_422:notes"/>
          <p:cNvSpPr txBox="1">
            <a:spLocks noGrp="1"/>
          </p:cNvSpPr>
          <p:nvPr>
            <p:ph type="body" idx="1"/>
          </p:nvPr>
        </p:nvSpPr>
        <p:spPr>
          <a:xfrm>
            <a:off x="926253" y="4398325"/>
            <a:ext cx="5094300" cy="4165800"/>
          </a:xfrm>
          <a:prstGeom prst="rect">
            <a:avLst/>
          </a:prstGeom>
          <a:noFill/>
          <a:ln>
            <a:noFill/>
          </a:ln>
        </p:spPr>
        <p:txBody>
          <a:bodyPr spcFirstLastPara="1" wrap="square" lIns="92350" tIns="92350" rIns="92350" bIns="92350" anchor="ctr" anchorCtr="0">
            <a:noAutofit/>
          </a:bodyPr>
          <a:lstStyle/>
          <a:p>
            <a:r>
              <a:rPr lang="en-US"/>
              <a:t>Spring is a busy and important time for our juniors as they continue preparing for their post-secondary plans. From March to April, counselors will hold individual meetings to review course selections, provide recommendations, and discuss personalized post-secondary plans. During these meetings, we'll also set a timeline for the application process to ensure students stay on track.</a:t>
            </a:r>
          </a:p>
          <a:p>
            <a:r>
              <a:rPr lang="en-US"/>
              <a:t>Looking ahead, mark your calendar for key dates:</a:t>
            </a:r>
            <a:endParaRPr lang="en-US">
              <a:ea typeface="Calibri"/>
              <a:cs typeface="Calibri"/>
            </a:endParaRPr>
          </a:p>
          <a:p>
            <a:pPr marL="285750" indent="-285750">
              <a:buFont typeface="Symbol"/>
              <a:buChar char="•"/>
            </a:pPr>
            <a:r>
              <a:rPr lang="en-US"/>
              <a:t>In March. the School Day SAT is scheduled—a valuable opportunity for juniors to take the SAT for free in a familiar environment.</a:t>
            </a:r>
            <a:endParaRPr lang="en-US">
              <a:ea typeface="Calibri"/>
              <a:cs typeface="Calibri"/>
            </a:endParaRPr>
          </a:p>
          <a:p>
            <a:pPr marL="285750" indent="-285750">
              <a:buFont typeface="Symbol"/>
              <a:buChar char="•"/>
            </a:pPr>
            <a:r>
              <a:rPr lang="en-US"/>
              <a:t>During April school vacation, it is a great time for students to dive into college research.</a:t>
            </a:r>
            <a:endParaRPr lang="en-US">
              <a:ea typeface="Calibri"/>
              <a:cs typeface="Calibri"/>
            </a:endParaRPr>
          </a:p>
          <a:p>
            <a:r>
              <a:rPr lang="en-US"/>
              <a:t>For those planning to take the ACT, it will be offered here at ELHS in April, June, and July</a:t>
            </a:r>
            <a:endParaRPr lang="en-US">
              <a:ea typeface="Calibri"/>
              <a:cs typeface="Calibri"/>
            </a:endParaRPr>
          </a:p>
          <a:p>
            <a:r>
              <a:rPr lang="en-US"/>
              <a:t>Additionally, SATs are available in March, May, and June</a:t>
            </a:r>
            <a:endParaRPr lang="en-US">
              <a:ea typeface="Calibri"/>
              <a:cs typeface="Calibri"/>
            </a:endParaRPr>
          </a:p>
          <a:p>
            <a:r>
              <a:rPr lang="en-US"/>
              <a:t>Finally, AP Test Dates are also scheduled in May. Be sure to check CollegeBoard.org for specific updates and schedules. These are all critical steps in preparing for life after high school.</a:t>
            </a:r>
            <a:endParaRPr lang="en-US">
              <a:ea typeface="Calibri" panose="020F0502020204030204"/>
              <a:cs typeface="Calibri" panose="020F0502020204030204"/>
            </a:endParaRPr>
          </a:p>
          <a:p>
            <a:endParaRPr lang="en-US">
              <a:ea typeface="Calibri" panose="020F0502020204030204"/>
              <a:cs typeface="Calibri" panose="020F0502020204030204"/>
            </a:endParaRPr>
          </a:p>
          <a:p>
            <a:pPr marL="285750" lvl="0" indent="-285750" algn="l">
              <a:spcBef>
                <a:spcPts val="0"/>
              </a:spcBef>
              <a:spcAft>
                <a:spcPts val="0"/>
              </a:spcAft>
              <a:buFont typeface="Symbol"/>
              <a:buChar char="•"/>
            </a:pPr>
            <a:endParaRPr lang="en-US">
              <a:ea typeface="Calibri" panose="020F0502020204030204"/>
              <a:cs typeface="Calibri" panose="020F0502020204030204"/>
            </a:endParaRPr>
          </a:p>
          <a:p>
            <a:endParaRPr lang="en-US" sz="1400">
              <a:ea typeface="Calibri"/>
              <a:cs typeface="Calibri"/>
            </a:endParaRPr>
          </a:p>
        </p:txBody>
      </p:sp>
      <p:sp>
        <p:nvSpPr>
          <p:cNvPr id="142" name="Google Shape;142;g4b2c9ae043_0_422:notes"/>
          <p:cNvSpPr txBox="1">
            <a:spLocks noGrp="1"/>
          </p:cNvSpPr>
          <p:nvPr>
            <p:ph type="sldNum" idx="12"/>
          </p:nvPr>
        </p:nvSpPr>
        <p:spPr>
          <a:xfrm>
            <a:off x="3936577" y="8795069"/>
            <a:ext cx="3010200" cy="4632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chemeClr val="dk1"/>
              </a:buClr>
              <a:buSzPts val="300"/>
              <a:buFont typeface="Arial"/>
              <a:buNone/>
            </a:pPr>
            <a:fld id="{00000000-1234-1234-1234-123412341234}" type="slidenum">
              <a:rPr lang="en-US"/>
              <a:t>8</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6"/>
        <p:cNvGrpSpPr/>
        <p:nvPr/>
      </p:nvGrpSpPr>
      <p:grpSpPr>
        <a:xfrm>
          <a:off x="0" y="0"/>
          <a:ext cx="0" cy="0"/>
          <a:chOff x="0" y="0"/>
          <a:chExt cx="0" cy="0"/>
        </a:xfrm>
      </p:grpSpPr>
      <p:sp>
        <p:nvSpPr>
          <p:cNvPr id="147" name="Google Shape;147;gb928b54b45_0_2409:notes"/>
          <p:cNvSpPr>
            <a:spLocks noGrp="1" noRot="1" noChangeAspect="1"/>
          </p:cNvSpPr>
          <p:nvPr>
            <p:ph type="sldImg" idx="2"/>
          </p:nvPr>
        </p:nvSpPr>
        <p:spPr>
          <a:xfrm>
            <a:off x="387350" y="693738"/>
            <a:ext cx="6172200" cy="3471862"/>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8" name="Google Shape;148;gb928b54b45_0_2409:notes"/>
          <p:cNvSpPr txBox="1">
            <a:spLocks noGrp="1"/>
          </p:cNvSpPr>
          <p:nvPr>
            <p:ph type="body" idx="1"/>
          </p:nvPr>
        </p:nvSpPr>
        <p:spPr>
          <a:xfrm>
            <a:off x="925512" y="4398962"/>
            <a:ext cx="5095800" cy="4165500"/>
          </a:xfrm>
          <a:prstGeom prst="rect">
            <a:avLst/>
          </a:prstGeom>
        </p:spPr>
        <p:txBody>
          <a:bodyPr spcFirstLastPara="1" wrap="square" lIns="91425" tIns="91425" rIns="91425" bIns="91425" anchor="t" anchorCtr="0">
            <a:noAutofit/>
          </a:bodyPr>
          <a:lstStyle/>
          <a:p>
            <a:r>
              <a:rPr lang="en-US"/>
              <a:t>To ensure juniors have access to the best course options, the following timeline outlines key dates for receiving course recommendations and selecting classes. Staying proactive during this process is crucial for purposeful academic planning.</a:t>
            </a:r>
          </a:p>
          <a:p>
            <a:r>
              <a:rPr lang="en-US"/>
              <a:t>In February, students will participate in advisory sessions that provide an overview of graduation requirements, an introduction to Career Concentrations, and guidance on the Course Selection process. During this time, teachers will meet individually with students to recommend core classes for the upcoming year and input these recommendations into Infinite Campus. Later in the month, students will review the Program of Studies and receive a step-by-step overview of the course selection process. These sessions aim to familiarize students with available resources, help them understand course offerings, and enable purposeful planning for the year ahead.</a:t>
            </a:r>
            <a:endParaRPr lang="en-US">
              <a:ea typeface="Calibri"/>
              <a:cs typeface="Calibri"/>
            </a:endParaRPr>
          </a:p>
          <a:p>
            <a:r>
              <a:rPr lang="en-US"/>
              <a:t>In March, during the first week, students will select their elective courses in Infinite Campus during Advisory. Following this, they will schedule individual meetings with their school counselor to finalize course planning. For juniors, this meeting will also include discussions on post-secondary planning. These meetings can be scheduled electronically, and students should plan for the meeting to occupy a significant portion of their study hall or available block. Parents are welcome to attend these sessions via Zoom if invited by their student.</a:t>
            </a:r>
            <a:endParaRPr lang="en-US">
              <a:ea typeface="Calibri"/>
              <a:cs typeface="Calibri"/>
            </a:endParaRPr>
          </a:p>
          <a:p>
            <a:r>
              <a:rPr lang="en-US"/>
              <a:t>In May, the Master Schedule will be created, and course recommendations will be available online. Finalized schedules will be accessible online during the summer.</a:t>
            </a:r>
            <a:endParaRPr lang="en-US">
              <a:ea typeface="Calibri"/>
              <a:cs typeface="Calibri"/>
            </a:endParaRPr>
          </a:p>
          <a:p>
            <a:pPr marL="0" lvl="0" indent="0" algn="l">
              <a:spcBef>
                <a:spcPts val="0"/>
              </a:spcBef>
              <a:spcAft>
                <a:spcPts val="0"/>
              </a:spcAft>
              <a:buNone/>
            </a:pPr>
            <a:endParaRPr lang="en-US">
              <a:ea typeface="Calibri"/>
              <a:cs typeface="Calibri"/>
            </a:endParaRPr>
          </a:p>
        </p:txBody>
      </p:sp>
      <p:sp>
        <p:nvSpPr>
          <p:cNvPr id="149" name="Google Shape;149;gb928b54b45_0_2409:notes"/>
          <p:cNvSpPr txBox="1">
            <a:spLocks noGrp="1"/>
          </p:cNvSpPr>
          <p:nvPr>
            <p:ph type="sldNum" idx="12"/>
          </p:nvPr>
        </p:nvSpPr>
        <p:spPr>
          <a:xfrm>
            <a:off x="3937000" y="8794750"/>
            <a:ext cx="3009900" cy="4635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300"/>
              <a:buFont typeface="Times"/>
              <a:buNone/>
            </a:pPr>
            <a:fld id="{00000000-1234-1234-1234-123412341234}" type="slidenum">
              <a:rPr lang="en-US"/>
              <a:t>10</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ea typeface="Calibri"/>
                <a:cs typeface="Calibri"/>
              </a:rPr>
              <a:t>While there are many driving forces to what students choose for classes, teacher recommendations, friends, and career concentrations all play a part in course selection</a:t>
            </a:r>
          </a:p>
          <a:p>
            <a:r>
              <a:rPr lang="en-US">
                <a:ea typeface="Calibri"/>
                <a:cs typeface="Calibri"/>
              </a:rPr>
              <a:t>Review Career Concentrations – interdisciplinary</a:t>
            </a:r>
          </a:p>
          <a:p>
            <a:endParaRPr lang="en-US">
              <a:ea typeface="Calibri"/>
              <a:cs typeface="Calibri"/>
            </a:endParaRPr>
          </a:p>
        </p:txBody>
      </p:sp>
      <p:sp>
        <p:nvSpPr>
          <p:cNvPr id="4" name="Slide Number Placeholder 3"/>
          <p:cNvSpPr>
            <a:spLocks noGrp="1"/>
          </p:cNvSpPr>
          <p:nvPr>
            <p:ph type="sldNum" sz="quarter" idx="5"/>
          </p:nvPr>
        </p:nvSpPr>
        <p:spPr/>
        <p:txBody>
          <a:bodyPr/>
          <a:lstStyle/>
          <a:p>
            <a:fld id="{5E8C15C5-0688-5345-99FC-721E08AD15D5}" type="slidenum">
              <a:rPr lang="en-US" smtClean="0"/>
              <a:t>13</a:t>
            </a:fld>
            <a:endParaRPr lang="en-US"/>
          </a:p>
        </p:txBody>
      </p:sp>
    </p:spTree>
    <p:extLst>
      <p:ext uri="{BB962C8B-B14F-4D97-AF65-F5344CB8AC3E}">
        <p14:creationId xmlns:p14="http://schemas.microsoft.com/office/powerpoint/2010/main" val="354248258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3"/>
        <p:cNvGrpSpPr/>
        <p:nvPr/>
      </p:nvGrpSpPr>
      <p:grpSpPr>
        <a:xfrm>
          <a:off x="0" y="0"/>
          <a:ext cx="0" cy="0"/>
          <a:chOff x="0" y="0"/>
          <a:chExt cx="0" cy="0"/>
        </a:xfrm>
      </p:grpSpPr>
      <p:sp>
        <p:nvSpPr>
          <p:cNvPr id="164" name="Google Shape;164;g32add8d705_0_13:notes"/>
          <p:cNvSpPr>
            <a:spLocks noGrp="1" noRot="1" noChangeAspect="1"/>
          </p:cNvSpPr>
          <p:nvPr>
            <p:ph type="sldImg" idx="2"/>
          </p:nvPr>
        </p:nvSpPr>
        <p:spPr>
          <a:xfrm>
            <a:off x="387350" y="693738"/>
            <a:ext cx="6172200" cy="3471862"/>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5" name="Google Shape;165;g32add8d705_0_13:notes"/>
          <p:cNvSpPr txBox="1">
            <a:spLocks noGrp="1"/>
          </p:cNvSpPr>
          <p:nvPr>
            <p:ph type="body" idx="1"/>
          </p:nvPr>
        </p:nvSpPr>
        <p:spPr>
          <a:xfrm>
            <a:off x="925512" y="4398962"/>
            <a:ext cx="5095800" cy="41655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66" name="Google Shape;166;g32add8d705_0_13:notes"/>
          <p:cNvSpPr txBox="1">
            <a:spLocks noGrp="1"/>
          </p:cNvSpPr>
          <p:nvPr>
            <p:ph type="sldNum" idx="12"/>
          </p:nvPr>
        </p:nvSpPr>
        <p:spPr>
          <a:xfrm>
            <a:off x="3937000" y="8794750"/>
            <a:ext cx="3009900" cy="4635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300"/>
              <a:buFont typeface="Times"/>
              <a:buNone/>
            </a:pPr>
            <a:fld id="{00000000-1234-1234-1234-123412341234}" type="slidenum">
              <a:rPr lang="en-US"/>
              <a:t>15</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4cc1f5df81_0_0:notes"/>
          <p:cNvSpPr>
            <a:spLocks noGrp="1" noRot="1" noChangeAspect="1"/>
          </p:cNvSpPr>
          <p:nvPr>
            <p:ph type="sldImg" idx="2"/>
          </p:nvPr>
        </p:nvSpPr>
        <p:spPr>
          <a:xfrm>
            <a:off x="387350" y="693738"/>
            <a:ext cx="6172200" cy="3471862"/>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4cc1f5df81_0_0:notes"/>
          <p:cNvSpPr txBox="1">
            <a:spLocks noGrp="1"/>
          </p:cNvSpPr>
          <p:nvPr>
            <p:ph type="body" idx="1"/>
          </p:nvPr>
        </p:nvSpPr>
        <p:spPr>
          <a:xfrm>
            <a:off x="925512" y="4398962"/>
            <a:ext cx="5095800" cy="41655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88" name="Google Shape;188;g4cc1f5df81_0_0:notes"/>
          <p:cNvSpPr txBox="1">
            <a:spLocks noGrp="1"/>
          </p:cNvSpPr>
          <p:nvPr>
            <p:ph type="sldNum" idx="12"/>
          </p:nvPr>
        </p:nvSpPr>
        <p:spPr>
          <a:xfrm>
            <a:off x="3937000" y="8794750"/>
            <a:ext cx="3009900" cy="4635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300"/>
              <a:buFont typeface="Times"/>
              <a:buNone/>
            </a:pPr>
            <a:fld id="{00000000-1234-1234-1234-123412341234}" type="slidenum">
              <a:rPr lang="en-US"/>
              <a:t>16</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4"/>
        <p:cNvGrpSpPr/>
        <p:nvPr/>
      </p:nvGrpSpPr>
      <p:grpSpPr>
        <a:xfrm>
          <a:off x="0" y="0"/>
          <a:ext cx="0" cy="0"/>
          <a:chOff x="0" y="0"/>
          <a:chExt cx="0" cy="0"/>
        </a:xfrm>
      </p:grpSpPr>
      <p:sp>
        <p:nvSpPr>
          <p:cNvPr id="195" name="Google Shape;195;g4f47b26c93_0_1:notes"/>
          <p:cNvSpPr>
            <a:spLocks noGrp="1" noRot="1" noChangeAspect="1"/>
          </p:cNvSpPr>
          <p:nvPr>
            <p:ph type="sldImg" idx="2"/>
          </p:nvPr>
        </p:nvSpPr>
        <p:spPr>
          <a:xfrm>
            <a:off x="387350" y="693738"/>
            <a:ext cx="6172200" cy="3471862"/>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6" name="Google Shape;196;g4f47b26c93_0_1:notes"/>
          <p:cNvSpPr txBox="1">
            <a:spLocks noGrp="1"/>
          </p:cNvSpPr>
          <p:nvPr>
            <p:ph type="body" idx="1"/>
          </p:nvPr>
        </p:nvSpPr>
        <p:spPr>
          <a:xfrm>
            <a:off x="925512" y="4398962"/>
            <a:ext cx="5095800" cy="41655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97" name="Google Shape;197;g4f47b26c93_0_1:notes"/>
          <p:cNvSpPr txBox="1">
            <a:spLocks noGrp="1"/>
          </p:cNvSpPr>
          <p:nvPr>
            <p:ph type="sldNum" idx="12"/>
          </p:nvPr>
        </p:nvSpPr>
        <p:spPr>
          <a:xfrm>
            <a:off x="3937000" y="8794750"/>
            <a:ext cx="3009900" cy="4635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300"/>
              <a:buFont typeface="Times"/>
              <a:buNone/>
            </a:pPr>
            <a:fld id="{00000000-1234-1234-1234-123412341234}" type="slidenum">
              <a:rPr lang="en-US"/>
              <a:t>19</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2"/>
        <p:cNvGrpSpPr/>
        <p:nvPr/>
      </p:nvGrpSpPr>
      <p:grpSpPr>
        <a:xfrm>
          <a:off x="0" y="0"/>
          <a:ext cx="0" cy="0"/>
          <a:chOff x="0" y="0"/>
          <a:chExt cx="0" cy="0"/>
        </a:xfrm>
      </p:grpSpPr>
      <p:sp>
        <p:nvSpPr>
          <p:cNvPr id="203" name="Google Shape;203;g32add8d705_0_26:notes"/>
          <p:cNvSpPr>
            <a:spLocks noGrp="1" noRot="1" noChangeAspect="1"/>
          </p:cNvSpPr>
          <p:nvPr>
            <p:ph type="sldImg" idx="2"/>
          </p:nvPr>
        </p:nvSpPr>
        <p:spPr>
          <a:xfrm>
            <a:off x="387350" y="693738"/>
            <a:ext cx="6172200" cy="3471862"/>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4" name="Google Shape;204;g32add8d705_0_26:notes"/>
          <p:cNvSpPr txBox="1">
            <a:spLocks noGrp="1"/>
          </p:cNvSpPr>
          <p:nvPr>
            <p:ph type="body" idx="1"/>
          </p:nvPr>
        </p:nvSpPr>
        <p:spPr>
          <a:xfrm>
            <a:off x="925512" y="4398962"/>
            <a:ext cx="5095800" cy="41655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05" name="Google Shape;205;g32add8d705_0_26:notes"/>
          <p:cNvSpPr txBox="1">
            <a:spLocks noGrp="1"/>
          </p:cNvSpPr>
          <p:nvPr>
            <p:ph type="sldNum" idx="12"/>
          </p:nvPr>
        </p:nvSpPr>
        <p:spPr>
          <a:xfrm>
            <a:off x="3937000" y="8794750"/>
            <a:ext cx="3009900" cy="4635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300"/>
              <a:buFont typeface="Times"/>
              <a:buNone/>
            </a:pPr>
            <a:fld id="{00000000-1234-1234-1234-123412341234}" type="slidenum">
              <a:rPr lang="en-US"/>
              <a:t>20</a:t>
            </a:fld>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9"/>
        <p:cNvGrpSpPr/>
        <p:nvPr/>
      </p:nvGrpSpPr>
      <p:grpSpPr>
        <a:xfrm>
          <a:off x="0" y="0"/>
          <a:ext cx="0" cy="0"/>
          <a:chOff x="0" y="0"/>
          <a:chExt cx="0" cy="0"/>
        </a:xfrm>
      </p:grpSpPr>
      <p:sp>
        <p:nvSpPr>
          <p:cNvPr id="210" name="Google Shape;210;g32add8d705_0_33:notes"/>
          <p:cNvSpPr>
            <a:spLocks noGrp="1" noRot="1" noChangeAspect="1"/>
          </p:cNvSpPr>
          <p:nvPr>
            <p:ph type="sldImg" idx="2"/>
          </p:nvPr>
        </p:nvSpPr>
        <p:spPr>
          <a:xfrm>
            <a:off x="387350" y="693738"/>
            <a:ext cx="6172200" cy="3471862"/>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1" name="Google Shape;211;g32add8d705_0_33:notes"/>
          <p:cNvSpPr txBox="1">
            <a:spLocks noGrp="1"/>
          </p:cNvSpPr>
          <p:nvPr>
            <p:ph type="body" idx="1"/>
          </p:nvPr>
        </p:nvSpPr>
        <p:spPr>
          <a:xfrm>
            <a:off x="925512" y="4398962"/>
            <a:ext cx="5095800" cy="41655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12" name="Google Shape;212;g32add8d705_0_33:notes"/>
          <p:cNvSpPr txBox="1">
            <a:spLocks noGrp="1"/>
          </p:cNvSpPr>
          <p:nvPr>
            <p:ph type="sldNum" idx="12"/>
          </p:nvPr>
        </p:nvSpPr>
        <p:spPr>
          <a:xfrm>
            <a:off x="3937000" y="8794750"/>
            <a:ext cx="3009900" cy="4635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300"/>
              <a:buFont typeface="Times"/>
              <a:buNone/>
            </a:pPr>
            <a:fld id="{00000000-1234-1234-1234-123412341234}" type="slidenum">
              <a:rPr lang="en-US"/>
              <a:t>21</a:t>
            </a:fld>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7"/>
        <p:cNvGrpSpPr/>
        <p:nvPr/>
      </p:nvGrpSpPr>
      <p:grpSpPr>
        <a:xfrm>
          <a:off x="0" y="0"/>
          <a:ext cx="0" cy="0"/>
          <a:chOff x="0" y="0"/>
          <a:chExt cx="0" cy="0"/>
        </a:xfrm>
      </p:grpSpPr>
      <p:sp>
        <p:nvSpPr>
          <p:cNvPr id="218" name="Google Shape;218;g2f4fef1de7_0_25:notes"/>
          <p:cNvSpPr>
            <a:spLocks noGrp="1" noRot="1" noChangeAspect="1"/>
          </p:cNvSpPr>
          <p:nvPr>
            <p:ph type="sldImg" idx="2"/>
          </p:nvPr>
        </p:nvSpPr>
        <p:spPr>
          <a:xfrm>
            <a:off x="387350" y="693738"/>
            <a:ext cx="6172200" cy="3471862"/>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9" name="Google Shape;219;g2f4fef1de7_0_25:notes"/>
          <p:cNvSpPr txBox="1">
            <a:spLocks noGrp="1"/>
          </p:cNvSpPr>
          <p:nvPr>
            <p:ph type="body" idx="1"/>
          </p:nvPr>
        </p:nvSpPr>
        <p:spPr>
          <a:xfrm>
            <a:off x="925512" y="4398962"/>
            <a:ext cx="5095800" cy="41655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20" name="Google Shape;220;g2f4fef1de7_0_25:notes"/>
          <p:cNvSpPr txBox="1">
            <a:spLocks noGrp="1"/>
          </p:cNvSpPr>
          <p:nvPr>
            <p:ph type="sldNum" idx="12"/>
          </p:nvPr>
        </p:nvSpPr>
        <p:spPr>
          <a:xfrm>
            <a:off x="3937000" y="8794750"/>
            <a:ext cx="3009900" cy="4635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300"/>
              <a:buFont typeface="Times"/>
              <a:buNone/>
            </a:pPr>
            <a:fld id="{00000000-1234-1234-1234-123412341234}" type="slidenum">
              <a:rPr lang="en-US"/>
              <a:t>22</a:t>
            </a:fld>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3"/>
        <p:cNvGrpSpPr/>
        <p:nvPr/>
      </p:nvGrpSpPr>
      <p:grpSpPr>
        <a:xfrm>
          <a:off x="0" y="0"/>
          <a:ext cx="0" cy="0"/>
          <a:chOff x="0" y="0"/>
          <a:chExt cx="0" cy="0"/>
        </a:xfrm>
      </p:grpSpPr>
      <p:sp>
        <p:nvSpPr>
          <p:cNvPr id="234" name="Google Shape;234;p23:notes"/>
          <p:cNvSpPr txBox="1">
            <a:spLocks noGrp="1"/>
          </p:cNvSpPr>
          <p:nvPr>
            <p:ph type="body" idx="1"/>
          </p:nvPr>
        </p:nvSpPr>
        <p:spPr>
          <a:xfrm>
            <a:off x="925512" y="4398962"/>
            <a:ext cx="5095874" cy="4165600"/>
          </a:xfrm>
          <a:prstGeom prst="rect">
            <a:avLst/>
          </a:prstGeom>
          <a:noFill/>
          <a:ln>
            <a:noFill/>
          </a:ln>
        </p:spPr>
        <p:txBody>
          <a:bodyPr spcFirstLastPara="1" wrap="square" lIns="91425" tIns="91425" rIns="91425" bIns="91425" anchor="t" anchorCtr="0">
            <a:noAutofit/>
          </a:bodyPr>
          <a:lstStyle/>
          <a:p>
            <a:pPr marL="0" marR="0" lvl="0" indent="0" algn="l" rtl="0">
              <a:spcBef>
                <a:spcPts val="0"/>
              </a:spcBef>
              <a:spcAft>
                <a:spcPts val="0"/>
              </a:spcAft>
              <a:buClr>
                <a:schemeClr val="dk1"/>
              </a:buClr>
              <a:buSzPts val="1800"/>
              <a:buFont typeface="Arial"/>
              <a:buNone/>
            </a:pPr>
            <a:endParaRPr sz="1800" b="0" i="0" u="none" strike="noStrike" cap="none">
              <a:solidFill>
                <a:schemeClr val="dk1"/>
              </a:solidFill>
              <a:latin typeface="Arial"/>
              <a:ea typeface="Arial"/>
              <a:cs typeface="Arial"/>
              <a:sym typeface="Arial"/>
            </a:endParaRPr>
          </a:p>
        </p:txBody>
      </p:sp>
      <p:sp>
        <p:nvSpPr>
          <p:cNvPr id="235" name="Google Shape;235;p23:notes"/>
          <p:cNvSpPr>
            <a:spLocks noGrp="1" noRot="1" noChangeAspect="1"/>
          </p:cNvSpPr>
          <p:nvPr>
            <p:ph type="sldImg" idx="2"/>
          </p:nvPr>
        </p:nvSpPr>
        <p:spPr>
          <a:xfrm>
            <a:off x="387350" y="693738"/>
            <a:ext cx="6172200" cy="3471862"/>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
            <a:headEnd type="none" w="sm" len="sm"/>
            <a:tailEnd type="none" w="sm" len="sm"/>
          </a:ln>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2"/>
        <p:cNvGrpSpPr/>
        <p:nvPr/>
      </p:nvGrpSpPr>
      <p:grpSpPr>
        <a:xfrm>
          <a:off x="0" y="0"/>
          <a:ext cx="0" cy="0"/>
          <a:chOff x="0" y="0"/>
          <a:chExt cx="0" cy="0"/>
        </a:xfrm>
      </p:grpSpPr>
      <p:sp>
        <p:nvSpPr>
          <p:cNvPr id="243" name="Google Shape;243;g4b2c9ae043_0_287:notes"/>
          <p:cNvSpPr>
            <a:spLocks noGrp="1" noRot="1" noChangeAspect="1"/>
          </p:cNvSpPr>
          <p:nvPr>
            <p:ph type="sldImg" idx="2"/>
          </p:nvPr>
        </p:nvSpPr>
        <p:spPr>
          <a:xfrm>
            <a:off x="387350" y="693738"/>
            <a:ext cx="6172200" cy="3471862"/>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4" name="Google Shape;244;g4b2c9ae043_0_287:notes"/>
          <p:cNvSpPr txBox="1">
            <a:spLocks noGrp="1"/>
          </p:cNvSpPr>
          <p:nvPr>
            <p:ph type="body" idx="1"/>
          </p:nvPr>
        </p:nvSpPr>
        <p:spPr>
          <a:xfrm>
            <a:off x="926253" y="4398325"/>
            <a:ext cx="5094300" cy="4165800"/>
          </a:xfrm>
          <a:prstGeom prst="rect">
            <a:avLst/>
          </a:prstGeom>
          <a:noFill/>
          <a:ln>
            <a:noFill/>
          </a:ln>
        </p:spPr>
        <p:txBody>
          <a:bodyPr spcFirstLastPara="1" wrap="square" lIns="92350" tIns="92350" rIns="92350" bIns="92350" anchor="ctr" anchorCtr="0">
            <a:noAutofit/>
          </a:bodyPr>
          <a:lstStyle/>
          <a:p>
            <a:pPr marL="0" lvl="0" indent="0" algn="l" rtl="0">
              <a:spcBef>
                <a:spcPts val="0"/>
              </a:spcBef>
              <a:spcAft>
                <a:spcPts val="0"/>
              </a:spcAft>
              <a:buNone/>
            </a:pPr>
            <a:endParaRPr/>
          </a:p>
          <a:p>
            <a:pPr marL="0" lvl="0" indent="0" algn="l" rtl="0">
              <a:spcBef>
                <a:spcPts val="0"/>
              </a:spcBef>
              <a:spcAft>
                <a:spcPts val="0"/>
              </a:spcAft>
              <a:buNone/>
            </a:pPr>
            <a:endParaRPr/>
          </a:p>
        </p:txBody>
      </p:sp>
      <p:sp>
        <p:nvSpPr>
          <p:cNvPr id="245" name="Google Shape;245;g4b2c9ae043_0_287:notes"/>
          <p:cNvSpPr txBox="1">
            <a:spLocks noGrp="1"/>
          </p:cNvSpPr>
          <p:nvPr>
            <p:ph type="sldNum" idx="12"/>
          </p:nvPr>
        </p:nvSpPr>
        <p:spPr>
          <a:xfrm>
            <a:off x="3936577" y="8795069"/>
            <a:ext cx="3010200" cy="4632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chemeClr val="dk1"/>
              </a:buClr>
              <a:buSzPts val="300"/>
              <a:buFont typeface="Arial"/>
              <a:buNone/>
            </a:pPr>
            <a:fld id="{00000000-1234-1234-1234-123412341234}" type="slidenum">
              <a:rPr lang="en-US"/>
              <a:t>24</a:t>
            </a:fld>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8"/>
        <p:cNvGrpSpPr/>
        <p:nvPr/>
      </p:nvGrpSpPr>
      <p:grpSpPr>
        <a:xfrm>
          <a:off x="0" y="0"/>
          <a:ext cx="0" cy="0"/>
          <a:chOff x="0" y="0"/>
          <a:chExt cx="0" cy="0"/>
        </a:xfrm>
      </p:grpSpPr>
      <p:sp>
        <p:nvSpPr>
          <p:cNvPr id="249" name="Google Shape;249;g4cc4d6bf14_0_0:notes"/>
          <p:cNvSpPr>
            <a:spLocks noGrp="1" noRot="1" noChangeAspect="1"/>
          </p:cNvSpPr>
          <p:nvPr>
            <p:ph type="sldImg" idx="2"/>
          </p:nvPr>
        </p:nvSpPr>
        <p:spPr>
          <a:xfrm>
            <a:off x="387350" y="693738"/>
            <a:ext cx="6172200" cy="3471862"/>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50" name="Google Shape;250;g4cc4d6bf14_0_0:notes"/>
          <p:cNvSpPr txBox="1">
            <a:spLocks noGrp="1"/>
          </p:cNvSpPr>
          <p:nvPr>
            <p:ph type="body" idx="1"/>
          </p:nvPr>
        </p:nvSpPr>
        <p:spPr>
          <a:xfrm>
            <a:off x="925512" y="4398962"/>
            <a:ext cx="5095800" cy="41655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51" name="Google Shape;251;g4cc4d6bf14_0_0:notes"/>
          <p:cNvSpPr txBox="1">
            <a:spLocks noGrp="1"/>
          </p:cNvSpPr>
          <p:nvPr>
            <p:ph type="sldNum" idx="12"/>
          </p:nvPr>
        </p:nvSpPr>
        <p:spPr>
          <a:xfrm>
            <a:off x="3937000" y="8794750"/>
            <a:ext cx="3009900" cy="4635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300"/>
              <a:buFont typeface="Times"/>
              <a:buNone/>
            </a:pPr>
            <a:fld id="{00000000-1234-1234-1234-123412341234}" type="slidenum">
              <a:rPr lang="en-US"/>
              <a:t>25</a:t>
            </a:fld>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2"/>
        <p:cNvGrpSpPr/>
        <p:nvPr/>
      </p:nvGrpSpPr>
      <p:grpSpPr>
        <a:xfrm>
          <a:off x="0" y="0"/>
          <a:ext cx="0" cy="0"/>
          <a:chOff x="0" y="0"/>
          <a:chExt cx="0" cy="0"/>
        </a:xfrm>
      </p:grpSpPr>
      <p:sp>
        <p:nvSpPr>
          <p:cNvPr id="273" name="Google Shape;273;g32add8d705_0_40:notes"/>
          <p:cNvSpPr>
            <a:spLocks noGrp="1" noRot="1" noChangeAspect="1"/>
          </p:cNvSpPr>
          <p:nvPr>
            <p:ph type="sldImg" idx="2"/>
          </p:nvPr>
        </p:nvSpPr>
        <p:spPr>
          <a:xfrm>
            <a:off x="387350" y="693738"/>
            <a:ext cx="6172200" cy="3471862"/>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74" name="Google Shape;274;g32add8d705_0_40:notes"/>
          <p:cNvSpPr txBox="1">
            <a:spLocks noGrp="1"/>
          </p:cNvSpPr>
          <p:nvPr>
            <p:ph type="body" idx="1"/>
          </p:nvPr>
        </p:nvSpPr>
        <p:spPr>
          <a:xfrm>
            <a:off x="925512" y="4398962"/>
            <a:ext cx="5095800" cy="41655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75" name="Google Shape;275;g32add8d705_0_40:notes"/>
          <p:cNvSpPr txBox="1">
            <a:spLocks noGrp="1"/>
          </p:cNvSpPr>
          <p:nvPr>
            <p:ph type="sldNum" idx="12"/>
          </p:nvPr>
        </p:nvSpPr>
        <p:spPr>
          <a:xfrm>
            <a:off x="3937000" y="8794750"/>
            <a:ext cx="3009900" cy="4635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300"/>
              <a:buFont typeface="Times"/>
              <a:buNone/>
            </a:pPr>
            <a:fld id="{00000000-1234-1234-1234-123412341234}" type="slidenum">
              <a:rPr lang="en-US"/>
              <a:t>28</a:t>
            </a:fld>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7"/>
        <p:cNvGrpSpPr/>
        <p:nvPr/>
      </p:nvGrpSpPr>
      <p:grpSpPr>
        <a:xfrm>
          <a:off x="0" y="0"/>
          <a:ext cx="0" cy="0"/>
          <a:chOff x="0" y="0"/>
          <a:chExt cx="0" cy="0"/>
        </a:xfrm>
      </p:grpSpPr>
      <p:sp>
        <p:nvSpPr>
          <p:cNvPr id="288" name="Google Shape;288;p19:notes"/>
          <p:cNvSpPr txBox="1">
            <a:spLocks noGrp="1"/>
          </p:cNvSpPr>
          <p:nvPr>
            <p:ph type="body" idx="1"/>
          </p:nvPr>
        </p:nvSpPr>
        <p:spPr>
          <a:xfrm>
            <a:off x="925512" y="4398962"/>
            <a:ext cx="5095874" cy="4165600"/>
          </a:xfrm>
          <a:prstGeom prst="rect">
            <a:avLst/>
          </a:prstGeom>
          <a:noFill/>
          <a:ln>
            <a:noFill/>
          </a:ln>
        </p:spPr>
        <p:txBody>
          <a:bodyPr spcFirstLastPara="1" wrap="square" lIns="91425" tIns="91425" rIns="91425" bIns="91425" anchor="t" anchorCtr="0">
            <a:noAutofit/>
          </a:bodyPr>
          <a:lstStyle/>
          <a:p>
            <a:pPr marL="0" marR="0" lvl="0" indent="0" algn="l" rtl="0">
              <a:spcBef>
                <a:spcPts val="0"/>
              </a:spcBef>
              <a:spcAft>
                <a:spcPts val="0"/>
              </a:spcAft>
              <a:buClr>
                <a:schemeClr val="dk1"/>
              </a:buClr>
              <a:buSzPts val="1800"/>
              <a:buFont typeface="Arial"/>
              <a:buNone/>
            </a:pPr>
            <a:endParaRPr sz="1800" b="0" i="0" u="none" strike="noStrike" cap="none">
              <a:solidFill>
                <a:schemeClr val="dk1"/>
              </a:solidFill>
              <a:latin typeface="Arial"/>
              <a:ea typeface="Arial"/>
              <a:cs typeface="Arial"/>
              <a:sym typeface="Arial"/>
            </a:endParaRPr>
          </a:p>
        </p:txBody>
      </p:sp>
      <p:sp>
        <p:nvSpPr>
          <p:cNvPr id="289" name="Google Shape;289;p19:notes"/>
          <p:cNvSpPr>
            <a:spLocks noGrp="1" noRot="1" noChangeAspect="1"/>
          </p:cNvSpPr>
          <p:nvPr>
            <p:ph type="sldImg" idx="2"/>
          </p:nvPr>
        </p:nvSpPr>
        <p:spPr>
          <a:xfrm>
            <a:off x="387350" y="693738"/>
            <a:ext cx="6172200" cy="3471862"/>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
            <a:headEnd type="none" w="sm" len="sm"/>
            <a:tailEnd type="none" w="sm" len="sm"/>
          </a:ln>
        </p:spPr>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2"/>
        <p:cNvGrpSpPr/>
        <p:nvPr/>
      </p:nvGrpSpPr>
      <p:grpSpPr>
        <a:xfrm>
          <a:off x="0" y="0"/>
          <a:ext cx="0" cy="0"/>
          <a:chOff x="0" y="0"/>
          <a:chExt cx="0" cy="0"/>
        </a:xfrm>
      </p:grpSpPr>
      <p:sp>
        <p:nvSpPr>
          <p:cNvPr id="303" name="Google Shape;303;gb928b54b45_0_1140:notes"/>
          <p:cNvSpPr>
            <a:spLocks noGrp="1" noRot="1" noChangeAspect="1"/>
          </p:cNvSpPr>
          <p:nvPr>
            <p:ph type="sldImg" idx="2"/>
          </p:nvPr>
        </p:nvSpPr>
        <p:spPr>
          <a:xfrm>
            <a:off x="387350" y="693738"/>
            <a:ext cx="6172200" cy="3471862"/>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04" name="Google Shape;304;gb928b54b45_0_1140:notes"/>
          <p:cNvSpPr txBox="1">
            <a:spLocks noGrp="1"/>
          </p:cNvSpPr>
          <p:nvPr>
            <p:ph type="body" idx="1"/>
          </p:nvPr>
        </p:nvSpPr>
        <p:spPr>
          <a:xfrm>
            <a:off x="925512" y="4398962"/>
            <a:ext cx="5095800" cy="41655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05" name="Google Shape;305;gb928b54b45_0_1140:notes"/>
          <p:cNvSpPr txBox="1">
            <a:spLocks noGrp="1"/>
          </p:cNvSpPr>
          <p:nvPr>
            <p:ph type="sldNum" idx="12"/>
          </p:nvPr>
        </p:nvSpPr>
        <p:spPr>
          <a:xfrm>
            <a:off x="3937000" y="8794750"/>
            <a:ext cx="3009900" cy="4635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300"/>
              <a:buFont typeface="Times"/>
              <a:buNone/>
            </a:pPr>
            <a:fld id="{00000000-1234-1234-1234-123412341234}" type="slidenum">
              <a:rPr lang="en-US"/>
              <a:t>31</a:t>
            </a:fld>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2"/>
        <p:cNvGrpSpPr/>
        <p:nvPr/>
      </p:nvGrpSpPr>
      <p:grpSpPr>
        <a:xfrm>
          <a:off x="0" y="0"/>
          <a:ext cx="0" cy="0"/>
          <a:chOff x="0" y="0"/>
          <a:chExt cx="0" cy="0"/>
        </a:xfrm>
      </p:grpSpPr>
      <p:sp>
        <p:nvSpPr>
          <p:cNvPr id="313" name="Google Shape;313;p31:notes"/>
          <p:cNvSpPr txBox="1">
            <a:spLocks noGrp="1"/>
          </p:cNvSpPr>
          <p:nvPr>
            <p:ph type="body" idx="1"/>
          </p:nvPr>
        </p:nvSpPr>
        <p:spPr>
          <a:xfrm>
            <a:off x="925512" y="4398962"/>
            <a:ext cx="5095874" cy="4165600"/>
          </a:xfrm>
          <a:prstGeom prst="rect">
            <a:avLst/>
          </a:prstGeom>
          <a:noFill/>
          <a:ln>
            <a:noFill/>
          </a:ln>
        </p:spPr>
        <p:txBody>
          <a:bodyPr spcFirstLastPara="1" wrap="square" lIns="91425" tIns="91425" rIns="91425" bIns="91425" anchor="t" anchorCtr="0">
            <a:noAutofit/>
          </a:bodyPr>
          <a:lstStyle/>
          <a:p>
            <a:pPr marL="0" marR="0" lvl="0" indent="0" algn="l" rtl="0">
              <a:spcBef>
                <a:spcPts val="0"/>
              </a:spcBef>
              <a:spcAft>
                <a:spcPts val="0"/>
              </a:spcAft>
              <a:buClr>
                <a:schemeClr val="dk1"/>
              </a:buClr>
              <a:buSzPts val="1800"/>
              <a:buFont typeface="Arial"/>
              <a:buNone/>
            </a:pPr>
            <a:endParaRPr sz="1800" b="0" i="0" u="none" strike="noStrike" cap="none">
              <a:solidFill>
                <a:schemeClr val="dk1"/>
              </a:solidFill>
              <a:latin typeface="Arial"/>
              <a:ea typeface="Arial"/>
              <a:cs typeface="Arial"/>
              <a:sym typeface="Arial"/>
            </a:endParaRPr>
          </a:p>
        </p:txBody>
      </p:sp>
      <p:sp>
        <p:nvSpPr>
          <p:cNvPr id="314" name="Google Shape;314;p31:notes"/>
          <p:cNvSpPr>
            <a:spLocks noGrp="1" noRot="1" noChangeAspect="1"/>
          </p:cNvSpPr>
          <p:nvPr>
            <p:ph type="sldImg" idx="2"/>
          </p:nvPr>
        </p:nvSpPr>
        <p:spPr>
          <a:xfrm>
            <a:off x="387350" y="693738"/>
            <a:ext cx="6172200" cy="3471862"/>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
            <a:headEnd type="none" w="sm" len="sm"/>
            <a:tailEnd type="none" w="sm" len="sm"/>
          </a:ln>
        </p:spPr>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8"/>
        <p:cNvGrpSpPr/>
        <p:nvPr/>
      </p:nvGrpSpPr>
      <p:grpSpPr>
        <a:xfrm>
          <a:off x="0" y="0"/>
          <a:ext cx="0" cy="0"/>
          <a:chOff x="0" y="0"/>
          <a:chExt cx="0" cy="0"/>
        </a:xfrm>
      </p:grpSpPr>
      <p:sp>
        <p:nvSpPr>
          <p:cNvPr id="319" name="Google Shape;319;gb928b54b45_0_1285:notes"/>
          <p:cNvSpPr>
            <a:spLocks noGrp="1" noRot="1" noChangeAspect="1"/>
          </p:cNvSpPr>
          <p:nvPr>
            <p:ph type="sldImg" idx="2"/>
          </p:nvPr>
        </p:nvSpPr>
        <p:spPr>
          <a:xfrm>
            <a:off x="387350" y="693738"/>
            <a:ext cx="6172200" cy="3471862"/>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20" name="Google Shape;320;gb928b54b45_0_1285:notes"/>
          <p:cNvSpPr txBox="1">
            <a:spLocks noGrp="1"/>
          </p:cNvSpPr>
          <p:nvPr>
            <p:ph type="body" idx="1"/>
          </p:nvPr>
        </p:nvSpPr>
        <p:spPr>
          <a:xfrm>
            <a:off x="925512" y="4398962"/>
            <a:ext cx="5095800" cy="41655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21" name="Google Shape;321;gb928b54b45_0_1285:notes"/>
          <p:cNvSpPr txBox="1">
            <a:spLocks noGrp="1"/>
          </p:cNvSpPr>
          <p:nvPr>
            <p:ph type="sldNum" idx="12"/>
          </p:nvPr>
        </p:nvSpPr>
        <p:spPr>
          <a:xfrm>
            <a:off x="3937000" y="8794750"/>
            <a:ext cx="3009900" cy="4635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300"/>
              <a:buFont typeface="Times"/>
              <a:buNone/>
            </a:pPr>
            <a:fld id="{00000000-1234-1234-1234-123412341234}" type="slidenum">
              <a:rPr lang="en-US"/>
              <a:t>37</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C0F28B-45E3-4585-87E3-73838692A70B}"/>
              </a:ext>
            </a:extLst>
          </p:cNvPr>
          <p:cNvSpPr>
            <a:spLocks noGrp="1"/>
          </p:cNvSpPr>
          <p:nvPr>
            <p:ph type="ctrTitle"/>
          </p:nvPr>
        </p:nvSpPr>
        <p:spPr>
          <a:xfrm>
            <a:off x="457200" y="668049"/>
            <a:ext cx="7626795" cy="2841914"/>
          </a:xfrm>
        </p:spPr>
        <p:txBody>
          <a:bodyPr anchor="b">
            <a:normAutofit/>
          </a:bodyPr>
          <a:lstStyle>
            <a:lvl1pPr algn="l">
              <a:defRPr sz="5400"/>
            </a:lvl1pPr>
          </a:lstStyle>
          <a:p>
            <a:r>
              <a:rPr lang="en-US"/>
              <a:t>Click to edit Master title style</a:t>
            </a:r>
          </a:p>
        </p:txBody>
      </p:sp>
      <p:sp>
        <p:nvSpPr>
          <p:cNvPr id="3" name="Subtitle 2">
            <a:extLst>
              <a:ext uri="{FF2B5EF4-FFF2-40B4-BE49-F238E27FC236}">
                <a16:creationId xmlns:a16="http://schemas.microsoft.com/office/drawing/2014/main" id="{A4F755B0-E17A-4B52-A99D-C35BB18BB2D0}"/>
              </a:ext>
            </a:extLst>
          </p:cNvPr>
          <p:cNvSpPr>
            <a:spLocks noGrp="1"/>
          </p:cNvSpPr>
          <p:nvPr>
            <p:ph type="subTitle" idx="1"/>
          </p:nvPr>
        </p:nvSpPr>
        <p:spPr>
          <a:xfrm>
            <a:off x="457200" y="3602038"/>
            <a:ext cx="7626795" cy="2501728"/>
          </a:xfrm>
        </p:spPr>
        <p:txBody>
          <a:bodyPr/>
          <a:lstStyle>
            <a:lvl1pPr marL="0" indent="0" algn="l">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58390C28-805B-4DA6-A10E-651C0FD01716}"/>
              </a:ext>
            </a:extLst>
          </p:cNvPr>
          <p:cNvSpPr>
            <a:spLocks noGrp="1"/>
          </p:cNvSpPr>
          <p:nvPr>
            <p:ph type="dt" sz="half" idx="10"/>
          </p:nvPr>
        </p:nvSpPr>
        <p:spPr/>
        <p:txBody>
          <a:bodyPr/>
          <a:lstStyle/>
          <a:p>
            <a:fld id="{D208048B-57AF-4F53-BC84-8E0A1033FBEC}" type="datetimeFigureOut">
              <a:rPr lang="en-US" smtClean="0"/>
              <a:t>3/12/2026</a:t>
            </a:fld>
            <a:endParaRPr lang="en-US"/>
          </a:p>
        </p:txBody>
      </p:sp>
      <p:sp>
        <p:nvSpPr>
          <p:cNvPr id="5" name="Footer Placeholder 4">
            <a:extLst>
              <a:ext uri="{FF2B5EF4-FFF2-40B4-BE49-F238E27FC236}">
                <a16:creationId xmlns:a16="http://schemas.microsoft.com/office/drawing/2014/main" id="{0D5EBBA9-C52F-4628-AE0D-DCD1772F916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C5BAC57-F8E1-4B54-A111-CB53B32031AB}"/>
              </a:ext>
            </a:extLst>
          </p:cNvPr>
          <p:cNvSpPr>
            <a:spLocks noGrp="1"/>
          </p:cNvSpPr>
          <p:nvPr>
            <p:ph type="sldNum" sz="quarter" idx="12"/>
          </p:nvPr>
        </p:nvSpPr>
        <p:spPr/>
        <p:txBody>
          <a:bodyPr/>
          <a:lstStyle/>
          <a:p>
            <a:fld id="{BD8A8A1B-4E1E-43EF-8A39-7D4A3879B941}" type="slidenum">
              <a:rPr lang="en-US" smtClean="0"/>
              <a:t>‹#›</a:t>
            </a:fld>
            <a:endParaRPr lang="en-US"/>
          </a:p>
        </p:txBody>
      </p:sp>
    </p:spTree>
    <p:extLst>
      <p:ext uri="{BB962C8B-B14F-4D97-AF65-F5344CB8AC3E}">
        <p14:creationId xmlns:p14="http://schemas.microsoft.com/office/powerpoint/2010/main" val="275064698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EA2C84-1247-4534-81D1-136C3E1EBB0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048D490-CEA6-4844-A537-F749658D3774}"/>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1DAEFC9-887F-4E73-9938-6032D52864AA}"/>
              </a:ext>
            </a:extLst>
          </p:cNvPr>
          <p:cNvSpPr>
            <a:spLocks noGrp="1"/>
          </p:cNvSpPr>
          <p:nvPr>
            <p:ph type="dt" sz="half" idx="10"/>
          </p:nvPr>
        </p:nvSpPr>
        <p:spPr/>
        <p:txBody>
          <a:bodyPr/>
          <a:lstStyle/>
          <a:p>
            <a:fld id="{D208048B-57AF-4F53-BC84-8E0A1033FBEC}" type="datetimeFigureOut">
              <a:rPr lang="en-US" smtClean="0"/>
              <a:t>3/12/2026</a:t>
            </a:fld>
            <a:endParaRPr lang="en-US"/>
          </a:p>
        </p:txBody>
      </p:sp>
      <p:sp>
        <p:nvSpPr>
          <p:cNvPr id="5" name="Footer Placeholder 4">
            <a:extLst>
              <a:ext uri="{FF2B5EF4-FFF2-40B4-BE49-F238E27FC236}">
                <a16:creationId xmlns:a16="http://schemas.microsoft.com/office/drawing/2014/main" id="{ABFCF0CF-134A-404E-A177-9FAAA039F86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6A1B0DC-2D2C-408B-A577-904A2385C0AA}"/>
              </a:ext>
            </a:extLst>
          </p:cNvPr>
          <p:cNvSpPr>
            <a:spLocks noGrp="1"/>
          </p:cNvSpPr>
          <p:nvPr>
            <p:ph type="sldNum" sz="quarter" idx="12"/>
          </p:nvPr>
        </p:nvSpPr>
        <p:spPr/>
        <p:txBody>
          <a:bodyPr/>
          <a:lstStyle/>
          <a:p>
            <a:fld id="{BD8A8A1B-4E1E-43EF-8A39-7D4A3879B941}" type="slidenum">
              <a:rPr lang="en-US" smtClean="0"/>
              <a:t>‹#›</a:t>
            </a:fld>
            <a:endParaRPr lang="en-US"/>
          </a:p>
        </p:txBody>
      </p:sp>
    </p:spTree>
    <p:extLst>
      <p:ext uri="{BB962C8B-B14F-4D97-AF65-F5344CB8AC3E}">
        <p14:creationId xmlns:p14="http://schemas.microsoft.com/office/powerpoint/2010/main" val="328005199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B55431-EF88-4771-9699-27EF70A55112}"/>
              </a:ext>
            </a:extLst>
          </p:cNvPr>
          <p:cNvSpPr>
            <a:spLocks noGrp="1"/>
          </p:cNvSpPr>
          <p:nvPr>
            <p:ph type="title"/>
          </p:nvPr>
        </p:nvSpPr>
        <p:spPr>
          <a:xfrm>
            <a:off x="457200" y="668050"/>
            <a:ext cx="7673389" cy="3816588"/>
          </a:xfrm>
        </p:spPr>
        <p:txBody>
          <a:bodyPr anchor="b">
            <a:normAutofit/>
          </a:bodyPr>
          <a:lstStyle>
            <a:lvl1pPr>
              <a:defRPr sz="5400"/>
            </a:lvl1pPr>
          </a:lstStyle>
          <a:p>
            <a:r>
              <a:rPr lang="en-US"/>
              <a:t>Click to edit Master title style</a:t>
            </a:r>
          </a:p>
        </p:txBody>
      </p:sp>
      <p:sp>
        <p:nvSpPr>
          <p:cNvPr id="3" name="Text Placeholder 2">
            <a:extLst>
              <a:ext uri="{FF2B5EF4-FFF2-40B4-BE49-F238E27FC236}">
                <a16:creationId xmlns:a16="http://schemas.microsoft.com/office/drawing/2014/main" id="{EDAF57C3-A928-4093-B3FC-ECC2194AE9E9}"/>
              </a:ext>
            </a:extLst>
          </p:cNvPr>
          <p:cNvSpPr>
            <a:spLocks noGrp="1"/>
          </p:cNvSpPr>
          <p:nvPr>
            <p:ph type="body" idx="1"/>
          </p:nvPr>
        </p:nvSpPr>
        <p:spPr>
          <a:xfrm>
            <a:off x="457200" y="4589463"/>
            <a:ext cx="7673389"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E7BFD625-A893-46D3-A518-9E969CB4FE54}"/>
              </a:ext>
            </a:extLst>
          </p:cNvPr>
          <p:cNvSpPr>
            <a:spLocks noGrp="1"/>
          </p:cNvSpPr>
          <p:nvPr>
            <p:ph type="dt" sz="half" idx="10"/>
          </p:nvPr>
        </p:nvSpPr>
        <p:spPr/>
        <p:txBody>
          <a:bodyPr/>
          <a:lstStyle/>
          <a:p>
            <a:fld id="{D208048B-57AF-4F53-BC84-8E0A1033FBEC}" type="datetimeFigureOut">
              <a:rPr lang="en-US" smtClean="0"/>
              <a:t>3/12/2026</a:t>
            </a:fld>
            <a:endParaRPr lang="en-US"/>
          </a:p>
        </p:txBody>
      </p:sp>
      <p:sp>
        <p:nvSpPr>
          <p:cNvPr id="5" name="Footer Placeholder 4">
            <a:extLst>
              <a:ext uri="{FF2B5EF4-FFF2-40B4-BE49-F238E27FC236}">
                <a16:creationId xmlns:a16="http://schemas.microsoft.com/office/drawing/2014/main" id="{FFCAD37A-B380-4B65-9FB9-3FB914120E0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BE773B6-CD13-4451-9BF3-C4102BA5E899}"/>
              </a:ext>
            </a:extLst>
          </p:cNvPr>
          <p:cNvSpPr>
            <a:spLocks noGrp="1"/>
          </p:cNvSpPr>
          <p:nvPr>
            <p:ph type="sldNum" sz="quarter" idx="12"/>
          </p:nvPr>
        </p:nvSpPr>
        <p:spPr/>
        <p:txBody>
          <a:bodyPr/>
          <a:lstStyle/>
          <a:p>
            <a:fld id="{BD8A8A1B-4E1E-43EF-8A39-7D4A3879B941}" type="slidenum">
              <a:rPr lang="en-US" smtClean="0"/>
              <a:t>‹#›</a:t>
            </a:fld>
            <a:endParaRPr lang="en-US"/>
          </a:p>
        </p:txBody>
      </p:sp>
    </p:spTree>
    <p:extLst>
      <p:ext uri="{BB962C8B-B14F-4D97-AF65-F5344CB8AC3E}">
        <p14:creationId xmlns:p14="http://schemas.microsoft.com/office/powerpoint/2010/main" val="87222867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0C1FBD0A-9F7B-4EBB-9982-B55F5F9806C4}"/>
              </a:ext>
              <a:ext uri="{C183D7F6-B498-43B3-948B-1728B52AA6E4}">
                <adec:decorative xmlns:adec="http://schemas.microsoft.com/office/drawing/2017/decorative" val="1"/>
              </a:ext>
            </a:extLst>
          </p:cNvPr>
          <p:cNvSpPr/>
          <p:nvPr/>
        </p:nvSpPr>
        <p:spPr>
          <a:xfrm>
            <a:off x="0" y="0"/>
            <a:ext cx="12188952" cy="6858000"/>
          </a:xfrm>
          <a:prstGeom prst="rect">
            <a:avLst/>
          </a:prstGeom>
          <a:ln w="9525" cap="flat">
            <a:noFill/>
            <a:prstDash val="solid"/>
            <a:miter/>
          </a:ln>
        </p:spPr>
        <p:txBody>
          <a:bodyPr rtlCol="0" anchor="ctr"/>
          <a:lstStyle/>
          <a:p>
            <a:endParaRPr lang="en-US">
              <a:solidFill>
                <a:schemeClr val="tx1"/>
              </a:solidFill>
            </a:endParaRPr>
          </a:p>
        </p:txBody>
      </p:sp>
      <p:sp>
        <p:nvSpPr>
          <p:cNvPr id="11" name="Color Fill">
            <a:extLst>
              <a:ext uri="{FF2B5EF4-FFF2-40B4-BE49-F238E27FC236}">
                <a16:creationId xmlns:a16="http://schemas.microsoft.com/office/drawing/2014/main" id="{88CFF0B8-0BA9-4DD9-B7B2-0655DC8419A8}"/>
              </a:ext>
              <a:ext uri="{C183D7F6-B498-43B3-948B-1728B52AA6E4}">
                <adec:decorative xmlns:adec="http://schemas.microsoft.com/office/drawing/2017/decorative" val="1"/>
              </a:ext>
            </a:extLst>
          </p:cNvPr>
          <p:cNvSpPr/>
          <p:nvPr/>
        </p:nvSpPr>
        <p:spPr>
          <a:xfrm>
            <a:off x="0" y="0"/>
            <a:ext cx="12188952" cy="6858000"/>
          </a:xfrm>
          <a:prstGeom prst="rect">
            <a:avLst/>
          </a:prstGeom>
          <a:solidFill>
            <a:schemeClr val="bg2">
              <a:lumMod val="75000"/>
              <a:lumOff val="25000"/>
              <a:alpha val="40000"/>
            </a:schemeClr>
          </a:solidFill>
          <a:ln w="9525" cap="flat">
            <a:noFill/>
            <a:prstDash val="solid"/>
            <a:miter/>
          </a:ln>
        </p:spPr>
        <p:txBody>
          <a:bodyPr rtlCol="0" anchor="ctr"/>
          <a:lstStyle/>
          <a:p>
            <a:endParaRPr lang="en-US">
              <a:solidFill>
                <a:schemeClr val="bg2">
                  <a:lumMod val="75000"/>
                  <a:lumOff val="25000"/>
                </a:schemeClr>
              </a:solidFill>
            </a:endParaRPr>
          </a:p>
        </p:txBody>
      </p:sp>
      <p:grpSp>
        <p:nvGrpSpPr>
          <p:cNvPr id="14" name="Group 13">
            <a:extLst>
              <a:ext uri="{FF2B5EF4-FFF2-40B4-BE49-F238E27FC236}">
                <a16:creationId xmlns:a16="http://schemas.microsoft.com/office/drawing/2014/main" id="{C77B910E-9B87-4291-987B-6883212CBAEC}"/>
              </a:ext>
              <a:ext uri="{C183D7F6-B498-43B3-948B-1728B52AA6E4}">
                <adec:decorative xmlns:adec="http://schemas.microsoft.com/office/drawing/2017/decorative" val="1"/>
              </a:ext>
            </a:extLst>
          </p:cNvPr>
          <p:cNvGrpSpPr/>
          <p:nvPr/>
        </p:nvGrpSpPr>
        <p:grpSpPr>
          <a:xfrm>
            <a:off x="11151383" y="2767655"/>
            <a:ext cx="1040617" cy="2833045"/>
            <a:chOff x="11151383" y="2767655"/>
            <a:chExt cx="1040617" cy="2833045"/>
          </a:xfrm>
        </p:grpSpPr>
        <p:sp>
          <p:nvSpPr>
            <p:cNvPr id="15" name="Oval 14">
              <a:extLst>
                <a:ext uri="{FF2B5EF4-FFF2-40B4-BE49-F238E27FC236}">
                  <a16:creationId xmlns:a16="http://schemas.microsoft.com/office/drawing/2014/main" id="{05596CF7-55B3-409D-A36C-F5BE9D625628}"/>
                </a:ext>
              </a:extLst>
            </p:cNvPr>
            <p:cNvSpPr/>
            <p:nvPr/>
          </p:nvSpPr>
          <p:spPr>
            <a:xfrm>
              <a:off x="11783194" y="2943021"/>
              <a:ext cx="246527" cy="246527"/>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17" name="Freeform: Shape 16">
              <a:extLst>
                <a:ext uri="{FF2B5EF4-FFF2-40B4-BE49-F238E27FC236}">
                  <a16:creationId xmlns:a16="http://schemas.microsoft.com/office/drawing/2014/main" id="{92245D23-45D8-474C-8A38-633E99962676}"/>
                </a:ext>
              </a:extLst>
            </p:cNvPr>
            <p:cNvSpPr/>
            <p:nvPr/>
          </p:nvSpPr>
          <p:spPr>
            <a:xfrm flipV="1">
              <a:off x="11151383" y="4336822"/>
              <a:ext cx="1040617" cy="1263878"/>
            </a:xfrm>
            <a:custGeom>
              <a:avLst/>
              <a:gdLst>
                <a:gd name="connsiteX0" fmla="*/ 1087069 w 1119832"/>
                <a:gd name="connsiteY0" fmla="*/ 1138 h 1360088"/>
                <a:gd name="connsiteX1" fmla="*/ 1119832 w 1119832"/>
                <a:gd name="connsiteY1" fmla="*/ 3278 h 1360088"/>
                <a:gd name="connsiteX2" fmla="*/ 1119832 w 1119832"/>
                <a:gd name="connsiteY2" fmla="*/ 1097964 h 1360088"/>
                <a:gd name="connsiteX3" fmla="*/ 1109686 w 1119832"/>
                <a:gd name="connsiteY3" fmla="*/ 1109686 h 1360088"/>
                <a:gd name="connsiteX4" fmla="*/ 25249 w 1119832"/>
                <a:gd name="connsiteY4" fmla="*/ 1334840 h 1360088"/>
                <a:gd name="connsiteX5" fmla="*/ 250404 w 1119832"/>
                <a:gd name="connsiteY5" fmla="*/ 250404 h 1360088"/>
                <a:gd name="connsiteX6" fmla="*/ 1087069 w 1119832"/>
                <a:gd name="connsiteY6" fmla="*/ 1138 h 13600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19832" h="1360088">
                  <a:moveTo>
                    <a:pt x="1087069" y="1138"/>
                  </a:moveTo>
                  <a:lnTo>
                    <a:pt x="1119832" y="3278"/>
                  </a:lnTo>
                  <a:lnTo>
                    <a:pt x="1119832" y="1097964"/>
                  </a:lnTo>
                  <a:lnTo>
                    <a:pt x="1109686" y="1109686"/>
                  </a:lnTo>
                  <a:cubicBezTo>
                    <a:pt x="748058" y="1471314"/>
                    <a:pt x="25249" y="1334840"/>
                    <a:pt x="25249" y="1334840"/>
                  </a:cubicBezTo>
                  <a:cubicBezTo>
                    <a:pt x="25249" y="1334840"/>
                    <a:pt x="-111224" y="612032"/>
                    <a:pt x="250404" y="250404"/>
                  </a:cubicBezTo>
                  <a:cubicBezTo>
                    <a:pt x="476422" y="24386"/>
                    <a:pt x="843525" y="-7060"/>
                    <a:pt x="1087069" y="1138"/>
                  </a:cubicBezTo>
                  <a:close/>
                </a:path>
              </a:pathLst>
            </a:custGeom>
            <a:pattFill prst="pct5">
              <a:fgClr>
                <a:schemeClr val="accent4">
                  <a:lumMod val="60000"/>
                  <a:lumOff val="40000"/>
                </a:schemeClr>
              </a:fgClr>
              <a:bgClr>
                <a:schemeClr val="accent1">
                  <a:lumMod val="75000"/>
                </a:schemeClr>
              </a:bgClr>
            </a:pattFill>
            <a:ln w="9525"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endParaRPr lang="en-US"/>
            </a:p>
          </p:txBody>
        </p:sp>
        <p:sp>
          <p:nvSpPr>
            <p:cNvPr id="18" name="Freeform: Shape 17">
              <a:extLst>
                <a:ext uri="{FF2B5EF4-FFF2-40B4-BE49-F238E27FC236}">
                  <a16:creationId xmlns:a16="http://schemas.microsoft.com/office/drawing/2014/main" id="{918A8D14-28CA-4095-B2FA-E48B3150AD1B}"/>
                </a:ext>
                <a:ext uri="{C183D7F6-B498-43B3-948B-1728B52AA6E4}">
                  <adec:decorative xmlns:adec="http://schemas.microsoft.com/office/drawing/2017/decorative" val="1"/>
                </a:ext>
              </a:extLst>
            </p:cNvPr>
            <p:cNvSpPr/>
            <p:nvPr/>
          </p:nvSpPr>
          <p:spPr>
            <a:xfrm>
              <a:off x="11638492" y="2767655"/>
              <a:ext cx="553508" cy="1567713"/>
            </a:xfrm>
            <a:custGeom>
              <a:avLst/>
              <a:gdLst>
                <a:gd name="connsiteX0" fmla="*/ 612019 w 612019"/>
                <a:gd name="connsiteY0" fmla="*/ 0 h 1733435"/>
                <a:gd name="connsiteX1" fmla="*/ 612019 w 612019"/>
                <a:gd name="connsiteY1" fmla="*/ 1733435 h 1733435"/>
                <a:gd name="connsiteX2" fmla="*/ 180103 w 612019"/>
                <a:gd name="connsiteY2" fmla="*/ 1301519 h 1733435"/>
                <a:gd name="connsiteX3" fmla="*/ 180103 w 612019"/>
                <a:gd name="connsiteY3" fmla="*/ 431916 h 1733435"/>
              </a:gdLst>
              <a:ahLst/>
              <a:cxnLst>
                <a:cxn ang="0">
                  <a:pos x="connsiteX0" y="connsiteY0"/>
                </a:cxn>
                <a:cxn ang="0">
                  <a:pos x="connsiteX1" y="connsiteY1"/>
                </a:cxn>
                <a:cxn ang="0">
                  <a:pos x="connsiteX2" y="connsiteY2"/>
                </a:cxn>
                <a:cxn ang="0">
                  <a:pos x="connsiteX3" y="connsiteY3"/>
                </a:cxn>
              </a:cxnLst>
              <a:rect l="l" t="t" r="r" b="b"/>
              <a:pathLst>
                <a:path w="612019" h="1733435">
                  <a:moveTo>
                    <a:pt x="612019" y="0"/>
                  </a:moveTo>
                  <a:lnTo>
                    <a:pt x="612019" y="1733435"/>
                  </a:lnTo>
                  <a:lnTo>
                    <a:pt x="180103" y="1301519"/>
                  </a:lnTo>
                  <a:cubicBezTo>
                    <a:pt x="-60034" y="1061382"/>
                    <a:pt x="-60034" y="672053"/>
                    <a:pt x="180103" y="431916"/>
                  </a:cubicBezTo>
                  <a:close/>
                </a:path>
              </a:pathLst>
            </a:custGeom>
            <a:solidFill>
              <a:schemeClr val="accent1">
                <a:lumMod val="60000"/>
                <a:lumOff val="40000"/>
                <a:alpha val="60000"/>
              </a:schemeClr>
            </a:solidFill>
            <a:ln w="9331"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endParaRPr lang="en-US"/>
            </a:p>
          </p:txBody>
        </p:sp>
      </p:grpSp>
      <p:sp>
        <p:nvSpPr>
          <p:cNvPr id="13" name="Texture">
            <a:extLst>
              <a:ext uri="{FF2B5EF4-FFF2-40B4-BE49-F238E27FC236}">
                <a16:creationId xmlns:a16="http://schemas.microsoft.com/office/drawing/2014/main" id="{1D1F176A-19F1-4537-800D-210F29EC1AC2}"/>
              </a:ext>
              <a:ext uri="{C183D7F6-B498-43B3-948B-1728B52AA6E4}">
                <adec:decorative xmlns:adec="http://schemas.microsoft.com/office/drawing/2017/decorative" val="1"/>
              </a:ext>
            </a:extLst>
          </p:cNvPr>
          <p:cNvSpPr/>
          <p:nvPr/>
        </p:nvSpPr>
        <p:spPr>
          <a:xfrm>
            <a:off x="3048" y="0"/>
            <a:ext cx="12188952" cy="6858000"/>
          </a:xfrm>
          <a:prstGeom prst="rect">
            <a:avLst/>
          </a:prstGeom>
          <a:blipFill dpi="0" rotWithShape="1">
            <a:blip r:embed="rId2">
              <a:alphaModFix amt="6000"/>
            </a:blip>
            <a:srcRect/>
            <a:tile tx="0" ty="0" sx="100000" sy="100000" flip="none" algn="tl"/>
          </a:blipFill>
          <a:ln w="9525" cap="flat">
            <a:noFill/>
            <a:prstDash val="solid"/>
            <a:miter/>
          </a:ln>
        </p:spPr>
        <p:txBody>
          <a:bodyPr rtlCol="0" anchor="ctr"/>
          <a:lstStyle/>
          <a:p>
            <a:endParaRPr lang="en-US"/>
          </a:p>
        </p:txBody>
      </p:sp>
      <p:sp>
        <p:nvSpPr>
          <p:cNvPr id="2" name="Title 1">
            <a:extLst>
              <a:ext uri="{FF2B5EF4-FFF2-40B4-BE49-F238E27FC236}">
                <a16:creationId xmlns:a16="http://schemas.microsoft.com/office/drawing/2014/main" id="{D0A04C26-6125-4D95-9FC0-50DEB9419E63}"/>
              </a:ext>
            </a:extLst>
          </p:cNvPr>
          <p:cNvSpPr>
            <a:spLocks noGrp="1"/>
          </p:cNvSpPr>
          <p:nvPr>
            <p:ph type="title"/>
          </p:nvPr>
        </p:nvSpPr>
        <p:spPr>
          <a:xfrm>
            <a:off x="457200" y="668049"/>
            <a:ext cx="10451534" cy="1591742"/>
          </a:xfrm>
        </p:spPr>
        <p:txBody>
          <a:bodyPr/>
          <a:lstStyle/>
          <a:p>
            <a:r>
              <a:rPr lang="en-US"/>
              <a:t>Click to edit Master title style</a:t>
            </a:r>
          </a:p>
        </p:txBody>
      </p:sp>
      <p:sp>
        <p:nvSpPr>
          <p:cNvPr id="3" name="Content Placeholder 2">
            <a:extLst>
              <a:ext uri="{FF2B5EF4-FFF2-40B4-BE49-F238E27FC236}">
                <a16:creationId xmlns:a16="http://schemas.microsoft.com/office/drawing/2014/main" id="{9535401A-13E5-4CED-864F-06D6EECCBCAA}"/>
              </a:ext>
            </a:extLst>
          </p:cNvPr>
          <p:cNvSpPr>
            <a:spLocks noGrp="1"/>
          </p:cNvSpPr>
          <p:nvPr>
            <p:ph sz="half" idx="1"/>
          </p:nvPr>
        </p:nvSpPr>
        <p:spPr>
          <a:xfrm>
            <a:off x="457200" y="2341329"/>
            <a:ext cx="5562600" cy="383563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AC513523-8F78-4766-91D7-03E329B6833A}"/>
              </a:ext>
            </a:extLst>
          </p:cNvPr>
          <p:cNvSpPr>
            <a:spLocks noGrp="1"/>
          </p:cNvSpPr>
          <p:nvPr>
            <p:ph sz="half" idx="2"/>
          </p:nvPr>
        </p:nvSpPr>
        <p:spPr>
          <a:xfrm>
            <a:off x="6172200" y="2341329"/>
            <a:ext cx="4736534" cy="383563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4E5B757F-BAD2-4343-BD57-FC02D0BE19EC}"/>
              </a:ext>
            </a:extLst>
          </p:cNvPr>
          <p:cNvSpPr>
            <a:spLocks noGrp="1"/>
          </p:cNvSpPr>
          <p:nvPr>
            <p:ph type="dt" sz="half" idx="10"/>
          </p:nvPr>
        </p:nvSpPr>
        <p:spPr/>
        <p:txBody>
          <a:bodyPr/>
          <a:lstStyle/>
          <a:p>
            <a:fld id="{D208048B-57AF-4F53-BC84-8E0A1033FBEC}" type="datetimeFigureOut">
              <a:rPr lang="en-US" smtClean="0"/>
              <a:t>3/12/2026</a:t>
            </a:fld>
            <a:endParaRPr lang="en-US"/>
          </a:p>
        </p:txBody>
      </p:sp>
      <p:sp>
        <p:nvSpPr>
          <p:cNvPr id="6" name="Footer Placeholder 5">
            <a:extLst>
              <a:ext uri="{FF2B5EF4-FFF2-40B4-BE49-F238E27FC236}">
                <a16:creationId xmlns:a16="http://schemas.microsoft.com/office/drawing/2014/main" id="{5A30EF3C-A61E-4F43-9C8F-BC9A6455C64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119D947-1DC8-4CE9-A031-6EEB776BD0BF}"/>
              </a:ext>
            </a:extLst>
          </p:cNvPr>
          <p:cNvSpPr>
            <a:spLocks noGrp="1"/>
          </p:cNvSpPr>
          <p:nvPr>
            <p:ph type="sldNum" sz="quarter" idx="12"/>
          </p:nvPr>
        </p:nvSpPr>
        <p:spPr/>
        <p:txBody>
          <a:bodyPr/>
          <a:lstStyle/>
          <a:p>
            <a:fld id="{BD8A8A1B-4E1E-43EF-8A39-7D4A3879B941}" type="slidenum">
              <a:rPr lang="en-US" smtClean="0"/>
              <a:t>‹#›</a:t>
            </a:fld>
            <a:endParaRPr lang="en-US"/>
          </a:p>
        </p:txBody>
      </p:sp>
    </p:spTree>
    <p:extLst>
      <p:ext uri="{BB962C8B-B14F-4D97-AF65-F5344CB8AC3E}">
        <p14:creationId xmlns:p14="http://schemas.microsoft.com/office/powerpoint/2010/main" val="16742992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C5BFA9BB-A51E-4D09-8602-5AD9010463BA}"/>
              </a:ext>
              <a:ext uri="{C183D7F6-B498-43B3-948B-1728B52AA6E4}">
                <adec:decorative xmlns:adec="http://schemas.microsoft.com/office/drawing/2017/decorative" val="1"/>
              </a:ext>
            </a:extLst>
          </p:cNvPr>
          <p:cNvSpPr/>
          <p:nvPr/>
        </p:nvSpPr>
        <p:spPr>
          <a:xfrm>
            <a:off x="0" y="0"/>
            <a:ext cx="12188952" cy="6858000"/>
          </a:xfrm>
          <a:prstGeom prst="rect">
            <a:avLst/>
          </a:prstGeom>
          <a:ln w="9525" cap="flat">
            <a:noFill/>
            <a:prstDash val="solid"/>
            <a:miter/>
          </a:ln>
        </p:spPr>
        <p:txBody>
          <a:bodyPr rtlCol="0" anchor="ctr"/>
          <a:lstStyle/>
          <a:p>
            <a:endParaRPr lang="en-US">
              <a:solidFill>
                <a:schemeClr val="tx1"/>
              </a:solidFill>
            </a:endParaRPr>
          </a:p>
        </p:txBody>
      </p:sp>
      <p:sp>
        <p:nvSpPr>
          <p:cNvPr id="13" name="Color Fill">
            <a:extLst>
              <a:ext uri="{FF2B5EF4-FFF2-40B4-BE49-F238E27FC236}">
                <a16:creationId xmlns:a16="http://schemas.microsoft.com/office/drawing/2014/main" id="{A60257A1-779B-4048-BC0D-1EA579B5B1C5}"/>
              </a:ext>
              <a:ext uri="{C183D7F6-B498-43B3-948B-1728B52AA6E4}">
                <adec:decorative xmlns:adec="http://schemas.microsoft.com/office/drawing/2017/decorative" val="1"/>
              </a:ext>
            </a:extLst>
          </p:cNvPr>
          <p:cNvSpPr/>
          <p:nvPr/>
        </p:nvSpPr>
        <p:spPr>
          <a:xfrm>
            <a:off x="0" y="0"/>
            <a:ext cx="12188952" cy="6858000"/>
          </a:xfrm>
          <a:prstGeom prst="rect">
            <a:avLst/>
          </a:prstGeom>
          <a:solidFill>
            <a:schemeClr val="bg2">
              <a:lumMod val="75000"/>
              <a:lumOff val="25000"/>
              <a:alpha val="40000"/>
            </a:schemeClr>
          </a:solidFill>
          <a:ln w="9525" cap="flat">
            <a:noFill/>
            <a:prstDash val="solid"/>
            <a:miter/>
          </a:ln>
        </p:spPr>
        <p:txBody>
          <a:bodyPr rtlCol="0" anchor="ctr"/>
          <a:lstStyle/>
          <a:p>
            <a:endParaRPr lang="en-US">
              <a:solidFill>
                <a:schemeClr val="bg2">
                  <a:lumMod val="75000"/>
                  <a:lumOff val="25000"/>
                </a:schemeClr>
              </a:solidFill>
            </a:endParaRPr>
          </a:p>
        </p:txBody>
      </p:sp>
      <p:grpSp>
        <p:nvGrpSpPr>
          <p:cNvPr id="16" name="Group 15">
            <a:extLst>
              <a:ext uri="{FF2B5EF4-FFF2-40B4-BE49-F238E27FC236}">
                <a16:creationId xmlns:a16="http://schemas.microsoft.com/office/drawing/2014/main" id="{38F4B5D0-AA24-4702-9C01-FC1A03E7B607}"/>
              </a:ext>
              <a:ext uri="{C183D7F6-B498-43B3-948B-1728B52AA6E4}">
                <adec:decorative xmlns:adec="http://schemas.microsoft.com/office/drawing/2017/decorative" val="1"/>
              </a:ext>
            </a:extLst>
          </p:cNvPr>
          <p:cNvGrpSpPr/>
          <p:nvPr/>
        </p:nvGrpSpPr>
        <p:grpSpPr>
          <a:xfrm>
            <a:off x="11151383" y="2767655"/>
            <a:ext cx="1040617" cy="2833045"/>
            <a:chOff x="11151383" y="2767655"/>
            <a:chExt cx="1040617" cy="2833045"/>
          </a:xfrm>
        </p:grpSpPr>
        <p:sp>
          <p:nvSpPr>
            <p:cNvPr id="17" name="Oval 16">
              <a:extLst>
                <a:ext uri="{FF2B5EF4-FFF2-40B4-BE49-F238E27FC236}">
                  <a16:creationId xmlns:a16="http://schemas.microsoft.com/office/drawing/2014/main" id="{29CBF9BD-1EB2-4122-98FE-F2B5DF8771C9}"/>
                </a:ext>
              </a:extLst>
            </p:cNvPr>
            <p:cNvSpPr/>
            <p:nvPr/>
          </p:nvSpPr>
          <p:spPr>
            <a:xfrm>
              <a:off x="11783194" y="2943021"/>
              <a:ext cx="246527" cy="246527"/>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18" name="Freeform: Shape 17">
              <a:extLst>
                <a:ext uri="{FF2B5EF4-FFF2-40B4-BE49-F238E27FC236}">
                  <a16:creationId xmlns:a16="http://schemas.microsoft.com/office/drawing/2014/main" id="{7C41FF89-01DF-4236-AA4D-243CB8A464B3}"/>
                </a:ext>
              </a:extLst>
            </p:cNvPr>
            <p:cNvSpPr/>
            <p:nvPr/>
          </p:nvSpPr>
          <p:spPr>
            <a:xfrm flipV="1">
              <a:off x="11151383" y="4336822"/>
              <a:ext cx="1040617" cy="1263878"/>
            </a:xfrm>
            <a:custGeom>
              <a:avLst/>
              <a:gdLst>
                <a:gd name="connsiteX0" fmla="*/ 1087069 w 1119832"/>
                <a:gd name="connsiteY0" fmla="*/ 1138 h 1360088"/>
                <a:gd name="connsiteX1" fmla="*/ 1119832 w 1119832"/>
                <a:gd name="connsiteY1" fmla="*/ 3278 h 1360088"/>
                <a:gd name="connsiteX2" fmla="*/ 1119832 w 1119832"/>
                <a:gd name="connsiteY2" fmla="*/ 1097964 h 1360088"/>
                <a:gd name="connsiteX3" fmla="*/ 1109686 w 1119832"/>
                <a:gd name="connsiteY3" fmla="*/ 1109686 h 1360088"/>
                <a:gd name="connsiteX4" fmla="*/ 25249 w 1119832"/>
                <a:gd name="connsiteY4" fmla="*/ 1334840 h 1360088"/>
                <a:gd name="connsiteX5" fmla="*/ 250404 w 1119832"/>
                <a:gd name="connsiteY5" fmla="*/ 250404 h 1360088"/>
                <a:gd name="connsiteX6" fmla="*/ 1087069 w 1119832"/>
                <a:gd name="connsiteY6" fmla="*/ 1138 h 13600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19832" h="1360088">
                  <a:moveTo>
                    <a:pt x="1087069" y="1138"/>
                  </a:moveTo>
                  <a:lnTo>
                    <a:pt x="1119832" y="3278"/>
                  </a:lnTo>
                  <a:lnTo>
                    <a:pt x="1119832" y="1097964"/>
                  </a:lnTo>
                  <a:lnTo>
                    <a:pt x="1109686" y="1109686"/>
                  </a:lnTo>
                  <a:cubicBezTo>
                    <a:pt x="748058" y="1471314"/>
                    <a:pt x="25249" y="1334840"/>
                    <a:pt x="25249" y="1334840"/>
                  </a:cubicBezTo>
                  <a:cubicBezTo>
                    <a:pt x="25249" y="1334840"/>
                    <a:pt x="-111224" y="612032"/>
                    <a:pt x="250404" y="250404"/>
                  </a:cubicBezTo>
                  <a:cubicBezTo>
                    <a:pt x="476422" y="24386"/>
                    <a:pt x="843525" y="-7060"/>
                    <a:pt x="1087069" y="1138"/>
                  </a:cubicBezTo>
                  <a:close/>
                </a:path>
              </a:pathLst>
            </a:custGeom>
            <a:pattFill prst="pct5">
              <a:fgClr>
                <a:schemeClr val="accent4">
                  <a:lumMod val="60000"/>
                  <a:lumOff val="40000"/>
                </a:schemeClr>
              </a:fgClr>
              <a:bgClr>
                <a:schemeClr val="accent1">
                  <a:lumMod val="75000"/>
                </a:schemeClr>
              </a:bgClr>
            </a:pattFill>
            <a:ln w="9525"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endParaRPr lang="en-US"/>
            </a:p>
          </p:txBody>
        </p:sp>
        <p:sp>
          <p:nvSpPr>
            <p:cNvPr id="19" name="Freeform: Shape 18">
              <a:extLst>
                <a:ext uri="{FF2B5EF4-FFF2-40B4-BE49-F238E27FC236}">
                  <a16:creationId xmlns:a16="http://schemas.microsoft.com/office/drawing/2014/main" id="{FD03BB88-350D-4DE0-BB34-870F64356890}"/>
                </a:ext>
                <a:ext uri="{C183D7F6-B498-43B3-948B-1728B52AA6E4}">
                  <adec:decorative xmlns:adec="http://schemas.microsoft.com/office/drawing/2017/decorative" val="1"/>
                </a:ext>
              </a:extLst>
            </p:cNvPr>
            <p:cNvSpPr/>
            <p:nvPr/>
          </p:nvSpPr>
          <p:spPr>
            <a:xfrm>
              <a:off x="11638492" y="2767655"/>
              <a:ext cx="553508" cy="1567713"/>
            </a:xfrm>
            <a:custGeom>
              <a:avLst/>
              <a:gdLst>
                <a:gd name="connsiteX0" fmla="*/ 612019 w 612019"/>
                <a:gd name="connsiteY0" fmla="*/ 0 h 1733435"/>
                <a:gd name="connsiteX1" fmla="*/ 612019 w 612019"/>
                <a:gd name="connsiteY1" fmla="*/ 1733435 h 1733435"/>
                <a:gd name="connsiteX2" fmla="*/ 180103 w 612019"/>
                <a:gd name="connsiteY2" fmla="*/ 1301519 h 1733435"/>
                <a:gd name="connsiteX3" fmla="*/ 180103 w 612019"/>
                <a:gd name="connsiteY3" fmla="*/ 431916 h 1733435"/>
              </a:gdLst>
              <a:ahLst/>
              <a:cxnLst>
                <a:cxn ang="0">
                  <a:pos x="connsiteX0" y="connsiteY0"/>
                </a:cxn>
                <a:cxn ang="0">
                  <a:pos x="connsiteX1" y="connsiteY1"/>
                </a:cxn>
                <a:cxn ang="0">
                  <a:pos x="connsiteX2" y="connsiteY2"/>
                </a:cxn>
                <a:cxn ang="0">
                  <a:pos x="connsiteX3" y="connsiteY3"/>
                </a:cxn>
              </a:cxnLst>
              <a:rect l="l" t="t" r="r" b="b"/>
              <a:pathLst>
                <a:path w="612019" h="1733435">
                  <a:moveTo>
                    <a:pt x="612019" y="0"/>
                  </a:moveTo>
                  <a:lnTo>
                    <a:pt x="612019" y="1733435"/>
                  </a:lnTo>
                  <a:lnTo>
                    <a:pt x="180103" y="1301519"/>
                  </a:lnTo>
                  <a:cubicBezTo>
                    <a:pt x="-60034" y="1061382"/>
                    <a:pt x="-60034" y="672053"/>
                    <a:pt x="180103" y="431916"/>
                  </a:cubicBezTo>
                  <a:close/>
                </a:path>
              </a:pathLst>
            </a:custGeom>
            <a:solidFill>
              <a:schemeClr val="accent1">
                <a:lumMod val="60000"/>
                <a:lumOff val="40000"/>
                <a:alpha val="60000"/>
              </a:schemeClr>
            </a:solidFill>
            <a:ln w="9331"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endParaRPr lang="en-US"/>
            </a:p>
          </p:txBody>
        </p:sp>
      </p:grpSp>
      <p:sp>
        <p:nvSpPr>
          <p:cNvPr id="15" name="Texture">
            <a:extLst>
              <a:ext uri="{FF2B5EF4-FFF2-40B4-BE49-F238E27FC236}">
                <a16:creationId xmlns:a16="http://schemas.microsoft.com/office/drawing/2014/main" id="{4A8025C0-8995-4863-A847-7ED1F8CCE811}"/>
              </a:ext>
              <a:ext uri="{C183D7F6-B498-43B3-948B-1728B52AA6E4}">
                <adec:decorative xmlns:adec="http://schemas.microsoft.com/office/drawing/2017/decorative" val="1"/>
              </a:ext>
            </a:extLst>
          </p:cNvPr>
          <p:cNvSpPr/>
          <p:nvPr/>
        </p:nvSpPr>
        <p:spPr>
          <a:xfrm>
            <a:off x="3048" y="0"/>
            <a:ext cx="12188952" cy="6858000"/>
          </a:xfrm>
          <a:prstGeom prst="rect">
            <a:avLst/>
          </a:prstGeom>
          <a:blipFill dpi="0" rotWithShape="1">
            <a:blip r:embed="rId2">
              <a:alphaModFix amt="6000"/>
            </a:blip>
            <a:srcRect/>
            <a:tile tx="0" ty="0" sx="100000" sy="100000" flip="none" algn="tl"/>
          </a:blipFill>
          <a:ln w="9525" cap="flat">
            <a:noFill/>
            <a:prstDash val="solid"/>
            <a:miter/>
          </a:ln>
        </p:spPr>
        <p:txBody>
          <a:bodyPr rtlCol="0" anchor="ctr"/>
          <a:lstStyle/>
          <a:p>
            <a:endParaRPr lang="en-US"/>
          </a:p>
        </p:txBody>
      </p:sp>
      <p:sp>
        <p:nvSpPr>
          <p:cNvPr id="2" name="Title 1">
            <a:extLst>
              <a:ext uri="{FF2B5EF4-FFF2-40B4-BE49-F238E27FC236}">
                <a16:creationId xmlns:a16="http://schemas.microsoft.com/office/drawing/2014/main" id="{50162335-6445-435C-A1C6-9F090B965040}"/>
              </a:ext>
            </a:extLst>
          </p:cNvPr>
          <p:cNvSpPr>
            <a:spLocks noGrp="1"/>
          </p:cNvSpPr>
          <p:nvPr>
            <p:ph type="title"/>
          </p:nvPr>
        </p:nvSpPr>
        <p:spPr>
          <a:xfrm>
            <a:off x="457200" y="668049"/>
            <a:ext cx="10450629" cy="1325564"/>
          </a:xfrm>
        </p:spPr>
        <p:txBody>
          <a:bodyPr/>
          <a:lstStyle/>
          <a:p>
            <a:r>
              <a:rPr lang="en-US"/>
              <a:t>Click to edit Master title style</a:t>
            </a:r>
          </a:p>
        </p:txBody>
      </p:sp>
      <p:sp>
        <p:nvSpPr>
          <p:cNvPr id="3" name="Text Placeholder 2">
            <a:extLst>
              <a:ext uri="{FF2B5EF4-FFF2-40B4-BE49-F238E27FC236}">
                <a16:creationId xmlns:a16="http://schemas.microsoft.com/office/drawing/2014/main" id="{35074B3D-418F-464D-91E7-993D0B480108}"/>
              </a:ext>
            </a:extLst>
          </p:cNvPr>
          <p:cNvSpPr>
            <a:spLocks noGrp="1"/>
          </p:cNvSpPr>
          <p:nvPr>
            <p:ph type="body" idx="1"/>
          </p:nvPr>
        </p:nvSpPr>
        <p:spPr>
          <a:xfrm>
            <a:off x="457086" y="2182814"/>
            <a:ext cx="5021512"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CE904709-9362-4AB5-9AA2-32F51BF06A39}"/>
              </a:ext>
            </a:extLst>
          </p:cNvPr>
          <p:cNvSpPr>
            <a:spLocks noGrp="1"/>
          </p:cNvSpPr>
          <p:nvPr>
            <p:ph sz="half" idx="2"/>
          </p:nvPr>
        </p:nvSpPr>
        <p:spPr>
          <a:xfrm>
            <a:off x="457086" y="3115949"/>
            <a:ext cx="5021512" cy="307371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0B083836-1CF5-406F-B0CB-643F37066CE6}"/>
              </a:ext>
            </a:extLst>
          </p:cNvPr>
          <p:cNvSpPr>
            <a:spLocks noGrp="1"/>
          </p:cNvSpPr>
          <p:nvPr>
            <p:ph type="body" sz="quarter" idx="3"/>
          </p:nvPr>
        </p:nvSpPr>
        <p:spPr>
          <a:xfrm>
            <a:off x="5890597" y="2182814"/>
            <a:ext cx="5017232"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464A8670-0F33-4222-AAC9-96A21C47C336}"/>
              </a:ext>
            </a:extLst>
          </p:cNvPr>
          <p:cNvSpPr>
            <a:spLocks noGrp="1"/>
          </p:cNvSpPr>
          <p:nvPr>
            <p:ph sz="quarter" idx="4"/>
          </p:nvPr>
        </p:nvSpPr>
        <p:spPr>
          <a:xfrm>
            <a:off x="5890597" y="3115949"/>
            <a:ext cx="5017232" cy="307371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DA1E6970-4A96-4519-9C0E-11E245D563C9}"/>
              </a:ext>
            </a:extLst>
          </p:cNvPr>
          <p:cNvSpPr>
            <a:spLocks noGrp="1"/>
          </p:cNvSpPr>
          <p:nvPr>
            <p:ph type="dt" sz="half" idx="10"/>
          </p:nvPr>
        </p:nvSpPr>
        <p:spPr/>
        <p:txBody>
          <a:bodyPr/>
          <a:lstStyle/>
          <a:p>
            <a:fld id="{D208048B-57AF-4F53-BC84-8E0A1033FBEC}" type="datetimeFigureOut">
              <a:rPr lang="en-US" smtClean="0"/>
              <a:t>3/12/2026</a:t>
            </a:fld>
            <a:endParaRPr lang="en-US"/>
          </a:p>
        </p:txBody>
      </p:sp>
      <p:sp>
        <p:nvSpPr>
          <p:cNvPr id="8" name="Footer Placeholder 7">
            <a:extLst>
              <a:ext uri="{FF2B5EF4-FFF2-40B4-BE49-F238E27FC236}">
                <a16:creationId xmlns:a16="http://schemas.microsoft.com/office/drawing/2014/main" id="{35FEE249-70F5-4359-B699-23D68A50378F}"/>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B02AE510-A38C-45EE-B061-CB02E4E3DD7C}"/>
              </a:ext>
            </a:extLst>
          </p:cNvPr>
          <p:cNvSpPr>
            <a:spLocks noGrp="1"/>
          </p:cNvSpPr>
          <p:nvPr>
            <p:ph type="sldNum" sz="quarter" idx="12"/>
          </p:nvPr>
        </p:nvSpPr>
        <p:spPr/>
        <p:txBody>
          <a:bodyPr/>
          <a:lstStyle/>
          <a:p>
            <a:fld id="{BD8A8A1B-4E1E-43EF-8A39-7D4A3879B941}" type="slidenum">
              <a:rPr lang="en-US" smtClean="0"/>
              <a:t>‹#›</a:t>
            </a:fld>
            <a:endParaRPr lang="en-US"/>
          </a:p>
        </p:txBody>
      </p:sp>
    </p:spTree>
    <p:extLst>
      <p:ext uri="{BB962C8B-B14F-4D97-AF65-F5344CB8AC3E}">
        <p14:creationId xmlns:p14="http://schemas.microsoft.com/office/powerpoint/2010/main" val="253089802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7A9D1A-F943-4838-BA2F-6DF4F2EC9FEC}"/>
              </a:ext>
            </a:extLst>
          </p:cNvPr>
          <p:cNvSpPr>
            <a:spLocks noGrp="1"/>
          </p:cNvSpPr>
          <p:nvPr>
            <p:ph type="title"/>
          </p:nvPr>
        </p:nvSpPr>
        <p:spPr>
          <a:xfrm>
            <a:off x="457200" y="668049"/>
            <a:ext cx="7685037" cy="1363816"/>
          </a:xfrm>
        </p:spPr>
        <p:txBody>
          <a:bodyPr/>
          <a:lstStyle/>
          <a:p>
            <a:r>
              <a:rPr lang="en-US"/>
              <a:t>Click to edit Master title style</a:t>
            </a:r>
          </a:p>
        </p:txBody>
      </p:sp>
      <p:sp>
        <p:nvSpPr>
          <p:cNvPr id="3" name="Date Placeholder 2">
            <a:extLst>
              <a:ext uri="{FF2B5EF4-FFF2-40B4-BE49-F238E27FC236}">
                <a16:creationId xmlns:a16="http://schemas.microsoft.com/office/drawing/2014/main" id="{F6FEE401-3424-4696-A6FC-BBEE79379F9D}"/>
              </a:ext>
            </a:extLst>
          </p:cNvPr>
          <p:cNvSpPr>
            <a:spLocks noGrp="1"/>
          </p:cNvSpPr>
          <p:nvPr>
            <p:ph type="dt" sz="half" idx="10"/>
          </p:nvPr>
        </p:nvSpPr>
        <p:spPr/>
        <p:txBody>
          <a:bodyPr/>
          <a:lstStyle/>
          <a:p>
            <a:fld id="{D208048B-57AF-4F53-BC84-8E0A1033FBEC}" type="datetimeFigureOut">
              <a:rPr lang="en-US" smtClean="0"/>
              <a:t>3/12/2026</a:t>
            </a:fld>
            <a:endParaRPr lang="en-US"/>
          </a:p>
        </p:txBody>
      </p:sp>
      <p:sp>
        <p:nvSpPr>
          <p:cNvPr id="4" name="Footer Placeholder 3">
            <a:extLst>
              <a:ext uri="{FF2B5EF4-FFF2-40B4-BE49-F238E27FC236}">
                <a16:creationId xmlns:a16="http://schemas.microsoft.com/office/drawing/2014/main" id="{01E9D767-A30A-4508-B510-99AB91737AF8}"/>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D30979DC-F3D5-43AB-8A0F-9C8A14E0CEF4}"/>
              </a:ext>
            </a:extLst>
          </p:cNvPr>
          <p:cNvSpPr>
            <a:spLocks noGrp="1"/>
          </p:cNvSpPr>
          <p:nvPr>
            <p:ph type="sldNum" sz="quarter" idx="12"/>
          </p:nvPr>
        </p:nvSpPr>
        <p:spPr/>
        <p:txBody>
          <a:bodyPr/>
          <a:lstStyle/>
          <a:p>
            <a:fld id="{BD8A8A1B-4E1E-43EF-8A39-7D4A3879B941}" type="slidenum">
              <a:rPr lang="en-US" smtClean="0"/>
              <a:t>‹#›</a:t>
            </a:fld>
            <a:endParaRPr lang="en-US"/>
          </a:p>
        </p:txBody>
      </p:sp>
    </p:spTree>
    <p:extLst>
      <p:ext uri="{BB962C8B-B14F-4D97-AF65-F5344CB8AC3E}">
        <p14:creationId xmlns:p14="http://schemas.microsoft.com/office/powerpoint/2010/main" val="383799353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3DCDA0B-9BEE-4B57-8F97-96D5645D0658}"/>
              </a:ext>
            </a:extLst>
          </p:cNvPr>
          <p:cNvSpPr>
            <a:spLocks noGrp="1"/>
          </p:cNvSpPr>
          <p:nvPr>
            <p:ph type="dt" sz="half" idx="10"/>
          </p:nvPr>
        </p:nvSpPr>
        <p:spPr/>
        <p:txBody>
          <a:bodyPr/>
          <a:lstStyle/>
          <a:p>
            <a:fld id="{D208048B-57AF-4F53-BC84-8E0A1033FBEC}" type="datetimeFigureOut">
              <a:rPr lang="en-US" smtClean="0"/>
              <a:t>3/12/2026</a:t>
            </a:fld>
            <a:endParaRPr lang="en-US"/>
          </a:p>
        </p:txBody>
      </p:sp>
      <p:sp>
        <p:nvSpPr>
          <p:cNvPr id="3" name="Footer Placeholder 2">
            <a:extLst>
              <a:ext uri="{FF2B5EF4-FFF2-40B4-BE49-F238E27FC236}">
                <a16:creationId xmlns:a16="http://schemas.microsoft.com/office/drawing/2014/main" id="{05282AF2-09A1-4A1C-AEB6-577962B714C3}"/>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1C4D99D9-82B1-496C-ABBC-4FF0C375DCE7}"/>
              </a:ext>
            </a:extLst>
          </p:cNvPr>
          <p:cNvSpPr>
            <a:spLocks noGrp="1"/>
          </p:cNvSpPr>
          <p:nvPr>
            <p:ph type="sldNum" sz="quarter" idx="12"/>
          </p:nvPr>
        </p:nvSpPr>
        <p:spPr/>
        <p:txBody>
          <a:bodyPr/>
          <a:lstStyle/>
          <a:p>
            <a:fld id="{BD8A8A1B-4E1E-43EF-8A39-7D4A3879B941}" type="slidenum">
              <a:rPr lang="en-US" smtClean="0"/>
              <a:t>‹#›</a:t>
            </a:fld>
            <a:endParaRPr lang="en-US"/>
          </a:p>
        </p:txBody>
      </p:sp>
    </p:spTree>
    <p:extLst>
      <p:ext uri="{BB962C8B-B14F-4D97-AF65-F5344CB8AC3E}">
        <p14:creationId xmlns:p14="http://schemas.microsoft.com/office/powerpoint/2010/main" val="421753643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F7D9AFA4-EB8E-4091-A5E2-1B9D163A0709}"/>
              </a:ext>
              <a:ext uri="{C183D7F6-B498-43B3-948B-1728B52AA6E4}">
                <adec:decorative xmlns:adec="http://schemas.microsoft.com/office/drawing/2017/decorative" val="1"/>
              </a:ext>
            </a:extLst>
          </p:cNvPr>
          <p:cNvSpPr/>
          <p:nvPr/>
        </p:nvSpPr>
        <p:spPr>
          <a:xfrm>
            <a:off x="0" y="0"/>
            <a:ext cx="12188952" cy="6858000"/>
          </a:xfrm>
          <a:prstGeom prst="rect">
            <a:avLst/>
          </a:prstGeom>
          <a:ln w="9525" cap="flat">
            <a:noFill/>
            <a:prstDash val="solid"/>
            <a:miter/>
          </a:ln>
        </p:spPr>
        <p:txBody>
          <a:bodyPr rtlCol="0" anchor="ctr"/>
          <a:lstStyle/>
          <a:p>
            <a:endParaRPr lang="en-US">
              <a:solidFill>
                <a:schemeClr val="tx1"/>
              </a:solidFill>
            </a:endParaRPr>
          </a:p>
        </p:txBody>
      </p:sp>
      <p:sp>
        <p:nvSpPr>
          <p:cNvPr id="11" name="Color Fill">
            <a:extLst>
              <a:ext uri="{FF2B5EF4-FFF2-40B4-BE49-F238E27FC236}">
                <a16:creationId xmlns:a16="http://schemas.microsoft.com/office/drawing/2014/main" id="{F25018FE-FB44-4E2E-A181-B3476F3E8550}"/>
              </a:ext>
              <a:ext uri="{C183D7F6-B498-43B3-948B-1728B52AA6E4}">
                <adec:decorative xmlns:adec="http://schemas.microsoft.com/office/drawing/2017/decorative" val="1"/>
              </a:ext>
            </a:extLst>
          </p:cNvPr>
          <p:cNvSpPr/>
          <p:nvPr/>
        </p:nvSpPr>
        <p:spPr>
          <a:xfrm>
            <a:off x="0" y="0"/>
            <a:ext cx="12188952" cy="6858000"/>
          </a:xfrm>
          <a:prstGeom prst="rect">
            <a:avLst/>
          </a:prstGeom>
          <a:solidFill>
            <a:schemeClr val="bg2">
              <a:lumMod val="75000"/>
              <a:lumOff val="25000"/>
              <a:alpha val="40000"/>
            </a:schemeClr>
          </a:solidFill>
          <a:ln w="9525" cap="flat">
            <a:noFill/>
            <a:prstDash val="solid"/>
            <a:miter/>
          </a:ln>
        </p:spPr>
        <p:txBody>
          <a:bodyPr rtlCol="0" anchor="ctr"/>
          <a:lstStyle/>
          <a:p>
            <a:endParaRPr lang="en-US">
              <a:solidFill>
                <a:schemeClr val="bg2">
                  <a:lumMod val="75000"/>
                  <a:lumOff val="25000"/>
                </a:schemeClr>
              </a:solidFill>
            </a:endParaRPr>
          </a:p>
        </p:txBody>
      </p:sp>
      <p:grpSp>
        <p:nvGrpSpPr>
          <p:cNvPr id="14" name="Group 13">
            <a:extLst>
              <a:ext uri="{FF2B5EF4-FFF2-40B4-BE49-F238E27FC236}">
                <a16:creationId xmlns:a16="http://schemas.microsoft.com/office/drawing/2014/main" id="{A6C7CD4B-70DE-49E2-A336-B6F43F58FFA4}"/>
              </a:ext>
              <a:ext uri="{C183D7F6-B498-43B3-948B-1728B52AA6E4}">
                <adec:decorative xmlns:adec="http://schemas.microsoft.com/office/drawing/2017/decorative" val="1"/>
              </a:ext>
            </a:extLst>
          </p:cNvPr>
          <p:cNvGrpSpPr/>
          <p:nvPr/>
        </p:nvGrpSpPr>
        <p:grpSpPr>
          <a:xfrm>
            <a:off x="10300855" y="0"/>
            <a:ext cx="1891145" cy="5600700"/>
            <a:chOff x="10300855" y="0"/>
            <a:chExt cx="1891145" cy="5600700"/>
          </a:xfrm>
        </p:grpSpPr>
        <p:sp>
          <p:nvSpPr>
            <p:cNvPr id="15" name="Oval 14">
              <a:extLst>
                <a:ext uri="{FF2B5EF4-FFF2-40B4-BE49-F238E27FC236}">
                  <a16:creationId xmlns:a16="http://schemas.microsoft.com/office/drawing/2014/main" id="{B4B8BFC9-6F67-47CB-BAE4-45260FBAF397}"/>
                </a:ext>
              </a:extLst>
            </p:cNvPr>
            <p:cNvSpPr/>
            <p:nvPr/>
          </p:nvSpPr>
          <p:spPr>
            <a:xfrm>
              <a:off x="11783194" y="2943021"/>
              <a:ext cx="246527" cy="246527"/>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16" name="Graphic 9">
              <a:extLst>
                <a:ext uri="{FF2B5EF4-FFF2-40B4-BE49-F238E27FC236}">
                  <a16:creationId xmlns:a16="http://schemas.microsoft.com/office/drawing/2014/main" id="{40F836E5-3C5B-4DE7-B09A-AE00DEE730A9}"/>
                </a:ext>
              </a:extLst>
            </p:cNvPr>
            <p:cNvSpPr/>
            <p:nvPr/>
          </p:nvSpPr>
          <p:spPr>
            <a:xfrm>
              <a:off x="10330568" y="2199078"/>
              <a:ext cx="1195288" cy="1195289"/>
            </a:xfrm>
            <a:custGeom>
              <a:avLst/>
              <a:gdLst>
                <a:gd name="connsiteX0" fmla="*/ 6861546 w 6861545"/>
                <a:gd name="connsiteY0" fmla="*/ 6861546 h 6861545"/>
                <a:gd name="connsiteX1" fmla="*/ 3435812 w 6861545"/>
                <a:gd name="connsiteY1" fmla="*/ 6861546 h 6861545"/>
                <a:gd name="connsiteX2" fmla="*/ 0 w 6861545"/>
                <a:gd name="connsiteY2" fmla="*/ 3425734 h 6861545"/>
                <a:gd name="connsiteX3" fmla="*/ 0 w 6861545"/>
                <a:gd name="connsiteY3" fmla="*/ 0 h 6861545"/>
                <a:gd name="connsiteX4" fmla="*/ 3425734 w 6861545"/>
                <a:gd name="connsiteY4" fmla="*/ 0 h 6861545"/>
                <a:gd name="connsiteX5" fmla="*/ 6861546 w 6861545"/>
                <a:gd name="connsiteY5" fmla="*/ 3435812 h 6861545"/>
                <a:gd name="connsiteX6" fmla="*/ 6861546 w 6861545"/>
                <a:gd name="connsiteY6" fmla="*/ 6861546 h 6861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861545" h="6861545">
                  <a:moveTo>
                    <a:pt x="6861546" y="6861546"/>
                  </a:moveTo>
                  <a:lnTo>
                    <a:pt x="3435812" y="6861546"/>
                  </a:lnTo>
                  <a:cubicBezTo>
                    <a:pt x="1538245" y="6861546"/>
                    <a:pt x="0" y="5323301"/>
                    <a:pt x="0" y="3425734"/>
                  </a:cubicBezTo>
                  <a:lnTo>
                    <a:pt x="0" y="0"/>
                  </a:lnTo>
                  <a:lnTo>
                    <a:pt x="3425734" y="0"/>
                  </a:lnTo>
                  <a:cubicBezTo>
                    <a:pt x="5323301" y="0"/>
                    <a:pt x="6861546" y="1538245"/>
                    <a:pt x="6861546" y="3435812"/>
                  </a:cubicBezTo>
                  <a:lnTo>
                    <a:pt x="6861546" y="6861546"/>
                  </a:lnTo>
                  <a:close/>
                </a:path>
              </a:pathLst>
            </a:custGeom>
            <a:solidFill>
              <a:schemeClr val="accent1">
                <a:lumMod val="75000"/>
                <a:alpha val="65000"/>
              </a:schemeClr>
            </a:solidFill>
            <a:ln w="9331"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endParaRPr lang="en-US"/>
            </a:p>
          </p:txBody>
        </p:sp>
        <p:sp>
          <p:nvSpPr>
            <p:cNvPr id="17" name="Freeform: Shape 16">
              <a:extLst>
                <a:ext uri="{FF2B5EF4-FFF2-40B4-BE49-F238E27FC236}">
                  <a16:creationId xmlns:a16="http://schemas.microsoft.com/office/drawing/2014/main" id="{68E1B8E4-080E-4F43-B33F-59DD21B6B658}"/>
                </a:ext>
              </a:extLst>
            </p:cNvPr>
            <p:cNvSpPr/>
            <p:nvPr/>
          </p:nvSpPr>
          <p:spPr>
            <a:xfrm flipV="1">
              <a:off x="11151383" y="4336822"/>
              <a:ext cx="1040617" cy="1263878"/>
            </a:xfrm>
            <a:custGeom>
              <a:avLst/>
              <a:gdLst>
                <a:gd name="connsiteX0" fmla="*/ 1087069 w 1119832"/>
                <a:gd name="connsiteY0" fmla="*/ 1138 h 1360088"/>
                <a:gd name="connsiteX1" fmla="*/ 1119832 w 1119832"/>
                <a:gd name="connsiteY1" fmla="*/ 3278 h 1360088"/>
                <a:gd name="connsiteX2" fmla="*/ 1119832 w 1119832"/>
                <a:gd name="connsiteY2" fmla="*/ 1097964 h 1360088"/>
                <a:gd name="connsiteX3" fmla="*/ 1109686 w 1119832"/>
                <a:gd name="connsiteY3" fmla="*/ 1109686 h 1360088"/>
                <a:gd name="connsiteX4" fmla="*/ 25249 w 1119832"/>
                <a:gd name="connsiteY4" fmla="*/ 1334840 h 1360088"/>
                <a:gd name="connsiteX5" fmla="*/ 250404 w 1119832"/>
                <a:gd name="connsiteY5" fmla="*/ 250404 h 1360088"/>
                <a:gd name="connsiteX6" fmla="*/ 1087069 w 1119832"/>
                <a:gd name="connsiteY6" fmla="*/ 1138 h 13600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19832" h="1360088">
                  <a:moveTo>
                    <a:pt x="1087069" y="1138"/>
                  </a:moveTo>
                  <a:lnTo>
                    <a:pt x="1119832" y="3278"/>
                  </a:lnTo>
                  <a:lnTo>
                    <a:pt x="1119832" y="1097964"/>
                  </a:lnTo>
                  <a:lnTo>
                    <a:pt x="1109686" y="1109686"/>
                  </a:lnTo>
                  <a:cubicBezTo>
                    <a:pt x="748058" y="1471314"/>
                    <a:pt x="25249" y="1334840"/>
                    <a:pt x="25249" y="1334840"/>
                  </a:cubicBezTo>
                  <a:cubicBezTo>
                    <a:pt x="25249" y="1334840"/>
                    <a:pt x="-111224" y="612032"/>
                    <a:pt x="250404" y="250404"/>
                  </a:cubicBezTo>
                  <a:cubicBezTo>
                    <a:pt x="476422" y="24386"/>
                    <a:pt x="843525" y="-7060"/>
                    <a:pt x="1087069" y="1138"/>
                  </a:cubicBezTo>
                  <a:close/>
                </a:path>
              </a:pathLst>
            </a:custGeom>
            <a:pattFill prst="pct5">
              <a:fgClr>
                <a:schemeClr val="accent4">
                  <a:lumMod val="60000"/>
                  <a:lumOff val="40000"/>
                </a:schemeClr>
              </a:fgClr>
              <a:bgClr>
                <a:schemeClr val="accent1">
                  <a:lumMod val="75000"/>
                </a:schemeClr>
              </a:bgClr>
            </a:pattFill>
            <a:ln w="9525"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endParaRPr lang="en-US"/>
            </a:p>
          </p:txBody>
        </p:sp>
        <p:sp>
          <p:nvSpPr>
            <p:cNvPr id="18" name="Freeform: Shape 17">
              <a:extLst>
                <a:ext uri="{FF2B5EF4-FFF2-40B4-BE49-F238E27FC236}">
                  <a16:creationId xmlns:a16="http://schemas.microsoft.com/office/drawing/2014/main" id="{507639D4-740A-4B71-8393-99CA375EB4A0}"/>
                </a:ext>
                <a:ext uri="{C183D7F6-B498-43B3-948B-1728B52AA6E4}">
                  <adec:decorative xmlns:adec="http://schemas.microsoft.com/office/drawing/2017/decorative" val="1"/>
                </a:ext>
              </a:extLst>
            </p:cNvPr>
            <p:cNvSpPr/>
            <p:nvPr/>
          </p:nvSpPr>
          <p:spPr>
            <a:xfrm>
              <a:off x="11638492" y="2767655"/>
              <a:ext cx="553508" cy="1567713"/>
            </a:xfrm>
            <a:custGeom>
              <a:avLst/>
              <a:gdLst>
                <a:gd name="connsiteX0" fmla="*/ 612019 w 612019"/>
                <a:gd name="connsiteY0" fmla="*/ 0 h 1733435"/>
                <a:gd name="connsiteX1" fmla="*/ 612019 w 612019"/>
                <a:gd name="connsiteY1" fmla="*/ 1733435 h 1733435"/>
                <a:gd name="connsiteX2" fmla="*/ 180103 w 612019"/>
                <a:gd name="connsiteY2" fmla="*/ 1301519 h 1733435"/>
                <a:gd name="connsiteX3" fmla="*/ 180103 w 612019"/>
                <a:gd name="connsiteY3" fmla="*/ 431916 h 1733435"/>
              </a:gdLst>
              <a:ahLst/>
              <a:cxnLst>
                <a:cxn ang="0">
                  <a:pos x="connsiteX0" y="connsiteY0"/>
                </a:cxn>
                <a:cxn ang="0">
                  <a:pos x="connsiteX1" y="connsiteY1"/>
                </a:cxn>
                <a:cxn ang="0">
                  <a:pos x="connsiteX2" y="connsiteY2"/>
                </a:cxn>
                <a:cxn ang="0">
                  <a:pos x="connsiteX3" y="connsiteY3"/>
                </a:cxn>
              </a:cxnLst>
              <a:rect l="l" t="t" r="r" b="b"/>
              <a:pathLst>
                <a:path w="612019" h="1733435">
                  <a:moveTo>
                    <a:pt x="612019" y="0"/>
                  </a:moveTo>
                  <a:lnTo>
                    <a:pt x="612019" y="1733435"/>
                  </a:lnTo>
                  <a:lnTo>
                    <a:pt x="180103" y="1301519"/>
                  </a:lnTo>
                  <a:cubicBezTo>
                    <a:pt x="-60034" y="1061382"/>
                    <a:pt x="-60034" y="672053"/>
                    <a:pt x="180103" y="431916"/>
                  </a:cubicBezTo>
                  <a:close/>
                </a:path>
              </a:pathLst>
            </a:custGeom>
            <a:solidFill>
              <a:schemeClr val="accent1">
                <a:lumMod val="60000"/>
                <a:lumOff val="40000"/>
                <a:alpha val="60000"/>
              </a:schemeClr>
            </a:solidFill>
            <a:ln w="9331"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endParaRPr lang="en-US"/>
            </a:p>
          </p:txBody>
        </p:sp>
        <p:sp>
          <p:nvSpPr>
            <p:cNvPr id="19" name="Graphic 9">
              <a:extLst>
                <a:ext uri="{FF2B5EF4-FFF2-40B4-BE49-F238E27FC236}">
                  <a16:creationId xmlns:a16="http://schemas.microsoft.com/office/drawing/2014/main" id="{AE7E56E5-1F6A-442B-B5E0-ED19F815D2E2}"/>
                </a:ext>
              </a:extLst>
            </p:cNvPr>
            <p:cNvSpPr/>
            <p:nvPr/>
          </p:nvSpPr>
          <p:spPr>
            <a:xfrm flipH="1">
              <a:off x="10300855" y="0"/>
              <a:ext cx="1891145" cy="1891145"/>
            </a:xfrm>
            <a:custGeom>
              <a:avLst/>
              <a:gdLst>
                <a:gd name="connsiteX0" fmla="*/ 6861546 w 6861545"/>
                <a:gd name="connsiteY0" fmla="*/ 6861546 h 6861545"/>
                <a:gd name="connsiteX1" fmla="*/ 3435812 w 6861545"/>
                <a:gd name="connsiteY1" fmla="*/ 6861546 h 6861545"/>
                <a:gd name="connsiteX2" fmla="*/ 0 w 6861545"/>
                <a:gd name="connsiteY2" fmla="*/ 3425734 h 6861545"/>
                <a:gd name="connsiteX3" fmla="*/ 0 w 6861545"/>
                <a:gd name="connsiteY3" fmla="*/ 0 h 6861545"/>
                <a:gd name="connsiteX4" fmla="*/ 3425734 w 6861545"/>
                <a:gd name="connsiteY4" fmla="*/ 0 h 6861545"/>
                <a:gd name="connsiteX5" fmla="*/ 6861546 w 6861545"/>
                <a:gd name="connsiteY5" fmla="*/ 3435812 h 6861545"/>
                <a:gd name="connsiteX6" fmla="*/ 6861546 w 6861545"/>
                <a:gd name="connsiteY6" fmla="*/ 6861546 h 6861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861545" h="6861545">
                  <a:moveTo>
                    <a:pt x="6861546" y="6861546"/>
                  </a:moveTo>
                  <a:lnTo>
                    <a:pt x="3435812" y="6861546"/>
                  </a:lnTo>
                  <a:cubicBezTo>
                    <a:pt x="1538245" y="6861546"/>
                    <a:pt x="0" y="5323301"/>
                    <a:pt x="0" y="3425734"/>
                  </a:cubicBezTo>
                  <a:lnTo>
                    <a:pt x="0" y="0"/>
                  </a:lnTo>
                  <a:lnTo>
                    <a:pt x="3425734" y="0"/>
                  </a:lnTo>
                  <a:cubicBezTo>
                    <a:pt x="5323301" y="0"/>
                    <a:pt x="6861546" y="1538245"/>
                    <a:pt x="6861546" y="3435812"/>
                  </a:cubicBezTo>
                  <a:lnTo>
                    <a:pt x="6861546" y="6861546"/>
                  </a:lnTo>
                  <a:close/>
                </a:path>
              </a:pathLst>
            </a:custGeom>
            <a:solidFill>
              <a:schemeClr val="accent1">
                <a:alpha val="60000"/>
              </a:schemeClr>
            </a:solidFill>
            <a:ln w="9331"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20" name="Graphic 9">
              <a:extLst>
                <a:ext uri="{FF2B5EF4-FFF2-40B4-BE49-F238E27FC236}">
                  <a16:creationId xmlns:a16="http://schemas.microsoft.com/office/drawing/2014/main" id="{3774E986-8FE2-4670-A4C0-96E213269BD7}"/>
                </a:ext>
              </a:extLst>
            </p:cNvPr>
            <p:cNvSpPr/>
            <p:nvPr/>
          </p:nvSpPr>
          <p:spPr>
            <a:xfrm flipH="1">
              <a:off x="10424367" y="122795"/>
              <a:ext cx="1644119" cy="1644119"/>
            </a:xfrm>
            <a:custGeom>
              <a:avLst/>
              <a:gdLst>
                <a:gd name="connsiteX0" fmla="*/ 6861546 w 6861545"/>
                <a:gd name="connsiteY0" fmla="*/ 6861546 h 6861545"/>
                <a:gd name="connsiteX1" fmla="*/ 3435812 w 6861545"/>
                <a:gd name="connsiteY1" fmla="*/ 6861546 h 6861545"/>
                <a:gd name="connsiteX2" fmla="*/ 0 w 6861545"/>
                <a:gd name="connsiteY2" fmla="*/ 3425734 h 6861545"/>
                <a:gd name="connsiteX3" fmla="*/ 0 w 6861545"/>
                <a:gd name="connsiteY3" fmla="*/ 0 h 6861545"/>
                <a:gd name="connsiteX4" fmla="*/ 3425734 w 6861545"/>
                <a:gd name="connsiteY4" fmla="*/ 0 h 6861545"/>
                <a:gd name="connsiteX5" fmla="*/ 6861546 w 6861545"/>
                <a:gd name="connsiteY5" fmla="*/ 3435812 h 6861545"/>
                <a:gd name="connsiteX6" fmla="*/ 6861546 w 6861545"/>
                <a:gd name="connsiteY6" fmla="*/ 6861546 h 6861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861545" h="6861545">
                  <a:moveTo>
                    <a:pt x="6861546" y="6861546"/>
                  </a:moveTo>
                  <a:lnTo>
                    <a:pt x="3435812" y="6861546"/>
                  </a:lnTo>
                  <a:cubicBezTo>
                    <a:pt x="1538245" y="6861546"/>
                    <a:pt x="0" y="5323301"/>
                    <a:pt x="0" y="3425734"/>
                  </a:cubicBezTo>
                  <a:lnTo>
                    <a:pt x="0" y="0"/>
                  </a:lnTo>
                  <a:lnTo>
                    <a:pt x="3425734" y="0"/>
                  </a:lnTo>
                  <a:cubicBezTo>
                    <a:pt x="5323301" y="0"/>
                    <a:pt x="6861546" y="1538245"/>
                    <a:pt x="6861546" y="3435812"/>
                  </a:cubicBezTo>
                  <a:lnTo>
                    <a:pt x="6861546" y="6861546"/>
                  </a:lnTo>
                  <a:close/>
                </a:path>
              </a:pathLst>
            </a:custGeom>
            <a:pattFill prst="pct5">
              <a:fgClr>
                <a:schemeClr val="accent4">
                  <a:lumMod val="60000"/>
                  <a:lumOff val="40000"/>
                </a:schemeClr>
              </a:fgClr>
              <a:bgClr>
                <a:schemeClr val="accent1">
                  <a:lumMod val="75000"/>
                </a:schemeClr>
              </a:bgClr>
            </a:pattFill>
            <a:ln w="9525"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grpSp>
      <p:sp>
        <p:nvSpPr>
          <p:cNvPr id="13" name="Texture">
            <a:extLst>
              <a:ext uri="{FF2B5EF4-FFF2-40B4-BE49-F238E27FC236}">
                <a16:creationId xmlns:a16="http://schemas.microsoft.com/office/drawing/2014/main" id="{3A5846DF-A106-4887-BE2C-DCD89DAA6539}"/>
              </a:ext>
              <a:ext uri="{C183D7F6-B498-43B3-948B-1728B52AA6E4}">
                <adec:decorative xmlns:adec="http://schemas.microsoft.com/office/drawing/2017/decorative" val="1"/>
              </a:ext>
            </a:extLst>
          </p:cNvPr>
          <p:cNvSpPr/>
          <p:nvPr/>
        </p:nvSpPr>
        <p:spPr>
          <a:xfrm>
            <a:off x="3048" y="0"/>
            <a:ext cx="12188952" cy="6858000"/>
          </a:xfrm>
          <a:prstGeom prst="rect">
            <a:avLst/>
          </a:prstGeom>
          <a:blipFill dpi="0" rotWithShape="1">
            <a:blip r:embed="rId2">
              <a:alphaModFix amt="6000"/>
            </a:blip>
            <a:srcRect/>
            <a:tile tx="0" ty="0" sx="100000" sy="100000" flip="none" algn="tl"/>
          </a:blipFill>
          <a:ln w="9525" cap="flat">
            <a:noFill/>
            <a:prstDash val="solid"/>
            <a:miter/>
          </a:ln>
        </p:spPr>
        <p:txBody>
          <a:bodyPr rtlCol="0" anchor="ctr"/>
          <a:lstStyle/>
          <a:p>
            <a:endParaRPr lang="en-US"/>
          </a:p>
        </p:txBody>
      </p:sp>
      <p:sp>
        <p:nvSpPr>
          <p:cNvPr id="2" name="Title 1">
            <a:extLst>
              <a:ext uri="{FF2B5EF4-FFF2-40B4-BE49-F238E27FC236}">
                <a16:creationId xmlns:a16="http://schemas.microsoft.com/office/drawing/2014/main" id="{6767E81C-AA51-44A0-B21C-757B2F3B90C5}"/>
              </a:ext>
            </a:extLst>
          </p:cNvPr>
          <p:cNvSpPr>
            <a:spLocks noGrp="1"/>
          </p:cNvSpPr>
          <p:nvPr>
            <p:ph type="title"/>
          </p:nvPr>
        </p:nvSpPr>
        <p:spPr>
          <a:xfrm>
            <a:off x="457200" y="668049"/>
            <a:ext cx="4314825" cy="1957828"/>
          </a:xfrm>
        </p:spPr>
        <p:txBody>
          <a:bodyPr anchor="b">
            <a:normAutofit/>
          </a:bodyPr>
          <a:lstStyle>
            <a:lvl1pPr>
              <a:defRPr sz="4400"/>
            </a:lvl1pPr>
          </a:lstStyle>
          <a:p>
            <a:r>
              <a:rPr lang="en-US"/>
              <a:t>Click to edit Master title style</a:t>
            </a:r>
          </a:p>
        </p:txBody>
      </p:sp>
      <p:sp>
        <p:nvSpPr>
          <p:cNvPr id="3" name="Content Placeholder 2">
            <a:extLst>
              <a:ext uri="{FF2B5EF4-FFF2-40B4-BE49-F238E27FC236}">
                <a16:creationId xmlns:a16="http://schemas.microsoft.com/office/drawing/2014/main" id="{F7A0438A-298D-4466-B55D-F466C345C3CC}"/>
              </a:ext>
            </a:extLst>
          </p:cNvPr>
          <p:cNvSpPr>
            <a:spLocks noGrp="1"/>
          </p:cNvSpPr>
          <p:nvPr>
            <p:ph idx="1"/>
          </p:nvPr>
        </p:nvSpPr>
        <p:spPr>
          <a:xfrm>
            <a:off x="5183188" y="668049"/>
            <a:ext cx="4875212" cy="5231253"/>
          </a:xfrm>
        </p:spPr>
        <p:txBody>
          <a:bodyPr>
            <a:normAutofit/>
          </a:bodyPr>
          <a:lstStyle>
            <a:lvl1pPr>
              <a:defRPr sz="2400"/>
            </a:lvl1pPr>
            <a:lvl2pPr>
              <a:defRPr sz="2000"/>
            </a:lvl2pPr>
            <a:lvl3pPr>
              <a:defRPr sz="1800"/>
            </a:lvl3pPr>
            <a:lvl4pPr>
              <a:defRPr sz="1600"/>
            </a:lvl4pPr>
            <a:lvl5pPr>
              <a:defRPr sz="16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C4143104-0579-4974-88D2-61DF1A30D390}"/>
              </a:ext>
            </a:extLst>
          </p:cNvPr>
          <p:cNvSpPr>
            <a:spLocks noGrp="1"/>
          </p:cNvSpPr>
          <p:nvPr>
            <p:ph type="body" sz="half" idx="2"/>
          </p:nvPr>
        </p:nvSpPr>
        <p:spPr>
          <a:xfrm>
            <a:off x="457200" y="2749024"/>
            <a:ext cx="4314825" cy="3119964"/>
          </a:xfrm>
        </p:spPr>
        <p:txBody>
          <a:bodyPr>
            <a:normAutofit/>
          </a:bodyPr>
          <a:lstStyle>
            <a:lvl1pPr marL="0" indent="0">
              <a:buNone/>
              <a:defRPr sz="2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FA32755-0632-47CB-AA69-7EFB212FA160}"/>
              </a:ext>
            </a:extLst>
          </p:cNvPr>
          <p:cNvSpPr>
            <a:spLocks noGrp="1"/>
          </p:cNvSpPr>
          <p:nvPr>
            <p:ph type="dt" sz="half" idx="10"/>
          </p:nvPr>
        </p:nvSpPr>
        <p:spPr/>
        <p:txBody>
          <a:bodyPr/>
          <a:lstStyle/>
          <a:p>
            <a:fld id="{D208048B-57AF-4F53-BC84-8E0A1033FBEC}" type="datetimeFigureOut">
              <a:rPr lang="en-US" smtClean="0"/>
              <a:t>3/12/2026</a:t>
            </a:fld>
            <a:endParaRPr lang="en-US"/>
          </a:p>
        </p:txBody>
      </p:sp>
      <p:sp>
        <p:nvSpPr>
          <p:cNvPr id="6" name="Footer Placeholder 5">
            <a:extLst>
              <a:ext uri="{FF2B5EF4-FFF2-40B4-BE49-F238E27FC236}">
                <a16:creationId xmlns:a16="http://schemas.microsoft.com/office/drawing/2014/main" id="{38ED0B4F-5B59-4064-A88B-E9938A40FF3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6512E7F-93B8-4E93-BCB3-ADE74FC1504B}"/>
              </a:ext>
            </a:extLst>
          </p:cNvPr>
          <p:cNvSpPr>
            <a:spLocks noGrp="1"/>
          </p:cNvSpPr>
          <p:nvPr>
            <p:ph type="sldNum" sz="quarter" idx="12"/>
          </p:nvPr>
        </p:nvSpPr>
        <p:spPr/>
        <p:txBody>
          <a:bodyPr/>
          <a:lstStyle/>
          <a:p>
            <a:fld id="{BD8A8A1B-4E1E-43EF-8A39-7D4A3879B941}" type="slidenum">
              <a:rPr lang="en-US" smtClean="0"/>
              <a:t>‹#›</a:t>
            </a:fld>
            <a:endParaRPr lang="en-US"/>
          </a:p>
        </p:txBody>
      </p:sp>
    </p:spTree>
    <p:extLst>
      <p:ext uri="{BB962C8B-B14F-4D97-AF65-F5344CB8AC3E}">
        <p14:creationId xmlns:p14="http://schemas.microsoft.com/office/powerpoint/2010/main" val="274032159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4F3C1870-4E69-4DE7-BF2F-DE8A7881C640}"/>
              </a:ext>
              <a:ext uri="{C183D7F6-B498-43B3-948B-1728B52AA6E4}">
                <adec:decorative xmlns:adec="http://schemas.microsoft.com/office/drawing/2017/decorative" val="1"/>
              </a:ext>
            </a:extLst>
          </p:cNvPr>
          <p:cNvSpPr/>
          <p:nvPr/>
        </p:nvSpPr>
        <p:spPr>
          <a:xfrm>
            <a:off x="0" y="0"/>
            <a:ext cx="12188952" cy="6858000"/>
          </a:xfrm>
          <a:prstGeom prst="rect">
            <a:avLst/>
          </a:prstGeom>
          <a:ln w="9525" cap="flat">
            <a:noFill/>
            <a:prstDash val="solid"/>
            <a:miter/>
          </a:ln>
        </p:spPr>
        <p:txBody>
          <a:bodyPr rtlCol="0" anchor="ctr"/>
          <a:lstStyle/>
          <a:p>
            <a:endParaRPr lang="en-US">
              <a:solidFill>
                <a:schemeClr val="tx1"/>
              </a:solidFill>
            </a:endParaRPr>
          </a:p>
        </p:txBody>
      </p:sp>
      <p:sp>
        <p:nvSpPr>
          <p:cNvPr id="11" name="Color Fill">
            <a:extLst>
              <a:ext uri="{FF2B5EF4-FFF2-40B4-BE49-F238E27FC236}">
                <a16:creationId xmlns:a16="http://schemas.microsoft.com/office/drawing/2014/main" id="{7439AB1C-A8A1-4745-9625-B18FE9160BBB}"/>
              </a:ext>
              <a:ext uri="{C183D7F6-B498-43B3-948B-1728B52AA6E4}">
                <adec:decorative xmlns:adec="http://schemas.microsoft.com/office/drawing/2017/decorative" val="1"/>
              </a:ext>
            </a:extLst>
          </p:cNvPr>
          <p:cNvSpPr/>
          <p:nvPr/>
        </p:nvSpPr>
        <p:spPr>
          <a:xfrm>
            <a:off x="0" y="0"/>
            <a:ext cx="12188952" cy="6858000"/>
          </a:xfrm>
          <a:prstGeom prst="rect">
            <a:avLst/>
          </a:prstGeom>
          <a:solidFill>
            <a:schemeClr val="bg2">
              <a:lumMod val="75000"/>
              <a:lumOff val="25000"/>
              <a:alpha val="40000"/>
            </a:schemeClr>
          </a:solidFill>
          <a:ln w="9525" cap="flat">
            <a:noFill/>
            <a:prstDash val="solid"/>
            <a:miter/>
          </a:ln>
        </p:spPr>
        <p:txBody>
          <a:bodyPr rtlCol="0" anchor="ctr"/>
          <a:lstStyle/>
          <a:p>
            <a:endParaRPr lang="en-US">
              <a:solidFill>
                <a:schemeClr val="bg2">
                  <a:lumMod val="75000"/>
                  <a:lumOff val="25000"/>
                </a:schemeClr>
              </a:solidFill>
            </a:endParaRPr>
          </a:p>
        </p:txBody>
      </p:sp>
      <p:grpSp>
        <p:nvGrpSpPr>
          <p:cNvPr id="14" name="Group 13">
            <a:extLst>
              <a:ext uri="{FF2B5EF4-FFF2-40B4-BE49-F238E27FC236}">
                <a16:creationId xmlns:a16="http://schemas.microsoft.com/office/drawing/2014/main" id="{11ADDC4D-D9AA-48F8-BD10-2D20F14607A6}"/>
              </a:ext>
              <a:ext uri="{C183D7F6-B498-43B3-948B-1728B52AA6E4}">
                <adec:decorative xmlns:adec="http://schemas.microsoft.com/office/drawing/2017/decorative" val="1"/>
              </a:ext>
            </a:extLst>
          </p:cNvPr>
          <p:cNvGrpSpPr/>
          <p:nvPr/>
        </p:nvGrpSpPr>
        <p:grpSpPr>
          <a:xfrm>
            <a:off x="10300855" y="0"/>
            <a:ext cx="1891145" cy="5600700"/>
            <a:chOff x="10300855" y="0"/>
            <a:chExt cx="1891145" cy="5600700"/>
          </a:xfrm>
        </p:grpSpPr>
        <p:sp>
          <p:nvSpPr>
            <p:cNvPr id="15" name="Oval 14">
              <a:extLst>
                <a:ext uri="{FF2B5EF4-FFF2-40B4-BE49-F238E27FC236}">
                  <a16:creationId xmlns:a16="http://schemas.microsoft.com/office/drawing/2014/main" id="{C1136312-3085-4615-A743-4EE531585B11}"/>
                </a:ext>
              </a:extLst>
            </p:cNvPr>
            <p:cNvSpPr/>
            <p:nvPr/>
          </p:nvSpPr>
          <p:spPr>
            <a:xfrm>
              <a:off x="11783194" y="2943021"/>
              <a:ext cx="246527" cy="246527"/>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16" name="Graphic 9">
              <a:extLst>
                <a:ext uri="{FF2B5EF4-FFF2-40B4-BE49-F238E27FC236}">
                  <a16:creationId xmlns:a16="http://schemas.microsoft.com/office/drawing/2014/main" id="{29539FE4-376B-4187-A80A-C98EBA23DA30}"/>
                </a:ext>
              </a:extLst>
            </p:cNvPr>
            <p:cNvSpPr/>
            <p:nvPr/>
          </p:nvSpPr>
          <p:spPr>
            <a:xfrm>
              <a:off x="10330568" y="2199078"/>
              <a:ext cx="1195288" cy="1195289"/>
            </a:xfrm>
            <a:custGeom>
              <a:avLst/>
              <a:gdLst>
                <a:gd name="connsiteX0" fmla="*/ 6861546 w 6861545"/>
                <a:gd name="connsiteY0" fmla="*/ 6861546 h 6861545"/>
                <a:gd name="connsiteX1" fmla="*/ 3435812 w 6861545"/>
                <a:gd name="connsiteY1" fmla="*/ 6861546 h 6861545"/>
                <a:gd name="connsiteX2" fmla="*/ 0 w 6861545"/>
                <a:gd name="connsiteY2" fmla="*/ 3425734 h 6861545"/>
                <a:gd name="connsiteX3" fmla="*/ 0 w 6861545"/>
                <a:gd name="connsiteY3" fmla="*/ 0 h 6861545"/>
                <a:gd name="connsiteX4" fmla="*/ 3425734 w 6861545"/>
                <a:gd name="connsiteY4" fmla="*/ 0 h 6861545"/>
                <a:gd name="connsiteX5" fmla="*/ 6861546 w 6861545"/>
                <a:gd name="connsiteY5" fmla="*/ 3435812 h 6861545"/>
                <a:gd name="connsiteX6" fmla="*/ 6861546 w 6861545"/>
                <a:gd name="connsiteY6" fmla="*/ 6861546 h 6861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861545" h="6861545">
                  <a:moveTo>
                    <a:pt x="6861546" y="6861546"/>
                  </a:moveTo>
                  <a:lnTo>
                    <a:pt x="3435812" y="6861546"/>
                  </a:lnTo>
                  <a:cubicBezTo>
                    <a:pt x="1538245" y="6861546"/>
                    <a:pt x="0" y="5323301"/>
                    <a:pt x="0" y="3425734"/>
                  </a:cubicBezTo>
                  <a:lnTo>
                    <a:pt x="0" y="0"/>
                  </a:lnTo>
                  <a:lnTo>
                    <a:pt x="3425734" y="0"/>
                  </a:lnTo>
                  <a:cubicBezTo>
                    <a:pt x="5323301" y="0"/>
                    <a:pt x="6861546" y="1538245"/>
                    <a:pt x="6861546" y="3435812"/>
                  </a:cubicBezTo>
                  <a:lnTo>
                    <a:pt x="6861546" y="6861546"/>
                  </a:lnTo>
                  <a:close/>
                </a:path>
              </a:pathLst>
            </a:custGeom>
            <a:solidFill>
              <a:schemeClr val="accent1">
                <a:lumMod val="75000"/>
                <a:alpha val="65000"/>
              </a:schemeClr>
            </a:solidFill>
            <a:ln w="9331"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endParaRPr lang="en-US"/>
            </a:p>
          </p:txBody>
        </p:sp>
        <p:sp>
          <p:nvSpPr>
            <p:cNvPr id="17" name="Freeform: Shape 16">
              <a:extLst>
                <a:ext uri="{FF2B5EF4-FFF2-40B4-BE49-F238E27FC236}">
                  <a16:creationId xmlns:a16="http://schemas.microsoft.com/office/drawing/2014/main" id="{A11DC5D7-2276-4A57-8783-A0EFB00416E9}"/>
                </a:ext>
              </a:extLst>
            </p:cNvPr>
            <p:cNvSpPr/>
            <p:nvPr/>
          </p:nvSpPr>
          <p:spPr>
            <a:xfrm flipV="1">
              <a:off x="11151383" y="4336822"/>
              <a:ext cx="1040617" cy="1263878"/>
            </a:xfrm>
            <a:custGeom>
              <a:avLst/>
              <a:gdLst>
                <a:gd name="connsiteX0" fmla="*/ 1087069 w 1119832"/>
                <a:gd name="connsiteY0" fmla="*/ 1138 h 1360088"/>
                <a:gd name="connsiteX1" fmla="*/ 1119832 w 1119832"/>
                <a:gd name="connsiteY1" fmla="*/ 3278 h 1360088"/>
                <a:gd name="connsiteX2" fmla="*/ 1119832 w 1119832"/>
                <a:gd name="connsiteY2" fmla="*/ 1097964 h 1360088"/>
                <a:gd name="connsiteX3" fmla="*/ 1109686 w 1119832"/>
                <a:gd name="connsiteY3" fmla="*/ 1109686 h 1360088"/>
                <a:gd name="connsiteX4" fmla="*/ 25249 w 1119832"/>
                <a:gd name="connsiteY4" fmla="*/ 1334840 h 1360088"/>
                <a:gd name="connsiteX5" fmla="*/ 250404 w 1119832"/>
                <a:gd name="connsiteY5" fmla="*/ 250404 h 1360088"/>
                <a:gd name="connsiteX6" fmla="*/ 1087069 w 1119832"/>
                <a:gd name="connsiteY6" fmla="*/ 1138 h 13600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19832" h="1360088">
                  <a:moveTo>
                    <a:pt x="1087069" y="1138"/>
                  </a:moveTo>
                  <a:lnTo>
                    <a:pt x="1119832" y="3278"/>
                  </a:lnTo>
                  <a:lnTo>
                    <a:pt x="1119832" y="1097964"/>
                  </a:lnTo>
                  <a:lnTo>
                    <a:pt x="1109686" y="1109686"/>
                  </a:lnTo>
                  <a:cubicBezTo>
                    <a:pt x="748058" y="1471314"/>
                    <a:pt x="25249" y="1334840"/>
                    <a:pt x="25249" y="1334840"/>
                  </a:cubicBezTo>
                  <a:cubicBezTo>
                    <a:pt x="25249" y="1334840"/>
                    <a:pt x="-111224" y="612032"/>
                    <a:pt x="250404" y="250404"/>
                  </a:cubicBezTo>
                  <a:cubicBezTo>
                    <a:pt x="476422" y="24386"/>
                    <a:pt x="843525" y="-7060"/>
                    <a:pt x="1087069" y="1138"/>
                  </a:cubicBezTo>
                  <a:close/>
                </a:path>
              </a:pathLst>
            </a:custGeom>
            <a:pattFill prst="pct5">
              <a:fgClr>
                <a:schemeClr val="accent4">
                  <a:lumMod val="60000"/>
                  <a:lumOff val="40000"/>
                </a:schemeClr>
              </a:fgClr>
              <a:bgClr>
                <a:schemeClr val="accent1">
                  <a:lumMod val="75000"/>
                </a:schemeClr>
              </a:bgClr>
            </a:pattFill>
            <a:ln w="9525"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endParaRPr lang="en-US"/>
            </a:p>
          </p:txBody>
        </p:sp>
        <p:sp>
          <p:nvSpPr>
            <p:cNvPr id="18" name="Freeform: Shape 17">
              <a:extLst>
                <a:ext uri="{FF2B5EF4-FFF2-40B4-BE49-F238E27FC236}">
                  <a16:creationId xmlns:a16="http://schemas.microsoft.com/office/drawing/2014/main" id="{57D5B578-4971-4ADC-97D8-B9CEF52AA71B}"/>
                </a:ext>
                <a:ext uri="{C183D7F6-B498-43B3-948B-1728B52AA6E4}">
                  <adec:decorative xmlns:adec="http://schemas.microsoft.com/office/drawing/2017/decorative" val="1"/>
                </a:ext>
              </a:extLst>
            </p:cNvPr>
            <p:cNvSpPr/>
            <p:nvPr/>
          </p:nvSpPr>
          <p:spPr>
            <a:xfrm>
              <a:off x="11638492" y="2767655"/>
              <a:ext cx="553508" cy="1567713"/>
            </a:xfrm>
            <a:custGeom>
              <a:avLst/>
              <a:gdLst>
                <a:gd name="connsiteX0" fmla="*/ 612019 w 612019"/>
                <a:gd name="connsiteY0" fmla="*/ 0 h 1733435"/>
                <a:gd name="connsiteX1" fmla="*/ 612019 w 612019"/>
                <a:gd name="connsiteY1" fmla="*/ 1733435 h 1733435"/>
                <a:gd name="connsiteX2" fmla="*/ 180103 w 612019"/>
                <a:gd name="connsiteY2" fmla="*/ 1301519 h 1733435"/>
                <a:gd name="connsiteX3" fmla="*/ 180103 w 612019"/>
                <a:gd name="connsiteY3" fmla="*/ 431916 h 1733435"/>
              </a:gdLst>
              <a:ahLst/>
              <a:cxnLst>
                <a:cxn ang="0">
                  <a:pos x="connsiteX0" y="connsiteY0"/>
                </a:cxn>
                <a:cxn ang="0">
                  <a:pos x="connsiteX1" y="connsiteY1"/>
                </a:cxn>
                <a:cxn ang="0">
                  <a:pos x="connsiteX2" y="connsiteY2"/>
                </a:cxn>
                <a:cxn ang="0">
                  <a:pos x="connsiteX3" y="connsiteY3"/>
                </a:cxn>
              </a:cxnLst>
              <a:rect l="l" t="t" r="r" b="b"/>
              <a:pathLst>
                <a:path w="612019" h="1733435">
                  <a:moveTo>
                    <a:pt x="612019" y="0"/>
                  </a:moveTo>
                  <a:lnTo>
                    <a:pt x="612019" y="1733435"/>
                  </a:lnTo>
                  <a:lnTo>
                    <a:pt x="180103" y="1301519"/>
                  </a:lnTo>
                  <a:cubicBezTo>
                    <a:pt x="-60034" y="1061382"/>
                    <a:pt x="-60034" y="672053"/>
                    <a:pt x="180103" y="431916"/>
                  </a:cubicBezTo>
                  <a:close/>
                </a:path>
              </a:pathLst>
            </a:custGeom>
            <a:solidFill>
              <a:schemeClr val="accent1">
                <a:lumMod val="60000"/>
                <a:lumOff val="40000"/>
                <a:alpha val="60000"/>
              </a:schemeClr>
            </a:solidFill>
            <a:ln w="9331"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endParaRPr lang="en-US"/>
            </a:p>
          </p:txBody>
        </p:sp>
        <p:sp>
          <p:nvSpPr>
            <p:cNvPr id="19" name="Graphic 9">
              <a:extLst>
                <a:ext uri="{FF2B5EF4-FFF2-40B4-BE49-F238E27FC236}">
                  <a16:creationId xmlns:a16="http://schemas.microsoft.com/office/drawing/2014/main" id="{2D968E77-E43D-4870-93BC-CBF1947336B3}"/>
                </a:ext>
              </a:extLst>
            </p:cNvPr>
            <p:cNvSpPr/>
            <p:nvPr/>
          </p:nvSpPr>
          <p:spPr>
            <a:xfrm flipH="1">
              <a:off x="10300855" y="0"/>
              <a:ext cx="1891145" cy="1891145"/>
            </a:xfrm>
            <a:custGeom>
              <a:avLst/>
              <a:gdLst>
                <a:gd name="connsiteX0" fmla="*/ 6861546 w 6861545"/>
                <a:gd name="connsiteY0" fmla="*/ 6861546 h 6861545"/>
                <a:gd name="connsiteX1" fmla="*/ 3435812 w 6861545"/>
                <a:gd name="connsiteY1" fmla="*/ 6861546 h 6861545"/>
                <a:gd name="connsiteX2" fmla="*/ 0 w 6861545"/>
                <a:gd name="connsiteY2" fmla="*/ 3425734 h 6861545"/>
                <a:gd name="connsiteX3" fmla="*/ 0 w 6861545"/>
                <a:gd name="connsiteY3" fmla="*/ 0 h 6861545"/>
                <a:gd name="connsiteX4" fmla="*/ 3425734 w 6861545"/>
                <a:gd name="connsiteY4" fmla="*/ 0 h 6861545"/>
                <a:gd name="connsiteX5" fmla="*/ 6861546 w 6861545"/>
                <a:gd name="connsiteY5" fmla="*/ 3435812 h 6861545"/>
                <a:gd name="connsiteX6" fmla="*/ 6861546 w 6861545"/>
                <a:gd name="connsiteY6" fmla="*/ 6861546 h 6861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861545" h="6861545">
                  <a:moveTo>
                    <a:pt x="6861546" y="6861546"/>
                  </a:moveTo>
                  <a:lnTo>
                    <a:pt x="3435812" y="6861546"/>
                  </a:lnTo>
                  <a:cubicBezTo>
                    <a:pt x="1538245" y="6861546"/>
                    <a:pt x="0" y="5323301"/>
                    <a:pt x="0" y="3425734"/>
                  </a:cubicBezTo>
                  <a:lnTo>
                    <a:pt x="0" y="0"/>
                  </a:lnTo>
                  <a:lnTo>
                    <a:pt x="3425734" y="0"/>
                  </a:lnTo>
                  <a:cubicBezTo>
                    <a:pt x="5323301" y="0"/>
                    <a:pt x="6861546" y="1538245"/>
                    <a:pt x="6861546" y="3435812"/>
                  </a:cubicBezTo>
                  <a:lnTo>
                    <a:pt x="6861546" y="6861546"/>
                  </a:lnTo>
                  <a:close/>
                </a:path>
              </a:pathLst>
            </a:custGeom>
            <a:solidFill>
              <a:schemeClr val="accent1">
                <a:alpha val="60000"/>
              </a:schemeClr>
            </a:solidFill>
            <a:ln w="9331"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20" name="Graphic 9">
              <a:extLst>
                <a:ext uri="{FF2B5EF4-FFF2-40B4-BE49-F238E27FC236}">
                  <a16:creationId xmlns:a16="http://schemas.microsoft.com/office/drawing/2014/main" id="{1221D41A-E71E-4587-A876-F8778E7C03E1}"/>
                </a:ext>
              </a:extLst>
            </p:cNvPr>
            <p:cNvSpPr/>
            <p:nvPr/>
          </p:nvSpPr>
          <p:spPr>
            <a:xfrm flipH="1">
              <a:off x="10424367" y="122795"/>
              <a:ext cx="1644119" cy="1644119"/>
            </a:xfrm>
            <a:custGeom>
              <a:avLst/>
              <a:gdLst>
                <a:gd name="connsiteX0" fmla="*/ 6861546 w 6861545"/>
                <a:gd name="connsiteY0" fmla="*/ 6861546 h 6861545"/>
                <a:gd name="connsiteX1" fmla="*/ 3435812 w 6861545"/>
                <a:gd name="connsiteY1" fmla="*/ 6861546 h 6861545"/>
                <a:gd name="connsiteX2" fmla="*/ 0 w 6861545"/>
                <a:gd name="connsiteY2" fmla="*/ 3425734 h 6861545"/>
                <a:gd name="connsiteX3" fmla="*/ 0 w 6861545"/>
                <a:gd name="connsiteY3" fmla="*/ 0 h 6861545"/>
                <a:gd name="connsiteX4" fmla="*/ 3425734 w 6861545"/>
                <a:gd name="connsiteY4" fmla="*/ 0 h 6861545"/>
                <a:gd name="connsiteX5" fmla="*/ 6861546 w 6861545"/>
                <a:gd name="connsiteY5" fmla="*/ 3435812 h 6861545"/>
                <a:gd name="connsiteX6" fmla="*/ 6861546 w 6861545"/>
                <a:gd name="connsiteY6" fmla="*/ 6861546 h 6861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861545" h="6861545">
                  <a:moveTo>
                    <a:pt x="6861546" y="6861546"/>
                  </a:moveTo>
                  <a:lnTo>
                    <a:pt x="3435812" y="6861546"/>
                  </a:lnTo>
                  <a:cubicBezTo>
                    <a:pt x="1538245" y="6861546"/>
                    <a:pt x="0" y="5323301"/>
                    <a:pt x="0" y="3425734"/>
                  </a:cubicBezTo>
                  <a:lnTo>
                    <a:pt x="0" y="0"/>
                  </a:lnTo>
                  <a:lnTo>
                    <a:pt x="3425734" y="0"/>
                  </a:lnTo>
                  <a:cubicBezTo>
                    <a:pt x="5323301" y="0"/>
                    <a:pt x="6861546" y="1538245"/>
                    <a:pt x="6861546" y="3435812"/>
                  </a:cubicBezTo>
                  <a:lnTo>
                    <a:pt x="6861546" y="6861546"/>
                  </a:lnTo>
                  <a:close/>
                </a:path>
              </a:pathLst>
            </a:custGeom>
            <a:pattFill prst="pct5">
              <a:fgClr>
                <a:schemeClr val="accent4">
                  <a:lumMod val="60000"/>
                  <a:lumOff val="40000"/>
                </a:schemeClr>
              </a:fgClr>
              <a:bgClr>
                <a:schemeClr val="accent1">
                  <a:lumMod val="75000"/>
                </a:schemeClr>
              </a:bgClr>
            </a:pattFill>
            <a:ln w="9525"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grpSp>
      <p:sp>
        <p:nvSpPr>
          <p:cNvPr id="13" name="Texture">
            <a:extLst>
              <a:ext uri="{FF2B5EF4-FFF2-40B4-BE49-F238E27FC236}">
                <a16:creationId xmlns:a16="http://schemas.microsoft.com/office/drawing/2014/main" id="{50457195-385D-490A-91AB-30B969C61953}"/>
              </a:ext>
              <a:ext uri="{C183D7F6-B498-43B3-948B-1728B52AA6E4}">
                <adec:decorative xmlns:adec="http://schemas.microsoft.com/office/drawing/2017/decorative" val="1"/>
              </a:ext>
            </a:extLst>
          </p:cNvPr>
          <p:cNvSpPr/>
          <p:nvPr/>
        </p:nvSpPr>
        <p:spPr>
          <a:xfrm>
            <a:off x="3048" y="0"/>
            <a:ext cx="12188952" cy="6858000"/>
          </a:xfrm>
          <a:prstGeom prst="rect">
            <a:avLst/>
          </a:prstGeom>
          <a:blipFill dpi="0" rotWithShape="1">
            <a:blip r:embed="rId2">
              <a:alphaModFix amt="6000"/>
            </a:blip>
            <a:srcRect/>
            <a:tile tx="0" ty="0" sx="100000" sy="100000" flip="none" algn="tl"/>
          </a:blipFill>
          <a:ln w="9525" cap="flat">
            <a:noFill/>
            <a:prstDash val="solid"/>
            <a:miter/>
          </a:ln>
        </p:spPr>
        <p:txBody>
          <a:bodyPr rtlCol="0" anchor="ctr"/>
          <a:lstStyle/>
          <a:p>
            <a:endParaRPr lang="en-US"/>
          </a:p>
        </p:txBody>
      </p:sp>
      <p:sp>
        <p:nvSpPr>
          <p:cNvPr id="2" name="Title 1">
            <a:extLst>
              <a:ext uri="{FF2B5EF4-FFF2-40B4-BE49-F238E27FC236}">
                <a16:creationId xmlns:a16="http://schemas.microsoft.com/office/drawing/2014/main" id="{7E06FF6D-24FA-4E04-90ED-7DBE228B2AA6}"/>
              </a:ext>
            </a:extLst>
          </p:cNvPr>
          <p:cNvSpPr>
            <a:spLocks noGrp="1"/>
          </p:cNvSpPr>
          <p:nvPr>
            <p:ph type="title"/>
          </p:nvPr>
        </p:nvSpPr>
        <p:spPr>
          <a:xfrm>
            <a:off x="457200" y="668049"/>
            <a:ext cx="4314825" cy="2235711"/>
          </a:xfrm>
        </p:spPr>
        <p:txBody>
          <a:bodyPr anchor="b">
            <a:noAutofit/>
          </a:bodyPr>
          <a:lstStyle>
            <a:lvl1pPr algn="l" defTabSz="914400" rtl="0" eaLnBrk="1" latinLnBrk="0" hangingPunct="1">
              <a:lnSpc>
                <a:spcPct val="90000"/>
              </a:lnSpc>
              <a:spcBef>
                <a:spcPct val="0"/>
              </a:spcBef>
              <a:buNone/>
              <a:defRPr lang="en-US" sz="4400" kern="1200">
                <a:solidFill>
                  <a:schemeClr val="tx1"/>
                </a:solidFill>
                <a:latin typeface="+mj-lt"/>
                <a:ea typeface="+mj-ea"/>
                <a:cs typeface="+mj-cs"/>
              </a:defRPr>
            </a:lvl1pPr>
          </a:lstStyle>
          <a:p>
            <a:r>
              <a:rPr lang="en-US"/>
              <a:t>Click to edit Master title style</a:t>
            </a:r>
          </a:p>
        </p:txBody>
      </p:sp>
      <p:sp>
        <p:nvSpPr>
          <p:cNvPr id="3" name="Picture Placeholder 2">
            <a:extLst>
              <a:ext uri="{FF2B5EF4-FFF2-40B4-BE49-F238E27FC236}">
                <a16:creationId xmlns:a16="http://schemas.microsoft.com/office/drawing/2014/main" id="{4432D78B-0E21-420F-9DFF-6131CB0F7E69}"/>
              </a:ext>
            </a:extLst>
          </p:cNvPr>
          <p:cNvSpPr>
            <a:spLocks noGrp="1"/>
          </p:cNvSpPr>
          <p:nvPr>
            <p:ph type="pic" idx="1"/>
          </p:nvPr>
        </p:nvSpPr>
        <p:spPr>
          <a:xfrm>
            <a:off x="5183188" y="668049"/>
            <a:ext cx="4958436" cy="5231253"/>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D8AC2A57-1064-4391-B96B-4D04305E0BE7}"/>
              </a:ext>
            </a:extLst>
          </p:cNvPr>
          <p:cNvSpPr>
            <a:spLocks noGrp="1"/>
          </p:cNvSpPr>
          <p:nvPr>
            <p:ph type="body" sz="half" idx="2"/>
          </p:nvPr>
        </p:nvSpPr>
        <p:spPr>
          <a:xfrm>
            <a:off x="457200" y="2941222"/>
            <a:ext cx="4314825" cy="2927765"/>
          </a:xfrm>
        </p:spPr>
        <p:txBody>
          <a:bodyPr>
            <a:normAutofit/>
          </a:bodyPr>
          <a:lstStyle>
            <a:lvl1pPr marL="0" indent="0">
              <a:buNone/>
              <a:defRPr sz="2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FD04EB0-850A-4256-8D12-E01A201A4FE1}"/>
              </a:ext>
            </a:extLst>
          </p:cNvPr>
          <p:cNvSpPr>
            <a:spLocks noGrp="1"/>
          </p:cNvSpPr>
          <p:nvPr>
            <p:ph type="dt" sz="half" idx="10"/>
          </p:nvPr>
        </p:nvSpPr>
        <p:spPr/>
        <p:txBody>
          <a:bodyPr/>
          <a:lstStyle/>
          <a:p>
            <a:fld id="{D208048B-57AF-4F53-BC84-8E0A1033FBEC}" type="datetimeFigureOut">
              <a:rPr lang="en-US" smtClean="0"/>
              <a:t>3/12/2026</a:t>
            </a:fld>
            <a:endParaRPr lang="en-US"/>
          </a:p>
        </p:txBody>
      </p:sp>
      <p:sp>
        <p:nvSpPr>
          <p:cNvPr id="6" name="Footer Placeholder 5">
            <a:extLst>
              <a:ext uri="{FF2B5EF4-FFF2-40B4-BE49-F238E27FC236}">
                <a16:creationId xmlns:a16="http://schemas.microsoft.com/office/drawing/2014/main" id="{7E9CF4AF-C757-4552-AB8A-3B89C37464E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262A368-F12B-4B5E-82F0-A6AEE6AF2C83}"/>
              </a:ext>
            </a:extLst>
          </p:cNvPr>
          <p:cNvSpPr>
            <a:spLocks noGrp="1"/>
          </p:cNvSpPr>
          <p:nvPr>
            <p:ph type="sldNum" sz="quarter" idx="12"/>
          </p:nvPr>
        </p:nvSpPr>
        <p:spPr/>
        <p:txBody>
          <a:bodyPr/>
          <a:lstStyle/>
          <a:p>
            <a:fld id="{BD8A8A1B-4E1E-43EF-8A39-7D4A3879B941}" type="slidenum">
              <a:rPr lang="en-US" smtClean="0"/>
              <a:t>‹#›</a:t>
            </a:fld>
            <a:endParaRPr lang="en-US"/>
          </a:p>
        </p:txBody>
      </p:sp>
    </p:spTree>
    <p:extLst>
      <p:ext uri="{BB962C8B-B14F-4D97-AF65-F5344CB8AC3E}">
        <p14:creationId xmlns:p14="http://schemas.microsoft.com/office/powerpoint/2010/main" val="15823562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4A5B40-C529-41A6-8D06-07AF9430A809}"/>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7BB5A354-E2A8-4A91-9D7A-36D9E0915CCF}"/>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45D3944-2E3D-42BC-B83D-7630699D48C5}"/>
              </a:ext>
            </a:extLst>
          </p:cNvPr>
          <p:cNvSpPr>
            <a:spLocks noGrp="1"/>
          </p:cNvSpPr>
          <p:nvPr>
            <p:ph type="dt" sz="half" idx="10"/>
          </p:nvPr>
        </p:nvSpPr>
        <p:spPr/>
        <p:txBody>
          <a:bodyPr/>
          <a:lstStyle/>
          <a:p>
            <a:fld id="{D208048B-57AF-4F53-BC84-8E0A1033FBEC}" type="datetimeFigureOut">
              <a:rPr lang="en-US" smtClean="0"/>
              <a:t>3/12/2026</a:t>
            </a:fld>
            <a:endParaRPr lang="en-US"/>
          </a:p>
        </p:txBody>
      </p:sp>
      <p:sp>
        <p:nvSpPr>
          <p:cNvPr id="5" name="Footer Placeholder 4">
            <a:extLst>
              <a:ext uri="{FF2B5EF4-FFF2-40B4-BE49-F238E27FC236}">
                <a16:creationId xmlns:a16="http://schemas.microsoft.com/office/drawing/2014/main" id="{F2FC57FA-204E-4A7A-BAE2-DF17BB0FFB8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8BDA36D-49FF-495A-8E25-4CCC98E39032}"/>
              </a:ext>
            </a:extLst>
          </p:cNvPr>
          <p:cNvSpPr>
            <a:spLocks noGrp="1"/>
          </p:cNvSpPr>
          <p:nvPr>
            <p:ph type="sldNum" sz="quarter" idx="12"/>
          </p:nvPr>
        </p:nvSpPr>
        <p:spPr/>
        <p:txBody>
          <a:bodyPr/>
          <a:lstStyle/>
          <a:p>
            <a:fld id="{BD8A8A1B-4E1E-43EF-8A39-7D4A3879B941}" type="slidenum">
              <a:rPr lang="en-US" smtClean="0"/>
              <a:t>‹#›</a:t>
            </a:fld>
            <a:endParaRPr lang="en-US"/>
          </a:p>
        </p:txBody>
      </p:sp>
    </p:spTree>
    <p:extLst>
      <p:ext uri="{BB962C8B-B14F-4D97-AF65-F5344CB8AC3E}">
        <p14:creationId xmlns:p14="http://schemas.microsoft.com/office/powerpoint/2010/main" val="275512164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useBgFill="1">
        <p:nvSpPr>
          <p:cNvPr id="16" name="Rectangle 15">
            <a:extLst>
              <a:ext uri="{FF2B5EF4-FFF2-40B4-BE49-F238E27FC236}">
                <a16:creationId xmlns:a16="http://schemas.microsoft.com/office/drawing/2014/main" id="{544ECD05-4E94-4A60-8FDA-700BF100B0BA}"/>
              </a:ext>
              <a:ext uri="{C183D7F6-B498-43B3-948B-1728B52AA6E4}">
                <adec:decorative xmlns:adec="http://schemas.microsoft.com/office/drawing/2017/decorative" val="1"/>
              </a:ext>
            </a:extLst>
          </p:cNvPr>
          <p:cNvSpPr/>
          <p:nvPr/>
        </p:nvSpPr>
        <p:spPr>
          <a:xfrm>
            <a:off x="0" y="0"/>
            <a:ext cx="12188952" cy="6858000"/>
          </a:xfrm>
          <a:prstGeom prst="rect">
            <a:avLst/>
          </a:prstGeom>
          <a:ln w="9525" cap="flat">
            <a:noFill/>
            <a:prstDash val="solid"/>
            <a:miter/>
          </a:ln>
        </p:spPr>
        <p:txBody>
          <a:bodyPr rtlCol="0" anchor="ctr"/>
          <a:lstStyle/>
          <a:p>
            <a:endParaRPr lang="en-US">
              <a:solidFill>
                <a:schemeClr val="tx1"/>
              </a:solidFill>
            </a:endParaRPr>
          </a:p>
        </p:txBody>
      </p:sp>
      <p:sp>
        <p:nvSpPr>
          <p:cNvPr id="18" name="Color Fill">
            <a:extLst>
              <a:ext uri="{FF2B5EF4-FFF2-40B4-BE49-F238E27FC236}">
                <a16:creationId xmlns:a16="http://schemas.microsoft.com/office/drawing/2014/main" id="{8BCB0EB2-4067-418C-9465-9D4C71240E0B}"/>
              </a:ext>
              <a:ext uri="{C183D7F6-B498-43B3-948B-1728B52AA6E4}">
                <adec:decorative xmlns:adec="http://schemas.microsoft.com/office/drawing/2017/decorative" val="1"/>
              </a:ext>
            </a:extLst>
          </p:cNvPr>
          <p:cNvSpPr/>
          <p:nvPr/>
        </p:nvSpPr>
        <p:spPr>
          <a:xfrm>
            <a:off x="0" y="0"/>
            <a:ext cx="12188952" cy="6858000"/>
          </a:xfrm>
          <a:prstGeom prst="rect">
            <a:avLst/>
          </a:prstGeom>
          <a:solidFill>
            <a:schemeClr val="bg2">
              <a:lumMod val="75000"/>
              <a:lumOff val="25000"/>
              <a:alpha val="40000"/>
            </a:schemeClr>
          </a:solidFill>
          <a:ln w="9525" cap="flat">
            <a:noFill/>
            <a:prstDash val="solid"/>
            <a:miter/>
          </a:ln>
        </p:spPr>
        <p:txBody>
          <a:bodyPr rtlCol="0" anchor="ctr"/>
          <a:lstStyle/>
          <a:p>
            <a:endParaRPr lang="en-US">
              <a:solidFill>
                <a:schemeClr val="bg2">
                  <a:lumMod val="75000"/>
                  <a:lumOff val="25000"/>
                </a:schemeClr>
              </a:solidFill>
            </a:endParaRPr>
          </a:p>
        </p:txBody>
      </p:sp>
      <p:grpSp>
        <p:nvGrpSpPr>
          <p:cNvPr id="8" name="Group 7">
            <a:extLst>
              <a:ext uri="{FF2B5EF4-FFF2-40B4-BE49-F238E27FC236}">
                <a16:creationId xmlns:a16="http://schemas.microsoft.com/office/drawing/2014/main" id="{04E37999-41E7-446D-8C53-B904C3CE87A5}"/>
              </a:ext>
              <a:ext uri="{C183D7F6-B498-43B3-948B-1728B52AA6E4}">
                <adec:decorative xmlns:adec="http://schemas.microsoft.com/office/drawing/2017/decorative" val="1"/>
              </a:ext>
            </a:extLst>
          </p:cNvPr>
          <p:cNvGrpSpPr/>
          <p:nvPr/>
        </p:nvGrpSpPr>
        <p:grpSpPr>
          <a:xfrm>
            <a:off x="10300855" y="0"/>
            <a:ext cx="1891145" cy="5600700"/>
            <a:chOff x="10300855" y="0"/>
            <a:chExt cx="1891145" cy="5600700"/>
          </a:xfrm>
        </p:grpSpPr>
        <p:sp>
          <p:nvSpPr>
            <p:cNvPr id="9" name="Oval 8">
              <a:extLst>
                <a:ext uri="{FF2B5EF4-FFF2-40B4-BE49-F238E27FC236}">
                  <a16:creationId xmlns:a16="http://schemas.microsoft.com/office/drawing/2014/main" id="{438A90E8-87F8-4150-B5EB-E19C8A01AFB9}"/>
                </a:ext>
              </a:extLst>
            </p:cNvPr>
            <p:cNvSpPr/>
            <p:nvPr/>
          </p:nvSpPr>
          <p:spPr>
            <a:xfrm>
              <a:off x="11783194" y="2943021"/>
              <a:ext cx="246527" cy="246527"/>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10" name="Graphic 9">
              <a:extLst>
                <a:ext uri="{FF2B5EF4-FFF2-40B4-BE49-F238E27FC236}">
                  <a16:creationId xmlns:a16="http://schemas.microsoft.com/office/drawing/2014/main" id="{724DCA1C-A8E8-4F90-8FAE-85B1426C108A}"/>
                </a:ext>
              </a:extLst>
            </p:cNvPr>
            <p:cNvSpPr/>
            <p:nvPr/>
          </p:nvSpPr>
          <p:spPr>
            <a:xfrm>
              <a:off x="10330568" y="2199078"/>
              <a:ext cx="1195288" cy="1195289"/>
            </a:xfrm>
            <a:custGeom>
              <a:avLst/>
              <a:gdLst>
                <a:gd name="connsiteX0" fmla="*/ 6861546 w 6861545"/>
                <a:gd name="connsiteY0" fmla="*/ 6861546 h 6861545"/>
                <a:gd name="connsiteX1" fmla="*/ 3435812 w 6861545"/>
                <a:gd name="connsiteY1" fmla="*/ 6861546 h 6861545"/>
                <a:gd name="connsiteX2" fmla="*/ 0 w 6861545"/>
                <a:gd name="connsiteY2" fmla="*/ 3425734 h 6861545"/>
                <a:gd name="connsiteX3" fmla="*/ 0 w 6861545"/>
                <a:gd name="connsiteY3" fmla="*/ 0 h 6861545"/>
                <a:gd name="connsiteX4" fmla="*/ 3425734 w 6861545"/>
                <a:gd name="connsiteY4" fmla="*/ 0 h 6861545"/>
                <a:gd name="connsiteX5" fmla="*/ 6861546 w 6861545"/>
                <a:gd name="connsiteY5" fmla="*/ 3435812 h 6861545"/>
                <a:gd name="connsiteX6" fmla="*/ 6861546 w 6861545"/>
                <a:gd name="connsiteY6" fmla="*/ 6861546 h 6861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861545" h="6861545">
                  <a:moveTo>
                    <a:pt x="6861546" y="6861546"/>
                  </a:moveTo>
                  <a:lnTo>
                    <a:pt x="3435812" y="6861546"/>
                  </a:lnTo>
                  <a:cubicBezTo>
                    <a:pt x="1538245" y="6861546"/>
                    <a:pt x="0" y="5323301"/>
                    <a:pt x="0" y="3425734"/>
                  </a:cubicBezTo>
                  <a:lnTo>
                    <a:pt x="0" y="0"/>
                  </a:lnTo>
                  <a:lnTo>
                    <a:pt x="3425734" y="0"/>
                  </a:lnTo>
                  <a:cubicBezTo>
                    <a:pt x="5323301" y="0"/>
                    <a:pt x="6861546" y="1538245"/>
                    <a:pt x="6861546" y="3435812"/>
                  </a:cubicBezTo>
                  <a:lnTo>
                    <a:pt x="6861546" y="6861546"/>
                  </a:lnTo>
                  <a:close/>
                </a:path>
              </a:pathLst>
            </a:custGeom>
            <a:solidFill>
              <a:schemeClr val="accent1">
                <a:lumMod val="75000"/>
                <a:alpha val="65000"/>
              </a:schemeClr>
            </a:solidFill>
            <a:ln w="9331"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endParaRPr lang="en-US"/>
            </a:p>
          </p:txBody>
        </p:sp>
        <p:sp>
          <p:nvSpPr>
            <p:cNvPr id="11" name="Freeform: Shape 10">
              <a:extLst>
                <a:ext uri="{FF2B5EF4-FFF2-40B4-BE49-F238E27FC236}">
                  <a16:creationId xmlns:a16="http://schemas.microsoft.com/office/drawing/2014/main" id="{158D6291-6756-44E3-9FCE-0B2ECA5EE664}"/>
                </a:ext>
              </a:extLst>
            </p:cNvPr>
            <p:cNvSpPr/>
            <p:nvPr/>
          </p:nvSpPr>
          <p:spPr>
            <a:xfrm flipV="1">
              <a:off x="11151383" y="4336822"/>
              <a:ext cx="1040617" cy="1263878"/>
            </a:xfrm>
            <a:custGeom>
              <a:avLst/>
              <a:gdLst>
                <a:gd name="connsiteX0" fmla="*/ 1087069 w 1119832"/>
                <a:gd name="connsiteY0" fmla="*/ 1138 h 1360088"/>
                <a:gd name="connsiteX1" fmla="*/ 1119832 w 1119832"/>
                <a:gd name="connsiteY1" fmla="*/ 3278 h 1360088"/>
                <a:gd name="connsiteX2" fmla="*/ 1119832 w 1119832"/>
                <a:gd name="connsiteY2" fmla="*/ 1097964 h 1360088"/>
                <a:gd name="connsiteX3" fmla="*/ 1109686 w 1119832"/>
                <a:gd name="connsiteY3" fmla="*/ 1109686 h 1360088"/>
                <a:gd name="connsiteX4" fmla="*/ 25249 w 1119832"/>
                <a:gd name="connsiteY4" fmla="*/ 1334840 h 1360088"/>
                <a:gd name="connsiteX5" fmla="*/ 250404 w 1119832"/>
                <a:gd name="connsiteY5" fmla="*/ 250404 h 1360088"/>
                <a:gd name="connsiteX6" fmla="*/ 1087069 w 1119832"/>
                <a:gd name="connsiteY6" fmla="*/ 1138 h 13600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19832" h="1360088">
                  <a:moveTo>
                    <a:pt x="1087069" y="1138"/>
                  </a:moveTo>
                  <a:lnTo>
                    <a:pt x="1119832" y="3278"/>
                  </a:lnTo>
                  <a:lnTo>
                    <a:pt x="1119832" y="1097964"/>
                  </a:lnTo>
                  <a:lnTo>
                    <a:pt x="1109686" y="1109686"/>
                  </a:lnTo>
                  <a:cubicBezTo>
                    <a:pt x="748058" y="1471314"/>
                    <a:pt x="25249" y="1334840"/>
                    <a:pt x="25249" y="1334840"/>
                  </a:cubicBezTo>
                  <a:cubicBezTo>
                    <a:pt x="25249" y="1334840"/>
                    <a:pt x="-111224" y="612032"/>
                    <a:pt x="250404" y="250404"/>
                  </a:cubicBezTo>
                  <a:cubicBezTo>
                    <a:pt x="476422" y="24386"/>
                    <a:pt x="843525" y="-7060"/>
                    <a:pt x="1087069" y="1138"/>
                  </a:cubicBezTo>
                  <a:close/>
                </a:path>
              </a:pathLst>
            </a:custGeom>
            <a:pattFill prst="pct5">
              <a:fgClr>
                <a:schemeClr val="accent4">
                  <a:lumMod val="60000"/>
                  <a:lumOff val="40000"/>
                </a:schemeClr>
              </a:fgClr>
              <a:bgClr>
                <a:schemeClr val="accent1">
                  <a:lumMod val="75000"/>
                </a:schemeClr>
              </a:bgClr>
            </a:pattFill>
            <a:ln w="9525"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endParaRPr lang="en-US"/>
            </a:p>
          </p:txBody>
        </p:sp>
        <p:sp>
          <p:nvSpPr>
            <p:cNvPr id="12" name="Freeform: Shape 11">
              <a:extLst>
                <a:ext uri="{FF2B5EF4-FFF2-40B4-BE49-F238E27FC236}">
                  <a16:creationId xmlns:a16="http://schemas.microsoft.com/office/drawing/2014/main" id="{C37CA96E-9DD9-4172-B63B-50DF43B576DA}"/>
                </a:ext>
                <a:ext uri="{C183D7F6-B498-43B3-948B-1728B52AA6E4}">
                  <adec:decorative xmlns:adec="http://schemas.microsoft.com/office/drawing/2017/decorative" val="1"/>
                </a:ext>
              </a:extLst>
            </p:cNvPr>
            <p:cNvSpPr/>
            <p:nvPr/>
          </p:nvSpPr>
          <p:spPr>
            <a:xfrm>
              <a:off x="11638492" y="2767655"/>
              <a:ext cx="553508" cy="1567713"/>
            </a:xfrm>
            <a:custGeom>
              <a:avLst/>
              <a:gdLst>
                <a:gd name="connsiteX0" fmla="*/ 612019 w 612019"/>
                <a:gd name="connsiteY0" fmla="*/ 0 h 1733435"/>
                <a:gd name="connsiteX1" fmla="*/ 612019 w 612019"/>
                <a:gd name="connsiteY1" fmla="*/ 1733435 h 1733435"/>
                <a:gd name="connsiteX2" fmla="*/ 180103 w 612019"/>
                <a:gd name="connsiteY2" fmla="*/ 1301519 h 1733435"/>
                <a:gd name="connsiteX3" fmla="*/ 180103 w 612019"/>
                <a:gd name="connsiteY3" fmla="*/ 431916 h 1733435"/>
              </a:gdLst>
              <a:ahLst/>
              <a:cxnLst>
                <a:cxn ang="0">
                  <a:pos x="connsiteX0" y="connsiteY0"/>
                </a:cxn>
                <a:cxn ang="0">
                  <a:pos x="connsiteX1" y="connsiteY1"/>
                </a:cxn>
                <a:cxn ang="0">
                  <a:pos x="connsiteX2" y="connsiteY2"/>
                </a:cxn>
                <a:cxn ang="0">
                  <a:pos x="connsiteX3" y="connsiteY3"/>
                </a:cxn>
              </a:cxnLst>
              <a:rect l="l" t="t" r="r" b="b"/>
              <a:pathLst>
                <a:path w="612019" h="1733435">
                  <a:moveTo>
                    <a:pt x="612019" y="0"/>
                  </a:moveTo>
                  <a:lnTo>
                    <a:pt x="612019" y="1733435"/>
                  </a:lnTo>
                  <a:lnTo>
                    <a:pt x="180103" y="1301519"/>
                  </a:lnTo>
                  <a:cubicBezTo>
                    <a:pt x="-60034" y="1061382"/>
                    <a:pt x="-60034" y="672053"/>
                    <a:pt x="180103" y="431916"/>
                  </a:cubicBezTo>
                  <a:close/>
                </a:path>
              </a:pathLst>
            </a:custGeom>
            <a:solidFill>
              <a:schemeClr val="accent1">
                <a:lumMod val="60000"/>
                <a:lumOff val="40000"/>
                <a:alpha val="60000"/>
              </a:schemeClr>
            </a:solidFill>
            <a:ln w="9331"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endParaRPr lang="en-US"/>
            </a:p>
          </p:txBody>
        </p:sp>
        <p:sp>
          <p:nvSpPr>
            <p:cNvPr id="13" name="Graphic 9">
              <a:extLst>
                <a:ext uri="{FF2B5EF4-FFF2-40B4-BE49-F238E27FC236}">
                  <a16:creationId xmlns:a16="http://schemas.microsoft.com/office/drawing/2014/main" id="{B335AFFE-BF3D-491C-8255-692B9DAC6775}"/>
                </a:ext>
              </a:extLst>
            </p:cNvPr>
            <p:cNvSpPr/>
            <p:nvPr/>
          </p:nvSpPr>
          <p:spPr>
            <a:xfrm flipH="1">
              <a:off x="10300855" y="0"/>
              <a:ext cx="1891145" cy="1891145"/>
            </a:xfrm>
            <a:custGeom>
              <a:avLst/>
              <a:gdLst>
                <a:gd name="connsiteX0" fmla="*/ 6861546 w 6861545"/>
                <a:gd name="connsiteY0" fmla="*/ 6861546 h 6861545"/>
                <a:gd name="connsiteX1" fmla="*/ 3435812 w 6861545"/>
                <a:gd name="connsiteY1" fmla="*/ 6861546 h 6861545"/>
                <a:gd name="connsiteX2" fmla="*/ 0 w 6861545"/>
                <a:gd name="connsiteY2" fmla="*/ 3425734 h 6861545"/>
                <a:gd name="connsiteX3" fmla="*/ 0 w 6861545"/>
                <a:gd name="connsiteY3" fmla="*/ 0 h 6861545"/>
                <a:gd name="connsiteX4" fmla="*/ 3425734 w 6861545"/>
                <a:gd name="connsiteY4" fmla="*/ 0 h 6861545"/>
                <a:gd name="connsiteX5" fmla="*/ 6861546 w 6861545"/>
                <a:gd name="connsiteY5" fmla="*/ 3435812 h 6861545"/>
                <a:gd name="connsiteX6" fmla="*/ 6861546 w 6861545"/>
                <a:gd name="connsiteY6" fmla="*/ 6861546 h 6861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861545" h="6861545">
                  <a:moveTo>
                    <a:pt x="6861546" y="6861546"/>
                  </a:moveTo>
                  <a:lnTo>
                    <a:pt x="3435812" y="6861546"/>
                  </a:lnTo>
                  <a:cubicBezTo>
                    <a:pt x="1538245" y="6861546"/>
                    <a:pt x="0" y="5323301"/>
                    <a:pt x="0" y="3425734"/>
                  </a:cubicBezTo>
                  <a:lnTo>
                    <a:pt x="0" y="0"/>
                  </a:lnTo>
                  <a:lnTo>
                    <a:pt x="3425734" y="0"/>
                  </a:lnTo>
                  <a:cubicBezTo>
                    <a:pt x="5323301" y="0"/>
                    <a:pt x="6861546" y="1538245"/>
                    <a:pt x="6861546" y="3435812"/>
                  </a:cubicBezTo>
                  <a:lnTo>
                    <a:pt x="6861546" y="6861546"/>
                  </a:lnTo>
                  <a:close/>
                </a:path>
              </a:pathLst>
            </a:custGeom>
            <a:solidFill>
              <a:schemeClr val="accent1">
                <a:alpha val="60000"/>
              </a:schemeClr>
            </a:solidFill>
            <a:ln w="9331"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14" name="Graphic 9">
              <a:extLst>
                <a:ext uri="{FF2B5EF4-FFF2-40B4-BE49-F238E27FC236}">
                  <a16:creationId xmlns:a16="http://schemas.microsoft.com/office/drawing/2014/main" id="{AA052AAF-7A7C-4EDB-AE2C-FCA3A756C4E5}"/>
                </a:ext>
              </a:extLst>
            </p:cNvPr>
            <p:cNvSpPr/>
            <p:nvPr/>
          </p:nvSpPr>
          <p:spPr>
            <a:xfrm flipH="1">
              <a:off x="10424367" y="122795"/>
              <a:ext cx="1644119" cy="1644119"/>
            </a:xfrm>
            <a:custGeom>
              <a:avLst/>
              <a:gdLst>
                <a:gd name="connsiteX0" fmla="*/ 6861546 w 6861545"/>
                <a:gd name="connsiteY0" fmla="*/ 6861546 h 6861545"/>
                <a:gd name="connsiteX1" fmla="*/ 3435812 w 6861545"/>
                <a:gd name="connsiteY1" fmla="*/ 6861546 h 6861545"/>
                <a:gd name="connsiteX2" fmla="*/ 0 w 6861545"/>
                <a:gd name="connsiteY2" fmla="*/ 3425734 h 6861545"/>
                <a:gd name="connsiteX3" fmla="*/ 0 w 6861545"/>
                <a:gd name="connsiteY3" fmla="*/ 0 h 6861545"/>
                <a:gd name="connsiteX4" fmla="*/ 3425734 w 6861545"/>
                <a:gd name="connsiteY4" fmla="*/ 0 h 6861545"/>
                <a:gd name="connsiteX5" fmla="*/ 6861546 w 6861545"/>
                <a:gd name="connsiteY5" fmla="*/ 3435812 h 6861545"/>
                <a:gd name="connsiteX6" fmla="*/ 6861546 w 6861545"/>
                <a:gd name="connsiteY6" fmla="*/ 6861546 h 6861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861545" h="6861545">
                  <a:moveTo>
                    <a:pt x="6861546" y="6861546"/>
                  </a:moveTo>
                  <a:lnTo>
                    <a:pt x="3435812" y="6861546"/>
                  </a:lnTo>
                  <a:cubicBezTo>
                    <a:pt x="1538245" y="6861546"/>
                    <a:pt x="0" y="5323301"/>
                    <a:pt x="0" y="3425734"/>
                  </a:cubicBezTo>
                  <a:lnTo>
                    <a:pt x="0" y="0"/>
                  </a:lnTo>
                  <a:lnTo>
                    <a:pt x="3425734" y="0"/>
                  </a:lnTo>
                  <a:cubicBezTo>
                    <a:pt x="5323301" y="0"/>
                    <a:pt x="6861546" y="1538245"/>
                    <a:pt x="6861546" y="3435812"/>
                  </a:cubicBezTo>
                  <a:lnTo>
                    <a:pt x="6861546" y="6861546"/>
                  </a:lnTo>
                  <a:close/>
                </a:path>
              </a:pathLst>
            </a:custGeom>
            <a:pattFill prst="pct5">
              <a:fgClr>
                <a:schemeClr val="accent4">
                  <a:lumMod val="60000"/>
                  <a:lumOff val="40000"/>
                </a:schemeClr>
              </a:fgClr>
              <a:bgClr>
                <a:schemeClr val="accent1">
                  <a:lumMod val="75000"/>
                </a:schemeClr>
              </a:bgClr>
            </a:pattFill>
            <a:ln w="9525"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grpSp>
      <p:sp>
        <p:nvSpPr>
          <p:cNvPr id="20" name="Texture">
            <a:extLst>
              <a:ext uri="{FF2B5EF4-FFF2-40B4-BE49-F238E27FC236}">
                <a16:creationId xmlns:a16="http://schemas.microsoft.com/office/drawing/2014/main" id="{31F99E9D-6528-47AC-B178-7032D0E17DF8}"/>
              </a:ext>
              <a:ext uri="{C183D7F6-B498-43B3-948B-1728B52AA6E4}">
                <adec:decorative xmlns:adec="http://schemas.microsoft.com/office/drawing/2017/decorative" val="1"/>
              </a:ext>
            </a:extLst>
          </p:cNvPr>
          <p:cNvSpPr/>
          <p:nvPr/>
        </p:nvSpPr>
        <p:spPr>
          <a:xfrm>
            <a:off x="3048" y="0"/>
            <a:ext cx="12188952" cy="6858000"/>
          </a:xfrm>
          <a:prstGeom prst="rect">
            <a:avLst/>
          </a:prstGeom>
          <a:blipFill dpi="0" rotWithShape="1">
            <a:blip r:embed="rId2">
              <a:alphaModFix amt="6000"/>
            </a:blip>
            <a:srcRect/>
            <a:tile tx="0" ty="0" sx="100000" sy="100000" flip="none" algn="tl"/>
          </a:blipFill>
          <a:ln w="9525" cap="flat">
            <a:noFill/>
            <a:prstDash val="solid"/>
            <a:miter/>
          </a:ln>
        </p:spPr>
        <p:txBody>
          <a:bodyPr rtlCol="0" anchor="ctr"/>
          <a:lstStyle/>
          <a:p>
            <a:endParaRPr lang="en-US"/>
          </a:p>
        </p:txBody>
      </p:sp>
      <p:sp>
        <p:nvSpPr>
          <p:cNvPr id="2" name="Vertical Title 1">
            <a:extLst>
              <a:ext uri="{FF2B5EF4-FFF2-40B4-BE49-F238E27FC236}">
                <a16:creationId xmlns:a16="http://schemas.microsoft.com/office/drawing/2014/main" id="{834DD302-622D-4E42-BD6F-FAAA98B3728C}"/>
              </a:ext>
            </a:extLst>
          </p:cNvPr>
          <p:cNvSpPr>
            <a:spLocks noGrp="1"/>
          </p:cNvSpPr>
          <p:nvPr>
            <p:ph type="title" orient="vert"/>
          </p:nvPr>
        </p:nvSpPr>
        <p:spPr>
          <a:xfrm>
            <a:off x="7306311" y="668049"/>
            <a:ext cx="2628900" cy="5508913"/>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4C70D9F5-C907-405F-BE11-571C61745EC6}"/>
              </a:ext>
            </a:extLst>
          </p:cNvPr>
          <p:cNvSpPr>
            <a:spLocks noGrp="1"/>
          </p:cNvSpPr>
          <p:nvPr>
            <p:ph type="body" orient="vert" idx="1"/>
          </p:nvPr>
        </p:nvSpPr>
        <p:spPr>
          <a:xfrm>
            <a:off x="457200" y="668049"/>
            <a:ext cx="6689098" cy="5508913"/>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DCFD860-3FBD-4FE7-A9FD-1D4A4D10AABF}"/>
              </a:ext>
            </a:extLst>
          </p:cNvPr>
          <p:cNvSpPr>
            <a:spLocks noGrp="1"/>
          </p:cNvSpPr>
          <p:nvPr>
            <p:ph type="dt" sz="half" idx="10"/>
          </p:nvPr>
        </p:nvSpPr>
        <p:spPr/>
        <p:txBody>
          <a:bodyPr/>
          <a:lstStyle/>
          <a:p>
            <a:fld id="{D208048B-57AF-4F53-BC84-8E0A1033FBEC}" type="datetimeFigureOut">
              <a:rPr lang="en-US" smtClean="0"/>
              <a:t>3/12/2026</a:t>
            </a:fld>
            <a:endParaRPr lang="en-US"/>
          </a:p>
        </p:txBody>
      </p:sp>
      <p:sp>
        <p:nvSpPr>
          <p:cNvPr id="5" name="Footer Placeholder 4">
            <a:extLst>
              <a:ext uri="{FF2B5EF4-FFF2-40B4-BE49-F238E27FC236}">
                <a16:creationId xmlns:a16="http://schemas.microsoft.com/office/drawing/2014/main" id="{560A367B-81B3-4BD3-9C95-18EC0710A26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47D8E54-346D-4D66-BF99-96DA43F80DF8}"/>
              </a:ext>
            </a:extLst>
          </p:cNvPr>
          <p:cNvSpPr>
            <a:spLocks noGrp="1"/>
          </p:cNvSpPr>
          <p:nvPr>
            <p:ph type="sldNum" sz="quarter" idx="12"/>
          </p:nvPr>
        </p:nvSpPr>
        <p:spPr/>
        <p:txBody>
          <a:bodyPr/>
          <a:lstStyle/>
          <a:p>
            <a:fld id="{BD8A8A1B-4E1E-43EF-8A39-7D4A3879B941}" type="slidenum">
              <a:rPr lang="en-US" smtClean="0"/>
              <a:t>‹#›</a:t>
            </a:fld>
            <a:endParaRPr lang="en-US"/>
          </a:p>
        </p:txBody>
      </p:sp>
    </p:spTree>
    <p:extLst>
      <p:ext uri="{BB962C8B-B14F-4D97-AF65-F5344CB8AC3E}">
        <p14:creationId xmlns:p14="http://schemas.microsoft.com/office/powerpoint/2010/main" val="213292107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and two columns" type="twoColTx">
  <p:cSld name="Title and two columns">
    <p:spTree>
      <p:nvGrpSpPr>
        <p:cNvPr id="1" name="Shape 25"/>
        <p:cNvGrpSpPr/>
        <p:nvPr/>
      </p:nvGrpSpPr>
      <p:grpSpPr>
        <a:xfrm>
          <a:off x="0" y="0"/>
          <a:ext cx="0" cy="0"/>
          <a:chOff x="0" y="0"/>
          <a:chExt cx="0" cy="0"/>
        </a:xfrm>
      </p:grpSpPr>
      <p:sp>
        <p:nvSpPr>
          <p:cNvPr id="26" name="Google Shape;26;p5"/>
          <p:cNvSpPr txBox="1">
            <a:spLocks noGrp="1"/>
          </p:cNvSpPr>
          <p:nvPr>
            <p:ph type="title"/>
          </p:nvPr>
        </p:nvSpPr>
        <p:spPr>
          <a:xfrm>
            <a:off x="415600" y="390467"/>
            <a:ext cx="11360800" cy="1068000"/>
          </a:xfrm>
          <a:prstGeom prst="rect">
            <a:avLst/>
          </a:prstGeom>
        </p:spPr>
        <p:txBody>
          <a:bodyPr spcFirstLastPara="1" wrap="square" lIns="91425" tIns="91425" rIns="91425" bIns="91425" anchor="t" anchorCtr="0">
            <a:noAutofit/>
          </a:bodyPr>
          <a:lstStyle>
            <a:lvl1pPr lvl="0">
              <a:spcBef>
                <a:spcPts val="0"/>
              </a:spcBef>
              <a:spcAft>
                <a:spcPts val="0"/>
              </a:spcAft>
              <a:buSzPts val="4200"/>
              <a:buNone/>
              <a:defRPr/>
            </a:lvl1pPr>
            <a:lvl2pPr lvl="1">
              <a:spcBef>
                <a:spcPts val="0"/>
              </a:spcBef>
              <a:spcAft>
                <a:spcPts val="0"/>
              </a:spcAft>
              <a:buSzPts val="4200"/>
              <a:buNone/>
              <a:defRPr/>
            </a:lvl2pPr>
            <a:lvl3pPr lvl="2">
              <a:spcBef>
                <a:spcPts val="0"/>
              </a:spcBef>
              <a:spcAft>
                <a:spcPts val="0"/>
              </a:spcAft>
              <a:buSzPts val="4200"/>
              <a:buNone/>
              <a:defRPr/>
            </a:lvl3pPr>
            <a:lvl4pPr lvl="3">
              <a:spcBef>
                <a:spcPts val="0"/>
              </a:spcBef>
              <a:spcAft>
                <a:spcPts val="0"/>
              </a:spcAft>
              <a:buSzPts val="4200"/>
              <a:buNone/>
              <a:defRPr/>
            </a:lvl4pPr>
            <a:lvl5pPr lvl="4">
              <a:spcBef>
                <a:spcPts val="0"/>
              </a:spcBef>
              <a:spcAft>
                <a:spcPts val="0"/>
              </a:spcAft>
              <a:buSzPts val="4200"/>
              <a:buNone/>
              <a:defRPr/>
            </a:lvl5pPr>
            <a:lvl6pPr lvl="5">
              <a:spcBef>
                <a:spcPts val="0"/>
              </a:spcBef>
              <a:spcAft>
                <a:spcPts val="0"/>
              </a:spcAft>
              <a:buSzPts val="4200"/>
              <a:buNone/>
              <a:defRPr/>
            </a:lvl6pPr>
            <a:lvl7pPr lvl="6">
              <a:spcBef>
                <a:spcPts val="0"/>
              </a:spcBef>
              <a:spcAft>
                <a:spcPts val="0"/>
              </a:spcAft>
              <a:buSzPts val="4200"/>
              <a:buNone/>
              <a:defRPr/>
            </a:lvl7pPr>
            <a:lvl8pPr lvl="7">
              <a:spcBef>
                <a:spcPts val="0"/>
              </a:spcBef>
              <a:spcAft>
                <a:spcPts val="0"/>
              </a:spcAft>
              <a:buSzPts val="4200"/>
              <a:buNone/>
              <a:defRPr/>
            </a:lvl8pPr>
            <a:lvl9pPr lvl="8">
              <a:spcBef>
                <a:spcPts val="0"/>
              </a:spcBef>
              <a:spcAft>
                <a:spcPts val="0"/>
              </a:spcAft>
              <a:buSzPts val="4200"/>
              <a:buNone/>
              <a:defRPr/>
            </a:lvl9pPr>
          </a:lstStyle>
          <a:p>
            <a:endParaRPr/>
          </a:p>
        </p:txBody>
      </p:sp>
      <p:sp>
        <p:nvSpPr>
          <p:cNvPr id="27" name="Google Shape;27;p5"/>
          <p:cNvSpPr txBox="1">
            <a:spLocks noGrp="1"/>
          </p:cNvSpPr>
          <p:nvPr>
            <p:ph type="body" idx="1"/>
          </p:nvPr>
        </p:nvSpPr>
        <p:spPr>
          <a:xfrm>
            <a:off x="415600" y="1638233"/>
            <a:ext cx="5333200" cy="4453500"/>
          </a:xfrm>
          <a:prstGeom prst="rect">
            <a:avLst/>
          </a:prstGeom>
        </p:spPr>
        <p:txBody>
          <a:bodyPr spcFirstLastPara="1" wrap="square" lIns="91425" tIns="91425" rIns="91425" bIns="91425" anchor="t" anchorCtr="0">
            <a:noAutofit/>
          </a:bodyPr>
          <a:lstStyle>
            <a:lvl1pPr marL="457200" lvl="0" indent="-317500">
              <a:spcBef>
                <a:spcPts val="0"/>
              </a:spcBef>
              <a:spcAft>
                <a:spcPts val="0"/>
              </a:spcAft>
              <a:buSzPts val="1400"/>
              <a:buChar char="●"/>
              <a:defRPr sz="14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28" name="Google Shape;28;p5"/>
          <p:cNvSpPr txBox="1">
            <a:spLocks noGrp="1"/>
          </p:cNvSpPr>
          <p:nvPr>
            <p:ph type="body" idx="2"/>
          </p:nvPr>
        </p:nvSpPr>
        <p:spPr>
          <a:xfrm>
            <a:off x="6443200" y="1638233"/>
            <a:ext cx="5333200" cy="4453500"/>
          </a:xfrm>
          <a:prstGeom prst="rect">
            <a:avLst/>
          </a:prstGeom>
        </p:spPr>
        <p:txBody>
          <a:bodyPr spcFirstLastPara="1" wrap="square" lIns="91425" tIns="91425" rIns="91425" bIns="91425" anchor="t" anchorCtr="0">
            <a:noAutofit/>
          </a:bodyPr>
          <a:lstStyle>
            <a:lvl1pPr marL="457200" lvl="0" indent="-317500">
              <a:spcBef>
                <a:spcPts val="0"/>
              </a:spcBef>
              <a:spcAft>
                <a:spcPts val="0"/>
              </a:spcAft>
              <a:buSzPts val="1400"/>
              <a:buChar char="●"/>
              <a:defRPr sz="14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29" name="Google Shape;29;p5"/>
          <p:cNvSpPr txBox="1">
            <a:spLocks noGrp="1"/>
          </p:cNvSpPr>
          <p:nvPr>
            <p:ph type="sldNum" idx="12"/>
          </p:nvPr>
        </p:nvSpPr>
        <p:spPr>
          <a:xfrm>
            <a:off x="11296611" y="6217622"/>
            <a:ext cx="731600" cy="5247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US"/>
              <a:pPr marL="0" lvl="0" indent="0" algn="r" rtl="0">
                <a:spcBef>
                  <a:spcPts val="0"/>
                </a:spcBef>
                <a:spcAft>
                  <a:spcPts val="0"/>
                </a:spcAft>
                <a:buNone/>
              </a:pPr>
              <a:t>‹#›</a:t>
            </a:fld>
            <a:endParaRPr/>
          </a:p>
        </p:txBody>
      </p:sp>
    </p:spTree>
    <p:extLst>
      <p:ext uri="{BB962C8B-B14F-4D97-AF65-F5344CB8AC3E}">
        <p14:creationId xmlns:p14="http://schemas.microsoft.com/office/powerpoint/2010/main" val="142197570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Section header" type="secHead">
  <p:cSld name="1_Section header">
    <p:bg>
      <p:bgPr>
        <a:solidFill>
          <a:schemeClr val="dk1"/>
        </a:solidFill>
        <a:effectLst/>
      </p:bgPr>
    </p:bg>
    <p:spTree>
      <p:nvGrpSpPr>
        <p:cNvPr id="1" name="Shape 18"/>
        <p:cNvGrpSpPr/>
        <p:nvPr/>
      </p:nvGrpSpPr>
      <p:grpSpPr>
        <a:xfrm>
          <a:off x="0" y="0"/>
          <a:ext cx="0" cy="0"/>
          <a:chOff x="0" y="0"/>
          <a:chExt cx="0" cy="0"/>
        </a:xfrm>
      </p:grpSpPr>
      <p:sp>
        <p:nvSpPr>
          <p:cNvPr id="19" name="Google Shape;19;p3"/>
          <p:cNvSpPr txBox="1">
            <a:spLocks noGrp="1"/>
          </p:cNvSpPr>
          <p:nvPr>
            <p:ph type="title"/>
          </p:nvPr>
        </p:nvSpPr>
        <p:spPr>
          <a:xfrm>
            <a:off x="3737000" y="1070000"/>
            <a:ext cx="4718000" cy="4718100"/>
          </a:xfrm>
          <a:prstGeom prst="rect">
            <a:avLst/>
          </a:prstGeom>
          <a:solidFill>
            <a:srgbClr val="FFFFFF"/>
          </a:solidFill>
        </p:spPr>
        <p:txBody>
          <a:bodyPr spcFirstLastPara="1" wrap="square" lIns="91425" tIns="91425" rIns="91425" bIns="91425" anchor="ctr" anchorCtr="0">
            <a:noAutofit/>
          </a:bodyPr>
          <a:lstStyle>
            <a:lvl1pPr lvl="0" algn="ctr">
              <a:spcBef>
                <a:spcPts val="0"/>
              </a:spcBef>
              <a:spcAft>
                <a:spcPts val="0"/>
              </a:spcAft>
              <a:buSzPts val="4800"/>
              <a:buNone/>
              <a:defRPr sz="4800"/>
            </a:lvl1pPr>
            <a:lvl2pPr lvl="1" algn="ctr">
              <a:spcBef>
                <a:spcPts val="0"/>
              </a:spcBef>
              <a:spcAft>
                <a:spcPts val="0"/>
              </a:spcAft>
              <a:buSzPts val="4800"/>
              <a:buNone/>
              <a:defRPr sz="4800"/>
            </a:lvl2pPr>
            <a:lvl3pPr lvl="2" algn="ctr">
              <a:spcBef>
                <a:spcPts val="0"/>
              </a:spcBef>
              <a:spcAft>
                <a:spcPts val="0"/>
              </a:spcAft>
              <a:buSzPts val="4800"/>
              <a:buNone/>
              <a:defRPr sz="4800"/>
            </a:lvl3pPr>
            <a:lvl4pPr lvl="3" algn="ctr">
              <a:spcBef>
                <a:spcPts val="0"/>
              </a:spcBef>
              <a:spcAft>
                <a:spcPts val="0"/>
              </a:spcAft>
              <a:buSzPts val="4800"/>
              <a:buNone/>
              <a:defRPr sz="4800"/>
            </a:lvl4pPr>
            <a:lvl5pPr lvl="4" algn="ctr">
              <a:spcBef>
                <a:spcPts val="0"/>
              </a:spcBef>
              <a:spcAft>
                <a:spcPts val="0"/>
              </a:spcAft>
              <a:buSzPts val="4800"/>
              <a:buNone/>
              <a:defRPr sz="4800"/>
            </a:lvl5pPr>
            <a:lvl6pPr lvl="5" algn="ctr">
              <a:spcBef>
                <a:spcPts val="0"/>
              </a:spcBef>
              <a:spcAft>
                <a:spcPts val="0"/>
              </a:spcAft>
              <a:buSzPts val="4800"/>
              <a:buNone/>
              <a:defRPr sz="4800"/>
            </a:lvl6pPr>
            <a:lvl7pPr lvl="6" algn="ctr">
              <a:spcBef>
                <a:spcPts val="0"/>
              </a:spcBef>
              <a:spcAft>
                <a:spcPts val="0"/>
              </a:spcAft>
              <a:buSzPts val="4800"/>
              <a:buNone/>
              <a:defRPr sz="4800"/>
            </a:lvl7pPr>
            <a:lvl8pPr lvl="7" algn="ctr">
              <a:spcBef>
                <a:spcPts val="0"/>
              </a:spcBef>
              <a:spcAft>
                <a:spcPts val="0"/>
              </a:spcAft>
              <a:buSzPts val="4800"/>
              <a:buNone/>
              <a:defRPr sz="4800"/>
            </a:lvl8pPr>
            <a:lvl9pPr lvl="8" algn="ctr">
              <a:spcBef>
                <a:spcPts val="0"/>
              </a:spcBef>
              <a:spcAft>
                <a:spcPts val="0"/>
              </a:spcAft>
              <a:buSzPts val="4800"/>
              <a:buNone/>
              <a:defRPr sz="4800"/>
            </a:lvl9pPr>
          </a:lstStyle>
          <a:p>
            <a:endParaRPr/>
          </a:p>
        </p:txBody>
      </p:sp>
      <p:sp>
        <p:nvSpPr>
          <p:cNvPr id="20" name="Google Shape;20;p3"/>
          <p:cNvSpPr txBox="1">
            <a:spLocks noGrp="1"/>
          </p:cNvSpPr>
          <p:nvPr>
            <p:ph type="sldNum" idx="12"/>
          </p:nvPr>
        </p:nvSpPr>
        <p:spPr>
          <a:xfrm>
            <a:off x="11296611" y="6217622"/>
            <a:ext cx="731600" cy="5247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US"/>
              <a:pPr marL="0" lvl="0" indent="0" algn="r" rtl="0">
                <a:spcBef>
                  <a:spcPts val="0"/>
                </a:spcBef>
                <a:spcAft>
                  <a:spcPts val="0"/>
                </a:spcAft>
                <a:buNone/>
              </a:pPr>
              <a:t>‹#›</a:t>
            </a:fld>
            <a:endParaRPr/>
          </a:p>
        </p:txBody>
      </p:sp>
    </p:spTree>
    <p:extLst>
      <p:ext uri="{BB962C8B-B14F-4D97-AF65-F5344CB8AC3E}">
        <p14:creationId xmlns:p14="http://schemas.microsoft.com/office/powerpoint/2010/main" val="345178035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21"/>
        <p:cNvGrpSpPr/>
        <p:nvPr/>
      </p:nvGrpSpPr>
      <p:grpSpPr>
        <a:xfrm>
          <a:off x="0" y="0"/>
          <a:ext cx="0" cy="0"/>
          <a:chOff x="0" y="0"/>
          <a:chExt cx="0" cy="0"/>
        </a:xfrm>
      </p:grpSpPr>
      <p:sp>
        <p:nvSpPr>
          <p:cNvPr id="22" name="Google Shape;22;p4"/>
          <p:cNvSpPr txBox="1">
            <a:spLocks noGrp="1"/>
          </p:cNvSpPr>
          <p:nvPr>
            <p:ph type="title"/>
          </p:nvPr>
        </p:nvSpPr>
        <p:spPr>
          <a:xfrm>
            <a:off x="415600" y="390467"/>
            <a:ext cx="11360800" cy="1068000"/>
          </a:xfrm>
          <a:prstGeom prst="rect">
            <a:avLst/>
          </a:prstGeom>
        </p:spPr>
        <p:txBody>
          <a:bodyPr spcFirstLastPara="1" wrap="square" lIns="91425" tIns="91425" rIns="91425" bIns="91425" anchor="t" anchorCtr="0">
            <a:noAutofit/>
          </a:bodyPr>
          <a:lstStyle>
            <a:lvl1pPr lvl="0">
              <a:spcBef>
                <a:spcPts val="0"/>
              </a:spcBef>
              <a:spcAft>
                <a:spcPts val="0"/>
              </a:spcAft>
              <a:buSzPts val="4200"/>
              <a:buNone/>
              <a:defRPr/>
            </a:lvl1pPr>
            <a:lvl2pPr lvl="1">
              <a:spcBef>
                <a:spcPts val="0"/>
              </a:spcBef>
              <a:spcAft>
                <a:spcPts val="0"/>
              </a:spcAft>
              <a:buSzPts val="4200"/>
              <a:buNone/>
              <a:defRPr/>
            </a:lvl2pPr>
            <a:lvl3pPr lvl="2">
              <a:spcBef>
                <a:spcPts val="0"/>
              </a:spcBef>
              <a:spcAft>
                <a:spcPts val="0"/>
              </a:spcAft>
              <a:buSzPts val="4200"/>
              <a:buNone/>
              <a:defRPr/>
            </a:lvl3pPr>
            <a:lvl4pPr lvl="3">
              <a:spcBef>
                <a:spcPts val="0"/>
              </a:spcBef>
              <a:spcAft>
                <a:spcPts val="0"/>
              </a:spcAft>
              <a:buSzPts val="4200"/>
              <a:buNone/>
              <a:defRPr/>
            </a:lvl4pPr>
            <a:lvl5pPr lvl="4">
              <a:spcBef>
                <a:spcPts val="0"/>
              </a:spcBef>
              <a:spcAft>
                <a:spcPts val="0"/>
              </a:spcAft>
              <a:buSzPts val="4200"/>
              <a:buNone/>
              <a:defRPr/>
            </a:lvl5pPr>
            <a:lvl6pPr lvl="5">
              <a:spcBef>
                <a:spcPts val="0"/>
              </a:spcBef>
              <a:spcAft>
                <a:spcPts val="0"/>
              </a:spcAft>
              <a:buSzPts val="4200"/>
              <a:buNone/>
              <a:defRPr/>
            </a:lvl6pPr>
            <a:lvl7pPr lvl="6">
              <a:spcBef>
                <a:spcPts val="0"/>
              </a:spcBef>
              <a:spcAft>
                <a:spcPts val="0"/>
              </a:spcAft>
              <a:buSzPts val="4200"/>
              <a:buNone/>
              <a:defRPr/>
            </a:lvl7pPr>
            <a:lvl8pPr lvl="7">
              <a:spcBef>
                <a:spcPts val="0"/>
              </a:spcBef>
              <a:spcAft>
                <a:spcPts val="0"/>
              </a:spcAft>
              <a:buSzPts val="4200"/>
              <a:buNone/>
              <a:defRPr/>
            </a:lvl8pPr>
            <a:lvl9pPr lvl="8">
              <a:spcBef>
                <a:spcPts val="0"/>
              </a:spcBef>
              <a:spcAft>
                <a:spcPts val="0"/>
              </a:spcAft>
              <a:buSzPts val="4200"/>
              <a:buNone/>
              <a:defRPr/>
            </a:lvl9pPr>
          </a:lstStyle>
          <a:p>
            <a:endParaRPr/>
          </a:p>
        </p:txBody>
      </p:sp>
      <p:sp>
        <p:nvSpPr>
          <p:cNvPr id="23" name="Google Shape;23;p4"/>
          <p:cNvSpPr txBox="1">
            <a:spLocks noGrp="1"/>
          </p:cNvSpPr>
          <p:nvPr>
            <p:ph type="body" idx="1"/>
          </p:nvPr>
        </p:nvSpPr>
        <p:spPr>
          <a:xfrm>
            <a:off x="415600" y="1638233"/>
            <a:ext cx="11360800" cy="4453500"/>
          </a:xfrm>
          <a:prstGeom prst="rect">
            <a:avLst/>
          </a:prstGeom>
        </p:spPr>
        <p:txBody>
          <a:bodyPr spcFirstLastPara="1" wrap="square" lIns="91425" tIns="91425" rIns="91425" bIns="91425" anchor="t" anchorCtr="0">
            <a:noAutofit/>
          </a:bodyPr>
          <a:lstStyle>
            <a:lvl1pPr marL="457200" lvl="0" indent="-342900">
              <a:spcBef>
                <a:spcPts val="0"/>
              </a:spcBef>
              <a:spcAft>
                <a:spcPts val="0"/>
              </a:spcAft>
              <a:buSzPts val="1800"/>
              <a:buChar char="●"/>
              <a:defRPr/>
            </a:lvl1pPr>
            <a:lvl2pPr marL="914400" lvl="1" indent="-317500">
              <a:spcBef>
                <a:spcPts val="1600"/>
              </a:spcBef>
              <a:spcAft>
                <a:spcPts val="0"/>
              </a:spcAft>
              <a:buSzPts val="1400"/>
              <a:buChar char="○"/>
              <a:defRPr/>
            </a:lvl2pPr>
            <a:lvl3pPr marL="1371600" lvl="2" indent="-317500">
              <a:spcBef>
                <a:spcPts val="1600"/>
              </a:spcBef>
              <a:spcAft>
                <a:spcPts val="0"/>
              </a:spcAft>
              <a:buSzPts val="1400"/>
              <a:buChar char="■"/>
              <a:defRPr/>
            </a:lvl3pPr>
            <a:lvl4pPr marL="1828800" lvl="3" indent="-317500">
              <a:spcBef>
                <a:spcPts val="1600"/>
              </a:spcBef>
              <a:spcAft>
                <a:spcPts val="0"/>
              </a:spcAft>
              <a:buSzPts val="1400"/>
              <a:buChar char="●"/>
              <a:defRPr/>
            </a:lvl4pPr>
            <a:lvl5pPr marL="2286000" lvl="4" indent="-317500">
              <a:spcBef>
                <a:spcPts val="1600"/>
              </a:spcBef>
              <a:spcAft>
                <a:spcPts val="0"/>
              </a:spcAft>
              <a:buSzPts val="1400"/>
              <a:buChar char="○"/>
              <a:defRPr/>
            </a:lvl5pPr>
            <a:lvl6pPr marL="2743200" lvl="5" indent="-317500">
              <a:spcBef>
                <a:spcPts val="1600"/>
              </a:spcBef>
              <a:spcAft>
                <a:spcPts val="0"/>
              </a:spcAft>
              <a:buSzPts val="1400"/>
              <a:buChar char="■"/>
              <a:defRPr/>
            </a:lvl6pPr>
            <a:lvl7pPr marL="3200400" lvl="6" indent="-317500">
              <a:spcBef>
                <a:spcPts val="1600"/>
              </a:spcBef>
              <a:spcAft>
                <a:spcPts val="0"/>
              </a:spcAft>
              <a:buSzPts val="1400"/>
              <a:buChar char="●"/>
              <a:defRPr/>
            </a:lvl7pPr>
            <a:lvl8pPr marL="3657600" lvl="7" indent="-317500">
              <a:spcBef>
                <a:spcPts val="1600"/>
              </a:spcBef>
              <a:spcAft>
                <a:spcPts val="0"/>
              </a:spcAft>
              <a:buSzPts val="1400"/>
              <a:buChar char="○"/>
              <a:defRPr/>
            </a:lvl8pPr>
            <a:lvl9pPr marL="4114800" lvl="8" indent="-317500">
              <a:spcBef>
                <a:spcPts val="1600"/>
              </a:spcBef>
              <a:spcAft>
                <a:spcPts val="1600"/>
              </a:spcAft>
              <a:buSzPts val="1400"/>
              <a:buChar char="■"/>
              <a:defRPr/>
            </a:lvl9pPr>
          </a:lstStyle>
          <a:p>
            <a:endParaRPr/>
          </a:p>
        </p:txBody>
      </p:sp>
      <p:sp>
        <p:nvSpPr>
          <p:cNvPr id="24" name="Google Shape;24;p4"/>
          <p:cNvSpPr txBox="1">
            <a:spLocks noGrp="1"/>
          </p:cNvSpPr>
          <p:nvPr>
            <p:ph type="sldNum" idx="12"/>
          </p:nvPr>
        </p:nvSpPr>
        <p:spPr>
          <a:xfrm>
            <a:off x="11296611" y="6217622"/>
            <a:ext cx="731600" cy="5247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US"/>
              <a:pPr marL="0" lvl="0" indent="0" algn="r" rtl="0">
                <a:spcBef>
                  <a:spcPts val="0"/>
                </a:spcBef>
                <a:spcAft>
                  <a:spcPts val="0"/>
                </a:spcAft>
                <a:buNone/>
              </a:pPr>
              <a:t>‹#›</a:t>
            </a:fld>
            <a:endParaRPr/>
          </a:p>
        </p:txBody>
      </p:sp>
    </p:spTree>
    <p:extLst>
      <p:ext uri="{BB962C8B-B14F-4D97-AF65-F5344CB8AC3E}">
        <p14:creationId xmlns:p14="http://schemas.microsoft.com/office/powerpoint/2010/main" val="178452828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itle and Table" type="tbl">
  <p:cSld name="Title and Table">
    <p:spTree>
      <p:nvGrpSpPr>
        <p:cNvPr id="1" name="Shape 62"/>
        <p:cNvGrpSpPr/>
        <p:nvPr/>
      </p:nvGrpSpPr>
      <p:grpSpPr>
        <a:xfrm>
          <a:off x="0" y="0"/>
          <a:ext cx="0" cy="0"/>
          <a:chOff x="0" y="0"/>
          <a:chExt cx="0" cy="0"/>
        </a:xfrm>
      </p:grpSpPr>
      <p:sp>
        <p:nvSpPr>
          <p:cNvPr id="63" name="Google Shape;63;p14"/>
          <p:cNvSpPr txBox="1">
            <a:spLocks noGrp="1"/>
          </p:cNvSpPr>
          <p:nvPr>
            <p:ph type="title"/>
          </p:nvPr>
        </p:nvSpPr>
        <p:spPr>
          <a:xfrm>
            <a:off x="609600" y="274637"/>
            <a:ext cx="10972800" cy="1143000"/>
          </a:xfrm>
          <a:prstGeom prst="rect">
            <a:avLst/>
          </a:prstGeom>
          <a:noFill/>
          <a:ln>
            <a:noFill/>
          </a:ln>
        </p:spPr>
        <p:txBody>
          <a:bodyPr spcFirstLastPara="1" wrap="square" lIns="91425" tIns="91425" rIns="91425" bIns="91425" anchor="b" anchorCtr="0">
            <a:noAutofit/>
          </a:bodyPr>
          <a:lstStyle>
            <a:lvl1pPr marR="0" lvl="0" algn="l" rtl="0">
              <a:lnSpc>
                <a:spcPct val="100000"/>
              </a:lnSpc>
              <a:spcBef>
                <a:spcPts val="0"/>
              </a:spcBef>
              <a:spcAft>
                <a:spcPts val="0"/>
              </a:spcAft>
              <a:buClr>
                <a:schemeClr val="dk2"/>
              </a:buClr>
              <a:buSzPts val="5000"/>
              <a:buFont typeface="Calibri"/>
              <a:buNone/>
              <a:defRPr sz="5000" b="0" i="0" u="none" strike="noStrike" cap="none">
                <a:solidFill>
                  <a:schemeClr val="dk2"/>
                </a:solidFill>
                <a:latin typeface="Calibri"/>
                <a:ea typeface="Calibri"/>
                <a:cs typeface="Calibri"/>
                <a:sym typeface="Calibri"/>
              </a:defRPr>
            </a:lvl1pPr>
            <a:lvl2pPr lvl="1" rtl="0">
              <a:spcBef>
                <a:spcPts val="0"/>
              </a:spcBef>
              <a:spcAft>
                <a:spcPts val="0"/>
              </a:spcAft>
              <a:buSzPts val="1800"/>
              <a:buFont typeface="Arial"/>
              <a:buNone/>
              <a:defRPr sz="1800"/>
            </a:lvl2pPr>
            <a:lvl3pPr lvl="2" rtl="0">
              <a:spcBef>
                <a:spcPts val="0"/>
              </a:spcBef>
              <a:spcAft>
                <a:spcPts val="0"/>
              </a:spcAft>
              <a:buSzPts val="1800"/>
              <a:buFont typeface="Arial"/>
              <a:buNone/>
              <a:defRPr sz="1800"/>
            </a:lvl3pPr>
            <a:lvl4pPr lvl="3" rtl="0">
              <a:spcBef>
                <a:spcPts val="0"/>
              </a:spcBef>
              <a:spcAft>
                <a:spcPts val="0"/>
              </a:spcAft>
              <a:buSzPts val="1800"/>
              <a:buFont typeface="Arial"/>
              <a:buNone/>
              <a:defRPr sz="1800"/>
            </a:lvl4pPr>
            <a:lvl5pPr lvl="4" rtl="0">
              <a:spcBef>
                <a:spcPts val="0"/>
              </a:spcBef>
              <a:spcAft>
                <a:spcPts val="0"/>
              </a:spcAft>
              <a:buSzPts val="1800"/>
              <a:buFont typeface="Arial"/>
              <a:buNone/>
              <a:defRPr sz="1800"/>
            </a:lvl5pPr>
            <a:lvl6pPr lvl="5" rtl="0">
              <a:spcBef>
                <a:spcPts val="0"/>
              </a:spcBef>
              <a:spcAft>
                <a:spcPts val="0"/>
              </a:spcAft>
              <a:buSzPts val="1800"/>
              <a:buFont typeface="Arial"/>
              <a:buNone/>
              <a:defRPr sz="1800"/>
            </a:lvl6pPr>
            <a:lvl7pPr lvl="6" rtl="0">
              <a:spcBef>
                <a:spcPts val="0"/>
              </a:spcBef>
              <a:spcAft>
                <a:spcPts val="0"/>
              </a:spcAft>
              <a:buSzPts val="1800"/>
              <a:buFont typeface="Arial"/>
              <a:buNone/>
              <a:defRPr sz="1800"/>
            </a:lvl7pPr>
            <a:lvl8pPr lvl="7" rtl="0">
              <a:spcBef>
                <a:spcPts val="0"/>
              </a:spcBef>
              <a:spcAft>
                <a:spcPts val="0"/>
              </a:spcAft>
              <a:buSzPts val="1800"/>
              <a:buFont typeface="Arial"/>
              <a:buNone/>
              <a:defRPr sz="1800"/>
            </a:lvl8pPr>
            <a:lvl9pPr lvl="8" rtl="0">
              <a:spcBef>
                <a:spcPts val="0"/>
              </a:spcBef>
              <a:spcAft>
                <a:spcPts val="0"/>
              </a:spcAft>
              <a:buSzPts val="1800"/>
              <a:buFont typeface="Arial"/>
              <a:buNone/>
              <a:defRPr sz="1800"/>
            </a:lvl9pPr>
          </a:lstStyle>
          <a:p>
            <a:endParaRPr/>
          </a:p>
        </p:txBody>
      </p:sp>
      <p:sp>
        <p:nvSpPr>
          <p:cNvPr id="64" name="Google Shape;64;p14"/>
          <p:cNvSpPr txBox="1">
            <a:spLocks noGrp="1"/>
          </p:cNvSpPr>
          <p:nvPr>
            <p:ph type="dt" idx="10"/>
          </p:nvPr>
        </p:nvSpPr>
        <p:spPr>
          <a:xfrm>
            <a:off x="609600" y="6245225"/>
            <a:ext cx="2844800" cy="476100"/>
          </a:xfrm>
          <a:prstGeom prst="rect">
            <a:avLst/>
          </a:prstGeom>
          <a:noFill/>
          <a:ln>
            <a:noFill/>
          </a:ln>
        </p:spPr>
        <p:txBody>
          <a:bodyPr spcFirstLastPara="1" wrap="square" lIns="91425" tIns="91425" rIns="91425" bIns="91425" anchor="b" anchorCtr="0">
            <a:noAutofit/>
          </a:bodyPr>
          <a:lstStyle>
            <a:lvl1pPr marR="0" lvl="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65" name="Google Shape;65;p14"/>
          <p:cNvSpPr txBox="1">
            <a:spLocks noGrp="1"/>
          </p:cNvSpPr>
          <p:nvPr>
            <p:ph type="ftr" idx="11"/>
          </p:nvPr>
        </p:nvSpPr>
        <p:spPr>
          <a:xfrm>
            <a:off x="4165600" y="6245225"/>
            <a:ext cx="3860800" cy="476100"/>
          </a:xfrm>
          <a:prstGeom prst="rect">
            <a:avLst/>
          </a:prstGeom>
          <a:noFill/>
          <a:ln>
            <a:noFill/>
          </a:ln>
        </p:spPr>
        <p:txBody>
          <a:bodyPr spcFirstLastPara="1" wrap="square" lIns="91425" tIns="91425" rIns="91425" bIns="91425" anchor="b" anchorCtr="0">
            <a:noAutofit/>
          </a:bodyPr>
          <a:lstStyle>
            <a:lvl1pPr marR="0" lvl="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66" name="Google Shape;66;p14"/>
          <p:cNvSpPr txBox="1">
            <a:spLocks noGrp="1"/>
          </p:cNvSpPr>
          <p:nvPr>
            <p:ph type="sldNum" idx="12"/>
          </p:nvPr>
        </p:nvSpPr>
        <p:spPr>
          <a:xfrm>
            <a:off x="8737600" y="6245225"/>
            <a:ext cx="2844800" cy="476100"/>
          </a:xfrm>
          <a:prstGeom prst="rect">
            <a:avLst/>
          </a:prstGeom>
          <a:noFill/>
          <a:ln>
            <a:noFill/>
          </a:ln>
        </p:spPr>
        <p:txBody>
          <a:bodyPr spcFirstLastPara="1" wrap="square" lIns="0" tIns="0" rIns="0" bIns="0" anchor="b" anchorCtr="0">
            <a:noAutofit/>
          </a:bodyPr>
          <a:lstStyle>
            <a:lvl1pPr marL="0" marR="0" lvl="0" indent="0" algn="r" rtl="0">
              <a:lnSpc>
                <a:spcPct val="100000"/>
              </a:lnSpc>
              <a:spcBef>
                <a:spcPts val="0"/>
              </a:spcBef>
              <a:spcAft>
                <a:spcPts val="0"/>
              </a:spcAft>
              <a:buClr>
                <a:srgbClr val="045C75"/>
              </a:buClr>
              <a:buSzPts val="300"/>
              <a:buFont typeface="Arial"/>
              <a:buNone/>
              <a:defRPr sz="1200" b="0" i="0" u="none" strike="noStrike" cap="none">
                <a:solidFill>
                  <a:srgbClr val="045C75"/>
                </a:solidFill>
                <a:latin typeface="Arial"/>
                <a:ea typeface="Arial"/>
                <a:cs typeface="Arial"/>
                <a:sym typeface="Arial"/>
              </a:defRPr>
            </a:lvl1pPr>
            <a:lvl2pPr marL="0" marR="0" lvl="1" indent="0" algn="r" rtl="0">
              <a:lnSpc>
                <a:spcPct val="100000"/>
              </a:lnSpc>
              <a:spcBef>
                <a:spcPts val="0"/>
              </a:spcBef>
              <a:spcAft>
                <a:spcPts val="0"/>
              </a:spcAft>
              <a:buClr>
                <a:srgbClr val="045C75"/>
              </a:buClr>
              <a:buSzPts val="300"/>
              <a:buFont typeface="Arial"/>
              <a:buNone/>
              <a:defRPr sz="1200" b="0" i="0" u="none" strike="noStrike" cap="none">
                <a:solidFill>
                  <a:srgbClr val="045C75"/>
                </a:solidFill>
                <a:latin typeface="Arial"/>
                <a:ea typeface="Arial"/>
                <a:cs typeface="Arial"/>
                <a:sym typeface="Arial"/>
              </a:defRPr>
            </a:lvl2pPr>
            <a:lvl3pPr marL="0" marR="0" lvl="2" indent="0" algn="r" rtl="0">
              <a:lnSpc>
                <a:spcPct val="100000"/>
              </a:lnSpc>
              <a:spcBef>
                <a:spcPts val="0"/>
              </a:spcBef>
              <a:spcAft>
                <a:spcPts val="0"/>
              </a:spcAft>
              <a:buClr>
                <a:srgbClr val="045C75"/>
              </a:buClr>
              <a:buSzPts val="300"/>
              <a:buFont typeface="Arial"/>
              <a:buNone/>
              <a:defRPr sz="1200" b="0" i="0" u="none" strike="noStrike" cap="none">
                <a:solidFill>
                  <a:srgbClr val="045C75"/>
                </a:solidFill>
                <a:latin typeface="Arial"/>
                <a:ea typeface="Arial"/>
                <a:cs typeface="Arial"/>
                <a:sym typeface="Arial"/>
              </a:defRPr>
            </a:lvl3pPr>
            <a:lvl4pPr marL="0" marR="0" lvl="3" indent="0" algn="r" rtl="0">
              <a:lnSpc>
                <a:spcPct val="100000"/>
              </a:lnSpc>
              <a:spcBef>
                <a:spcPts val="0"/>
              </a:spcBef>
              <a:spcAft>
                <a:spcPts val="0"/>
              </a:spcAft>
              <a:buClr>
                <a:srgbClr val="045C75"/>
              </a:buClr>
              <a:buSzPts val="300"/>
              <a:buFont typeface="Arial"/>
              <a:buNone/>
              <a:defRPr sz="1200" b="0" i="0" u="none" strike="noStrike" cap="none">
                <a:solidFill>
                  <a:srgbClr val="045C75"/>
                </a:solidFill>
                <a:latin typeface="Arial"/>
                <a:ea typeface="Arial"/>
                <a:cs typeface="Arial"/>
                <a:sym typeface="Arial"/>
              </a:defRPr>
            </a:lvl4pPr>
            <a:lvl5pPr marL="0" marR="0" lvl="4" indent="0" algn="r" rtl="0">
              <a:lnSpc>
                <a:spcPct val="100000"/>
              </a:lnSpc>
              <a:spcBef>
                <a:spcPts val="0"/>
              </a:spcBef>
              <a:spcAft>
                <a:spcPts val="0"/>
              </a:spcAft>
              <a:buClr>
                <a:srgbClr val="045C75"/>
              </a:buClr>
              <a:buSzPts val="300"/>
              <a:buFont typeface="Arial"/>
              <a:buNone/>
              <a:defRPr sz="1200" b="0" i="0" u="none" strike="noStrike" cap="none">
                <a:solidFill>
                  <a:srgbClr val="045C75"/>
                </a:solidFill>
                <a:latin typeface="Arial"/>
                <a:ea typeface="Arial"/>
                <a:cs typeface="Arial"/>
                <a:sym typeface="Arial"/>
              </a:defRPr>
            </a:lvl5pPr>
            <a:lvl6pPr marL="0" marR="0" lvl="5" indent="0" algn="r" rtl="0">
              <a:lnSpc>
                <a:spcPct val="100000"/>
              </a:lnSpc>
              <a:spcBef>
                <a:spcPts val="0"/>
              </a:spcBef>
              <a:spcAft>
                <a:spcPts val="0"/>
              </a:spcAft>
              <a:buClr>
                <a:srgbClr val="045C75"/>
              </a:buClr>
              <a:buSzPts val="300"/>
              <a:buFont typeface="Arial"/>
              <a:buNone/>
              <a:defRPr sz="1200" b="0" i="0" u="none" strike="noStrike" cap="none">
                <a:solidFill>
                  <a:srgbClr val="045C75"/>
                </a:solidFill>
                <a:latin typeface="Arial"/>
                <a:ea typeface="Arial"/>
                <a:cs typeface="Arial"/>
                <a:sym typeface="Arial"/>
              </a:defRPr>
            </a:lvl6pPr>
            <a:lvl7pPr marL="0" marR="0" lvl="6" indent="0" algn="r" rtl="0">
              <a:lnSpc>
                <a:spcPct val="100000"/>
              </a:lnSpc>
              <a:spcBef>
                <a:spcPts val="0"/>
              </a:spcBef>
              <a:spcAft>
                <a:spcPts val="0"/>
              </a:spcAft>
              <a:buClr>
                <a:srgbClr val="045C75"/>
              </a:buClr>
              <a:buSzPts val="300"/>
              <a:buFont typeface="Arial"/>
              <a:buNone/>
              <a:defRPr sz="1200" b="0" i="0" u="none" strike="noStrike" cap="none">
                <a:solidFill>
                  <a:srgbClr val="045C75"/>
                </a:solidFill>
                <a:latin typeface="Arial"/>
                <a:ea typeface="Arial"/>
                <a:cs typeface="Arial"/>
                <a:sym typeface="Arial"/>
              </a:defRPr>
            </a:lvl7pPr>
            <a:lvl8pPr marL="0" marR="0" lvl="7" indent="0" algn="r" rtl="0">
              <a:lnSpc>
                <a:spcPct val="100000"/>
              </a:lnSpc>
              <a:spcBef>
                <a:spcPts val="0"/>
              </a:spcBef>
              <a:spcAft>
                <a:spcPts val="0"/>
              </a:spcAft>
              <a:buClr>
                <a:srgbClr val="045C75"/>
              </a:buClr>
              <a:buSzPts val="300"/>
              <a:buFont typeface="Arial"/>
              <a:buNone/>
              <a:defRPr sz="1200" b="0" i="0" u="none" strike="noStrike" cap="none">
                <a:solidFill>
                  <a:srgbClr val="045C75"/>
                </a:solidFill>
                <a:latin typeface="Arial"/>
                <a:ea typeface="Arial"/>
                <a:cs typeface="Arial"/>
                <a:sym typeface="Arial"/>
              </a:defRPr>
            </a:lvl8pPr>
            <a:lvl9pPr marL="0" marR="0" lvl="8" indent="0" algn="r" rtl="0">
              <a:lnSpc>
                <a:spcPct val="100000"/>
              </a:lnSpc>
              <a:spcBef>
                <a:spcPts val="0"/>
              </a:spcBef>
              <a:spcAft>
                <a:spcPts val="0"/>
              </a:spcAft>
              <a:buClr>
                <a:srgbClr val="045C75"/>
              </a:buClr>
              <a:buSzPts val="300"/>
              <a:buFont typeface="Arial"/>
              <a:buNone/>
              <a:defRPr sz="1200" b="0" i="0" u="none" strike="noStrike" cap="none">
                <a:solidFill>
                  <a:srgbClr val="045C75"/>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pPr marL="0" lvl="0" indent="0" algn="r" rtl="0">
                <a:spcBef>
                  <a:spcPts val="0"/>
                </a:spcBef>
                <a:spcAft>
                  <a:spcPts val="0"/>
                </a:spcAft>
                <a:buNone/>
              </a:pPr>
              <a:t>‹#›</a:t>
            </a:fld>
            <a:endParaRPr/>
          </a:p>
        </p:txBody>
      </p:sp>
    </p:spTree>
    <p:extLst>
      <p:ext uri="{BB962C8B-B14F-4D97-AF65-F5344CB8AC3E}">
        <p14:creationId xmlns:p14="http://schemas.microsoft.com/office/powerpoint/2010/main" val="32068267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Section title and description">
  <p:cSld name="Section title and description">
    <p:spTree>
      <p:nvGrpSpPr>
        <p:cNvPr id="1" name="Shape 40"/>
        <p:cNvGrpSpPr/>
        <p:nvPr/>
      </p:nvGrpSpPr>
      <p:grpSpPr>
        <a:xfrm>
          <a:off x="0" y="0"/>
          <a:ext cx="0" cy="0"/>
          <a:chOff x="0" y="0"/>
          <a:chExt cx="0" cy="0"/>
        </a:xfrm>
      </p:grpSpPr>
      <p:sp>
        <p:nvSpPr>
          <p:cNvPr id="41" name="Google Shape;41;p9"/>
          <p:cNvSpPr/>
          <p:nvPr/>
        </p:nvSpPr>
        <p:spPr>
          <a:xfrm>
            <a:off x="6096000" y="-33"/>
            <a:ext cx="6096000" cy="68580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400"/>
          </a:p>
        </p:txBody>
      </p:sp>
      <p:cxnSp>
        <p:nvCxnSpPr>
          <p:cNvPr id="42" name="Google Shape;42;p9"/>
          <p:cNvCxnSpPr/>
          <p:nvPr/>
        </p:nvCxnSpPr>
        <p:spPr>
          <a:xfrm>
            <a:off x="6706233" y="5994000"/>
            <a:ext cx="624400" cy="0"/>
          </a:xfrm>
          <a:prstGeom prst="straightConnector1">
            <a:avLst/>
          </a:prstGeom>
          <a:noFill/>
          <a:ln w="28575" cap="flat" cmpd="sng">
            <a:solidFill>
              <a:schemeClr val="lt1"/>
            </a:solidFill>
            <a:prstDash val="solid"/>
            <a:round/>
            <a:headEnd type="none" w="sm" len="sm"/>
            <a:tailEnd type="none" w="sm" len="sm"/>
          </a:ln>
        </p:spPr>
      </p:cxnSp>
      <p:sp>
        <p:nvSpPr>
          <p:cNvPr id="43" name="Google Shape;43;p9"/>
          <p:cNvSpPr txBox="1">
            <a:spLocks noGrp="1"/>
          </p:cNvSpPr>
          <p:nvPr>
            <p:ph type="title"/>
          </p:nvPr>
        </p:nvSpPr>
        <p:spPr>
          <a:xfrm>
            <a:off x="354000" y="1441867"/>
            <a:ext cx="5393600" cy="2280300"/>
          </a:xfrm>
          <a:prstGeom prst="rect">
            <a:avLst/>
          </a:prstGeom>
        </p:spPr>
        <p:txBody>
          <a:bodyPr spcFirstLastPara="1" wrap="square" lIns="91425" tIns="91425" rIns="91425" bIns="91425" anchor="b" anchorCtr="0">
            <a:noAutofit/>
          </a:bodyPr>
          <a:lstStyle>
            <a:lvl1pPr lvl="0" algn="ctr">
              <a:spcBef>
                <a:spcPts val="0"/>
              </a:spcBef>
              <a:spcAft>
                <a:spcPts val="0"/>
              </a:spcAft>
              <a:buSzPts val="5400"/>
              <a:buNone/>
              <a:defRPr sz="5400"/>
            </a:lvl1pPr>
            <a:lvl2pPr lvl="1" algn="ctr">
              <a:spcBef>
                <a:spcPts val="0"/>
              </a:spcBef>
              <a:spcAft>
                <a:spcPts val="0"/>
              </a:spcAft>
              <a:buSzPts val="5400"/>
              <a:buNone/>
              <a:defRPr sz="5400"/>
            </a:lvl2pPr>
            <a:lvl3pPr lvl="2" algn="ctr">
              <a:spcBef>
                <a:spcPts val="0"/>
              </a:spcBef>
              <a:spcAft>
                <a:spcPts val="0"/>
              </a:spcAft>
              <a:buSzPts val="5400"/>
              <a:buNone/>
              <a:defRPr sz="5400"/>
            </a:lvl3pPr>
            <a:lvl4pPr lvl="3" algn="ctr">
              <a:spcBef>
                <a:spcPts val="0"/>
              </a:spcBef>
              <a:spcAft>
                <a:spcPts val="0"/>
              </a:spcAft>
              <a:buSzPts val="5400"/>
              <a:buNone/>
              <a:defRPr sz="5400"/>
            </a:lvl4pPr>
            <a:lvl5pPr lvl="4" algn="ctr">
              <a:spcBef>
                <a:spcPts val="0"/>
              </a:spcBef>
              <a:spcAft>
                <a:spcPts val="0"/>
              </a:spcAft>
              <a:buSzPts val="5400"/>
              <a:buNone/>
              <a:defRPr sz="5400"/>
            </a:lvl5pPr>
            <a:lvl6pPr lvl="5" algn="ctr">
              <a:spcBef>
                <a:spcPts val="0"/>
              </a:spcBef>
              <a:spcAft>
                <a:spcPts val="0"/>
              </a:spcAft>
              <a:buSzPts val="5400"/>
              <a:buNone/>
              <a:defRPr sz="5400"/>
            </a:lvl6pPr>
            <a:lvl7pPr lvl="6" algn="ctr">
              <a:spcBef>
                <a:spcPts val="0"/>
              </a:spcBef>
              <a:spcAft>
                <a:spcPts val="0"/>
              </a:spcAft>
              <a:buSzPts val="5400"/>
              <a:buNone/>
              <a:defRPr sz="5400"/>
            </a:lvl7pPr>
            <a:lvl8pPr lvl="7" algn="ctr">
              <a:spcBef>
                <a:spcPts val="0"/>
              </a:spcBef>
              <a:spcAft>
                <a:spcPts val="0"/>
              </a:spcAft>
              <a:buSzPts val="5400"/>
              <a:buNone/>
              <a:defRPr sz="5400"/>
            </a:lvl8pPr>
            <a:lvl9pPr lvl="8" algn="ctr">
              <a:spcBef>
                <a:spcPts val="0"/>
              </a:spcBef>
              <a:spcAft>
                <a:spcPts val="0"/>
              </a:spcAft>
              <a:buSzPts val="5400"/>
              <a:buNone/>
              <a:defRPr sz="5400"/>
            </a:lvl9pPr>
          </a:lstStyle>
          <a:p>
            <a:endParaRPr/>
          </a:p>
        </p:txBody>
      </p:sp>
      <p:sp>
        <p:nvSpPr>
          <p:cNvPr id="44" name="Google Shape;44;p9"/>
          <p:cNvSpPr txBox="1">
            <a:spLocks noGrp="1"/>
          </p:cNvSpPr>
          <p:nvPr>
            <p:ph type="subTitle" idx="1"/>
          </p:nvPr>
        </p:nvSpPr>
        <p:spPr>
          <a:xfrm>
            <a:off x="354000" y="3793630"/>
            <a:ext cx="5393600" cy="17940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1800"/>
              <a:buNone/>
              <a:defRPr/>
            </a:lvl1pPr>
            <a:lvl2pPr lvl="1" algn="ctr">
              <a:lnSpc>
                <a:spcPct val="100000"/>
              </a:lnSpc>
              <a:spcBef>
                <a:spcPts val="0"/>
              </a:spcBef>
              <a:spcAft>
                <a:spcPts val="0"/>
              </a:spcAft>
              <a:buSzPts val="1800"/>
              <a:buNone/>
              <a:defRPr sz="1800"/>
            </a:lvl2pPr>
            <a:lvl3pPr lvl="2" algn="ctr">
              <a:lnSpc>
                <a:spcPct val="100000"/>
              </a:lnSpc>
              <a:spcBef>
                <a:spcPts val="0"/>
              </a:spcBef>
              <a:spcAft>
                <a:spcPts val="0"/>
              </a:spcAft>
              <a:buSzPts val="1800"/>
              <a:buNone/>
              <a:defRPr sz="1800"/>
            </a:lvl3pPr>
            <a:lvl4pPr lvl="3" algn="ctr">
              <a:lnSpc>
                <a:spcPct val="100000"/>
              </a:lnSpc>
              <a:spcBef>
                <a:spcPts val="0"/>
              </a:spcBef>
              <a:spcAft>
                <a:spcPts val="0"/>
              </a:spcAft>
              <a:buSzPts val="1800"/>
              <a:buNone/>
              <a:defRPr sz="1800"/>
            </a:lvl4pPr>
            <a:lvl5pPr lvl="4" algn="ctr">
              <a:lnSpc>
                <a:spcPct val="100000"/>
              </a:lnSpc>
              <a:spcBef>
                <a:spcPts val="0"/>
              </a:spcBef>
              <a:spcAft>
                <a:spcPts val="0"/>
              </a:spcAft>
              <a:buSzPts val="1800"/>
              <a:buNone/>
              <a:defRPr sz="1800"/>
            </a:lvl5pPr>
            <a:lvl6pPr lvl="5" algn="ctr">
              <a:lnSpc>
                <a:spcPct val="100000"/>
              </a:lnSpc>
              <a:spcBef>
                <a:spcPts val="0"/>
              </a:spcBef>
              <a:spcAft>
                <a:spcPts val="0"/>
              </a:spcAft>
              <a:buSzPts val="1800"/>
              <a:buNone/>
              <a:defRPr sz="1800"/>
            </a:lvl6pPr>
            <a:lvl7pPr lvl="6" algn="ctr">
              <a:lnSpc>
                <a:spcPct val="100000"/>
              </a:lnSpc>
              <a:spcBef>
                <a:spcPts val="0"/>
              </a:spcBef>
              <a:spcAft>
                <a:spcPts val="0"/>
              </a:spcAft>
              <a:buSzPts val="1800"/>
              <a:buNone/>
              <a:defRPr sz="1800"/>
            </a:lvl7pPr>
            <a:lvl8pPr lvl="7" algn="ctr">
              <a:lnSpc>
                <a:spcPct val="100000"/>
              </a:lnSpc>
              <a:spcBef>
                <a:spcPts val="0"/>
              </a:spcBef>
              <a:spcAft>
                <a:spcPts val="0"/>
              </a:spcAft>
              <a:buSzPts val="1800"/>
              <a:buNone/>
              <a:defRPr sz="1800"/>
            </a:lvl8pPr>
            <a:lvl9pPr lvl="8" algn="ctr">
              <a:lnSpc>
                <a:spcPct val="100000"/>
              </a:lnSpc>
              <a:spcBef>
                <a:spcPts val="0"/>
              </a:spcBef>
              <a:spcAft>
                <a:spcPts val="0"/>
              </a:spcAft>
              <a:buSzPts val="1800"/>
              <a:buNone/>
              <a:defRPr sz="1800"/>
            </a:lvl9pPr>
          </a:lstStyle>
          <a:p>
            <a:endParaRPr/>
          </a:p>
        </p:txBody>
      </p:sp>
      <p:sp>
        <p:nvSpPr>
          <p:cNvPr id="45" name="Google Shape;45;p9"/>
          <p:cNvSpPr txBox="1">
            <a:spLocks noGrp="1"/>
          </p:cNvSpPr>
          <p:nvPr>
            <p:ph type="body" idx="2"/>
          </p:nvPr>
        </p:nvSpPr>
        <p:spPr>
          <a:xfrm>
            <a:off x="6586000" y="965600"/>
            <a:ext cx="5116000" cy="4926900"/>
          </a:xfrm>
          <a:prstGeom prst="rect">
            <a:avLst/>
          </a:prstGeom>
        </p:spPr>
        <p:txBody>
          <a:bodyPr spcFirstLastPara="1" wrap="square" lIns="91425" tIns="91425" rIns="91425" bIns="91425" anchor="ctr" anchorCtr="0">
            <a:noAutofit/>
          </a:bodyPr>
          <a:lstStyle>
            <a:lvl1pPr marL="457200" lvl="0" indent="-342900">
              <a:spcBef>
                <a:spcPts val="0"/>
              </a:spcBef>
              <a:spcAft>
                <a:spcPts val="0"/>
              </a:spcAft>
              <a:buClr>
                <a:schemeClr val="accent1"/>
              </a:buClr>
              <a:buSzPts val="1800"/>
              <a:buChar char="●"/>
              <a:defRPr>
                <a:solidFill>
                  <a:schemeClr val="accent1"/>
                </a:solidFill>
                <a:highlight>
                  <a:schemeClr val="lt1"/>
                </a:highlight>
              </a:defRPr>
            </a:lvl1pPr>
            <a:lvl2pPr marL="914400" lvl="1" indent="-317500">
              <a:spcBef>
                <a:spcPts val="1600"/>
              </a:spcBef>
              <a:spcAft>
                <a:spcPts val="0"/>
              </a:spcAft>
              <a:buClr>
                <a:schemeClr val="accent1"/>
              </a:buClr>
              <a:buSzPts val="1400"/>
              <a:buChar char="○"/>
              <a:defRPr>
                <a:solidFill>
                  <a:schemeClr val="accent1"/>
                </a:solidFill>
                <a:highlight>
                  <a:schemeClr val="lt1"/>
                </a:highlight>
              </a:defRPr>
            </a:lvl2pPr>
            <a:lvl3pPr marL="1371600" lvl="2" indent="-317500">
              <a:spcBef>
                <a:spcPts val="1600"/>
              </a:spcBef>
              <a:spcAft>
                <a:spcPts val="0"/>
              </a:spcAft>
              <a:buClr>
                <a:schemeClr val="accent1"/>
              </a:buClr>
              <a:buSzPts val="1400"/>
              <a:buChar char="■"/>
              <a:defRPr>
                <a:solidFill>
                  <a:schemeClr val="accent1"/>
                </a:solidFill>
                <a:highlight>
                  <a:schemeClr val="lt1"/>
                </a:highlight>
              </a:defRPr>
            </a:lvl3pPr>
            <a:lvl4pPr marL="1828800" lvl="3" indent="-317500">
              <a:spcBef>
                <a:spcPts val="1600"/>
              </a:spcBef>
              <a:spcAft>
                <a:spcPts val="0"/>
              </a:spcAft>
              <a:buClr>
                <a:schemeClr val="accent1"/>
              </a:buClr>
              <a:buSzPts val="1400"/>
              <a:buChar char="●"/>
              <a:defRPr>
                <a:solidFill>
                  <a:schemeClr val="accent1"/>
                </a:solidFill>
                <a:highlight>
                  <a:schemeClr val="lt1"/>
                </a:highlight>
              </a:defRPr>
            </a:lvl4pPr>
            <a:lvl5pPr marL="2286000" lvl="4" indent="-317500">
              <a:spcBef>
                <a:spcPts val="1600"/>
              </a:spcBef>
              <a:spcAft>
                <a:spcPts val="0"/>
              </a:spcAft>
              <a:buClr>
                <a:schemeClr val="accent1"/>
              </a:buClr>
              <a:buSzPts val="1400"/>
              <a:buChar char="○"/>
              <a:defRPr>
                <a:solidFill>
                  <a:schemeClr val="accent1"/>
                </a:solidFill>
                <a:highlight>
                  <a:schemeClr val="lt1"/>
                </a:highlight>
              </a:defRPr>
            </a:lvl5pPr>
            <a:lvl6pPr marL="2743200" lvl="5" indent="-317500">
              <a:spcBef>
                <a:spcPts val="1600"/>
              </a:spcBef>
              <a:spcAft>
                <a:spcPts val="0"/>
              </a:spcAft>
              <a:buClr>
                <a:schemeClr val="accent1"/>
              </a:buClr>
              <a:buSzPts val="1400"/>
              <a:buChar char="■"/>
              <a:defRPr>
                <a:solidFill>
                  <a:schemeClr val="accent1"/>
                </a:solidFill>
                <a:highlight>
                  <a:schemeClr val="lt1"/>
                </a:highlight>
              </a:defRPr>
            </a:lvl6pPr>
            <a:lvl7pPr marL="3200400" lvl="6" indent="-317500">
              <a:spcBef>
                <a:spcPts val="1600"/>
              </a:spcBef>
              <a:spcAft>
                <a:spcPts val="0"/>
              </a:spcAft>
              <a:buClr>
                <a:schemeClr val="accent1"/>
              </a:buClr>
              <a:buSzPts val="1400"/>
              <a:buChar char="●"/>
              <a:defRPr>
                <a:solidFill>
                  <a:schemeClr val="accent1"/>
                </a:solidFill>
                <a:highlight>
                  <a:schemeClr val="lt1"/>
                </a:highlight>
              </a:defRPr>
            </a:lvl7pPr>
            <a:lvl8pPr marL="3657600" lvl="7" indent="-317500">
              <a:spcBef>
                <a:spcPts val="1600"/>
              </a:spcBef>
              <a:spcAft>
                <a:spcPts val="0"/>
              </a:spcAft>
              <a:buClr>
                <a:schemeClr val="accent1"/>
              </a:buClr>
              <a:buSzPts val="1400"/>
              <a:buChar char="○"/>
              <a:defRPr>
                <a:solidFill>
                  <a:schemeClr val="accent1"/>
                </a:solidFill>
                <a:highlight>
                  <a:schemeClr val="lt1"/>
                </a:highlight>
              </a:defRPr>
            </a:lvl8pPr>
            <a:lvl9pPr marL="4114800" lvl="8" indent="-317500">
              <a:spcBef>
                <a:spcPts val="1600"/>
              </a:spcBef>
              <a:spcAft>
                <a:spcPts val="1600"/>
              </a:spcAft>
              <a:buClr>
                <a:schemeClr val="accent1"/>
              </a:buClr>
              <a:buSzPts val="1400"/>
              <a:buChar char="■"/>
              <a:defRPr>
                <a:solidFill>
                  <a:schemeClr val="accent1"/>
                </a:solidFill>
                <a:highlight>
                  <a:schemeClr val="lt1"/>
                </a:highlight>
              </a:defRPr>
            </a:lvl9pPr>
          </a:lstStyle>
          <a:p>
            <a:endParaRPr/>
          </a:p>
        </p:txBody>
      </p:sp>
      <p:sp>
        <p:nvSpPr>
          <p:cNvPr id="46" name="Google Shape;46;p9"/>
          <p:cNvSpPr txBox="1">
            <a:spLocks noGrp="1"/>
          </p:cNvSpPr>
          <p:nvPr>
            <p:ph type="sldNum" idx="12"/>
          </p:nvPr>
        </p:nvSpPr>
        <p:spPr>
          <a:xfrm>
            <a:off x="11296611" y="6217622"/>
            <a:ext cx="731600" cy="5247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US"/>
              <a:pPr marL="0" lvl="0" indent="0" algn="r" rtl="0">
                <a:spcBef>
                  <a:spcPts val="0"/>
                </a:spcBef>
                <a:spcAft>
                  <a:spcPts val="0"/>
                </a:spcAft>
                <a:buNone/>
              </a:pPr>
              <a:t>‹#›</a:t>
            </a:fld>
            <a:endParaRPr/>
          </a:p>
        </p:txBody>
      </p:sp>
    </p:spTree>
    <p:extLst>
      <p:ext uri="{BB962C8B-B14F-4D97-AF65-F5344CB8AC3E}">
        <p14:creationId xmlns:p14="http://schemas.microsoft.com/office/powerpoint/2010/main" val="112320383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F358BAA-9C8A-4E17-BAD8-32FD6FFEA730}"/>
              </a:ext>
              <a:ext uri="{C183D7F6-B498-43B3-948B-1728B52AA6E4}">
                <adec:decorative xmlns:adec="http://schemas.microsoft.com/office/drawing/2017/decorative" val="1"/>
              </a:ext>
            </a:extLst>
          </p:cNvPr>
          <p:cNvSpPr/>
          <p:nvPr/>
        </p:nvSpPr>
        <p:spPr>
          <a:xfrm>
            <a:off x="0" y="0"/>
            <a:ext cx="12188952" cy="6858000"/>
          </a:xfrm>
          <a:prstGeom prst="rect">
            <a:avLst/>
          </a:prstGeom>
          <a:ln w="9525" cap="flat">
            <a:noFill/>
            <a:prstDash val="solid"/>
            <a:miter/>
          </a:ln>
        </p:spPr>
        <p:txBody>
          <a:bodyPr rtlCol="0" anchor="ctr"/>
          <a:lstStyle/>
          <a:p>
            <a:endParaRPr lang="en-US">
              <a:solidFill>
                <a:schemeClr val="tx1"/>
              </a:solidFill>
            </a:endParaRPr>
          </a:p>
        </p:txBody>
      </p:sp>
      <p:sp>
        <p:nvSpPr>
          <p:cNvPr id="10" name="Color Fill">
            <a:extLst>
              <a:ext uri="{FF2B5EF4-FFF2-40B4-BE49-F238E27FC236}">
                <a16:creationId xmlns:a16="http://schemas.microsoft.com/office/drawing/2014/main" id="{4D6F41A4-BEE3-4935-9371-4ADEA67A22F9}"/>
              </a:ext>
              <a:ext uri="{C183D7F6-B498-43B3-948B-1728B52AA6E4}">
                <adec:decorative xmlns:adec="http://schemas.microsoft.com/office/drawing/2017/decorative" val="1"/>
              </a:ext>
            </a:extLst>
          </p:cNvPr>
          <p:cNvSpPr/>
          <p:nvPr/>
        </p:nvSpPr>
        <p:spPr>
          <a:xfrm>
            <a:off x="0" y="0"/>
            <a:ext cx="12188952" cy="6858000"/>
          </a:xfrm>
          <a:prstGeom prst="rect">
            <a:avLst/>
          </a:prstGeom>
          <a:solidFill>
            <a:schemeClr val="bg2">
              <a:lumMod val="75000"/>
              <a:lumOff val="25000"/>
              <a:alpha val="40000"/>
            </a:schemeClr>
          </a:solidFill>
          <a:ln w="9525" cap="flat">
            <a:noFill/>
            <a:prstDash val="solid"/>
            <a:miter/>
          </a:ln>
        </p:spPr>
        <p:txBody>
          <a:bodyPr rtlCol="0" anchor="ctr"/>
          <a:lstStyle/>
          <a:p>
            <a:endParaRPr lang="en-US">
              <a:solidFill>
                <a:schemeClr val="bg2">
                  <a:lumMod val="75000"/>
                  <a:lumOff val="25000"/>
                </a:schemeClr>
              </a:solidFill>
            </a:endParaRPr>
          </a:p>
        </p:txBody>
      </p:sp>
      <p:grpSp>
        <p:nvGrpSpPr>
          <p:cNvPr id="13" name="Group 12">
            <a:extLst>
              <a:ext uri="{FF2B5EF4-FFF2-40B4-BE49-F238E27FC236}">
                <a16:creationId xmlns:a16="http://schemas.microsoft.com/office/drawing/2014/main" id="{7726F010-956A-40BC-8A1F-8002DC729B4C}"/>
              </a:ext>
              <a:ext uri="{C183D7F6-B498-43B3-948B-1728B52AA6E4}">
                <adec:decorative xmlns:adec="http://schemas.microsoft.com/office/drawing/2017/decorative" val="1"/>
              </a:ext>
            </a:extLst>
          </p:cNvPr>
          <p:cNvGrpSpPr/>
          <p:nvPr/>
        </p:nvGrpSpPr>
        <p:grpSpPr>
          <a:xfrm>
            <a:off x="8351566" y="0"/>
            <a:ext cx="3840434" cy="6858000"/>
            <a:chOff x="8351565" y="0"/>
            <a:chExt cx="3840434" cy="6858000"/>
          </a:xfrm>
        </p:grpSpPr>
        <p:sp>
          <p:nvSpPr>
            <p:cNvPr id="14" name="Oval 13">
              <a:extLst>
                <a:ext uri="{FF2B5EF4-FFF2-40B4-BE49-F238E27FC236}">
                  <a16:creationId xmlns:a16="http://schemas.microsoft.com/office/drawing/2014/main" id="{D386E468-0048-46C4-ADDD-FBE7A6AE9F31}"/>
                </a:ext>
              </a:extLst>
            </p:cNvPr>
            <p:cNvSpPr/>
            <p:nvPr/>
          </p:nvSpPr>
          <p:spPr>
            <a:xfrm>
              <a:off x="11260165" y="519204"/>
              <a:ext cx="474635" cy="474635"/>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15" name="Freeform: Shape 14">
              <a:extLst>
                <a:ext uri="{FF2B5EF4-FFF2-40B4-BE49-F238E27FC236}">
                  <a16:creationId xmlns:a16="http://schemas.microsoft.com/office/drawing/2014/main" id="{C5B35ED4-0C31-4C8C-A45E-6A3EDEAB2867}"/>
                </a:ext>
              </a:extLst>
            </p:cNvPr>
            <p:cNvSpPr/>
            <p:nvPr/>
          </p:nvSpPr>
          <p:spPr>
            <a:xfrm>
              <a:off x="8385871" y="0"/>
              <a:ext cx="2955657" cy="679194"/>
            </a:xfrm>
            <a:custGeom>
              <a:avLst/>
              <a:gdLst>
                <a:gd name="connsiteX0" fmla="*/ 0 w 2955657"/>
                <a:gd name="connsiteY0" fmla="*/ 0 h 679194"/>
                <a:gd name="connsiteX1" fmla="*/ 2955657 w 2955657"/>
                <a:gd name="connsiteY1" fmla="*/ 0 h 679194"/>
                <a:gd name="connsiteX2" fmla="*/ 2892839 w 2955657"/>
                <a:gd name="connsiteY2" fmla="*/ 84007 h 679194"/>
                <a:gd name="connsiteX3" fmla="*/ 1630760 w 2955657"/>
                <a:gd name="connsiteY3" fmla="*/ 679194 h 679194"/>
                <a:gd name="connsiteX4" fmla="*/ 0 w 2955657"/>
                <a:gd name="connsiteY4" fmla="*/ 679194 h 67919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55657" h="679194">
                  <a:moveTo>
                    <a:pt x="0" y="0"/>
                  </a:moveTo>
                  <a:lnTo>
                    <a:pt x="2955657" y="0"/>
                  </a:lnTo>
                  <a:lnTo>
                    <a:pt x="2892839" y="84007"/>
                  </a:lnTo>
                  <a:cubicBezTo>
                    <a:pt x="2592855" y="447504"/>
                    <a:pt x="2138868" y="679194"/>
                    <a:pt x="1630760" y="679194"/>
                  </a:cubicBezTo>
                  <a:lnTo>
                    <a:pt x="0" y="679194"/>
                  </a:lnTo>
                  <a:close/>
                </a:path>
              </a:pathLst>
            </a:custGeom>
            <a:solidFill>
              <a:schemeClr val="accent1">
                <a:lumMod val="60000"/>
                <a:lumOff val="40000"/>
                <a:alpha val="60000"/>
              </a:schemeClr>
            </a:solidFill>
            <a:ln w="9331" cap="flat">
              <a:noFill/>
              <a:prstDash val="solid"/>
              <a:miter/>
            </a:ln>
          </p:spPr>
          <p:txBody>
            <a:bodyPr rtlCol="0" anchor="ctr"/>
            <a:lstStyle/>
            <a:p>
              <a:pPr lvl="0"/>
              <a:endParaRPr lang="en-US"/>
            </a:p>
          </p:txBody>
        </p:sp>
        <p:sp>
          <p:nvSpPr>
            <p:cNvPr id="16" name="Freeform: Shape 15">
              <a:extLst>
                <a:ext uri="{FF2B5EF4-FFF2-40B4-BE49-F238E27FC236}">
                  <a16:creationId xmlns:a16="http://schemas.microsoft.com/office/drawing/2014/main" id="{B40A1EF3-FA93-48F4-9F82-BC0C79635750}"/>
                </a:ext>
              </a:extLst>
            </p:cNvPr>
            <p:cNvSpPr/>
            <p:nvPr/>
          </p:nvSpPr>
          <p:spPr>
            <a:xfrm>
              <a:off x="8351565" y="4121414"/>
              <a:ext cx="3266317" cy="2736586"/>
            </a:xfrm>
            <a:custGeom>
              <a:avLst/>
              <a:gdLst>
                <a:gd name="connsiteX0" fmla="*/ 1635557 w 3266317"/>
                <a:gd name="connsiteY0" fmla="*/ 0 h 2736586"/>
                <a:gd name="connsiteX1" fmla="*/ 3266317 w 3266317"/>
                <a:gd name="connsiteY1" fmla="*/ 0 h 2736586"/>
                <a:gd name="connsiteX2" fmla="*/ 3266317 w 3266317"/>
                <a:gd name="connsiteY2" fmla="*/ 1630760 h 2736586"/>
                <a:gd name="connsiteX3" fmla="*/ 2892838 w 3266317"/>
                <a:gd name="connsiteY3" fmla="*/ 2671131 h 2736586"/>
                <a:gd name="connsiteX4" fmla="*/ 2833348 w 3266317"/>
                <a:gd name="connsiteY4" fmla="*/ 2736586 h 2736586"/>
                <a:gd name="connsiteX5" fmla="*/ 0 w 3266317"/>
                <a:gd name="connsiteY5" fmla="*/ 2736586 h 2736586"/>
                <a:gd name="connsiteX6" fmla="*/ 0 w 3266317"/>
                <a:gd name="connsiteY6" fmla="*/ 1635558 h 2736586"/>
                <a:gd name="connsiteX7" fmla="*/ 1635557 w 3266317"/>
                <a:gd name="connsiteY7" fmla="*/ 0 h 27365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266317" h="2736586">
                  <a:moveTo>
                    <a:pt x="1635557" y="0"/>
                  </a:moveTo>
                  <a:lnTo>
                    <a:pt x="3266317" y="0"/>
                  </a:lnTo>
                  <a:lnTo>
                    <a:pt x="3266317" y="1630760"/>
                  </a:lnTo>
                  <a:cubicBezTo>
                    <a:pt x="3266317" y="2025955"/>
                    <a:pt x="3126159" y="2388411"/>
                    <a:pt x="2892838" y="2671131"/>
                  </a:cubicBezTo>
                  <a:lnTo>
                    <a:pt x="2833348" y="2736586"/>
                  </a:lnTo>
                  <a:lnTo>
                    <a:pt x="0" y="2736586"/>
                  </a:lnTo>
                  <a:lnTo>
                    <a:pt x="0" y="1635558"/>
                  </a:lnTo>
                  <a:cubicBezTo>
                    <a:pt x="0" y="732255"/>
                    <a:pt x="732254" y="0"/>
                    <a:pt x="1635557" y="0"/>
                  </a:cubicBezTo>
                  <a:close/>
                </a:path>
              </a:pathLst>
            </a:custGeom>
            <a:solidFill>
              <a:schemeClr val="accent1">
                <a:lumMod val="60000"/>
                <a:lumOff val="40000"/>
                <a:alpha val="60000"/>
              </a:schemeClr>
            </a:solidFill>
            <a:ln w="9331" cap="flat">
              <a:noFill/>
              <a:prstDash val="solid"/>
              <a:miter/>
            </a:ln>
          </p:spPr>
          <p:txBody>
            <a:bodyPr rtlCol="0" anchor="ctr"/>
            <a:lstStyle/>
            <a:p>
              <a:pPr lvl="0"/>
              <a:endParaRPr lang="en-US"/>
            </a:p>
          </p:txBody>
        </p:sp>
        <p:sp>
          <p:nvSpPr>
            <p:cNvPr id="17" name="Freeform: Shape 16">
              <a:extLst>
                <a:ext uri="{FF2B5EF4-FFF2-40B4-BE49-F238E27FC236}">
                  <a16:creationId xmlns:a16="http://schemas.microsoft.com/office/drawing/2014/main" id="{A985F09D-6969-44D0-B04F-4EDE0FEDAF63}"/>
                </a:ext>
              </a:extLst>
            </p:cNvPr>
            <p:cNvSpPr/>
            <p:nvPr/>
          </p:nvSpPr>
          <p:spPr>
            <a:xfrm>
              <a:off x="11755674" y="3386384"/>
              <a:ext cx="436325" cy="1309674"/>
            </a:xfrm>
            <a:custGeom>
              <a:avLst/>
              <a:gdLst>
                <a:gd name="connsiteX0" fmla="*/ 470325 w 477612"/>
                <a:gd name="connsiteY0" fmla="*/ 0 h 1433600"/>
                <a:gd name="connsiteX1" fmla="*/ 475607 w 477612"/>
                <a:gd name="connsiteY1" fmla="*/ 3701 h 1433600"/>
                <a:gd name="connsiteX2" fmla="*/ 477612 w 477612"/>
                <a:gd name="connsiteY2" fmla="*/ 5160 h 1433600"/>
                <a:gd name="connsiteX3" fmla="*/ 477612 w 477612"/>
                <a:gd name="connsiteY3" fmla="*/ 1428441 h 1433600"/>
                <a:gd name="connsiteX4" fmla="*/ 475607 w 477612"/>
                <a:gd name="connsiteY4" fmla="*/ 1429900 h 1433600"/>
                <a:gd name="connsiteX5" fmla="*/ 470325 w 477612"/>
                <a:gd name="connsiteY5" fmla="*/ 1433600 h 1433600"/>
                <a:gd name="connsiteX6" fmla="*/ 0 w 477612"/>
                <a:gd name="connsiteY6" fmla="*/ 716800 h 1433600"/>
                <a:gd name="connsiteX7" fmla="*/ 470325 w 477612"/>
                <a:gd name="connsiteY7" fmla="*/ 0 h 1433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77612" h="1433600">
                  <a:moveTo>
                    <a:pt x="470325" y="0"/>
                  </a:moveTo>
                  <a:cubicBezTo>
                    <a:pt x="470325" y="0"/>
                    <a:pt x="472162" y="1254"/>
                    <a:pt x="475607" y="3701"/>
                  </a:cubicBezTo>
                  <a:lnTo>
                    <a:pt x="477612" y="5160"/>
                  </a:lnTo>
                  <a:lnTo>
                    <a:pt x="477612" y="1428441"/>
                  </a:lnTo>
                  <a:lnTo>
                    <a:pt x="475607" y="1429900"/>
                  </a:lnTo>
                  <a:cubicBezTo>
                    <a:pt x="472162" y="1432347"/>
                    <a:pt x="470325" y="1433600"/>
                    <a:pt x="470325" y="1433600"/>
                  </a:cubicBezTo>
                  <a:cubicBezTo>
                    <a:pt x="470325" y="1433600"/>
                    <a:pt x="0" y="1112672"/>
                    <a:pt x="0" y="716800"/>
                  </a:cubicBezTo>
                  <a:cubicBezTo>
                    <a:pt x="0" y="320929"/>
                    <a:pt x="470325" y="0"/>
                    <a:pt x="470325" y="0"/>
                  </a:cubicBezTo>
                  <a:close/>
                </a:path>
              </a:pathLst>
            </a:custGeom>
            <a:pattFill prst="pct5">
              <a:fgClr>
                <a:schemeClr val="accent4">
                  <a:lumMod val="20000"/>
                  <a:lumOff val="80000"/>
                </a:schemeClr>
              </a:fgClr>
              <a:bgClr>
                <a:schemeClr val="accent4">
                  <a:lumMod val="60000"/>
                  <a:lumOff val="40000"/>
                </a:schemeClr>
              </a:bgClr>
            </a:pattFill>
            <a:ln w="9525" cap="flat">
              <a:noFill/>
              <a:prstDash val="solid"/>
              <a:miter/>
            </a:ln>
          </p:spPr>
          <p:txBody>
            <a:bodyPr rtlCol="0" anchor="ctr"/>
            <a:lstStyle/>
            <a:p>
              <a:pPr lvl="0"/>
              <a:endParaRPr lang="en-US"/>
            </a:p>
          </p:txBody>
        </p:sp>
        <p:sp>
          <p:nvSpPr>
            <p:cNvPr id="18" name="Graphic 9">
              <a:extLst>
                <a:ext uri="{FF2B5EF4-FFF2-40B4-BE49-F238E27FC236}">
                  <a16:creationId xmlns:a16="http://schemas.microsoft.com/office/drawing/2014/main" id="{003913A0-A3C0-4ED8-8920-318068FBC46F}"/>
                </a:ext>
              </a:extLst>
            </p:cNvPr>
            <p:cNvSpPr/>
            <p:nvPr/>
          </p:nvSpPr>
          <p:spPr>
            <a:xfrm>
              <a:off x="8385870" y="791588"/>
              <a:ext cx="3232012" cy="3232012"/>
            </a:xfrm>
            <a:custGeom>
              <a:avLst/>
              <a:gdLst>
                <a:gd name="connsiteX0" fmla="*/ 6861546 w 6861545"/>
                <a:gd name="connsiteY0" fmla="*/ 6861546 h 6861545"/>
                <a:gd name="connsiteX1" fmla="*/ 3435812 w 6861545"/>
                <a:gd name="connsiteY1" fmla="*/ 6861546 h 6861545"/>
                <a:gd name="connsiteX2" fmla="*/ 0 w 6861545"/>
                <a:gd name="connsiteY2" fmla="*/ 3425734 h 6861545"/>
                <a:gd name="connsiteX3" fmla="*/ 0 w 6861545"/>
                <a:gd name="connsiteY3" fmla="*/ 0 h 6861545"/>
                <a:gd name="connsiteX4" fmla="*/ 3425734 w 6861545"/>
                <a:gd name="connsiteY4" fmla="*/ 0 h 6861545"/>
                <a:gd name="connsiteX5" fmla="*/ 6861546 w 6861545"/>
                <a:gd name="connsiteY5" fmla="*/ 3435812 h 6861545"/>
                <a:gd name="connsiteX6" fmla="*/ 6861546 w 6861545"/>
                <a:gd name="connsiteY6" fmla="*/ 6861546 h 6861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861545" h="6861545">
                  <a:moveTo>
                    <a:pt x="6861546" y="6861546"/>
                  </a:moveTo>
                  <a:lnTo>
                    <a:pt x="3435812" y="6861546"/>
                  </a:lnTo>
                  <a:cubicBezTo>
                    <a:pt x="1538245" y="6861546"/>
                    <a:pt x="0" y="5323301"/>
                    <a:pt x="0" y="3425734"/>
                  </a:cubicBezTo>
                  <a:lnTo>
                    <a:pt x="0" y="0"/>
                  </a:lnTo>
                  <a:lnTo>
                    <a:pt x="3425734" y="0"/>
                  </a:lnTo>
                  <a:cubicBezTo>
                    <a:pt x="5323301" y="0"/>
                    <a:pt x="6861546" y="1538245"/>
                    <a:pt x="6861546" y="3435812"/>
                  </a:cubicBezTo>
                  <a:lnTo>
                    <a:pt x="6861546" y="6861546"/>
                  </a:lnTo>
                  <a:close/>
                </a:path>
              </a:pathLst>
            </a:custGeom>
            <a:pattFill prst="pct5">
              <a:fgClr>
                <a:schemeClr val="accent4">
                  <a:lumMod val="60000"/>
                  <a:lumOff val="40000"/>
                </a:schemeClr>
              </a:fgClr>
              <a:bgClr>
                <a:schemeClr val="accent1">
                  <a:lumMod val="75000"/>
                </a:schemeClr>
              </a:bgClr>
            </a:pattFill>
            <a:ln w="9525" cap="flat">
              <a:noFill/>
              <a:prstDash val="solid"/>
              <a:miter/>
            </a:ln>
          </p:spPr>
          <p:txBody>
            <a:bodyPr rtlCol="0" anchor="ctr"/>
            <a:lstStyle/>
            <a:p>
              <a:pPr lvl="0"/>
              <a:endParaRPr lang="en-US"/>
            </a:p>
          </p:txBody>
        </p:sp>
      </p:grpSp>
      <p:sp>
        <p:nvSpPr>
          <p:cNvPr id="12" name="Texture">
            <a:extLst>
              <a:ext uri="{FF2B5EF4-FFF2-40B4-BE49-F238E27FC236}">
                <a16:creationId xmlns:a16="http://schemas.microsoft.com/office/drawing/2014/main" id="{7FE1D329-7CB2-4DF5-B0C0-36DD19EBC66D}"/>
              </a:ext>
              <a:ext uri="{C183D7F6-B498-43B3-948B-1728B52AA6E4}">
                <adec:decorative xmlns:adec="http://schemas.microsoft.com/office/drawing/2017/decorative" val="1"/>
              </a:ext>
            </a:extLst>
          </p:cNvPr>
          <p:cNvSpPr/>
          <p:nvPr/>
        </p:nvSpPr>
        <p:spPr>
          <a:xfrm>
            <a:off x="3048" y="0"/>
            <a:ext cx="12188952" cy="6858000"/>
          </a:xfrm>
          <a:prstGeom prst="rect">
            <a:avLst/>
          </a:prstGeom>
          <a:blipFill dpi="0" rotWithShape="1">
            <a:blip r:embed="rId18">
              <a:alphaModFix amt="6000"/>
            </a:blip>
            <a:srcRect/>
            <a:tile tx="0" ty="0" sx="100000" sy="100000" flip="none" algn="tl"/>
          </a:blipFill>
          <a:ln w="9525" cap="flat">
            <a:noFill/>
            <a:prstDash val="solid"/>
            <a:miter/>
          </a:ln>
        </p:spPr>
        <p:txBody>
          <a:bodyPr rtlCol="0" anchor="ctr"/>
          <a:lstStyle/>
          <a:p>
            <a:endParaRPr lang="en-US"/>
          </a:p>
        </p:txBody>
      </p:sp>
      <p:sp>
        <p:nvSpPr>
          <p:cNvPr id="2" name="Title Placeholder 1">
            <a:extLst>
              <a:ext uri="{FF2B5EF4-FFF2-40B4-BE49-F238E27FC236}">
                <a16:creationId xmlns:a16="http://schemas.microsoft.com/office/drawing/2014/main" id="{093083B5-1505-44FE-894D-AA1AB6D60FCE}"/>
              </a:ext>
            </a:extLst>
          </p:cNvPr>
          <p:cNvSpPr>
            <a:spLocks noGrp="1"/>
          </p:cNvSpPr>
          <p:nvPr>
            <p:ph type="title"/>
          </p:nvPr>
        </p:nvSpPr>
        <p:spPr>
          <a:xfrm>
            <a:off x="457200" y="668049"/>
            <a:ext cx="7685037" cy="1325563"/>
          </a:xfrm>
          <a:prstGeom prst="rect">
            <a:avLst/>
          </a:prstGeom>
        </p:spPr>
        <p:txBody>
          <a:bodyPr vert="horz" lIns="91440" tIns="45720" rIns="91440" bIns="45720" rtlCol="0" anchor="b">
            <a:normAutofit/>
          </a:bodyPr>
          <a:lstStyle/>
          <a:p>
            <a:r>
              <a:rPr lang="en-US"/>
              <a:t>Click to edit Master title style</a:t>
            </a:r>
          </a:p>
        </p:txBody>
      </p:sp>
      <p:sp>
        <p:nvSpPr>
          <p:cNvPr id="3" name="Text Placeholder 2">
            <a:extLst>
              <a:ext uri="{FF2B5EF4-FFF2-40B4-BE49-F238E27FC236}">
                <a16:creationId xmlns:a16="http://schemas.microsoft.com/office/drawing/2014/main" id="{603F3930-F8C8-43B1-BC1A-6264F4ACB2E1}"/>
              </a:ext>
            </a:extLst>
          </p:cNvPr>
          <p:cNvSpPr>
            <a:spLocks noGrp="1"/>
          </p:cNvSpPr>
          <p:nvPr>
            <p:ph type="body" idx="1"/>
          </p:nvPr>
        </p:nvSpPr>
        <p:spPr>
          <a:xfrm>
            <a:off x="457200" y="2096713"/>
            <a:ext cx="7685037" cy="408025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9F4F2F7-3ECA-43D7-BFF3-FBB407AEAB46}"/>
              </a:ext>
            </a:extLst>
          </p:cNvPr>
          <p:cNvSpPr>
            <a:spLocks noGrp="1"/>
          </p:cNvSpPr>
          <p:nvPr>
            <p:ph type="dt" sz="half" idx="2"/>
          </p:nvPr>
        </p:nvSpPr>
        <p:spPr>
          <a:xfrm>
            <a:off x="457200" y="6356350"/>
            <a:ext cx="2743200" cy="365125"/>
          </a:xfrm>
          <a:prstGeom prst="rect">
            <a:avLst/>
          </a:prstGeom>
        </p:spPr>
        <p:txBody>
          <a:bodyPr vert="horz" lIns="91440" tIns="45720" rIns="91440" bIns="45720" rtlCol="0" anchor="ctr"/>
          <a:lstStyle>
            <a:lvl1pPr algn="l">
              <a:defRPr sz="1000" spc="110" baseline="0">
                <a:solidFill>
                  <a:schemeClr val="tx1">
                    <a:tint val="75000"/>
                  </a:schemeClr>
                </a:solidFill>
              </a:defRPr>
            </a:lvl1pPr>
          </a:lstStyle>
          <a:p>
            <a:fld id="{D208048B-57AF-4F53-BC84-8E0A1033FBEC}" type="datetimeFigureOut">
              <a:rPr lang="en-US" smtClean="0"/>
              <a:pPr/>
              <a:t>3/12/2026</a:t>
            </a:fld>
            <a:endParaRPr lang="en-US"/>
          </a:p>
        </p:txBody>
      </p:sp>
      <p:sp>
        <p:nvSpPr>
          <p:cNvPr id="5" name="Footer Placeholder 4">
            <a:extLst>
              <a:ext uri="{FF2B5EF4-FFF2-40B4-BE49-F238E27FC236}">
                <a16:creationId xmlns:a16="http://schemas.microsoft.com/office/drawing/2014/main" id="{1D3A193F-0B61-43DD-8E45-EFEAC43E3826}"/>
              </a:ext>
            </a:extLst>
          </p:cNvPr>
          <p:cNvSpPr>
            <a:spLocks noGrp="1"/>
          </p:cNvSpPr>
          <p:nvPr>
            <p:ph type="ftr" sz="quarter" idx="3"/>
          </p:nvPr>
        </p:nvSpPr>
        <p:spPr>
          <a:xfrm>
            <a:off x="457200" y="155448"/>
            <a:ext cx="4114800" cy="365125"/>
          </a:xfrm>
          <a:prstGeom prst="rect">
            <a:avLst/>
          </a:prstGeom>
        </p:spPr>
        <p:txBody>
          <a:bodyPr vert="horz" lIns="91440" tIns="45720" rIns="91440" bIns="45720" rtlCol="0" anchor="ctr"/>
          <a:lstStyle>
            <a:lvl1pPr algn="l">
              <a:defRPr sz="1000" spc="110" baseline="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64625961-D3A8-4945-AEE4-EE1952DBDCAE}"/>
              </a:ext>
            </a:extLst>
          </p:cNvPr>
          <p:cNvSpPr>
            <a:spLocks noGrp="1"/>
          </p:cNvSpPr>
          <p:nvPr>
            <p:ph type="sldNum" sz="quarter" idx="4"/>
          </p:nvPr>
        </p:nvSpPr>
        <p:spPr>
          <a:xfrm>
            <a:off x="10954512" y="6355080"/>
            <a:ext cx="795528" cy="365760"/>
          </a:xfrm>
          <a:prstGeom prst="rect">
            <a:avLst/>
          </a:prstGeom>
        </p:spPr>
        <p:txBody>
          <a:bodyPr vert="horz" lIns="91440" tIns="45720" rIns="91440" bIns="45720" rtlCol="0" anchor="ctr"/>
          <a:lstStyle>
            <a:lvl1pPr algn="r">
              <a:defRPr sz="1000" spc="110" baseline="0">
                <a:solidFill>
                  <a:schemeClr val="tx1">
                    <a:tint val="75000"/>
                  </a:schemeClr>
                </a:solidFill>
              </a:defRPr>
            </a:lvl1pPr>
          </a:lstStyle>
          <a:p>
            <a:fld id="{BD8A8A1B-4E1E-43EF-8A39-7D4A3879B941}" type="slidenum">
              <a:rPr lang="en-US" smtClean="0"/>
              <a:pPr/>
              <a:t>‹#›</a:t>
            </a:fld>
            <a:endParaRPr lang="en-US"/>
          </a:p>
        </p:txBody>
      </p:sp>
    </p:spTree>
    <p:extLst>
      <p:ext uri="{BB962C8B-B14F-4D97-AF65-F5344CB8AC3E}">
        <p14:creationId xmlns:p14="http://schemas.microsoft.com/office/powerpoint/2010/main" val="2072203094"/>
      </p:ext>
    </p:extLst>
  </p:cSld>
  <p:clrMap bg1="dk1" tx1="lt1" bg2="dk2" tx2="lt2" accent1="accent1" accent2="accent2" accent3="accent3" accent4="accent4" accent5="accent5" accent6="accent6" hlink="hlink" folHlink="folHlink"/>
  <p:sldLayoutIdLst>
    <p:sldLayoutId id="2147483700" r:id="rId1"/>
    <p:sldLayoutId id="2147483701" r:id="rId2"/>
    <p:sldLayoutId id="2147483702" r:id="rId3"/>
    <p:sldLayoutId id="2147483703" r:id="rId4"/>
    <p:sldLayoutId id="2147483704" r:id="rId5"/>
    <p:sldLayoutId id="2147483705" r:id="rId6"/>
    <p:sldLayoutId id="2147483706" r:id="rId7"/>
    <p:sldLayoutId id="2147483707" r:id="rId8"/>
    <p:sldLayoutId id="2147483708" r:id="rId9"/>
    <p:sldLayoutId id="2147483709" r:id="rId10"/>
    <p:sldLayoutId id="2147483710" r:id="rId11"/>
    <p:sldLayoutId id="2147483712" r:id="rId12"/>
    <p:sldLayoutId id="2147483713" r:id="rId13"/>
    <p:sldLayoutId id="2147483714" r:id="rId14"/>
    <p:sldLayoutId id="2147483715" r:id="rId15"/>
    <p:sldLayoutId id="2147483716" r:id="rId16"/>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0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7" Type="http://schemas.openxmlformats.org/officeDocument/2006/relationships/image" Target="../media/image3.png"/><Relationship Id="rId2" Type="http://schemas.openxmlformats.org/officeDocument/2006/relationships/audio" Target="../media/media1.m4a"/><Relationship Id="rId1" Type="http://schemas.microsoft.com/office/2007/relationships/media" Target="../media/media1.m4a"/><Relationship Id="rId6" Type="http://schemas.openxmlformats.org/officeDocument/2006/relationships/image" Target="../media/image2.jpeg"/><Relationship Id="rId5" Type="http://schemas.openxmlformats.org/officeDocument/2006/relationships/image" Target="../media/image1.jpe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8" Type="http://schemas.openxmlformats.org/officeDocument/2006/relationships/diagramColors" Target="../diagrams/colors1.xml"/><Relationship Id="rId3" Type="http://schemas.openxmlformats.org/officeDocument/2006/relationships/slideLayout" Target="../slideLayouts/slideLayout8.xml"/><Relationship Id="rId7" Type="http://schemas.openxmlformats.org/officeDocument/2006/relationships/diagramQuickStyle" Target="../diagrams/quickStyle1.xml"/><Relationship Id="rId2" Type="http://schemas.openxmlformats.org/officeDocument/2006/relationships/audio" Target="../media/media2.m4a"/><Relationship Id="rId1" Type="http://schemas.microsoft.com/office/2007/relationships/media" Target="../media/media2.m4a"/><Relationship Id="rId6" Type="http://schemas.openxmlformats.org/officeDocument/2006/relationships/diagramLayout" Target="../diagrams/layout1.xml"/><Relationship Id="rId5" Type="http://schemas.openxmlformats.org/officeDocument/2006/relationships/diagramData" Target="../diagrams/data1.xml"/><Relationship Id="rId10" Type="http://schemas.openxmlformats.org/officeDocument/2006/relationships/image" Target="../media/image3.png"/><Relationship Id="rId4" Type="http://schemas.openxmlformats.org/officeDocument/2006/relationships/notesSlide" Target="../notesSlides/notesSlide2.xml"/><Relationship Id="rId9" Type="http://schemas.microsoft.com/office/2007/relationships/diagramDrawing" Target="../diagrams/drawing1.xml"/></Relationships>
</file>

<file path=ppt/slides/_rels/slide3.xml.rels><?xml version="1.0" encoding="UTF-8" standalone="yes"?>
<Relationships xmlns="http://schemas.openxmlformats.org/package/2006/relationships"><Relationship Id="rId8" Type="http://schemas.openxmlformats.org/officeDocument/2006/relationships/diagramQuickStyle" Target="../diagrams/quickStyle2.xml"/><Relationship Id="rId3" Type="http://schemas.openxmlformats.org/officeDocument/2006/relationships/slideLayout" Target="../slideLayouts/slideLayout2.xml"/><Relationship Id="rId7" Type="http://schemas.openxmlformats.org/officeDocument/2006/relationships/diagramLayout" Target="../diagrams/layout2.xml"/><Relationship Id="rId2" Type="http://schemas.openxmlformats.org/officeDocument/2006/relationships/audio" Target="../media/media3.m4a"/><Relationship Id="rId1" Type="http://schemas.microsoft.com/office/2007/relationships/media" Target="../media/media3.m4a"/><Relationship Id="rId6" Type="http://schemas.openxmlformats.org/officeDocument/2006/relationships/diagramData" Target="../diagrams/data2.xml"/><Relationship Id="rId11" Type="http://schemas.openxmlformats.org/officeDocument/2006/relationships/image" Target="../media/image3.png"/><Relationship Id="rId5" Type="http://schemas.openxmlformats.org/officeDocument/2006/relationships/image" Target="../media/image1.jpeg"/><Relationship Id="rId10" Type="http://schemas.microsoft.com/office/2007/relationships/diagramDrawing" Target="../diagrams/drawing2.xml"/><Relationship Id="rId4" Type="http://schemas.openxmlformats.org/officeDocument/2006/relationships/notesSlide" Target="../notesSlides/notesSlide3.xml"/><Relationship Id="rId9" Type="http://schemas.openxmlformats.org/officeDocument/2006/relationships/diagramColors" Target="../diagrams/colors2.xml"/></Relationships>
</file>

<file path=ppt/slides/_rels/slide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4.xml"/><Relationship Id="rId1" Type="http://schemas.openxmlformats.org/officeDocument/2006/relationships/slideLayout" Target="../slideLayouts/slideLayout13.xml"/><Relationship Id="rId4" Type="http://schemas.openxmlformats.org/officeDocument/2006/relationships/image" Target="../media/image10.jpeg"/></Relationships>
</file>

<file path=ppt/slides/_rels/slide5.xml.rels><?xml version="1.0" encoding="UTF-8" standalone="yes"?>
<Relationships xmlns="http://schemas.openxmlformats.org/package/2006/relationships"><Relationship Id="rId8" Type="http://schemas.openxmlformats.org/officeDocument/2006/relationships/diagramQuickStyle" Target="../diagrams/quickStyle3.xml"/><Relationship Id="rId3" Type="http://schemas.openxmlformats.org/officeDocument/2006/relationships/slideLayout" Target="../slideLayouts/slideLayout12.xml"/><Relationship Id="rId7" Type="http://schemas.openxmlformats.org/officeDocument/2006/relationships/diagramLayout" Target="../diagrams/layout3.xml"/><Relationship Id="rId2" Type="http://schemas.openxmlformats.org/officeDocument/2006/relationships/audio" Target="../media/media4.m4a"/><Relationship Id="rId1" Type="http://schemas.microsoft.com/office/2007/relationships/media" Target="../media/media4.m4a"/><Relationship Id="rId6" Type="http://schemas.openxmlformats.org/officeDocument/2006/relationships/diagramData" Target="../diagrams/data3.xml"/><Relationship Id="rId11" Type="http://schemas.openxmlformats.org/officeDocument/2006/relationships/image" Target="../media/image3.png"/><Relationship Id="rId5" Type="http://schemas.openxmlformats.org/officeDocument/2006/relationships/image" Target="../media/image1.jpeg"/><Relationship Id="rId10" Type="http://schemas.microsoft.com/office/2007/relationships/diagramDrawing" Target="../diagrams/drawing3.xml"/><Relationship Id="rId4" Type="http://schemas.openxmlformats.org/officeDocument/2006/relationships/notesSlide" Target="../notesSlides/notesSlide5.xml"/><Relationship Id="rId9" Type="http://schemas.openxmlformats.org/officeDocument/2006/relationships/diagramColors" Target="../diagrams/colors3.xml"/></Relationships>
</file>

<file path=ppt/slides/_rels/slide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6.xml"/><Relationship Id="rId1" Type="http://schemas.openxmlformats.org/officeDocument/2006/relationships/slideLayout" Target="../slideLayouts/slideLayout13.xml"/><Relationship Id="rId4" Type="http://schemas.openxmlformats.org/officeDocument/2006/relationships/image" Target="../media/image11.jpeg"/></Relationships>
</file>

<file path=ppt/slides/_rels/slide7.xml.rels><?xml version="1.0" encoding="UTF-8" standalone="yes"?>
<Relationships xmlns="http://schemas.openxmlformats.org/package/2006/relationships"><Relationship Id="rId8" Type="http://schemas.openxmlformats.org/officeDocument/2006/relationships/diagramColors" Target="../diagrams/colors4.xml"/><Relationship Id="rId3" Type="http://schemas.openxmlformats.org/officeDocument/2006/relationships/slideLayout" Target="../slideLayouts/slideLayout14.xml"/><Relationship Id="rId7" Type="http://schemas.openxmlformats.org/officeDocument/2006/relationships/diagramQuickStyle" Target="../diagrams/quickStyle4.xml"/><Relationship Id="rId2" Type="http://schemas.openxmlformats.org/officeDocument/2006/relationships/audio" Target="../media/media5.m4a"/><Relationship Id="rId1" Type="http://schemas.microsoft.com/office/2007/relationships/media" Target="../media/media5.m4a"/><Relationship Id="rId6" Type="http://schemas.openxmlformats.org/officeDocument/2006/relationships/diagramLayout" Target="../diagrams/layout4.xml"/><Relationship Id="rId5" Type="http://schemas.openxmlformats.org/officeDocument/2006/relationships/diagramData" Target="../diagrams/data4.xml"/><Relationship Id="rId10" Type="http://schemas.openxmlformats.org/officeDocument/2006/relationships/image" Target="../media/image3.png"/><Relationship Id="rId4" Type="http://schemas.openxmlformats.org/officeDocument/2006/relationships/notesSlide" Target="../notesSlides/notesSlide7.xml"/><Relationship Id="rId9" Type="http://schemas.microsoft.com/office/2007/relationships/diagramDrawing" Target="../diagrams/drawing4.xml"/></Relationships>
</file>

<file path=ppt/slides/_rels/slide8.xml.rels><?xml version="1.0" encoding="UTF-8" standalone="yes"?>
<Relationships xmlns="http://schemas.openxmlformats.org/package/2006/relationships"><Relationship Id="rId8" Type="http://schemas.openxmlformats.org/officeDocument/2006/relationships/diagramQuickStyle" Target="../diagrams/quickStyle5.xml"/><Relationship Id="rId3" Type="http://schemas.openxmlformats.org/officeDocument/2006/relationships/slideLayout" Target="../slideLayouts/slideLayout12.xml"/><Relationship Id="rId7" Type="http://schemas.openxmlformats.org/officeDocument/2006/relationships/diagramLayout" Target="../diagrams/layout5.xml"/><Relationship Id="rId2" Type="http://schemas.openxmlformats.org/officeDocument/2006/relationships/audio" Target="../media/media6.m4a"/><Relationship Id="rId1" Type="http://schemas.microsoft.com/office/2007/relationships/media" Target="../media/media6.m4a"/><Relationship Id="rId6" Type="http://schemas.openxmlformats.org/officeDocument/2006/relationships/diagramData" Target="../diagrams/data5.xml"/><Relationship Id="rId11" Type="http://schemas.openxmlformats.org/officeDocument/2006/relationships/image" Target="../media/image20.png"/><Relationship Id="rId5" Type="http://schemas.openxmlformats.org/officeDocument/2006/relationships/image" Target="../media/image1.jpeg"/><Relationship Id="rId10" Type="http://schemas.microsoft.com/office/2007/relationships/diagramDrawing" Target="../diagrams/drawing5.xml"/><Relationship Id="rId4" Type="http://schemas.openxmlformats.org/officeDocument/2006/relationships/notesSlide" Target="../notesSlides/notesSlide8.xml"/><Relationship Id="rId9" Type="http://schemas.openxmlformats.org/officeDocument/2006/relationships/diagramColors" Target="../diagrams/colors5.xml"/></Relationships>
</file>

<file path=ppt/slides/_rels/slide9.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14.xml"/><Relationship Id="rId2" Type="http://schemas.openxmlformats.org/officeDocument/2006/relationships/audio" Target="../media/media7.m4a"/><Relationship Id="rId1" Type="http://schemas.microsoft.com/office/2007/relationships/media" Target="../media/media7.m4a"/><Relationship Id="rId6" Type="http://schemas.openxmlformats.org/officeDocument/2006/relationships/image" Target="../media/image3.png"/><Relationship Id="rId5" Type="http://schemas.openxmlformats.org/officeDocument/2006/relationships/hyperlink" Target="https://elpsk12-my.sharepoint.com/:b:/g/personal/huntt_elpsk12_org/EZVZafGnctRPmAFQTcITQYwB3x9-dS3FoTJN6hj9x9vUIA?e=Z5gnoN" TargetMode="External"/><Relationship Id="rId4" Type="http://schemas.openxmlformats.org/officeDocument/2006/relationships/notesSlide" Target="../notesSlides/notesSlide9.xml"/></Relationships>
</file>

<file path=ppt/slides/_rels/slide11.xml.rels><?xml version="1.0" encoding="UTF-8" standalone="yes"?>
<Relationships xmlns="http://schemas.openxmlformats.org/package/2006/relationships"><Relationship Id="rId3" Type="http://schemas.openxmlformats.org/officeDocument/2006/relationships/hyperlink" Target="https://www.eastlymeschools.org/uploaded/documents/High_School/Announcements/2024-2025_Program_of_Studies.pdf?1707234497876" TargetMode="External"/><Relationship Id="rId2" Type="http://schemas.openxmlformats.org/officeDocument/2006/relationships/image" Target="../media/image1.jpeg"/><Relationship Id="rId1" Type="http://schemas.openxmlformats.org/officeDocument/2006/relationships/slideLayout" Target="../slideLayouts/slideLayout3.xml"/><Relationship Id="rId5" Type="http://schemas.openxmlformats.org/officeDocument/2006/relationships/image" Target="../media/image23.jpeg"/><Relationship Id="rId4" Type="http://schemas.openxmlformats.org/officeDocument/2006/relationships/image" Target="../media/image22.png"/></Relationships>
</file>

<file path=ppt/slides/_rels/slide12.xml.rels><?xml version="1.0" encoding="UTF-8" standalone="yes"?>
<Relationships xmlns="http://schemas.openxmlformats.org/package/2006/relationships"><Relationship Id="rId2" Type="http://schemas.openxmlformats.org/officeDocument/2006/relationships/hyperlink" Target="https://docs.google.com/document/d/1EYoWFORH97mZTqTOcflJhsn5s0tst3q4k2fwJjAyQN4/edit?usp=sharing" TargetMode="Externa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8" Type="http://schemas.microsoft.com/office/2007/relationships/diagramDrawing" Target="../diagrams/drawing6.xml"/><Relationship Id="rId3" Type="http://schemas.openxmlformats.org/officeDocument/2006/relationships/image" Target="../media/image24.jpeg"/><Relationship Id="rId7" Type="http://schemas.openxmlformats.org/officeDocument/2006/relationships/diagramColors" Target="../diagrams/colors6.xml"/><Relationship Id="rId2" Type="http://schemas.openxmlformats.org/officeDocument/2006/relationships/notesSlide" Target="../notesSlides/notesSlide10.xml"/><Relationship Id="rId1" Type="http://schemas.openxmlformats.org/officeDocument/2006/relationships/slideLayout" Target="../slideLayouts/slideLayout4.xml"/><Relationship Id="rId6" Type="http://schemas.openxmlformats.org/officeDocument/2006/relationships/diagramQuickStyle" Target="../diagrams/quickStyle6.xml"/><Relationship Id="rId5" Type="http://schemas.openxmlformats.org/officeDocument/2006/relationships/diagramLayout" Target="../diagrams/layout6.xml"/><Relationship Id="rId4" Type="http://schemas.openxmlformats.org/officeDocument/2006/relationships/diagramData" Target="../diagrams/data6.xml"/></Relationships>
</file>

<file path=ppt/slides/_rels/slide14.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1.jpeg"/><Relationship Id="rId1" Type="http://schemas.openxmlformats.org/officeDocument/2006/relationships/slideLayout" Target="../slideLayouts/slideLayout2.xml"/><Relationship Id="rId5" Type="http://schemas.openxmlformats.org/officeDocument/2006/relationships/image" Target="../media/image26.png"/><Relationship Id="rId4" Type="http://schemas.openxmlformats.org/officeDocument/2006/relationships/hyperlink" Target="https://wtcs.pressbooks.pub/nursingfundamentals/chapter/2-4-communicating-with-health-care-team-members/" TargetMode="External"/></Relationships>
</file>

<file path=ppt/slides/_rels/slide1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1.xml"/><Relationship Id="rId1" Type="http://schemas.openxmlformats.org/officeDocument/2006/relationships/slideLayout" Target="../slideLayouts/slideLayout15.xml"/><Relationship Id="rId5" Type="http://schemas.openxmlformats.org/officeDocument/2006/relationships/image" Target="../media/image28.svg"/><Relationship Id="rId4" Type="http://schemas.openxmlformats.org/officeDocument/2006/relationships/image" Target="../media/image27.png"/></Relationships>
</file>

<file path=ppt/slides/_rels/slide16.xml.rels><?xml version="1.0" encoding="UTF-8" standalone="yes"?>
<Relationships xmlns="http://schemas.openxmlformats.org/package/2006/relationships"><Relationship Id="rId8" Type="http://schemas.openxmlformats.org/officeDocument/2006/relationships/diagramLayout" Target="../diagrams/layout7.xml"/><Relationship Id="rId3" Type="http://schemas.openxmlformats.org/officeDocument/2006/relationships/image" Target="../media/image1.jpeg"/><Relationship Id="rId7" Type="http://schemas.openxmlformats.org/officeDocument/2006/relationships/diagramData" Target="../diagrams/data7.xml"/><Relationship Id="rId2" Type="http://schemas.openxmlformats.org/officeDocument/2006/relationships/notesSlide" Target="../notesSlides/notesSlide12.xml"/><Relationship Id="rId1" Type="http://schemas.openxmlformats.org/officeDocument/2006/relationships/slideLayout" Target="../slideLayouts/slideLayout16.xml"/><Relationship Id="rId6" Type="http://schemas.openxmlformats.org/officeDocument/2006/relationships/image" Target="../media/image31.png"/><Relationship Id="rId11" Type="http://schemas.microsoft.com/office/2007/relationships/diagramDrawing" Target="../diagrams/drawing7.xml"/><Relationship Id="rId5" Type="http://schemas.openxmlformats.org/officeDocument/2006/relationships/image" Target="../media/image30.svg"/><Relationship Id="rId10" Type="http://schemas.openxmlformats.org/officeDocument/2006/relationships/diagramColors" Target="../diagrams/colors7.xml"/><Relationship Id="rId4" Type="http://schemas.openxmlformats.org/officeDocument/2006/relationships/image" Target="../media/image29.png"/><Relationship Id="rId9" Type="http://schemas.openxmlformats.org/officeDocument/2006/relationships/diagramQuickStyle" Target="../diagrams/quickStyle7.xml"/></Relationships>
</file>

<file path=ppt/slides/_rels/slide17.xml.rels><?xml version="1.0" encoding="UTF-8" standalone="yes"?>
<Relationships xmlns="http://schemas.openxmlformats.org/package/2006/relationships"><Relationship Id="rId3" Type="http://schemas.openxmlformats.org/officeDocument/2006/relationships/hyperlink" Target="https://student.naviance.com/eastlymehs" TargetMode="External"/><Relationship Id="rId2" Type="http://schemas.openxmlformats.org/officeDocument/2006/relationships/image" Target="../media/image1.jpeg"/><Relationship Id="rId1" Type="http://schemas.openxmlformats.org/officeDocument/2006/relationships/slideLayout" Target="../slideLayouts/slideLayout15.xml"/><Relationship Id="rId6" Type="http://schemas.openxmlformats.org/officeDocument/2006/relationships/hyperlink" Target="https://creativecommons.org/licenses/by-sa/3.0/" TargetMode="External"/><Relationship Id="rId5" Type="http://schemas.openxmlformats.org/officeDocument/2006/relationships/hyperlink" Target="https://www.picserver.org/c/career.html" TargetMode="External"/><Relationship Id="rId4" Type="http://schemas.openxmlformats.org/officeDocument/2006/relationships/image" Target="../media/image32.jpeg"/></Relationships>
</file>

<file path=ppt/slides/_rels/slide18.xml.rels><?xml version="1.0" encoding="UTF-8" standalone="yes"?>
<Relationships xmlns="http://schemas.openxmlformats.org/package/2006/relationships"><Relationship Id="rId8" Type="http://schemas.microsoft.com/office/2007/relationships/diagramDrawing" Target="../diagrams/drawing8.xml"/><Relationship Id="rId3" Type="http://schemas.openxmlformats.org/officeDocument/2006/relationships/hyperlink" Target="http://libguides.marymountcalifornia.edu/career_resources/home" TargetMode="External"/><Relationship Id="rId7" Type="http://schemas.openxmlformats.org/officeDocument/2006/relationships/diagramColors" Target="../diagrams/colors8.xml"/><Relationship Id="rId2" Type="http://schemas.openxmlformats.org/officeDocument/2006/relationships/image" Target="../media/image33.jpeg"/><Relationship Id="rId1" Type="http://schemas.openxmlformats.org/officeDocument/2006/relationships/slideLayout" Target="../slideLayouts/slideLayout2.xml"/><Relationship Id="rId6" Type="http://schemas.openxmlformats.org/officeDocument/2006/relationships/diagramQuickStyle" Target="../diagrams/quickStyle8.xml"/><Relationship Id="rId5" Type="http://schemas.openxmlformats.org/officeDocument/2006/relationships/diagramLayout" Target="../diagrams/layout8.xml"/><Relationship Id="rId4" Type="http://schemas.openxmlformats.org/officeDocument/2006/relationships/diagramData" Target="../diagrams/data8.xml"/></Relationships>
</file>

<file path=ppt/slides/_rels/slide19.xml.rels><?xml version="1.0" encoding="UTF-8" standalone="yes"?>
<Relationships xmlns="http://schemas.openxmlformats.org/package/2006/relationships"><Relationship Id="rId8" Type="http://schemas.openxmlformats.org/officeDocument/2006/relationships/diagramQuickStyle" Target="../diagrams/quickStyle9.xml"/><Relationship Id="rId3" Type="http://schemas.openxmlformats.org/officeDocument/2006/relationships/image" Target="../media/image1.jpeg"/><Relationship Id="rId7" Type="http://schemas.openxmlformats.org/officeDocument/2006/relationships/diagramLayout" Target="../diagrams/layout9.xml"/><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diagramData" Target="../diagrams/data9.xml"/><Relationship Id="rId5" Type="http://schemas.openxmlformats.org/officeDocument/2006/relationships/hyperlink" Target="https://www.flickr.com/photos/charmers/5765042726" TargetMode="External"/><Relationship Id="rId10" Type="http://schemas.microsoft.com/office/2007/relationships/diagramDrawing" Target="../diagrams/drawing9.xml"/><Relationship Id="rId4" Type="http://schemas.openxmlformats.org/officeDocument/2006/relationships/image" Target="../media/image34.jpeg"/><Relationship Id="rId9" Type="http://schemas.openxmlformats.org/officeDocument/2006/relationships/diagramColors" Target="../diagrams/colors9.xml"/></Relationships>
</file>

<file path=ppt/slides/_rels/slide20.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4.xml"/><Relationship Id="rId1" Type="http://schemas.openxmlformats.org/officeDocument/2006/relationships/slideLayout" Target="../slideLayouts/slideLayout13.xml"/><Relationship Id="rId4" Type="http://schemas.openxmlformats.org/officeDocument/2006/relationships/image" Target="../media/image35.jpeg"/></Relationships>
</file>

<file path=ppt/slides/_rels/slide2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36.jpeg"/></Relationships>
</file>

<file path=ppt/slides/_rels/slide22.xml.rels><?xml version="1.0" encoding="UTF-8" standalone="yes"?>
<Relationships xmlns="http://schemas.openxmlformats.org/package/2006/relationships"><Relationship Id="rId8" Type="http://schemas.microsoft.com/office/2007/relationships/diagramDrawing" Target="../diagrams/drawing10.xml"/><Relationship Id="rId3" Type="http://schemas.openxmlformats.org/officeDocument/2006/relationships/image" Target="../media/image1.jpeg"/><Relationship Id="rId7" Type="http://schemas.openxmlformats.org/officeDocument/2006/relationships/diagramColors" Target="../diagrams/colors10.xml"/><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diagramQuickStyle" Target="../diagrams/quickStyle10.xml"/><Relationship Id="rId5" Type="http://schemas.openxmlformats.org/officeDocument/2006/relationships/diagramLayout" Target="../diagrams/layout10.xml"/><Relationship Id="rId4" Type="http://schemas.openxmlformats.org/officeDocument/2006/relationships/diagramData" Target="../diagrams/data10.xml"/></Relationships>
</file>

<file path=ppt/slides/_rels/slide23.xml.rels><?xml version="1.0" encoding="UTF-8" standalone="yes"?>
<Relationships xmlns="http://schemas.openxmlformats.org/package/2006/relationships"><Relationship Id="rId8" Type="http://schemas.microsoft.com/office/2007/relationships/diagramDrawing" Target="../diagrams/drawing11.xml"/><Relationship Id="rId3" Type="http://schemas.openxmlformats.org/officeDocument/2006/relationships/image" Target="../media/image37.png"/><Relationship Id="rId7" Type="http://schemas.openxmlformats.org/officeDocument/2006/relationships/diagramColors" Target="../diagrams/colors11.xml"/><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diagramQuickStyle" Target="../diagrams/quickStyle11.xml"/><Relationship Id="rId5" Type="http://schemas.openxmlformats.org/officeDocument/2006/relationships/diagramLayout" Target="../diagrams/layout11.xml"/><Relationship Id="rId4" Type="http://schemas.openxmlformats.org/officeDocument/2006/relationships/diagramData" Target="../diagrams/data11.xml"/></Relationships>
</file>

<file path=ppt/slides/_rels/slide24.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18.xml"/><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8" Type="http://schemas.openxmlformats.org/officeDocument/2006/relationships/diagramColors" Target="../diagrams/colors12.xml"/><Relationship Id="rId3" Type="http://schemas.openxmlformats.org/officeDocument/2006/relationships/image" Target="../media/image39.png"/><Relationship Id="rId7" Type="http://schemas.openxmlformats.org/officeDocument/2006/relationships/diagramQuickStyle" Target="../diagrams/quickStyle12.xml"/><Relationship Id="rId2" Type="http://schemas.openxmlformats.org/officeDocument/2006/relationships/notesSlide" Target="../notesSlides/notesSlide19.xml"/><Relationship Id="rId1" Type="http://schemas.openxmlformats.org/officeDocument/2006/relationships/slideLayout" Target="../slideLayouts/slideLayout8.xml"/><Relationship Id="rId6" Type="http://schemas.openxmlformats.org/officeDocument/2006/relationships/diagramLayout" Target="../diagrams/layout12.xml"/><Relationship Id="rId5" Type="http://schemas.openxmlformats.org/officeDocument/2006/relationships/diagramData" Target="../diagrams/data12.xml"/><Relationship Id="rId4" Type="http://schemas.openxmlformats.org/officeDocument/2006/relationships/image" Target="../media/image40.svg"/><Relationship Id="rId9" Type="http://schemas.microsoft.com/office/2007/relationships/diagramDrawing" Target="../diagrams/drawing12.xml"/></Relationships>
</file>

<file path=ppt/slides/_rels/slide26.xml.rels><?xml version="1.0" encoding="UTF-8" standalone="yes"?>
<Relationships xmlns="http://schemas.openxmlformats.org/package/2006/relationships"><Relationship Id="rId3" Type="http://schemas.openxmlformats.org/officeDocument/2006/relationships/diagramLayout" Target="../diagrams/layout13.xml"/><Relationship Id="rId2" Type="http://schemas.openxmlformats.org/officeDocument/2006/relationships/diagramData" Target="../diagrams/data13.xml"/><Relationship Id="rId1" Type="http://schemas.openxmlformats.org/officeDocument/2006/relationships/slideLayout" Target="../slideLayouts/slideLayout8.xml"/><Relationship Id="rId6" Type="http://schemas.microsoft.com/office/2007/relationships/diagramDrawing" Target="../diagrams/drawing13.xml"/><Relationship Id="rId5" Type="http://schemas.openxmlformats.org/officeDocument/2006/relationships/diagramColors" Target="../diagrams/colors13.xml"/><Relationship Id="rId4" Type="http://schemas.openxmlformats.org/officeDocument/2006/relationships/diagramQuickStyle" Target="../diagrams/quickStyle13.xml"/></Relationships>
</file>

<file path=ppt/slides/_rels/slide27.xml.rels><?xml version="1.0" encoding="UTF-8" standalone="yes"?>
<Relationships xmlns="http://schemas.openxmlformats.org/package/2006/relationships"><Relationship Id="rId3" Type="http://schemas.openxmlformats.org/officeDocument/2006/relationships/diagramData" Target="../diagrams/data14.xml"/><Relationship Id="rId7" Type="http://schemas.microsoft.com/office/2007/relationships/diagramDrawing" Target="../diagrams/drawing14.xml"/><Relationship Id="rId2" Type="http://schemas.openxmlformats.org/officeDocument/2006/relationships/image" Target="../media/image1.jpeg"/><Relationship Id="rId1" Type="http://schemas.openxmlformats.org/officeDocument/2006/relationships/slideLayout" Target="../slideLayouts/slideLayout2.xml"/><Relationship Id="rId6" Type="http://schemas.openxmlformats.org/officeDocument/2006/relationships/diagramColors" Target="../diagrams/colors14.xml"/><Relationship Id="rId5" Type="http://schemas.openxmlformats.org/officeDocument/2006/relationships/diagramQuickStyle" Target="../diagrams/quickStyle14.xml"/><Relationship Id="rId4" Type="http://schemas.openxmlformats.org/officeDocument/2006/relationships/diagramLayout" Target="../diagrams/layout14.xml"/></Relationships>
</file>

<file path=ppt/slides/_rels/slide28.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0.xml"/><Relationship Id="rId1" Type="http://schemas.openxmlformats.org/officeDocument/2006/relationships/slideLayout" Target="../slideLayouts/slideLayout13.xml"/><Relationship Id="rId4" Type="http://schemas.openxmlformats.org/officeDocument/2006/relationships/image" Target="../media/image55.jpeg"/></Relationships>
</file>

<file path=ppt/slides/_rels/slide29.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image" Target="../media/image1.jpeg"/><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57.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image" Target="../media/image1.jpeg"/><Relationship Id="rId1" Type="http://schemas.openxmlformats.org/officeDocument/2006/relationships/slideLayout" Target="../slideLayouts/slideLayout2.xml"/><Relationship Id="rId4" Type="http://schemas.openxmlformats.org/officeDocument/2006/relationships/image" Target="../media/image59.jpeg"/></Relationships>
</file>

<file path=ppt/slides/_rels/slide34.xml.rels><?xml version="1.0" encoding="UTF-8" standalone="yes"?>
<Relationships xmlns="http://schemas.openxmlformats.org/package/2006/relationships"><Relationship Id="rId8" Type="http://schemas.openxmlformats.org/officeDocument/2006/relationships/diagramQuickStyle" Target="../diagrams/quickStyle15.xml"/><Relationship Id="rId3" Type="http://schemas.openxmlformats.org/officeDocument/2006/relationships/image" Target="../media/image1.jpeg"/><Relationship Id="rId7" Type="http://schemas.openxmlformats.org/officeDocument/2006/relationships/diagramLayout" Target="../diagrams/layout15.xml"/><Relationship Id="rId2" Type="http://schemas.openxmlformats.org/officeDocument/2006/relationships/notesSlide" Target="../notesSlides/notesSlide23.xml"/><Relationship Id="rId1" Type="http://schemas.openxmlformats.org/officeDocument/2006/relationships/slideLayout" Target="../slideLayouts/slideLayout7.xml"/><Relationship Id="rId6" Type="http://schemas.openxmlformats.org/officeDocument/2006/relationships/diagramData" Target="../diagrams/data15.xml"/><Relationship Id="rId5" Type="http://schemas.openxmlformats.org/officeDocument/2006/relationships/image" Target="../media/image61.svg"/><Relationship Id="rId10" Type="http://schemas.microsoft.com/office/2007/relationships/diagramDrawing" Target="../diagrams/drawing15.xml"/><Relationship Id="rId4" Type="http://schemas.openxmlformats.org/officeDocument/2006/relationships/image" Target="../media/image60.png"/><Relationship Id="rId9" Type="http://schemas.openxmlformats.org/officeDocument/2006/relationships/diagramColors" Target="../diagrams/colors15.xml"/></Relationships>
</file>

<file path=ppt/slides/_rels/slide35.xml.rels><?xml version="1.0" encoding="UTF-8" standalone="yes"?>
<Relationships xmlns="http://schemas.openxmlformats.org/package/2006/relationships"><Relationship Id="rId2" Type="http://schemas.openxmlformats.org/officeDocument/2006/relationships/image" Target="../media/image62.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image" Target="../media/image63.png"/><Relationship Id="rId1" Type="http://schemas.openxmlformats.org/officeDocument/2006/relationships/slideLayout" Target="../slideLayouts/slideLayout2.xml"/><Relationship Id="rId4" Type="http://schemas.openxmlformats.org/officeDocument/2006/relationships/image" Target="../media/image65.png"/></Relationships>
</file>

<file path=ppt/slides/_rels/slide37.xml.rels><?xml version="1.0" encoding="UTF-8" standalone="yes"?>
<Relationships xmlns="http://schemas.openxmlformats.org/package/2006/relationships"><Relationship Id="rId3" Type="http://schemas.openxmlformats.org/officeDocument/2006/relationships/diagramData" Target="../diagrams/data16.xml"/><Relationship Id="rId7" Type="http://schemas.microsoft.com/office/2007/relationships/diagramDrawing" Target="../diagrams/drawing16.xml"/><Relationship Id="rId2" Type="http://schemas.openxmlformats.org/officeDocument/2006/relationships/notesSlide" Target="../notesSlides/notesSlide24.xml"/><Relationship Id="rId1" Type="http://schemas.openxmlformats.org/officeDocument/2006/relationships/slideLayout" Target="../slideLayouts/slideLayout12.xml"/><Relationship Id="rId6" Type="http://schemas.openxmlformats.org/officeDocument/2006/relationships/diagramColors" Target="../diagrams/colors16.xml"/><Relationship Id="rId5" Type="http://schemas.openxmlformats.org/officeDocument/2006/relationships/diagramQuickStyle" Target="../diagrams/quickStyle16.xml"/><Relationship Id="rId4" Type="http://schemas.openxmlformats.org/officeDocument/2006/relationships/diagramLayout" Target="../diagrams/layout16.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8" name="Background Fill">
            <a:extLst>
              <a:ext uri="{FF2B5EF4-FFF2-40B4-BE49-F238E27FC236}">
                <a16:creationId xmlns:a16="http://schemas.microsoft.com/office/drawing/2014/main" id="{A7971386-B2B0-4A38-8D3B-8CF23AAA610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9525" cap="flat">
            <a:noFill/>
            <a:prstDash val="solid"/>
            <a:miter/>
          </a:ln>
        </p:spPr>
        <p:txBody>
          <a:bodyPr rtlCol="0" anchor="ctr"/>
          <a:lstStyle/>
          <a:p>
            <a:endParaRPr lang="en-US">
              <a:solidFill>
                <a:schemeClr val="tx1"/>
              </a:solidFill>
            </a:endParaRPr>
          </a:p>
        </p:txBody>
      </p:sp>
      <p:sp>
        <p:nvSpPr>
          <p:cNvPr id="18" name="Color Fill">
            <a:extLst>
              <a:ext uri="{FF2B5EF4-FFF2-40B4-BE49-F238E27FC236}">
                <a16:creationId xmlns:a16="http://schemas.microsoft.com/office/drawing/2014/main" id="{96AE4BD0-E2D6-4FE1-9295-59E338A4534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bg2">
              <a:lumMod val="75000"/>
              <a:lumOff val="25000"/>
              <a:alpha val="40000"/>
            </a:schemeClr>
          </a:solidFill>
          <a:ln w="9525" cap="flat">
            <a:noFill/>
            <a:prstDash val="solid"/>
            <a:miter/>
          </a:ln>
        </p:spPr>
        <p:txBody>
          <a:bodyPr rtlCol="0" anchor="ctr"/>
          <a:lstStyle/>
          <a:p>
            <a:endParaRPr lang="en-US">
              <a:solidFill>
                <a:schemeClr val="bg2">
                  <a:lumMod val="75000"/>
                  <a:lumOff val="25000"/>
                </a:schemeClr>
              </a:solidFill>
            </a:endParaRPr>
          </a:p>
        </p:txBody>
      </p:sp>
      <p:sp>
        <p:nvSpPr>
          <p:cNvPr id="19" name="Texture">
            <a:extLst>
              <a:ext uri="{FF2B5EF4-FFF2-40B4-BE49-F238E27FC236}">
                <a16:creationId xmlns:a16="http://schemas.microsoft.com/office/drawing/2014/main" id="{0D29D77D-2D4E-4868-960B-BEDA724F5CE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7" y="-1"/>
            <a:ext cx="12195048" cy="6858000"/>
          </a:xfrm>
          <a:prstGeom prst="rect">
            <a:avLst/>
          </a:prstGeom>
          <a:blipFill dpi="0" rotWithShape="1">
            <a:blip r:embed="rId5">
              <a:alphaModFix amt="6000"/>
            </a:blip>
            <a:srcRect/>
            <a:tile tx="0" ty="0" sx="100000" sy="100000" flip="none" algn="tl"/>
          </a:blipFill>
          <a:ln w="9525" cap="flat">
            <a:noFill/>
            <a:prstDash val="solid"/>
            <a:miter/>
          </a:ln>
        </p:spPr>
        <p:txBody>
          <a:bodyPr rtlCol="0" anchor="ctr"/>
          <a:lstStyle/>
          <a:p>
            <a:endParaRPr lang="en-US"/>
          </a:p>
        </p:txBody>
      </p:sp>
      <p:sp>
        <p:nvSpPr>
          <p:cNvPr id="2" name="Title 1"/>
          <p:cNvSpPr>
            <a:spLocks noGrp="1"/>
          </p:cNvSpPr>
          <p:nvPr>
            <p:ph type="ctrTitle"/>
          </p:nvPr>
        </p:nvSpPr>
        <p:spPr>
          <a:xfrm>
            <a:off x="457200" y="676656"/>
            <a:ext cx="3498657" cy="3136981"/>
          </a:xfrm>
        </p:spPr>
        <p:txBody>
          <a:bodyPr>
            <a:normAutofit fontScale="90000"/>
          </a:bodyPr>
          <a:lstStyle/>
          <a:p>
            <a:r>
              <a:rPr lang="en-US">
                <a:ea typeface="Calibri Light"/>
                <a:cs typeface="Calibri Light"/>
              </a:rPr>
              <a:t>ELHS Junior Planning</a:t>
            </a:r>
            <a:br>
              <a:rPr lang="en-US">
                <a:ea typeface="Calibri Light"/>
                <a:cs typeface="Calibri Light"/>
              </a:rPr>
            </a:br>
            <a:r>
              <a:rPr lang="en-US">
                <a:ea typeface="Calibri Light"/>
                <a:cs typeface="Calibri Light"/>
              </a:rPr>
              <a:t>Presentation</a:t>
            </a:r>
          </a:p>
        </p:txBody>
      </p:sp>
      <p:sp>
        <p:nvSpPr>
          <p:cNvPr id="3" name="Subtitle 2"/>
          <p:cNvSpPr>
            <a:spLocks noGrp="1"/>
          </p:cNvSpPr>
          <p:nvPr>
            <p:ph type="subTitle" idx="1"/>
          </p:nvPr>
        </p:nvSpPr>
        <p:spPr>
          <a:xfrm>
            <a:off x="457200" y="4096511"/>
            <a:ext cx="3277432" cy="2091241"/>
          </a:xfrm>
        </p:spPr>
        <p:txBody>
          <a:bodyPr vert="horz" lIns="91440" tIns="45720" rIns="91440" bIns="45720" rtlCol="0" anchor="t">
            <a:normAutofit/>
          </a:bodyPr>
          <a:lstStyle/>
          <a:p>
            <a:r>
              <a:rPr lang="en-US" dirty="0">
                <a:ea typeface="Calibri"/>
                <a:cs typeface="Calibri"/>
              </a:rPr>
              <a:t>East Lyme High School Counseling Department</a:t>
            </a:r>
          </a:p>
          <a:p>
            <a:endParaRPr lang="en-US" dirty="0">
              <a:ea typeface="Calibri"/>
              <a:cs typeface="Calibri"/>
            </a:endParaRPr>
          </a:p>
        </p:txBody>
      </p:sp>
      <p:pic>
        <p:nvPicPr>
          <p:cNvPr id="20" name="Picture 19">
            <a:extLst>
              <a:ext uri="{FF2B5EF4-FFF2-40B4-BE49-F238E27FC236}">
                <a16:creationId xmlns:a16="http://schemas.microsoft.com/office/drawing/2014/main" id="{D50A65AE-05A8-1E81-BC5C-24E161A09997}"/>
              </a:ext>
            </a:extLst>
          </p:cNvPr>
          <p:cNvPicPr>
            <a:picLocks noChangeAspect="1"/>
          </p:cNvPicPr>
          <p:nvPr/>
        </p:nvPicPr>
        <p:blipFill rotWithShape="1">
          <a:blip r:embed="rId6"/>
          <a:srcRect l="10416" r="17174" b="-1"/>
          <a:stretch/>
        </p:blipFill>
        <p:spPr>
          <a:xfrm>
            <a:off x="3957208" y="10"/>
            <a:ext cx="8234792" cy="6857990"/>
          </a:xfrm>
          <a:custGeom>
            <a:avLst/>
            <a:gdLst/>
            <a:ahLst/>
            <a:cxnLst/>
            <a:rect l="l" t="t" r="r" b="b"/>
            <a:pathLst>
              <a:path w="8234792" h="6821666">
                <a:moveTo>
                  <a:pt x="2322410" y="0"/>
                </a:moveTo>
                <a:lnTo>
                  <a:pt x="8234792" y="0"/>
                </a:lnTo>
                <a:lnTo>
                  <a:pt x="8234792" y="4503719"/>
                </a:lnTo>
                <a:lnTo>
                  <a:pt x="8215888" y="4629599"/>
                </a:lnTo>
                <a:cubicBezTo>
                  <a:pt x="8049795" y="5454493"/>
                  <a:pt x="7647096" y="6191792"/>
                  <a:pt x="7082996" y="6765066"/>
                </a:cubicBezTo>
                <a:lnTo>
                  <a:pt x="7021717" y="6821666"/>
                </a:lnTo>
                <a:lnTo>
                  <a:pt x="0" y="6821666"/>
                </a:lnTo>
                <a:lnTo>
                  <a:pt x="0" y="3790727"/>
                </a:lnTo>
                <a:cubicBezTo>
                  <a:pt x="0" y="2186928"/>
                  <a:pt x="879517" y="791919"/>
                  <a:pt x="2175128" y="76659"/>
                </a:cubicBezTo>
                <a:close/>
              </a:path>
            </a:pathLst>
          </a:custGeom>
        </p:spPr>
      </p:pic>
      <p:pic>
        <p:nvPicPr>
          <p:cNvPr id="4" name="Slide 1">
            <a:hlinkClick r:id="" action="ppaction://media"/>
            <a:extLst>
              <a:ext uri="{FF2B5EF4-FFF2-40B4-BE49-F238E27FC236}">
                <a16:creationId xmlns:a16="http://schemas.microsoft.com/office/drawing/2014/main" id="{EB62AABC-8CE2-B1AB-D77F-A835710E3D0F}"/>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2844800" y="5372279"/>
            <a:ext cx="406400" cy="406400"/>
          </a:xfrm>
          <a:prstGeom prst="rect">
            <a:avLst/>
          </a:prstGeom>
        </p:spPr>
      </p:pic>
    </p:spTree>
    <p:extLst>
      <p:ext uri="{BB962C8B-B14F-4D97-AF65-F5344CB8AC3E}">
        <p14:creationId xmlns:p14="http://schemas.microsoft.com/office/powerpoint/2010/main" val="109857222"/>
      </p:ext>
    </p:extLst>
  </p:cSld>
  <p:clrMapOvr>
    <a:masterClrMapping/>
  </p:clrMapOvr>
  <mc:AlternateContent xmlns:mc="http://schemas.openxmlformats.org/markup-compatibility/2006" xmlns:p14="http://schemas.microsoft.com/office/powerpoint/2010/main">
    <mc:Choice Requires="p14">
      <p:transition spd="slow" p14:dur="2000" advTm="47796"/>
    </mc:Choice>
    <mc:Fallback xmlns="">
      <p:transition spd="slow" advTm="4779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7796"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Shape 91"/>
        <p:cNvGrpSpPr/>
        <p:nvPr/>
      </p:nvGrpSpPr>
      <p:grpSpPr>
        <a:xfrm>
          <a:off x="0" y="0"/>
          <a:ext cx="0" cy="0"/>
          <a:chOff x="0" y="0"/>
          <a:chExt cx="0" cy="0"/>
        </a:xfrm>
      </p:grpSpPr>
      <p:sp>
        <p:nvSpPr>
          <p:cNvPr id="92" name="Google Shape;92;p17"/>
          <p:cNvSpPr txBox="1">
            <a:spLocks noGrp="1"/>
          </p:cNvSpPr>
          <p:nvPr>
            <p:ph type="title"/>
          </p:nvPr>
        </p:nvSpPr>
        <p:spPr>
          <a:xfrm>
            <a:off x="298727" y="1101048"/>
            <a:ext cx="3521128" cy="619932"/>
          </a:xfrm>
          <a:prstGeom prst="rect">
            <a:avLst/>
          </a:prstGeom>
        </p:spPr>
        <p:txBody>
          <a:bodyPr spcFirstLastPara="1" wrap="square" lIns="91425" tIns="91425" rIns="91425" bIns="91425" anchor="b" anchorCtr="0">
            <a:noAutofit/>
          </a:bodyPr>
          <a:lstStyle/>
          <a:p>
            <a:pPr algn="ctr">
              <a:spcBef>
                <a:spcPts val="0"/>
              </a:spcBef>
            </a:pPr>
            <a:r>
              <a:rPr lang="en-US" b="1"/>
              <a:t>School Counselors</a:t>
            </a:r>
          </a:p>
        </p:txBody>
      </p:sp>
      <p:graphicFrame>
        <p:nvGraphicFramePr>
          <p:cNvPr id="99" name="Google Shape;93;p17">
            <a:extLst>
              <a:ext uri="{FF2B5EF4-FFF2-40B4-BE49-F238E27FC236}">
                <a16:creationId xmlns:a16="http://schemas.microsoft.com/office/drawing/2014/main" id="{8B90245F-0F8F-C0B0-2971-0C5A09EDC6CB}"/>
              </a:ext>
            </a:extLst>
          </p:cNvPr>
          <p:cNvGraphicFramePr>
            <a:graphicFrameLocks noGrp="1"/>
          </p:cNvGraphicFramePr>
          <p:nvPr>
            <p:ph idx="1"/>
            <p:extLst>
              <p:ext uri="{D42A27DB-BD31-4B8C-83A1-F6EECF244321}">
                <p14:modId xmlns:p14="http://schemas.microsoft.com/office/powerpoint/2010/main" val="2292091494"/>
              </p:ext>
            </p:extLst>
          </p:nvPr>
        </p:nvGraphicFramePr>
        <p:xfrm>
          <a:off x="4105830" y="731520"/>
          <a:ext cx="6339833" cy="5257800"/>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
        <p:nvSpPr>
          <p:cNvPr id="95" name="Google Shape;95;p17"/>
          <p:cNvSpPr txBox="1">
            <a:spLocks noGrp="1"/>
          </p:cNvSpPr>
          <p:nvPr>
            <p:ph type="body" sz="half" idx="2"/>
          </p:nvPr>
        </p:nvSpPr>
        <p:spPr>
          <a:xfrm>
            <a:off x="298727" y="1344168"/>
            <a:ext cx="3840616" cy="4645152"/>
          </a:xfrm>
          <a:prstGeom prst="rect">
            <a:avLst/>
          </a:prstGeom>
        </p:spPr>
        <p:txBody>
          <a:bodyPr spcFirstLastPara="1" wrap="square" lIns="91425" tIns="91425" rIns="91425" bIns="91425" anchor="ctr" anchorCtr="0">
            <a:noAutofit/>
          </a:bodyPr>
          <a:lstStyle/>
          <a:p>
            <a:pPr marL="0" lvl="0" indent="0" algn="l" rtl="0">
              <a:lnSpc>
                <a:spcPct val="80000"/>
              </a:lnSpc>
              <a:spcBef>
                <a:spcPts val="0"/>
              </a:spcBef>
              <a:spcAft>
                <a:spcPts val="0"/>
              </a:spcAft>
              <a:buNone/>
            </a:pPr>
            <a:endParaRPr lang="en-US" sz="1800" b="1" dirty="0">
              <a:latin typeface="Calibri Light"/>
              <a:ea typeface="Amatic SC"/>
              <a:cs typeface="Amatic SC"/>
            </a:endParaRPr>
          </a:p>
          <a:p>
            <a:pPr marL="0" lvl="0" indent="0" algn="l" rtl="0">
              <a:lnSpc>
                <a:spcPct val="80000"/>
              </a:lnSpc>
              <a:spcBef>
                <a:spcPts val="0"/>
              </a:spcBef>
              <a:spcAft>
                <a:spcPts val="0"/>
              </a:spcAft>
              <a:buNone/>
            </a:pPr>
            <a:endParaRPr lang="en-US" sz="1800" b="1" dirty="0">
              <a:highlight>
                <a:srgbClr val="FFFFFF"/>
              </a:highlight>
              <a:latin typeface="Calibri Light"/>
              <a:ea typeface="Amatic SC"/>
              <a:cs typeface="Amatic SC"/>
            </a:endParaRPr>
          </a:p>
          <a:p>
            <a:pPr marL="26670" indent="-1270">
              <a:lnSpc>
                <a:spcPct val="80000"/>
              </a:lnSpc>
              <a:buNone/>
            </a:pPr>
            <a:r>
              <a:rPr lang="en-US" sz="2000" b="1" dirty="0">
                <a:latin typeface="Calibri Light"/>
                <a:ea typeface="Amatic SC"/>
                <a:cs typeface="Amatic SC"/>
                <a:sym typeface="Amatic SC"/>
              </a:rPr>
              <a:t>Elizabeth Maiese: A-Cha</a:t>
            </a:r>
            <a:endParaRPr lang="en-US" sz="2000" b="1" dirty="0">
              <a:highlight>
                <a:srgbClr val="FFFFFF"/>
              </a:highlight>
              <a:latin typeface="Calibri Light"/>
              <a:ea typeface="Amatic SC"/>
              <a:cs typeface="Amatic SC"/>
            </a:endParaRPr>
          </a:p>
          <a:p>
            <a:pPr marL="26670" indent="-1270">
              <a:lnSpc>
                <a:spcPct val="80000"/>
              </a:lnSpc>
            </a:pPr>
            <a:br>
              <a:rPr lang="en-US" sz="2000" b="1" dirty="0">
                <a:highlight>
                  <a:srgbClr val="FFFFFF"/>
                </a:highlight>
                <a:latin typeface="Calibri Light"/>
                <a:ea typeface="Amatic SC"/>
                <a:cs typeface="Amatic SC"/>
              </a:rPr>
            </a:br>
            <a:r>
              <a:rPr lang="en-US" sz="2000" b="1" dirty="0">
                <a:latin typeface="Calibri Light"/>
                <a:ea typeface="Amatic SC"/>
                <a:cs typeface="Amatic SC"/>
                <a:sym typeface="Amatic SC"/>
              </a:rPr>
              <a:t>David Willis: Che-Ga</a:t>
            </a:r>
            <a:endParaRPr lang="en-US" sz="2000" b="1">
              <a:latin typeface="Calibri Light"/>
              <a:ea typeface="Amatic SC"/>
              <a:cs typeface="Amatic SC"/>
            </a:endParaRPr>
          </a:p>
          <a:p>
            <a:pPr marL="26670" lvl="0" indent="-1270" algn="l" rtl="0">
              <a:lnSpc>
                <a:spcPct val="80000"/>
              </a:lnSpc>
              <a:spcBef>
                <a:spcPts val="0"/>
              </a:spcBef>
              <a:spcAft>
                <a:spcPts val="0"/>
              </a:spcAft>
              <a:buNone/>
            </a:pPr>
            <a:endParaRPr lang="en-US" sz="2000" b="1" dirty="0">
              <a:highlight>
                <a:srgbClr val="FFFFFF"/>
              </a:highlight>
              <a:latin typeface="Calibri Light"/>
              <a:ea typeface="Amatic SC"/>
              <a:cs typeface="Amatic SC"/>
            </a:endParaRPr>
          </a:p>
          <a:p>
            <a:pPr marL="25400">
              <a:lnSpc>
                <a:spcPct val="80000"/>
              </a:lnSpc>
            </a:pPr>
            <a:r>
              <a:rPr lang="en-US" sz="2000" b="1" dirty="0">
                <a:latin typeface="Calibri Light"/>
                <a:ea typeface="Amatic SC"/>
                <a:cs typeface="Amatic SC"/>
                <a:sym typeface="Amatic SC"/>
              </a:rPr>
              <a:t>Jaclyn Sullivan: Ge-Ko</a:t>
            </a:r>
            <a:endParaRPr lang="en-US" sz="2000" b="1" dirty="0">
              <a:latin typeface="Calibri Light"/>
              <a:ea typeface="Amatic SC"/>
              <a:cs typeface="Amatic SC"/>
            </a:endParaRPr>
          </a:p>
          <a:p>
            <a:pPr marL="25400" indent="0">
              <a:lnSpc>
                <a:spcPct val="80000"/>
              </a:lnSpc>
              <a:buNone/>
            </a:pPr>
            <a:br>
              <a:rPr lang="en-US" sz="2000" b="1" dirty="0">
                <a:highlight>
                  <a:srgbClr val="FFFFFF"/>
                </a:highlight>
                <a:latin typeface="Calibri Light"/>
                <a:ea typeface="Amatic SC"/>
                <a:cs typeface="Amatic SC"/>
              </a:rPr>
            </a:br>
            <a:r>
              <a:rPr lang="en-US" sz="2000" b="1" dirty="0">
                <a:latin typeface="Calibri Light"/>
                <a:ea typeface="Amatic SC"/>
                <a:cs typeface="Amatic SC"/>
                <a:sym typeface="Amatic SC"/>
              </a:rPr>
              <a:t>Christy Bryant: Kr-</a:t>
            </a:r>
            <a:r>
              <a:rPr lang="en-US" sz="2000" b="1" dirty="0" err="1">
                <a:latin typeface="Calibri Light"/>
                <a:ea typeface="Amatic SC"/>
                <a:cs typeface="Amatic SC"/>
                <a:sym typeface="Amatic SC"/>
              </a:rPr>
              <a:t>Os</a:t>
            </a:r>
            <a:endParaRPr lang="en-US" sz="2000" b="1">
              <a:highlight>
                <a:srgbClr val="FFFFFF"/>
              </a:highlight>
              <a:latin typeface="Calibri Light"/>
              <a:ea typeface="Amatic SC"/>
              <a:cs typeface="Amatic SC"/>
            </a:endParaRPr>
          </a:p>
          <a:p>
            <a:pPr marL="25400">
              <a:lnSpc>
                <a:spcPct val="80000"/>
              </a:lnSpc>
            </a:pPr>
            <a:br>
              <a:rPr lang="en-US" sz="2000" b="1" dirty="0">
                <a:highlight>
                  <a:srgbClr val="FFFFFF"/>
                </a:highlight>
                <a:latin typeface="Calibri Light"/>
                <a:ea typeface="Amatic SC"/>
                <a:cs typeface="Amatic SC"/>
              </a:rPr>
            </a:br>
            <a:r>
              <a:rPr lang="en-US" sz="2000" b="1" dirty="0">
                <a:latin typeface="Calibri Light"/>
                <a:ea typeface="Amatic SC"/>
                <a:cs typeface="Amatic SC"/>
                <a:sym typeface="Amatic SC"/>
              </a:rPr>
              <a:t>Haley Stites: Ot-R</a:t>
            </a:r>
            <a:endParaRPr lang="en-US" sz="2000" b="1">
              <a:latin typeface="Calibri Light"/>
              <a:ea typeface="Amatic SC"/>
              <a:cs typeface="Amatic SC"/>
            </a:endParaRPr>
          </a:p>
          <a:p>
            <a:pPr marL="25400">
              <a:lnSpc>
                <a:spcPct val="80000"/>
              </a:lnSpc>
            </a:pPr>
            <a:br>
              <a:rPr lang="en-US" sz="2000" b="1" dirty="0">
                <a:highlight>
                  <a:srgbClr val="FFFFFF"/>
                </a:highlight>
                <a:latin typeface="Calibri Light"/>
                <a:ea typeface="Amatic SC"/>
                <a:cs typeface="Amatic SC"/>
              </a:rPr>
            </a:br>
            <a:r>
              <a:rPr lang="en-US" sz="2000" b="1" dirty="0">
                <a:latin typeface="Calibri Light"/>
                <a:ea typeface="Amatic SC"/>
                <a:cs typeface="Amatic SC"/>
                <a:sym typeface="Amatic SC"/>
              </a:rPr>
              <a:t>Nadine Barnes:  S-Z</a:t>
            </a:r>
            <a:endParaRPr lang="en-US" sz="2000" b="1" dirty="0">
              <a:latin typeface="Calibri Light"/>
              <a:ea typeface="Amatic SC"/>
              <a:cs typeface="Amatic SC"/>
            </a:endParaRPr>
          </a:p>
        </p:txBody>
      </p:sp>
      <p:sp>
        <p:nvSpPr>
          <p:cNvPr id="94" name="Google Shape;94;p17"/>
          <p:cNvSpPr txBox="1">
            <a:spLocks noGrp="1"/>
          </p:cNvSpPr>
          <p:nvPr>
            <p:ph type="sldNum" sz="quarter" idx="12"/>
          </p:nvPr>
        </p:nvSpPr>
        <p:spPr>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fld id="{00000000-1234-1234-1234-123412341234}" type="slidenum">
              <a:rPr lang="en-US"/>
              <a:pPr marL="0" lvl="0" indent="0" algn="r" rtl="0">
                <a:spcBef>
                  <a:spcPts val="0"/>
                </a:spcBef>
                <a:spcAft>
                  <a:spcPts val="0"/>
                </a:spcAft>
                <a:buNone/>
              </a:pPr>
              <a:t>2</a:t>
            </a:fld>
            <a:endParaRPr/>
          </a:p>
        </p:txBody>
      </p:sp>
      <p:pic>
        <p:nvPicPr>
          <p:cNvPr id="3" name="Slide 2">
            <a:hlinkClick r:id="" action="ppaction://media"/>
            <a:extLst>
              <a:ext uri="{FF2B5EF4-FFF2-40B4-BE49-F238E27FC236}">
                <a16:creationId xmlns:a16="http://schemas.microsoft.com/office/drawing/2014/main" id="{C4C410F2-5D1B-3401-6BC1-116B27EB2AB7}"/>
              </a:ext>
            </a:extLst>
          </p:cNvPr>
          <p:cNvPicPr>
            <a:picLocks noChangeAspect="1"/>
          </p:cNvPicPr>
          <p:nvPr>
            <a:audioFile r:link="rId2"/>
            <p:extLst>
              <p:ext uri="{DAA4B4D4-6D71-4841-9C94-3DE7FCFB9230}">
                <p14:media xmlns:p14="http://schemas.microsoft.com/office/powerpoint/2010/main" r:embed="rId1"/>
              </p:ext>
            </p:extLst>
          </p:nvPr>
        </p:nvPicPr>
        <p:blipFill>
          <a:blip r:embed="rId10"/>
          <a:stretch>
            <a:fillRect/>
          </a:stretch>
        </p:blipFill>
        <p:spPr>
          <a:xfrm>
            <a:off x="3936314" y="6335584"/>
            <a:ext cx="406400" cy="406400"/>
          </a:xfrm>
          <a:prstGeom prst="rect">
            <a:avLst/>
          </a:prstGeom>
        </p:spPr>
      </p:pic>
    </p:spTree>
    <p:extLst>
      <p:ext uri="{BB962C8B-B14F-4D97-AF65-F5344CB8AC3E}">
        <p14:creationId xmlns:p14="http://schemas.microsoft.com/office/powerpoint/2010/main" val="3678667605"/>
      </p:ext>
    </p:extLst>
  </p:cSld>
  <p:clrMapOvr>
    <a:masterClrMapping/>
  </p:clrMapOvr>
  <mc:AlternateContent xmlns:mc="http://schemas.openxmlformats.org/markup-compatibility/2006" xmlns:p14="http://schemas.microsoft.com/office/powerpoint/2010/main">
    <mc:Choice Requires="p14">
      <p:transition spd="slow" p14:dur="2000" advTm="64470"/>
    </mc:Choice>
    <mc:Fallback xmlns="">
      <p:transition spd="slow" advTm="6447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64470"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11" name="Background Fill">
            <a:extLst>
              <a:ext uri="{FF2B5EF4-FFF2-40B4-BE49-F238E27FC236}">
                <a16:creationId xmlns:a16="http://schemas.microsoft.com/office/drawing/2014/main" id="{471A3572-4543-4883-A749-0458CD8700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9525" cap="flat">
            <a:noFill/>
            <a:prstDash val="solid"/>
            <a:miter/>
          </a:ln>
        </p:spPr>
        <p:txBody>
          <a:bodyPr rtlCol="0" anchor="ctr"/>
          <a:lstStyle/>
          <a:p>
            <a:endParaRPr lang="en-US">
              <a:solidFill>
                <a:schemeClr val="tx1"/>
              </a:solidFill>
            </a:endParaRPr>
          </a:p>
        </p:txBody>
      </p:sp>
      <p:sp>
        <p:nvSpPr>
          <p:cNvPr id="13" name="Color Fill">
            <a:extLst>
              <a:ext uri="{FF2B5EF4-FFF2-40B4-BE49-F238E27FC236}">
                <a16:creationId xmlns:a16="http://schemas.microsoft.com/office/drawing/2014/main" id="{4036AB30-180B-4ED5-A38B-17570541928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bg2">
              <a:lumMod val="75000"/>
              <a:lumOff val="25000"/>
              <a:alpha val="40000"/>
            </a:schemeClr>
          </a:solidFill>
          <a:ln w="9525" cap="flat">
            <a:noFill/>
            <a:prstDash val="solid"/>
            <a:miter/>
          </a:ln>
        </p:spPr>
        <p:txBody>
          <a:bodyPr rtlCol="0" anchor="ctr"/>
          <a:lstStyle/>
          <a:p>
            <a:endParaRPr lang="en-US">
              <a:solidFill>
                <a:schemeClr val="bg2">
                  <a:lumMod val="75000"/>
                  <a:lumOff val="25000"/>
                </a:schemeClr>
              </a:solidFill>
            </a:endParaRPr>
          </a:p>
        </p:txBody>
      </p:sp>
      <p:sp>
        <p:nvSpPr>
          <p:cNvPr id="15" name="Background Leaf">
            <a:extLst>
              <a:ext uri="{FF2B5EF4-FFF2-40B4-BE49-F238E27FC236}">
                <a16:creationId xmlns:a16="http://schemas.microsoft.com/office/drawing/2014/main" id="{E00BDB36-26F9-4870-887D-DBEBE42ADE5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5716"/>
            <a:ext cx="8284448" cy="6858000"/>
          </a:xfrm>
          <a:custGeom>
            <a:avLst/>
            <a:gdLst>
              <a:gd name="connsiteX0" fmla="*/ 0 w 8284448"/>
              <a:gd name="connsiteY0" fmla="*/ 0 h 6858000"/>
              <a:gd name="connsiteX1" fmla="*/ 5949669 w 8284448"/>
              <a:gd name="connsiteY1" fmla="*/ 0 h 6858000"/>
              <a:gd name="connsiteX2" fmla="*/ 6097735 w 8284448"/>
              <a:gd name="connsiteY2" fmla="*/ 77067 h 6858000"/>
              <a:gd name="connsiteX3" fmla="*/ 8284448 w 8284448"/>
              <a:gd name="connsiteY3" fmla="*/ 3810917 h 6858000"/>
              <a:gd name="connsiteX4" fmla="*/ 8284448 w 8284448"/>
              <a:gd name="connsiteY4" fmla="*/ 6858000 h 6858000"/>
              <a:gd name="connsiteX5" fmla="*/ 1225332 w 8284448"/>
              <a:gd name="connsiteY5" fmla="*/ 6858000 h 6858000"/>
              <a:gd name="connsiteX6" fmla="*/ 1163726 w 8284448"/>
              <a:gd name="connsiteY6" fmla="*/ 6801098 h 6858000"/>
              <a:gd name="connsiteX7" fmla="*/ 24800 w 8284448"/>
              <a:gd name="connsiteY7" fmla="*/ 4654257 h 6858000"/>
              <a:gd name="connsiteX8" fmla="*/ 0 w 8284448"/>
              <a:gd name="connsiteY8" fmla="*/ 448911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284448" h="6858000">
                <a:moveTo>
                  <a:pt x="0" y="0"/>
                </a:moveTo>
                <a:lnTo>
                  <a:pt x="5949669" y="0"/>
                </a:lnTo>
                <a:lnTo>
                  <a:pt x="6097735" y="77067"/>
                </a:lnTo>
                <a:cubicBezTo>
                  <a:pt x="7400247" y="796137"/>
                  <a:pt x="8284448" y="2198576"/>
                  <a:pt x="8284448" y="3810917"/>
                </a:cubicBezTo>
                <a:lnTo>
                  <a:pt x="8284448" y="6858000"/>
                </a:lnTo>
                <a:lnTo>
                  <a:pt x="1225332" y="6858000"/>
                </a:lnTo>
                <a:lnTo>
                  <a:pt x="1163726" y="6801098"/>
                </a:lnTo>
                <a:cubicBezTo>
                  <a:pt x="596622" y="6224771"/>
                  <a:pt x="191778" y="5483545"/>
                  <a:pt x="24800" y="4654257"/>
                </a:cubicBezTo>
                <a:lnTo>
                  <a:pt x="0" y="4489113"/>
                </a:lnTo>
                <a:close/>
              </a:path>
            </a:pathLst>
          </a:custGeom>
          <a:solidFill>
            <a:schemeClr val="bg2">
              <a:alpha val="30000"/>
            </a:schemeClr>
          </a:solidFill>
          <a:ln w="9525" cap="flat">
            <a:noFill/>
            <a:prstDash val="solid"/>
            <a:miter/>
          </a:ln>
        </p:spPr>
        <p:txBody>
          <a:bodyPr wrap="square" rtlCol="0" anchor="ctr">
            <a:noAutofit/>
          </a:bodyPr>
          <a:lstStyle/>
          <a:p>
            <a:endParaRPr lang="en-US"/>
          </a:p>
        </p:txBody>
      </p:sp>
      <p:sp>
        <p:nvSpPr>
          <p:cNvPr id="17" name="Texture">
            <a:extLst>
              <a:ext uri="{FF2B5EF4-FFF2-40B4-BE49-F238E27FC236}">
                <a16:creationId xmlns:a16="http://schemas.microsoft.com/office/drawing/2014/main" id="{DC83D935-436B-4F4D-A47B-4FD95E2C1D8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blipFill dpi="0" rotWithShape="1">
            <a:blip r:embed="rId5">
              <a:alphaModFix amt="6000"/>
            </a:blip>
            <a:srcRect/>
            <a:tile tx="0" ty="0" sx="100000" sy="100000" flip="none" algn="tl"/>
          </a:blipFill>
          <a:ln w="9525" cap="flat">
            <a:noFill/>
            <a:prstDash val="solid"/>
            <a:miter/>
          </a:ln>
        </p:spPr>
        <p:txBody>
          <a:bodyPr lIns="0" rIns="0" rtlCol="0" anchor="ctr"/>
          <a:lstStyle/>
          <a:p>
            <a:endParaRPr lang="en-US"/>
          </a:p>
        </p:txBody>
      </p:sp>
      <p:sp>
        <p:nvSpPr>
          <p:cNvPr id="2" name="Title 1">
            <a:extLst>
              <a:ext uri="{FF2B5EF4-FFF2-40B4-BE49-F238E27FC236}">
                <a16:creationId xmlns:a16="http://schemas.microsoft.com/office/drawing/2014/main" id="{C5F1DA53-E467-DED4-828E-8841BFCC91D5}"/>
              </a:ext>
            </a:extLst>
          </p:cNvPr>
          <p:cNvSpPr>
            <a:spLocks noGrp="1"/>
          </p:cNvSpPr>
          <p:nvPr>
            <p:ph type="title"/>
          </p:nvPr>
        </p:nvSpPr>
        <p:spPr>
          <a:xfrm>
            <a:off x="8463616" y="668049"/>
            <a:ext cx="3286423" cy="5433729"/>
          </a:xfrm>
        </p:spPr>
        <p:txBody>
          <a:bodyPr vert="horz" lIns="91440" tIns="45720" rIns="91440" bIns="45720" rtlCol="0" anchor="ctr">
            <a:normAutofit/>
          </a:bodyPr>
          <a:lstStyle/>
          <a:p>
            <a:r>
              <a:rPr lang="en-US">
                <a:latin typeface="Constantia"/>
                <a:cs typeface="Calibri Light"/>
              </a:rPr>
              <a:t>About This Presentation</a:t>
            </a:r>
            <a:endParaRPr lang="en-US">
              <a:latin typeface="Constantia"/>
            </a:endParaRPr>
          </a:p>
        </p:txBody>
      </p:sp>
      <p:graphicFrame>
        <p:nvGraphicFramePr>
          <p:cNvPr id="6" name="Content Placeholder 2">
            <a:extLst>
              <a:ext uri="{FF2B5EF4-FFF2-40B4-BE49-F238E27FC236}">
                <a16:creationId xmlns:a16="http://schemas.microsoft.com/office/drawing/2014/main" id="{FD346938-3A6C-277E-7CA0-CD2B765E92FD}"/>
              </a:ext>
            </a:extLst>
          </p:cNvPr>
          <p:cNvGraphicFramePr>
            <a:graphicFrameLocks/>
          </p:cNvGraphicFramePr>
          <p:nvPr/>
        </p:nvGraphicFramePr>
        <p:xfrm>
          <a:off x="1017542" y="2027273"/>
          <a:ext cx="6170569" cy="1924901"/>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
        <p:nvSpPr>
          <p:cNvPr id="4" name="Google Shape;102;p18">
            <a:extLst>
              <a:ext uri="{FF2B5EF4-FFF2-40B4-BE49-F238E27FC236}">
                <a16:creationId xmlns:a16="http://schemas.microsoft.com/office/drawing/2014/main" id="{174C1EB2-AD1C-8EFF-72D7-072C5640D552}"/>
              </a:ext>
            </a:extLst>
          </p:cNvPr>
          <p:cNvSpPr txBox="1">
            <a:spLocks noGrp="1"/>
          </p:cNvSpPr>
          <p:nvPr/>
        </p:nvSpPr>
        <p:spPr>
          <a:xfrm>
            <a:off x="457200" y="4255021"/>
            <a:ext cx="7486379" cy="631388"/>
          </a:xfrm>
          <a:prstGeom prst="rect">
            <a:avLst/>
          </a:prstGeom>
        </p:spPr>
        <p:txBody>
          <a:bodyPr spcFirstLastPara="1" vert="horz" wrap="square" lIns="91425" tIns="91425" rIns="91425" bIns="91425" rtlCol="0" anchor="ctr" anchorCtr="0">
            <a:noAutofit/>
          </a:bodyPr>
          <a:lstStyle>
            <a:lvl1pPr marL="0" indent="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None/>
              <a:defRPr sz="2400" kern="1200" cap="all" spc="200" baseline="0">
                <a:solidFill>
                  <a:schemeClr val="tx2"/>
                </a:solidFill>
                <a:latin typeface="+mj-lt"/>
                <a:ea typeface="+mn-ea"/>
                <a:cs typeface="+mn-cs"/>
              </a:defRPr>
            </a:lvl1pPr>
            <a:lvl2pPr marL="457200" indent="0" algn="ctr" defTabSz="914400" rtl="0" eaLnBrk="1" latinLnBrk="0" hangingPunct="1">
              <a:lnSpc>
                <a:spcPct val="90000"/>
              </a:lnSpc>
              <a:spcBef>
                <a:spcPts val="200"/>
              </a:spcBef>
              <a:spcAft>
                <a:spcPts val="400"/>
              </a:spcAft>
              <a:buClr>
                <a:schemeClr val="accent1"/>
              </a:buClr>
              <a:buFont typeface="Calibri" pitchFamily="34" charset="0"/>
              <a:buNone/>
              <a:defRPr sz="2400" kern="1200">
                <a:solidFill>
                  <a:schemeClr val="tx1">
                    <a:lumMod val="75000"/>
                    <a:lumOff val="25000"/>
                  </a:schemeClr>
                </a:solidFill>
                <a:latin typeface="+mn-lt"/>
                <a:ea typeface="+mn-ea"/>
                <a:cs typeface="+mn-cs"/>
              </a:defRPr>
            </a:lvl2pPr>
            <a:lvl3pPr marL="914400" indent="0" algn="ctr" defTabSz="914400" rtl="0" eaLnBrk="1" latinLnBrk="0" hangingPunct="1">
              <a:lnSpc>
                <a:spcPct val="90000"/>
              </a:lnSpc>
              <a:spcBef>
                <a:spcPts val="200"/>
              </a:spcBef>
              <a:spcAft>
                <a:spcPts val="400"/>
              </a:spcAft>
              <a:buClr>
                <a:schemeClr val="accent1"/>
              </a:buClr>
              <a:buFont typeface="Calibri" pitchFamily="34" charset="0"/>
              <a:buNone/>
              <a:defRPr sz="2400" kern="1200">
                <a:solidFill>
                  <a:schemeClr val="tx1">
                    <a:lumMod val="75000"/>
                    <a:lumOff val="25000"/>
                  </a:schemeClr>
                </a:solidFill>
                <a:latin typeface="+mn-lt"/>
                <a:ea typeface="+mn-ea"/>
                <a:cs typeface="+mn-cs"/>
              </a:defRPr>
            </a:lvl3pPr>
            <a:lvl4pPr marL="13716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4pPr>
            <a:lvl5pPr marL="18288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5pPr>
            <a:lvl6pPr marL="22860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6pPr>
            <a:lvl7pPr marL="27432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7pPr>
            <a:lvl8pPr marL="32004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8pPr>
            <a:lvl9pPr marL="36576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9pPr>
          </a:lstStyle>
          <a:p>
            <a:pPr marL="370332" algn="ctr" defTabSz="740664">
              <a:spcBef>
                <a:spcPts val="0"/>
              </a:spcBef>
              <a:spcAft>
                <a:spcPts val="600"/>
              </a:spcAft>
            </a:pPr>
            <a:r>
              <a:rPr lang="en-US" sz="1944" kern="1200" cap="all" spc="162" baseline="0">
                <a:solidFill>
                  <a:schemeClr val="tx2"/>
                </a:solidFill>
                <a:latin typeface="Calibri Light"/>
                <a:ea typeface="+mn-ea"/>
                <a:cs typeface="Amatic SC"/>
                <a:sym typeface="Amatic SC"/>
              </a:rPr>
              <a:t>A look into the Post-Secondary Planning Process</a:t>
            </a:r>
            <a:endParaRPr lang="en-US" sz="2400">
              <a:latin typeface="Calibri Light"/>
              <a:ea typeface="Amatic SC"/>
              <a:cs typeface="Amatic SC"/>
            </a:endParaRPr>
          </a:p>
        </p:txBody>
      </p:sp>
      <p:pic>
        <p:nvPicPr>
          <p:cNvPr id="3" name="Slide 3">
            <a:hlinkClick r:id="" action="ppaction://media"/>
            <a:extLst>
              <a:ext uri="{FF2B5EF4-FFF2-40B4-BE49-F238E27FC236}">
                <a16:creationId xmlns:a16="http://schemas.microsoft.com/office/drawing/2014/main" id="{4D211011-2363-7F77-E2D9-1E8BCAA14F96}"/>
              </a:ext>
            </a:extLst>
          </p:cNvPr>
          <p:cNvPicPr>
            <a:picLocks noChangeAspect="1"/>
          </p:cNvPicPr>
          <p:nvPr>
            <a:audioFile r:link="rId2"/>
            <p:extLst>
              <p:ext uri="{DAA4B4D4-6D71-4841-9C94-3DE7FCFB9230}">
                <p14:media xmlns:p14="http://schemas.microsoft.com/office/powerpoint/2010/main" r:embed="rId1"/>
              </p:ext>
            </p:extLst>
          </p:nvPr>
        </p:nvPicPr>
        <p:blipFill>
          <a:blip r:embed="rId11"/>
          <a:stretch>
            <a:fillRect/>
          </a:stretch>
        </p:blipFill>
        <p:spPr>
          <a:xfrm>
            <a:off x="1393952" y="5776247"/>
            <a:ext cx="406400" cy="406400"/>
          </a:xfrm>
          <a:prstGeom prst="rect">
            <a:avLst/>
          </a:prstGeom>
        </p:spPr>
      </p:pic>
    </p:spTree>
    <p:extLst>
      <p:ext uri="{BB962C8B-B14F-4D97-AF65-F5344CB8AC3E}">
        <p14:creationId xmlns:p14="http://schemas.microsoft.com/office/powerpoint/2010/main" val="1017413679"/>
      </p:ext>
    </p:extLst>
  </p:cSld>
  <p:clrMapOvr>
    <a:masterClrMapping/>
  </p:clrMapOvr>
  <mc:AlternateContent xmlns:mc="http://schemas.openxmlformats.org/markup-compatibility/2006" xmlns:p14="http://schemas.microsoft.com/office/powerpoint/2010/main">
    <mc:Choice Requires="p14">
      <p:transition spd="slow" p14:dur="2000" advTm="37854"/>
    </mc:Choice>
    <mc:Fallback xmlns="">
      <p:transition spd="slow" advTm="3785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7854"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Shape 117"/>
        <p:cNvGrpSpPr/>
        <p:nvPr/>
      </p:nvGrpSpPr>
      <p:grpSpPr>
        <a:xfrm>
          <a:off x="0" y="0"/>
          <a:ext cx="0" cy="0"/>
          <a:chOff x="0" y="0"/>
          <a:chExt cx="0" cy="0"/>
        </a:xfrm>
      </p:grpSpPr>
      <p:sp useBgFill="1">
        <p:nvSpPr>
          <p:cNvPr id="147" name="Rectangle 146">
            <a:extLst>
              <a:ext uri="{FF2B5EF4-FFF2-40B4-BE49-F238E27FC236}">
                <a16:creationId xmlns:a16="http://schemas.microsoft.com/office/drawing/2014/main" id="{0F358BAA-9C8A-4E17-BAD8-32FD6FFEA73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w="9525" cap="flat">
            <a:noFill/>
            <a:prstDash val="solid"/>
            <a:miter/>
          </a:ln>
        </p:spPr>
        <p:txBody>
          <a:bodyPr rtlCol="0" anchor="ctr"/>
          <a:lstStyle/>
          <a:p>
            <a:endParaRPr lang="en-US">
              <a:solidFill>
                <a:schemeClr val="tx1"/>
              </a:solidFill>
            </a:endParaRPr>
          </a:p>
        </p:txBody>
      </p:sp>
      <p:sp>
        <p:nvSpPr>
          <p:cNvPr id="149" name="Color Fill">
            <a:extLst>
              <a:ext uri="{FF2B5EF4-FFF2-40B4-BE49-F238E27FC236}">
                <a16:creationId xmlns:a16="http://schemas.microsoft.com/office/drawing/2014/main" id="{4D6F41A4-BEE3-4935-9371-4ADEA67A22F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bg2">
              <a:lumMod val="75000"/>
              <a:lumOff val="25000"/>
              <a:alpha val="40000"/>
            </a:schemeClr>
          </a:solidFill>
          <a:ln w="9525" cap="flat">
            <a:noFill/>
            <a:prstDash val="solid"/>
            <a:miter/>
          </a:ln>
        </p:spPr>
        <p:txBody>
          <a:bodyPr rtlCol="0" anchor="ctr"/>
          <a:lstStyle/>
          <a:p>
            <a:endParaRPr lang="en-US">
              <a:solidFill>
                <a:schemeClr val="bg2">
                  <a:lumMod val="75000"/>
                  <a:lumOff val="25000"/>
                </a:schemeClr>
              </a:solidFill>
            </a:endParaRPr>
          </a:p>
        </p:txBody>
      </p:sp>
      <p:grpSp>
        <p:nvGrpSpPr>
          <p:cNvPr id="151" name="Group 150">
            <a:extLst>
              <a:ext uri="{FF2B5EF4-FFF2-40B4-BE49-F238E27FC236}">
                <a16:creationId xmlns:a16="http://schemas.microsoft.com/office/drawing/2014/main" id="{7726F010-956A-40BC-8A1F-8002DC729B4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8351566" y="0"/>
            <a:ext cx="3840434" cy="6858000"/>
            <a:chOff x="8351565" y="0"/>
            <a:chExt cx="3840434" cy="6858000"/>
          </a:xfrm>
        </p:grpSpPr>
        <p:sp>
          <p:nvSpPr>
            <p:cNvPr id="152" name="Oval 151">
              <a:extLst>
                <a:ext uri="{FF2B5EF4-FFF2-40B4-BE49-F238E27FC236}">
                  <a16:creationId xmlns:a16="http://schemas.microsoft.com/office/drawing/2014/main" id="{D386E468-0048-46C4-ADDD-FBE7A6AE9F3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260165" y="519204"/>
              <a:ext cx="474635" cy="474635"/>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153" name="Freeform: Shape 152">
              <a:extLst>
                <a:ext uri="{FF2B5EF4-FFF2-40B4-BE49-F238E27FC236}">
                  <a16:creationId xmlns:a16="http://schemas.microsoft.com/office/drawing/2014/main" id="{C5B35ED4-0C31-4C8C-A45E-6A3EDEAB286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385871" y="0"/>
              <a:ext cx="2955657" cy="679194"/>
            </a:xfrm>
            <a:custGeom>
              <a:avLst/>
              <a:gdLst>
                <a:gd name="connsiteX0" fmla="*/ 0 w 2955657"/>
                <a:gd name="connsiteY0" fmla="*/ 0 h 679194"/>
                <a:gd name="connsiteX1" fmla="*/ 2955657 w 2955657"/>
                <a:gd name="connsiteY1" fmla="*/ 0 h 679194"/>
                <a:gd name="connsiteX2" fmla="*/ 2892839 w 2955657"/>
                <a:gd name="connsiteY2" fmla="*/ 84007 h 679194"/>
                <a:gd name="connsiteX3" fmla="*/ 1630760 w 2955657"/>
                <a:gd name="connsiteY3" fmla="*/ 679194 h 679194"/>
                <a:gd name="connsiteX4" fmla="*/ 0 w 2955657"/>
                <a:gd name="connsiteY4" fmla="*/ 679194 h 67919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55657" h="679194">
                  <a:moveTo>
                    <a:pt x="0" y="0"/>
                  </a:moveTo>
                  <a:lnTo>
                    <a:pt x="2955657" y="0"/>
                  </a:lnTo>
                  <a:lnTo>
                    <a:pt x="2892839" y="84007"/>
                  </a:lnTo>
                  <a:cubicBezTo>
                    <a:pt x="2592855" y="447504"/>
                    <a:pt x="2138868" y="679194"/>
                    <a:pt x="1630760" y="679194"/>
                  </a:cubicBezTo>
                  <a:lnTo>
                    <a:pt x="0" y="679194"/>
                  </a:lnTo>
                  <a:close/>
                </a:path>
              </a:pathLst>
            </a:custGeom>
            <a:solidFill>
              <a:schemeClr val="accent1">
                <a:lumMod val="60000"/>
                <a:lumOff val="40000"/>
                <a:alpha val="60000"/>
              </a:schemeClr>
            </a:solidFill>
            <a:ln w="9331" cap="flat">
              <a:noFill/>
              <a:prstDash val="solid"/>
              <a:miter/>
            </a:ln>
          </p:spPr>
          <p:txBody>
            <a:bodyPr rtlCol="0" anchor="ctr"/>
            <a:lstStyle/>
            <a:p>
              <a:pPr lvl="0"/>
              <a:endParaRPr lang="en-US"/>
            </a:p>
          </p:txBody>
        </p:sp>
        <p:sp>
          <p:nvSpPr>
            <p:cNvPr id="154" name="Freeform: Shape 153">
              <a:extLst>
                <a:ext uri="{FF2B5EF4-FFF2-40B4-BE49-F238E27FC236}">
                  <a16:creationId xmlns:a16="http://schemas.microsoft.com/office/drawing/2014/main" id="{B40A1EF3-FA93-48F4-9F82-BC0C7963575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351565" y="4121414"/>
              <a:ext cx="3266317" cy="2736586"/>
            </a:xfrm>
            <a:custGeom>
              <a:avLst/>
              <a:gdLst>
                <a:gd name="connsiteX0" fmla="*/ 1635557 w 3266317"/>
                <a:gd name="connsiteY0" fmla="*/ 0 h 2736586"/>
                <a:gd name="connsiteX1" fmla="*/ 3266317 w 3266317"/>
                <a:gd name="connsiteY1" fmla="*/ 0 h 2736586"/>
                <a:gd name="connsiteX2" fmla="*/ 3266317 w 3266317"/>
                <a:gd name="connsiteY2" fmla="*/ 1630760 h 2736586"/>
                <a:gd name="connsiteX3" fmla="*/ 2892838 w 3266317"/>
                <a:gd name="connsiteY3" fmla="*/ 2671131 h 2736586"/>
                <a:gd name="connsiteX4" fmla="*/ 2833348 w 3266317"/>
                <a:gd name="connsiteY4" fmla="*/ 2736586 h 2736586"/>
                <a:gd name="connsiteX5" fmla="*/ 0 w 3266317"/>
                <a:gd name="connsiteY5" fmla="*/ 2736586 h 2736586"/>
                <a:gd name="connsiteX6" fmla="*/ 0 w 3266317"/>
                <a:gd name="connsiteY6" fmla="*/ 1635558 h 2736586"/>
                <a:gd name="connsiteX7" fmla="*/ 1635557 w 3266317"/>
                <a:gd name="connsiteY7" fmla="*/ 0 h 27365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266317" h="2736586">
                  <a:moveTo>
                    <a:pt x="1635557" y="0"/>
                  </a:moveTo>
                  <a:lnTo>
                    <a:pt x="3266317" y="0"/>
                  </a:lnTo>
                  <a:lnTo>
                    <a:pt x="3266317" y="1630760"/>
                  </a:lnTo>
                  <a:cubicBezTo>
                    <a:pt x="3266317" y="2025955"/>
                    <a:pt x="3126159" y="2388411"/>
                    <a:pt x="2892838" y="2671131"/>
                  </a:cubicBezTo>
                  <a:lnTo>
                    <a:pt x="2833348" y="2736586"/>
                  </a:lnTo>
                  <a:lnTo>
                    <a:pt x="0" y="2736586"/>
                  </a:lnTo>
                  <a:lnTo>
                    <a:pt x="0" y="1635558"/>
                  </a:lnTo>
                  <a:cubicBezTo>
                    <a:pt x="0" y="732255"/>
                    <a:pt x="732254" y="0"/>
                    <a:pt x="1635557" y="0"/>
                  </a:cubicBezTo>
                  <a:close/>
                </a:path>
              </a:pathLst>
            </a:custGeom>
            <a:solidFill>
              <a:schemeClr val="accent1">
                <a:lumMod val="60000"/>
                <a:lumOff val="40000"/>
                <a:alpha val="60000"/>
              </a:schemeClr>
            </a:solidFill>
            <a:ln w="9331" cap="flat">
              <a:noFill/>
              <a:prstDash val="solid"/>
              <a:miter/>
            </a:ln>
          </p:spPr>
          <p:txBody>
            <a:bodyPr rtlCol="0" anchor="ctr"/>
            <a:lstStyle/>
            <a:p>
              <a:pPr lvl="0"/>
              <a:endParaRPr lang="en-US"/>
            </a:p>
          </p:txBody>
        </p:sp>
        <p:sp>
          <p:nvSpPr>
            <p:cNvPr id="155" name="Freeform: Shape 154">
              <a:extLst>
                <a:ext uri="{FF2B5EF4-FFF2-40B4-BE49-F238E27FC236}">
                  <a16:creationId xmlns:a16="http://schemas.microsoft.com/office/drawing/2014/main" id="{A985F09D-6969-44D0-B04F-4EDE0FEDAF6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755674" y="3386384"/>
              <a:ext cx="436325" cy="1309674"/>
            </a:xfrm>
            <a:custGeom>
              <a:avLst/>
              <a:gdLst>
                <a:gd name="connsiteX0" fmla="*/ 470325 w 477612"/>
                <a:gd name="connsiteY0" fmla="*/ 0 h 1433600"/>
                <a:gd name="connsiteX1" fmla="*/ 475607 w 477612"/>
                <a:gd name="connsiteY1" fmla="*/ 3701 h 1433600"/>
                <a:gd name="connsiteX2" fmla="*/ 477612 w 477612"/>
                <a:gd name="connsiteY2" fmla="*/ 5160 h 1433600"/>
                <a:gd name="connsiteX3" fmla="*/ 477612 w 477612"/>
                <a:gd name="connsiteY3" fmla="*/ 1428441 h 1433600"/>
                <a:gd name="connsiteX4" fmla="*/ 475607 w 477612"/>
                <a:gd name="connsiteY4" fmla="*/ 1429900 h 1433600"/>
                <a:gd name="connsiteX5" fmla="*/ 470325 w 477612"/>
                <a:gd name="connsiteY5" fmla="*/ 1433600 h 1433600"/>
                <a:gd name="connsiteX6" fmla="*/ 0 w 477612"/>
                <a:gd name="connsiteY6" fmla="*/ 716800 h 1433600"/>
                <a:gd name="connsiteX7" fmla="*/ 470325 w 477612"/>
                <a:gd name="connsiteY7" fmla="*/ 0 h 1433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77612" h="1433600">
                  <a:moveTo>
                    <a:pt x="470325" y="0"/>
                  </a:moveTo>
                  <a:cubicBezTo>
                    <a:pt x="470325" y="0"/>
                    <a:pt x="472162" y="1254"/>
                    <a:pt x="475607" y="3701"/>
                  </a:cubicBezTo>
                  <a:lnTo>
                    <a:pt x="477612" y="5160"/>
                  </a:lnTo>
                  <a:lnTo>
                    <a:pt x="477612" y="1428441"/>
                  </a:lnTo>
                  <a:lnTo>
                    <a:pt x="475607" y="1429900"/>
                  </a:lnTo>
                  <a:cubicBezTo>
                    <a:pt x="472162" y="1432347"/>
                    <a:pt x="470325" y="1433600"/>
                    <a:pt x="470325" y="1433600"/>
                  </a:cubicBezTo>
                  <a:cubicBezTo>
                    <a:pt x="470325" y="1433600"/>
                    <a:pt x="0" y="1112672"/>
                    <a:pt x="0" y="716800"/>
                  </a:cubicBezTo>
                  <a:cubicBezTo>
                    <a:pt x="0" y="320929"/>
                    <a:pt x="470325" y="0"/>
                    <a:pt x="470325" y="0"/>
                  </a:cubicBezTo>
                  <a:close/>
                </a:path>
              </a:pathLst>
            </a:custGeom>
            <a:pattFill prst="pct5">
              <a:fgClr>
                <a:schemeClr val="accent4">
                  <a:lumMod val="20000"/>
                  <a:lumOff val="80000"/>
                </a:schemeClr>
              </a:fgClr>
              <a:bgClr>
                <a:schemeClr val="accent4">
                  <a:lumMod val="60000"/>
                  <a:lumOff val="40000"/>
                </a:schemeClr>
              </a:bgClr>
            </a:pattFill>
            <a:ln w="9525" cap="flat">
              <a:noFill/>
              <a:prstDash val="solid"/>
              <a:miter/>
            </a:ln>
          </p:spPr>
          <p:txBody>
            <a:bodyPr rtlCol="0" anchor="ctr"/>
            <a:lstStyle/>
            <a:p>
              <a:pPr lvl="0"/>
              <a:endParaRPr lang="en-US"/>
            </a:p>
          </p:txBody>
        </p:sp>
        <p:sp>
          <p:nvSpPr>
            <p:cNvPr id="156" name="Graphic 9">
              <a:extLst>
                <a:ext uri="{FF2B5EF4-FFF2-40B4-BE49-F238E27FC236}">
                  <a16:creationId xmlns:a16="http://schemas.microsoft.com/office/drawing/2014/main" id="{003913A0-A3C0-4ED8-8920-318068FBC46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385870" y="791588"/>
              <a:ext cx="3232012" cy="3232012"/>
            </a:xfrm>
            <a:custGeom>
              <a:avLst/>
              <a:gdLst>
                <a:gd name="connsiteX0" fmla="*/ 6861546 w 6861545"/>
                <a:gd name="connsiteY0" fmla="*/ 6861546 h 6861545"/>
                <a:gd name="connsiteX1" fmla="*/ 3435812 w 6861545"/>
                <a:gd name="connsiteY1" fmla="*/ 6861546 h 6861545"/>
                <a:gd name="connsiteX2" fmla="*/ 0 w 6861545"/>
                <a:gd name="connsiteY2" fmla="*/ 3425734 h 6861545"/>
                <a:gd name="connsiteX3" fmla="*/ 0 w 6861545"/>
                <a:gd name="connsiteY3" fmla="*/ 0 h 6861545"/>
                <a:gd name="connsiteX4" fmla="*/ 3425734 w 6861545"/>
                <a:gd name="connsiteY4" fmla="*/ 0 h 6861545"/>
                <a:gd name="connsiteX5" fmla="*/ 6861546 w 6861545"/>
                <a:gd name="connsiteY5" fmla="*/ 3435812 h 6861545"/>
                <a:gd name="connsiteX6" fmla="*/ 6861546 w 6861545"/>
                <a:gd name="connsiteY6" fmla="*/ 6861546 h 6861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861545" h="6861545">
                  <a:moveTo>
                    <a:pt x="6861546" y="6861546"/>
                  </a:moveTo>
                  <a:lnTo>
                    <a:pt x="3435812" y="6861546"/>
                  </a:lnTo>
                  <a:cubicBezTo>
                    <a:pt x="1538245" y="6861546"/>
                    <a:pt x="0" y="5323301"/>
                    <a:pt x="0" y="3425734"/>
                  </a:cubicBezTo>
                  <a:lnTo>
                    <a:pt x="0" y="0"/>
                  </a:lnTo>
                  <a:lnTo>
                    <a:pt x="3425734" y="0"/>
                  </a:lnTo>
                  <a:cubicBezTo>
                    <a:pt x="5323301" y="0"/>
                    <a:pt x="6861546" y="1538245"/>
                    <a:pt x="6861546" y="3435812"/>
                  </a:cubicBezTo>
                  <a:lnTo>
                    <a:pt x="6861546" y="6861546"/>
                  </a:lnTo>
                  <a:close/>
                </a:path>
              </a:pathLst>
            </a:custGeom>
            <a:pattFill prst="pct5">
              <a:fgClr>
                <a:schemeClr val="accent4">
                  <a:lumMod val="60000"/>
                  <a:lumOff val="40000"/>
                </a:schemeClr>
              </a:fgClr>
              <a:bgClr>
                <a:schemeClr val="accent1">
                  <a:lumMod val="75000"/>
                </a:schemeClr>
              </a:bgClr>
            </a:pattFill>
            <a:ln w="9525" cap="flat">
              <a:noFill/>
              <a:prstDash val="solid"/>
              <a:miter/>
            </a:ln>
          </p:spPr>
          <p:txBody>
            <a:bodyPr rtlCol="0" anchor="ctr"/>
            <a:lstStyle/>
            <a:p>
              <a:pPr lvl="0"/>
              <a:endParaRPr lang="en-US"/>
            </a:p>
          </p:txBody>
        </p:sp>
      </p:grpSp>
      <p:sp>
        <p:nvSpPr>
          <p:cNvPr id="158" name="Texture">
            <a:extLst>
              <a:ext uri="{FF2B5EF4-FFF2-40B4-BE49-F238E27FC236}">
                <a16:creationId xmlns:a16="http://schemas.microsoft.com/office/drawing/2014/main" id="{7FE1D329-7CB2-4DF5-B0C0-36DD19EBC66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blipFill dpi="0" rotWithShape="1">
            <a:blip r:embed="rId3">
              <a:alphaModFix amt="6000"/>
            </a:blip>
            <a:srcRect/>
            <a:tile tx="0" ty="0" sx="100000" sy="100000" flip="none" algn="tl"/>
          </a:blipFill>
          <a:ln w="9525" cap="flat">
            <a:noFill/>
            <a:prstDash val="solid"/>
            <a:miter/>
          </a:ln>
        </p:spPr>
        <p:txBody>
          <a:bodyPr rtlCol="0" anchor="ctr"/>
          <a:lstStyle/>
          <a:p>
            <a:endParaRPr lang="en-US"/>
          </a:p>
        </p:txBody>
      </p:sp>
      <p:sp useBgFill="1">
        <p:nvSpPr>
          <p:cNvPr id="160" name="Background Fill">
            <a:extLst>
              <a:ext uri="{FF2B5EF4-FFF2-40B4-BE49-F238E27FC236}">
                <a16:creationId xmlns:a16="http://schemas.microsoft.com/office/drawing/2014/main" id="{06087813-B81F-42C4-A0EA-F9078FB614C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9525" cap="flat">
            <a:noFill/>
            <a:prstDash val="solid"/>
            <a:miter/>
          </a:ln>
        </p:spPr>
        <p:txBody>
          <a:bodyPr rtlCol="0" anchor="ctr"/>
          <a:lstStyle/>
          <a:p>
            <a:endParaRPr lang="en-US">
              <a:solidFill>
                <a:schemeClr val="tx1"/>
              </a:solidFill>
            </a:endParaRPr>
          </a:p>
        </p:txBody>
      </p:sp>
      <p:sp>
        <p:nvSpPr>
          <p:cNvPr id="162" name="Color Fill">
            <a:extLst>
              <a:ext uri="{FF2B5EF4-FFF2-40B4-BE49-F238E27FC236}">
                <a16:creationId xmlns:a16="http://schemas.microsoft.com/office/drawing/2014/main" id="{C4B295A1-75D3-4C3B-82E7-C5CFD80A7EA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bg2">
              <a:lumMod val="75000"/>
              <a:lumOff val="25000"/>
              <a:alpha val="40000"/>
            </a:schemeClr>
          </a:solidFill>
          <a:ln w="9525" cap="flat">
            <a:noFill/>
            <a:prstDash val="solid"/>
            <a:miter/>
          </a:ln>
        </p:spPr>
        <p:txBody>
          <a:bodyPr rtlCol="0" anchor="ctr"/>
          <a:lstStyle/>
          <a:p>
            <a:endParaRPr lang="en-US">
              <a:solidFill>
                <a:schemeClr val="bg2">
                  <a:lumMod val="75000"/>
                  <a:lumOff val="25000"/>
                </a:schemeClr>
              </a:solidFill>
            </a:endParaRPr>
          </a:p>
        </p:txBody>
      </p:sp>
      <p:grpSp>
        <p:nvGrpSpPr>
          <p:cNvPr id="164" name="Group 163">
            <a:extLst>
              <a:ext uri="{FF2B5EF4-FFF2-40B4-BE49-F238E27FC236}">
                <a16:creationId xmlns:a16="http://schemas.microsoft.com/office/drawing/2014/main" id="{ED38D1D7-BA30-4FF3-A0CC-9E90BB96627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744625" y="0"/>
            <a:ext cx="5444327" cy="6734640"/>
            <a:chOff x="6744625" y="0"/>
            <a:chExt cx="5444327" cy="6734640"/>
          </a:xfrm>
        </p:grpSpPr>
        <p:sp>
          <p:nvSpPr>
            <p:cNvPr id="165" name="Graphic 9">
              <a:extLst>
                <a:ext uri="{FF2B5EF4-FFF2-40B4-BE49-F238E27FC236}">
                  <a16:creationId xmlns:a16="http://schemas.microsoft.com/office/drawing/2014/main" id="{A217CF63-2FBD-4FA2-838C-6287D9F5456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744625" y="967196"/>
              <a:ext cx="2116766" cy="2116765"/>
            </a:xfrm>
            <a:custGeom>
              <a:avLst/>
              <a:gdLst>
                <a:gd name="connsiteX0" fmla="*/ 6861546 w 6861545"/>
                <a:gd name="connsiteY0" fmla="*/ 6861546 h 6861545"/>
                <a:gd name="connsiteX1" fmla="*/ 3435812 w 6861545"/>
                <a:gd name="connsiteY1" fmla="*/ 6861546 h 6861545"/>
                <a:gd name="connsiteX2" fmla="*/ 0 w 6861545"/>
                <a:gd name="connsiteY2" fmla="*/ 3425734 h 6861545"/>
                <a:gd name="connsiteX3" fmla="*/ 0 w 6861545"/>
                <a:gd name="connsiteY3" fmla="*/ 0 h 6861545"/>
                <a:gd name="connsiteX4" fmla="*/ 3425734 w 6861545"/>
                <a:gd name="connsiteY4" fmla="*/ 0 h 6861545"/>
                <a:gd name="connsiteX5" fmla="*/ 6861546 w 6861545"/>
                <a:gd name="connsiteY5" fmla="*/ 3435812 h 6861545"/>
                <a:gd name="connsiteX6" fmla="*/ 6861546 w 6861545"/>
                <a:gd name="connsiteY6" fmla="*/ 6861546 h 6861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861545" h="6861545">
                  <a:moveTo>
                    <a:pt x="6861546" y="6861546"/>
                  </a:moveTo>
                  <a:lnTo>
                    <a:pt x="3435812" y="6861546"/>
                  </a:lnTo>
                  <a:cubicBezTo>
                    <a:pt x="1538245" y="6861546"/>
                    <a:pt x="0" y="5323301"/>
                    <a:pt x="0" y="3425734"/>
                  </a:cubicBezTo>
                  <a:lnTo>
                    <a:pt x="0" y="0"/>
                  </a:lnTo>
                  <a:lnTo>
                    <a:pt x="3425734" y="0"/>
                  </a:lnTo>
                  <a:cubicBezTo>
                    <a:pt x="5323301" y="0"/>
                    <a:pt x="6861546" y="1538245"/>
                    <a:pt x="6861546" y="3435812"/>
                  </a:cubicBezTo>
                  <a:lnTo>
                    <a:pt x="6861546" y="6861546"/>
                  </a:lnTo>
                  <a:close/>
                </a:path>
              </a:pathLst>
            </a:custGeom>
            <a:pattFill prst="pct5">
              <a:fgClr>
                <a:schemeClr val="accent4">
                  <a:lumMod val="60000"/>
                  <a:lumOff val="40000"/>
                </a:schemeClr>
              </a:fgClr>
              <a:bgClr>
                <a:schemeClr val="accent1">
                  <a:lumMod val="75000"/>
                </a:schemeClr>
              </a:bgClr>
            </a:pattFill>
            <a:ln w="9525" cap="flat">
              <a:noFill/>
              <a:prstDash val="solid"/>
              <a:miter/>
            </a:ln>
          </p:spPr>
          <p:txBody>
            <a:bodyPr rtlCol="0" anchor="ctr"/>
            <a:lstStyle/>
            <a:p>
              <a:endParaRPr lang="en-US"/>
            </a:p>
          </p:txBody>
        </p:sp>
        <p:sp>
          <p:nvSpPr>
            <p:cNvPr id="166" name="Graphic 18">
              <a:extLst>
                <a:ext uri="{FF2B5EF4-FFF2-40B4-BE49-F238E27FC236}">
                  <a16:creationId xmlns:a16="http://schemas.microsoft.com/office/drawing/2014/main" id="{C8F9462C-D125-4450-B35D-6E680DD3055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8900000">
              <a:off x="9618226" y="3599573"/>
              <a:ext cx="2057060" cy="3135067"/>
            </a:xfrm>
            <a:custGeom>
              <a:avLst/>
              <a:gdLst>
                <a:gd name="connsiteX0" fmla="*/ 3413379 w 3413378"/>
                <a:gd name="connsiteY0" fmla="*/ 3266028 h 6532054"/>
                <a:gd name="connsiteX1" fmla="*/ 1706689 w 3413378"/>
                <a:gd name="connsiteY1" fmla="*/ 6532055 h 6532054"/>
                <a:gd name="connsiteX2" fmla="*/ 0 w 3413378"/>
                <a:gd name="connsiteY2" fmla="*/ 3266028 h 6532054"/>
                <a:gd name="connsiteX3" fmla="*/ 1706689 w 3413378"/>
                <a:gd name="connsiteY3" fmla="*/ 0 h 6532054"/>
                <a:gd name="connsiteX4" fmla="*/ 3413379 w 3413378"/>
                <a:gd name="connsiteY4" fmla="*/ 3266028 h 653205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13378" h="6532054">
                  <a:moveTo>
                    <a:pt x="3413379" y="3266028"/>
                  </a:moveTo>
                  <a:cubicBezTo>
                    <a:pt x="3413379" y="5069777"/>
                    <a:pt x="1706689" y="6532055"/>
                    <a:pt x="1706689" y="6532055"/>
                  </a:cubicBezTo>
                  <a:cubicBezTo>
                    <a:pt x="1706689" y="6532055"/>
                    <a:pt x="0" y="5069777"/>
                    <a:pt x="0" y="3266028"/>
                  </a:cubicBezTo>
                  <a:cubicBezTo>
                    <a:pt x="0" y="1462278"/>
                    <a:pt x="1706689" y="0"/>
                    <a:pt x="1706689" y="0"/>
                  </a:cubicBezTo>
                  <a:cubicBezTo>
                    <a:pt x="1706689" y="0"/>
                    <a:pt x="3413379" y="1462278"/>
                    <a:pt x="3413379" y="3266028"/>
                  </a:cubicBezTo>
                  <a:close/>
                </a:path>
              </a:pathLst>
            </a:custGeom>
            <a:solidFill>
              <a:schemeClr val="accent1">
                <a:lumMod val="75000"/>
                <a:alpha val="65000"/>
              </a:schemeClr>
            </a:solidFill>
            <a:ln w="9331" cap="flat">
              <a:noFill/>
              <a:prstDash val="solid"/>
              <a:miter/>
            </a:ln>
          </p:spPr>
          <p:txBody>
            <a:bodyPr rtlCol="0" anchor="ctr"/>
            <a:lstStyle/>
            <a:p>
              <a:endParaRPr lang="en-US"/>
            </a:p>
          </p:txBody>
        </p:sp>
        <p:sp>
          <p:nvSpPr>
            <p:cNvPr id="167" name="Oval 166">
              <a:extLst>
                <a:ext uri="{FF2B5EF4-FFF2-40B4-BE49-F238E27FC236}">
                  <a16:creationId xmlns:a16="http://schemas.microsoft.com/office/drawing/2014/main" id="{6FA1A088-C133-4278-93CD-B7F518F32A6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636262" y="685620"/>
              <a:ext cx="265579" cy="265579"/>
            </a:xfrm>
            <a:prstGeom prst="ellipse">
              <a:avLst/>
            </a:prstGeom>
            <a:pattFill prst="pct5">
              <a:fgClr>
                <a:schemeClr val="accent4">
                  <a:lumMod val="20000"/>
                  <a:lumOff val="80000"/>
                </a:schemeClr>
              </a:fgClr>
              <a:bgClr>
                <a:schemeClr val="accent4">
                  <a:lumMod val="60000"/>
                  <a:lumOff val="40000"/>
                </a:schemeClr>
              </a:bgClr>
            </a:pattFill>
            <a:ln w="9525" cap="flat">
              <a:noFill/>
              <a:prstDash val="solid"/>
              <a:miter/>
            </a:ln>
          </p:spPr>
          <p:txBody>
            <a:bodyPr rtlCol="0" anchor="ctr"/>
            <a:lstStyle/>
            <a:p>
              <a:endParaRPr lang="en-US">
                <a:solidFill>
                  <a:schemeClr val="tx1"/>
                </a:solidFill>
              </a:endParaRPr>
            </a:p>
          </p:txBody>
        </p:sp>
        <p:sp>
          <p:nvSpPr>
            <p:cNvPr id="168" name="Freeform: Shape 167">
              <a:extLst>
                <a:ext uri="{FF2B5EF4-FFF2-40B4-BE49-F238E27FC236}">
                  <a16:creationId xmlns:a16="http://schemas.microsoft.com/office/drawing/2014/main" id="{5731790C-9903-4B27-9B13-F9FFD286DA0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052849" y="0"/>
              <a:ext cx="1303285" cy="962498"/>
            </a:xfrm>
            <a:custGeom>
              <a:avLst/>
              <a:gdLst>
                <a:gd name="connsiteX0" fmla="*/ 0 w 1303285"/>
                <a:gd name="connsiteY0" fmla="*/ 0 h 962498"/>
                <a:gd name="connsiteX1" fmla="*/ 1303285 w 1303285"/>
                <a:gd name="connsiteY1" fmla="*/ 0 h 962498"/>
                <a:gd name="connsiteX2" fmla="*/ 1298420 w 1303285"/>
                <a:gd name="connsiteY2" fmla="*/ 67508 h 962498"/>
                <a:gd name="connsiteX3" fmla="*/ 651642 w 1303285"/>
                <a:gd name="connsiteY3" fmla="*/ 962498 h 962498"/>
                <a:gd name="connsiteX4" fmla="*/ 4865 w 1303285"/>
                <a:gd name="connsiteY4" fmla="*/ 67508 h 9624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03285" h="962498">
                  <a:moveTo>
                    <a:pt x="0" y="0"/>
                  </a:moveTo>
                  <a:lnTo>
                    <a:pt x="1303285" y="0"/>
                  </a:lnTo>
                  <a:lnTo>
                    <a:pt x="1298420" y="67508"/>
                  </a:lnTo>
                  <a:cubicBezTo>
                    <a:pt x="1226555" y="570204"/>
                    <a:pt x="651642" y="962498"/>
                    <a:pt x="651642" y="962498"/>
                  </a:cubicBezTo>
                  <a:cubicBezTo>
                    <a:pt x="651642" y="962498"/>
                    <a:pt x="76729" y="570204"/>
                    <a:pt x="4865" y="67508"/>
                  </a:cubicBezTo>
                  <a:close/>
                </a:path>
              </a:pathLst>
            </a:custGeom>
            <a:solidFill>
              <a:schemeClr val="bg2">
                <a:alpha val="34000"/>
              </a:schemeClr>
            </a:solidFill>
            <a:ln w="9525" cap="flat">
              <a:noFill/>
              <a:prstDash val="solid"/>
              <a:miter/>
            </a:ln>
          </p:spPr>
          <p:txBody>
            <a:bodyPr rtlCol="0" anchor="ctr"/>
            <a:lstStyle/>
            <a:p>
              <a:endParaRPr lang="en-US"/>
            </a:p>
          </p:txBody>
        </p:sp>
        <p:sp>
          <p:nvSpPr>
            <p:cNvPr id="169" name="Freeform: Shape 168">
              <a:extLst>
                <a:ext uri="{FF2B5EF4-FFF2-40B4-BE49-F238E27FC236}">
                  <a16:creationId xmlns:a16="http://schemas.microsoft.com/office/drawing/2014/main" id="{1A25AE1A-8F17-40E6-A1BB-ED8F665B7EC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660221" y="1219177"/>
              <a:ext cx="528731" cy="1057462"/>
            </a:xfrm>
            <a:custGeom>
              <a:avLst/>
              <a:gdLst>
                <a:gd name="connsiteX0" fmla="*/ 528731 w 528731"/>
                <a:gd name="connsiteY0" fmla="*/ 0 h 1057462"/>
                <a:gd name="connsiteX1" fmla="*/ 528731 w 528731"/>
                <a:gd name="connsiteY1" fmla="*/ 1057462 h 1057462"/>
                <a:gd name="connsiteX2" fmla="*/ 0 w 528731"/>
                <a:gd name="connsiteY2" fmla="*/ 528731 h 1057462"/>
                <a:gd name="connsiteX3" fmla="*/ 528731 w 528731"/>
                <a:gd name="connsiteY3" fmla="*/ 0 h 1057462"/>
              </a:gdLst>
              <a:ahLst/>
              <a:cxnLst>
                <a:cxn ang="0">
                  <a:pos x="connsiteX0" y="connsiteY0"/>
                </a:cxn>
                <a:cxn ang="0">
                  <a:pos x="connsiteX1" y="connsiteY1"/>
                </a:cxn>
                <a:cxn ang="0">
                  <a:pos x="connsiteX2" y="connsiteY2"/>
                </a:cxn>
                <a:cxn ang="0">
                  <a:pos x="connsiteX3" y="connsiteY3"/>
                </a:cxn>
              </a:cxnLst>
              <a:rect l="l" t="t" r="r" b="b"/>
              <a:pathLst>
                <a:path w="528731" h="1057462">
                  <a:moveTo>
                    <a:pt x="528731" y="0"/>
                  </a:moveTo>
                  <a:lnTo>
                    <a:pt x="528731" y="1057462"/>
                  </a:lnTo>
                  <a:cubicBezTo>
                    <a:pt x="236721" y="1057462"/>
                    <a:pt x="0" y="820741"/>
                    <a:pt x="0" y="528731"/>
                  </a:cubicBezTo>
                  <a:cubicBezTo>
                    <a:pt x="0" y="236721"/>
                    <a:pt x="236721" y="0"/>
                    <a:pt x="528731" y="0"/>
                  </a:cubicBezTo>
                  <a:close/>
                </a:path>
              </a:pathLst>
            </a:custGeom>
            <a:pattFill prst="pct5">
              <a:fgClr>
                <a:schemeClr val="accent4">
                  <a:lumMod val="60000"/>
                  <a:lumOff val="40000"/>
                </a:schemeClr>
              </a:fgClr>
              <a:bgClr>
                <a:schemeClr val="accent1">
                  <a:lumMod val="75000"/>
                </a:schemeClr>
              </a:bgClr>
            </a:pattFill>
            <a:ln w="9525" cap="flat">
              <a:noFill/>
              <a:prstDash val="solid"/>
              <a:miter/>
            </a:ln>
          </p:spPr>
          <p:txBody>
            <a:bodyPr rtlCol="0" anchor="ctr"/>
            <a:lstStyle/>
            <a:p>
              <a:endParaRPr lang="en-US"/>
            </a:p>
          </p:txBody>
        </p:sp>
      </p:grpSp>
      <p:sp>
        <p:nvSpPr>
          <p:cNvPr id="171" name="Texture">
            <a:extLst>
              <a:ext uri="{FF2B5EF4-FFF2-40B4-BE49-F238E27FC236}">
                <a16:creationId xmlns:a16="http://schemas.microsoft.com/office/drawing/2014/main" id="{E4B2AF95-7029-4856-9CE4-BBBE8CF805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blipFill dpi="0" rotWithShape="1">
            <a:blip r:embed="rId3">
              <a:alphaModFix amt="6000"/>
            </a:blip>
            <a:srcRect/>
            <a:tile tx="0" ty="0" sx="100000" sy="100000" flip="none" algn="tl"/>
          </a:blipFill>
          <a:ln w="9525" cap="flat">
            <a:noFill/>
            <a:prstDash val="solid"/>
            <a:miter/>
          </a:ln>
        </p:spPr>
        <p:txBody>
          <a:bodyPr rtlCol="0" anchor="ctr"/>
          <a:lstStyle/>
          <a:p>
            <a:endParaRPr lang="en-US"/>
          </a:p>
        </p:txBody>
      </p:sp>
      <p:sp>
        <p:nvSpPr>
          <p:cNvPr id="118" name="Google Shape;118;p20"/>
          <p:cNvSpPr txBox="1">
            <a:spLocks noGrp="1"/>
          </p:cNvSpPr>
          <p:nvPr>
            <p:ph type="title"/>
          </p:nvPr>
        </p:nvSpPr>
        <p:spPr>
          <a:xfrm>
            <a:off x="346764" y="2554046"/>
            <a:ext cx="6394540" cy="1749067"/>
          </a:xfrm>
          <a:prstGeom prst="rect">
            <a:avLst/>
          </a:prstGeom>
          <a:noFill/>
        </p:spPr>
        <p:txBody>
          <a:bodyPr spcFirstLastPara="1" vert="horz" lIns="91440" tIns="45720" rIns="91440" bIns="45720" rtlCol="0" anchor="b" anchorCtr="0">
            <a:normAutofit/>
          </a:bodyPr>
          <a:lstStyle/>
          <a:p>
            <a:pPr>
              <a:spcBef>
                <a:spcPct val="0"/>
              </a:spcBef>
            </a:pPr>
            <a:r>
              <a:rPr lang="en-US" sz="5400"/>
              <a:t>WHAT HAS BEEN DONE</a:t>
            </a:r>
          </a:p>
        </p:txBody>
      </p:sp>
      <p:pic>
        <p:nvPicPr>
          <p:cNvPr id="120" name="Picture 119">
            <a:extLst>
              <a:ext uri="{FF2B5EF4-FFF2-40B4-BE49-F238E27FC236}">
                <a16:creationId xmlns:a16="http://schemas.microsoft.com/office/drawing/2014/main" id="{283891FA-7934-9047-753C-073C90CB6828}"/>
              </a:ext>
            </a:extLst>
          </p:cNvPr>
          <p:cNvPicPr>
            <a:picLocks noChangeAspect="1"/>
          </p:cNvPicPr>
          <p:nvPr/>
        </p:nvPicPr>
        <p:blipFill rotWithShape="1">
          <a:blip r:embed="rId4"/>
          <a:srcRect l="15379" r="24622" b="2"/>
          <a:stretch/>
        </p:blipFill>
        <p:spPr>
          <a:xfrm>
            <a:off x="7048316" y="1135173"/>
            <a:ext cx="4748792" cy="4748792"/>
          </a:xfrm>
          <a:custGeom>
            <a:avLst/>
            <a:gdLst/>
            <a:ahLst/>
            <a:cxnLst/>
            <a:rect l="l" t="t" r="r" b="b"/>
            <a:pathLst>
              <a:path w="3129592" h="3129592">
                <a:moveTo>
                  <a:pt x="1564796" y="0"/>
                </a:moveTo>
                <a:cubicBezTo>
                  <a:pt x="2429009" y="0"/>
                  <a:pt x="3129592" y="700583"/>
                  <a:pt x="3129592" y="1564796"/>
                </a:cubicBezTo>
                <a:cubicBezTo>
                  <a:pt x="3129592" y="2429009"/>
                  <a:pt x="2429009" y="3129592"/>
                  <a:pt x="1564796" y="3129592"/>
                </a:cubicBezTo>
                <a:cubicBezTo>
                  <a:pt x="700583" y="3129592"/>
                  <a:pt x="0" y="2429009"/>
                  <a:pt x="0" y="1564796"/>
                </a:cubicBezTo>
                <a:cubicBezTo>
                  <a:pt x="0" y="700583"/>
                  <a:pt x="700583" y="0"/>
                  <a:pt x="1564796" y="0"/>
                </a:cubicBezTo>
                <a:close/>
              </a:path>
            </a:pathLst>
          </a:custGeom>
        </p:spPr>
      </p:pic>
    </p:spTree>
    <p:extLst>
      <p:ext uri="{BB962C8B-B14F-4D97-AF65-F5344CB8AC3E}">
        <p14:creationId xmlns:p14="http://schemas.microsoft.com/office/powerpoint/2010/main" val="85234139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Shape 123"/>
        <p:cNvGrpSpPr/>
        <p:nvPr/>
      </p:nvGrpSpPr>
      <p:grpSpPr>
        <a:xfrm>
          <a:off x="0" y="0"/>
          <a:ext cx="0" cy="0"/>
          <a:chOff x="0" y="0"/>
          <a:chExt cx="0" cy="0"/>
        </a:xfrm>
      </p:grpSpPr>
      <p:sp useBgFill="1">
        <p:nvSpPr>
          <p:cNvPr id="132" name="Rectangle 131">
            <a:extLst>
              <a:ext uri="{FF2B5EF4-FFF2-40B4-BE49-F238E27FC236}">
                <a16:creationId xmlns:a16="http://schemas.microsoft.com/office/drawing/2014/main" id="{0F358BAA-9C8A-4E17-BAD8-32FD6FFEA73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w="9525" cap="flat">
            <a:noFill/>
            <a:prstDash val="solid"/>
            <a:miter/>
          </a:ln>
        </p:spPr>
        <p:txBody>
          <a:bodyPr rtlCol="0" anchor="ctr"/>
          <a:lstStyle/>
          <a:p>
            <a:endParaRPr lang="en-US">
              <a:solidFill>
                <a:schemeClr val="tx1"/>
              </a:solidFill>
            </a:endParaRPr>
          </a:p>
        </p:txBody>
      </p:sp>
      <p:sp>
        <p:nvSpPr>
          <p:cNvPr id="134" name="Color Fill">
            <a:extLst>
              <a:ext uri="{FF2B5EF4-FFF2-40B4-BE49-F238E27FC236}">
                <a16:creationId xmlns:a16="http://schemas.microsoft.com/office/drawing/2014/main" id="{4D6F41A4-BEE3-4935-9371-4ADEA67A22F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bg2">
              <a:lumMod val="75000"/>
              <a:lumOff val="25000"/>
              <a:alpha val="40000"/>
            </a:schemeClr>
          </a:solidFill>
          <a:ln w="9525" cap="flat">
            <a:noFill/>
            <a:prstDash val="solid"/>
            <a:miter/>
          </a:ln>
        </p:spPr>
        <p:txBody>
          <a:bodyPr rtlCol="0" anchor="ctr"/>
          <a:lstStyle/>
          <a:p>
            <a:endParaRPr lang="en-US">
              <a:solidFill>
                <a:schemeClr val="bg2">
                  <a:lumMod val="75000"/>
                  <a:lumOff val="25000"/>
                </a:schemeClr>
              </a:solidFill>
            </a:endParaRPr>
          </a:p>
        </p:txBody>
      </p:sp>
      <p:grpSp>
        <p:nvGrpSpPr>
          <p:cNvPr id="136" name="Group 135">
            <a:extLst>
              <a:ext uri="{FF2B5EF4-FFF2-40B4-BE49-F238E27FC236}">
                <a16:creationId xmlns:a16="http://schemas.microsoft.com/office/drawing/2014/main" id="{7726F010-956A-40BC-8A1F-8002DC729B4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8351566" y="0"/>
            <a:ext cx="3840434" cy="6858000"/>
            <a:chOff x="8351565" y="0"/>
            <a:chExt cx="3840434" cy="6858000"/>
          </a:xfrm>
        </p:grpSpPr>
        <p:sp>
          <p:nvSpPr>
            <p:cNvPr id="137" name="Oval 136">
              <a:extLst>
                <a:ext uri="{FF2B5EF4-FFF2-40B4-BE49-F238E27FC236}">
                  <a16:creationId xmlns:a16="http://schemas.microsoft.com/office/drawing/2014/main" id="{D386E468-0048-46C4-ADDD-FBE7A6AE9F3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260165" y="519204"/>
              <a:ext cx="474635" cy="474635"/>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138" name="Freeform: Shape 137">
              <a:extLst>
                <a:ext uri="{FF2B5EF4-FFF2-40B4-BE49-F238E27FC236}">
                  <a16:creationId xmlns:a16="http://schemas.microsoft.com/office/drawing/2014/main" id="{C5B35ED4-0C31-4C8C-A45E-6A3EDEAB286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385871" y="0"/>
              <a:ext cx="2955657" cy="679194"/>
            </a:xfrm>
            <a:custGeom>
              <a:avLst/>
              <a:gdLst>
                <a:gd name="connsiteX0" fmla="*/ 0 w 2955657"/>
                <a:gd name="connsiteY0" fmla="*/ 0 h 679194"/>
                <a:gd name="connsiteX1" fmla="*/ 2955657 w 2955657"/>
                <a:gd name="connsiteY1" fmla="*/ 0 h 679194"/>
                <a:gd name="connsiteX2" fmla="*/ 2892839 w 2955657"/>
                <a:gd name="connsiteY2" fmla="*/ 84007 h 679194"/>
                <a:gd name="connsiteX3" fmla="*/ 1630760 w 2955657"/>
                <a:gd name="connsiteY3" fmla="*/ 679194 h 679194"/>
                <a:gd name="connsiteX4" fmla="*/ 0 w 2955657"/>
                <a:gd name="connsiteY4" fmla="*/ 679194 h 67919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55657" h="679194">
                  <a:moveTo>
                    <a:pt x="0" y="0"/>
                  </a:moveTo>
                  <a:lnTo>
                    <a:pt x="2955657" y="0"/>
                  </a:lnTo>
                  <a:lnTo>
                    <a:pt x="2892839" y="84007"/>
                  </a:lnTo>
                  <a:cubicBezTo>
                    <a:pt x="2592855" y="447504"/>
                    <a:pt x="2138868" y="679194"/>
                    <a:pt x="1630760" y="679194"/>
                  </a:cubicBezTo>
                  <a:lnTo>
                    <a:pt x="0" y="679194"/>
                  </a:lnTo>
                  <a:close/>
                </a:path>
              </a:pathLst>
            </a:custGeom>
            <a:solidFill>
              <a:schemeClr val="accent1">
                <a:lumMod val="60000"/>
                <a:lumOff val="40000"/>
                <a:alpha val="60000"/>
              </a:schemeClr>
            </a:solidFill>
            <a:ln w="9331" cap="flat">
              <a:noFill/>
              <a:prstDash val="solid"/>
              <a:miter/>
            </a:ln>
          </p:spPr>
          <p:txBody>
            <a:bodyPr rtlCol="0" anchor="ctr"/>
            <a:lstStyle/>
            <a:p>
              <a:pPr lvl="0"/>
              <a:endParaRPr lang="en-US"/>
            </a:p>
          </p:txBody>
        </p:sp>
        <p:sp>
          <p:nvSpPr>
            <p:cNvPr id="139" name="Freeform: Shape 138">
              <a:extLst>
                <a:ext uri="{FF2B5EF4-FFF2-40B4-BE49-F238E27FC236}">
                  <a16:creationId xmlns:a16="http://schemas.microsoft.com/office/drawing/2014/main" id="{B40A1EF3-FA93-48F4-9F82-BC0C7963575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351565" y="4121414"/>
              <a:ext cx="3266317" cy="2736586"/>
            </a:xfrm>
            <a:custGeom>
              <a:avLst/>
              <a:gdLst>
                <a:gd name="connsiteX0" fmla="*/ 1635557 w 3266317"/>
                <a:gd name="connsiteY0" fmla="*/ 0 h 2736586"/>
                <a:gd name="connsiteX1" fmla="*/ 3266317 w 3266317"/>
                <a:gd name="connsiteY1" fmla="*/ 0 h 2736586"/>
                <a:gd name="connsiteX2" fmla="*/ 3266317 w 3266317"/>
                <a:gd name="connsiteY2" fmla="*/ 1630760 h 2736586"/>
                <a:gd name="connsiteX3" fmla="*/ 2892838 w 3266317"/>
                <a:gd name="connsiteY3" fmla="*/ 2671131 h 2736586"/>
                <a:gd name="connsiteX4" fmla="*/ 2833348 w 3266317"/>
                <a:gd name="connsiteY4" fmla="*/ 2736586 h 2736586"/>
                <a:gd name="connsiteX5" fmla="*/ 0 w 3266317"/>
                <a:gd name="connsiteY5" fmla="*/ 2736586 h 2736586"/>
                <a:gd name="connsiteX6" fmla="*/ 0 w 3266317"/>
                <a:gd name="connsiteY6" fmla="*/ 1635558 h 2736586"/>
                <a:gd name="connsiteX7" fmla="*/ 1635557 w 3266317"/>
                <a:gd name="connsiteY7" fmla="*/ 0 h 27365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266317" h="2736586">
                  <a:moveTo>
                    <a:pt x="1635557" y="0"/>
                  </a:moveTo>
                  <a:lnTo>
                    <a:pt x="3266317" y="0"/>
                  </a:lnTo>
                  <a:lnTo>
                    <a:pt x="3266317" y="1630760"/>
                  </a:lnTo>
                  <a:cubicBezTo>
                    <a:pt x="3266317" y="2025955"/>
                    <a:pt x="3126159" y="2388411"/>
                    <a:pt x="2892838" y="2671131"/>
                  </a:cubicBezTo>
                  <a:lnTo>
                    <a:pt x="2833348" y="2736586"/>
                  </a:lnTo>
                  <a:lnTo>
                    <a:pt x="0" y="2736586"/>
                  </a:lnTo>
                  <a:lnTo>
                    <a:pt x="0" y="1635558"/>
                  </a:lnTo>
                  <a:cubicBezTo>
                    <a:pt x="0" y="732255"/>
                    <a:pt x="732254" y="0"/>
                    <a:pt x="1635557" y="0"/>
                  </a:cubicBezTo>
                  <a:close/>
                </a:path>
              </a:pathLst>
            </a:custGeom>
            <a:solidFill>
              <a:schemeClr val="accent1">
                <a:lumMod val="60000"/>
                <a:lumOff val="40000"/>
                <a:alpha val="60000"/>
              </a:schemeClr>
            </a:solidFill>
            <a:ln w="9331" cap="flat">
              <a:noFill/>
              <a:prstDash val="solid"/>
              <a:miter/>
            </a:ln>
          </p:spPr>
          <p:txBody>
            <a:bodyPr rtlCol="0" anchor="ctr"/>
            <a:lstStyle/>
            <a:p>
              <a:pPr lvl="0"/>
              <a:endParaRPr lang="en-US"/>
            </a:p>
          </p:txBody>
        </p:sp>
        <p:sp>
          <p:nvSpPr>
            <p:cNvPr id="140" name="Freeform: Shape 139">
              <a:extLst>
                <a:ext uri="{FF2B5EF4-FFF2-40B4-BE49-F238E27FC236}">
                  <a16:creationId xmlns:a16="http://schemas.microsoft.com/office/drawing/2014/main" id="{A985F09D-6969-44D0-B04F-4EDE0FEDAF6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755674" y="3386384"/>
              <a:ext cx="436325" cy="1309674"/>
            </a:xfrm>
            <a:custGeom>
              <a:avLst/>
              <a:gdLst>
                <a:gd name="connsiteX0" fmla="*/ 470325 w 477612"/>
                <a:gd name="connsiteY0" fmla="*/ 0 h 1433600"/>
                <a:gd name="connsiteX1" fmla="*/ 475607 w 477612"/>
                <a:gd name="connsiteY1" fmla="*/ 3701 h 1433600"/>
                <a:gd name="connsiteX2" fmla="*/ 477612 w 477612"/>
                <a:gd name="connsiteY2" fmla="*/ 5160 h 1433600"/>
                <a:gd name="connsiteX3" fmla="*/ 477612 w 477612"/>
                <a:gd name="connsiteY3" fmla="*/ 1428441 h 1433600"/>
                <a:gd name="connsiteX4" fmla="*/ 475607 w 477612"/>
                <a:gd name="connsiteY4" fmla="*/ 1429900 h 1433600"/>
                <a:gd name="connsiteX5" fmla="*/ 470325 w 477612"/>
                <a:gd name="connsiteY5" fmla="*/ 1433600 h 1433600"/>
                <a:gd name="connsiteX6" fmla="*/ 0 w 477612"/>
                <a:gd name="connsiteY6" fmla="*/ 716800 h 1433600"/>
                <a:gd name="connsiteX7" fmla="*/ 470325 w 477612"/>
                <a:gd name="connsiteY7" fmla="*/ 0 h 1433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77612" h="1433600">
                  <a:moveTo>
                    <a:pt x="470325" y="0"/>
                  </a:moveTo>
                  <a:cubicBezTo>
                    <a:pt x="470325" y="0"/>
                    <a:pt x="472162" y="1254"/>
                    <a:pt x="475607" y="3701"/>
                  </a:cubicBezTo>
                  <a:lnTo>
                    <a:pt x="477612" y="5160"/>
                  </a:lnTo>
                  <a:lnTo>
                    <a:pt x="477612" y="1428441"/>
                  </a:lnTo>
                  <a:lnTo>
                    <a:pt x="475607" y="1429900"/>
                  </a:lnTo>
                  <a:cubicBezTo>
                    <a:pt x="472162" y="1432347"/>
                    <a:pt x="470325" y="1433600"/>
                    <a:pt x="470325" y="1433600"/>
                  </a:cubicBezTo>
                  <a:cubicBezTo>
                    <a:pt x="470325" y="1433600"/>
                    <a:pt x="0" y="1112672"/>
                    <a:pt x="0" y="716800"/>
                  </a:cubicBezTo>
                  <a:cubicBezTo>
                    <a:pt x="0" y="320929"/>
                    <a:pt x="470325" y="0"/>
                    <a:pt x="470325" y="0"/>
                  </a:cubicBezTo>
                  <a:close/>
                </a:path>
              </a:pathLst>
            </a:custGeom>
            <a:pattFill prst="pct5">
              <a:fgClr>
                <a:schemeClr val="accent4">
                  <a:lumMod val="20000"/>
                  <a:lumOff val="80000"/>
                </a:schemeClr>
              </a:fgClr>
              <a:bgClr>
                <a:schemeClr val="accent4">
                  <a:lumMod val="60000"/>
                  <a:lumOff val="40000"/>
                </a:schemeClr>
              </a:bgClr>
            </a:pattFill>
            <a:ln w="9525" cap="flat">
              <a:noFill/>
              <a:prstDash val="solid"/>
              <a:miter/>
            </a:ln>
          </p:spPr>
          <p:txBody>
            <a:bodyPr rtlCol="0" anchor="ctr"/>
            <a:lstStyle/>
            <a:p>
              <a:pPr lvl="0"/>
              <a:endParaRPr lang="en-US"/>
            </a:p>
          </p:txBody>
        </p:sp>
        <p:sp>
          <p:nvSpPr>
            <p:cNvPr id="141" name="Graphic 9">
              <a:extLst>
                <a:ext uri="{FF2B5EF4-FFF2-40B4-BE49-F238E27FC236}">
                  <a16:creationId xmlns:a16="http://schemas.microsoft.com/office/drawing/2014/main" id="{003913A0-A3C0-4ED8-8920-318068FBC46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385870" y="791588"/>
              <a:ext cx="3232012" cy="3232012"/>
            </a:xfrm>
            <a:custGeom>
              <a:avLst/>
              <a:gdLst>
                <a:gd name="connsiteX0" fmla="*/ 6861546 w 6861545"/>
                <a:gd name="connsiteY0" fmla="*/ 6861546 h 6861545"/>
                <a:gd name="connsiteX1" fmla="*/ 3435812 w 6861545"/>
                <a:gd name="connsiteY1" fmla="*/ 6861546 h 6861545"/>
                <a:gd name="connsiteX2" fmla="*/ 0 w 6861545"/>
                <a:gd name="connsiteY2" fmla="*/ 3425734 h 6861545"/>
                <a:gd name="connsiteX3" fmla="*/ 0 w 6861545"/>
                <a:gd name="connsiteY3" fmla="*/ 0 h 6861545"/>
                <a:gd name="connsiteX4" fmla="*/ 3425734 w 6861545"/>
                <a:gd name="connsiteY4" fmla="*/ 0 h 6861545"/>
                <a:gd name="connsiteX5" fmla="*/ 6861546 w 6861545"/>
                <a:gd name="connsiteY5" fmla="*/ 3435812 h 6861545"/>
                <a:gd name="connsiteX6" fmla="*/ 6861546 w 6861545"/>
                <a:gd name="connsiteY6" fmla="*/ 6861546 h 6861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861545" h="6861545">
                  <a:moveTo>
                    <a:pt x="6861546" y="6861546"/>
                  </a:moveTo>
                  <a:lnTo>
                    <a:pt x="3435812" y="6861546"/>
                  </a:lnTo>
                  <a:cubicBezTo>
                    <a:pt x="1538245" y="6861546"/>
                    <a:pt x="0" y="5323301"/>
                    <a:pt x="0" y="3425734"/>
                  </a:cubicBezTo>
                  <a:lnTo>
                    <a:pt x="0" y="0"/>
                  </a:lnTo>
                  <a:lnTo>
                    <a:pt x="3425734" y="0"/>
                  </a:lnTo>
                  <a:cubicBezTo>
                    <a:pt x="5323301" y="0"/>
                    <a:pt x="6861546" y="1538245"/>
                    <a:pt x="6861546" y="3435812"/>
                  </a:cubicBezTo>
                  <a:lnTo>
                    <a:pt x="6861546" y="6861546"/>
                  </a:lnTo>
                  <a:close/>
                </a:path>
              </a:pathLst>
            </a:custGeom>
            <a:pattFill prst="pct5">
              <a:fgClr>
                <a:schemeClr val="accent4">
                  <a:lumMod val="60000"/>
                  <a:lumOff val="40000"/>
                </a:schemeClr>
              </a:fgClr>
              <a:bgClr>
                <a:schemeClr val="accent1">
                  <a:lumMod val="75000"/>
                </a:schemeClr>
              </a:bgClr>
            </a:pattFill>
            <a:ln w="9525" cap="flat">
              <a:noFill/>
              <a:prstDash val="solid"/>
              <a:miter/>
            </a:ln>
          </p:spPr>
          <p:txBody>
            <a:bodyPr rtlCol="0" anchor="ctr"/>
            <a:lstStyle/>
            <a:p>
              <a:pPr lvl="0"/>
              <a:endParaRPr lang="en-US"/>
            </a:p>
          </p:txBody>
        </p:sp>
      </p:grpSp>
      <p:sp>
        <p:nvSpPr>
          <p:cNvPr id="143" name="Texture">
            <a:extLst>
              <a:ext uri="{FF2B5EF4-FFF2-40B4-BE49-F238E27FC236}">
                <a16:creationId xmlns:a16="http://schemas.microsoft.com/office/drawing/2014/main" id="{7FE1D329-7CB2-4DF5-B0C0-36DD19EBC66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blipFill dpi="0" rotWithShape="1">
            <a:blip r:embed="rId5">
              <a:alphaModFix amt="6000"/>
            </a:blip>
            <a:srcRect/>
            <a:tile tx="0" ty="0" sx="100000" sy="100000" flip="none" algn="tl"/>
          </a:blipFill>
          <a:ln w="9525" cap="flat">
            <a:noFill/>
            <a:prstDash val="solid"/>
            <a:miter/>
          </a:ln>
        </p:spPr>
        <p:txBody>
          <a:bodyPr rtlCol="0" anchor="ctr"/>
          <a:lstStyle/>
          <a:p>
            <a:endParaRPr lang="en-US"/>
          </a:p>
        </p:txBody>
      </p:sp>
      <p:sp>
        <p:nvSpPr>
          <p:cNvPr id="145" name="Texture">
            <a:extLst>
              <a:ext uri="{FF2B5EF4-FFF2-40B4-BE49-F238E27FC236}">
                <a16:creationId xmlns:a16="http://schemas.microsoft.com/office/drawing/2014/main" id="{2BD93542-DB27-4648-A9D3-5B37F6577B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userDrawn="1">
            <p:extLst>
              <p:ext uri="{386F3935-93C4-4BCD-93E2-E3B085C9AB24}">
                <p16:designElem xmlns:p16="http://schemas.microsoft.com/office/powerpoint/2015/main" val="1"/>
              </p:ext>
            </p:extLst>
          </p:nvPr>
        </p:nvSpPr>
        <p:spPr>
          <a:xfrm>
            <a:off x="0" y="0"/>
            <a:ext cx="12188952" cy="6858000"/>
          </a:xfrm>
          <a:prstGeom prst="rect">
            <a:avLst/>
          </a:prstGeom>
          <a:blipFill dpi="0" rotWithShape="1">
            <a:blip r:embed="rId5">
              <a:alphaModFix amt="6000"/>
            </a:blip>
            <a:srcRect/>
            <a:tile tx="0" ty="0" sx="100000" sy="100000" flip="none" algn="tl"/>
          </a:blipFill>
          <a:ln w="9525" cap="flat">
            <a:noFill/>
            <a:prstDash val="solid"/>
            <a:miter/>
          </a:ln>
        </p:spPr>
        <p:txBody>
          <a:bodyPr rtlCol="0" anchor="ctr"/>
          <a:lstStyle/>
          <a:p>
            <a:endParaRPr lang="en-US"/>
          </a:p>
        </p:txBody>
      </p:sp>
      <p:sp useBgFill="1">
        <p:nvSpPr>
          <p:cNvPr id="147" name="Background Fill">
            <a:extLst>
              <a:ext uri="{FF2B5EF4-FFF2-40B4-BE49-F238E27FC236}">
                <a16:creationId xmlns:a16="http://schemas.microsoft.com/office/drawing/2014/main" id="{973CFC7D-374D-4D67-8994-8DA9D4E23B6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9525" cap="flat">
            <a:noFill/>
            <a:prstDash val="solid"/>
            <a:miter/>
          </a:ln>
        </p:spPr>
        <p:txBody>
          <a:bodyPr rtlCol="0" anchor="ctr"/>
          <a:lstStyle/>
          <a:p>
            <a:endParaRPr lang="en-US">
              <a:solidFill>
                <a:schemeClr val="tx1"/>
              </a:solidFill>
            </a:endParaRPr>
          </a:p>
        </p:txBody>
      </p:sp>
      <p:sp>
        <p:nvSpPr>
          <p:cNvPr id="149" name="Color Fill">
            <a:extLst>
              <a:ext uri="{FF2B5EF4-FFF2-40B4-BE49-F238E27FC236}">
                <a16:creationId xmlns:a16="http://schemas.microsoft.com/office/drawing/2014/main" id="{8F7FA731-5B6E-499C-926D-C2D2D494661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bg2">
              <a:lumMod val="75000"/>
              <a:lumOff val="25000"/>
              <a:alpha val="40000"/>
            </a:schemeClr>
          </a:solidFill>
          <a:ln w="9525" cap="flat">
            <a:noFill/>
            <a:prstDash val="solid"/>
            <a:miter/>
          </a:ln>
        </p:spPr>
        <p:txBody>
          <a:bodyPr rtlCol="0" anchor="ctr"/>
          <a:lstStyle/>
          <a:p>
            <a:endParaRPr lang="en-US">
              <a:solidFill>
                <a:schemeClr val="bg2">
                  <a:lumMod val="75000"/>
                  <a:lumOff val="25000"/>
                </a:schemeClr>
              </a:solidFill>
            </a:endParaRPr>
          </a:p>
        </p:txBody>
      </p:sp>
      <p:grpSp>
        <p:nvGrpSpPr>
          <p:cNvPr id="151" name="Group 150">
            <a:extLst>
              <a:ext uri="{FF2B5EF4-FFF2-40B4-BE49-F238E27FC236}">
                <a16:creationId xmlns:a16="http://schemas.microsoft.com/office/drawing/2014/main" id="{B86AF8CF-633E-412E-96E3-67B7B963249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300855" y="0"/>
            <a:ext cx="1891145" cy="5600700"/>
            <a:chOff x="10300855" y="0"/>
            <a:chExt cx="1891145" cy="5600700"/>
          </a:xfrm>
        </p:grpSpPr>
        <p:sp>
          <p:nvSpPr>
            <p:cNvPr id="152" name="Oval 151">
              <a:extLst>
                <a:ext uri="{FF2B5EF4-FFF2-40B4-BE49-F238E27FC236}">
                  <a16:creationId xmlns:a16="http://schemas.microsoft.com/office/drawing/2014/main" id="{1D7166A1-C3C1-4FC8-BE48-DE359B61FB0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783194" y="2943021"/>
              <a:ext cx="246527" cy="246527"/>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153" name="Graphic 9">
              <a:extLst>
                <a:ext uri="{FF2B5EF4-FFF2-40B4-BE49-F238E27FC236}">
                  <a16:creationId xmlns:a16="http://schemas.microsoft.com/office/drawing/2014/main" id="{3557B6F1-5BA8-43C0-9951-35E8513BF06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330568" y="2199078"/>
              <a:ext cx="1195288" cy="1195289"/>
            </a:xfrm>
            <a:custGeom>
              <a:avLst/>
              <a:gdLst>
                <a:gd name="connsiteX0" fmla="*/ 6861546 w 6861545"/>
                <a:gd name="connsiteY0" fmla="*/ 6861546 h 6861545"/>
                <a:gd name="connsiteX1" fmla="*/ 3435812 w 6861545"/>
                <a:gd name="connsiteY1" fmla="*/ 6861546 h 6861545"/>
                <a:gd name="connsiteX2" fmla="*/ 0 w 6861545"/>
                <a:gd name="connsiteY2" fmla="*/ 3425734 h 6861545"/>
                <a:gd name="connsiteX3" fmla="*/ 0 w 6861545"/>
                <a:gd name="connsiteY3" fmla="*/ 0 h 6861545"/>
                <a:gd name="connsiteX4" fmla="*/ 3425734 w 6861545"/>
                <a:gd name="connsiteY4" fmla="*/ 0 h 6861545"/>
                <a:gd name="connsiteX5" fmla="*/ 6861546 w 6861545"/>
                <a:gd name="connsiteY5" fmla="*/ 3435812 h 6861545"/>
                <a:gd name="connsiteX6" fmla="*/ 6861546 w 6861545"/>
                <a:gd name="connsiteY6" fmla="*/ 6861546 h 6861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861545" h="6861545">
                  <a:moveTo>
                    <a:pt x="6861546" y="6861546"/>
                  </a:moveTo>
                  <a:lnTo>
                    <a:pt x="3435812" y="6861546"/>
                  </a:lnTo>
                  <a:cubicBezTo>
                    <a:pt x="1538245" y="6861546"/>
                    <a:pt x="0" y="5323301"/>
                    <a:pt x="0" y="3425734"/>
                  </a:cubicBezTo>
                  <a:lnTo>
                    <a:pt x="0" y="0"/>
                  </a:lnTo>
                  <a:lnTo>
                    <a:pt x="3425734" y="0"/>
                  </a:lnTo>
                  <a:cubicBezTo>
                    <a:pt x="5323301" y="0"/>
                    <a:pt x="6861546" y="1538245"/>
                    <a:pt x="6861546" y="3435812"/>
                  </a:cubicBezTo>
                  <a:lnTo>
                    <a:pt x="6861546" y="6861546"/>
                  </a:lnTo>
                  <a:close/>
                </a:path>
              </a:pathLst>
            </a:custGeom>
            <a:solidFill>
              <a:schemeClr val="accent1">
                <a:lumMod val="75000"/>
                <a:alpha val="65000"/>
              </a:schemeClr>
            </a:solidFill>
            <a:ln w="9331"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endParaRPr lang="en-US"/>
            </a:p>
          </p:txBody>
        </p:sp>
        <p:sp>
          <p:nvSpPr>
            <p:cNvPr id="154" name="Freeform: Shape 153">
              <a:extLst>
                <a:ext uri="{FF2B5EF4-FFF2-40B4-BE49-F238E27FC236}">
                  <a16:creationId xmlns:a16="http://schemas.microsoft.com/office/drawing/2014/main" id="{B5FA9AA9-0E23-474D-97B8-2998484A9C1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V="1">
              <a:off x="11151383" y="4336822"/>
              <a:ext cx="1040617" cy="1263878"/>
            </a:xfrm>
            <a:custGeom>
              <a:avLst/>
              <a:gdLst>
                <a:gd name="connsiteX0" fmla="*/ 1087069 w 1119832"/>
                <a:gd name="connsiteY0" fmla="*/ 1138 h 1360088"/>
                <a:gd name="connsiteX1" fmla="*/ 1119832 w 1119832"/>
                <a:gd name="connsiteY1" fmla="*/ 3278 h 1360088"/>
                <a:gd name="connsiteX2" fmla="*/ 1119832 w 1119832"/>
                <a:gd name="connsiteY2" fmla="*/ 1097964 h 1360088"/>
                <a:gd name="connsiteX3" fmla="*/ 1109686 w 1119832"/>
                <a:gd name="connsiteY3" fmla="*/ 1109686 h 1360088"/>
                <a:gd name="connsiteX4" fmla="*/ 25249 w 1119832"/>
                <a:gd name="connsiteY4" fmla="*/ 1334840 h 1360088"/>
                <a:gd name="connsiteX5" fmla="*/ 250404 w 1119832"/>
                <a:gd name="connsiteY5" fmla="*/ 250404 h 1360088"/>
                <a:gd name="connsiteX6" fmla="*/ 1087069 w 1119832"/>
                <a:gd name="connsiteY6" fmla="*/ 1138 h 13600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19832" h="1360088">
                  <a:moveTo>
                    <a:pt x="1087069" y="1138"/>
                  </a:moveTo>
                  <a:lnTo>
                    <a:pt x="1119832" y="3278"/>
                  </a:lnTo>
                  <a:lnTo>
                    <a:pt x="1119832" y="1097964"/>
                  </a:lnTo>
                  <a:lnTo>
                    <a:pt x="1109686" y="1109686"/>
                  </a:lnTo>
                  <a:cubicBezTo>
                    <a:pt x="748058" y="1471314"/>
                    <a:pt x="25249" y="1334840"/>
                    <a:pt x="25249" y="1334840"/>
                  </a:cubicBezTo>
                  <a:cubicBezTo>
                    <a:pt x="25249" y="1334840"/>
                    <a:pt x="-111224" y="612032"/>
                    <a:pt x="250404" y="250404"/>
                  </a:cubicBezTo>
                  <a:cubicBezTo>
                    <a:pt x="476422" y="24386"/>
                    <a:pt x="843525" y="-7060"/>
                    <a:pt x="1087069" y="1138"/>
                  </a:cubicBezTo>
                  <a:close/>
                </a:path>
              </a:pathLst>
            </a:custGeom>
            <a:pattFill prst="pct5">
              <a:fgClr>
                <a:schemeClr val="accent4">
                  <a:lumMod val="60000"/>
                  <a:lumOff val="40000"/>
                </a:schemeClr>
              </a:fgClr>
              <a:bgClr>
                <a:schemeClr val="accent1">
                  <a:lumMod val="75000"/>
                </a:schemeClr>
              </a:bgClr>
            </a:pattFill>
            <a:ln w="9525"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endParaRPr lang="en-US"/>
            </a:p>
          </p:txBody>
        </p:sp>
        <p:sp>
          <p:nvSpPr>
            <p:cNvPr id="155" name="Freeform: Shape 154">
              <a:extLst>
                <a:ext uri="{FF2B5EF4-FFF2-40B4-BE49-F238E27FC236}">
                  <a16:creationId xmlns:a16="http://schemas.microsoft.com/office/drawing/2014/main" id="{B4CDFD59-E3B8-4EC9-AB9D-EE34EB1280A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638492" y="2767655"/>
              <a:ext cx="553508" cy="1567713"/>
            </a:xfrm>
            <a:custGeom>
              <a:avLst/>
              <a:gdLst>
                <a:gd name="connsiteX0" fmla="*/ 612019 w 612019"/>
                <a:gd name="connsiteY0" fmla="*/ 0 h 1733435"/>
                <a:gd name="connsiteX1" fmla="*/ 612019 w 612019"/>
                <a:gd name="connsiteY1" fmla="*/ 1733435 h 1733435"/>
                <a:gd name="connsiteX2" fmla="*/ 180103 w 612019"/>
                <a:gd name="connsiteY2" fmla="*/ 1301519 h 1733435"/>
                <a:gd name="connsiteX3" fmla="*/ 180103 w 612019"/>
                <a:gd name="connsiteY3" fmla="*/ 431916 h 1733435"/>
              </a:gdLst>
              <a:ahLst/>
              <a:cxnLst>
                <a:cxn ang="0">
                  <a:pos x="connsiteX0" y="connsiteY0"/>
                </a:cxn>
                <a:cxn ang="0">
                  <a:pos x="connsiteX1" y="connsiteY1"/>
                </a:cxn>
                <a:cxn ang="0">
                  <a:pos x="connsiteX2" y="connsiteY2"/>
                </a:cxn>
                <a:cxn ang="0">
                  <a:pos x="connsiteX3" y="connsiteY3"/>
                </a:cxn>
              </a:cxnLst>
              <a:rect l="l" t="t" r="r" b="b"/>
              <a:pathLst>
                <a:path w="612019" h="1733435">
                  <a:moveTo>
                    <a:pt x="612019" y="0"/>
                  </a:moveTo>
                  <a:lnTo>
                    <a:pt x="612019" y="1733435"/>
                  </a:lnTo>
                  <a:lnTo>
                    <a:pt x="180103" y="1301519"/>
                  </a:lnTo>
                  <a:cubicBezTo>
                    <a:pt x="-60034" y="1061382"/>
                    <a:pt x="-60034" y="672053"/>
                    <a:pt x="180103" y="431916"/>
                  </a:cubicBezTo>
                  <a:close/>
                </a:path>
              </a:pathLst>
            </a:custGeom>
            <a:solidFill>
              <a:schemeClr val="accent1">
                <a:lumMod val="60000"/>
                <a:lumOff val="40000"/>
                <a:alpha val="60000"/>
              </a:schemeClr>
            </a:solidFill>
            <a:ln w="9331"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endParaRPr lang="en-US"/>
            </a:p>
          </p:txBody>
        </p:sp>
        <p:sp>
          <p:nvSpPr>
            <p:cNvPr id="156" name="Graphic 9">
              <a:extLst>
                <a:ext uri="{FF2B5EF4-FFF2-40B4-BE49-F238E27FC236}">
                  <a16:creationId xmlns:a16="http://schemas.microsoft.com/office/drawing/2014/main" id="{F1A280C6-1700-4098-9578-CD91F8EFBE6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a:off x="10300855" y="0"/>
              <a:ext cx="1891145" cy="1891145"/>
            </a:xfrm>
            <a:custGeom>
              <a:avLst/>
              <a:gdLst>
                <a:gd name="connsiteX0" fmla="*/ 6861546 w 6861545"/>
                <a:gd name="connsiteY0" fmla="*/ 6861546 h 6861545"/>
                <a:gd name="connsiteX1" fmla="*/ 3435812 w 6861545"/>
                <a:gd name="connsiteY1" fmla="*/ 6861546 h 6861545"/>
                <a:gd name="connsiteX2" fmla="*/ 0 w 6861545"/>
                <a:gd name="connsiteY2" fmla="*/ 3425734 h 6861545"/>
                <a:gd name="connsiteX3" fmla="*/ 0 w 6861545"/>
                <a:gd name="connsiteY3" fmla="*/ 0 h 6861545"/>
                <a:gd name="connsiteX4" fmla="*/ 3425734 w 6861545"/>
                <a:gd name="connsiteY4" fmla="*/ 0 h 6861545"/>
                <a:gd name="connsiteX5" fmla="*/ 6861546 w 6861545"/>
                <a:gd name="connsiteY5" fmla="*/ 3435812 h 6861545"/>
                <a:gd name="connsiteX6" fmla="*/ 6861546 w 6861545"/>
                <a:gd name="connsiteY6" fmla="*/ 6861546 h 6861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861545" h="6861545">
                  <a:moveTo>
                    <a:pt x="6861546" y="6861546"/>
                  </a:moveTo>
                  <a:lnTo>
                    <a:pt x="3435812" y="6861546"/>
                  </a:lnTo>
                  <a:cubicBezTo>
                    <a:pt x="1538245" y="6861546"/>
                    <a:pt x="0" y="5323301"/>
                    <a:pt x="0" y="3425734"/>
                  </a:cubicBezTo>
                  <a:lnTo>
                    <a:pt x="0" y="0"/>
                  </a:lnTo>
                  <a:lnTo>
                    <a:pt x="3425734" y="0"/>
                  </a:lnTo>
                  <a:cubicBezTo>
                    <a:pt x="5323301" y="0"/>
                    <a:pt x="6861546" y="1538245"/>
                    <a:pt x="6861546" y="3435812"/>
                  </a:cubicBezTo>
                  <a:lnTo>
                    <a:pt x="6861546" y="6861546"/>
                  </a:lnTo>
                  <a:close/>
                </a:path>
              </a:pathLst>
            </a:custGeom>
            <a:solidFill>
              <a:schemeClr val="accent1">
                <a:alpha val="60000"/>
              </a:schemeClr>
            </a:solidFill>
            <a:ln w="9331"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157" name="Graphic 9">
              <a:extLst>
                <a:ext uri="{FF2B5EF4-FFF2-40B4-BE49-F238E27FC236}">
                  <a16:creationId xmlns:a16="http://schemas.microsoft.com/office/drawing/2014/main" id="{8FAF8CC6-F036-444B-AEB8-DF82B64BA08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a:off x="10424367" y="122795"/>
              <a:ext cx="1644119" cy="1644119"/>
            </a:xfrm>
            <a:custGeom>
              <a:avLst/>
              <a:gdLst>
                <a:gd name="connsiteX0" fmla="*/ 6861546 w 6861545"/>
                <a:gd name="connsiteY0" fmla="*/ 6861546 h 6861545"/>
                <a:gd name="connsiteX1" fmla="*/ 3435812 w 6861545"/>
                <a:gd name="connsiteY1" fmla="*/ 6861546 h 6861545"/>
                <a:gd name="connsiteX2" fmla="*/ 0 w 6861545"/>
                <a:gd name="connsiteY2" fmla="*/ 3425734 h 6861545"/>
                <a:gd name="connsiteX3" fmla="*/ 0 w 6861545"/>
                <a:gd name="connsiteY3" fmla="*/ 0 h 6861545"/>
                <a:gd name="connsiteX4" fmla="*/ 3425734 w 6861545"/>
                <a:gd name="connsiteY4" fmla="*/ 0 h 6861545"/>
                <a:gd name="connsiteX5" fmla="*/ 6861546 w 6861545"/>
                <a:gd name="connsiteY5" fmla="*/ 3435812 h 6861545"/>
                <a:gd name="connsiteX6" fmla="*/ 6861546 w 6861545"/>
                <a:gd name="connsiteY6" fmla="*/ 6861546 h 6861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861545" h="6861545">
                  <a:moveTo>
                    <a:pt x="6861546" y="6861546"/>
                  </a:moveTo>
                  <a:lnTo>
                    <a:pt x="3435812" y="6861546"/>
                  </a:lnTo>
                  <a:cubicBezTo>
                    <a:pt x="1538245" y="6861546"/>
                    <a:pt x="0" y="5323301"/>
                    <a:pt x="0" y="3425734"/>
                  </a:cubicBezTo>
                  <a:lnTo>
                    <a:pt x="0" y="0"/>
                  </a:lnTo>
                  <a:lnTo>
                    <a:pt x="3425734" y="0"/>
                  </a:lnTo>
                  <a:cubicBezTo>
                    <a:pt x="5323301" y="0"/>
                    <a:pt x="6861546" y="1538245"/>
                    <a:pt x="6861546" y="3435812"/>
                  </a:cubicBezTo>
                  <a:lnTo>
                    <a:pt x="6861546" y="6861546"/>
                  </a:lnTo>
                  <a:close/>
                </a:path>
              </a:pathLst>
            </a:custGeom>
            <a:pattFill prst="pct5">
              <a:fgClr>
                <a:schemeClr val="accent4">
                  <a:lumMod val="60000"/>
                  <a:lumOff val="40000"/>
                </a:schemeClr>
              </a:fgClr>
              <a:bgClr>
                <a:schemeClr val="accent1">
                  <a:lumMod val="75000"/>
                </a:schemeClr>
              </a:bgClr>
            </a:pattFill>
            <a:ln w="9525"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grpSp>
      <p:sp>
        <p:nvSpPr>
          <p:cNvPr id="159" name="Texture">
            <a:extLst>
              <a:ext uri="{FF2B5EF4-FFF2-40B4-BE49-F238E27FC236}">
                <a16:creationId xmlns:a16="http://schemas.microsoft.com/office/drawing/2014/main" id="{8592B821-10D5-48C0-8022-A904844B7FF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blipFill dpi="0" rotWithShape="1">
            <a:blip r:embed="rId5">
              <a:alphaModFix amt="6000"/>
            </a:blip>
            <a:srcRect/>
            <a:tile tx="0" ty="0" sx="100000" sy="100000" flip="none" algn="tl"/>
          </a:blipFill>
          <a:ln w="9525" cap="flat">
            <a:noFill/>
            <a:prstDash val="solid"/>
            <a:miter/>
          </a:ln>
        </p:spPr>
        <p:txBody>
          <a:bodyPr rtlCol="0" anchor="ctr"/>
          <a:lstStyle/>
          <a:p>
            <a:endParaRPr lang="en-US"/>
          </a:p>
        </p:txBody>
      </p:sp>
      <p:sp>
        <p:nvSpPr>
          <p:cNvPr id="124" name="Google Shape;124;p21"/>
          <p:cNvSpPr txBox="1">
            <a:spLocks noGrp="1"/>
          </p:cNvSpPr>
          <p:nvPr>
            <p:ph type="title"/>
          </p:nvPr>
        </p:nvSpPr>
        <p:spPr>
          <a:xfrm>
            <a:off x="457200" y="668049"/>
            <a:ext cx="9484191" cy="1325563"/>
          </a:xfrm>
          <a:prstGeom prst="rect">
            <a:avLst/>
          </a:prstGeom>
        </p:spPr>
        <p:txBody>
          <a:bodyPr spcFirstLastPara="1" vert="horz" lIns="91440" tIns="45720" rIns="91440" bIns="45720" rtlCol="0" anchor="b" anchorCtr="0">
            <a:normAutofit/>
          </a:bodyPr>
          <a:lstStyle/>
          <a:p>
            <a:pPr marL="0" lvl="0" indent="0">
              <a:spcBef>
                <a:spcPct val="0"/>
              </a:spcBef>
              <a:spcAft>
                <a:spcPts val="0"/>
              </a:spcAft>
            </a:pPr>
            <a:r>
              <a:rPr lang="en-US" kern="1200">
                <a:solidFill>
                  <a:schemeClr val="tx1"/>
                </a:solidFill>
                <a:latin typeface="+mj-lt"/>
                <a:ea typeface="+mj-ea"/>
                <a:cs typeface="+mj-cs"/>
              </a:rPr>
              <a:t>FRESHMAN/SOPHOMORE YEAR</a:t>
            </a:r>
          </a:p>
        </p:txBody>
      </p:sp>
      <p:graphicFrame>
        <p:nvGraphicFramePr>
          <p:cNvPr id="127" name="Google Shape;125;p21">
            <a:extLst>
              <a:ext uri="{FF2B5EF4-FFF2-40B4-BE49-F238E27FC236}">
                <a16:creationId xmlns:a16="http://schemas.microsoft.com/office/drawing/2014/main" id="{B4DA930A-8FC4-98ED-BA4D-4EF9DFF3E915}"/>
              </a:ext>
            </a:extLst>
          </p:cNvPr>
          <p:cNvGraphicFramePr/>
          <p:nvPr>
            <p:extLst>
              <p:ext uri="{D42A27DB-BD31-4B8C-83A1-F6EECF244321}">
                <p14:modId xmlns:p14="http://schemas.microsoft.com/office/powerpoint/2010/main" val="227643855"/>
              </p:ext>
            </p:extLst>
          </p:nvPr>
        </p:nvGraphicFramePr>
        <p:xfrm>
          <a:off x="457200" y="2097088"/>
          <a:ext cx="9484254" cy="4079875"/>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pic>
        <p:nvPicPr>
          <p:cNvPr id="2" name="Slide 5">
            <a:hlinkClick r:id="" action="ppaction://media"/>
            <a:extLst>
              <a:ext uri="{FF2B5EF4-FFF2-40B4-BE49-F238E27FC236}">
                <a16:creationId xmlns:a16="http://schemas.microsoft.com/office/drawing/2014/main" id="{678B9248-197D-50BF-27E5-8B27CDBCBC4B}"/>
              </a:ext>
            </a:extLst>
          </p:cNvPr>
          <p:cNvPicPr>
            <a:picLocks noChangeAspect="1"/>
          </p:cNvPicPr>
          <p:nvPr>
            <a:audioFile r:link="rId2"/>
            <p:extLst>
              <p:ext uri="{DAA4B4D4-6D71-4841-9C94-3DE7FCFB9230}">
                <p14:media xmlns:p14="http://schemas.microsoft.com/office/powerpoint/2010/main" r:embed="rId1"/>
              </p:ext>
            </p:extLst>
          </p:nvPr>
        </p:nvPicPr>
        <p:blipFill>
          <a:blip r:embed="rId11"/>
          <a:stretch>
            <a:fillRect/>
          </a:stretch>
        </p:blipFill>
        <p:spPr>
          <a:xfrm>
            <a:off x="733854" y="6170827"/>
            <a:ext cx="406400" cy="4064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advTm="58973"/>
    </mc:Choice>
    <mc:Fallback xmlns="">
      <p:transition spd="slow" advTm="5897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58973"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Shape 137"/>
        <p:cNvGrpSpPr/>
        <p:nvPr/>
      </p:nvGrpSpPr>
      <p:grpSpPr>
        <a:xfrm>
          <a:off x="0" y="0"/>
          <a:ext cx="0" cy="0"/>
          <a:chOff x="0" y="0"/>
          <a:chExt cx="0" cy="0"/>
        </a:xfrm>
      </p:grpSpPr>
      <p:sp useBgFill="1">
        <p:nvSpPr>
          <p:cNvPr id="152" name="Rectangle 151">
            <a:extLst>
              <a:ext uri="{FF2B5EF4-FFF2-40B4-BE49-F238E27FC236}">
                <a16:creationId xmlns:a16="http://schemas.microsoft.com/office/drawing/2014/main" id="{0F358BAA-9C8A-4E17-BAD8-32FD6FFEA73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w="9525" cap="flat">
            <a:noFill/>
            <a:prstDash val="solid"/>
            <a:miter/>
          </a:ln>
        </p:spPr>
        <p:txBody>
          <a:bodyPr rtlCol="0" anchor="ctr"/>
          <a:lstStyle/>
          <a:p>
            <a:endParaRPr lang="en-US">
              <a:solidFill>
                <a:schemeClr val="tx1"/>
              </a:solidFill>
            </a:endParaRPr>
          </a:p>
        </p:txBody>
      </p:sp>
      <p:sp>
        <p:nvSpPr>
          <p:cNvPr id="154" name="Color Fill">
            <a:extLst>
              <a:ext uri="{FF2B5EF4-FFF2-40B4-BE49-F238E27FC236}">
                <a16:creationId xmlns:a16="http://schemas.microsoft.com/office/drawing/2014/main" id="{4D6F41A4-BEE3-4935-9371-4ADEA67A22F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bg2">
              <a:lumMod val="75000"/>
              <a:lumOff val="25000"/>
              <a:alpha val="40000"/>
            </a:schemeClr>
          </a:solidFill>
          <a:ln w="9525" cap="flat">
            <a:noFill/>
            <a:prstDash val="solid"/>
            <a:miter/>
          </a:ln>
        </p:spPr>
        <p:txBody>
          <a:bodyPr rtlCol="0" anchor="ctr"/>
          <a:lstStyle/>
          <a:p>
            <a:endParaRPr lang="en-US">
              <a:solidFill>
                <a:schemeClr val="bg2">
                  <a:lumMod val="75000"/>
                  <a:lumOff val="25000"/>
                </a:schemeClr>
              </a:solidFill>
            </a:endParaRPr>
          </a:p>
        </p:txBody>
      </p:sp>
      <p:grpSp>
        <p:nvGrpSpPr>
          <p:cNvPr id="156" name="Group 155">
            <a:extLst>
              <a:ext uri="{FF2B5EF4-FFF2-40B4-BE49-F238E27FC236}">
                <a16:creationId xmlns:a16="http://schemas.microsoft.com/office/drawing/2014/main" id="{7726F010-956A-40BC-8A1F-8002DC729B4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8351566" y="0"/>
            <a:ext cx="3840434" cy="6858000"/>
            <a:chOff x="8351565" y="0"/>
            <a:chExt cx="3840434" cy="6858000"/>
          </a:xfrm>
        </p:grpSpPr>
        <p:sp>
          <p:nvSpPr>
            <p:cNvPr id="157" name="Oval 156">
              <a:extLst>
                <a:ext uri="{FF2B5EF4-FFF2-40B4-BE49-F238E27FC236}">
                  <a16:creationId xmlns:a16="http://schemas.microsoft.com/office/drawing/2014/main" id="{D386E468-0048-46C4-ADDD-FBE7A6AE9F3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260165" y="519204"/>
              <a:ext cx="474635" cy="474635"/>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158" name="Freeform: Shape 157">
              <a:extLst>
                <a:ext uri="{FF2B5EF4-FFF2-40B4-BE49-F238E27FC236}">
                  <a16:creationId xmlns:a16="http://schemas.microsoft.com/office/drawing/2014/main" id="{C5B35ED4-0C31-4C8C-A45E-6A3EDEAB286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385871" y="0"/>
              <a:ext cx="2955657" cy="679194"/>
            </a:xfrm>
            <a:custGeom>
              <a:avLst/>
              <a:gdLst>
                <a:gd name="connsiteX0" fmla="*/ 0 w 2955657"/>
                <a:gd name="connsiteY0" fmla="*/ 0 h 679194"/>
                <a:gd name="connsiteX1" fmla="*/ 2955657 w 2955657"/>
                <a:gd name="connsiteY1" fmla="*/ 0 h 679194"/>
                <a:gd name="connsiteX2" fmla="*/ 2892839 w 2955657"/>
                <a:gd name="connsiteY2" fmla="*/ 84007 h 679194"/>
                <a:gd name="connsiteX3" fmla="*/ 1630760 w 2955657"/>
                <a:gd name="connsiteY3" fmla="*/ 679194 h 679194"/>
                <a:gd name="connsiteX4" fmla="*/ 0 w 2955657"/>
                <a:gd name="connsiteY4" fmla="*/ 679194 h 67919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55657" h="679194">
                  <a:moveTo>
                    <a:pt x="0" y="0"/>
                  </a:moveTo>
                  <a:lnTo>
                    <a:pt x="2955657" y="0"/>
                  </a:lnTo>
                  <a:lnTo>
                    <a:pt x="2892839" y="84007"/>
                  </a:lnTo>
                  <a:cubicBezTo>
                    <a:pt x="2592855" y="447504"/>
                    <a:pt x="2138868" y="679194"/>
                    <a:pt x="1630760" y="679194"/>
                  </a:cubicBezTo>
                  <a:lnTo>
                    <a:pt x="0" y="679194"/>
                  </a:lnTo>
                  <a:close/>
                </a:path>
              </a:pathLst>
            </a:custGeom>
            <a:solidFill>
              <a:schemeClr val="accent1">
                <a:lumMod val="60000"/>
                <a:lumOff val="40000"/>
                <a:alpha val="60000"/>
              </a:schemeClr>
            </a:solidFill>
            <a:ln w="9331" cap="flat">
              <a:noFill/>
              <a:prstDash val="solid"/>
              <a:miter/>
            </a:ln>
          </p:spPr>
          <p:txBody>
            <a:bodyPr rtlCol="0" anchor="ctr"/>
            <a:lstStyle/>
            <a:p>
              <a:pPr lvl="0"/>
              <a:endParaRPr lang="en-US"/>
            </a:p>
          </p:txBody>
        </p:sp>
        <p:sp>
          <p:nvSpPr>
            <p:cNvPr id="159" name="Freeform: Shape 158">
              <a:extLst>
                <a:ext uri="{FF2B5EF4-FFF2-40B4-BE49-F238E27FC236}">
                  <a16:creationId xmlns:a16="http://schemas.microsoft.com/office/drawing/2014/main" id="{B40A1EF3-FA93-48F4-9F82-BC0C7963575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351565" y="4121414"/>
              <a:ext cx="3266317" cy="2736586"/>
            </a:xfrm>
            <a:custGeom>
              <a:avLst/>
              <a:gdLst>
                <a:gd name="connsiteX0" fmla="*/ 1635557 w 3266317"/>
                <a:gd name="connsiteY0" fmla="*/ 0 h 2736586"/>
                <a:gd name="connsiteX1" fmla="*/ 3266317 w 3266317"/>
                <a:gd name="connsiteY1" fmla="*/ 0 h 2736586"/>
                <a:gd name="connsiteX2" fmla="*/ 3266317 w 3266317"/>
                <a:gd name="connsiteY2" fmla="*/ 1630760 h 2736586"/>
                <a:gd name="connsiteX3" fmla="*/ 2892838 w 3266317"/>
                <a:gd name="connsiteY3" fmla="*/ 2671131 h 2736586"/>
                <a:gd name="connsiteX4" fmla="*/ 2833348 w 3266317"/>
                <a:gd name="connsiteY4" fmla="*/ 2736586 h 2736586"/>
                <a:gd name="connsiteX5" fmla="*/ 0 w 3266317"/>
                <a:gd name="connsiteY5" fmla="*/ 2736586 h 2736586"/>
                <a:gd name="connsiteX6" fmla="*/ 0 w 3266317"/>
                <a:gd name="connsiteY6" fmla="*/ 1635558 h 2736586"/>
                <a:gd name="connsiteX7" fmla="*/ 1635557 w 3266317"/>
                <a:gd name="connsiteY7" fmla="*/ 0 h 27365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266317" h="2736586">
                  <a:moveTo>
                    <a:pt x="1635557" y="0"/>
                  </a:moveTo>
                  <a:lnTo>
                    <a:pt x="3266317" y="0"/>
                  </a:lnTo>
                  <a:lnTo>
                    <a:pt x="3266317" y="1630760"/>
                  </a:lnTo>
                  <a:cubicBezTo>
                    <a:pt x="3266317" y="2025955"/>
                    <a:pt x="3126159" y="2388411"/>
                    <a:pt x="2892838" y="2671131"/>
                  </a:cubicBezTo>
                  <a:lnTo>
                    <a:pt x="2833348" y="2736586"/>
                  </a:lnTo>
                  <a:lnTo>
                    <a:pt x="0" y="2736586"/>
                  </a:lnTo>
                  <a:lnTo>
                    <a:pt x="0" y="1635558"/>
                  </a:lnTo>
                  <a:cubicBezTo>
                    <a:pt x="0" y="732255"/>
                    <a:pt x="732254" y="0"/>
                    <a:pt x="1635557" y="0"/>
                  </a:cubicBezTo>
                  <a:close/>
                </a:path>
              </a:pathLst>
            </a:custGeom>
            <a:solidFill>
              <a:schemeClr val="accent1">
                <a:lumMod val="60000"/>
                <a:lumOff val="40000"/>
                <a:alpha val="60000"/>
              </a:schemeClr>
            </a:solidFill>
            <a:ln w="9331" cap="flat">
              <a:noFill/>
              <a:prstDash val="solid"/>
              <a:miter/>
            </a:ln>
          </p:spPr>
          <p:txBody>
            <a:bodyPr rtlCol="0" anchor="ctr"/>
            <a:lstStyle/>
            <a:p>
              <a:pPr lvl="0"/>
              <a:endParaRPr lang="en-US"/>
            </a:p>
          </p:txBody>
        </p:sp>
        <p:sp>
          <p:nvSpPr>
            <p:cNvPr id="160" name="Freeform: Shape 159">
              <a:extLst>
                <a:ext uri="{FF2B5EF4-FFF2-40B4-BE49-F238E27FC236}">
                  <a16:creationId xmlns:a16="http://schemas.microsoft.com/office/drawing/2014/main" id="{A985F09D-6969-44D0-B04F-4EDE0FEDAF6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755674" y="3386384"/>
              <a:ext cx="436325" cy="1309674"/>
            </a:xfrm>
            <a:custGeom>
              <a:avLst/>
              <a:gdLst>
                <a:gd name="connsiteX0" fmla="*/ 470325 w 477612"/>
                <a:gd name="connsiteY0" fmla="*/ 0 h 1433600"/>
                <a:gd name="connsiteX1" fmla="*/ 475607 w 477612"/>
                <a:gd name="connsiteY1" fmla="*/ 3701 h 1433600"/>
                <a:gd name="connsiteX2" fmla="*/ 477612 w 477612"/>
                <a:gd name="connsiteY2" fmla="*/ 5160 h 1433600"/>
                <a:gd name="connsiteX3" fmla="*/ 477612 w 477612"/>
                <a:gd name="connsiteY3" fmla="*/ 1428441 h 1433600"/>
                <a:gd name="connsiteX4" fmla="*/ 475607 w 477612"/>
                <a:gd name="connsiteY4" fmla="*/ 1429900 h 1433600"/>
                <a:gd name="connsiteX5" fmla="*/ 470325 w 477612"/>
                <a:gd name="connsiteY5" fmla="*/ 1433600 h 1433600"/>
                <a:gd name="connsiteX6" fmla="*/ 0 w 477612"/>
                <a:gd name="connsiteY6" fmla="*/ 716800 h 1433600"/>
                <a:gd name="connsiteX7" fmla="*/ 470325 w 477612"/>
                <a:gd name="connsiteY7" fmla="*/ 0 h 1433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77612" h="1433600">
                  <a:moveTo>
                    <a:pt x="470325" y="0"/>
                  </a:moveTo>
                  <a:cubicBezTo>
                    <a:pt x="470325" y="0"/>
                    <a:pt x="472162" y="1254"/>
                    <a:pt x="475607" y="3701"/>
                  </a:cubicBezTo>
                  <a:lnTo>
                    <a:pt x="477612" y="5160"/>
                  </a:lnTo>
                  <a:lnTo>
                    <a:pt x="477612" y="1428441"/>
                  </a:lnTo>
                  <a:lnTo>
                    <a:pt x="475607" y="1429900"/>
                  </a:lnTo>
                  <a:cubicBezTo>
                    <a:pt x="472162" y="1432347"/>
                    <a:pt x="470325" y="1433600"/>
                    <a:pt x="470325" y="1433600"/>
                  </a:cubicBezTo>
                  <a:cubicBezTo>
                    <a:pt x="470325" y="1433600"/>
                    <a:pt x="0" y="1112672"/>
                    <a:pt x="0" y="716800"/>
                  </a:cubicBezTo>
                  <a:cubicBezTo>
                    <a:pt x="0" y="320929"/>
                    <a:pt x="470325" y="0"/>
                    <a:pt x="470325" y="0"/>
                  </a:cubicBezTo>
                  <a:close/>
                </a:path>
              </a:pathLst>
            </a:custGeom>
            <a:pattFill prst="pct5">
              <a:fgClr>
                <a:schemeClr val="accent4">
                  <a:lumMod val="20000"/>
                  <a:lumOff val="80000"/>
                </a:schemeClr>
              </a:fgClr>
              <a:bgClr>
                <a:schemeClr val="accent4">
                  <a:lumMod val="60000"/>
                  <a:lumOff val="40000"/>
                </a:schemeClr>
              </a:bgClr>
            </a:pattFill>
            <a:ln w="9525" cap="flat">
              <a:noFill/>
              <a:prstDash val="solid"/>
              <a:miter/>
            </a:ln>
          </p:spPr>
          <p:txBody>
            <a:bodyPr rtlCol="0" anchor="ctr"/>
            <a:lstStyle/>
            <a:p>
              <a:pPr lvl="0"/>
              <a:endParaRPr lang="en-US"/>
            </a:p>
          </p:txBody>
        </p:sp>
        <p:sp>
          <p:nvSpPr>
            <p:cNvPr id="161" name="Graphic 9">
              <a:extLst>
                <a:ext uri="{FF2B5EF4-FFF2-40B4-BE49-F238E27FC236}">
                  <a16:creationId xmlns:a16="http://schemas.microsoft.com/office/drawing/2014/main" id="{003913A0-A3C0-4ED8-8920-318068FBC46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385870" y="791588"/>
              <a:ext cx="3232012" cy="3232012"/>
            </a:xfrm>
            <a:custGeom>
              <a:avLst/>
              <a:gdLst>
                <a:gd name="connsiteX0" fmla="*/ 6861546 w 6861545"/>
                <a:gd name="connsiteY0" fmla="*/ 6861546 h 6861545"/>
                <a:gd name="connsiteX1" fmla="*/ 3435812 w 6861545"/>
                <a:gd name="connsiteY1" fmla="*/ 6861546 h 6861545"/>
                <a:gd name="connsiteX2" fmla="*/ 0 w 6861545"/>
                <a:gd name="connsiteY2" fmla="*/ 3425734 h 6861545"/>
                <a:gd name="connsiteX3" fmla="*/ 0 w 6861545"/>
                <a:gd name="connsiteY3" fmla="*/ 0 h 6861545"/>
                <a:gd name="connsiteX4" fmla="*/ 3425734 w 6861545"/>
                <a:gd name="connsiteY4" fmla="*/ 0 h 6861545"/>
                <a:gd name="connsiteX5" fmla="*/ 6861546 w 6861545"/>
                <a:gd name="connsiteY5" fmla="*/ 3435812 h 6861545"/>
                <a:gd name="connsiteX6" fmla="*/ 6861546 w 6861545"/>
                <a:gd name="connsiteY6" fmla="*/ 6861546 h 6861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861545" h="6861545">
                  <a:moveTo>
                    <a:pt x="6861546" y="6861546"/>
                  </a:moveTo>
                  <a:lnTo>
                    <a:pt x="3435812" y="6861546"/>
                  </a:lnTo>
                  <a:cubicBezTo>
                    <a:pt x="1538245" y="6861546"/>
                    <a:pt x="0" y="5323301"/>
                    <a:pt x="0" y="3425734"/>
                  </a:cubicBezTo>
                  <a:lnTo>
                    <a:pt x="0" y="0"/>
                  </a:lnTo>
                  <a:lnTo>
                    <a:pt x="3425734" y="0"/>
                  </a:lnTo>
                  <a:cubicBezTo>
                    <a:pt x="5323301" y="0"/>
                    <a:pt x="6861546" y="1538245"/>
                    <a:pt x="6861546" y="3435812"/>
                  </a:cubicBezTo>
                  <a:lnTo>
                    <a:pt x="6861546" y="6861546"/>
                  </a:lnTo>
                  <a:close/>
                </a:path>
              </a:pathLst>
            </a:custGeom>
            <a:pattFill prst="pct5">
              <a:fgClr>
                <a:schemeClr val="accent4">
                  <a:lumMod val="60000"/>
                  <a:lumOff val="40000"/>
                </a:schemeClr>
              </a:fgClr>
              <a:bgClr>
                <a:schemeClr val="accent1">
                  <a:lumMod val="75000"/>
                </a:schemeClr>
              </a:bgClr>
            </a:pattFill>
            <a:ln w="9525" cap="flat">
              <a:noFill/>
              <a:prstDash val="solid"/>
              <a:miter/>
            </a:ln>
          </p:spPr>
          <p:txBody>
            <a:bodyPr rtlCol="0" anchor="ctr"/>
            <a:lstStyle/>
            <a:p>
              <a:pPr lvl="0"/>
              <a:endParaRPr lang="en-US"/>
            </a:p>
          </p:txBody>
        </p:sp>
      </p:grpSp>
      <p:sp>
        <p:nvSpPr>
          <p:cNvPr id="163" name="Texture">
            <a:extLst>
              <a:ext uri="{FF2B5EF4-FFF2-40B4-BE49-F238E27FC236}">
                <a16:creationId xmlns:a16="http://schemas.microsoft.com/office/drawing/2014/main" id="{7FE1D329-7CB2-4DF5-B0C0-36DD19EBC66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blipFill dpi="0" rotWithShape="1">
            <a:blip r:embed="rId3">
              <a:alphaModFix amt="6000"/>
            </a:blip>
            <a:srcRect/>
            <a:tile tx="0" ty="0" sx="100000" sy="100000" flip="none" algn="tl"/>
          </a:blipFill>
          <a:ln w="9525" cap="flat">
            <a:noFill/>
            <a:prstDash val="solid"/>
            <a:miter/>
          </a:ln>
        </p:spPr>
        <p:txBody>
          <a:bodyPr rtlCol="0" anchor="ctr"/>
          <a:lstStyle/>
          <a:p>
            <a:endParaRPr lang="en-US"/>
          </a:p>
        </p:txBody>
      </p:sp>
      <p:sp useBgFill="1">
        <p:nvSpPr>
          <p:cNvPr id="165" name="Background Fill">
            <a:extLst>
              <a:ext uri="{FF2B5EF4-FFF2-40B4-BE49-F238E27FC236}">
                <a16:creationId xmlns:a16="http://schemas.microsoft.com/office/drawing/2014/main" id="{06087813-B81F-42C4-A0EA-F9078FB614C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9525" cap="flat">
            <a:noFill/>
            <a:prstDash val="solid"/>
            <a:miter/>
          </a:ln>
        </p:spPr>
        <p:txBody>
          <a:bodyPr rtlCol="0" anchor="ctr"/>
          <a:lstStyle/>
          <a:p>
            <a:endParaRPr lang="en-US">
              <a:solidFill>
                <a:schemeClr val="tx1"/>
              </a:solidFill>
            </a:endParaRPr>
          </a:p>
        </p:txBody>
      </p:sp>
      <p:sp>
        <p:nvSpPr>
          <p:cNvPr id="167" name="Color Fill">
            <a:extLst>
              <a:ext uri="{FF2B5EF4-FFF2-40B4-BE49-F238E27FC236}">
                <a16:creationId xmlns:a16="http://schemas.microsoft.com/office/drawing/2014/main" id="{C4B295A1-75D3-4C3B-82E7-C5CFD80A7EA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bg2">
              <a:lumMod val="75000"/>
              <a:lumOff val="25000"/>
              <a:alpha val="40000"/>
            </a:schemeClr>
          </a:solidFill>
          <a:ln w="9525" cap="flat">
            <a:noFill/>
            <a:prstDash val="solid"/>
            <a:miter/>
          </a:ln>
        </p:spPr>
        <p:txBody>
          <a:bodyPr rtlCol="0" anchor="ctr"/>
          <a:lstStyle/>
          <a:p>
            <a:endParaRPr lang="en-US">
              <a:solidFill>
                <a:schemeClr val="bg2">
                  <a:lumMod val="75000"/>
                  <a:lumOff val="25000"/>
                </a:schemeClr>
              </a:solidFill>
            </a:endParaRPr>
          </a:p>
        </p:txBody>
      </p:sp>
      <p:grpSp>
        <p:nvGrpSpPr>
          <p:cNvPr id="169" name="Group 168">
            <a:extLst>
              <a:ext uri="{FF2B5EF4-FFF2-40B4-BE49-F238E27FC236}">
                <a16:creationId xmlns:a16="http://schemas.microsoft.com/office/drawing/2014/main" id="{ED38D1D7-BA30-4FF3-A0CC-9E90BB96627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744625" y="0"/>
            <a:ext cx="5444327" cy="6734640"/>
            <a:chOff x="6744625" y="0"/>
            <a:chExt cx="5444327" cy="6734640"/>
          </a:xfrm>
        </p:grpSpPr>
        <p:sp>
          <p:nvSpPr>
            <p:cNvPr id="170" name="Graphic 9">
              <a:extLst>
                <a:ext uri="{FF2B5EF4-FFF2-40B4-BE49-F238E27FC236}">
                  <a16:creationId xmlns:a16="http://schemas.microsoft.com/office/drawing/2014/main" id="{A217CF63-2FBD-4FA2-838C-6287D9F5456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744625" y="967196"/>
              <a:ext cx="2116766" cy="2116765"/>
            </a:xfrm>
            <a:custGeom>
              <a:avLst/>
              <a:gdLst>
                <a:gd name="connsiteX0" fmla="*/ 6861546 w 6861545"/>
                <a:gd name="connsiteY0" fmla="*/ 6861546 h 6861545"/>
                <a:gd name="connsiteX1" fmla="*/ 3435812 w 6861545"/>
                <a:gd name="connsiteY1" fmla="*/ 6861546 h 6861545"/>
                <a:gd name="connsiteX2" fmla="*/ 0 w 6861545"/>
                <a:gd name="connsiteY2" fmla="*/ 3425734 h 6861545"/>
                <a:gd name="connsiteX3" fmla="*/ 0 w 6861545"/>
                <a:gd name="connsiteY3" fmla="*/ 0 h 6861545"/>
                <a:gd name="connsiteX4" fmla="*/ 3425734 w 6861545"/>
                <a:gd name="connsiteY4" fmla="*/ 0 h 6861545"/>
                <a:gd name="connsiteX5" fmla="*/ 6861546 w 6861545"/>
                <a:gd name="connsiteY5" fmla="*/ 3435812 h 6861545"/>
                <a:gd name="connsiteX6" fmla="*/ 6861546 w 6861545"/>
                <a:gd name="connsiteY6" fmla="*/ 6861546 h 6861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861545" h="6861545">
                  <a:moveTo>
                    <a:pt x="6861546" y="6861546"/>
                  </a:moveTo>
                  <a:lnTo>
                    <a:pt x="3435812" y="6861546"/>
                  </a:lnTo>
                  <a:cubicBezTo>
                    <a:pt x="1538245" y="6861546"/>
                    <a:pt x="0" y="5323301"/>
                    <a:pt x="0" y="3425734"/>
                  </a:cubicBezTo>
                  <a:lnTo>
                    <a:pt x="0" y="0"/>
                  </a:lnTo>
                  <a:lnTo>
                    <a:pt x="3425734" y="0"/>
                  </a:lnTo>
                  <a:cubicBezTo>
                    <a:pt x="5323301" y="0"/>
                    <a:pt x="6861546" y="1538245"/>
                    <a:pt x="6861546" y="3435812"/>
                  </a:cubicBezTo>
                  <a:lnTo>
                    <a:pt x="6861546" y="6861546"/>
                  </a:lnTo>
                  <a:close/>
                </a:path>
              </a:pathLst>
            </a:custGeom>
            <a:pattFill prst="pct5">
              <a:fgClr>
                <a:schemeClr val="accent4">
                  <a:lumMod val="60000"/>
                  <a:lumOff val="40000"/>
                </a:schemeClr>
              </a:fgClr>
              <a:bgClr>
                <a:schemeClr val="accent1">
                  <a:lumMod val="75000"/>
                </a:schemeClr>
              </a:bgClr>
            </a:pattFill>
            <a:ln w="9525" cap="flat">
              <a:noFill/>
              <a:prstDash val="solid"/>
              <a:miter/>
            </a:ln>
          </p:spPr>
          <p:txBody>
            <a:bodyPr rtlCol="0" anchor="ctr"/>
            <a:lstStyle/>
            <a:p>
              <a:endParaRPr lang="en-US"/>
            </a:p>
          </p:txBody>
        </p:sp>
        <p:sp>
          <p:nvSpPr>
            <p:cNvPr id="171" name="Graphic 18">
              <a:extLst>
                <a:ext uri="{FF2B5EF4-FFF2-40B4-BE49-F238E27FC236}">
                  <a16:creationId xmlns:a16="http://schemas.microsoft.com/office/drawing/2014/main" id="{C8F9462C-D125-4450-B35D-6E680DD3055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8900000">
              <a:off x="9618226" y="3599573"/>
              <a:ext cx="2057060" cy="3135067"/>
            </a:xfrm>
            <a:custGeom>
              <a:avLst/>
              <a:gdLst>
                <a:gd name="connsiteX0" fmla="*/ 3413379 w 3413378"/>
                <a:gd name="connsiteY0" fmla="*/ 3266028 h 6532054"/>
                <a:gd name="connsiteX1" fmla="*/ 1706689 w 3413378"/>
                <a:gd name="connsiteY1" fmla="*/ 6532055 h 6532054"/>
                <a:gd name="connsiteX2" fmla="*/ 0 w 3413378"/>
                <a:gd name="connsiteY2" fmla="*/ 3266028 h 6532054"/>
                <a:gd name="connsiteX3" fmla="*/ 1706689 w 3413378"/>
                <a:gd name="connsiteY3" fmla="*/ 0 h 6532054"/>
                <a:gd name="connsiteX4" fmla="*/ 3413379 w 3413378"/>
                <a:gd name="connsiteY4" fmla="*/ 3266028 h 653205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13378" h="6532054">
                  <a:moveTo>
                    <a:pt x="3413379" y="3266028"/>
                  </a:moveTo>
                  <a:cubicBezTo>
                    <a:pt x="3413379" y="5069777"/>
                    <a:pt x="1706689" y="6532055"/>
                    <a:pt x="1706689" y="6532055"/>
                  </a:cubicBezTo>
                  <a:cubicBezTo>
                    <a:pt x="1706689" y="6532055"/>
                    <a:pt x="0" y="5069777"/>
                    <a:pt x="0" y="3266028"/>
                  </a:cubicBezTo>
                  <a:cubicBezTo>
                    <a:pt x="0" y="1462278"/>
                    <a:pt x="1706689" y="0"/>
                    <a:pt x="1706689" y="0"/>
                  </a:cubicBezTo>
                  <a:cubicBezTo>
                    <a:pt x="1706689" y="0"/>
                    <a:pt x="3413379" y="1462278"/>
                    <a:pt x="3413379" y="3266028"/>
                  </a:cubicBezTo>
                  <a:close/>
                </a:path>
              </a:pathLst>
            </a:custGeom>
            <a:solidFill>
              <a:schemeClr val="accent1">
                <a:lumMod val="75000"/>
                <a:alpha val="65000"/>
              </a:schemeClr>
            </a:solidFill>
            <a:ln w="9331" cap="flat">
              <a:noFill/>
              <a:prstDash val="solid"/>
              <a:miter/>
            </a:ln>
          </p:spPr>
          <p:txBody>
            <a:bodyPr rtlCol="0" anchor="ctr"/>
            <a:lstStyle/>
            <a:p>
              <a:endParaRPr lang="en-US"/>
            </a:p>
          </p:txBody>
        </p:sp>
        <p:sp>
          <p:nvSpPr>
            <p:cNvPr id="172" name="Oval 171">
              <a:extLst>
                <a:ext uri="{FF2B5EF4-FFF2-40B4-BE49-F238E27FC236}">
                  <a16:creationId xmlns:a16="http://schemas.microsoft.com/office/drawing/2014/main" id="{6FA1A088-C133-4278-93CD-B7F518F32A6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636262" y="685620"/>
              <a:ext cx="265579" cy="265579"/>
            </a:xfrm>
            <a:prstGeom prst="ellipse">
              <a:avLst/>
            </a:prstGeom>
            <a:pattFill prst="pct5">
              <a:fgClr>
                <a:schemeClr val="accent4">
                  <a:lumMod val="20000"/>
                  <a:lumOff val="80000"/>
                </a:schemeClr>
              </a:fgClr>
              <a:bgClr>
                <a:schemeClr val="accent4">
                  <a:lumMod val="60000"/>
                  <a:lumOff val="40000"/>
                </a:schemeClr>
              </a:bgClr>
            </a:pattFill>
            <a:ln w="9525" cap="flat">
              <a:noFill/>
              <a:prstDash val="solid"/>
              <a:miter/>
            </a:ln>
          </p:spPr>
          <p:txBody>
            <a:bodyPr rtlCol="0" anchor="ctr"/>
            <a:lstStyle/>
            <a:p>
              <a:endParaRPr lang="en-US">
                <a:solidFill>
                  <a:schemeClr val="tx1"/>
                </a:solidFill>
              </a:endParaRPr>
            </a:p>
          </p:txBody>
        </p:sp>
        <p:sp>
          <p:nvSpPr>
            <p:cNvPr id="173" name="Freeform: Shape 172">
              <a:extLst>
                <a:ext uri="{FF2B5EF4-FFF2-40B4-BE49-F238E27FC236}">
                  <a16:creationId xmlns:a16="http://schemas.microsoft.com/office/drawing/2014/main" id="{5731790C-9903-4B27-9B13-F9FFD286DA0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052849" y="0"/>
              <a:ext cx="1303285" cy="962498"/>
            </a:xfrm>
            <a:custGeom>
              <a:avLst/>
              <a:gdLst>
                <a:gd name="connsiteX0" fmla="*/ 0 w 1303285"/>
                <a:gd name="connsiteY0" fmla="*/ 0 h 962498"/>
                <a:gd name="connsiteX1" fmla="*/ 1303285 w 1303285"/>
                <a:gd name="connsiteY1" fmla="*/ 0 h 962498"/>
                <a:gd name="connsiteX2" fmla="*/ 1298420 w 1303285"/>
                <a:gd name="connsiteY2" fmla="*/ 67508 h 962498"/>
                <a:gd name="connsiteX3" fmla="*/ 651642 w 1303285"/>
                <a:gd name="connsiteY3" fmla="*/ 962498 h 962498"/>
                <a:gd name="connsiteX4" fmla="*/ 4865 w 1303285"/>
                <a:gd name="connsiteY4" fmla="*/ 67508 h 9624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03285" h="962498">
                  <a:moveTo>
                    <a:pt x="0" y="0"/>
                  </a:moveTo>
                  <a:lnTo>
                    <a:pt x="1303285" y="0"/>
                  </a:lnTo>
                  <a:lnTo>
                    <a:pt x="1298420" y="67508"/>
                  </a:lnTo>
                  <a:cubicBezTo>
                    <a:pt x="1226555" y="570204"/>
                    <a:pt x="651642" y="962498"/>
                    <a:pt x="651642" y="962498"/>
                  </a:cubicBezTo>
                  <a:cubicBezTo>
                    <a:pt x="651642" y="962498"/>
                    <a:pt x="76729" y="570204"/>
                    <a:pt x="4865" y="67508"/>
                  </a:cubicBezTo>
                  <a:close/>
                </a:path>
              </a:pathLst>
            </a:custGeom>
            <a:solidFill>
              <a:schemeClr val="bg2">
                <a:alpha val="34000"/>
              </a:schemeClr>
            </a:solidFill>
            <a:ln w="9525" cap="flat">
              <a:noFill/>
              <a:prstDash val="solid"/>
              <a:miter/>
            </a:ln>
          </p:spPr>
          <p:txBody>
            <a:bodyPr rtlCol="0" anchor="ctr"/>
            <a:lstStyle/>
            <a:p>
              <a:endParaRPr lang="en-US"/>
            </a:p>
          </p:txBody>
        </p:sp>
        <p:sp>
          <p:nvSpPr>
            <p:cNvPr id="174" name="Freeform: Shape 173">
              <a:extLst>
                <a:ext uri="{FF2B5EF4-FFF2-40B4-BE49-F238E27FC236}">
                  <a16:creationId xmlns:a16="http://schemas.microsoft.com/office/drawing/2014/main" id="{1A25AE1A-8F17-40E6-A1BB-ED8F665B7EC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660221" y="1219177"/>
              <a:ext cx="528731" cy="1057462"/>
            </a:xfrm>
            <a:custGeom>
              <a:avLst/>
              <a:gdLst>
                <a:gd name="connsiteX0" fmla="*/ 528731 w 528731"/>
                <a:gd name="connsiteY0" fmla="*/ 0 h 1057462"/>
                <a:gd name="connsiteX1" fmla="*/ 528731 w 528731"/>
                <a:gd name="connsiteY1" fmla="*/ 1057462 h 1057462"/>
                <a:gd name="connsiteX2" fmla="*/ 0 w 528731"/>
                <a:gd name="connsiteY2" fmla="*/ 528731 h 1057462"/>
                <a:gd name="connsiteX3" fmla="*/ 528731 w 528731"/>
                <a:gd name="connsiteY3" fmla="*/ 0 h 1057462"/>
              </a:gdLst>
              <a:ahLst/>
              <a:cxnLst>
                <a:cxn ang="0">
                  <a:pos x="connsiteX0" y="connsiteY0"/>
                </a:cxn>
                <a:cxn ang="0">
                  <a:pos x="connsiteX1" y="connsiteY1"/>
                </a:cxn>
                <a:cxn ang="0">
                  <a:pos x="connsiteX2" y="connsiteY2"/>
                </a:cxn>
                <a:cxn ang="0">
                  <a:pos x="connsiteX3" y="connsiteY3"/>
                </a:cxn>
              </a:cxnLst>
              <a:rect l="l" t="t" r="r" b="b"/>
              <a:pathLst>
                <a:path w="528731" h="1057462">
                  <a:moveTo>
                    <a:pt x="528731" y="0"/>
                  </a:moveTo>
                  <a:lnTo>
                    <a:pt x="528731" y="1057462"/>
                  </a:lnTo>
                  <a:cubicBezTo>
                    <a:pt x="236721" y="1057462"/>
                    <a:pt x="0" y="820741"/>
                    <a:pt x="0" y="528731"/>
                  </a:cubicBezTo>
                  <a:cubicBezTo>
                    <a:pt x="0" y="236721"/>
                    <a:pt x="236721" y="0"/>
                    <a:pt x="528731" y="0"/>
                  </a:cubicBezTo>
                  <a:close/>
                </a:path>
              </a:pathLst>
            </a:custGeom>
            <a:pattFill prst="pct5">
              <a:fgClr>
                <a:schemeClr val="accent4">
                  <a:lumMod val="60000"/>
                  <a:lumOff val="40000"/>
                </a:schemeClr>
              </a:fgClr>
              <a:bgClr>
                <a:schemeClr val="accent1">
                  <a:lumMod val="75000"/>
                </a:schemeClr>
              </a:bgClr>
            </a:pattFill>
            <a:ln w="9525" cap="flat">
              <a:noFill/>
              <a:prstDash val="solid"/>
              <a:miter/>
            </a:ln>
          </p:spPr>
          <p:txBody>
            <a:bodyPr rtlCol="0" anchor="ctr"/>
            <a:lstStyle/>
            <a:p>
              <a:endParaRPr lang="en-US"/>
            </a:p>
          </p:txBody>
        </p:sp>
      </p:grpSp>
      <p:sp>
        <p:nvSpPr>
          <p:cNvPr id="176" name="Texture">
            <a:extLst>
              <a:ext uri="{FF2B5EF4-FFF2-40B4-BE49-F238E27FC236}">
                <a16:creationId xmlns:a16="http://schemas.microsoft.com/office/drawing/2014/main" id="{E4B2AF95-7029-4856-9CE4-BBBE8CF805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blipFill dpi="0" rotWithShape="1">
            <a:blip r:embed="rId3">
              <a:alphaModFix amt="6000"/>
            </a:blip>
            <a:srcRect/>
            <a:tile tx="0" ty="0" sx="100000" sy="100000" flip="none" algn="tl"/>
          </a:blipFill>
          <a:ln w="9525" cap="flat">
            <a:noFill/>
            <a:prstDash val="solid"/>
            <a:miter/>
          </a:ln>
        </p:spPr>
        <p:txBody>
          <a:bodyPr rtlCol="0" anchor="ctr"/>
          <a:lstStyle/>
          <a:p>
            <a:endParaRPr lang="en-US"/>
          </a:p>
        </p:txBody>
      </p:sp>
      <p:sp>
        <p:nvSpPr>
          <p:cNvPr id="138" name="Google Shape;138;p23"/>
          <p:cNvSpPr txBox="1">
            <a:spLocks noGrp="1"/>
          </p:cNvSpPr>
          <p:nvPr>
            <p:ph type="title"/>
          </p:nvPr>
        </p:nvSpPr>
        <p:spPr>
          <a:xfrm>
            <a:off x="490329" y="2918481"/>
            <a:ext cx="5996975" cy="1638632"/>
          </a:xfrm>
          <a:prstGeom prst="rect">
            <a:avLst/>
          </a:prstGeom>
          <a:noFill/>
        </p:spPr>
        <p:txBody>
          <a:bodyPr spcFirstLastPara="1" vert="horz" lIns="91440" tIns="45720" rIns="91440" bIns="45720" rtlCol="0" anchor="b" anchorCtr="0">
            <a:normAutofit/>
          </a:bodyPr>
          <a:lstStyle/>
          <a:p>
            <a:pPr marL="0" lvl="0" indent="0">
              <a:spcBef>
                <a:spcPct val="0"/>
              </a:spcBef>
              <a:spcAft>
                <a:spcPts val="0"/>
              </a:spcAft>
            </a:pPr>
            <a:r>
              <a:rPr lang="en-US" sz="5400" b="1"/>
              <a:t>What is Happening Now</a:t>
            </a:r>
            <a:endParaRPr lang="en-US"/>
          </a:p>
        </p:txBody>
      </p:sp>
      <p:pic>
        <p:nvPicPr>
          <p:cNvPr id="147" name="Picture 139" descr="Sticky notes with question marks">
            <a:extLst>
              <a:ext uri="{FF2B5EF4-FFF2-40B4-BE49-F238E27FC236}">
                <a16:creationId xmlns:a16="http://schemas.microsoft.com/office/drawing/2014/main" id="{29C5E681-1B15-9A5B-B151-CAE90B53362B}"/>
              </a:ext>
            </a:extLst>
          </p:cNvPr>
          <p:cNvPicPr>
            <a:picLocks noChangeAspect="1"/>
          </p:cNvPicPr>
          <p:nvPr/>
        </p:nvPicPr>
        <p:blipFill rotWithShape="1">
          <a:blip r:embed="rId4"/>
          <a:srcRect l="20053" r="13198" b="1"/>
          <a:stretch/>
        </p:blipFill>
        <p:spPr>
          <a:xfrm>
            <a:off x="7048316" y="1367086"/>
            <a:ext cx="4748792" cy="4748792"/>
          </a:xfrm>
          <a:custGeom>
            <a:avLst/>
            <a:gdLst/>
            <a:ahLst/>
            <a:cxnLst/>
            <a:rect l="l" t="t" r="r" b="b"/>
            <a:pathLst>
              <a:path w="3129592" h="3129592">
                <a:moveTo>
                  <a:pt x="1564796" y="0"/>
                </a:moveTo>
                <a:cubicBezTo>
                  <a:pt x="2429009" y="0"/>
                  <a:pt x="3129592" y="700583"/>
                  <a:pt x="3129592" y="1564796"/>
                </a:cubicBezTo>
                <a:cubicBezTo>
                  <a:pt x="3129592" y="2429009"/>
                  <a:pt x="2429009" y="3129592"/>
                  <a:pt x="1564796" y="3129592"/>
                </a:cubicBezTo>
                <a:cubicBezTo>
                  <a:pt x="700583" y="3129592"/>
                  <a:pt x="0" y="2429009"/>
                  <a:pt x="0" y="1564796"/>
                </a:cubicBezTo>
                <a:cubicBezTo>
                  <a:pt x="0" y="700583"/>
                  <a:pt x="700583" y="0"/>
                  <a:pt x="1564796" y="0"/>
                </a:cubicBezTo>
                <a:close/>
              </a:path>
            </a:pathLst>
          </a:custGeom>
        </p:spPr>
      </p:pic>
    </p:spTree>
    <p:extLst>
      <p:ext uri="{BB962C8B-B14F-4D97-AF65-F5344CB8AC3E}">
        <p14:creationId xmlns:p14="http://schemas.microsoft.com/office/powerpoint/2010/main" val="128828144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Shape 157"/>
        <p:cNvGrpSpPr/>
        <p:nvPr/>
      </p:nvGrpSpPr>
      <p:grpSpPr>
        <a:xfrm>
          <a:off x="0" y="0"/>
          <a:ext cx="0" cy="0"/>
          <a:chOff x="0" y="0"/>
          <a:chExt cx="0" cy="0"/>
        </a:xfrm>
      </p:grpSpPr>
      <p:sp>
        <p:nvSpPr>
          <p:cNvPr id="158" name="Google Shape;158;p26"/>
          <p:cNvSpPr txBox="1">
            <a:spLocks noGrp="1"/>
          </p:cNvSpPr>
          <p:nvPr>
            <p:ph type="title"/>
          </p:nvPr>
        </p:nvSpPr>
        <p:spPr>
          <a:xfrm>
            <a:off x="393513" y="754902"/>
            <a:ext cx="7871061" cy="1068000"/>
          </a:xfrm>
          <a:prstGeom prst="rect">
            <a:avLst/>
          </a:prstGeom>
          <a:noFill/>
          <a:ln w="9525" cap="flat" cmpd="sng">
            <a:noFill/>
            <a:prstDash val="solid"/>
            <a:round/>
            <a:headEnd type="none" w="sm" len="sm"/>
            <a:tailEnd type="none" w="sm" len="sm"/>
          </a:ln>
        </p:spPr>
        <p:txBody>
          <a:bodyPr spcFirstLastPara="1" wrap="square" lIns="0" tIns="45700" rIns="0" bIns="0" anchor="b" anchorCtr="0">
            <a:noAutofit/>
          </a:bodyPr>
          <a:lstStyle/>
          <a:p>
            <a:pPr marL="0" marR="0" lvl="0" indent="0" algn="ctr" rtl="0">
              <a:lnSpc>
                <a:spcPct val="100000"/>
              </a:lnSpc>
              <a:spcBef>
                <a:spcPts val="0"/>
              </a:spcBef>
              <a:spcAft>
                <a:spcPts val="0"/>
              </a:spcAft>
              <a:buClr>
                <a:schemeClr val="dk2"/>
              </a:buClr>
              <a:buSzPts val="1250"/>
              <a:buFont typeface="Calibri"/>
              <a:buNone/>
            </a:pPr>
            <a:r>
              <a:rPr lang="en-US" sz="5000" b="1"/>
              <a:t>CURRENT DISCUSSION TOPICS</a:t>
            </a:r>
            <a:r>
              <a:rPr lang="en-US" sz="5000" b="1" i="0" u="none" strike="noStrike" cap="none"/>
              <a:t>:</a:t>
            </a:r>
            <a:endParaRPr lang="en-US" b="1">
              <a:cs typeface="Calibri Light"/>
            </a:endParaRPr>
          </a:p>
        </p:txBody>
      </p:sp>
      <p:sp>
        <p:nvSpPr>
          <p:cNvPr id="161" name="Google Shape;161;p26"/>
          <p:cNvSpPr txBox="1">
            <a:spLocks noGrp="1"/>
          </p:cNvSpPr>
          <p:nvPr>
            <p:ph type="sldNum" idx="12"/>
          </p:nvPr>
        </p:nvSpPr>
        <p:spPr>
          <a:prstGeom prst="rect">
            <a:avLst/>
          </a:prstGeom>
        </p:spPr>
        <p:txBody>
          <a:bodyPr spcFirstLastPara="1" wrap="square" lIns="91425" tIns="91425" rIns="91425" bIns="91425" anchor="ctr" anchorCtr="0">
            <a:noAutofit/>
          </a:bodyPr>
          <a:lstStyle/>
          <a:p>
            <a:pPr marL="0" lvl="0" indent="0" algn="r" rtl="0">
              <a:spcBef>
                <a:spcPts val="0"/>
              </a:spcBef>
              <a:spcAft>
                <a:spcPts val="0"/>
              </a:spcAft>
              <a:buClr>
                <a:srgbClr val="000000"/>
              </a:buClr>
              <a:buSzPts val="1100"/>
              <a:buFont typeface="Arial"/>
              <a:buNone/>
            </a:pPr>
            <a:fld id="{00000000-1234-1234-1234-123412341234}" type="slidenum">
              <a:rPr lang="en-US"/>
              <a:pPr marL="0" lvl="0" indent="0" algn="r" rtl="0">
                <a:spcBef>
                  <a:spcPts val="0"/>
                </a:spcBef>
                <a:spcAft>
                  <a:spcPts val="0"/>
                </a:spcAft>
                <a:buClr>
                  <a:srgbClr val="000000"/>
                </a:buClr>
                <a:buSzPts val="1100"/>
                <a:buFont typeface="Arial"/>
                <a:buNone/>
              </a:pPr>
              <a:t>7</a:t>
            </a:fld>
            <a:endParaRPr/>
          </a:p>
        </p:txBody>
      </p:sp>
      <p:sp>
        <p:nvSpPr>
          <p:cNvPr id="160" name="Google Shape;160;p26"/>
          <p:cNvSpPr txBox="1"/>
          <p:nvPr/>
        </p:nvSpPr>
        <p:spPr>
          <a:xfrm>
            <a:off x="9448800" y="6356351"/>
            <a:ext cx="762000" cy="365125"/>
          </a:xfrm>
          <a:prstGeom prst="rect">
            <a:avLst/>
          </a:prstGeom>
          <a:noFill/>
          <a:ln>
            <a:noFill/>
          </a:ln>
        </p:spPr>
        <p:txBody>
          <a:bodyPr spcFirstLastPara="1" wrap="square" lIns="0" tIns="0" rIns="0" bIns="0" anchor="b" anchorCtr="0">
            <a:noAutofit/>
          </a:bodyPr>
          <a:lstStyle/>
          <a:p>
            <a:pPr marL="0" marR="0" lvl="0" indent="0" algn="r" rtl="0">
              <a:lnSpc>
                <a:spcPct val="100000"/>
              </a:lnSpc>
              <a:spcBef>
                <a:spcPts val="0"/>
              </a:spcBef>
              <a:spcAft>
                <a:spcPts val="0"/>
              </a:spcAft>
              <a:buClr>
                <a:schemeClr val="dk1"/>
              </a:buClr>
              <a:buSzPts val="250"/>
              <a:buFont typeface="Arial"/>
              <a:buNone/>
            </a:pPr>
            <a:fld id="{00000000-1234-1234-1234-123412341234}" type="slidenum">
              <a:rPr lang="en-US" sz="1000" b="0" i="0" u="none" strike="noStrike" cap="none">
                <a:solidFill>
                  <a:schemeClr val="dk1"/>
                </a:solidFill>
                <a:latin typeface="Arial"/>
                <a:ea typeface="Arial"/>
                <a:cs typeface="Arial"/>
                <a:sym typeface="Arial"/>
              </a:rPr>
              <a:pPr marL="0" marR="0" lvl="0" indent="0" algn="r" rtl="0">
                <a:lnSpc>
                  <a:spcPct val="100000"/>
                </a:lnSpc>
                <a:spcBef>
                  <a:spcPts val="0"/>
                </a:spcBef>
                <a:spcAft>
                  <a:spcPts val="0"/>
                </a:spcAft>
                <a:buClr>
                  <a:schemeClr val="dk1"/>
                </a:buClr>
                <a:buSzPts val="250"/>
                <a:buFont typeface="Arial"/>
                <a:buNone/>
              </a:pPr>
              <a:t>7</a:t>
            </a:fld>
            <a:endParaRPr sz="1000" b="0" i="0" u="none" strike="noStrike" cap="none">
              <a:solidFill>
                <a:schemeClr val="dk1"/>
              </a:solidFill>
              <a:latin typeface="Arial"/>
              <a:ea typeface="Arial"/>
              <a:cs typeface="Arial"/>
              <a:sym typeface="Arial"/>
            </a:endParaRPr>
          </a:p>
        </p:txBody>
      </p:sp>
      <p:graphicFrame>
        <p:nvGraphicFramePr>
          <p:cNvPr id="164" name="Google Shape;159;p26">
            <a:extLst>
              <a:ext uri="{FF2B5EF4-FFF2-40B4-BE49-F238E27FC236}">
                <a16:creationId xmlns:a16="http://schemas.microsoft.com/office/drawing/2014/main" id="{8ACAEC65-B43A-4F78-92F0-07F512D8FA7B}"/>
              </a:ext>
            </a:extLst>
          </p:cNvPr>
          <p:cNvGraphicFramePr/>
          <p:nvPr>
            <p:extLst>
              <p:ext uri="{D42A27DB-BD31-4B8C-83A1-F6EECF244321}">
                <p14:modId xmlns:p14="http://schemas.microsoft.com/office/powerpoint/2010/main" val="699173810"/>
              </p:ext>
            </p:extLst>
          </p:nvPr>
        </p:nvGraphicFramePr>
        <p:xfrm>
          <a:off x="-167961" y="2115693"/>
          <a:ext cx="8980675" cy="4371788"/>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pic>
        <p:nvPicPr>
          <p:cNvPr id="2" name="Slide 7">
            <a:hlinkClick r:id="" action="ppaction://media"/>
            <a:extLst>
              <a:ext uri="{FF2B5EF4-FFF2-40B4-BE49-F238E27FC236}">
                <a16:creationId xmlns:a16="http://schemas.microsoft.com/office/drawing/2014/main" id="{4B790DA6-CBC8-E20D-0761-8F6F8514487E}"/>
              </a:ext>
            </a:extLst>
          </p:cNvPr>
          <p:cNvPicPr>
            <a:picLocks noChangeAspect="1"/>
          </p:cNvPicPr>
          <p:nvPr>
            <a:audioFile r:link="rId2"/>
            <p:extLst>
              <p:ext uri="{DAA4B4D4-6D71-4841-9C94-3DE7FCFB9230}">
                <p14:media xmlns:p14="http://schemas.microsoft.com/office/powerpoint/2010/main" r:embed="rId1"/>
              </p:ext>
            </p:extLst>
          </p:nvPr>
        </p:nvPicPr>
        <p:blipFill>
          <a:blip r:embed="rId10"/>
          <a:stretch>
            <a:fillRect/>
          </a:stretch>
        </p:blipFill>
        <p:spPr>
          <a:xfrm>
            <a:off x="382627" y="6276772"/>
            <a:ext cx="406400" cy="406400"/>
          </a:xfrm>
          <a:prstGeom prst="rect">
            <a:avLst/>
          </a:prstGeom>
        </p:spPr>
      </p:pic>
    </p:spTree>
  </p:cSld>
  <p:clrMapOvr>
    <a:masterClrMapping/>
  </p:clrMapOvr>
  <p:transition spd="med" advTm="67428">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67428"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Shape 143"/>
        <p:cNvGrpSpPr/>
        <p:nvPr/>
      </p:nvGrpSpPr>
      <p:grpSpPr>
        <a:xfrm>
          <a:off x="0" y="0"/>
          <a:ext cx="0" cy="0"/>
          <a:chOff x="0" y="0"/>
          <a:chExt cx="0" cy="0"/>
        </a:xfrm>
      </p:grpSpPr>
      <p:sp useBgFill="1">
        <p:nvSpPr>
          <p:cNvPr id="154" name="Rectangle 153">
            <a:extLst>
              <a:ext uri="{FF2B5EF4-FFF2-40B4-BE49-F238E27FC236}">
                <a16:creationId xmlns:a16="http://schemas.microsoft.com/office/drawing/2014/main" id="{0F358BAA-9C8A-4E17-BAD8-32FD6FFEA73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w="9525" cap="flat">
            <a:noFill/>
            <a:prstDash val="solid"/>
            <a:miter/>
          </a:ln>
        </p:spPr>
        <p:txBody>
          <a:bodyPr rtlCol="0" anchor="ctr"/>
          <a:lstStyle/>
          <a:p>
            <a:endParaRPr lang="en-US">
              <a:solidFill>
                <a:schemeClr val="tx1"/>
              </a:solidFill>
            </a:endParaRPr>
          </a:p>
        </p:txBody>
      </p:sp>
      <p:sp>
        <p:nvSpPr>
          <p:cNvPr id="156" name="Color Fill">
            <a:extLst>
              <a:ext uri="{FF2B5EF4-FFF2-40B4-BE49-F238E27FC236}">
                <a16:creationId xmlns:a16="http://schemas.microsoft.com/office/drawing/2014/main" id="{4D6F41A4-BEE3-4935-9371-4ADEA67A22F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bg2">
              <a:lumMod val="75000"/>
              <a:lumOff val="25000"/>
              <a:alpha val="40000"/>
            </a:schemeClr>
          </a:solidFill>
          <a:ln w="9525" cap="flat">
            <a:noFill/>
            <a:prstDash val="solid"/>
            <a:miter/>
          </a:ln>
        </p:spPr>
        <p:txBody>
          <a:bodyPr rtlCol="0" anchor="ctr"/>
          <a:lstStyle/>
          <a:p>
            <a:endParaRPr lang="en-US">
              <a:solidFill>
                <a:schemeClr val="bg2">
                  <a:lumMod val="75000"/>
                  <a:lumOff val="25000"/>
                </a:schemeClr>
              </a:solidFill>
            </a:endParaRPr>
          </a:p>
        </p:txBody>
      </p:sp>
      <p:grpSp>
        <p:nvGrpSpPr>
          <p:cNvPr id="158" name="Group 157">
            <a:extLst>
              <a:ext uri="{FF2B5EF4-FFF2-40B4-BE49-F238E27FC236}">
                <a16:creationId xmlns:a16="http://schemas.microsoft.com/office/drawing/2014/main" id="{7726F010-956A-40BC-8A1F-8002DC729B4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8351566" y="0"/>
            <a:ext cx="3840434" cy="6858000"/>
            <a:chOff x="8351565" y="0"/>
            <a:chExt cx="3840434" cy="6858000"/>
          </a:xfrm>
        </p:grpSpPr>
        <p:sp>
          <p:nvSpPr>
            <p:cNvPr id="159" name="Oval 158">
              <a:extLst>
                <a:ext uri="{FF2B5EF4-FFF2-40B4-BE49-F238E27FC236}">
                  <a16:creationId xmlns:a16="http://schemas.microsoft.com/office/drawing/2014/main" id="{D386E468-0048-46C4-ADDD-FBE7A6AE9F3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260165" y="519204"/>
              <a:ext cx="474635" cy="474635"/>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160" name="Freeform: Shape 159">
              <a:extLst>
                <a:ext uri="{FF2B5EF4-FFF2-40B4-BE49-F238E27FC236}">
                  <a16:creationId xmlns:a16="http://schemas.microsoft.com/office/drawing/2014/main" id="{C5B35ED4-0C31-4C8C-A45E-6A3EDEAB286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385871" y="0"/>
              <a:ext cx="2955657" cy="679194"/>
            </a:xfrm>
            <a:custGeom>
              <a:avLst/>
              <a:gdLst>
                <a:gd name="connsiteX0" fmla="*/ 0 w 2955657"/>
                <a:gd name="connsiteY0" fmla="*/ 0 h 679194"/>
                <a:gd name="connsiteX1" fmla="*/ 2955657 w 2955657"/>
                <a:gd name="connsiteY1" fmla="*/ 0 h 679194"/>
                <a:gd name="connsiteX2" fmla="*/ 2892839 w 2955657"/>
                <a:gd name="connsiteY2" fmla="*/ 84007 h 679194"/>
                <a:gd name="connsiteX3" fmla="*/ 1630760 w 2955657"/>
                <a:gd name="connsiteY3" fmla="*/ 679194 h 679194"/>
                <a:gd name="connsiteX4" fmla="*/ 0 w 2955657"/>
                <a:gd name="connsiteY4" fmla="*/ 679194 h 67919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55657" h="679194">
                  <a:moveTo>
                    <a:pt x="0" y="0"/>
                  </a:moveTo>
                  <a:lnTo>
                    <a:pt x="2955657" y="0"/>
                  </a:lnTo>
                  <a:lnTo>
                    <a:pt x="2892839" y="84007"/>
                  </a:lnTo>
                  <a:cubicBezTo>
                    <a:pt x="2592855" y="447504"/>
                    <a:pt x="2138868" y="679194"/>
                    <a:pt x="1630760" y="679194"/>
                  </a:cubicBezTo>
                  <a:lnTo>
                    <a:pt x="0" y="679194"/>
                  </a:lnTo>
                  <a:close/>
                </a:path>
              </a:pathLst>
            </a:custGeom>
            <a:solidFill>
              <a:schemeClr val="accent1">
                <a:lumMod val="60000"/>
                <a:lumOff val="40000"/>
                <a:alpha val="60000"/>
              </a:schemeClr>
            </a:solidFill>
            <a:ln w="9331" cap="flat">
              <a:noFill/>
              <a:prstDash val="solid"/>
              <a:miter/>
            </a:ln>
          </p:spPr>
          <p:txBody>
            <a:bodyPr rtlCol="0" anchor="ctr"/>
            <a:lstStyle/>
            <a:p>
              <a:pPr lvl="0"/>
              <a:endParaRPr lang="en-US"/>
            </a:p>
          </p:txBody>
        </p:sp>
        <p:sp>
          <p:nvSpPr>
            <p:cNvPr id="161" name="Freeform: Shape 160">
              <a:extLst>
                <a:ext uri="{FF2B5EF4-FFF2-40B4-BE49-F238E27FC236}">
                  <a16:creationId xmlns:a16="http://schemas.microsoft.com/office/drawing/2014/main" id="{B40A1EF3-FA93-48F4-9F82-BC0C7963575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351565" y="4121414"/>
              <a:ext cx="3266317" cy="2736586"/>
            </a:xfrm>
            <a:custGeom>
              <a:avLst/>
              <a:gdLst>
                <a:gd name="connsiteX0" fmla="*/ 1635557 w 3266317"/>
                <a:gd name="connsiteY0" fmla="*/ 0 h 2736586"/>
                <a:gd name="connsiteX1" fmla="*/ 3266317 w 3266317"/>
                <a:gd name="connsiteY1" fmla="*/ 0 h 2736586"/>
                <a:gd name="connsiteX2" fmla="*/ 3266317 w 3266317"/>
                <a:gd name="connsiteY2" fmla="*/ 1630760 h 2736586"/>
                <a:gd name="connsiteX3" fmla="*/ 2892838 w 3266317"/>
                <a:gd name="connsiteY3" fmla="*/ 2671131 h 2736586"/>
                <a:gd name="connsiteX4" fmla="*/ 2833348 w 3266317"/>
                <a:gd name="connsiteY4" fmla="*/ 2736586 h 2736586"/>
                <a:gd name="connsiteX5" fmla="*/ 0 w 3266317"/>
                <a:gd name="connsiteY5" fmla="*/ 2736586 h 2736586"/>
                <a:gd name="connsiteX6" fmla="*/ 0 w 3266317"/>
                <a:gd name="connsiteY6" fmla="*/ 1635558 h 2736586"/>
                <a:gd name="connsiteX7" fmla="*/ 1635557 w 3266317"/>
                <a:gd name="connsiteY7" fmla="*/ 0 h 27365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266317" h="2736586">
                  <a:moveTo>
                    <a:pt x="1635557" y="0"/>
                  </a:moveTo>
                  <a:lnTo>
                    <a:pt x="3266317" y="0"/>
                  </a:lnTo>
                  <a:lnTo>
                    <a:pt x="3266317" y="1630760"/>
                  </a:lnTo>
                  <a:cubicBezTo>
                    <a:pt x="3266317" y="2025955"/>
                    <a:pt x="3126159" y="2388411"/>
                    <a:pt x="2892838" y="2671131"/>
                  </a:cubicBezTo>
                  <a:lnTo>
                    <a:pt x="2833348" y="2736586"/>
                  </a:lnTo>
                  <a:lnTo>
                    <a:pt x="0" y="2736586"/>
                  </a:lnTo>
                  <a:lnTo>
                    <a:pt x="0" y="1635558"/>
                  </a:lnTo>
                  <a:cubicBezTo>
                    <a:pt x="0" y="732255"/>
                    <a:pt x="732254" y="0"/>
                    <a:pt x="1635557" y="0"/>
                  </a:cubicBezTo>
                  <a:close/>
                </a:path>
              </a:pathLst>
            </a:custGeom>
            <a:solidFill>
              <a:schemeClr val="accent1">
                <a:lumMod val="60000"/>
                <a:lumOff val="40000"/>
                <a:alpha val="60000"/>
              </a:schemeClr>
            </a:solidFill>
            <a:ln w="9331" cap="flat">
              <a:noFill/>
              <a:prstDash val="solid"/>
              <a:miter/>
            </a:ln>
          </p:spPr>
          <p:txBody>
            <a:bodyPr rtlCol="0" anchor="ctr"/>
            <a:lstStyle/>
            <a:p>
              <a:pPr lvl="0"/>
              <a:endParaRPr lang="en-US"/>
            </a:p>
          </p:txBody>
        </p:sp>
        <p:sp>
          <p:nvSpPr>
            <p:cNvPr id="162" name="Freeform: Shape 161">
              <a:extLst>
                <a:ext uri="{FF2B5EF4-FFF2-40B4-BE49-F238E27FC236}">
                  <a16:creationId xmlns:a16="http://schemas.microsoft.com/office/drawing/2014/main" id="{A985F09D-6969-44D0-B04F-4EDE0FEDAF6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755674" y="3386384"/>
              <a:ext cx="436325" cy="1309674"/>
            </a:xfrm>
            <a:custGeom>
              <a:avLst/>
              <a:gdLst>
                <a:gd name="connsiteX0" fmla="*/ 470325 w 477612"/>
                <a:gd name="connsiteY0" fmla="*/ 0 h 1433600"/>
                <a:gd name="connsiteX1" fmla="*/ 475607 w 477612"/>
                <a:gd name="connsiteY1" fmla="*/ 3701 h 1433600"/>
                <a:gd name="connsiteX2" fmla="*/ 477612 w 477612"/>
                <a:gd name="connsiteY2" fmla="*/ 5160 h 1433600"/>
                <a:gd name="connsiteX3" fmla="*/ 477612 w 477612"/>
                <a:gd name="connsiteY3" fmla="*/ 1428441 h 1433600"/>
                <a:gd name="connsiteX4" fmla="*/ 475607 w 477612"/>
                <a:gd name="connsiteY4" fmla="*/ 1429900 h 1433600"/>
                <a:gd name="connsiteX5" fmla="*/ 470325 w 477612"/>
                <a:gd name="connsiteY5" fmla="*/ 1433600 h 1433600"/>
                <a:gd name="connsiteX6" fmla="*/ 0 w 477612"/>
                <a:gd name="connsiteY6" fmla="*/ 716800 h 1433600"/>
                <a:gd name="connsiteX7" fmla="*/ 470325 w 477612"/>
                <a:gd name="connsiteY7" fmla="*/ 0 h 1433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77612" h="1433600">
                  <a:moveTo>
                    <a:pt x="470325" y="0"/>
                  </a:moveTo>
                  <a:cubicBezTo>
                    <a:pt x="470325" y="0"/>
                    <a:pt x="472162" y="1254"/>
                    <a:pt x="475607" y="3701"/>
                  </a:cubicBezTo>
                  <a:lnTo>
                    <a:pt x="477612" y="5160"/>
                  </a:lnTo>
                  <a:lnTo>
                    <a:pt x="477612" y="1428441"/>
                  </a:lnTo>
                  <a:lnTo>
                    <a:pt x="475607" y="1429900"/>
                  </a:lnTo>
                  <a:cubicBezTo>
                    <a:pt x="472162" y="1432347"/>
                    <a:pt x="470325" y="1433600"/>
                    <a:pt x="470325" y="1433600"/>
                  </a:cubicBezTo>
                  <a:cubicBezTo>
                    <a:pt x="470325" y="1433600"/>
                    <a:pt x="0" y="1112672"/>
                    <a:pt x="0" y="716800"/>
                  </a:cubicBezTo>
                  <a:cubicBezTo>
                    <a:pt x="0" y="320929"/>
                    <a:pt x="470325" y="0"/>
                    <a:pt x="470325" y="0"/>
                  </a:cubicBezTo>
                  <a:close/>
                </a:path>
              </a:pathLst>
            </a:custGeom>
            <a:pattFill prst="pct5">
              <a:fgClr>
                <a:schemeClr val="accent4">
                  <a:lumMod val="20000"/>
                  <a:lumOff val="80000"/>
                </a:schemeClr>
              </a:fgClr>
              <a:bgClr>
                <a:schemeClr val="accent4">
                  <a:lumMod val="60000"/>
                  <a:lumOff val="40000"/>
                </a:schemeClr>
              </a:bgClr>
            </a:pattFill>
            <a:ln w="9525" cap="flat">
              <a:noFill/>
              <a:prstDash val="solid"/>
              <a:miter/>
            </a:ln>
          </p:spPr>
          <p:txBody>
            <a:bodyPr rtlCol="0" anchor="ctr"/>
            <a:lstStyle/>
            <a:p>
              <a:pPr lvl="0"/>
              <a:endParaRPr lang="en-US"/>
            </a:p>
          </p:txBody>
        </p:sp>
        <p:sp>
          <p:nvSpPr>
            <p:cNvPr id="163" name="Graphic 9">
              <a:extLst>
                <a:ext uri="{FF2B5EF4-FFF2-40B4-BE49-F238E27FC236}">
                  <a16:creationId xmlns:a16="http://schemas.microsoft.com/office/drawing/2014/main" id="{003913A0-A3C0-4ED8-8920-318068FBC46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385870" y="791588"/>
              <a:ext cx="3232012" cy="3232012"/>
            </a:xfrm>
            <a:custGeom>
              <a:avLst/>
              <a:gdLst>
                <a:gd name="connsiteX0" fmla="*/ 6861546 w 6861545"/>
                <a:gd name="connsiteY0" fmla="*/ 6861546 h 6861545"/>
                <a:gd name="connsiteX1" fmla="*/ 3435812 w 6861545"/>
                <a:gd name="connsiteY1" fmla="*/ 6861546 h 6861545"/>
                <a:gd name="connsiteX2" fmla="*/ 0 w 6861545"/>
                <a:gd name="connsiteY2" fmla="*/ 3425734 h 6861545"/>
                <a:gd name="connsiteX3" fmla="*/ 0 w 6861545"/>
                <a:gd name="connsiteY3" fmla="*/ 0 h 6861545"/>
                <a:gd name="connsiteX4" fmla="*/ 3425734 w 6861545"/>
                <a:gd name="connsiteY4" fmla="*/ 0 h 6861545"/>
                <a:gd name="connsiteX5" fmla="*/ 6861546 w 6861545"/>
                <a:gd name="connsiteY5" fmla="*/ 3435812 h 6861545"/>
                <a:gd name="connsiteX6" fmla="*/ 6861546 w 6861545"/>
                <a:gd name="connsiteY6" fmla="*/ 6861546 h 6861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861545" h="6861545">
                  <a:moveTo>
                    <a:pt x="6861546" y="6861546"/>
                  </a:moveTo>
                  <a:lnTo>
                    <a:pt x="3435812" y="6861546"/>
                  </a:lnTo>
                  <a:cubicBezTo>
                    <a:pt x="1538245" y="6861546"/>
                    <a:pt x="0" y="5323301"/>
                    <a:pt x="0" y="3425734"/>
                  </a:cubicBezTo>
                  <a:lnTo>
                    <a:pt x="0" y="0"/>
                  </a:lnTo>
                  <a:lnTo>
                    <a:pt x="3425734" y="0"/>
                  </a:lnTo>
                  <a:cubicBezTo>
                    <a:pt x="5323301" y="0"/>
                    <a:pt x="6861546" y="1538245"/>
                    <a:pt x="6861546" y="3435812"/>
                  </a:cubicBezTo>
                  <a:lnTo>
                    <a:pt x="6861546" y="6861546"/>
                  </a:lnTo>
                  <a:close/>
                </a:path>
              </a:pathLst>
            </a:custGeom>
            <a:pattFill prst="pct5">
              <a:fgClr>
                <a:schemeClr val="accent4">
                  <a:lumMod val="60000"/>
                  <a:lumOff val="40000"/>
                </a:schemeClr>
              </a:fgClr>
              <a:bgClr>
                <a:schemeClr val="accent1">
                  <a:lumMod val="75000"/>
                </a:schemeClr>
              </a:bgClr>
            </a:pattFill>
            <a:ln w="9525" cap="flat">
              <a:noFill/>
              <a:prstDash val="solid"/>
              <a:miter/>
            </a:ln>
          </p:spPr>
          <p:txBody>
            <a:bodyPr rtlCol="0" anchor="ctr"/>
            <a:lstStyle/>
            <a:p>
              <a:pPr lvl="0"/>
              <a:endParaRPr lang="en-US"/>
            </a:p>
          </p:txBody>
        </p:sp>
      </p:grpSp>
      <p:sp>
        <p:nvSpPr>
          <p:cNvPr id="165" name="Texture">
            <a:extLst>
              <a:ext uri="{FF2B5EF4-FFF2-40B4-BE49-F238E27FC236}">
                <a16:creationId xmlns:a16="http://schemas.microsoft.com/office/drawing/2014/main" id="{7FE1D329-7CB2-4DF5-B0C0-36DD19EBC66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blipFill dpi="0" rotWithShape="1">
            <a:blip r:embed="rId5">
              <a:alphaModFix amt="6000"/>
            </a:blip>
            <a:srcRect/>
            <a:tile tx="0" ty="0" sx="100000" sy="100000" flip="none" algn="tl"/>
          </a:blipFill>
          <a:ln w="9525" cap="flat">
            <a:noFill/>
            <a:prstDash val="solid"/>
            <a:miter/>
          </a:ln>
        </p:spPr>
        <p:txBody>
          <a:bodyPr rtlCol="0" anchor="ctr"/>
          <a:lstStyle/>
          <a:p>
            <a:endParaRPr lang="en-US"/>
          </a:p>
        </p:txBody>
      </p:sp>
      <p:sp>
        <p:nvSpPr>
          <p:cNvPr id="167" name="Texture">
            <a:extLst>
              <a:ext uri="{FF2B5EF4-FFF2-40B4-BE49-F238E27FC236}">
                <a16:creationId xmlns:a16="http://schemas.microsoft.com/office/drawing/2014/main" id="{2BD93542-DB27-4648-A9D3-5B37F6577B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userDrawn="1">
            <p:extLst>
              <p:ext uri="{386F3935-93C4-4BCD-93E2-E3B085C9AB24}">
                <p16:designElem xmlns:p16="http://schemas.microsoft.com/office/powerpoint/2015/main" val="1"/>
              </p:ext>
            </p:extLst>
          </p:nvPr>
        </p:nvSpPr>
        <p:spPr>
          <a:xfrm>
            <a:off x="0" y="0"/>
            <a:ext cx="12188952" cy="6858000"/>
          </a:xfrm>
          <a:prstGeom prst="rect">
            <a:avLst/>
          </a:prstGeom>
          <a:blipFill dpi="0" rotWithShape="1">
            <a:blip r:embed="rId5">
              <a:alphaModFix amt="6000"/>
            </a:blip>
            <a:srcRect/>
            <a:tile tx="0" ty="0" sx="100000" sy="100000" flip="none" algn="tl"/>
          </a:blipFill>
          <a:ln w="9525" cap="flat">
            <a:noFill/>
            <a:prstDash val="solid"/>
            <a:miter/>
          </a:ln>
        </p:spPr>
        <p:txBody>
          <a:bodyPr rtlCol="0" anchor="ctr"/>
          <a:lstStyle/>
          <a:p>
            <a:endParaRPr lang="en-US"/>
          </a:p>
        </p:txBody>
      </p:sp>
      <p:sp useBgFill="1">
        <p:nvSpPr>
          <p:cNvPr id="169" name="Background Fill">
            <a:extLst>
              <a:ext uri="{FF2B5EF4-FFF2-40B4-BE49-F238E27FC236}">
                <a16:creationId xmlns:a16="http://schemas.microsoft.com/office/drawing/2014/main" id="{973CFC7D-374D-4D67-8994-8DA9D4E23B6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9525" cap="flat">
            <a:noFill/>
            <a:prstDash val="solid"/>
            <a:miter/>
          </a:ln>
        </p:spPr>
        <p:txBody>
          <a:bodyPr rtlCol="0" anchor="ctr"/>
          <a:lstStyle/>
          <a:p>
            <a:endParaRPr lang="en-US">
              <a:solidFill>
                <a:schemeClr val="tx1"/>
              </a:solidFill>
            </a:endParaRPr>
          </a:p>
        </p:txBody>
      </p:sp>
      <p:sp>
        <p:nvSpPr>
          <p:cNvPr id="171" name="Color Fill">
            <a:extLst>
              <a:ext uri="{FF2B5EF4-FFF2-40B4-BE49-F238E27FC236}">
                <a16:creationId xmlns:a16="http://schemas.microsoft.com/office/drawing/2014/main" id="{8F7FA731-5B6E-499C-926D-C2D2D494661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bg2">
              <a:lumMod val="75000"/>
              <a:lumOff val="25000"/>
              <a:alpha val="40000"/>
            </a:schemeClr>
          </a:solidFill>
          <a:ln w="9525" cap="flat">
            <a:noFill/>
            <a:prstDash val="solid"/>
            <a:miter/>
          </a:ln>
        </p:spPr>
        <p:txBody>
          <a:bodyPr rtlCol="0" anchor="ctr"/>
          <a:lstStyle/>
          <a:p>
            <a:endParaRPr lang="en-US">
              <a:solidFill>
                <a:schemeClr val="bg2">
                  <a:lumMod val="75000"/>
                  <a:lumOff val="25000"/>
                </a:schemeClr>
              </a:solidFill>
            </a:endParaRPr>
          </a:p>
        </p:txBody>
      </p:sp>
      <p:grpSp>
        <p:nvGrpSpPr>
          <p:cNvPr id="173" name="Group 172">
            <a:extLst>
              <a:ext uri="{FF2B5EF4-FFF2-40B4-BE49-F238E27FC236}">
                <a16:creationId xmlns:a16="http://schemas.microsoft.com/office/drawing/2014/main" id="{B86AF8CF-633E-412E-96E3-67B7B963249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300855" y="0"/>
            <a:ext cx="1891145" cy="5600700"/>
            <a:chOff x="10300855" y="0"/>
            <a:chExt cx="1891145" cy="5600700"/>
          </a:xfrm>
        </p:grpSpPr>
        <p:sp>
          <p:nvSpPr>
            <p:cNvPr id="174" name="Oval 173">
              <a:extLst>
                <a:ext uri="{FF2B5EF4-FFF2-40B4-BE49-F238E27FC236}">
                  <a16:creationId xmlns:a16="http://schemas.microsoft.com/office/drawing/2014/main" id="{1D7166A1-C3C1-4FC8-BE48-DE359B61FB0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783194" y="2943021"/>
              <a:ext cx="246527" cy="246527"/>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175" name="Graphic 9">
              <a:extLst>
                <a:ext uri="{FF2B5EF4-FFF2-40B4-BE49-F238E27FC236}">
                  <a16:creationId xmlns:a16="http://schemas.microsoft.com/office/drawing/2014/main" id="{3557B6F1-5BA8-43C0-9951-35E8513BF06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330568" y="2199078"/>
              <a:ext cx="1195288" cy="1195289"/>
            </a:xfrm>
            <a:custGeom>
              <a:avLst/>
              <a:gdLst>
                <a:gd name="connsiteX0" fmla="*/ 6861546 w 6861545"/>
                <a:gd name="connsiteY0" fmla="*/ 6861546 h 6861545"/>
                <a:gd name="connsiteX1" fmla="*/ 3435812 w 6861545"/>
                <a:gd name="connsiteY1" fmla="*/ 6861546 h 6861545"/>
                <a:gd name="connsiteX2" fmla="*/ 0 w 6861545"/>
                <a:gd name="connsiteY2" fmla="*/ 3425734 h 6861545"/>
                <a:gd name="connsiteX3" fmla="*/ 0 w 6861545"/>
                <a:gd name="connsiteY3" fmla="*/ 0 h 6861545"/>
                <a:gd name="connsiteX4" fmla="*/ 3425734 w 6861545"/>
                <a:gd name="connsiteY4" fmla="*/ 0 h 6861545"/>
                <a:gd name="connsiteX5" fmla="*/ 6861546 w 6861545"/>
                <a:gd name="connsiteY5" fmla="*/ 3435812 h 6861545"/>
                <a:gd name="connsiteX6" fmla="*/ 6861546 w 6861545"/>
                <a:gd name="connsiteY6" fmla="*/ 6861546 h 6861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861545" h="6861545">
                  <a:moveTo>
                    <a:pt x="6861546" y="6861546"/>
                  </a:moveTo>
                  <a:lnTo>
                    <a:pt x="3435812" y="6861546"/>
                  </a:lnTo>
                  <a:cubicBezTo>
                    <a:pt x="1538245" y="6861546"/>
                    <a:pt x="0" y="5323301"/>
                    <a:pt x="0" y="3425734"/>
                  </a:cubicBezTo>
                  <a:lnTo>
                    <a:pt x="0" y="0"/>
                  </a:lnTo>
                  <a:lnTo>
                    <a:pt x="3425734" y="0"/>
                  </a:lnTo>
                  <a:cubicBezTo>
                    <a:pt x="5323301" y="0"/>
                    <a:pt x="6861546" y="1538245"/>
                    <a:pt x="6861546" y="3435812"/>
                  </a:cubicBezTo>
                  <a:lnTo>
                    <a:pt x="6861546" y="6861546"/>
                  </a:lnTo>
                  <a:close/>
                </a:path>
              </a:pathLst>
            </a:custGeom>
            <a:solidFill>
              <a:schemeClr val="accent1">
                <a:lumMod val="75000"/>
                <a:alpha val="65000"/>
              </a:schemeClr>
            </a:solidFill>
            <a:ln w="9331"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endParaRPr lang="en-US"/>
            </a:p>
          </p:txBody>
        </p:sp>
        <p:sp>
          <p:nvSpPr>
            <p:cNvPr id="176" name="Freeform: Shape 175">
              <a:extLst>
                <a:ext uri="{FF2B5EF4-FFF2-40B4-BE49-F238E27FC236}">
                  <a16:creationId xmlns:a16="http://schemas.microsoft.com/office/drawing/2014/main" id="{B5FA9AA9-0E23-474D-97B8-2998484A9C1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V="1">
              <a:off x="11151383" y="4336822"/>
              <a:ext cx="1040617" cy="1263878"/>
            </a:xfrm>
            <a:custGeom>
              <a:avLst/>
              <a:gdLst>
                <a:gd name="connsiteX0" fmla="*/ 1087069 w 1119832"/>
                <a:gd name="connsiteY0" fmla="*/ 1138 h 1360088"/>
                <a:gd name="connsiteX1" fmla="*/ 1119832 w 1119832"/>
                <a:gd name="connsiteY1" fmla="*/ 3278 h 1360088"/>
                <a:gd name="connsiteX2" fmla="*/ 1119832 w 1119832"/>
                <a:gd name="connsiteY2" fmla="*/ 1097964 h 1360088"/>
                <a:gd name="connsiteX3" fmla="*/ 1109686 w 1119832"/>
                <a:gd name="connsiteY3" fmla="*/ 1109686 h 1360088"/>
                <a:gd name="connsiteX4" fmla="*/ 25249 w 1119832"/>
                <a:gd name="connsiteY4" fmla="*/ 1334840 h 1360088"/>
                <a:gd name="connsiteX5" fmla="*/ 250404 w 1119832"/>
                <a:gd name="connsiteY5" fmla="*/ 250404 h 1360088"/>
                <a:gd name="connsiteX6" fmla="*/ 1087069 w 1119832"/>
                <a:gd name="connsiteY6" fmla="*/ 1138 h 13600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19832" h="1360088">
                  <a:moveTo>
                    <a:pt x="1087069" y="1138"/>
                  </a:moveTo>
                  <a:lnTo>
                    <a:pt x="1119832" y="3278"/>
                  </a:lnTo>
                  <a:lnTo>
                    <a:pt x="1119832" y="1097964"/>
                  </a:lnTo>
                  <a:lnTo>
                    <a:pt x="1109686" y="1109686"/>
                  </a:lnTo>
                  <a:cubicBezTo>
                    <a:pt x="748058" y="1471314"/>
                    <a:pt x="25249" y="1334840"/>
                    <a:pt x="25249" y="1334840"/>
                  </a:cubicBezTo>
                  <a:cubicBezTo>
                    <a:pt x="25249" y="1334840"/>
                    <a:pt x="-111224" y="612032"/>
                    <a:pt x="250404" y="250404"/>
                  </a:cubicBezTo>
                  <a:cubicBezTo>
                    <a:pt x="476422" y="24386"/>
                    <a:pt x="843525" y="-7060"/>
                    <a:pt x="1087069" y="1138"/>
                  </a:cubicBezTo>
                  <a:close/>
                </a:path>
              </a:pathLst>
            </a:custGeom>
            <a:pattFill prst="pct5">
              <a:fgClr>
                <a:schemeClr val="accent4">
                  <a:lumMod val="60000"/>
                  <a:lumOff val="40000"/>
                </a:schemeClr>
              </a:fgClr>
              <a:bgClr>
                <a:schemeClr val="accent1">
                  <a:lumMod val="75000"/>
                </a:schemeClr>
              </a:bgClr>
            </a:pattFill>
            <a:ln w="9525"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endParaRPr lang="en-US"/>
            </a:p>
          </p:txBody>
        </p:sp>
        <p:sp>
          <p:nvSpPr>
            <p:cNvPr id="177" name="Freeform: Shape 176">
              <a:extLst>
                <a:ext uri="{FF2B5EF4-FFF2-40B4-BE49-F238E27FC236}">
                  <a16:creationId xmlns:a16="http://schemas.microsoft.com/office/drawing/2014/main" id="{B4CDFD59-E3B8-4EC9-AB9D-EE34EB1280A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638492" y="2767655"/>
              <a:ext cx="553508" cy="1567713"/>
            </a:xfrm>
            <a:custGeom>
              <a:avLst/>
              <a:gdLst>
                <a:gd name="connsiteX0" fmla="*/ 612019 w 612019"/>
                <a:gd name="connsiteY0" fmla="*/ 0 h 1733435"/>
                <a:gd name="connsiteX1" fmla="*/ 612019 w 612019"/>
                <a:gd name="connsiteY1" fmla="*/ 1733435 h 1733435"/>
                <a:gd name="connsiteX2" fmla="*/ 180103 w 612019"/>
                <a:gd name="connsiteY2" fmla="*/ 1301519 h 1733435"/>
                <a:gd name="connsiteX3" fmla="*/ 180103 w 612019"/>
                <a:gd name="connsiteY3" fmla="*/ 431916 h 1733435"/>
              </a:gdLst>
              <a:ahLst/>
              <a:cxnLst>
                <a:cxn ang="0">
                  <a:pos x="connsiteX0" y="connsiteY0"/>
                </a:cxn>
                <a:cxn ang="0">
                  <a:pos x="connsiteX1" y="connsiteY1"/>
                </a:cxn>
                <a:cxn ang="0">
                  <a:pos x="connsiteX2" y="connsiteY2"/>
                </a:cxn>
                <a:cxn ang="0">
                  <a:pos x="connsiteX3" y="connsiteY3"/>
                </a:cxn>
              </a:cxnLst>
              <a:rect l="l" t="t" r="r" b="b"/>
              <a:pathLst>
                <a:path w="612019" h="1733435">
                  <a:moveTo>
                    <a:pt x="612019" y="0"/>
                  </a:moveTo>
                  <a:lnTo>
                    <a:pt x="612019" y="1733435"/>
                  </a:lnTo>
                  <a:lnTo>
                    <a:pt x="180103" y="1301519"/>
                  </a:lnTo>
                  <a:cubicBezTo>
                    <a:pt x="-60034" y="1061382"/>
                    <a:pt x="-60034" y="672053"/>
                    <a:pt x="180103" y="431916"/>
                  </a:cubicBezTo>
                  <a:close/>
                </a:path>
              </a:pathLst>
            </a:custGeom>
            <a:solidFill>
              <a:schemeClr val="accent1">
                <a:lumMod val="60000"/>
                <a:lumOff val="40000"/>
                <a:alpha val="60000"/>
              </a:schemeClr>
            </a:solidFill>
            <a:ln w="9331"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endParaRPr lang="en-US"/>
            </a:p>
          </p:txBody>
        </p:sp>
        <p:sp>
          <p:nvSpPr>
            <p:cNvPr id="178" name="Graphic 9">
              <a:extLst>
                <a:ext uri="{FF2B5EF4-FFF2-40B4-BE49-F238E27FC236}">
                  <a16:creationId xmlns:a16="http://schemas.microsoft.com/office/drawing/2014/main" id="{F1A280C6-1700-4098-9578-CD91F8EFBE6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a:off x="10300855" y="0"/>
              <a:ext cx="1891145" cy="1891145"/>
            </a:xfrm>
            <a:custGeom>
              <a:avLst/>
              <a:gdLst>
                <a:gd name="connsiteX0" fmla="*/ 6861546 w 6861545"/>
                <a:gd name="connsiteY0" fmla="*/ 6861546 h 6861545"/>
                <a:gd name="connsiteX1" fmla="*/ 3435812 w 6861545"/>
                <a:gd name="connsiteY1" fmla="*/ 6861546 h 6861545"/>
                <a:gd name="connsiteX2" fmla="*/ 0 w 6861545"/>
                <a:gd name="connsiteY2" fmla="*/ 3425734 h 6861545"/>
                <a:gd name="connsiteX3" fmla="*/ 0 w 6861545"/>
                <a:gd name="connsiteY3" fmla="*/ 0 h 6861545"/>
                <a:gd name="connsiteX4" fmla="*/ 3425734 w 6861545"/>
                <a:gd name="connsiteY4" fmla="*/ 0 h 6861545"/>
                <a:gd name="connsiteX5" fmla="*/ 6861546 w 6861545"/>
                <a:gd name="connsiteY5" fmla="*/ 3435812 h 6861545"/>
                <a:gd name="connsiteX6" fmla="*/ 6861546 w 6861545"/>
                <a:gd name="connsiteY6" fmla="*/ 6861546 h 6861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861545" h="6861545">
                  <a:moveTo>
                    <a:pt x="6861546" y="6861546"/>
                  </a:moveTo>
                  <a:lnTo>
                    <a:pt x="3435812" y="6861546"/>
                  </a:lnTo>
                  <a:cubicBezTo>
                    <a:pt x="1538245" y="6861546"/>
                    <a:pt x="0" y="5323301"/>
                    <a:pt x="0" y="3425734"/>
                  </a:cubicBezTo>
                  <a:lnTo>
                    <a:pt x="0" y="0"/>
                  </a:lnTo>
                  <a:lnTo>
                    <a:pt x="3425734" y="0"/>
                  </a:lnTo>
                  <a:cubicBezTo>
                    <a:pt x="5323301" y="0"/>
                    <a:pt x="6861546" y="1538245"/>
                    <a:pt x="6861546" y="3435812"/>
                  </a:cubicBezTo>
                  <a:lnTo>
                    <a:pt x="6861546" y="6861546"/>
                  </a:lnTo>
                  <a:close/>
                </a:path>
              </a:pathLst>
            </a:custGeom>
            <a:solidFill>
              <a:schemeClr val="accent1">
                <a:alpha val="60000"/>
              </a:schemeClr>
            </a:solidFill>
            <a:ln w="9331"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179" name="Graphic 9">
              <a:extLst>
                <a:ext uri="{FF2B5EF4-FFF2-40B4-BE49-F238E27FC236}">
                  <a16:creationId xmlns:a16="http://schemas.microsoft.com/office/drawing/2014/main" id="{8FAF8CC6-F036-444B-AEB8-DF82B64BA08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a:off x="10424367" y="122795"/>
              <a:ext cx="1644119" cy="1644119"/>
            </a:xfrm>
            <a:custGeom>
              <a:avLst/>
              <a:gdLst>
                <a:gd name="connsiteX0" fmla="*/ 6861546 w 6861545"/>
                <a:gd name="connsiteY0" fmla="*/ 6861546 h 6861545"/>
                <a:gd name="connsiteX1" fmla="*/ 3435812 w 6861545"/>
                <a:gd name="connsiteY1" fmla="*/ 6861546 h 6861545"/>
                <a:gd name="connsiteX2" fmla="*/ 0 w 6861545"/>
                <a:gd name="connsiteY2" fmla="*/ 3425734 h 6861545"/>
                <a:gd name="connsiteX3" fmla="*/ 0 w 6861545"/>
                <a:gd name="connsiteY3" fmla="*/ 0 h 6861545"/>
                <a:gd name="connsiteX4" fmla="*/ 3425734 w 6861545"/>
                <a:gd name="connsiteY4" fmla="*/ 0 h 6861545"/>
                <a:gd name="connsiteX5" fmla="*/ 6861546 w 6861545"/>
                <a:gd name="connsiteY5" fmla="*/ 3435812 h 6861545"/>
                <a:gd name="connsiteX6" fmla="*/ 6861546 w 6861545"/>
                <a:gd name="connsiteY6" fmla="*/ 6861546 h 6861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861545" h="6861545">
                  <a:moveTo>
                    <a:pt x="6861546" y="6861546"/>
                  </a:moveTo>
                  <a:lnTo>
                    <a:pt x="3435812" y="6861546"/>
                  </a:lnTo>
                  <a:cubicBezTo>
                    <a:pt x="1538245" y="6861546"/>
                    <a:pt x="0" y="5323301"/>
                    <a:pt x="0" y="3425734"/>
                  </a:cubicBezTo>
                  <a:lnTo>
                    <a:pt x="0" y="0"/>
                  </a:lnTo>
                  <a:lnTo>
                    <a:pt x="3425734" y="0"/>
                  </a:lnTo>
                  <a:cubicBezTo>
                    <a:pt x="5323301" y="0"/>
                    <a:pt x="6861546" y="1538245"/>
                    <a:pt x="6861546" y="3435812"/>
                  </a:cubicBezTo>
                  <a:lnTo>
                    <a:pt x="6861546" y="6861546"/>
                  </a:lnTo>
                  <a:close/>
                </a:path>
              </a:pathLst>
            </a:custGeom>
            <a:pattFill prst="pct5">
              <a:fgClr>
                <a:schemeClr val="accent4">
                  <a:lumMod val="60000"/>
                  <a:lumOff val="40000"/>
                </a:schemeClr>
              </a:fgClr>
              <a:bgClr>
                <a:schemeClr val="accent1">
                  <a:lumMod val="75000"/>
                </a:schemeClr>
              </a:bgClr>
            </a:pattFill>
            <a:ln w="9525"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grpSp>
      <p:sp>
        <p:nvSpPr>
          <p:cNvPr id="181" name="Texture">
            <a:extLst>
              <a:ext uri="{FF2B5EF4-FFF2-40B4-BE49-F238E27FC236}">
                <a16:creationId xmlns:a16="http://schemas.microsoft.com/office/drawing/2014/main" id="{8592B821-10D5-48C0-8022-A904844B7FF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blipFill dpi="0" rotWithShape="1">
            <a:blip r:embed="rId5">
              <a:alphaModFix amt="6000"/>
            </a:blip>
            <a:srcRect/>
            <a:tile tx="0" ty="0" sx="100000" sy="100000" flip="none" algn="tl"/>
          </a:blipFill>
          <a:ln w="9525" cap="flat">
            <a:noFill/>
            <a:prstDash val="solid"/>
            <a:miter/>
          </a:ln>
        </p:spPr>
        <p:txBody>
          <a:bodyPr rtlCol="0" anchor="ctr"/>
          <a:lstStyle/>
          <a:p>
            <a:endParaRPr lang="en-US"/>
          </a:p>
        </p:txBody>
      </p:sp>
      <p:sp>
        <p:nvSpPr>
          <p:cNvPr id="144" name="Google Shape;144;p24"/>
          <p:cNvSpPr txBox="1">
            <a:spLocks noGrp="1"/>
          </p:cNvSpPr>
          <p:nvPr>
            <p:ph type="title"/>
          </p:nvPr>
        </p:nvSpPr>
        <p:spPr>
          <a:xfrm>
            <a:off x="457200" y="668049"/>
            <a:ext cx="9484191" cy="1325563"/>
          </a:xfrm>
          <a:prstGeom prst="rect">
            <a:avLst/>
          </a:prstGeom>
        </p:spPr>
        <p:txBody>
          <a:bodyPr spcFirstLastPara="1" vert="horz" lIns="91440" tIns="45720" rIns="91440" bIns="45720" rtlCol="0" anchor="b" anchorCtr="0">
            <a:normAutofit/>
          </a:bodyPr>
          <a:lstStyle/>
          <a:p>
            <a:pPr>
              <a:spcBef>
                <a:spcPct val="0"/>
              </a:spcBef>
            </a:pPr>
            <a:r>
              <a:rPr lang="en-US" sz="2800" b="1" kern="1200">
                <a:solidFill>
                  <a:schemeClr val="tx1"/>
                </a:solidFill>
                <a:latin typeface="+mj-lt"/>
                <a:ea typeface="+mj-ea"/>
                <a:cs typeface="+mj-cs"/>
              </a:rPr>
              <a:t>Junior Year</a:t>
            </a:r>
            <a:br>
              <a:rPr lang="en-US" sz="2800" kern="1200">
                <a:solidFill>
                  <a:schemeClr val="tx1"/>
                </a:solidFill>
                <a:latin typeface="+mj-lt"/>
                <a:ea typeface="+mj-ea"/>
                <a:cs typeface="+mj-cs"/>
              </a:rPr>
            </a:br>
            <a:br>
              <a:rPr lang="en-US" sz="2800" kern="1200">
                <a:solidFill>
                  <a:schemeClr val="tx1"/>
                </a:solidFill>
                <a:latin typeface="+mj-lt"/>
                <a:ea typeface="+mj-ea"/>
                <a:cs typeface="+mj-cs"/>
              </a:rPr>
            </a:br>
            <a:r>
              <a:rPr lang="en-US" sz="2800" kern="1200">
                <a:solidFill>
                  <a:schemeClr val="tx1"/>
                </a:solidFill>
                <a:latin typeface="+mj-lt"/>
                <a:ea typeface="+mj-ea"/>
                <a:cs typeface="+mj-cs"/>
              </a:rPr>
              <a:t>Important Dates to Plan For</a:t>
            </a:r>
          </a:p>
        </p:txBody>
      </p:sp>
      <p:graphicFrame>
        <p:nvGraphicFramePr>
          <p:cNvPr id="147" name="Google Shape;145;p24">
            <a:extLst>
              <a:ext uri="{FF2B5EF4-FFF2-40B4-BE49-F238E27FC236}">
                <a16:creationId xmlns:a16="http://schemas.microsoft.com/office/drawing/2014/main" id="{824645F6-3E31-4B55-2783-D4374C84EAA2}"/>
              </a:ext>
            </a:extLst>
          </p:cNvPr>
          <p:cNvGraphicFramePr/>
          <p:nvPr>
            <p:extLst>
              <p:ext uri="{D42A27DB-BD31-4B8C-83A1-F6EECF244321}">
                <p14:modId xmlns:p14="http://schemas.microsoft.com/office/powerpoint/2010/main" val="919398819"/>
              </p:ext>
            </p:extLst>
          </p:nvPr>
        </p:nvGraphicFramePr>
        <p:xfrm>
          <a:off x="55605" y="2241250"/>
          <a:ext cx="11187390" cy="4079875"/>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pic>
        <p:nvPicPr>
          <p:cNvPr id="29" name="Slide 8 Junior Planning 1.5.26">
            <a:hlinkClick r:id="" action="ppaction://media"/>
            <a:extLst>
              <a:ext uri="{FF2B5EF4-FFF2-40B4-BE49-F238E27FC236}">
                <a16:creationId xmlns:a16="http://schemas.microsoft.com/office/drawing/2014/main" id="{6A80E7F3-8375-628D-874A-E7FB2EA37BFA}"/>
              </a:ext>
            </a:extLst>
          </p:cNvPr>
          <p:cNvPicPr>
            <a:picLocks noChangeAspect="1"/>
          </p:cNvPicPr>
          <p:nvPr>
            <a:audioFile r:link="rId2"/>
            <p:extLst>
              <p:ext uri="{DAA4B4D4-6D71-4841-9C94-3DE7FCFB9230}">
                <p14:media xmlns:p14="http://schemas.microsoft.com/office/powerpoint/2010/main" r:embed="rId1"/>
              </p:ext>
            </p:extLst>
          </p:nvPr>
        </p:nvPicPr>
        <p:blipFill>
          <a:blip r:embed="rId11"/>
          <a:stretch>
            <a:fillRect/>
          </a:stretch>
        </p:blipFill>
        <p:spPr>
          <a:xfrm>
            <a:off x="592524" y="5957416"/>
            <a:ext cx="730250" cy="730250"/>
          </a:xfrm>
          <a:prstGeom prst="rect">
            <a:avLst/>
          </a:prstGeom>
        </p:spPr>
      </p:pic>
    </p:spTree>
    <p:extLst>
      <p:ext uri="{BB962C8B-B14F-4D97-AF65-F5344CB8AC3E}">
        <p14:creationId xmlns:p14="http://schemas.microsoft.com/office/powerpoint/2010/main" val="1836189449"/>
      </p:ext>
    </p:extLst>
  </p:cSld>
  <p:clrMapOvr>
    <a:masterClrMapping/>
  </p:clrMapOvr>
  <mc:AlternateContent xmlns:mc="http://schemas.openxmlformats.org/markup-compatibility/2006" xmlns:p14="http://schemas.microsoft.com/office/powerpoint/2010/main">
    <mc:Choice Requires="p14">
      <p:transition spd="slow" p14:dur="2000" advTm="62292"/>
    </mc:Choice>
    <mc:Fallback xmlns="">
      <p:transition spd="slow" advTm="62292"/>
    </mc:Fallback>
  </mc:AlternateContent>
  <p:timing>
    <p:tnLst>
      <p:par>
        <p:cTn id="1" dur="indefinite" restart="never" nodeType="tmRoot">
          <p:childTnLst>
            <p:seq concurrent="1" nextAc="seek">
              <p:cTn id="2" restart="whenNotActive" fill="hold" evtFilter="cancelBubble" nodeType="interactiveSeq">
                <p:stCondLst>
                  <p:cond evt="onClick" delay="0">
                    <p:tgtEl>
                      <p:spTgt spid="29"/>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69269" fill="hold"/>
                                        <p:tgtEl>
                                          <p:spTgt spid="29"/>
                                        </p:tgtEl>
                                      </p:cBhvr>
                                    </p:cmd>
                                  </p:childTnLst>
                                </p:cTn>
                              </p:par>
                            </p:childTnLst>
                          </p:cTn>
                        </p:par>
                      </p:childTnLst>
                    </p:cTn>
                  </p:par>
                </p:childTnLst>
              </p:cTn>
              <p:nextCondLst>
                <p:cond evt="onClick" delay="0">
                  <p:tgtEl>
                    <p:spTgt spid="29"/>
                  </p:tgtEl>
                </p:cond>
              </p:nextCondLst>
            </p:seq>
            <p:audio>
              <p:cMediaNode>
                <p:cTn id="7" fill="hold" display="0">
                  <p:stCondLst>
                    <p:cond delay="indefinite"/>
                  </p:stCondLst>
                  <p:endCondLst>
                    <p:cond evt="onStopAudio" delay="0">
                      <p:tgtEl>
                        <p:sldTgt/>
                      </p:tgtEl>
                    </p:cond>
                  </p:endCondLst>
                </p:cTn>
                <p:tgtEl>
                  <p:spTgt spid="29"/>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38" name="Background Fill">
            <a:extLst>
              <a:ext uri="{FF2B5EF4-FFF2-40B4-BE49-F238E27FC236}">
                <a16:creationId xmlns:a16="http://schemas.microsoft.com/office/drawing/2014/main" id="{B6D694DB-A3FC-4F14-A225-17BEBA4416D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000000"/>
          </a:solidFill>
          <a:ln w="9525" cap="flat">
            <a:noFill/>
            <a:prstDash val="solid"/>
            <a:miter/>
          </a:ln>
        </p:spPr>
        <p:txBody>
          <a:bodyPr rtlCol="0" anchor="ctr"/>
          <a:lstStyle/>
          <a:p>
            <a:endParaRPr lang="en-US">
              <a:solidFill>
                <a:schemeClr val="tx1"/>
              </a:solidFill>
            </a:endParaRPr>
          </a:p>
        </p:txBody>
      </p:sp>
      <p:pic>
        <p:nvPicPr>
          <p:cNvPr id="4" name="Picture 3" descr="Writings On A Planner · Free Stock Photo">
            <a:extLst>
              <a:ext uri="{FF2B5EF4-FFF2-40B4-BE49-F238E27FC236}">
                <a16:creationId xmlns:a16="http://schemas.microsoft.com/office/drawing/2014/main" id="{DDB0C51C-29C7-D0A8-FCB5-E1352E549608}"/>
              </a:ext>
            </a:extLst>
          </p:cNvPr>
          <p:cNvPicPr>
            <a:picLocks noChangeAspect="1"/>
          </p:cNvPicPr>
          <p:nvPr/>
        </p:nvPicPr>
        <p:blipFill rotWithShape="1">
          <a:blip r:embed="rId2">
            <a:alphaModFix amt="60000"/>
          </a:blip>
          <a:srcRect t="5556" r="-1" b="9836"/>
          <a:stretch/>
        </p:blipFill>
        <p:spPr>
          <a:xfrm>
            <a:off x="20" y="10"/>
            <a:ext cx="12188921" cy="6857990"/>
          </a:xfrm>
          <a:prstGeom prst="rect">
            <a:avLst/>
          </a:prstGeom>
        </p:spPr>
      </p:pic>
      <p:sp>
        <p:nvSpPr>
          <p:cNvPr id="2" name="Title 1">
            <a:extLst>
              <a:ext uri="{FF2B5EF4-FFF2-40B4-BE49-F238E27FC236}">
                <a16:creationId xmlns:a16="http://schemas.microsoft.com/office/drawing/2014/main" id="{9F10D2EF-FD4C-768D-9D2C-F0ADE1793732}"/>
              </a:ext>
            </a:extLst>
          </p:cNvPr>
          <p:cNvSpPr>
            <a:spLocks noGrp="1"/>
          </p:cNvSpPr>
          <p:nvPr>
            <p:ph type="ctrTitle"/>
          </p:nvPr>
        </p:nvSpPr>
        <p:spPr>
          <a:xfrm>
            <a:off x="3164583" y="686020"/>
            <a:ext cx="5859787" cy="2742980"/>
          </a:xfrm>
        </p:spPr>
        <p:txBody>
          <a:bodyPr vert="horz" lIns="91440" tIns="45720" rIns="91440" bIns="45720" rtlCol="0">
            <a:normAutofit/>
          </a:bodyPr>
          <a:lstStyle/>
          <a:p>
            <a:pPr algn="ctr"/>
            <a:r>
              <a:rPr lang="en-US">
                <a:solidFill>
                  <a:srgbClr val="FFFFFF"/>
                </a:solidFill>
              </a:rPr>
              <a:t>ELHS COURSE SELECTION</a:t>
            </a:r>
          </a:p>
        </p:txBody>
      </p:sp>
      <p:grpSp>
        <p:nvGrpSpPr>
          <p:cNvPr id="40" name="Group 39">
            <a:extLst>
              <a:ext uri="{FF2B5EF4-FFF2-40B4-BE49-F238E27FC236}">
                <a16:creationId xmlns:a16="http://schemas.microsoft.com/office/drawing/2014/main" id="{3A87D413-7BAA-462C-B2E4-D3E7F1B8498D}"/>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300855" y="0"/>
            <a:ext cx="1891145" cy="5600700"/>
            <a:chOff x="10300855" y="0"/>
            <a:chExt cx="1891145" cy="5600700"/>
          </a:xfrm>
        </p:grpSpPr>
        <p:sp>
          <p:nvSpPr>
            <p:cNvPr id="41" name="Oval 40">
              <a:extLst>
                <a:ext uri="{FF2B5EF4-FFF2-40B4-BE49-F238E27FC236}">
                  <a16:creationId xmlns:a16="http://schemas.microsoft.com/office/drawing/2014/main" id="{7C2E2750-B9DE-455A-B750-2FAFF87D80A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783194" y="2943021"/>
              <a:ext cx="246527" cy="246527"/>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42" name="Graphic 9">
              <a:extLst>
                <a:ext uri="{FF2B5EF4-FFF2-40B4-BE49-F238E27FC236}">
                  <a16:creationId xmlns:a16="http://schemas.microsoft.com/office/drawing/2014/main" id="{A77A1618-AFD3-49E5-A4AC-89FA51FA994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330568" y="2199078"/>
              <a:ext cx="1195288" cy="1195289"/>
            </a:xfrm>
            <a:custGeom>
              <a:avLst/>
              <a:gdLst>
                <a:gd name="connsiteX0" fmla="*/ 6861546 w 6861545"/>
                <a:gd name="connsiteY0" fmla="*/ 6861546 h 6861545"/>
                <a:gd name="connsiteX1" fmla="*/ 3435812 w 6861545"/>
                <a:gd name="connsiteY1" fmla="*/ 6861546 h 6861545"/>
                <a:gd name="connsiteX2" fmla="*/ 0 w 6861545"/>
                <a:gd name="connsiteY2" fmla="*/ 3425734 h 6861545"/>
                <a:gd name="connsiteX3" fmla="*/ 0 w 6861545"/>
                <a:gd name="connsiteY3" fmla="*/ 0 h 6861545"/>
                <a:gd name="connsiteX4" fmla="*/ 3425734 w 6861545"/>
                <a:gd name="connsiteY4" fmla="*/ 0 h 6861545"/>
                <a:gd name="connsiteX5" fmla="*/ 6861546 w 6861545"/>
                <a:gd name="connsiteY5" fmla="*/ 3435812 h 6861545"/>
                <a:gd name="connsiteX6" fmla="*/ 6861546 w 6861545"/>
                <a:gd name="connsiteY6" fmla="*/ 6861546 h 6861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861545" h="6861545">
                  <a:moveTo>
                    <a:pt x="6861546" y="6861546"/>
                  </a:moveTo>
                  <a:lnTo>
                    <a:pt x="3435812" y="6861546"/>
                  </a:lnTo>
                  <a:cubicBezTo>
                    <a:pt x="1538245" y="6861546"/>
                    <a:pt x="0" y="5323301"/>
                    <a:pt x="0" y="3425734"/>
                  </a:cubicBezTo>
                  <a:lnTo>
                    <a:pt x="0" y="0"/>
                  </a:lnTo>
                  <a:lnTo>
                    <a:pt x="3425734" y="0"/>
                  </a:lnTo>
                  <a:cubicBezTo>
                    <a:pt x="5323301" y="0"/>
                    <a:pt x="6861546" y="1538245"/>
                    <a:pt x="6861546" y="3435812"/>
                  </a:cubicBezTo>
                  <a:lnTo>
                    <a:pt x="6861546" y="6861546"/>
                  </a:lnTo>
                  <a:close/>
                </a:path>
              </a:pathLst>
            </a:custGeom>
            <a:solidFill>
              <a:schemeClr val="accent1">
                <a:lumMod val="75000"/>
                <a:alpha val="65000"/>
              </a:schemeClr>
            </a:solidFill>
            <a:ln w="9331"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endParaRPr lang="en-US"/>
            </a:p>
          </p:txBody>
        </p:sp>
        <p:sp>
          <p:nvSpPr>
            <p:cNvPr id="43" name="Freeform: Shape 42">
              <a:extLst>
                <a:ext uri="{FF2B5EF4-FFF2-40B4-BE49-F238E27FC236}">
                  <a16:creationId xmlns:a16="http://schemas.microsoft.com/office/drawing/2014/main" id="{DA76DC57-ED9C-40FB-A897-CDD7D622299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V="1">
              <a:off x="11151383" y="4336822"/>
              <a:ext cx="1040617" cy="1263878"/>
            </a:xfrm>
            <a:custGeom>
              <a:avLst/>
              <a:gdLst>
                <a:gd name="connsiteX0" fmla="*/ 1087069 w 1119832"/>
                <a:gd name="connsiteY0" fmla="*/ 1138 h 1360088"/>
                <a:gd name="connsiteX1" fmla="*/ 1119832 w 1119832"/>
                <a:gd name="connsiteY1" fmla="*/ 3278 h 1360088"/>
                <a:gd name="connsiteX2" fmla="*/ 1119832 w 1119832"/>
                <a:gd name="connsiteY2" fmla="*/ 1097964 h 1360088"/>
                <a:gd name="connsiteX3" fmla="*/ 1109686 w 1119832"/>
                <a:gd name="connsiteY3" fmla="*/ 1109686 h 1360088"/>
                <a:gd name="connsiteX4" fmla="*/ 25249 w 1119832"/>
                <a:gd name="connsiteY4" fmla="*/ 1334840 h 1360088"/>
                <a:gd name="connsiteX5" fmla="*/ 250404 w 1119832"/>
                <a:gd name="connsiteY5" fmla="*/ 250404 h 1360088"/>
                <a:gd name="connsiteX6" fmla="*/ 1087069 w 1119832"/>
                <a:gd name="connsiteY6" fmla="*/ 1138 h 13600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19832" h="1360088">
                  <a:moveTo>
                    <a:pt x="1087069" y="1138"/>
                  </a:moveTo>
                  <a:lnTo>
                    <a:pt x="1119832" y="3278"/>
                  </a:lnTo>
                  <a:lnTo>
                    <a:pt x="1119832" y="1097964"/>
                  </a:lnTo>
                  <a:lnTo>
                    <a:pt x="1109686" y="1109686"/>
                  </a:lnTo>
                  <a:cubicBezTo>
                    <a:pt x="748058" y="1471314"/>
                    <a:pt x="25249" y="1334840"/>
                    <a:pt x="25249" y="1334840"/>
                  </a:cubicBezTo>
                  <a:cubicBezTo>
                    <a:pt x="25249" y="1334840"/>
                    <a:pt x="-111224" y="612032"/>
                    <a:pt x="250404" y="250404"/>
                  </a:cubicBezTo>
                  <a:cubicBezTo>
                    <a:pt x="476422" y="24386"/>
                    <a:pt x="843525" y="-7060"/>
                    <a:pt x="1087069" y="1138"/>
                  </a:cubicBezTo>
                  <a:close/>
                </a:path>
              </a:pathLst>
            </a:custGeom>
            <a:pattFill prst="pct5">
              <a:fgClr>
                <a:schemeClr val="accent4">
                  <a:lumMod val="60000"/>
                  <a:lumOff val="40000"/>
                </a:schemeClr>
              </a:fgClr>
              <a:bgClr>
                <a:schemeClr val="accent1">
                  <a:lumMod val="75000"/>
                </a:schemeClr>
              </a:bgClr>
            </a:pattFill>
            <a:ln w="9525"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endParaRPr lang="en-US"/>
            </a:p>
          </p:txBody>
        </p:sp>
        <p:sp>
          <p:nvSpPr>
            <p:cNvPr id="44" name="Freeform: Shape 43">
              <a:extLst>
                <a:ext uri="{FF2B5EF4-FFF2-40B4-BE49-F238E27FC236}">
                  <a16:creationId xmlns:a16="http://schemas.microsoft.com/office/drawing/2014/main" id="{6BB714E6-B071-4696-ACD5-A9A96F92990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638492" y="2767655"/>
              <a:ext cx="553508" cy="1567713"/>
            </a:xfrm>
            <a:custGeom>
              <a:avLst/>
              <a:gdLst>
                <a:gd name="connsiteX0" fmla="*/ 612019 w 612019"/>
                <a:gd name="connsiteY0" fmla="*/ 0 h 1733435"/>
                <a:gd name="connsiteX1" fmla="*/ 612019 w 612019"/>
                <a:gd name="connsiteY1" fmla="*/ 1733435 h 1733435"/>
                <a:gd name="connsiteX2" fmla="*/ 180103 w 612019"/>
                <a:gd name="connsiteY2" fmla="*/ 1301519 h 1733435"/>
                <a:gd name="connsiteX3" fmla="*/ 180103 w 612019"/>
                <a:gd name="connsiteY3" fmla="*/ 431916 h 1733435"/>
              </a:gdLst>
              <a:ahLst/>
              <a:cxnLst>
                <a:cxn ang="0">
                  <a:pos x="connsiteX0" y="connsiteY0"/>
                </a:cxn>
                <a:cxn ang="0">
                  <a:pos x="connsiteX1" y="connsiteY1"/>
                </a:cxn>
                <a:cxn ang="0">
                  <a:pos x="connsiteX2" y="connsiteY2"/>
                </a:cxn>
                <a:cxn ang="0">
                  <a:pos x="connsiteX3" y="connsiteY3"/>
                </a:cxn>
              </a:cxnLst>
              <a:rect l="l" t="t" r="r" b="b"/>
              <a:pathLst>
                <a:path w="612019" h="1733435">
                  <a:moveTo>
                    <a:pt x="612019" y="0"/>
                  </a:moveTo>
                  <a:lnTo>
                    <a:pt x="612019" y="1733435"/>
                  </a:lnTo>
                  <a:lnTo>
                    <a:pt x="180103" y="1301519"/>
                  </a:lnTo>
                  <a:cubicBezTo>
                    <a:pt x="-60034" y="1061382"/>
                    <a:pt x="-60034" y="672053"/>
                    <a:pt x="180103" y="431916"/>
                  </a:cubicBezTo>
                  <a:close/>
                </a:path>
              </a:pathLst>
            </a:custGeom>
            <a:solidFill>
              <a:schemeClr val="accent1">
                <a:lumMod val="60000"/>
                <a:lumOff val="40000"/>
                <a:alpha val="60000"/>
              </a:schemeClr>
            </a:solidFill>
            <a:ln w="9331"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endParaRPr lang="en-US"/>
            </a:p>
          </p:txBody>
        </p:sp>
        <p:sp>
          <p:nvSpPr>
            <p:cNvPr id="45" name="Graphic 9">
              <a:extLst>
                <a:ext uri="{FF2B5EF4-FFF2-40B4-BE49-F238E27FC236}">
                  <a16:creationId xmlns:a16="http://schemas.microsoft.com/office/drawing/2014/main" id="{A303CB3D-0086-4A58-BDAE-F18B143EE4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a:off x="10300855" y="0"/>
              <a:ext cx="1891145" cy="1891145"/>
            </a:xfrm>
            <a:custGeom>
              <a:avLst/>
              <a:gdLst>
                <a:gd name="connsiteX0" fmla="*/ 6861546 w 6861545"/>
                <a:gd name="connsiteY0" fmla="*/ 6861546 h 6861545"/>
                <a:gd name="connsiteX1" fmla="*/ 3435812 w 6861545"/>
                <a:gd name="connsiteY1" fmla="*/ 6861546 h 6861545"/>
                <a:gd name="connsiteX2" fmla="*/ 0 w 6861545"/>
                <a:gd name="connsiteY2" fmla="*/ 3425734 h 6861545"/>
                <a:gd name="connsiteX3" fmla="*/ 0 w 6861545"/>
                <a:gd name="connsiteY3" fmla="*/ 0 h 6861545"/>
                <a:gd name="connsiteX4" fmla="*/ 3425734 w 6861545"/>
                <a:gd name="connsiteY4" fmla="*/ 0 h 6861545"/>
                <a:gd name="connsiteX5" fmla="*/ 6861546 w 6861545"/>
                <a:gd name="connsiteY5" fmla="*/ 3435812 h 6861545"/>
                <a:gd name="connsiteX6" fmla="*/ 6861546 w 6861545"/>
                <a:gd name="connsiteY6" fmla="*/ 6861546 h 6861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861545" h="6861545">
                  <a:moveTo>
                    <a:pt x="6861546" y="6861546"/>
                  </a:moveTo>
                  <a:lnTo>
                    <a:pt x="3435812" y="6861546"/>
                  </a:lnTo>
                  <a:cubicBezTo>
                    <a:pt x="1538245" y="6861546"/>
                    <a:pt x="0" y="5323301"/>
                    <a:pt x="0" y="3425734"/>
                  </a:cubicBezTo>
                  <a:lnTo>
                    <a:pt x="0" y="0"/>
                  </a:lnTo>
                  <a:lnTo>
                    <a:pt x="3425734" y="0"/>
                  </a:lnTo>
                  <a:cubicBezTo>
                    <a:pt x="5323301" y="0"/>
                    <a:pt x="6861546" y="1538245"/>
                    <a:pt x="6861546" y="3435812"/>
                  </a:cubicBezTo>
                  <a:lnTo>
                    <a:pt x="6861546" y="6861546"/>
                  </a:lnTo>
                  <a:close/>
                </a:path>
              </a:pathLst>
            </a:custGeom>
            <a:solidFill>
              <a:schemeClr val="accent1">
                <a:alpha val="60000"/>
              </a:schemeClr>
            </a:solidFill>
            <a:ln w="9331"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46" name="Graphic 9">
              <a:extLst>
                <a:ext uri="{FF2B5EF4-FFF2-40B4-BE49-F238E27FC236}">
                  <a16:creationId xmlns:a16="http://schemas.microsoft.com/office/drawing/2014/main" id="{8AB02D57-74BD-4B38-94E0-EF2F291E09A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a:off x="10424367" y="122795"/>
              <a:ext cx="1644119" cy="1644119"/>
            </a:xfrm>
            <a:custGeom>
              <a:avLst/>
              <a:gdLst>
                <a:gd name="connsiteX0" fmla="*/ 6861546 w 6861545"/>
                <a:gd name="connsiteY0" fmla="*/ 6861546 h 6861545"/>
                <a:gd name="connsiteX1" fmla="*/ 3435812 w 6861545"/>
                <a:gd name="connsiteY1" fmla="*/ 6861546 h 6861545"/>
                <a:gd name="connsiteX2" fmla="*/ 0 w 6861545"/>
                <a:gd name="connsiteY2" fmla="*/ 3425734 h 6861545"/>
                <a:gd name="connsiteX3" fmla="*/ 0 w 6861545"/>
                <a:gd name="connsiteY3" fmla="*/ 0 h 6861545"/>
                <a:gd name="connsiteX4" fmla="*/ 3425734 w 6861545"/>
                <a:gd name="connsiteY4" fmla="*/ 0 h 6861545"/>
                <a:gd name="connsiteX5" fmla="*/ 6861546 w 6861545"/>
                <a:gd name="connsiteY5" fmla="*/ 3435812 h 6861545"/>
                <a:gd name="connsiteX6" fmla="*/ 6861546 w 6861545"/>
                <a:gd name="connsiteY6" fmla="*/ 6861546 h 6861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861545" h="6861545">
                  <a:moveTo>
                    <a:pt x="6861546" y="6861546"/>
                  </a:moveTo>
                  <a:lnTo>
                    <a:pt x="3435812" y="6861546"/>
                  </a:lnTo>
                  <a:cubicBezTo>
                    <a:pt x="1538245" y="6861546"/>
                    <a:pt x="0" y="5323301"/>
                    <a:pt x="0" y="3425734"/>
                  </a:cubicBezTo>
                  <a:lnTo>
                    <a:pt x="0" y="0"/>
                  </a:lnTo>
                  <a:lnTo>
                    <a:pt x="3425734" y="0"/>
                  </a:lnTo>
                  <a:cubicBezTo>
                    <a:pt x="5323301" y="0"/>
                    <a:pt x="6861546" y="1538245"/>
                    <a:pt x="6861546" y="3435812"/>
                  </a:cubicBezTo>
                  <a:lnTo>
                    <a:pt x="6861546" y="6861546"/>
                  </a:lnTo>
                  <a:close/>
                </a:path>
              </a:pathLst>
            </a:custGeom>
            <a:pattFill prst="pct5">
              <a:fgClr>
                <a:schemeClr val="accent4">
                  <a:lumMod val="60000"/>
                  <a:lumOff val="40000"/>
                </a:schemeClr>
              </a:fgClr>
              <a:bgClr>
                <a:schemeClr val="accent1">
                  <a:lumMod val="75000"/>
                </a:schemeClr>
              </a:bgClr>
            </a:pattFill>
            <a:ln w="9525"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grpSp>
    </p:spTree>
    <p:extLst>
      <p:ext uri="{BB962C8B-B14F-4D97-AF65-F5344CB8AC3E}">
        <p14:creationId xmlns:p14="http://schemas.microsoft.com/office/powerpoint/2010/main" val="325550227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Shape 150"/>
        <p:cNvGrpSpPr/>
        <p:nvPr/>
      </p:nvGrpSpPr>
      <p:grpSpPr>
        <a:xfrm>
          <a:off x="0" y="0"/>
          <a:ext cx="0" cy="0"/>
          <a:chOff x="0" y="0"/>
          <a:chExt cx="0" cy="0"/>
        </a:xfrm>
      </p:grpSpPr>
      <p:sp>
        <p:nvSpPr>
          <p:cNvPr id="151" name="Google Shape;151;p25"/>
          <p:cNvSpPr txBox="1">
            <a:spLocks noGrp="1"/>
          </p:cNvSpPr>
          <p:nvPr>
            <p:ph type="title"/>
          </p:nvPr>
        </p:nvSpPr>
        <p:spPr>
          <a:xfrm>
            <a:off x="195476" y="297976"/>
            <a:ext cx="8133325" cy="1177802"/>
          </a:xfrm>
          <a:prstGeom prst="rect">
            <a:avLst/>
          </a:prstGeom>
        </p:spPr>
        <p:txBody>
          <a:bodyPr spcFirstLastPara="1" vert="horz" lIns="91440" tIns="45720" rIns="91440" bIns="45720" rtlCol="0" anchor="b" anchorCtr="0">
            <a:normAutofit/>
          </a:bodyPr>
          <a:lstStyle/>
          <a:p>
            <a:pPr algn="ctr">
              <a:spcBef>
                <a:spcPct val="0"/>
              </a:spcBef>
            </a:pPr>
            <a:r>
              <a:rPr lang="en-US" sz="3700" b="1">
                <a:solidFill>
                  <a:schemeClr val="tx1"/>
                </a:solidFill>
              </a:rPr>
              <a:t>Course Recommendations &amp; Class Selection </a:t>
            </a:r>
            <a:endParaRPr lang="en-US" sz="3700" b="1">
              <a:solidFill>
                <a:schemeClr val="tx1"/>
              </a:solidFill>
              <a:cs typeface="Calibri Light"/>
            </a:endParaRPr>
          </a:p>
        </p:txBody>
      </p:sp>
      <p:sp>
        <p:nvSpPr>
          <p:cNvPr id="157" name="Google Shape;152;p25"/>
          <p:cNvSpPr txBox="1">
            <a:spLocks noGrp="1"/>
          </p:cNvSpPr>
          <p:nvPr>
            <p:ph type="body" idx="1"/>
          </p:nvPr>
        </p:nvSpPr>
        <p:spPr>
          <a:xfrm>
            <a:off x="193070" y="1360096"/>
            <a:ext cx="8124194" cy="5284912"/>
          </a:xfrm>
          <a:prstGeom prst="rect">
            <a:avLst/>
          </a:prstGeom>
        </p:spPr>
        <p:txBody>
          <a:bodyPr spcFirstLastPara="1" vert="horz" lIns="0" tIns="45720" rIns="0" bIns="45720" rtlCol="0" anchorCtr="0">
            <a:normAutofit fontScale="92500" lnSpcReduction="10000"/>
          </a:bodyPr>
          <a:lstStyle/>
          <a:p>
            <a:pPr marL="0" lvl="0" indent="0">
              <a:spcBef>
                <a:spcPts val="0"/>
              </a:spcBef>
              <a:spcAft>
                <a:spcPts val="0"/>
              </a:spcAft>
              <a:buFont typeface="Calibri" panose="020F0502020204030204" pitchFamily="34" charset="0"/>
              <a:buNone/>
            </a:pPr>
            <a:r>
              <a:rPr lang="en-US" sz="2400" b="1" u="sng" dirty="0">
                <a:solidFill>
                  <a:schemeClr val="accent1"/>
                </a:solidFill>
                <a:latin typeface="Calibri Light"/>
                <a:ea typeface="Calibri Light"/>
                <a:cs typeface="Calibri Light"/>
                <a:sym typeface="Arial"/>
              </a:rPr>
              <a:t>February</a:t>
            </a:r>
            <a:endParaRPr lang="en-US" sz="2400" b="1" u="sng" baseline="30000" dirty="0">
              <a:solidFill>
                <a:schemeClr val="accent1"/>
              </a:solidFill>
              <a:latin typeface="Calibri Light"/>
              <a:ea typeface="Calibri Light"/>
              <a:cs typeface="Calibri Light"/>
            </a:endParaRPr>
          </a:p>
          <a:p>
            <a:pPr marL="0" indent="0">
              <a:buNone/>
            </a:pPr>
            <a:endParaRPr lang="en-US" sz="1800" u="sng" dirty="0">
              <a:latin typeface="Calibri Light"/>
              <a:ea typeface="Calibri Light"/>
              <a:cs typeface="Calibri Light"/>
            </a:endParaRPr>
          </a:p>
          <a:p>
            <a:pPr marL="0" indent="0">
              <a:buNone/>
            </a:pPr>
            <a:r>
              <a:rPr lang="en-US" sz="1800" dirty="0">
                <a:latin typeface="Calibri Light"/>
                <a:ea typeface="Calibri Light"/>
                <a:cs typeface="Calibri Light"/>
              </a:rPr>
              <a:t>Teachers meet with students individually to discuss core class recommendations for next year</a:t>
            </a:r>
          </a:p>
          <a:p>
            <a:pPr marL="0" indent="0">
              <a:buNone/>
            </a:pPr>
            <a:endParaRPr lang="en-US" sz="1800" b="1" dirty="0">
              <a:latin typeface="Calibri Light"/>
              <a:ea typeface="Calibri Light"/>
              <a:cs typeface="Calibri Light"/>
              <a:sym typeface="Arial"/>
            </a:endParaRPr>
          </a:p>
          <a:p>
            <a:pPr marL="0" indent="0">
              <a:buNone/>
            </a:pPr>
            <a:r>
              <a:rPr lang="en-US" sz="1800" b="1" dirty="0">
                <a:latin typeface="Calibri Light"/>
                <a:ea typeface="Calibri Light"/>
                <a:cs typeface="Calibri Light"/>
                <a:sym typeface="Arial"/>
              </a:rPr>
              <a:t>Wednesday, February 12th – </a:t>
            </a:r>
            <a:r>
              <a:rPr lang="en-US" sz="1800" dirty="0">
                <a:latin typeface="Calibri Light"/>
                <a:ea typeface="Calibri Light"/>
                <a:cs typeface="Calibri Light"/>
                <a:sym typeface="Arial"/>
              </a:rPr>
              <a:t>Graduation Requirements, Career Concentrations, </a:t>
            </a:r>
            <a:r>
              <a:rPr lang="en-US" sz="1800" dirty="0">
                <a:latin typeface="Calibri Light"/>
                <a:ea typeface="Calibri Light"/>
                <a:cs typeface="Calibri Light"/>
                <a:sym typeface="Arial"/>
                <a:hlinkClick r:id="rId5"/>
              </a:rPr>
              <a:t>Program of Studies</a:t>
            </a:r>
            <a:r>
              <a:rPr lang="en-US" sz="1800" dirty="0">
                <a:latin typeface="Calibri Light"/>
                <a:ea typeface="Calibri Light"/>
                <a:cs typeface="Calibri Light"/>
                <a:sym typeface="Arial"/>
              </a:rPr>
              <a:t> review and Course Selection overview in Advisory</a:t>
            </a:r>
            <a:endParaRPr lang="en-US" sz="1800" dirty="0">
              <a:latin typeface="Calibri Light"/>
              <a:ea typeface="Calibri Light"/>
              <a:cs typeface="Calibri Light"/>
            </a:endParaRPr>
          </a:p>
          <a:p>
            <a:pPr marL="0" indent="0">
              <a:spcBef>
                <a:spcPts val="1200"/>
              </a:spcBef>
              <a:buNone/>
            </a:pPr>
            <a:endParaRPr lang="en-US" sz="2400" dirty="0">
              <a:solidFill>
                <a:srgbClr val="FFFFFF"/>
              </a:solidFill>
              <a:latin typeface="Calibri Light"/>
              <a:ea typeface="Calibri Light"/>
              <a:cs typeface="Calibri Light"/>
            </a:endParaRPr>
          </a:p>
          <a:p>
            <a:pPr marL="0" indent="0">
              <a:spcBef>
                <a:spcPts val="1200"/>
              </a:spcBef>
              <a:buNone/>
            </a:pPr>
            <a:r>
              <a:rPr lang="en-US" sz="2400" b="1" u="sng" dirty="0">
                <a:solidFill>
                  <a:schemeClr val="accent1"/>
                </a:solidFill>
                <a:latin typeface="Calibri Light"/>
                <a:ea typeface="Calibri Light"/>
                <a:cs typeface="Calibri Light"/>
                <a:sym typeface="Arial"/>
              </a:rPr>
              <a:t>March</a:t>
            </a:r>
            <a:endParaRPr lang="en-US" sz="2400" b="1" u="sng" dirty="0">
              <a:solidFill>
                <a:schemeClr val="accent1"/>
              </a:solidFill>
              <a:latin typeface="Calibri Light"/>
              <a:ea typeface="Calibri Light"/>
              <a:cs typeface="Calibri Light"/>
            </a:endParaRPr>
          </a:p>
          <a:p>
            <a:pPr marL="0" indent="0">
              <a:spcBef>
                <a:spcPts val="1200"/>
              </a:spcBef>
              <a:buNone/>
            </a:pPr>
            <a:endParaRPr lang="en-US" sz="1800" b="1" u="sng" dirty="0">
              <a:solidFill>
                <a:schemeClr val="accent1"/>
              </a:solidFill>
              <a:latin typeface="Calibri Light"/>
              <a:ea typeface="Calibri"/>
              <a:cs typeface="Calibri"/>
            </a:endParaRPr>
          </a:p>
          <a:p>
            <a:pPr marL="57150" indent="0">
              <a:spcAft>
                <a:spcPts val="600"/>
              </a:spcAft>
              <a:buNone/>
            </a:pPr>
            <a:r>
              <a:rPr lang="en-US" sz="1800" b="1" dirty="0">
                <a:latin typeface="Calibri Light"/>
                <a:ea typeface="Calibri"/>
                <a:cs typeface="Calibri"/>
                <a:sym typeface="Arial"/>
              </a:rPr>
              <a:t>Wednesday, March 5th - </a:t>
            </a:r>
            <a:r>
              <a:rPr lang="en-US" sz="1800" dirty="0">
                <a:latin typeface="Calibri Light"/>
                <a:ea typeface="Calibri"/>
                <a:cs typeface="Calibri"/>
                <a:sym typeface="Arial"/>
              </a:rPr>
              <a:t>Grades 9-11 Student Course Selection in Advisory </a:t>
            </a:r>
            <a:endParaRPr lang="en-US" sz="1800" dirty="0">
              <a:latin typeface="Calibri Light"/>
              <a:ea typeface="Calibri"/>
              <a:cs typeface="Calibri"/>
            </a:endParaRPr>
          </a:p>
          <a:p>
            <a:pPr marL="57150" indent="0">
              <a:spcAft>
                <a:spcPts val="600"/>
              </a:spcAft>
              <a:buNone/>
            </a:pPr>
            <a:r>
              <a:rPr lang="en-US" sz="1800" b="1" dirty="0">
                <a:latin typeface="Calibri Light"/>
                <a:ea typeface="Calibri"/>
                <a:cs typeface="Calibri"/>
                <a:sym typeface="Arial"/>
              </a:rPr>
              <a:t>Thursday, March 6th- May 2nd</a:t>
            </a:r>
            <a:r>
              <a:rPr lang="en-US" sz="1800" dirty="0">
                <a:latin typeface="Calibri Light"/>
                <a:ea typeface="Calibri"/>
                <a:cs typeface="Calibri"/>
                <a:sym typeface="Arial"/>
              </a:rPr>
              <a:t>- School Counselors meet with Grades 9-11 for Course Planning</a:t>
            </a:r>
            <a:endParaRPr lang="en-US" sz="1800" dirty="0">
              <a:latin typeface="Calibri Light"/>
              <a:ea typeface="Calibri"/>
              <a:cs typeface="Calibri"/>
            </a:endParaRPr>
          </a:p>
          <a:p>
            <a:pPr marL="0" indent="0">
              <a:spcBef>
                <a:spcPts val="1200"/>
              </a:spcBef>
              <a:buNone/>
            </a:pPr>
            <a:endParaRPr lang="en-US" sz="2600" dirty="0">
              <a:solidFill>
                <a:srgbClr val="FFFFFF"/>
              </a:solidFill>
              <a:latin typeface="Calibri Light"/>
              <a:ea typeface="Calibri"/>
              <a:cs typeface="Calibri"/>
            </a:endParaRPr>
          </a:p>
          <a:p>
            <a:pPr marL="0" indent="0">
              <a:spcBef>
                <a:spcPts val="1200"/>
              </a:spcBef>
              <a:buFont typeface="Calibri" panose="020F0502020204030204" pitchFamily="34" charset="0"/>
              <a:buNone/>
            </a:pPr>
            <a:r>
              <a:rPr lang="en-US" sz="2600" b="1" u="sng" dirty="0">
                <a:solidFill>
                  <a:schemeClr val="accent1"/>
                </a:solidFill>
                <a:latin typeface="Calibri Light"/>
                <a:ea typeface="Calibri Light"/>
                <a:cs typeface="Calibri Light"/>
                <a:sym typeface="Arial"/>
              </a:rPr>
              <a:t>Late Spring</a:t>
            </a:r>
            <a:endParaRPr lang="en-US" sz="2600" b="1" u="sng" dirty="0">
              <a:solidFill>
                <a:schemeClr val="accent1"/>
              </a:solidFill>
              <a:latin typeface="Calibri Light"/>
              <a:ea typeface="Calibri Light"/>
              <a:cs typeface="Calibri Light"/>
            </a:endParaRPr>
          </a:p>
          <a:p>
            <a:pPr marL="0" indent="0">
              <a:spcBef>
                <a:spcPts val="1200"/>
              </a:spcBef>
              <a:buNone/>
            </a:pPr>
            <a:r>
              <a:rPr lang="en-US" sz="1800" b="1" dirty="0">
                <a:latin typeface="Calibri Light"/>
                <a:ea typeface="Calibri Light"/>
                <a:cs typeface="Calibri Light"/>
                <a:sym typeface="Arial"/>
              </a:rPr>
              <a:t>May–  </a:t>
            </a:r>
            <a:r>
              <a:rPr lang="en-US" sz="1800" dirty="0">
                <a:latin typeface="Calibri Light"/>
                <a:ea typeface="Calibri Light"/>
                <a:cs typeface="Calibri Light"/>
                <a:sym typeface="Arial"/>
              </a:rPr>
              <a:t>Master Schedule is created and course recommendations will be made available electronically</a:t>
            </a:r>
            <a:endParaRPr lang="en-US" sz="1800" dirty="0">
              <a:latin typeface="Calibri Light"/>
              <a:ea typeface="Calibri Light"/>
              <a:cs typeface="Calibri Light"/>
            </a:endParaRPr>
          </a:p>
          <a:p>
            <a:pPr marL="0" indent="0">
              <a:spcBef>
                <a:spcPts val="1200"/>
              </a:spcBef>
              <a:buNone/>
            </a:pPr>
            <a:r>
              <a:rPr lang="en-US" sz="1800" b="1" dirty="0">
                <a:latin typeface="Calibri Light"/>
                <a:ea typeface="Calibri Light"/>
                <a:cs typeface="Calibri Light"/>
                <a:sym typeface="Arial"/>
              </a:rPr>
              <a:t>Summer – </a:t>
            </a:r>
            <a:r>
              <a:rPr lang="en-US" sz="1800" dirty="0">
                <a:latin typeface="Calibri Light"/>
                <a:ea typeface="Calibri Light"/>
                <a:cs typeface="Calibri Light"/>
                <a:sym typeface="Arial"/>
              </a:rPr>
              <a:t>Schedules finalized and made available online</a:t>
            </a:r>
            <a:endParaRPr lang="en-US" sz="1800" dirty="0">
              <a:latin typeface="Calibri Light"/>
              <a:ea typeface="Calibri Light"/>
              <a:cs typeface="Calibri Light"/>
            </a:endParaRPr>
          </a:p>
          <a:p>
            <a:pPr marL="0" lvl="0" indent="0">
              <a:spcBef>
                <a:spcPts val="1200"/>
              </a:spcBef>
              <a:spcAft>
                <a:spcPts val="1600"/>
              </a:spcAft>
              <a:buFont typeface="Calibri" panose="020F0502020204030204" pitchFamily="34" charset="0"/>
              <a:buNone/>
            </a:pPr>
            <a:endParaRPr lang="en-US" sz="1100" dirty="0"/>
          </a:p>
        </p:txBody>
      </p:sp>
      <p:sp>
        <p:nvSpPr>
          <p:cNvPr id="153" name="Google Shape;153;p25"/>
          <p:cNvSpPr txBox="1">
            <a:spLocks noGrp="1"/>
          </p:cNvSpPr>
          <p:nvPr>
            <p:ph type="sldNum" idx="12"/>
          </p:nvPr>
        </p:nvSpPr>
        <p:spPr>
          <a:xfrm>
            <a:off x="8949344" y="6459786"/>
            <a:ext cx="984019" cy="365125"/>
          </a:xfrm>
          <a:prstGeom prst="rect">
            <a:avLst/>
          </a:prstGeom>
        </p:spPr>
        <p:txBody>
          <a:bodyPr spcFirstLastPara="1" vert="horz" lIns="91440" tIns="45720" rIns="91440" bIns="45720" rtlCol="0" anchor="ctr" anchorCtr="0">
            <a:normAutofit/>
          </a:bodyPr>
          <a:lstStyle/>
          <a:p>
            <a:pPr lvl="0" indent="0" defTabSz="457200">
              <a:spcBef>
                <a:spcPts val="0"/>
              </a:spcBef>
              <a:spcAft>
                <a:spcPts val="600"/>
              </a:spcAft>
              <a:buNone/>
            </a:pPr>
            <a:fld id="{00000000-1234-1234-1234-123412341234}" type="slidenum">
              <a:rPr lang="en-US" kern="1200">
                <a:latin typeface="+mn-lt"/>
                <a:ea typeface="+mn-ea"/>
                <a:cs typeface="+mn-cs"/>
              </a:rPr>
              <a:pPr lvl="0" indent="0" defTabSz="457200">
                <a:spcBef>
                  <a:spcPts val="0"/>
                </a:spcBef>
                <a:spcAft>
                  <a:spcPts val="600"/>
                </a:spcAft>
                <a:buNone/>
              </a:pPr>
              <a:t>10</a:t>
            </a:fld>
            <a:endParaRPr lang="en-US" kern="1200">
              <a:latin typeface="+mn-lt"/>
              <a:ea typeface="+mn-ea"/>
              <a:cs typeface="+mn-cs"/>
            </a:endParaRPr>
          </a:p>
        </p:txBody>
      </p:sp>
      <p:pic>
        <p:nvPicPr>
          <p:cNvPr id="2" name="Slide 10">
            <a:hlinkClick r:id="" action="ppaction://media"/>
            <a:extLst>
              <a:ext uri="{FF2B5EF4-FFF2-40B4-BE49-F238E27FC236}">
                <a16:creationId xmlns:a16="http://schemas.microsoft.com/office/drawing/2014/main" id="{4EFE2F51-3D6A-27BE-C90D-B987B3C33189}"/>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9441353" y="5261428"/>
            <a:ext cx="406400" cy="406400"/>
          </a:xfrm>
          <a:prstGeom prst="rect">
            <a:avLst/>
          </a:prstGeom>
        </p:spPr>
      </p:pic>
    </p:spTree>
    <p:extLst>
      <p:ext uri="{BB962C8B-B14F-4D97-AF65-F5344CB8AC3E}">
        <p14:creationId xmlns:p14="http://schemas.microsoft.com/office/powerpoint/2010/main" val="3274131434"/>
      </p:ext>
    </p:extLst>
  </p:cSld>
  <p:clrMapOvr>
    <a:masterClrMapping/>
  </p:clrMapOvr>
  <mc:AlternateContent xmlns:mc="http://schemas.openxmlformats.org/markup-compatibility/2006" xmlns:p14="http://schemas.microsoft.com/office/powerpoint/2010/main">
    <mc:Choice Requires="p14">
      <p:transition spd="slow" p14:dur="2000" advTm="92263"/>
    </mc:Choice>
    <mc:Fallback xmlns="">
      <p:transition spd="slow" advTm="9226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92263"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66" name="Rectangle 65">
            <a:extLst>
              <a:ext uri="{FF2B5EF4-FFF2-40B4-BE49-F238E27FC236}">
                <a16:creationId xmlns:a16="http://schemas.microsoft.com/office/drawing/2014/main" id="{0F358BAA-9C8A-4E17-BAD8-32FD6FFEA73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w="9525" cap="flat">
            <a:noFill/>
            <a:prstDash val="solid"/>
            <a:miter/>
          </a:ln>
        </p:spPr>
        <p:txBody>
          <a:bodyPr rtlCol="0" anchor="ctr"/>
          <a:lstStyle/>
          <a:p>
            <a:endParaRPr lang="en-US">
              <a:solidFill>
                <a:schemeClr val="tx1"/>
              </a:solidFill>
            </a:endParaRPr>
          </a:p>
        </p:txBody>
      </p:sp>
      <p:sp>
        <p:nvSpPr>
          <p:cNvPr id="67" name="Color Fill">
            <a:extLst>
              <a:ext uri="{FF2B5EF4-FFF2-40B4-BE49-F238E27FC236}">
                <a16:creationId xmlns:a16="http://schemas.microsoft.com/office/drawing/2014/main" id="{4D6F41A4-BEE3-4935-9371-4ADEA67A22F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bg2">
              <a:lumMod val="75000"/>
              <a:lumOff val="25000"/>
              <a:alpha val="40000"/>
            </a:schemeClr>
          </a:solidFill>
          <a:ln w="9525" cap="flat">
            <a:noFill/>
            <a:prstDash val="solid"/>
            <a:miter/>
          </a:ln>
        </p:spPr>
        <p:txBody>
          <a:bodyPr rtlCol="0" anchor="ctr"/>
          <a:lstStyle/>
          <a:p>
            <a:endParaRPr lang="en-US" dirty="0">
              <a:solidFill>
                <a:schemeClr val="bg2">
                  <a:lumMod val="75000"/>
                  <a:lumOff val="25000"/>
                </a:schemeClr>
              </a:solidFill>
            </a:endParaRPr>
          </a:p>
        </p:txBody>
      </p:sp>
      <p:grpSp>
        <p:nvGrpSpPr>
          <p:cNvPr id="68" name="Group 67">
            <a:extLst>
              <a:ext uri="{FF2B5EF4-FFF2-40B4-BE49-F238E27FC236}">
                <a16:creationId xmlns:a16="http://schemas.microsoft.com/office/drawing/2014/main" id="{7726F010-956A-40BC-8A1F-8002DC729B4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8351566" y="0"/>
            <a:ext cx="3840434" cy="6858000"/>
            <a:chOff x="8351565" y="0"/>
            <a:chExt cx="3840434" cy="6858000"/>
          </a:xfrm>
        </p:grpSpPr>
        <p:sp>
          <p:nvSpPr>
            <p:cNvPr id="69" name="Oval 68">
              <a:extLst>
                <a:ext uri="{FF2B5EF4-FFF2-40B4-BE49-F238E27FC236}">
                  <a16:creationId xmlns:a16="http://schemas.microsoft.com/office/drawing/2014/main" id="{D386E468-0048-46C4-ADDD-FBE7A6AE9F3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260165" y="519204"/>
              <a:ext cx="474635" cy="474635"/>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70" name="Freeform: Shape 69">
              <a:extLst>
                <a:ext uri="{FF2B5EF4-FFF2-40B4-BE49-F238E27FC236}">
                  <a16:creationId xmlns:a16="http://schemas.microsoft.com/office/drawing/2014/main" id="{C5B35ED4-0C31-4C8C-A45E-6A3EDEAB286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385871" y="0"/>
              <a:ext cx="2955657" cy="679194"/>
            </a:xfrm>
            <a:custGeom>
              <a:avLst/>
              <a:gdLst>
                <a:gd name="connsiteX0" fmla="*/ 0 w 2955657"/>
                <a:gd name="connsiteY0" fmla="*/ 0 h 679194"/>
                <a:gd name="connsiteX1" fmla="*/ 2955657 w 2955657"/>
                <a:gd name="connsiteY1" fmla="*/ 0 h 679194"/>
                <a:gd name="connsiteX2" fmla="*/ 2892839 w 2955657"/>
                <a:gd name="connsiteY2" fmla="*/ 84007 h 679194"/>
                <a:gd name="connsiteX3" fmla="*/ 1630760 w 2955657"/>
                <a:gd name="connsiteY3" fmla="*/ 679194 h 679194"/>
                <a:gd name="connsiteX4" fmla="*/ 0 w 2955657"/>
                <a:gd name="connsiteY4" fmla="*/ 679194 h 67919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55657" h="679194">
                  <a:moveTo>
                    <a:pt x="0" y="0"/>
                  </a:moveTo>
                  <a:lnTo>
                    <a:pt x="2955657" y="0"/>
                  </a:lnTo>
                  <a:lnTo>
                    <a:pt x="2892839" y="84007"/>
                  </a:lnTo>
                  <a:cubicBezTo>
                    <a:pt x="2592855" y="447504"/>
                    <a:pt x="2138868" y="679194"/>
                    <a:pt x="1630760" y="679194"/>
                  </a:cubicBezTo>
                  <a:lnTo>
                    <a:pt x="0" y="679194"/>
                  </a:lnTo>
                  <a:close/>
                </a:path>
              </a:pathLst>
            </a:custGeom>
            <a:solidFill>
              <a:schemeClr val="accent1">
                <a:lumMod val="60000"/>
                <a:lumOff val="40000"/>
                <a:alpha val="60000"/>
              </a:schemeClr>
            </a:solidFill>
            <a:ln w="9331" cap="flat">
              <a:noFill/>
              <a:prstDash val="solid"/>
              <a:miter/>
            </a:ln>
          </p:spPr>
          <p:txBody>
            <a:bodyPr rtlCol="0" anchor="ctr"/>
            <a:lstStyle/>
            <a:p>
              <a:pPr lvl="0"/>
              <a:endParaRPr lang="en-US"/>
            </a:p>
          </p:txBody>
        </p:sp>
        <p:sp>
          <p:nvSpPr>
            <p:cNvPr id="71" name="Freeform: Shape 70">
              <a:extLst>
                <a:ext uri="{FF2B5EF4-FFF2-40B4-BE49-F238E27FC236}">
                  <a16:creationId xmlns:a16="http://schemas.microsoft.com/office/drawing/2014/main" id="{B40A1EF3-FA93-48F4-9F82-BC0C7963575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351565" y="4121414"/>
              <a:ext cx="3266317" cy="2736586"/>
            </a:xfrm>
            <a:custGeom>
              <a:avLst/>
              <a:gdLst>
                <a:gd name="connsiteX0" fmla="*/ 1635557 w 3266317"/>
                <a:gd name="connsiteY0" fmla="*/ 0 h 2736586"/>
                <a:gd name="connsiteX1" fmla="*/ 3266317 w 3266317"/>
                <a:gd name="connsiteY1" fmla="*/ 0 h 2736586"/>
                <a:gd name="connsiteX2" fmla="*/ 3266317 w 3266317"/>
                <a:gd name="connsiteY2" fmla="*/ 1630760 h 2736586"/>
                <a:gd name="connsiteX3" fmla="*/ 2892838 w 3266317"/>
                <a:gd name="connsiteY3" fmla="*/ 2671131 h 2736586"/>
                <a:gd name="connsiteX4" fmla="*/ 2833348 w 3266317"/>
                <a:gd name="connsiteY4" fmla="*/ 2736586 h 2736586"/>
                <a:gd name="connsiteX5" fmla="*/ 0 w 3266317"/>
                <a:gd name="connsiteY5" fmla="*/ 2736586 h 2736586"/>
                <a:gd name="connsiteX6" fmla="*/ 0 w 3266317"/>
                <a:gd name="connsiteY6" fmla="*/ 1635558 h 2736586"/>
                <a:gd name="connsiteX7" fmla="*/ 1635557 w 3266317"/>
                <a:gd name="connsiteY7" fmla="*/ 0 h 27365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266317" h="2736586">
                  <a:moveTo>
                    <a:pt x="1635557" y="0"/>
                  </a:moveTo>
                  <a:lnTo>
                    <a:pt x="3266317" y="0"/>
                  </a:lnTo>
                  <a:lnTo>
                    <a:pt x="3266317" y="1630760"/>
                  </a:lnTo>
                  <a:cubicBezTo>
                    <a:pt x="3266317" y="2025955"/>
                    <a:pt x="3126159" y="2388411"/>
                    <a:pt x="2892838" y="2671131"/>
                  </a:cubicBezTo>
                  <a:lnTo>
                    <a:pt x="2833348" y="2736586"/>
                  </a:lnTo>
                  <a:lnTo>
                    <a:pt x="0" y="2736586"/>
                  </a:lnTo>
                  <a:lnTo>
                    <a:pt x="0" y="1635558"/>
                  </a:lnTo>
                  <a:cubicBezTo>
                    <a:pt x="0" y="732255"/>
                    <a:pt x="732254" y="0"/>
                    <a:pt x="1635557" y="0"/>
                  </a:cubicBezTo>
                  <a:close/>
                </a:path>
              </a:pathLst>
            </a:custGeom>
            <a:solidFill>
              <a:schemeClr val="accent1">
                <a:lumMod val="60000"/>
                <a:lumOff val="40000"/>
                <a:alpha val="60000"/>
              </a:schemeClr>
            </a:solidFill>
            <a:ln w="9331" cap="flat">
              <a:noFill/>
              <a:prstDash val="solid"/>
              <a:miter/>
            </a:ln>
          </p:spPr>
          <p:txBody>
            <a:bodyPr rtlCol="0" anchor="ctr"/>
            <a:lstStyle/>
            <a:p>
              <a:pPr lvl="0"/>
              <a:endParaRPr lang="en-US" dirty="0"/>
            </a:p>
          </p:txBody>
        </p:sp>
        <p:sp>
          <p:nvSpPr>
            <p:cNvPr id="72" name="Freeform: Shape 71">
              <a:extLst>
                <a:ext uri="{FF2B5EF4-FFF2-40B4-BE49-F238E27FC236}">
                  <a16:creationId xmlns:a16="http://schemas.microsoft.com/office/drawing/2014/main" id="{A985F09D-6969-44D0-B04F-4EDE0FEDAF6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755674" y="3386384"/>
              <a:ext cx="436325" cy="1309674"/>
            </a:xfrm>
            <a:custGeom>
              <a:avLst/>
              <a:gdLst>
                <a:gd name="connsiteX0" fmla="*/ 470325 w 477612"/>
                <a:gd name="connsiteY0" fmla="*/ 0 h 1433600"/>
                <a:gd name="connsiteX1" fmla="*/ 475607 w 477612"/>
                <a:gd name="connsiteY1" fmla="*/ 3701 h 1433600"/>
                <a:gd name="connsiteX2" fmla="*/ 477612 w 477612"/>
                <a:gd name="connsiteY2" fmla="*/ 5160 h 1433600"/>
                <a:gd name="connsiteX3" fmla="*/ 477612 w 477612"/>
                <a:gd name="connsiteY3" fmla="*/ 1428441 h 1433600"/>
                <a:gd name="connsiteX4" fmla="*/ 475607 w 477612"/>
                <a:gd name="connsiteY4" fmla="*/ 1429900 h 1433600"/>
                <a:gd name="connsiteX5" fmla="*/ 470325 w 477612"/>
                <a:gd name="connsiteY5" fmla="*/ 1433600 h 1433600"/>
                <a:gd name="connsiteX6" fmla="*/ 0 w 477612"/>
                <a:gd name="connsiteY6" fmla="*/ 716800 h 1433600"/>
                <a:gd name="connsiteX7" fmla="*/ 470325 w 477612"/>
                <a:gd name="connsiteY7" fmla="*/ 0 h 1433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77612" h="1433600">
                  <a:moveTo>
                    <a:pt x="470325" y="0"/>
                  </a:moveTo>
                  <a:cubicBezTo>
                    <a:pt x="470325" y="0"/>
                    <a:pt x="472162" y="1254"/>
                    <a:pt x="475607" y="3701"/>
                  </a:cubicBezTo>
                  <a:lnTo>
                    <a:pt x="477612" y="5160"/>
                  </a:lnTo>
                  <a:lnTo>
                    <a:pt x="477612" y="1428441"/>
                  </a:lnTo>
                  <a:lnTo>
                    <a:pt x="475607" y="1429900"/>
                  </a:lnTo>
                  <a:cubicBezTo>
                    <a:pt x="472162" y="1432347"/>
                    <a:pt x="470325" y="1433600"/>
                    <a:pt x="470325" y="1433600"/>
                  </a:cubicBezTo>
                  <a:cubicBezTo>
                    <a:pt x="470325" y="1433600"/>
                    <a:pt x="0" y="1112672"/>
                    <a:pt x="0" y="716800"/>
                  </a:cubicBezTo>
                  <a:cubicBezTo>
                    <a:pt x="0" y="320929"/>
                    <a:pt x="470325" y="0"/>
                    <a:pt x="470325" y="0"/>
                  </a:cubicBezTo>
                  <a:close/>
                </a:path>
              </a:pathLst>
            </a:custGeom>
            <a:pattFill prst="pct5">
              <a:fgClr>
                <a:schemeClr val="accent4">
                  <a:lumMod val="20000"/>
                  <a:lumOff val="80000"/>
                </a:schemeClr>
              </a:fgClr>
              <a:bgClr>
                <a:schemeClr val="accent4">
                  <a:lumMod val="60000"/>
                  <a:lumOff val="40000"/>
                </a:schemeClr>
              </a:bgClr>
            </a:pattFill>
            <a:ln w="9525" cap="flat">
              <a:noFill/>
              <a:prstDash val="solid"/>
              <a:miter/>
            </a:ln>
          </p:spPr>
          <p:txBody>
            <a:bodyPr rtlCol="0" anchor="ctr"/>
            <a:lstStyle/>
            <a:p>
              <a:pPr lvl="0"/>
              <a:endParaRPr lang="en-US" dirty="0"/>
            </a:p>
          </p:txBody>
        </p:sp>
        <p:sp>
          <p:nvSpPr>
            <p:cNvPr id="73" name="Graphic 9">
              <a:extLst>
                <a:ext uri="{FF2B5EF4-FFF2-40B4-BE49-F238E27FC236}">
                  <a16:creationId xmlns:a16="http://schemas.microsoft.com/office/drawing/2014/main" id="{003913A0-A3C0-4ED8-8920-318068FBC46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385870" y="791588"/>
              <a:ext cx="3232012" cy="3232012"/>
            </a:xfrm>
            <a:custGeom>
              <a:avLst/>
              <a:gdLst>
                <a:gd name="connsiteX0" fmla="*/ 6861546 w 6861545"/>
                <a:gd name="connsiteY0" fmla="*/ 6861546 h 6861545"/>
                <a:gd name="connsiteX1" fmla="*/ 3435812 w 6861545"/>
                <a:gd name="connsiteY1" fmla="*/ 6861546 h 6861545"/>
                <a:gd name="connsiteX2" fmla="*/ 0 w 6861545"/>
                <a:gd name="connsiteY2" fmla="*/ 3425734 h 6861545"/>
                <a:gd name="connsiteX3" fmla="*/ 0 w 6861545"/>
                <a:gd name="connsiteY3" fmla="*/ 0 h 6861545"/>
                <a:gd name="connsiteX4" fmla="*/ 3425734 w 6861545"/>
                <a:gd name="connsiteY4" fmla="*/ 0 h 6861545"/>
                <a:gd name="connsiteX5" fmla="*/ 6861546 w 6861545"/>
                <a:gd name="connsiteY5" fmla="*/ 3435812 h 6861545"/>
                <a:gd name="connsiteX6" fmla="*/ 6861546 w 6861545"/>
                <a:gd name="connsiteY6" fmla="*/ 6861546 h 6861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861545" h="6861545">
                  <a:moveTo>
                    <a:pt x="6861546" y="6861546"/>
                  </a:moveTo>
                  <a:lnTo>
                    <a:pt x="3435812" y="6861546"/>
                  </a:lnTo>
                  <a:cubicBezTo>
                    <a:pt x="1538245" y="6861546"/>
                    <a:pt x="0" y="5323301"/>
                    <a:pt x="0" y="3425734"/>
                  </a:cubicBezTo>
                  <a:lnTo>
                    <a:pt x="0" y="0"/>
                  </a:lnTo>
                  <a:lnTo>
                    <a:pt x="3425734" y="0"/>
                  </a:lnTo>
                  <a:cubicBezTo>
                    <a:pt x="5323301" y="0"/>
                    <a:pt x="6861546" y="1538245"/>
                    <a:pt x="6861546" y="3435812"/>
                  </a:cubicBezTo>
                  <a:lnTo>
                    <a:pt x="6861546" y="6861546"/>
                  </a:lnTo>
                  <a:close/>
                </a:path>
              </a:pathLst>
            </a:custGeom>
            <a:pattFill prst="pct5">
              <a:fgClr>
                <a:schemeClr val="accent4">
                  <a:lumMod val="60000"/>
                  <a:lumOff val="40000"/>
                </a:schemeClr>
              </a:fgClr>
              <a:bgClr>
                <a:schemeClr val="accent1">
                  <a:lumMod val="75000"/>
                </a:schemeClr>
              </a:bgClr>
            </a:pattFill>
            <a:ln w="9525" cap="flat">
              <a:noFill/>
              <a:prstDash val="solid"/>
              <a:miter/>
            </a:ln>
          </p:spPr>
          <p:txBody>
            <a:bodyPr rtlCol="0" anchor="ctr"/>
            <a:lstStyle/>
            <a:p>
              <a:pPr lvl="0"/>
              <a:endParaRPr lang="en-US"/>
            </a:p>
          </p:txBody>
        </p:sp>
      </p:grpSp>
      <p:sp>
        <p:nvSpPr>
          <p:cNvPr id="74" name="Texture">
            <a:extLst>
              <a:ext uri="{FF2B5EF4-FFF2-40B4-BE49-F238E27FC236}">
                <a16:creationId xmlns:a16="http://schemas.microsoft.com/office/drawing/2014/main" id="{7FE1D329-7CB2-4DF5-B0C0-36DD19EBC66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blipFill dpi="0" rotWithShape="1">
            <a:blip r:embed="rId2">
              <a:alphaModFix amt="6000"/>
            </a:blip>
            <a:srcRect/>
            <a:tile tx="0" ty="0" sx="100000" sy="100000" flip="none" algn="tl"/>
          </a:blipFill>
          <a:ln w="9525" cap="flat">
            <a:noFill/>
            <a:prstDash val="solid"/>
            <a:miter/>
          </a:ln>
        </p:spPr>
        <p:txBody>
          <a:bodyPr rtlCol="0" anchor="ctr"/>
          <a:lstStyle/>
          <a:p>
            <a:endParaRPr lang="en-US" dirty="0"/>
          </a:p>
        </p:txBody>
      </p:sp>
      <p:sp useBgFill="1">
        <p:nvSpPr>
          <p:cNvPr id="75" name="Background Fill">
            <a:extLst>
              <a:ext uri="{FF2B5EF4-FFF2-40B4-BE49-F238E27FC236}">
                <a16:creationId xmlns:a16="http://schemas.microsoft.com/office/drawing/2014/main" id="{A7971386-B2B0-4A38-8D3B-8CF23AAA610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9525" cap="flat">
            <a:noFill/>
            <a:prstDash val="solid"/>
            <a:miter/>
          </a:ln>
        </p:spPr>
        <p:txBody>
          <a:bodyPr rtlCol="0" anchor="ctr"/>
          <a:lstStyle/>
          <a:p>
            <a:endParaRPr lang="en-US">
              <a:solidFill>
                <a:schemeClr val="tx1"/>
              </a:solidFill>
            </a:endParaRPr>
          </a:p>
        </p:txBody>
      </p:sp>
      <p:sp>
        <p:nvSpPr>
          <p:cNvPr id="76" name="Color Fill">
            <a:extLst>
              <a:ext uri="{FF2B5EF4-FFF2-40B4-BE49-F238E27FC236}">
                <a16:creationId xmlns:a16="http://schemas.microsoft.com/office/drawing/2014/main" id="{8BECD55C-E611-4BCD-B45E-BF01D623481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solidFill>
            <a:schemeClr val="bg2">
              <a:lumMod val="75000"/>
              <a:lumOff val="25000"/>
              <a:alpha val="40000"/>
            </a:schemeClr>
          </a:solidFill>
          <a:ln w="9525" cap="flat">
            <a:noFill/>
            <a:prstDash val="solid"/>
            <a:miter/>
          </a:ln>
        </p:spPr>
        <p:txBody>
          <a:bodyPr rtlCol="0" anchor="ctr"/>
          <a:lstStyle/>
          <a:p>
            <a:endParaRPr lang="en-US" dirty="0">
              <a:solidFill>
                <a:schemeClr val="bg2">
                  <a:lumMod val="75000"/>
                  <a:lumOff val="25000"/>
                </a:schemeClr>
              </a:solidFill>
            </a:endParaRPr>
          </a:p>
        </p:txBody>
      </p:sp>
      <p:sp>
        <p:nvSpPr>
          <p:cNvPr id="77" name="Graphic 9">
            <a:extLst>
              <a:ext uri="{FF2B5EF4-FFF2-40B4-BE49-F238E27FC236}">
                <a16:creationId xmlns:a16="http://schemas.microsoft.com/office/drawing/2014/main" id="{0CD70379-D9C2-4BFD-BD39-08C8BE7665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271633" y="19664"/>
            <a:ext cx="6905281" cy="6818671"/>
          </a:xfrm>
          <a:custGeom>
            <a:avLst/>
            <a:gdLst>
              <a:gd name="connsiteX0" fmla="*/ 6861546 w 6861545"/>
              <a:gd name="connsiteY0" fmla="*/ 6861546 h 6861545"/>
              <a:gd name="connsiteX1" fmla="*/ 3435812 w 6861545"/>
              <a:gd name="connsiteY1" fmla="*/ 6861546 h 6861545"/>
              <a:gd name="connsiteX2" fmla="*/ 0 w 6861545"/>
              <a:gd name="connsiteY2" fmla="*/ 3425734 h 6861545"/>
              <a:gd name="connsiteX3" fmla="*/ 0 w 6861545"/>
              <a:gd name="connsiteY3" fmla="*/ 0 h 6861545"/>
              <a:gd name="connsiteX4" fmla="*/ 3425734 w 6861545"/>
              <a:gd name="connsiteY4" fmla="*/ 0 h 6861545"/>
              <a:gd name="connsiteX5" fmla="*/ 6861546 w 6861545"/>
              <a:gd name="connsiteY5" fmla="*/ 3435812 h 6861545"/>
              <a:gd name="connsiteX6" fmla="*/ 6861546 w 6861545"/>
              <a:gd name="connsiteY6" fmla="*/ 6861546 h 6861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861545" h="6861545">
                <a:moveTo>
                  <a:pt x="6861546" y="6861546"/>
                </a:moveTo>
                <a:lnTo>
                  <a:pt x="3435812" y="6861546"/>
                </a:lnTo>
                <a:cubicBezTo>
                  <a:pt x="1538245" y="6861546"/>
                  <a:pt x="0" y="5323301"/>
                  <a:pt x="0" y="3425734"/>
                </a:cubicBezTo>
                <a:lnTo>
                  <a:pt x="0" y="0"/>
                </a:lnTo>
                <a:lnTo>
                  <a:pt x="3425734" y="0"/>
                </a:lnTo>
                <a:cubicBezTo>
                  <a:pt x="5323301" y="0"/>
                  <a:pt x="6861546" y="1538245"/>
                  <a:pt x="6861546" y="3435812"/>
                </a:cubicBezTo>
                <a:lnTo>
                  <a:pt x="6861546" y="6861546"/>
                </a:lnTo>
                <a:close/>
              </a:path>
            </a:pathLst>
          </a:custGeom>
          <a:solidFill>
            <a:srgbClr val="FFFFFF"/>
          </a:solidFill>
          <a:ln w="38100" cap="flat">
            <a:solidFill>
              <a:srgbClr val="F7F7F7"/>
            </a:solidFill>
            <a:prstDash val="solid"/>
            <a:miter/>
          </a:ln>
        </p:spPr>
        <p:txBody>
          <a:bodyPr rtlCol="0" anchor="ctr"/>
          <a:lstStyle/>
          <a:p>
            <a:endParaRPr lang="en-US" dirty="0"/>
          </a:p>
        </p:txBody>
      </p:sp>
      <p:sp>
        <p:nvSpPr>
          <p:cNvPr id="78" name="Texture">
            <a:extLst>
              <a:ext uri="{FF2B5EF4-FFF2-40B4-BE49-F238E27FC236}">
                <a16:creationId xmlns:a16="http://schemas.microsoft.com/office/drawing/2014/main" id="{0D29D77D-2D4E-4868-960B-BEDA724F5CE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blipFill dpi="0" rotWithShape="1">
            <a:blip r:embed="rId2">
              <a:alphaModFix amt="6000"/>
            </a:blip>
            <a:srcRect/>
            <a:tile tx="0" ty="0" sx="100000" sy="100000" flip="none" algn="tl"/>
          </a:blipFill>
          <a:ln w="9525" cap="flat">
            <a:noFill/>
            <a:prstDash val="solid"/>
            <a:miter/>
          </a:ln>
        </p:spPr>
        <p:txBody>
          <a:bodyPr rtlCol="0" anchor="ctr"/>
          <a:lstStyle/>
          <a:p>
            <a:endParaRPr lang="en-US" dirty="0"/>
          </a:p>
        </p:txBody>
      </p:sp>
      <p:sp>
        <p:nvSpPr>
          <p:cNvPr id="2" name="Title 1">
            <a:extLst>
              <a:ext uri="{FF2B5EF4-FFF2-40B4-BE49-F238E27FC236}">
                <a16:creationId xmlns:a16="http://schemas.microsoft.com/office/drawing/2014/main" id="{44EE4457-886C-D38D-8F8A-9B8F1B300255}"/>
              </a:ext>
            </a:extLst>
          </p:cNvPr>
          <p:cNvSpPr>
            <a:spLocks noGrp="1"/>
          </p:cNvSpPr>
          <p:nvPr>
            <p:ph type="title"/>
          </p:nvPr>
        </p:nvSpPr>
        <p:spPr>
          <a:xfrm>
            <a:off x="457199" y="676656"/>
            <a:ext cx="4279631" cy="3063240"/>
          </a:xfrm>
        </p:spPr>
        <p:txBody>
          <a:bodyPr vert="horz" lIns="91440" tIns="45720" rIns="91440" bIns="45720" rtlCol="0" anchor="b">
            <a:normAutofit/>
          </a:bodyPr>
          <a:lstStyle/>
          <a:p>
            <a:r>
              <a:rPr lang="en-US">
                <a:hlinkClick r:id="rId3">
                  <a:extLst>
                    <a:ext uri="{A12FA001-AC4F-418D-AE19-62706E023703}">
                      <ahyp:hlinkClr xmlns:ahyp="http://schemas.microsoft.com/office/drawing/2018/hyperlinkcolor" val="tx"/>
                    </a:ext>
                  </a:extLst>
                </a:hlinkClick>
              </a:rPr>
              <a:t>Program of Studies</a:t>
            </a:r>
            <a:r>
              <a:rPr lang="en-US"/>
              <a:t> </a:t>
            </a:r>
          </a:p>
        </p:txBody>
      </p:sp>
      <p:sp>
        <p:nvSpPr>
          <p:cNvPr id="3" name="Text Placeholder 2">
            <a:extLst>
              <a:ext uri="{FF2B5EF4-FFF2-40B4-BE49-F238E27FC236}">
                <a16:creationId xmlns:a16="http://schemas.microsoft.com/office/drawing/2014/main" id="{790B1845-DC4F-CCC8-3A2A-791E56067691}"/>
              </a:ext>
            </a:extLst>
          </p:cNvPr>
          <p:cNvSpPr>
            <a:spLocks noGrp="1"/>
          </p:cNvSpPr>
          <p:nvPr>
            <p:ph type="body" idx="1"/>
          </p:nvPr>
        </p:nvSpPr>
        <p:spPr>
          <a:xfrm>
            <a:off x="457199" y="3840480"/>
            <a:ext cx="4279631" cy="2340864"/>
          </a:xfrm>
        </p:spPr>
        <p:txBody>
          <a:bodyPr vert="horz" lIns="91440" tIns="45720" rIns="91440" bIns="45720" rtlCol="0">
            <a:normAutofit/>
          </a:bodyPr>
          <a:lstStyle/>
          <a:p>
            <a:r>
              <a:rPr lang="en-US">
                <a:solidFill>
                  <a:schemeClr val="tx1"/>
                </a:solidFill>
              </a:rPr>
              <a:t>Electronic</a:t>
            </a:r>
          </a:p>
          <a:p>
            <a:r>
              <a:rPr lang="en-US">
                <a:solidFill>
                  <a:schemeClr val="tx1"/>
                </a:solidFill>
              </a:rPr>
              <a:t>Accessible</a:t>
            </a:r>
          </a:p>
          <a:p>
            <a:r>
              <a:rPr lang="en-US">
                <a:solidFill>
                  <a:schemeClr val="tx1"/>
                </a:solidFill>
              </a:rPr>
              <a:t>Simplified</a:t>
            </a:r>
          </a:p>
        </p:txBody>
      </p:sp>
      <p:pic>
        <p:nvPicPr>
          <p:cNvPr id="7" name="Picture 6">
            <a:extLst>
              <a:ext uri="{FF2B5EF4-FFF2-40B4-BE49-F238E27FC236}">
                <a16:creationId xmlns:a16="http://schemas.microsoft.com/office/drawing/2014/main" id="{2BBBB3B6-6C95-729C-D593-2A348187D99D}"/>
              </a:ext>
            </a:extLst>
          </p:cNvPr>
          <p:cNvPicPr>
            <a:picLocks noChangeAspect="1"/>
          </p:cNvPicPr>
          <p:nvPr/>
        </p:nvPicPr>
        <p:blipFill>
          <a:blip r:embed="rId4"/>
          <a:srcRect t="24062" r="5" b="7692"/>
          <a:stretch/>
        </p:blipFill>
        <p:spPr>
          <a:xfrm>
            <a:off x="7426956" y="766563"/>
            <a:ext cx="2470711" cy="2470691"/>
          </a:xfrm>
          <a:prstGeom prst="rect">
            <a:avLst/>
          </a:prstGeom>
        </p:spPr>
      </p:pic>
      <p:pic>
        <p:nvPicPr>
          <p:cNvPr id="5" name="Picture 4" descr="Complex maths formulae on a blackboard">
            <a:extLst>
              <a:ext uri="{FF2B5EF4-FFF2-40B4-BE49-F238E27FC236}">
                <a16:creationId xmlns:a16="http://schemas.microsoft.com/office/drawing/2014/main" id="{CD147F2C-B955-0FC9-F2E6-E7A83B436CDE}"/>
              </a:ext>
            </a:extLst>
          </p:cNvPr>
          <p:cNvPicPr>
            <a:picLocks noChangeAspect="1"/>
          </p:cNvPicPr>
          <p:nvPr/>
        </p:nvPicPr>
        <p:blipFill rotWithShape="1">
          <a:blip r:embed="rId5"/>
          <a:srcRect l="19932" r="7069" b="1"/>
          <a:stretch/>
        </p:blipFill>
        <p:spPr>
          <a:xfrm>
            <a:off x="7426970" y="3350199"/>
            <a:ext cx="2470682" cy="2470691"/>
          </a:xfrm>
          <a:prstGeom prst="rect">
            <a:avLst/>
          </a:prstGeom>
        </p:spPr>
      </p:pic>
    </p:spTree>
    <p:extLst>
      <p:ext uri="{BB962C8B-B14F-4D97-AF65-F5344CB8AC3E}">
        <p14:creationId xmlns:p14="http://schemas.microsoft.com/office/powerpoint/2010/main" val="91028232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BF6E68-12EB-FB4D-8EF1-9D98EC284ED5}"/>
              </a:ext>
            </a:extLst>
          </p:cNvPr>
          <p:cNvSpPr>
            <a:spLocks noGrp="1"/>
          </p:cNvSpPr>
          <p:nvPr>
            <p:ph type="title"/>
          </p:nvPr>
        </p:nvSpPr>
        <p:spPr>
          <a:xfrm>
            <a:off x="411707" y="315482"/>
            <a:ext cx="7685037" cy="800401"/>
          </a:xfrm>
        </p:spPr>
        <p:txBody>
          <a:bodyPr>
            <a:normAutofit/>
          </a:bodyPr>
          <a:lstStyle/>
          <a:p>
            <a:r>
              <a:rPr lang="en-US"/>
              <a:t>Career Concentrations</a:t>
            </a:r>
          </a:p>
        </p:txBody>
      </p:sp>
      <p:sp>
        <p:nvSpPr>
          <p:cNvPr id="3" name="Content Placeholder 2">
            <a:extLst>
              <a:ext uri="{FF2B5EF4-FFF2-40B4-BE49-F238E27FC236}">
                <a16:creationId xmlns:a16="http://schemas.microsoft.com/office/drawing/2014/main" id="{347C425C-AD27-B48B-EE50-3F062F0C1500}"/>
              </a:ext>
            </a:extLst>
          </p:cNvPr>
          <p:cNvSpPr>
            <a:spLocks noGrp="1"/>
          </p:cNvSpPr>
          <p:nvPr>
            <p:ph idx="1"/>
          </p:nvPr>
        </p:nvSpPr>
        <p:spPr>
          <a:xfrm>
            <a:off x="195618" y="1109557"/>
            <a:ext cx="7946619" cy="5520487"/>
          </a:xfrm>
        </p:spPr>
        <p:txBody>
          <a:bodyPr vert="horz" lIns="91440" tIns="45720" rIns="91440" bIns="45720" rtlCol="0" anchor="t">
            <a:noAutofit/>
          </a:bodyPr>
          <a:lstStyle/>
          <a:p>
            <a:endParaRPr lang="en-US" sz="1200"/>
          </a:p>
          <a:p>
            <a:r>
              <a:rPr lang="en-US" sz="1400" b="1">
                <a:ea typeface="+mn-lt"/>
                <a:cs typeface="+mn-lt"/>
              </a:rPr>
              <a:t>What are Career Concentrations? </a:t>
            </a:r>
            <a:endParaRPr lang="en-US" sz="1400" b="1"/>
          </a:p>
          <a:p>
            <a:pPr marL="0" indent="0">
              <a:buNone/>
            </a:pPr>
            <a:r>
              <a:rPr lang="en-US" sz="1400">
                <a:ea typeface="+mn-lt"/>
                <a:cs typeface="+mn-lt"/>
              </a:rPr>
              <a:t>Career Concentrations at East Lyme High School allow students who are interested in a particular career path to receive a certificate of accomplishment for successfully completing courses that help prepare them for a related career field. Successful completion of a Career Concentration is also recorded on the student’s official transcript.</a:t>
            </a:r>
            <a:r>
              <a:rPr lang="en-US" sz="1400" i="1">
                <a:ea typeface="+mn-lt"/>
                <a:cs typeface="+mn-lt"/>
              </a:rPr>
              <a:t> </a:t>
            </a:r>
            <a:r>
              <a:rPr lang="en-US" sz="1400">
                <a:ea typeface="+mn-lt"/>
                <a:cs typeface="+mn-lt"/>
              </a:rPr>
              <a:t> </a:t>
            </a:r>
            <a:endParaRPr lang="en-US" sz="1400"/>
          </a:p>
          <a:p>
            <a:r>
              <a:rPr lang="en-US" sz="1400" b="1">
                <a:ea typeface="+mn-lt"/>
                <a:cs typeface="+mn-lt"/>
              </a:rPr>
              <a:t>Why Career Concentrations?</a:t>
            </a:r>
            <a:r>
              <a:rPr lang="en-US" sz="1400">
                <a:ea typeface="+mn-lt"/>
                <a:cs typeface="+mn-lt"/>
              </a:rPr>
              <a:t> </a:t>
            </a:r>
            <a:endParaRPr lang="en-US" sz="1400"/>
          </a:p>
          <a:p>
            <a:pPr marL="0" indent="0">
              <a:buNone/>
            </a:pPr>
            <a:r>
              <a:rPr lang="en-US" sz="1400">
                <a:ea typeface="+mn-lt"/>
                <a:cs typeface="+mn-lt"/>
              </a:rPr>
              <a:t>⭐ Learn more about an area to see if you like it! </a:t>
            </a:r>
            <a:endParaRPr lang="en-US" sz="1400"/>
          </a:p>
          <a:p>
            <a:pPr marL="0" indent="0">
              <a:buNone/>
            </a:pPr>
            <a:r>
              <a:rPr lang="en-US" sz="1400">
                <a:ea typeface="+mn-lt"/>
                <a:cs typeface="+mn-lt"/>
              </a:rPr>
              <a:t>⭐ Build your resume and help potential employers or admissions representatives understand the depth of your interest. </a:t>
            </a:r>
            <a:endParaRPr lang="en-US" sz="1400"/>
          </a:p>
          <a:p>
            <a:pPr marL="0" indent="0">
              <a:buNone/>
            </a:pPr>
            <a:r>
              <a:rPr lang="en-US" sz="1400">
                <a:ea typeface="+mn-lt"/>
                <a:cs typeface="+mn-lt"/>
              </a:rPr>
              <a:t>⭐ Be better prepared to enter a career. </a:t>
            </a:r>
            <a:endParaRPr lang="en-US" sz="1400"/>
          </a:p>
          <a:p>
            <a:pPr marL="0" indent="0">
              <a:buNone/>
            </a:pPr>
            <a:r>
              <a:rPr lang="en-US" sz="1400">
                <a:ea typeface="+mn-lt"/>
                <a:cs typeface="+mn-lt"/>
              </a:rPr>
              <a:t>⭐ Be better prepared for courses at a technical school or college. </a:t>
            </a:r>
            <a:endParaRPr lang="en-US" sz="1400"/>
          </a:p>
          <a:p>
            <a:r>
              <a:rPr lang="en-US" sz="1400" b="1">
                <a:ea typeface="+mn-lt"/>
                <a:cs typeface="+mn-lt"/>
              </a:rPr>
              <a:t>Program Requirements</a:t>
            </a:r>
            <a:r>
              <a:rPr lang="en-US" sz="1400">
                <a:ea typeface="+mn-lt"/>
                <a:cs typeface="+mn-lt"/>
              </a:rPr>
              <a:t> </a:t>
            </a:r>
            <a:endParaRPr lang="en-US" sz="1400"/>
          </a:p>
          <a:p>
            <a:pPr marL="0" indent="0">
              <a:buNone/>
            </a:pPr>
            <a:r>
              <a:rPr lang="en-US" sz="1400">
                <a:ea typeface="+mn-lt"/>
                <a:cs typeface="+mn-lt"/>
              </a:rPr>
              <a:t>Each concentration has a minimum credit requirement that consists of both required courses and elective courses. </a:t>
            </a:r>
            <a:endParaRPr lang="en-US" sz="1400"/>
          </a:p>
          <a:p>
            <a:r>
              <a:rPr lang="en-US" sz="1400" b="1">
                <a:ea typeface="+mn-lt"/>
                <a:cs typeface="+mn-lt"/>
              </a:rPr>
              <a:t>Students must:</a:t>
            </a:r>
            <a:r>
              <a:rPr lang="en-US" sz="1400">
                <a:ea typeface="+mn-lt"/>
                <a:cs typeface="+mn-lt"/>
              </a:rPr>
              <a:t> </a:t>
            </a:r>
            <a:endParaRPr lang="en-US" sz="1400"/>
          </a:p>
          <a:p>
            <a:pPr marL="0" indent="0">
              <a:buNone/>
            </a:pPr>
            <a:r>
              <a:rPr lang="en-US" sz="1400">
                <a:ea typeface="+mn-lt"/>
                <a:cs typeface="+mn-lt"/>
              </a:rPr>
              <a:t>✔ Take the correct sequence of courses as outlined in this brochure and the Program of Studies. </a:t>
            </a:r>
            <a:endParaRPr lang="en-US" sz="1400"/>
          </a:p>
          <a:p>
            <a:pPr marL="0" indent="0">
              <a:buNone/>
            </a:pPr>
            <a:r>
              <a:rPr lang="en-US" sz="1400">
                <a:ea typeface="+mn-lt"/>
                <a:cs typeface="+mn-lt"/>
              </a:rPr>
              <a:t>✔ Earn a ‘C’ or better in each concentration class. Grades are checked at the end of Quarter 3. </a:t>
            </a:r>
            <a:endParaRPr lang="en-US" sz="1400"/>
          </a:p>
          <a:p>
            <a:pPr marL="0" indent="0">
              <a:buNone/>
            </a:pPr>
            <a:r>
              <a:rPr lang="en-US" sz="1400">
                <a:ea typeface="+mn-lt"/>
                <a:cs typeface="+mn-lt"/>
              </a:rPr>
              <a:t>✔ Complete the application on Google Classroom in your </a:t>
            </a:r>
            <a:r>
              <a:rPr lang="en-US" sz="1400" b="1">
                <a:ea typeface="+mn-lt"/>
                <a:cs typeface="+mn-lt"/>
              </a:rPr>
              <a:t>senior</a:t>
            </a:r>
            <a:r>
              <a:rPr lang="en-US" sz="1400">
                <a:ea typeface="+mn-lt"/>
                <a:cs typeface="+mn-lt"/>
              </a:rPr>
              <a:t> </a:t>
            </a:r>
            <a:r>
              <a:rPr lang="en-US" sz="1400" b="1">
                <a:ea typeface="+mn-lt"/>
                <a:cs typeface="+mn-lt"/>
              </a:rPr>
              <a:t>year </a:t>
            </a:r>
            <a:r>
              <a:rPr lang="en-US" sz="1400">
                <a:ea typeface="+mn-lt"/>
                <a:cs typeface="+mn-lt"/>
              </a:rPr>
              <a:t>(code: v6cf64c) - </a:t>
            </a:r>
            <a:r>
              <a:rPr lang="en-US" sz="1400" i="1">
                <a:ea typeface="+mn-lt"/>
                <a:cs typeface="+mn-lt"/>
              </a:rPr>
              <a:t>please do NOT enter the Google Classroom until your senior year.</a:t>
            </a:r>
            <a:r>
              <a:rPr lang="en-US" sz="1400">
                <a:ea typeface="+mn-lt"/>
                <a:cs typeface="+mn-lt"/>
              </a:rPr>
              <a:t> </a:t>
            </a:r>
            <a:endParaRPr lang="en-US" sz="1400"/>
          </a:p>
          <a:p>
            <a:endParaRPr lang="en-US" sz="1000"/>
          </a:p>
        </p:txBody>
      </p:sp>
      <p:sp>
        <p:nvSpPr>
          <p:cNvPr id="5" name="TextBox 4">
            <a:extLst>
              <a:ext uri="{FF2B5EF4-FFF2-40B4-BE49-F238E27FC236}">
                <a16:creationId xmlns:a16="http://schemas.microsoft.com/office/drawing/2014/main" id="{8904E9F7-3EF8-B17D-5EEC-04594F9A89CA}"/>
              </a:ext>
            </a:extLst>
          </p:cNvPr>
          <p:cNvSpPr txBox="1"/>
          <p:nvPr/>
        </p:nvSpPr>
        <p:spPr>
          <a:xfrm>
            <a:off x="8718956" y="2037285"/>
            <a:ext cx="2666073" cy="954107"/>
          </a:xfrm>
          <a:prstGeom prst="rect">
            <a:avLst/>
          </a:prstGeom>
          <a:solidFill>
            <a:schemeClr val="accent6">
              <a:lumMod val="20000"/>
              <a:lumOff val="80000"/>
            </a:schemeClr>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spcAft>
                <a:spcPts val="600"/>
              </a:spcAft>
            </a:pPr>
            <a:r>
              <a:rPr lang="en-US" sz="2800">
                <a:solidFill>
                  <a:schemeClr val="bg1"/>
                </a:solidFill>
                <a:latin typeface="Calibri Light"/>
                <a:hlinkClick r:id="rId2">
                  <a:extLst>
                    <a:ext uri="{A12FA001-AC4F-418D-AE19-62706E023703}">
                      <ahyp:hlinkClr xmlns:ahyp="http://schemas.microsoft.com/office/drawing/2018/hyperlinkcolor" val="tx"/>
                    </a:ext>
                  </a:extLst>
                </a:hlinkClick>
              </a:rPr>
              <a:t>Click Here for the Brochure!</a:t>
            </a:r>
          </a:p>
        </p:txBody>
      </p:sp>
      <p:sp>
        <p:nvSpPr>
          <p:cNvPr id="6" name="TextBox 5">
            <a:extLst>
              <a:ext uri="{FF2B5EF4-FFF2-40B4-BE49-F238E27FC236}">
                <a16:creationId xmlns:a16="http://schemas.microsoft.com/office/drawing/2014/main" id="{59F15A8D-39CE-4DF6-A7B0-9CDF697818E2}"/>
              </a:ext>
            </a:extLst>
          </p:cNvPr>
          <p:cNvSpPr txBox="1"/>
          <p:nvPr/>
        </p:nvSpPr>
        <p:spPr>
          <a:xfrm>
            <a:off x="8919360" y="4770242"/>
            <a:ext cx="2372699" cy="156350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177800" indent="-228600" algn="l">
              <a:lnSpc>
                <a:spcPct val="90000"/>
              </a:lnSpc>
              <a:buFont typeface="Arial,Sans-Serif"/>
              <a:buChar char="•"/>
            </a:pPr>
            <a:endParaRPr lang="en-US" sz="1400">
              <a:solidFill>
                <a:srgbClr val="000000"/>
              </a:solidFill>
              <a:latin typeface="Arial"/>
              <a:cs typeface="Arial"/>
            </a:endParaRPr>
          </a:p>
          <a:p>
            <a:pPr>
              <a:lnSpc>
                <a:spcPct val="90000"/>
              </a:lnSpc>
              <a:spcBef>
                <a:spcPts val="1200"/>
              </a:spcBef>
            </a:pPr>
            <a:r>
              <a:rPr lang="en-US" sz="1400">
                <a:latin typeface="Arial"/>
                <a:cs typeface="Arial"/>
              </a:rPr>
              <a:t>Applications are on Google Classroom: </a:t>
            </a:r>
            <a:r>
              <a:rPr lang="en-US" sz="1400">
                <a:solidFill>
                  <a:schemeClr val="accent6">
                    <a:lumMod val="60000"/>
                    <a:lumOff val="40000"/>
                  </a:schemeClr>
                </a:solidFill>
                <a:latin typeface="Arial"/>
                <a:cs typeface="Arial"/>
              </a:rPr>
              <a:t>v6cf64c</a:t>
            </a:r>
          </a:p>
          <a:p>
            <a:pPr algn="ctr">
              <a:lnSpc>
                <a:spcPct val="90000"/>
              </a:lnSpc>
              <a:spcBef>
                <a:spcPts val="1200"/>
              </a:spcBef>
            </a:pPr>
            <a:r>
              <a:rPr lang="en-US" sz="1400" i="1">
                <a:solidFill>
                  <a:schemeClr val="accent6">
                    <a:lumMod val="60000"/>
                    <a:lumOff val="40000"/>
                  </a:schemeClr>
                </a:solidFill>
                <a:latin typeface="Arial"/>
                <a:cs typeface="Arial"/>
              </a:rPr>
              <a:t>Career Concentrations will be recognized on the transcript!</a:t>
            </a:r>
            <a:endParaRPr lang="en-US">
              <a:solidFill>
                <a:schemeClr val="accent6">
                  <a:lumMod val="60000"/>
                  <a:lumOff val="40000"/>
                </a:schemeClr>
              </a:solidFill>
            </a:endParaRPr>
          </a:p>
        </p:txBody>
      </p:sp>
    </p:spTree>
    <p:extLst>
      <p:ext uri="{BB962C8B-B14F-4D97-AF65-F5344CB8AC3E}">
        <p14:creationId xmlns:p14="http://schemas.microsoft.com/office/powerpoint/2010/main" val="374263913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blipFill rotWithShape="1">
          <a:blip r:embed="rId3">
            <a:duotone>
              <a:schemeClr val="bg2">
                <a:shade val="28000"/>
                <a:satMod val="94000"/>
                <a:lumMod val="20000"/>
              </a:schemeClr>
              <a:schemeClr val="bg2">
                <a:tint val="94000"/>
                <a:shade val="84000"/>
                <a:satMod val="148000"/>
                <a:lumMod val="114000"/>
              </a:schemeClr>
            </a:duotone>
          </a:blip>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EA33F5-34FB-3614-322F-40052C70C559}"/>
              </a:ext>
            </a:extLst>
          </p:cNvPr>
          <p:cNvSpPr>
            <a:spLocks noGrp="1"/>
          </p:cNvSpPr>
          <p:nvPr>
            <p:ph type="title"/>
          </p:nvPr>
        </p:nvSpPr>
        <p:spPr>
          <a:xfrm>
            <a:off x="1869532" y="287687"/>
            <a:ext cx="8326025" cy="1063256"/>
          </a:xfrm>
        </p:spPr>
        <p:txBody>
          <a:bodyPr vert="horz" lIns="91440" tIns="45720" rIns="91440" bIns="45720" rtlCol="0" anchor="t">
            <a:normAutofit/>
          </a:bodyPr>
          <a:lstStyle/>
          <a:p>
            <a:pPr algn="ctr"/>
            <a:r>
              <a:rPr lang="en-US" sz="3600" kern="1200" cap="all">
                <a:ln w="3175" cmpd="sng">
                  <a:noFill/>
                </a:ln>
                <a:gradFill flip="none" rotWithShape="1">
                  <a:gsLst>
                    <a:gs pos="0">
                      <a:schemeClr val="tx1"/>
                    </a:gs>
                    <a:gs pos="100000">
                      <a:schemeClr val="tx1">
                        <a:lumMod val="65000"/>
                      </a:schemeClr>
                    </a:gs>
                  </a:gsLst>
                  <a:lin ang="5580000" scaled="0"/>
                  <a:tileRect/>
                </a:gradFill>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mj-cs"/>
              </a:rPr>
              <a:t>CAREER CONCENTRATIONS</a:t>
            </a:r>
          </a:p>
        </p:txBody>
      </p:sp>
      <p:graphicFrame>
        <p:nvGraphicFramePr>
          <p:cNvPr id="6" name="Content Placeholder 3">
            <a:extLst>
              <a:ext uri="{FF2B5EF4-FFF2-40B4-BE49-F238E27FC236}">
                <a16:creationId xmlns:a16="http://schemas.microsoft.com/office/drawing/2014/main" id="{F8608687-8A51-0077-DFD0-AD29E0139BA0}"/>
              </a:ext>
            </a:extLst>
          </p:cNvPr>
          <p:cNvGraphicFramePr>
            <a:graphicFrameLocks noGrp="1"/>
          </p:cNvGraphicFramePr>
          <p:nvPr>
            <p:ph sz="half" idx="2"/>
          </p:nvPr>
        </p:nvGraphicFramePr>
        <p:xfrm>
          <a:off x="449131" y="676080"/>
          <a:ext cx="10825260" cy="4541943"/>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20" name="Content Placeholder 19">
            <a:extLst>
              <a:ext uri="{FF2B5EF4-FFF2-40B4-BE49-F238E27FC236}">
                <a16:creationId xmlns:a16="http://schemas.microsoft.com/office/drawing/2014/main" id="{2645AB9B-0857-B009-4603-E0D38814F6AE}"/>
              </a:ext>
            </a:extLst>
          </p:cNvPr>
          <p:cNvSpPr>
            <a:spLocks noGrp="1"/>
          </p:cNvSpPr>
          <p:nvPr>
            <p:ph sz="half" idx="1"/>
          </p:nvPr>
        </p:nvSpPr>
        <p:spPr/>
        <p:txBody>
          <a:bodyPr/>
          <a:lstStyle/>
          <a:p>
            <a:endParaRPr lang="en-US"/>
          </a:p>
        </p:txBody>
      </p:sp>
    </p:spTree>
    <p:extLst>
      <p:ext uri="{BB962C8B-B14F-4D97-AF65-F5344CB8AC3E}">
        <p14:creationId xmlns:p14="http://schemas.microsoft.com/office/powerpoint/2010/main" val="112849099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34" name="Rectangle 33">
            <a:extLst>
              <a:ext uri="{FF2B5EF4-FFF2-40B4-BE49-F238E27FC236}">
                <a16:creationId xmlns:a16="http://schemas.microsoft.com/office/drawing/2014/main" id="{0F358BAA-9C8A-4E17-BAD8-32FD6FFEA73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w="9525" cap="flat">
            <a:noFill/>
            <a:prstDash val="solid"/>
            <a:miter/>
          </a:ln>
        </p:spPr>
        <p:txBody>
          <a:bodyPr rtlCol="0" anchor="ctr"/>
          <a:lstStyle/>
          <a:p>
            <a:endParaRPr lang="en-US">
              <a:solidFill>
                <a:schemeClr val="tx1"/>
              </a:solidFill>
            </a:endParaRPr>
          </a:p>
        </p:txBody>
      </p:sp>
      <p:sp>
        <p:nvSpPr>
          <p:cNvPr id="36" name="Color Fill">
            <a:extLst>
              <a:ext uri="{FF2B5EF4-FFF2-40B4-BE49-F238E27FC236}">
                <a16:creationId xmlns:a16="http://schemas.microsoft.com/office/drawing/2014/main" id="{4D6F41A4-BEE3-4935-9371-4ADEA67A22F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bg2">
              <a:lumMod val="75000"/>
              <a:lumOff val="25000"/>
              <a:alpha val="40000"/>
            </a:schemeClr>
          </a:solidFill>
          <a:ln w="9525" cap="flat">
            <a:noFill/>
            <a:prstDash val="solid"/>
            <a:miter/>
          </a:ln>
        </p:spPr>
        <p:txBody>
          <a:bodyPr rtlCol="0" anchor="ctr"/>
          <a:lstStyle/>
          <a:p>
            <a:endParaRPr lang="en-US">
              <a:solidFill>
                <a:schemeClr val="bg2">
                  <a:lumMod val="75000"/>
                  <a:lumOff val="25000"/>
                </a:schemeClr>
              </a:solidFill>
            </a:endParaRPr>
          </a:p>
        </p:txBody>
      </p:sp>
      <p:grpSp>
        <p:nvGrpSpPr>
          <p:cNvPr id="38" name="Group 37">
            <a:extLst>
              <a:ext uri="{FF2B5EF4-FFF2-40B4-BE49-F238E27FC236}">
                <a16:creationId xmlns:a16="http://schemas.microsoft.com/office/drawing/2014/main" id="{7726F010-956A-40BC-8A1F-8002DC729B4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8351566" y="0"/>
            <a:ext cx="3840434" cy="6858000"/>
            <a:chOff x="8351565" y="0"/>
            <a:chExt cx="3840434" cy="6858000"/>
          </a:xfrm>
        </p:grpSpPr>
        <p:sp>
          <p:nvSpPr>
            <p:cNvPr id="39" name="Oval 38">
              <a:extLst>
                <a:ext uri="{FF2B5EF4-FFF2-40B4-BE49-F238E27FC236}">
                  <a16:creationId xmlns:a16="http://schemas.microsoft.com/office/drawing/2014/main" id="{D386E468-0048-46C4-ADDD-FBE7A6AE9F3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260165" y="519204"/>
              <a:ext cx="474635" cy="474635"/>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40" name="Freeform: Shape 39">
              <a:extLst>
                <a:ext uri="{FF2B5EF4-FFF2-40B4-BE49-F238E27FC236}">
                  <a16:creationId xmlns:a16="http://schemas.microsoft.com/office/drawing/2014/main" id="{C5B35ED4-0C31-4C8C-A45E-6A3EDEAB286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385871" y="0"/>
              <a:ext cx="2955657" cy="679194"/>
            </a:xfrm>
            <a:custGeom>
              <a:avLst/>
              <a:gdLst>
                <a:gd name="connsiteX0" fmla="*/ 0 w 2955657"/>
                <a:gd name="connsiteY0" fmla="*/ 0 h 679194"/>
                <a:gd name="connsiteX1" fmla="*/ 2955657 w 2955657"/>
                <a:gd name="connsiteY1" fmla="*/ 0 h 679194"/>
                <a:gd name="connsiteX2" fmla="*/ 2892839 w 2955657"/>
                <a:gd name="connsiteY2" fmla="*/ 84007 h 679194"/>
                <a:gd name="connsiteX3" fmla="*/ 1630760 w 2955657"/>
                <a:gd name="connsiteY3" fmla="*/ 679194 h 679194"/>
                <a:gd name="connsiteX4" fmla="*/ 0 w 2955657"/>
                <a:gd name="connsiteY4" fmla="*/ 679194 h 67919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55657" h="679194">
                  <a:moveTo>
                    <a:pt x="0" y="0"/>
                  </a:moveTo>
                  <a:lnTo>
                    <a:pt x="2955657" y="0"/>
                  </a:lnTo>
                  <a:lnTo>
                    <a:pt x="2892839" y="84007"/>
                  </a:lnTo>
                  <a:cubicBezTo>
                    <a:pt x="2592855" y="447504"/>
                    <a:pt x="2138868" y="679194"/>
                    <a:pt x="1630760" y="679194"/>
                  </a:cubicBezTo>
                  <a:lnTo>
                    <a:pt x="0" y="679194"/>
                  </a:lnTo>
                  <a:close/>
                </a:path>
              </a:pathLst>
            </a:custGeom>
            <a:solidFill>
              <a:schemeClr val="accent1">
                <a:lumMod val="60000"/>
                <a:lumOff val="40000"/>
                <a:alpha val="60000"/>
              </a:schemeClr>
            </a:solidFill>
            <a:ln w="9331" cap="flat">
              <a:noFill/>
              <a:prstDash val="solid"/>
              <a:miter/>
            </a:ln>
          </p:spPr>
          <p:txBody>
            <a:bodyPr rtlCol="0" anchor="ctr"/>
            <a:lstStyle/>
            <a:p>
              <a:pPr lvl="0"/>
              <a:endParaRPr lang="en-US"/>
            </a:p>
          </p:txBody>
        </p:sp>
        <p:sp>
          <p:nvSpPr>
            <p:cNvPr id="41" name="Freeform: Shape 40">
              <a:extLst>
                <a:ext uri="{FF2B5EF4-FFF2-40B4-BE49-F238E27FC236}">
                  <a16:creationId xmlns:a16="http://schemas.microsoft.com/office/drawing/2014/main" id="{B40A1EF3-FA93-48F4-9F82-BC0C7963575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351565" y="4121414"/>
              <a:ext cx="3266317" cy="2736586"/>
            </a:xfrm>
            <a:custGeom>
              <a:avLst/>
              <a:gdLst>
                <a:gd name="connsiteX0" fmla="*/ 1635557 w 3266317"/>
                <a:gd name="connsiteY0" fmla="*/ 0 h 2736586"/>
                <a:gd name="connsiteX1" fmla="*/ 3266317 w 3266317"/>
                <a:gd name="connsiteY1" fmla="*/ 0 h 2736586"/>
                <a:gd name="connsiteX2" fmla="*/ 3266317 w 3266317"/>
                <a:gd name="connsiteY2" fmla="*/ 1630760 h 2736586"/>
                <a:gd name="connsiteX3" fmla="*/ 2892838 w 3266317"/>
                <a:gd name="connsiteY3" fmla="*/ 2671131 h 2736586"/>
                <a:gd name="connsiteX4" fmla="*/ 2833348 w 3266317"/>
                <a:gd name="connsiteY4" fmla="*/ 2736586 h 2736586"/>
                <a:gd name="connsiteX5" fmla="*/ 0 w 3266317"/>
                <a:gd name="connsiteY5" fmla="*/ 2736586 h 2736586"/>
                <a:gd name="connsiteX6" fmla="*/ 0 w 3266317"/>
                <a:gd name="connsiteY6" fmla="*/ 1635558 h 2736586"/>
                <a:gd name="connsiteX7" fmla="*/ 1635557 w 3266317"/>
                <a:gd name="connsiteY7" fmla="*/ 0 h 27365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266317" h="2736586">
                  <a:moveTo>
                    <a:pt x="1635557" y="0"/>
                  </a:moveTo>
                  <a:lnTo>
                    <a:pt x="3266317" y="0"/>
                  </a:lnTo>
                  <a:lnTo>
                    <a:pt x="3266317" y="1630760"/>
                  </a:lnTo>
                  <a:cubicBezTo>
                    <a:pt x="3266317" y="2025955"/>
                    <a:pt x="3126159" y="2388411"/>
                    <a:pt x="2892838" y="2671131"/>
                  </a:cubicBezTo>
                  <a:lnTo>
                    <a:pt x="2833348" y="2736586"/>
                  </a:lnTo>
                  <a:lnTo>
                    <a:pt x="0" y="2736586"/>
                  </a:lnTo>
                  <a:lnTo>
                    <a:pt x="0" y="1635558"/>
                  </a:lnTo>
                  <a:cubicBezTo>
                    <a:pt x="0" y="732255"/>
                    <a:pt x="732254" y="0"/>
                    <a:pt x="1635557" y="0"/>
                  </a:cubicBezTo>
                  <a:close/>
                </a:path>
              </a:pathLst>
            </a:custGeom>
            <a:solidFill>
              <a:schemeClr val="accent1">
                <a:lumMod val="60000"/>
                <a:lumOff val="40000"/>
                <a:alpha val="60000"/>
              </a:schemeClr>
            </a:solidFill>
            <a:ln w="9331" cap="flat">
              <a:noFill/>
              <a:prstDash val="solid"/>
              <a:miter/>
            </a:ln>
          </p:spPr>
          <p:txBody>
            <a:bodyPr rtlCol="0" anchor="ctr"/>
            <a:lstStyle/>
            <a:p>
              <a:pPr lvl="0"/>
              <a:endParaRPr lang="en-US"/>
            </a:p>
          </p:txBody>
        </p:sp>
        <p:sp>
          <p:nvSpPr>
            <p:cNvPr id="42" name="Freeform: Shape 41">
              <a:extLst>
                <a:ext uri="{FF2B5EF4-FFF2-40B4-BE49-F238E27FC236}">
                  <a16:creationId xmlns:a16="http://schemas.microsoft.com/office/drawing/2014/main" id="{A985F09D-6969-44D0-B04F-4EDE0FEDAF6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755674" y="3386384"/>
              <a:ext cx="436325" cy="1309674"/>
            </a:xfrm>
            <a:custGeom>
              <a:avLst/>
              <a:gdLst>
                <a:gd name="connsiteX0" fmla="*/ 470325 w 477612"/>
                <a:gd name="connsiteY0" fmla="*/ 0 h 1433600"/>
                <a:gd name="connsiteX1" fmla="*/ 475607 w 477612"/>
                <a:gd name="connsiteY1" fmla="*/ 3701 h 1433600"/>
                <a:gd name="connsiteX2" fmla="*/ 477612 w 477612"/>
                <a:gd name="connsiteY2" fmla="*/ 5160 h 1433600"/>
                <a:gd name="connsiteX3" fmla="*/ 477612 w 477612"/>
                <a:gd name="connsiteY3" fmla="*/ 1428441 h 1433600"/>
                <a:gd name="connsiteX4" fmla="*/ 475607 w 477612"/>
                <a:gd name="connsiteY4" fmla="*/ 1429900 h 1433600"/>
                <a:gd name="connsiteX5" fmla="*/ 470325 w 477612"/>
                <a:gd name="connsiteY5" fmla="*/ 1433600 h 1433600"/>
                <a:gd name="connsiteX6" fmla="*/ 0 w 477612"/>
                <a:gd name="connsiteY6" fmla="*/ 716800 h 1433600"/>
                <a:gd name="connsiteX7" fmla="*/ 470325 w 477612"/>
                <a:gd name="connsiteY7" fmla="*/ 0 h 1433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77612" h="1433600">
                  <a:moveTo>
                    <a:pt x="470325" y="0"/>
                  </a:moveTo>
                  <a:cubicBezTo>
                    <a:pt x="470325" y="0"/>
                    <a:pt x="472162" y="1254"/>
                    <a:pt x="475607" y="3701"/>
                  </a:cubicBezTo>
                  <a:lnTo>
                    <a:pt x="477612" y="5160"/>
                  </a:lnTo>
                  <a:lnTo>
                    <a:pt x="477612" y="1428441"/>
                  </a:lnTo>
                  <a:lnTo>
                    <a:pt x="475607" y="1429900"/>
                  </a:lnTo>
                  <a:cubicBezTo>
                    <a:pt x="472162" y="1432347"/>
                    <a:pt x="470325" y="1433600"/>
                    <a:pt x="470325" y="1433600"/>
                  </a:cubicBezTo>
                  <a:cubicBezTo>
                    <a:pt x="470325" y="1433600"/>
                    <a:pt x="0" y="1112672"/>
                    <a:pt x="0" y="716800"/>
                  </a:cubicBezTo>
                  <a:cubicBezTo>
                    <a:pt x="0" y="320929"/>
                    <a:pt x="470325" y="0"/>
                    <a:pt x="470325" y="0"/>
                  </a:cubicBezTo>
                  <a:close/>
                </a:path>
              </a:pathLst>
            </a:custGeom>
            <a:pattFill prst="pct5">
              <a:fgClr>
                <a:schemeClr val="accent4">
                  <a:lumMod val="20000"/>
                  <a:lumOff val="80000"/>
                </a:schemeClr>
              </a:fgClr>
              <a:bgClr>
                <a:schemeClr val="accent4">
                  <a:lumMod val="60000"/>
                  <a:lumOff val="40000"/>
                </a:schemeClr>
              </a:bgClr>
            </a:pattFill>
            <a:ln w="9525" cap="flat">
              <a:noFill/>
              <a:prstDash val="solid"/>
              <a:miter/>
            </a:ln>
          </p:spPr>
          <p:txBody>
            <a:bodyPr rtlCol="0" anchor="ctr"/>
            <a:lstStyle/>
            <a:p>
              <a:pPr lvl="0"/>
              <a:endParaRPr lang="en-US"/>
            </a:p>
          </p:txBody>
        </p:sp>
        <p:sp>
          <p:nvSpPr>
            <p:cNvPr id="43" name="Graphic 9">
              <a:extLst>
                <a:ext uri="{FF2B5EF4-FFF2-40B4-BE49-F238E27FC236}">
                  <a16:creationId xmlns:a16="http://schemas.microsoft.com/office/drawing/2014/main" id="{003913A0-A3C0-4ED8-8920-318068FBC46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385870" y="791588"/>
              <a:ext cx="3232012" cy="3232012"/>
            </a:xfrm>
            <a:custGeom>
              <a:avLst/>
              <a:gdLst>
                <a:gd name="connsiteX0" fmla="*/ 6861546 w 6861545"/>
                <a:gd name="connsiteY0" fmla="*/ 6861546 h 6861545"/>
                <a:gd name="connsiteX1" fmla="*/ 3435812 w 6861545"/>
                <a:gd name="connsiteY1" fmla="*/ 6861546 h 6861545"/>
                <a:gd name="connsiteX2" fmla="*/ 0 w 6861545"/>
                <a:gd name="connsiteY2" fmla="*/ 3425734 h 6861545"/>
                <a:gd name="connsiteX3" fmla="*/ 0 w 6861545"/>
                <a:gd name="connsiteY3" fmla="*/ 0 h 6861545"/>
                <a:gd name="connsiteX4" fmla="*/ 3425734 w 6861545"/>
                <a:gd name="connsiteY4" fmla="*/ 0 h 6861545"/>
                <a:gd name="connsiteX5" fmla="*/ 6861546 w 6861545"/>
                <a:gd name="connsiteY5" fmla="*/ 3435812 h 6861545"/>
                <a:gd name="connsiteX6" fmla="*/ 6861546 w 6861545"/>
                <a:gd name="connsiteY6" fmla="*/ 6861546 h 6861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861545" h="6861545">
                  <a:moveTo>
                    <a:pt x="6861546" y="6861546"/>
                  </a:moveTo>
                  <a:lnTo>
                    <a:pt x="3435812" y="6861546"/>
                  </a:lnTo>
                  <a:cubicBezTo>
                    <a:pt x="1538245" y="6861546"/>
                    <a:pt x="0" y="5323301"/>
                    <a:pt x="0" y="3425734"/>
                  </a:cubicBezTo>
                  <a:lnTo>
                    <a:pt x="0" y="0"/>
                  </a:lnTo>
                  <a:lnTo>
                    <a:pt x="3425734" y="0"/>
                  </a:lnTo>
                  <a:cubicBezTo>
                    <a:pt x="5323301" y="0"/>
                    <a:pt x="6861546" y="1538245"/>
                    <a:pt x="6861546" y="3435812"/>
                  </a:cubicBezTo>
                  <a:lnTo>
                    <a:pt x="6861546" y="6861546"/>
                  </a:lnTo>
                  <a:close/>
                </a:path>
              </a:pathLst>
            </a:custGeom>
            <a:pattFill prst="pct5">
              <a:fgClr>
                <a:schemeClr val="accent4">
                  <a:lumMod val="60000"/>
                  <a:lumOff val="40000"/>
                </a:schemeClr>
              </a:fgClr>
              <a:bgClr>
                <a:schemeClr val="accent1">
                  <a:lumMod val="75000"/>
                </a:schemeClr>
              </a:bgClr>
            </a:pattFill>
            <a:ln w="9525" cap="flat">
              <a:noFill/>
              <a:prstDash val="solid"/>
              <a:miter/>
            </a:ln>
          </p:spPr>
          <p:txBody>
            <a:bodyPr rtlCol="0" anchor="ctr"/>
            <a:lstStyle/>
            <a:p>
              <a:pPr lvl="0"/>
              <a:endParaRPr lang="en-US"/>
            </a:p>
          </p:txBody>
        </p:sp>
      </p:grpSp>
      <p:sp>
        <p:nvSpPr>
          <p:cNvPr id="45" name="Texture">
            <a:extLst>
              <a:ext uri="{FF2B5EF4-FFF2-40B4-BE49-F238E27FC236}">
                <a16:creationId xmlns:a16="http://schemas.microsoft.com/office/drawing/2014/main" id="{7FE1D329-7CB2-4DF5-B0C0-36DD19EBC66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blipFill dpi="0" rotWithShape="1">
            <a:blip r:embed="rId2">
              <a:alphaModFix amt="6000"/>
            </a:blip>
            <a:srcRect/>
            <a:tile tx="0" ty="0" sx="100000" sy="100000" flip="none" algn="tl"/>
          </a:blipFill>
          <a:ln w="9525" cap="flat">
            <a:noFill/>
            <a:prstDash val="solid"/>
            <a:miter/>
          </a:ln>
        </p:spPr>
        <p:txBody>
          <a:bodyPr rtlCol="0" anchor="ctr"/>
          <a:lstStyle/>
          <a:p>
            <a:endParaRPr lang="en-US"/>
          </a:p>
        </p:txBody>
      </p:sp>
      <p:sp useBgFill="1">
        <p:nvSpPr>
          <p:cNvPr id="47" name="Background Fill">
            <a:extLst>
              <a:ext uri="{FF2B5EF4-FFF2-40B4-BE49-F238E27FC236}">
                <a16:creationId xmlns:a16="http://schemas.microsoft.com/office/drawing/2014/main" id="{A7971386-B2B0-4A38-8D3B-8CF23AAA610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9525" cap="flat">
            <a:noFill/>
            <a:prstDash val="solid"/>
            <a:miter/>
          </a:ln>
        </p:spPr>
        <p:txBody>
          <a:bodyPr rtlCol="0" anchor="ctr"/>
          <a:lstStyle/>
          <a:p>
            <a:endParaRPr lang="en-US">
              <a:solidFill>
                <a:schemeClr val="tx1"/>
              </a:solidFill>
            </a:endParaRPr>
          </a:p>
        </p:txBody>
      </p:sp>
      <p:sp>
        <p:nvSpPr>
          <p:cNvPr id="49" name="Color Fill">
            <a:extLst>
              <a:ext uri="{FF2B5EF4-FFF2-40B4-BE49-F238E27FC236}">
                <a16:creationId xmlns:a16="http://schemas.microsoft.com/office/drawing/2014/main" id="{8BECD55C-E611-4BCD-B45E-BF01D623481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solidFill>
            <a:schemeClr val="bg2">
              <a:lumMod val="75000"/>
              <a:lumOff val="25000"/>
              <a:alpha val="40000"/>
            </a:schemeClr>
          </a:solidFill>
          <a:ln w="9525" cap="flat">
            <a:noFill/>
            <a:prstDash val="solid"/>
            <a:miter/>
          </a:ln>
        </p:spPr>
        <p:txBody>
          <a:bodyPr rtlCol="0" anchor="ctr"/>
          <a:lstStyle/>
          <a:p>
            <a:endParaRPr lang="en-US">
              <a:solidFill>
                <a:schemeClr val="bg2">
                  <a:lumMod val="75000"/>
                  <a:lumOff val="25000"/>
                </a:schemeClr>
              </a:solidFill>
            </a:endParaRPr>
          </a:p>
        </p:txBody>
      </p:sp>
      <p:sp>
        <p:nvSpPr>
          <p:cNvPr id="51" name="Graphic 9">
            <a:extLst>
              <a:ext uri="{FF2B5EF4-FFF2-40B4-BE49-F238E27FC236}">
                <a16:creationId xmlns:a16="http://schemas.microsoft.com/office/drawing/2014/main" id="{F06D24B5-CEAF-4471-B212-2313FAF273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286719" y="0"/>
            <a:ext cx="6905281" cy="6858000"/>
          </a:xfrm>
          <a:custGeom>
            <a:avLst/>
            <a:gdLst>
              <a:gd name="connsiteX0" fmla="*/ 6861546 w 6861545"/>
              <a:gd name="connsiteY0" fmla="*/ 6861546 h 6861545"/>
              <a:gd name="connsiteX1" fmla="*/ 3435812 w 6861545"/>
              <a:gd name="connsiteY1" fmla="*/ 6861546 h 6861545"/>
              <a:gd name="connsiteX2" fmla="*/ 0 w 6861545"/>
              <a:gd name="connsiteY2" fmla="*/ 3425734 h 6861545"/>
              <a:gd name="connsiteX3" fmla="*/ 0 w 6861545"/>
              <a:gd name="connsiteY3" fmla="*/ 0 h 6861545"/>
              <a:gd name="connsiteX4" fmla="*/ 3425734 w 6861545"/>
              <a:gd name="connsiteY4" fmla="*/ 0 h 6861545"/>
              <a:gd name="connsiteX5" fmla="*/ 6861546 w 6861545"/>
              <a:gd name="connsiteY5" fmla="*/ 3435812 h 6861545"/>
              <a:gd name="connsiteX6" fmla="*/ 6861546 w 6861545"/>
              <a:gd name="connsiteY6" fmla="*/ 6861546 h 6861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861545" h="6861545">
                <a:moveTo>
                  <a:pt x="6861546" y="6861546"/>
                </a:moveTo>
                <a:lnTo>
                  <a:pt x="3435812" y="6861546"/>
                </a:lnTo>
                <a:cubicBezTo>
                  <a:pt x="1538245" y="6861546"/>
                  <a:pt x="0" y="5323301"/>
                  <a:pt x="0" y="3425734"/>
                </a:cubicBezTo>
                <a:lnTo>
                  <a:pt x="0" y="0"/>
                </a:lnTo>
                <a:lnTo>
                  <a:pt x="3425734" y="0"/>
                </a:lnTo>
                <a:cubicBezTo>
                  <a:pt x="5323301" y="0"/>
                  <a:pt x="6861546" y="1538245"/>
                  <a:pt x="6861546" y="3435812"/>
                </a:cubicBezTo>
                <a:lnTo>
                  <a:pt x="6861546" y="6861546"/>
                </a:lnTo>
                <a:close/>
              </a:path>
            </a:pathLst>
          </a:custGeom>
          <a:solidFill>
            <a:schemeClr val="accent4">
              <a:alpha val="25000"/>
            </a:schemeClr>
          </a:solidFill>
          <a:ln w="9525" cap="flat">
            <a:noFill/>
            <a:prstDash val="solid"/>
            <a:miter/>
          </a:ln>
        </p:spPr>
        <p:txBody>
          <a:bodyPr wrap="square" rtlCol="0" anchor="ctr">
            <a:noAutofit/>
          </a:bodyPr>
          <a:lstStyle/>
          <a:p>
            <a:endParaRPr lang="en-US"/>
          </a:p>
        </p:txBody>
      </p:sp>
      <p:sp>
        <p:nvSpPr>
          <p:cNvPr id="53" name="Texture">
            <a:extLst>
              <a:ext uri="{FF2B5EF4-FFF2-40B4-BE49-F238E27FC236}">
                <a16:creationId xmlns:a16="http://schemas.microsoft.com/office/drawing/2014/main" id="{0D29D77D-2D4E-4868-960B-BEDA724F5CE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blipFill dpi="0" rotWithShape="1">
            <a:blip r:embed="rId2">
              <a:alphaModFix amt="6000"/>
            </a:blip>
            <a:srcRect/>
            <a:tile tx="0" ty="0" sx="100000" sy="100000" flip="none" algn="tl"/>
          </a:blipFill>
          <a:ln w="9525" cap="flat">
            <a:noFill/>
            <a:prstDash val="solid"/>
            <a:miter/>
          </a:ln>
        </p:spPr>
        <p:txBody>
          <a:bodyPr rtlCol="0" anchor="ctr"/>
          <a:lstStyle/>
          <a:p>
            <a:endParaRPr lang="en-US"/>
          </a:p>
        </p:txBody>
      </p:sp>
      <p:sp>
        <p:nvSpPr>
          <p:cNvPr id="2" name="Title 1">
            <a:extLst>
              <a:ext uri="{FF2B5EF4-FFF2-40B4-BE49-F238E27FC236}">
                <a16:creationId xmlns:a16="http://schemas.microsoft.com/office/drawing/2014/main" id="{F3568A61-9EAC-E046-F0A3-F89A65956665}"/>
              </a:ext>
            </a:extLst>
          </p:cNvPr>
          <p:cNvSpPr>
            <a:spLocks noGrp="1"/>
          </p:cNvSpPr>
          <p:nvPr>
            <p:ph type="title"/>
          </p:nvPr>
        </p:nvSpPr>
        <p:spPr>
          <a:xfrm>
            <a:off x="1373658" y="295656"/>
            <a:ext cx="4712117" cy="2599862"/>
          </a:xfrm>
        </p:spPr>
        <p:txBody>
          <a:bodyPr vert="horz" lIns="91440" tIns="45720" rIns="91440" bIns="45720" rtlCol="0" anchor="b">
            <a:normAutofit/>
          </a:bodyPr>
          <a:lstStyle/>
          <a:p>
            <a:r>
              <a:rPr lang="en-US" sz="5400">
                <a:effectLst>
                  <a:glow rad="38100">
                    <a:schemeClr val="bg1">
                      <a:lumMod val="65000"/>
                      <a:lumOff val="35000"/>
                      <a:alpha val="50000"/>
                    </a:schemeClr>
                  </a:glow>
                  <a:outerShdw blurRad="28575" dist="31750" dir="13200000" algn="tl" rotWithShape="0">
                    <a:srgbClr val="000000">
                      <a:alpha val="25000"/>
                    </a:srgbClr>
                  </a:outerShdw>
                </a:effectLst>
              </a:rPr>
              <a:t>Career Concentration Example</a:t>
            </a:r>
          </a:p>
        </p:txBody>
      </p:sp>
      <p:pic>
        <p:nvPicPr>
          <p:cNvPr id="3" name="Picture 2" descr="A group of people in white coats&#10;&#10;Description automatically generated">
            <a:extLst>
              <a:ext uri="{FF2B5EF4-FFF2-40B4-BE49-F238E27FC236}">
                <a16:creationId xmlns:a16="http://schemas.microsoft.com/office/drawing/2014/main" id="{42104B28-3AD2-EA7E-50DB-6E177C8931C7}"/>
              </a:ext>
            </a:extLst>
          </p:cNvPr>
          <p:cNvPicPr>
            <a:picLocks noChangeAspect="1"/>
          </p:cNvPicPr>
          <p:nvPr/>
        </p:nvPicPr>
        <p:blipFill>
          <a:blip r:embed="rId3">
            <a:extLst>
              <a:ext uri="{837473B0-CC2E-450A-ABE3-18F120FF3D39}">
                <a1611:picAttrSrcUrl xmlns:a1611="http://schemas.microsoft.com/office/drawing/2016/11/main" r:id="rId4"/>
              </a:ext>
            </a:extLst>
          </a:blip>
          <a:stretch>
            <a:fillRect/>
          </a:stretch>
        </p:blipFill>
        <p:spPr>
          <a:xfrm>
            <a:off x="6420310" y="478239"/>
            <a:ext cx="3701409" cy="2470691"/>
          </a:xfrm>
          <a:prstGeom prst="rect">
            <a:avLst/>
          </a:prstGeom>
        </p:spPr>
      </p:pic>
      <p:pic>
        <p:nvPicPr>
          <p:cNvPr id="5" name="Content Placeholder 4" descr="A white background with black text&#10;&#10;Description automatically generated">
            <a:extLst>
              <a:ext uri="{FF2B5EF4-FFF2-40B4-BE49-F238E27FC236}">
                <a16:creationId xmlns:a16="http://schemas.microsoft.com/office/drawing/2014/main" id="{604F9666-BCD3-12DF-FBE2-8DB73EAC7388}"/>
              </a:ext>
            </a:extLst>
          </p:cNvPr>
          <p:cNvPicPr>
            <a:picLocks noGrp="1" noChangeAspect="1"/>
          </p:cNvPicPr>
          <p:nvPr>
            <p:ph idx="1"/>
          </p:nvPr>
        </p:nvPicPr>
        <p:blipFill>
          <a:blip r:embed="rId5"/>
          <a:stretch>
            <a:fillRect/>
          </a:stretch>
        </p:blipFill>
        <p:spPr>
          <a:xfrm>
            <a:off x="1527126" y="3489158"/>
            <a:ext cx="9132020" cy="3212204"/>
          </a:xfrm>
          <a:prstGeom prst="rect">
            <a:avLst/>
          </a:prstGeom>
        </p:spPr>
      </p:pic>
    </p:spTree>
    <p:extLst>
      <p:ext uri="{BB962C8B-B14F-4D97-AF65-F5344CB8AC3E}">
        <p14:creationId xmlns:p14="http://schemas.microsoft.com/office/powerpoint/2010/main" val="305732752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Shape 167"/>
        <p:cNvGrpSpPr/>
        <p:nvPr/>
      </p:nvGrpSpPr>
      <p:grpSpPr>
        <a:xfrm>
          <a:off x="0" y="0"/>
          <a:ext cx="0" cy="0"/>
          <a:chOff x="0" y="0"/>
          <a:chExt cx="0" cy="0"/>
        </a:xfrm>
      </p:grpSpPr>
      <p:sp useBgFill="1">
        <p:nvSpPr>
          <p:cNvPr id="178" name="Rectangle 177">
            <a:extLst>
              <a:ext uri="{FF2B5EF4-FFF2-40B4-BE49-F238E27FC236}">
                <a16:creationId xmlns:a16="http://schemas.microsoft.com/office/drawing/2014/main" id="{0F358BAA-9C8A-4E17-BAD8-32FD6FFEA73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w="9525" cap="flat">
            <a:noFill/>
            <a:prstDash val="solid"/>
            <a:miter/>
          </a:ln>
        </p:spPr>
        <p:txBody>
          <a:bodyPr rtlCol="0" anchor="ctr"/>
          <a:lstStyle/>
          <a:p>
            <a:endParaRPr lang="en-US">
              <a:solidFill>
                <a:schemeClr val="tx1"/>
              </a:solidFill>
            </a:endParaRPr>
          </a:p>
        </p:txBody>
      </p:sp>
      <p:sp>
        <p:nvSpPr>
          <p:cNvPr id="180" name="Color Fill">
            <a:extLst>
              <a:ext uri="{FF2B5EF4-FFF2-40B4-BE49-F238E27FC236}">
                <a16:creationId xmlns:a16="http://schemas.microsoft.com/office/drawing/2014/main" id="{4D6F41A4-BEE3-4935-9371-4ADEA67A22F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bg2">
              <a:lumMod val="75000"/>
              <a:lumOff val="25000"/>
              <a:alpha val="40000"/>
            </a:schemeClr>
          </a:solidFill>
          <a:ln w="9525" cap="flat">
            <a:noFill/>
            <a:prstDash val="solid"/>
            <a:miter/>
          </a:ln>
        </p:spPr>
        <p:txBody>
          <a:bodyPr rtlCol="0" anchor="ctr"/>
          <a:lstStyle/>
          <a:p>
            <a:endParaRPr lang="en-US">
              <a:solidFill>
                <a:schemeClr val="bg2">
                  <a:lumMod val="75000"/>
                  <a:lumOff val="25000"/>
                </a:schemeClr>
              </a:solidFill>
            </a:endParaRPr>
          </a:p>
        </p:txBody>
      </p:sp>
      <p:grpSp>
        <p:nvGrpSpPr>
          <p:cNvPr id="182" name="Group 181">
            <a:extLst>
              <a:ext uri="{FF2B5EF4-FFF2-40B4-BE49-F238E27FC236}">
                <a16:creationId xmlns:a16="http://schemas.microsoft.com/office/drawing/2014/main" id="{7726F010-956A-40BC-8A1F-8002DC729B4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8351566" y="0"/>
            <a:ext cx="3840434" cy="6858000"/>
            <a:chOff x="8351565" y="0"/>
            <a:chExt cx="3840434" cy="6858000"/>
          </a:xfrm>
        </p:grpSpPr>
        <p:sp>
          <p:nvSpPr>
            <p:cNvPr id="183" name="Oval 182">
              <a:extLst>
                <a:ext uri="{FF2B5EF4-FFF2-40B4-BE49-F238E27FC236}">
                  <a16:creationId xmlns:a16="http://schemas.microsoft.com/office/drawing/2014/main" id="{D386E468-0048-46C4-ADDD-FBE7A6AE9F3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260165" y="519204"/>
              <a:ext cx="474635" cy="474635"/>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184" name="Freeform: Shape 183">
              <a:extLst>
                <a:ext uri="{FF2B5EF4-FFF2-40B4-BE49-F238E27FC236}">
                  <a16:creationId xmlns:a16="http://schemas.microsoft.com/office/drawing/2014/main" id="{C5B35ED4-0C31-4C8C-A45E-6A3EDEAB286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385871" y="0"/>
              <a:ext cx="2955657" cy="679194"/>
            </a:xfrm>
            <a:custGeom>
              <a:avLst/>
              <a:gdLst>
                <a:gd name="connsiteX0" fmla="*/ 0 w 2955657"/>
                <a:gd name="connsiteY0" fmla="*/ 0 h 679194"/>
                <a:gd name="connsiteX1" fmla="*/ 2955657 w 2955657"/>
                <a:gd name="connsiteY1" fmla="*/ 0 h 679194"/>
                <a:gd name="connsiteX2" fmla="*/ 2892839 w 2955657"/>
                <a:gd name="connsiteY2" fmla="*/ 84007 h 679194"/>
                <a:gd name="connsiteX3" fmla="*/ 1630760 w 2955657"/>
                <a:gd name="connsiteY3" fmla="*/ 679194 h 679194"/>
                <a:gd name="connsiteX4" fmla="*/ 0 w 2955657"/>
                <a:gd name="connsiteY4" fmla="*/ 679194 h 67919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55657" h="679194">
                  <a:moveTo>
                    <a:pt x="0" y="0"/>
                  </a:moveTo>
                  <a:lnTo>
                    <a:pt x="2955657" y="0"/>
                  </a:lnTo>
                  <a:lnTo>
                    <a:pt x="2892839" y="84007"/>
                  </a:lnTo>
                  <a:cubicBezTo>
                    <a:pt x="2592855" y="447504"/>
                    <a:pt x="2138868" y="679194"/>
                    <a:pt x="1630760" y="679194"/>
                  </a:cubicBezTo>
                  <a:lnTo>
                    <a:pt x="0" y="679194"/>
                  </a:lnTo>
                  <a:close/>
                </a:path>
              </a:pathLst>
            </a:custGeom>
            <a:solidFill>
              <a:schemeClr val="accent1">
                <a:lumMod val="60000"/>
                <a:lumOff val="40000"/>
                <a:alpha val="60000"/>
              </a:schemeClr>
            </a:solidFill>
            <a:ln w="9331" cap="flat">
              <a:noFill/>
              <a:prstDash val="solid"/>
              <a:miter/>
            </a:ln>
          </p:spPr>
          <p:txBody>
            <a:bodyPr rtlCol="0" anchor="ctr"/>
            <a:lstStyle/>
            <a:p>
              <a:pPr lvl="0"/>
              <a:endParaRPr lang="en-US"/>
            </a:p>
          </p:txBody>
        </p:sp>
        <p:sp>
          <p:nvSpPr>
            <p:cNvPr id="185" name="Freeform: Shape 184">
              <a:extLst>
                <a:ext uri="{FF2B5EF4-FFF2-40B4-BE49-F238E27FC236}">
                  <a16:creationId xmlns:a16="http://schemas.microsoft.com/office/drawing/2014/main" id="{B40A1EF3-FA93-48F4-9F82-BC0C7963575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351565" y="4121414"/>
              <a:ext cx="3266317" cy="2736586"/>
            </a:xfrm>
            <a:custGeom>
              <a:avLst/>
              <a:gdLst>
                <a:gd name="connsiteX0" fmla="*/ 1635557 w 3266317"/>
                <a:gd name="connsiteY0" fmla="*/ 0 h 2736586"/>
                <a:gd name="connsiteX1" fmla="*/ 3266317 w 3266317"/>
                <a:gd name="connsiteY1" fmla="*/ 0 h 2736586"/>
                <a:gd name="connsiteX2" fmla="*/ 3266317 w 3266317"/>
                <a:gd name="connsiteY2" fmla="*/ 1630760 h 2736586"/>
                <a:gd name="connsiteX3" fmla="*/ 2892838 w 3266317"/>
                <a:gd name="connsiteY3" fmla="*/ 2671131 h 2736586"/>
                <a:gd name="connsiteX4" fmla="*/ 2833348 w 3266317"/>
                <a:gd name="connsiteY4" fmla="*/ 2736586 h 2736586"/>
                <a:gd name="connsiteX5" fmla="*/ 0 w 3266317"/>
                <a:gd name="connsiteY5" fmla="*/ 2736586 h 2736586"/>
                <a:gd name="connsiteX6" fmla="*/ 0 w 3266317"/>
                <a:gd name="connsiteY6" fmla="*/ 1635558 h 2736586"/>
                <a:gd name="connsiteX7" fmla="*/ 1635557 w 3266317"/>
                <a:gd name="connsiteY7" fmla="*/ 0 h 27365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266317" h="2736586">
                  <a:moveTo>
                    <a:pt x="1635557" y="0"/>
                  </a:moveTo>
                  <a:lnTo>
                    <a:pt x="3266317" y="0"/>
                  </a:lnTo>
                  <a:lnTo>
                    <a:pt x="3266317" y="1630760"/>
                  </a:lnTo>
                  <a:cubicBezTo>
                    <a:pt x="3266317" y="2025955"/>
                    <a:pt x="3126159" y="2388411"/>
                    <a:pt x="2892838" y="2671131"/>
                  </a:cubicBezTo>
                  <a:lnTo>
                    <a:pt x="2833348" y="2736586"/>
                  </a:lnTo>
                  <a:lnTo>
                    <a:pt x="0" y="2736586"/>
                  </a:lnTo>
                  <a:lnTo>
                    <a:pt x="0" y="1635558"/>
                  </a:lnTo>
                  <a:cubicBezTo>
                    <a:pt x="0" y="732255"/>
                    <a:pt x="732254" y="0"/>
                    <a:pt x="1635557" y="0"/>
                  </a:cubicBezTo>
                  <a:close/>
                </a:path>
              </a:pathLst>
            </a:custGeom>
            <a:solidFill>
              <a:schemeClr val="accent1">
                <a:lumMod val="60000"/>
                <a:lumOff val="40000"/>
                <a:alpha val="60000"/>
              </a:schemeClr>
            </a:solidFill>
            <a:ln w="9331" cap="flat">
              <a:noFill/>
              <a:prstDash val="solid"/>
              <a:miter/>
            </a:ln>
          </p:spPr>
          <p:txBody>
            <a:bodyPr rtlCol="0" anchor="ctr"/>
            <a:lstStyle/>
            <a:p>
              <a:pPr lvl="0"/>
              <a:endParaRPr lang="en-US"/>
            </a:p>
          </p:txBody>
        </p:sp>
        <p:sp>
          <p:nvSpPr>
            <p:cNvPr id="186" name="Freeform: Shape 185">
              <a:extLst>
                <a:ext uri="{FF2B5EF4-FFF2-40B4-BE49-F238E27FC236}">
                  <a16:creationId xmlns:a16="http://schemas.microsoft.com/office/drawing/2014/main" id="{A985F09D-6969-44D0-B04F-4EDE0FEDAF6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755674" y="3386384"/>
              <a:ext cx="436325" cy="1309674"/>
            </a:xfrm>
            <a:custGeom>
              <a:avLst/>
              <a:gdLst>
                <a:gd name="connsiteX0" fmla="*/ 470325 w 477612"/>
                <a:gd name="connsiteY0" fmla="*/ 0 h 1433600"/>
                <a:gd name="connsiteX1" fmla="*/ 475607 w 477612"/>
                <a:gd name="connsiteY1" fmla="*/ 3701 h 1433600"/>
                <a:gd name="connsiteX2" fmla="*/ 477612 w 477612"/>
                <a:gd name="connsiteY2" fmla="*/ 5160 h 1433600"/>
                <a:gd name="connsiteX3" fmla="*/ 477612 w 477612"/>
                <a:gd name="connsiteY3" fmla="*/ 1428441 h 1433600"/>
                <a:gd name="connsiteX4" fmla="*/ 475607 w 477612"/>
                <a:gd name="connsiteY4" fmla="*/ 1429900 h 1433600"/>
                <a:gd name="connsiteX5" fmla="*/ 470325 w 477612"/>
                <a:gd name="connsiteY5" fmla="*/ 1433600 h 1433600"/>
                <a:gd name="connsiteX6" fmla="*/ 0 w 477612"/>
                <a:gd name="connsiteY6" fmla="*/ 716800 h 1433600"/>
                <a:gd name="connsiteX7" fmla="*/ 470325 w 477612"/>
                <a:gd name="connsiteY7" fmla="*/ 0 h 1433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77612" h="1433600">
                  <a:moveTo>
                    <a:pt x="470325" y="0"/>
                  </a:moveTo>
                  <a:cubicBezTo>
                    <a:pt x="470325" y="0"/>
                    <a:pt x="472162" y="1254"/>
                    <a:pt x="475607" y="3701"/>
                  </a:cubicBezTo>
                  <a:lnTo>
                    <a:pt x="477612" y="5160"/>
                  </a:lnTo>
                  <a:lnTo>
                    <a:pt x="477612" y="1428441"/>
                  </a:lnTo>
                  <a:lnTo>
                    <a:pt x="475607" y="1429900"/>
                  </a:lnTo>
                  <a:cubicBezTo>
                    <a:pt x="472162" y="1432347"/>
                    <a:pt x="470325" y="1433600"/>
                    <a:pt x="470325" y="1433600"/>
                  </a:cubicBezTo>
                  <a:cubicBezTo>
                    <a:pt x="470325" y="1433600"/>
                    <a:pt x="0" y="1112672"/>
                    <a:pt x="0" y="716800"/>
                  </a:cubicBezTo>
                  <a:cubicBezTo>
                    <a:pt x="0" y="320929"/>
                    <a:pt x="470325" y="0"/>
                    <a:pt x="470325" y="0"/>
                  </a:cubicBezTo>
                  <a:close/>
                </a:path>
              </a:pathLst>
            </a:custGeom>
            <a:pattFill prst="pct5">
              <a:fgClr>
                <a:schemeClr val="accent4">
                  <a:lumMod val="20000"/>
                  <a:lumOff val="80000"/>
                </a:schemeClr>
              </a:fgClr>
              <a:bgClr>
                <a:schemeClr val="accent4">
                  <a:lumMod val="60000"/>
                  <a:lumOff val="40000"/>
                </a:schemeClr>
              </a:bgClr>
            </a:pattFill>
            <a:ln w="9525" cap="flat">
              <a:noFill/>
              <a:prstDash val="solid"/>
              <a:miter/>
            </a:ln>
          </p:spPr>
          <p:txBody>
            <a:bodyPr rtlCol="0" anchor="ctr"/>
            <a:lstStyle/>
            <a:p>
              <a:pPr lvl="0"/>
              <a:endParaRPr lang="en-US"/>
            </a:p>
          </p:txBody>
        </p:sp>
        <p:sp>
          <p:nvSpPr>
            <p:cNvPr id="187" name="Graphic 9">
              <a:extLst>
                <a:ext uri="{FF2B5EF4-FFF2-40B4-BE49-F238E27FC236}">
                  <a16:creationId xmlns:a16="http://schemas.microsoft.com/office/drawing/2014/main" id="{003913A0-A3C0-4ED8-8920-318068FBC46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385870" y="791588"/>
              <a:ext cx="3232012" cy="3232012"/>
            </a:xfrm>
            <a:custGeom>
              <a:avLst/>
              <a:gdLst>
                <a:gd name="connsiteX0" fmla="*/ 6861546 w 6861545"/>
                <a:gd name="connsiteY0" fmla="*/ 6861546 h 6861545"/>
                <a:gd name="connsiteX1" fmla="*/ 3435812 w 6861545"/>
                <a:gd name="connsiteY1" fmla="*/ 6861546 h 6861545"/>
                <a:gd name="connsiteX2" fmla="*/ 0 w 6861545"/>
                <a:gd name="connsiteY2" fmla="*/ 3425734 h 6861545"/>
                <a:gd name="connsiteX3" fmla="*/ 0 w 6861545"/>
                <a:gd name="connsiteY3" fmla="*/ 0 h 6861545"/>
                <a:gd name="connsiteX4" fmla="*/ 3425734 w 6861545"/>
                <a:gd name="connsiteY4" fmla="*/ 0 h 6861545"/>
                <a:gd name="connsiteX5" fmla="*/ 6861546 w 6861545"/>
                <a:gd name="connsiteY5" fmla="*/ 3435812 h 6861545"/>
                <a:gd name="connsiteX6" fmla="*/ 6861546 w 6861545"/>
                <a:gd name="connsiteY6" fmla="*/ 6861546 h 6861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861545" h="6861545">
                  <a:moveTo>
                    <a:pt x="6861546" y="6861546"/>
                  </a:moveTo>
                  <a:lnTo>
                    <a:pt x="3435812" y="6861546"/>
                  </a:lnTo>
                  <a:cubicBezTo>
                    <a:pt x="1538245" y="6861546"/>
                    <a:pt x="0" y="5323301"/>
                    <a:pt x="0" y="3425734"/>
                  </a:cubicBezTo>
                  <a:lnTo>
                    <a:pt x="0" y="0"/>
                  </a:lnTo>
                  <a:lnTo>
                    <a:pt x="3425734" y="0"/>
                  </a:lnTo>
                  <a:cubicBezTo>
                    <a:pt x="5323301" y="0"/>
                    <a:pt x="6861546" y="1538245"/>
                    <a:pt x="6861546" y="3435812"/>
                  </a:cubicBezTo>
                  <a:lnTo>
                    <a:pt x="6861546" y="6861546"/>
                  </a:lnTo>
                  <a:close/>
                </a:path>
              </a:pathLst>
            </a:custGeom>
            <a:pattFill prst="pct5">
              <a:fgClr>
                <a:schemeClr val="accent4">
                  <a:lumMod val="60000"/>
                  <a:lumOff val="40000"/>
                </a:schemeClr>
              </a:fgClr>
              <a:bgClr>
                <a:schemeClr val="accent1">
                  <a:lumMod val="75000"/>
                </a:schemeClr>
              </a:bgClr>
            </a:pattFill>
            <a:ln w="9525" cap="flat">
              <a:noFill/>
              <a:prstDash val="solid"/>
              <a:miter/>
            </a:ln>
          </p:spPr>
          <p:txBody>
            <a:bodyPr rtlCol="0" anchor="ctr"/>
            <a:lstStyle/>
            <a:p>
              <a:pPr lvl="0"/>
              <a:endParaRPr lang="en-US"/>
            </a:p>
          </p:txBody>
        </p:sp>
      </p:grpSp>
      <p:sp>
        <p:nvSpPr>
          <p:cNvPr id="189" name="Texture">
            <a:extLst>
              <a:ext uri="{FF2B5EF4-FFF2-40B4-BE49-F238E27FC236}">
                <a16:creationId xmlns:a16="http://schemas.microsoft.com/office/drawing/2014/main" id="{7FE1D329-7CB2-4DF5-B0C0-36DD19EBC66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blipFill dpi="0" rotWithShape="1">
            <a:blip r:embed="rId3">
              <a:alphaModFix amt="6000"/>
            </a:blip>
            <a:srcRect/>
            <a:tile tx="0" ty="0" sx="100000" sy="100000" flip="none" algn="tl"/>
          </a:blipFill>
          <a:ln w="9525" cap="flat">
            <a:noFill/>
            <a:prstDash val="solid"/>
            <a:miter/>
          </a:ln>
        </p:spPr>
        <p:txBody>
          <a:bodyPr rtlCol="0" anchor="ctr"/>
          <a:lstStyle/>
          <a:p>
            <a:endParaRPr lang="en-US"/>
          </a:p>
        </p:txBody>
      </p:sp>
      <p:sp useBgFill="1">
        <p:nvSpPr>
          <p:cNvPr id="191" name="Background Fill">
            <a:extLst>
              <a:ext uri="{FF2B5EF4-FFF2-40B4-BE49-F238E27FC236}">
                <a16:creationId xmlns:a16="http://schemas.microsoft.com/office/drawing/2014/main" id="{A7971386-B2B0-4A38-8D3B-8CF23AAA610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9525" cap="flat">
            <a:noFill/>
            <a:prstDash val="solid"/>
            <a:miter/>
          </a:ln>
        </p:spPr>
        <p:txBody>
          <a:bodyPr rtlCol="0" anchor="ctr"/>
          <a:lstStyle/>
          <a:p>
            <a:endParaRPr lang="en-US">
              <a:solidFill>
                <a:schemeClr val="tx1"/>
              </a:solidFill>
            </a:endParaRPr>
          </a:p>
        </p:txBody>
      </p:sp>
      <p:sp>
        <p:nvSpPr>
          <p:cNvPr id="193" name="Color Fill">
            <a:extLst>
              <a:ext uri="{FF2B5EF4-FFF2-40B4-BE49-F238E27FC236}">
                <a16:creationId xmlns:a16="http://schemas.microsoft.com/office/drawing/2014/main" id="{8BECD55C-E611-4BCD-B45E-BF01D623481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bg2">
              <a:lumMod val="75000"/>
              <a:lumOff val="25000"/>
              <a:alpha val="40000"/>
            </a:schemeClr>
          </a:solidFill>
          <a:ln w="9525" cap="flat">
            <a:noFill/>
            <a:prstDash val="solid"/>
            <a:miter/>
          </a:ln>
        </p:spPr>
        <p:txBody>
          <a:bodyPr rtlCol="0" anchor="ctr"/>
          <a:lstStyle/>
          <a:p>
            <a:endParaRPr lang="en-US">
              <a:solidFill>
                <a:schemeClr val="bg2">
                  <a:lumMod val="75000"/>
                  <a:lumOff val="25000"/>
                </a:schemeClr>
              </a:solidFill>
            </a:endParaRPr>
          </a:p>
        </p:txBody>
      </p:sp>
      <p:grpSp>
        <p:nvGrpSpPr>
          <p:cNvPr id="195" name="Group 194">
            <a:extLst>
              <a:ext uri="{FF2B5EF4-FFF2-40B4-BE49-F238E27FC236}">
                <a16:creationId xmlns:a16="http://schemas.microsoft.com/office/drawing/2014/main" id="{4AE59E46-171A-4FC8-9300-0820A2E47F7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189580" y="0"/>
            <a:ext cx="10002420" cy="6858000"/>
            <a:chOff x="2189580" y="0"/>
            <a:chExt cx="10002420" cy="6858000"/>
          </a:xfrm>
        </p:grpSpPr>
        <p:sp>
          <p:nvSpPr>
            <p:cNvPr id="196" name="Graphic 9">
              <a:extLst>
                <a:ext uri="{FF2B5EF4-FFF2-40B4-BE49-F238E27FC236}">
                  <a16:creationId xmlns:a16="http://schemas.microsoft.com/office/drawing/2014/main" id="{1B8F0E52-7B96-44E2-BC48-F2D2BAC4611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078424" y="1744424"/>
              <a:ext cx="5113576" cy="5113576"/>
            </a:xfrm>
            <a:custGeom>
              <a:avLst/>
              <a:gdLst>
                <a:gd name="connsiteX0" fmla="*/ 6861546 w 6861545"/>
                <a:gd name="connsiteY0" fmla="*/ 6861546 h 6861545"/>
                <a:gd name="connsiteX1" fmla="*/ 3435812 w 6861545"/>
                <a:gd name="connsiteY1" fmla="*/ 6861546 h 6861545"/>
                <a:gd name="connsiteX2" fmla="*/ 0 w 6861545"/>
                <a:gd name="connsiteY2" fmla="*/ 3425734 h 6861545"/>
                <a:gd name="connsiteX3" fmla="*/ 0 w 6861545"/>
                <a:gd name="connsiteY3" fmla="*/ 0 h 6861545"/>
                <a:gd name="connsiteX4" fmla="*/ 3425734 w 6861545"/>
                <a:gd name="connsiteY4" fmla="*/ 0 h 6861545"/>
                <a:gd name="connsiteX5" fmla="*/ 6861546 w 6861545"/>
                <a:gd name="connsiteY5" fmla="*/ 3435812 h 6861545"/>
                <a:gd name="connsiteX6" fmla="*/ 6861546 w 6861545"/>
                <a:gd name="connsiteY6" fmla="*/ 6861546 h 6861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861545" h="6861545">
                  <a:moveTo>
                    <a:pt x="6861546" y="6861546"/>
                  </a:moveTo>
                  <a:lnTo>
                    <a:pt x="3435812" y="6861546"/>
                  </a:lnTo>
                  <a:cubicBezTo>
                    <a:pt x="1538245" y="6861546"/>
                    <a:pt x="0" y="5323301"/>
                    <a:pt x="0" y="3425734"/>
                  </a:cubicBezTo>
                  <a:lnTo>
                    <a:pt x="0" y="0"/>
                  </a:lnTo>
                  <a:lnTo>
                    <a:pt x="3425734" y="0"/>
                  </a:lnTo>
                  <a:cubicBezTo>
                    <a:pt x="5323301" y="0"/>
                    <a:pt x="6861546" y="1538245"/>
                    <a:pt x="6861546" y="3435812"/>
                  </a:cubicBezTo>
                  <a:lnTo>
                    <a:pt x="6861546" y="6861546"/>
                  </a:lnTo>
                  <a:close/>
                </a:path>
              </a:pathLst>
            </a:custGeom>
            <a:solidFill>
              <a:schemeClr val="accent4">
                <a:lumMod val="60000"/>
                <a:lumOff val="40000"/>
                <a:alpha val="40000"/>
              </a:schemeClr>
            </a:solidFill>
            <a:ln w="9525" cap="flat">
              <a:noFill/>
              <a:prstDash val="solid"/>
              <a:miter/>
            </a:ln>
          </p:spPr>
          <p:txBody>
            <a:bodyPr rtlCol="0" anchor="ctr"/>
            <a:lstStyle/>
            <a:p>
              <a:endParaRPr lang="en-US"/>
            </a:p>
          </p:txBody>
        </p:sp>
        <p:sp>
          <p:nvSpPr>
            <p:cNvPr id="197" name="Oval 196">
              <a:extLst>
                <a:ext uri="{FF2B5EF4-FFF2-40B4-BE49-F238E27FC236}">
                  <a16:creationId xmlns:a16="http://schemas.microsoft.com/office/drawing/2014/main" id="{B9F69BED-DD02-4943-93EB-F9A478A0092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746265" y="1054209"/>
              <a:ext cx="296462" cy="296462"/>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8" name="Freeform: Shape 197">
              <a:extLst>
                <a:ext uri="{FF2B5EF4-FFF2-40B4-BE49-F238E27FC236}">
                  <a16:creationId xmlns:a16="http://schemas.microsoft.com/office/drawing/2014/main" id="{BCE8B318-4F19-4DA4-B9B9-C2525A591A6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581889" y="0"/>
              <a:ext cx="1610111" cy="2327087"/>
            </a:xfrm>
            <a:custGeom>
              <a:avLst/>
              <a:gdLst>
                <a:gd name="connsiteX0" fmla="*/ 0 w 1610111"/>
                <a:gd name="connsiteY0" fmla="*/ 0 h 2327087"/>
                <a:gd name="connsiteX1" fmla="*/ 1610111 w 1610111"/>
                <a:gd name="connsiteY1" fmla="*/ 0 h 2327087"/>
                <a:gd name="connsiteX2" fmla="*/ 1610111 w 1610111"/>
                <a:gd name="connsiteY2" fmla="*/ 2324325 h 2327087"/>
                <a:gd name="connsiteX3" fmla="*/ 1606169 w 1610111"/>
                <a:gd name="connsiteY3" fmla="*/ 2327087 h 2327087"/>
                <a:gd name="connsiteX4" fmla="*/ 8368 w 1610111"/>
                <a:gd name="connsiteY4" fmla="*/ 116098 h 232708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10111" h="2327087">
                  <a:moveTo>
                    <a:pt x="0" y="0"/>
                  </a:moveTo>
                  <a:lnTo>
                    <a:pt x="1610111" y="0"/>
                  </a:lnTo>
                  <a:lnTo>
                    <a:pt x="1610111" y="2324325"/>
                  </a:lnTo>
                  <a:lnTo>
                    <a:pt x="1606169" y="2327087"/>
                  </a:lnTo>
                  <a:cubicBezTo>
                    <a:pt x="1606169" y="2327087"/>
                    <a:pt x="185901" y="1357961"/>
                    <a:pt x="8368" y="116098"/>
                  </a:cubicBezTo>
                  <a:close/>
                </a:path>
              </a:pathLst>
            </a:custGeom>
            <a:blipFill dpi="0" rotWithShape="1">
              <a:blip r:embed="rId3">
                <a:alphaModFix amt="6000"/>
              </a:blip>
              <a:srcRect/>
              <a:tile tx="0" ty="0" sx="100000" sy="100000" flip="none" algn="tl"/>
            </a:blipFill>
            <a:ln w="9525" cap="flat">
              <a:noFill/>
              <a:prstDash val="solid"/>
              <a:miter/>
            </a:ln>
          </p:spPr>
          <p:txBody>
            <a:bodyPr wrap="square" rtlCol="0" anchor="ctr">
              <a:noAutofit/>
            </a:bodyPr>
            <a:lstStyle/>
            <a:p>
              <a:endParaRPr lang="en-US"/>
            </a:p>
          </p:txBody>
        </p:sp>
        <p:sp>
          <p:nvSpPr>
            <p:cNvPr id="199" name="Freeform: Shape 198">
              <a:extLst>
                <a:ext uri="{FF2B5EF4-FFF2-40B4-BE49-F238E27FC236}">
                  <a16:creationId xmlns:a16="http://schemas.microsoft.com/office/drawing/2014/main" id="{A80ACBEE-D191-44B7-A96A-46C0DA80602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189580" y="0"/>
              <a:ext cx="4776075" cy="1569643"/>
            </a:xfrm>
            <a:custGeom>
              <a:avLst/>
              <a:gdLst>
                <a:gd name="connsiteX0" fmla="*/ 0 w 4776075"/>
                <a:gd name="connsiteY0" fmla="*/ 0 h 1569643"/>
                <a:gd name="connsiteX1" fmla="*/ 4776075 w 4776075"/>
                <a:gd name="connsiteY1" fmla="*/ 0 h 1569643"/>
                <a:gd name="connsiteX2" fmla="*/ 4776075 w 4776075"/>
                <a:gd name="connsiteY2" fmla="*/ 1569643 h 1569643"/>
                <a:gd name="connsiteX3" fmla="*/ 2319291 w 4776075"/>
                <a:gd name="connsiteY3" fmla="*/ 1569643 h 1569643"/>
                <a:gd name="connsiteX4" fmla="*/ 48913 w 4776075"/>
                <a:gd name="connsiteY4" fmla="*/ 128022 h 15696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76075" h="1569643">
                  <a:moveTo>
                    <a:pt x="0" y="0"/>
                  </a:moveTo>
                  <a:lnTo>
                    <a:pt x="4776075" y="0"/>
                  </a:lnTo>
                  <a:lnTo>
                    <a:pt x="4776075" y="1569643"/>
                  </a:lnTo>
                  <a:lnTo>
                    <a:pt x="2319291" y="1569643"/>
                  </a:lnTo>
                  <a:cubicBezTo>
                    <a:pt x="1298654" y="1569643"/>
                    <a:pt x="422966" y="975207"/>
                    <a:pt x="48913" y="128022"/>
                  </a:cubicBezTo>
                  <a:close/>
                </a:path>
              </a:pathLst>
            </a:custGeom>
            <a:solidFill>
              <a:schemeClr val="accent4">
                <a:lumMod val="75000"/>
                <a:alpha val="28000"/>
              </a:schemeClr>
            </a:solidFill>
            <a:ln w="9525" cap="flat">
              <a:noFill/>
              <a:prstDash val="solid"/>
              <a:miter/>
            </a:ln>
          </p:spPr>
          <p:txBody>
            <a:bodyPr wrap="square" rtlCol="0" anchor="ctr">
              <a:noAutofit/>
            </a:bodyPr>
            <a:lstStyle/>
            <a:p>
              <a:endParaRPr lang="en-US"/>
            </a:p>
          </p:txBody>
        </p:sp>
        <p:sp>
          <p:nvSpPr>
            <p:cNvPr id="200" name="Graphic 18">
              <a:extLst>
                <a:ext uri="{FF2B5EF4-FFF2-40B4-BE49-F238E27FC236}">
                  <a16:creationId xmlns:a16="http://schemas.microsoft.com/office/drawing/2014/main" id="{2C22CAF2-262B-4198-8A8D-D221FAC6DB8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007460">
              <a:off x="8912226" y="21507"/>
              <a:ext cx="958174" cy="1460307"/>
            </a:xfrm>
            <a:custGeom>
              <a:avLst/>
              <a:gdLst>
                <a:gd name="connsiteX0" fmla="*/ 3413379 w 3413378"/>
                <a:gd name="connsiteY0" fmla="*/ 3266028 h 6532054"/>
                <a:gd name="connsiteX1" fmla="*/ 1706689 w 3413378"/>
                <a:gd name="connsiteY1" fmla="*/ 6532055 h 6532054"/>
                <a:gd name="connsiteX2" fmla="*/ 0 w 3413378"/>
                <a:gd name="connsiteY2" fmla="*/ 3266028 h 6532054"/>
                <a:gd name="connsiteX3" fmla="*/ 1706689 w 3413378"/>
                <a:gd name="connsiteY3" fmla="*/ 0 h 6532054"/>
                <a:gd name="connsiteX4" fmla="*/ 3413379 w 3413378"/>
                <a:gd name="connsiteY4" fmla="*/ 3266028 h 653205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13378" h="6532054">
                  <a:moveTo>
                    <a:pt x="3413379" y="3266028"/>
                  </a:moveTo>
                  <a:cubicBezTo>
                    <a:pt x="3413379" y="5069777"/>
                    <a:pt x="1706689" y="6532055"/>
                    <a:pt x="1706689" y="6532055"/>
                  </a:cubicBezTo>
                  <a:cubicBezTo>
                    <a:pt x="1706689" y="6532055"/>
                    <a:pt x="0" y="5069777"/>
                    <a:pt x="0" y="3266028"/>
                  </a:cubicBezTo>
                  <a:cubicBezTo>
                    <a:pt x="0" y="1462278"/>
                    <a:pt x="1706689" y="0"/>
                    <a:pt x="1706689" y="0"/>
                  </a:cubicBezTo>
                  <a:cubicBezTo>
                    <a:pt x="1706689" y="0"/>
                    <a:pt x="3413379" y="1462278"/>
                    <a:pt x="3413379" y="3266028"/>
                  </a:cubicBezTo>
                  <a:close/>
                </a:path>
              </a:pathLst>
            </a:custGeom>
            <a:pattFill prst="pct5">
              <a:fgClr>
                <a:schemeClr val="accent4">
                  <a:lumMod val="60000"/>
                  <a:lumOff val="40000"/>
                </a:schemeClr>
              </a:fgClr>
              <a:bgClr>
                <a:schemeClr val="accent1">
                  <a:lumMod val="75000"/>
                </a:schemeClr>
              </a:bgClr>
            </a:pattFill>
            <a:ln w="9525" cap="flat">
              <a:noFill/>
              <a:prstDash val="solid"/>
              <a:miter/>
            </a:ln>
          </p:spPr>
          <p:txBody>
            <a:bodyPr rtlCol="0" anchor="ctr"/>
            <a:lstStyle/>
            <a:p>
              <a:endParaRPr lang="en-US"/>
            </a:p>
          </p:txBody>
        </p:sp>
      </p:grpSp>
      <p:sp>
        <p:nvSpPr>
          <p:cNvPr id="202" name="Texture">
            <a:extLst>
              <a:ext uri="{FF2B5EF4-FFF2-40B4-BE49-F238E27FC236}">
                <a16:creationId xmlns:a16="http://schemas.microsoft.com/office/drawing/2014/main" id="{0D29D77D-2D4E-4868-960B-BEDA724F5CE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blipFill dpi="0" rotWithShape="1">
            <a:blip r:embed="rId3">
              <a:alphaModFix amt="6000"/>
            </a:blip>
            <a:srcRect/>
            <a:tile tx="0" ty="0" sx="100000" sy="100000" flip="none" algn="tl"/>
          </a:blipFill>
          <a:ln w="9525" cap="flat">
            <a:noFill/>
            <a:prstDash val="solid"/>
            <a:miter/>
          </a:ln>
        </p:spPr>
        <p:txBody>
          <a:bodyPr rtlCol="0" anchor="ctr"/>
          <a:lstStyle/>
          <a:p>
            <a:endParaRPr lang="en-US"/>
          </a:p>
        </p:txBody>
      </p:sp>
      <p:sp>
        <p:nvSpPr>
          <p:cNvPr id="168" name="Google Shape;168;p27"/>
          <p:cNvSpPr txBox="1">
            <a:spLocks noGrp="1"/>
          </p:cNvSpPr>
          <p:nvPr>
            <p:ph type="title"/>
          </p:nvPr>
        </p:nvSpPr>
        <p:spPr>
          <a:xfrm>
            <a:off x="4417" y="2057091"/>
            <a:ext cx="7014883" cy="3063240"/>
          </a:xfrm>
          <a:prstGeom prst="rect">
            <a:avLst/>
          </a:prstGeom>
        </p:spPr>
        <p:txBody>
          <a:bodyPr spcFirstLastPara="1" vert="horz" lIns="91440" tIns="45720" rIns="91440" bIns="45720" rtlCol="0" anchor="b" anchorCtr="0">
            <a:normAutofit/>
          </a:bodyPr>
          <a:lstStyle/>
          <a:p>
            <a:pPr algn="ctr">
              <a:lnSpc>
                <a:spcPct val="90000"/>
              </a:lnSpc>
              <a:spcBef>
                <a:spcPct val="0"/>
              </a:spcBef>
            </a:pPr>
            <a:r>
              <a:rPr lang="en-US" sz="4200" b="1">
                <a:solidFill>
                  <a:schemeClr val="tx1"/>
                </a:solidFill>
                <a:latin typeface="+mj-lt"/>
                <a:ea typeface="+mj-ea"/>
                <a:cs typeface="+mj-cs"/>
                <a:sym typeface="Amatic SC"/>
              </a:rPr>
              <a:t>Exploring Careers and Majors:</a:t>
            </a:r>
            <a:br>
              <a:rPr lang="en-US" sz="4200" b="1">
                <a:latin typeface="+mj-lt"/>
                <a:ea typeface="+mj-ea"/>
                <a:cs typeface="+mj-cs"/>
              </a:rPr>
            </a:br>
            <a:endParaRPr lang="en-US" sz="4200" b="1">
              <a:solidFill>
                <a:schemeClr val="tx1"/>
              </a:solidFill>
              <a:latin typeface="+mj-lt"/>
              <a:ea typeface="+mj-ea"/>
              <a:cs typeface="+mj-cs"/>
            </a:endParaRPr>
          </a:p>
          <a:p>
            <a:pPr marL="0" lvl="0" indent="0" algn="ctr">
              <a:lnSpc>
                <a:spcPct val="90000"/>
              </a:lnSpc>
              <a:spcBef>
                <a:spcPct val="0"/>
              </a:spcBef>
              <a:spcAft>
                <a:spcPts val="0"/>
              </a:spcAft>
            </a:pPr>
            <a:r>
              <a:rPr lang="en-US" sz="3600" b="1">
                <a:solidFill>
                  <a:schemeClr val="tx1"/>
                </a:solidFill>
                <a:latin typeface="+mj-lt"/>
                <a:ea typeface="+mj-ea"/>
                <a:cs typeface="+mj-cs"/>
                <a:sym typeface="Amatic SC"/>
              </a:rPr>
              <a:t>Beginning the Post-Secondary Search</a:t>
            </a:r>
            <a:endParaRPr lang="en-US" sz="3600" b="1">
              <a:solidFill>
                <a:schemeClr val="tx1"/>
              </a:solidFill>
              <a:latin typeface="+mj-lt"/>
              <a:ea typeface="+mj-ea"/>
              <a:cs typeface="+mj-cs"/>
            </a:endParaRPr>
          </a:p>
        </p:txBody>
      </p:sp>
      <p:pic>
        <p:nvPicPr>
          <p:cNvPr id="173" name="Graphic 172" descr="Graduation Cap">
            <a:extLst>
              <a:ext uri="{FF2B5EF4-FFF2-40B4-BE49-F238E27FC236}">
                <a16:creationId xmlns:a16="http://schemas.microsoft.com/office/drawing/2014/main" id="{F0264127-C169-FB02-407F-A0CF2F3AC789}"/>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7783921" y="2515511"/>
            <a:ext cx="3433065" cy="3433065"/>
          </a:xfrm>
          <a:prstGeom prst="rect">
            <a:avLst/>
          </a:prstGeom>
        </p:spPr>
      </p:pic>
      <p:sp>
        <p:nvSpPr>
          <p:cNvPr id="169" name="Google Shape;169;p27"/>
          <p:cNvSpPr txBox="1">
            <a:spLocks noGrp="1"/>
          </p:cNvSpPr>
          <p:nvPr>
            <p:ph type="sldNum" idx="12"/>
          </p:nvPr>
        </p:nvSpPr>
        <p:spPr>
          <a:xfrm>
            <a:off x="10954512" y="6355080"/>
            <a:ext cx="795528" cy="365760"/>
          </a:xfrm>
          <a:prstGeom prst="rect">
            <a:avLst/>
          </a:prstGeom>
        </p:spPr>
        <p:txBody>
          <a:bodyPr spcFirstLastPara="1" vert="horz" lIns="91440" tIns="45720" rIns="91440" bIns="45720" rtlCol="0" anchor="ctr" anchorCtr="0">
            <a:normAutofit/>
          </a:bodyPr>
          <a:lstStyle/>
          <a:p>
            <a:pPr lvl="0" indent="0">
              <a:spcBef>
                <a:spcPts val="0"/>
              </a:spcBef>
              <a:spcAft>
                <a:spcPts val="600"/>
              </a:spcAft>
              <a:buClr>
                <a:srgbClr val="045C75"/>
              </a:buClr>
              <a:buSzPts val="300"/>
              <a:buFont typeface="Arial"/>
              <a:buNone/>
            </a:pPr>
            <a:fld id="{00000000-1234-1234-1234-123412341234}" type="slidenum">
              <a:rPr lang="en-US" sz="1000">
                <a:solidFill>
                  <a:schemeClr val="tx1">
                    <a:tint val="75000"/>
                  </a:schemeClr>
                </a:solidFill>
                <a:latin typeface="+mn-lt"/>
                <a:ea typeface="+mn-ea"/>
                <a:cs typeface="+mn-cs"/>
              </a:rPr>
              <a:pPr lvl="0" indent="0">
                <a:spcBef>
                  <a:spcPts val="0"/>
                </a:spcBef>
                <a:spcAft>
                  <a:spcPts val="600"/>
                </a:spcAft>
                <a:buClr>
                  <a:srgbClr val="045C75"/>
                </a:buClr>
                <a:buSzPts val="300"/>
                <a:buFont typeface="Arial"/>
                <a:buNone/>
              </a:pPr>
              <a:t>15</a:t>
            </a:fld>
            <a:endParaRPr lang="en-US" sz="1000">
              <a:solidFill>
                <a:schemeClr val="tx1">
                  <a:tint val="75000"/>
                </a:schemeClr>
              </a:solidFill>
              <a:latin typeface="+mn-lt"/>
              <a:ea typeface="+mn-ea"/>
              <a:cs typeface="+mn-c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168"/>
                                        </p:tgtEl>
                                        <p:attrNameLst>
                                          <p:attrName>style.visibility</p:attrName>
                                        </p:attrNameLst>
                                      </p:cBhvr>
                                      <p:to>
                                        <p:strVal val="visible"/>
                                      </p:to>
                                    </p:set>
                                    <p:animEffect transition="in" filter="fade">
                                      <p:cBhvr>
                                        <p:cTn id="7" dur="400"/>
                                        <p:tgtEl>
                                          <p:spTgt spid="16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8" grpId="0"/>
    </p:bld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Shape 189"/>
        <p:cNvGrpSpPr/>
        <p:nvPr/>
      </p:nvGrpSpPr>
      <p:grpSpPr>
        <a:xfrm>
          <a:off x="0" y="0"/>
          <a:ext cx="0" cy="0"/>
          <a:chOff x="0" y="0"/>
          <a:chExt cx="0" cy="0"/>
        </a:xfrm>
      </p:grpSpPr>
      <p:sp useBgFill="1">
        <p:nvSpPr>
          <p:cNvPr id="219" name="Rectangle 218">
            <a:extLst>
              <a:ext uri="{FF2B5EF4-FFF2-40B4-BE49-F238E27FC236}">
                <a16:creationId xmlns:a16="http://schemas.microsoft.com/office/drawing/2014/main" id="{0F358BAA-9C8A-4E17-BAD8-32FD6FFEA73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w="9525" cap="flat">
            <a:noFill/>
            <a:prstDash val="solid"/>
            <a:miter/>
          </a:ln>
        </p:spPr>
        <p:txBody>
          <a:bodyPr rtlCol="0" anchor="ctr"/>
          <a:lstStyle/>
          <a:p>
            <a:endParaRPr lang="en-US">
              <a:solidFill>
                <a:schemeClr val="tx1"/>
              </a:solidFill>
            </a:endParaRPr>
          </a:p>
        </p:txBody>
      </p:sp>
      <p:sp>
        <p:nvSpPr>
          <p:cNvPr id="221" name="Color Fill">
            <a:extLst>
              <a:ext uri="{FF2B5EF4-FFF2-40B4-BE49-F238E27FC236}">
                <a16:creationId xmlns:a16="http://schemas.microsoft.com/office/drawing/2014/main" id="{4D6F41A4-BEE3-4935-9371-4ADEA67A22F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bg2">
              <a:lumMod val="75000"/>
              <a:lumOff val="25000"/>
              <a:alpha val="40000"/>
            </a:schemeClr>
          </a:solidFill>
          <a:ln w="9525" cap="flat">
            <a:noFill/>
            <a:prstDash val="solid"/>
            <a:miter/>
          </a:ln>
        </p:spPr>
        <p:txBody>
          <a:bodyPr rtlCol="0" anchor="ctr"/>
          <a:lstStyle/>
          <a:p>
            <a:endParaRPr lang="en-US">
              <a:solidFill>
                <a:schemeClr val="bg2">
                  <a:lumMod val="75000"/>
                  <a:lumOff val="25000"/>
                </a:schemeClr>
              </a:solidFill>
            </a:endParaRPr>
          </a:p>
        </p:txBody>
      </p:sp>
      <p:grpSp>
        <p:nvGrpSpPr>
          <p:cNvPr id="223" name="Group 222">
            <a:extLst>
              <a:ext uri="{FF2B5EF4-FFF2-40B4-BE49-F238E27FC236}">
                <a16:creationId xmlns:a16="http://schemas.microsoft.com/office/drawing/2014/main" id="{7726F010-956A-40BC-8A1F-8002DC729B4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8351566" y="0"/>
            <a:ext cx="3840434" cy="6858000"/>
            <a:chOff x="8351565" y="0"/>
            <a:chExt cx="3840434" cy="6858000"/>
          </a:xfrm>
        </p:grpSpPr>
        <p:sp>
          <p:nvSpPr>
            <p:cNvPr id="224" name="Oval 223">
              <a:extLst>
                <a:ext uri="{FF2B5EF4-FFF2-40B4-BE49-F238E27FC236}">
                  <a16:creationId xmlns:a16="http://schemas.microsoft.com/office/drawing/2014/main" id="{D386E468-0048-46C4-ADDD-FBE7A6AE9F3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260165" y="519204"/>
              <a:ext cx="474635" cy="474635"/>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225" name="Freeform: Shape 224">
              <a:extLst>
                <a:ext uri="{FF2B5EF4-FFF2-40B4-BE49-F238E27FC236}">
                  <a16:creationId xmlns:a16="http://schemas.microsoft.com/office/drawing/2014/main" id="{C5B35ED4-0C31-4C8C-A45E-6A3EDEAB286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385871" y="0"/>
              <a:ext cx="2955657" cy="679194"/>
            </a:xfrm>
            <a:custGeom>
              <a:avLst/>
              <a:gdLst>
                <a:gd name="connsiteX0" fmla="*/ 0 w 2955657"/>
                <a:gd name="connsiteY0" fmla="*/ 0 h 679194"/>
                <a:gd name="connsiteX1" fmla="*/ 2955657 w 2955657"/>
                <a:gd name="connsiteY1" fmla="*/ 0 h 679194"/>
                <a:gd name="connsiteX2" fmla="*/ 2892839 w 2955657"/>
                <a:gd name="connsiteY2" fmla="*/ 84007 h 679194"/>
                <a:gd name="connsiteX3" fmla="*/ 1630760 w 2955657"/>
                <a:gd name="connsiteY3" fmla="*/ 679194 h 679194"/>
                <a:gd name="connsiteX4" fmla="*/ 0 w 2955657"/>
                <a:gd name="connsiteY4" fmla="*/ 679194 h 67919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55657" h="679194">
                  <a:moveTo>
                    <a:pt x="0" y="0"/>
                  </a:moveTo>
                  <a:lnTo>
                    <a:pt x="2955657" y="0"/>
                  </a:lnTo>
                  <a:lnTo>
                    <a:pt x="2892839" y="84007"/>
                  </a:lnTo>
                  <a:cubicBezTo>
                    <a:pt x="2592855" y="447504"/>
                    <a:pt x="2138868" y="679194"/>
                    <a:pt x="1630760" y="679194"/>
                  </a:cubicBezTo>
                  <a:lnTo>
                    <a:pt x="0" y="679194"/>
                  </a:lnTo>
                  <a:close/>
                </a:path>
              </a:pathLst>
            </a:custGeom>
            <a:solidFill>
              <a:schemeClr val="accent1">
                <a:lumMod val="60000"/>
                <a:lumOff val="40000"/>
                <a:alpha val="60000"/>
              </a:schemeClr>
            </a:solidFill>
            <a:ln w="9331" cap="flat">
              <a:noFill/>
              <a:prstDash val="solid"/>
              <a:miter/>
            </a:ln>
          </p:spPr>
          <p:txBody>
            <a:bodyPr rtlCol="0" anchor="ctr"/>
            <a:lstStyle/>
            <a:p>
              <a:pPr lvl="0"/>
              <a:endParaRPr lang="en-US"/>
            </a:p>
          </p:txBody>
        </p:sp>
        <p:sp>
          <p:nvSpPr>
            <p:cNvPr id="226" name="Freeform: Shape 225">
              <a:extLst>
                <a:ext uri="{FF2B5EF4-FFF2-40B4-BE49-F238E27FC236}">
                  <a16:creationId xmlns:a16="http://schemas.microsoft.com/office/drawing/2014/main" id="{B40A1EF3-FA93-48F4-9F82-BC0C7963575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351565" y="4121414"/>
              <a:ext cx="3266317" cy="2736586"/>
            </a:xfrm>
            <a:custGeom>
              <a:avLst/>
              <a:gdLst>
                <a:gd name="connsiteX0" fmla="*/ 1635557 w 3266317"/>
                <a:gd name="connsiteY0" fmla="*/ 0 h 2736586"/>
                <a:gd name="connsiteX1" fmla="*/ 3266317 w 3266317"/>
                <a:gd name="connsiteY1" fmla="*/ 0 h 2736586"/>
                <a:gd name="connsiteX2" fmla="*/ 3266317 w 3266317"/>
                <a:gd name="connsiteY2" fmla="*/ 1630760 h 2736586"/>
                <a:gd name="connsiteX3" fmla="*/ 2892838 w 3266317"/>
                <a:gd name="connsiteY3" fmla="*/ 2671131 h 2736586"/>
                <a:gd name="connsiteX4" fmla="*/ 2833348 w 3266317"/>
                <a:gd name="connsiteY4" fmla="*/ 2736586 h 2736586"/>
                <a:gd name="connsiteX5" fmla="*/ 0 w 3266317"/>
                <a:gd name="connsiteY5" fmla="*/ 2736586 h 2736586"/>
                <a:gd name="connsiteX6" fmla="*/ 0 w 3266317"/>
                <a:gd name="connsiteY6" fmla="*/ 1635558 h 2736586"/>
                <a:gd name="connsiteX7" fmla="*/ 1635557 w 3266317"/>
                <a:gd name="connsiteY7" fmla="*/ 0 h 27365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266317" h="2736586">
                  <a:moveTo>
                    <a:pt x="1635557" y="0"/>
                  </a:moveTo>
                  <a:lnTo>
                    <a:pt x="3266317" y="0"/>
                  </a:lnTo>
                  <a:lnTo>
                    <a:pt x="3266317" y="1630760"/>
                  </a:lnTo>
                  <a:cubicBezTo>
                    <a:pt x="3266317" y="2025955"/>
                    <a:pt x="3126159" y="2388411"/>
                    <a:pt x="2892838" y="2671131"/>
                  </a:cubicBezTo>
                  <a:lnTo>
                    <a:pt x="2833348" y="2736586"/>
                  </a:lnTo>
                  <a:lnTo>
                    <a:pt x="0" y="2736586"/>
                  </a:lnTo>
                  <a:lnTo>
                    <a:pt x="0" y="1635558"/>
                  </a:lnTo>
                  <a:cubicBezTo>
                    <a:pt x="0" y="732255"/>
                    <a:pt x="732254" y="0"/>
                    <a:pt x="1635557" y="0"/>
                  </a:cubicBezTo>
                  <a:close/>
                </a:path>
              </a:pathLst>
            </a:custGeom>
            <a:solidFill>
              <a:schemeClr val="accent1">
                <a:lumMod val="60000"/>
                <a:lumOff val="40000"/>
                <a:alpha val="60000"/>
              </a:schemeClr>
            </a:solidFill>
            <a:ln w="9331" cap="flat">
              <a:noFill/>
              <a:prstDash val="solid"/>
              <a:miter/>
            </a:ln>
          </p:spPr>
          <p:txBody>
            <a:bodyPr rtlCol="0" anchor="ctr"/>
            <a:lstStyle/>
            <a:p>
              <a:pPr lvl="0"/>
              <a:endParaRPr lang="en-US"/>
            </a:p>
          </p:txBody>
        </p:sp>
        <p:sp>
          <p:nvSpPr>
            <p:cNvPr id="227" name="Freeform: Shape 226">
              <a:extLst>
                <a:ext uri="{FF2B5EF4-FFF2-40B4-BE49-F238E27FC236}">
                  <a16:creationId xmlns:a16="http://schemas.microsoft.com/office/drawing/2014/main" id="{A985F09D-6969-44D0-B04F-4EDE0FEDAF6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755674" y="3386384"/>
              <a:ext cx="436325" cy="1309674"/>
            </a:xfrm>
            <a:custGeom>
              <a:avLst/>
              <a:gdLst>
                <a:gd name="connsiteX0" fmla="*/ 470325 w 477612"/>
                <a:gd name="connsiteY0" fmla="*/ 0 h 1433600"/>
                <a:gd name="connsiteX1" fmla="*/ 475607 w 477612"/>
                <a:gd name="connsiteY1" fmla="*/ 3701 h 1433600"/>
                <a:gd name="connsiteX2" fmla="*/ 477612 w 477612"/>
                <a:gd name="connsiteY2" fmla="*/ 5160 h 1433600"/>
                <a:gd name="connsiteX3" fmla="*/ 477612 w 477612"/>
                <a:gd name="connsiteY3" fmla="*/ 1428441 h 1433600"/>
                <a:gd name="connsiteX4" fmla="*/ 475607 w 477612"/>
                <a:gd name="connsiteY4" fmla="*/ 1429900 h 1433600"/>
                <a:gd name="connsiteX5" fmla="*/ 470325 w 477612"/>
                <a:gd name="connsiteY5" fmla="*/ 1433600 h 1433600"/>
                <a:gd name="connsiteX6" fmla="*/ 0 w 477612"/>
                <a:gd name="connsiteY6" fmla="*/ 716800 h 1433600"/>
                <a:gd name="connsiteX7" fmla="*/ 470325 w 477612"/>
                <a:gd name="connsiteY7" fmla="*/ 0 h 1433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77612" h="1433600">
                  <a:moveTo>
                    <a:pt x="470325" y="0"/>
                  </a:moveTo>
                  <a:cubicBezTo>
                    <a:pt x="470325" y="0"/>
                    <a:pt x="472162" y="1254"/>
                    <a:pt x="475607" y="3701"/>
                  </a:cubicBezTo>
                  <a:lnTo>
                    <a:pt x="477612" y="5160"/>
                  </a:lnTo>
                  <a:lnTo>
                    <a:pt x="477612" y="1428441"/>
                  </a:lnTo>
                  <a:lnTo>
                    <a:pt x="475607" y="1429900"/>
                  </a:lnTo>
                  <a:cubicBezTo>
                    <a:pt x="472162" y="1432347"/>
                    <a:pt x="470325" y="1433600"/>
                    <a:pt x="470325" y="1433600"/>
                  </a:cubicBezTo>
                  <a:cubicBezTo>
                    <a:pt x="470325" y="1433600"/>
                    <a:pt x="0" y="1112672"/>
                    <a:pt x="0" y="716800"/>
                  </a:cubicBezTo>
                  <a:cubicBezTo>
                    <a:pt x="0" y="320929"/>
                    <a:pt x="470325" y="0"/>
                    <a:pt x="470325" y="0"/>
                  </a:cubicBezTo>
                  <a:close/>
                </a:path>
              </a:pathLst>
            </a:custGeom>
            <a:pattFill prst="pct5">
              <a:fgClr>
                <a:schemeClr val="accent4">
                  <a:lumMod val="20000"/>
                  <a:lumOff val="80000"/>
                </a:schemeClr>
              </a:fgClr>
              <a:bgClr>
                <a:schemeClr val="accent4">
                  <a:lumMod val="60000"/>
                  <a:lumOff val="40000"/>
                </a:schemeClr>
              </a:bgClr>
            </a:pattFill>
            <a:ln w="9525" cap="flat">
              <a:noFill/>
              <a:prstDash val="solid"/>
              <a:miter/>
            </a:ln>
          </p:spPr>
          <p:txBody>
            <a:bodyPr rtlCol="0" anchor="ctr"/>
            <a:lstStyle/>
            <a:p>
              <a:pPr lvl="0"/>
              <a:endParaRPr lang="en-US"/>
            </a:p>
          </p:txBody>
        </p:sp>
        <p:sp>
          <p:nvSpPr>
            <p:cNvPr id="228" name="Graphic 9">
              <a:extLst>
                <a:ext uri="{FF2B5EF4-FFF2-40B4-BE49-F238E27FC236}">
                  <a16:creationId xmlns:a16="http://schemas.microsoft.com/office/drawing/2014/main" id="{003913A0-A3C0-4ED8-8920-318068FBC46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385870" y="791588"/>
              <a:ext cx="3232012" cy="3232012"/>
            </a:xfrm>
            <a:custGeom>
              <a:avLst/>
              <a:gdLst>
                <a:gd name="connsiteX0" fmla="*/ 6861546 w 6861545"/>
                <a:gd name="connsiteY0" fmla="*/ 6861546 h 6861545"/>
                <a:gd name="connsiteX1" fmla="*/ 3435812 w 6861545"/>
                <a:gd name="connsiteY1" fmla="*/ 6861546 h 6861545"/>
                <a:gd name="connsiteX2" fmla="*/ 0 w 6861545"/>
                <a:gd name="connsiteY2" fmla="*/ 3425734 h 6861545"/>
                <a:gd name="connsiteX3" fmla="*/ 0 w 6861545"/>
                <a:gd name="connsiteY3" fmla="*/ 0 h 6861545"/>
                <a:gd name="connsiteX4" fmla="*/ 3425734 w 6861545"/>
                <a:gd name="connsiteY4" fmla="*/ 0 h 6861545"/>
                <a:gd name="connsiteX5" fmla="*/ 6861546 w 6861545"/>
                <a:gd name="connsiteY5" fmla="*/ 3435812 h 6861545"/>
                <a:gd name="connsiteX6" fmla="*/ 6861546 w 6861545"/>
                <a:gd name="connsiteY6" fmla="*/ 6861546 h 6861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861545" h="6861545">
                  <a:moveTo>
                    <a:pt x="6861546" y="6861546"/>
                  </a:moveTo>
                  <a:lnTo>
                    <a:pt x="3435812" y="6861546"/>
                  </a:lnTo>
                  <a:cubicBezTo>
                    <a:pt x="1538245" y="6861546"/>
                    <a:pt x="0" y="5323301"/>
                    <a:pt x="0" y="3425734"/>
                  </a:cubicBezTo>
                  <a:lnTo>
                    <a:pt x="0" y="0"/>
                  </a:lnTo>
                  <a:lnTo>
                    <a:pt x="3425734" y="0"/>
                  </a:lnTo>
                  <a:cubicBezTo>
                    <a:pt x="5323301" y="0"/>
                    <a:pt x="6861546" y="1538245"/>
                    <a:pt x="6861546" y="3435812"/>
                  </a:cubicBezTo>
                  <a:lnTo>
                    <a:pt x="6861546" y="6861546"/>
                  </a:lnTo>
                  <a:close/>
                </a:path>
              </a:pathLst>
            </a:custGeom>
            <a:pattFill prst="pct5">
              <a:fgClr>
                <a:schemeClr val="accent4">
                  <a:lumMod val="60000"/>
                  <a:lumOff val="40000"/>
                </a:schemeClr>
              </a:fgClr>
              <a:bgClr>
                <a:schemeClr val="accent1">
                  <a:lumMod val="75000"/>
                </a:schemeClr>
              </a:bgClr>
            </a:pattFill>
            <a:ln w="9525" cap="flat">
              <a:noFill/>
              <a:prstDash val="solid"/>
              <a:miter/>
            </a:ln>
          </p:spPr>
          <p:txBody>
            <a:bodyPr rtlCol="0" anchor="ctr"/>
            <a:lstStyle/>
            <a:p>
              <a:pPr lvl="0"/>
              <a:endParaRPr lang="en-US"/>
            </a:p>
          </p:txBody>
        </p:sp>
      </p:grpSp>
      <p:sp>
        <p:nvSpPr>
          <p:cNvPr id="230" name="Texture">
            <a:extLst>
              <a:ext uri="{FF2B5EF4-FFF2-40B4-BE49-F238E27FC236}">
                <a16:creationId xmlns:a16="http://schemas.microsoft.com/office/drawing/2014/main" id="{7FE1D329-7CB2-4DF5-B0C0-36DD19EBC66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blipFill dpi="0" rotWithShape="1">
            <a:blip r:embed="rId3">
              <a:alphaModFix amt="6000"/>
            </a:blip>
            <a:srcRect/>
            <a:tile tx="0" ty="0" sx="100000" sy="100000" flip="none" algn="tl"/>
          </a:blipFill>
          <a:ln w="9525" cap="flat">
            <a:noFill/>
            <a:prstDash val="solid"/>
            <a:miter/>
          </a:ln>
        </p:spPr>
        <p:txBody>
          <a:bodyPr rtlCol="0" anchor="ctr"/>
          <a:lstStyle/>
          <a:p>
            <a:endParaRPr lang="en-US"/>
          </a:p>
        </p:txBody>
      </p:sp>
      <p:sp useBgFill="1">
        <p:nvSpPr>
          <p:cNvPr id="232" name="Background Fill">
            <a:extLst>
              <a:ext uri="{FF2B5EF4-FFF2-40B4-BE49-F238E27FC236}">
                <a16:creationId xmlns:a16="http://schemas.microsoft.com/office/drawing/2014/main" id="{FAFB3478-4AEC-431E-93B2-1593839C16D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9525" cap="flat">
            <a:noFill/>
            <a:prstDash val="solid"/>
            <a:miter/>
          </a:ln>
        </p:spPr>
        <p:txBody>
          <a:bodyPr rtlCol="0" anchor="ctr"/>
          <a:lstStyle/>
          <a:p>
            <a:endParaRPr lang="en-US">
              <a:solidFill>
                <a:schemeClr val="tx1"/>
              </a:solidFill>
            </a:endParaRPr>
          </a:p>
        </p:txBody>
      </p:sp>
      <p:sp>
        <p:nvSpPr>
          <p:cNvPr id="234" name="Color Fill">
            <a:extLst>
              <a:ext uri="{FF2B5EF4-FFF2-40B4-BE49-F238E27FC236}">
                <a16:creationId xmlns:a16="http://schemas.microsoft.com/office/drawing/2014/main" id="{3FFB0B4B-B126-43E0-A25C-BA56343325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bg2">
              <a:lumMod val="75000"/>
              <a:lumOff val="25000"/>
              <a:alpha val="40000"/>
            </a:schemeClr>
          </a:solidFill>
          <a:ln w="9525" cap="flat">
            <a:noFill/>
            <a:prstDash val="solid"/>
            <a:miter/>
          </a:ln>
        </p:spPr>
        <p:txBody>
          <a:bodyPr rtlCol="0" anchor="ctr"/>
          <a:lstStyle/>
          <a:p>
            <a:endParaRPr lang="en-US">
              <a:solidFill>
                <a:schemeClr val="bg2">
                  <a:lumMod val="75000"/>
                  <a:lumOff val="25000"/>
                </a:schemeClr>
              </a:solidFill>
            </a:endParaRPr>
          </a:p>
        </p:txBody>
      </p:sp>
      <p:grpSp>
        <p:nvGrpSpPr>
          <p:cNvPr id="236" name="Group 235">
            <a:extLst>
              <a:ext uri="{FF2B5EF4-FFF2-40B4-BE49-F238E27FC236}">
                <a16:creationId xmlns:a16="http://schemas.microsoft.com/office/drawing/2014/main" id="{F6404A68-5931-43D8-B2F1-B632DAC4E8B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7649180" y="-1190"/>
            <a:ext cx="4263283" cy="6859191"/>
            <a:chOff x="7649180" y="-1190"/>
            <a:chExt cx="4263283" cy="6859191"/>
          </a:xfrm>
        </p:grpSpPr>
        <p:sp>
          <p:nvSpPr>
            <p:cNvPr id="237" name="Oval 236">
              <a:extLst>
                <a:ext uri="{FF2B5EF4-FFF2-40B4-BE49-F238E27FC236}">
                  <a16:creationId xmlns:a16="http://schemas.microsoft.com/office/drawing/2014/main" id="{1A39B074-6320-47A6-B37F-11F5C092F58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202463" y="453951"/>
              <a:ext cx="608046" cy="608046"/>
            </a:xfrm>
            <a:prstGeom prst="ellipse">
              <a:avLst/>
            </a:prstGeom>
            <a:solidFill>
              <a:schemeClr val="accent1">
                <a:lumMod val="60000"/>
                <a:lumOff val="40000"/>
                <a:alpha val="60000"/>
              </a:schemeClr>
            </a:solidFill>
            <a:ln w="9331" cap="flat">
              <a:noFill/>
              <a:prstDash val="solid"/>
              <a:miter/>
            </a:ln>
          </p:spPr>
          <p:txBody>
            <a:bodyPr rtlCol="0" anchor="ctr"/>
            <a:lstStyle/>
            <a:p>
              <a:endParaRPr lang="en-US">
                <a:solidFill>
                  <a:schemeClr val="tx1"/>
                </a:solidFill>
              </a:endParaRPr>
            </a:p>
          </p:txBody>
        </p:sp>
        <p:sp>
          <p:nvSpPr>
            <p:cNvPr id="238" name="Graphic 18">
              <a:extLst>
                <a:ext uri="{FF2B5EF4-FFF2-40B4-BE49-F238E27FC236}">
                  <a16:creationId xmlns:a16="http://schemas.microsoft.com/office/drawing/2014/main" id="{BC943D3E-EE8F-41E2-BAE3-C16E786F9C9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649180" y="4581409"/>
              <a:ext cx="856614" cy="1305524"/>
            </a:xfrm>
            <a:custGeom>
              <a:avLst/>
              <a:gdLst>
                <a:gd name="connsiteX0" fmla="*/ 3413379 w 3413378"/>
                <a:gd name="connsiteY0" fmla="*/ 3266028 h 6532054"/>
                <a:gd name="connsiteX1" fmla="*/ 1706689 w 3413378"/>
                <a:gd name="connsiteY1" fmla="*/ 6532055 h 6532054"/>
                <a:gd name="connsiteX2" fmla="*/ 0 w 3413378"/>
                <a:gd name="connsiteY2" fmla="*/ 3266028 h 6532054"/>
                <a:gd name="connsiteX3" fmla="*/ 1706689 w 3413378"/>
                <a:gd name="connsiteY3" fmla="*/ 0 h 6532054"/>
                <a:gd name="connsiteX4" fmla="*/ 3413379 w 3413378"/>
                <a:gd name="connsiteY4" fmla="*/ 3266028 h 653205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13378" h="6532054">
                  <a:moveTo>
                    <a:pt x="3413379" y="3266028"/>
                  </a:moveTo>
                  <a:cubicBezTo>
                    <a:pt x="3413379" y="5069777"/>
                    <a:pt x="1706689" y="6532055"/>
                    <a:pt x="1706689" y="6532055"/>
                  </a:cubicBezTo>
                  <a:cubicBezTo>
                    <a:pt x="1706689" y="6532055"/>
                    <a:pt x="0" y="5069777"/>
                    <a:pt x="0" y="3266028"/>
                  </a:cubicBezTo>
                  <a:cubicBezTo>
                    <a:pt x="0" y="1462278"/>
                    <a:pt x="1706689" y="0"/>
                    <a:pt x="1706689" y="0"/>
                  </a:cubicBezTo>
                  <a:cubicBezTo>
                    <a:pt x="1706689" y="0"/>
                    <a:pt x="3413379" y="1462278"/>
                    <a:pt x="3413379" y="3266028"/>
                  </a:cubicBezTo>
                  <a:close/>
                </a:path>
              </a:pathLst>
            </a:custGeom>
            <a:pattFill prst="pct5">
              <a:fgClr>
                <a:schemeClr val="accent4">
                  <a:lumMod val="60000"/>
                  <a:lumOff val="40000"/>
                </a:schemeClr>
              </a:fgClr>
              <a:bgClr>
                <a:schemeClr val="accent1">
                  <a:lumMod val="75000"/>
                </a:schemeClr>
              </a:bgClr>
            </a:pattFill>
            <a:ln w="9525" cap="flat">
              <a:noFill/>
              <a:prstDash val="solid"/>
              <a:miter/>
            </a:ln>
          </p:spPr>
          <p:txBody>
            <a:bodyPr rtlCol="0" anchor="ctr"/>
            <a:lstStyle/>
            <a:p>
              <a:endParaRPr lang="en-US"/>
            </a:p>
          </p:txBody>
        </p:sp>
        <p:sp>
          <p:nvSpPr>
            <p:cNvPr id="239" name="Oval 238">
              <a:extLst>
                <a:ext uri="{FF2B5EF4-FFF2-40B4-BE49-F238E27FC236}">
                  <a16:creationId xmlns:a16="http://schemas.microsoft.com/office/drawing/2014/main" id="{61372153-F8F4-4C78-9183-AB99ED32D82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666922" y="5224794"/>
              <a:ext cx="439469" cy="439469"/>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0" name="Freeform: Shape 239">
              <a:extLst>
                <a:ext uri="{FF2B5EF4-FFF2-40B4-BE49-F238E27FC236}">
                  <a16:creationId xmlns:a16="http://schemas.microsoft.com/office/drawing/2014/main" id="{4C53F320-7F87-42E2-826D-DCA61223CD3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389791" y="-1190"/>
              <a:ext cx="3522672" cy="1501977"/>
            </a:xfrm>
            <a:custGeom>
              <a:avLst/>
              <a:gdLst>
                <a:gd name="connsiteX0" fmla="*/ 0 w 3597981"/>
                <a:gd name="connsiteY0" fmla="*/ 0 h 1501977"/>
                <a:gd name="connsiteX1" fmla="*/ 3597981 w 3597981"/>
                <a:gd name="connsiteY1" fmla="*/ 0 h 1501977"/>
                <a:gd name="connsiteX2" fmla="*/ 3590068 w 3597981"/>
                <a:gd name="connsiteY2" fmla="*/ 51850 h 1501977"/>
                <a:gd name="connsiteX3" fmla="*/ 1810819 w 3597981"/>
                <a:gd name="connsiteY3" fmla="*/ 1501977 h 1501977"/>
                <a:gd name="connsiteX4" fmla="*/ 0 w 3597981"/>
                <a:gd name="connsiteY4" fmla="*/ 1501977 h 150197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97981" h="1501977">
                  <a:moveTo>
                    <a:pt x="0" y="0"/>
                  </a:moveTo>
                  <a:lnTo>
                    <a:pt x="3597981" y="0"/>
                  </a:lnTo>
                  <a:lnTo>
                    <a:pt x="3590068" y="51850"/>
                  </a:lnTo>
                  <a:cubicBezTo>
                    <a:pt x="3420721" y="879443"/>
                    <a:pt x="2688479" y="1501977"/>
                    <a:pt x="1810819" y="1501977"/>
                  </a:cubicBezTo>
                  <a:lnTo>
                    <a:pt x="0" y="1501977"/>
                  </a:lnTo>
                  <a:close/>
                </a:path>
              </a:pathLst>
            </a:custGeom>
            <a:solidFill>
              <a:schemeClr val="accent1">
                <a:lumMod val="75000"/>
                <a:alpha val="65000"/>
              </a:schemeClr>
            </a:solidFill>
            <a:ln w="9331" cap="flat">
              <a:noFill/>
              <a:prstDash val="solid"/>
              <a:miter/>
            </a:ln>
          </p:spPr>
          <p:txBody>
            <a:bodyPr rtlCol="0" anchor="ctr"/>
            <a:lstStyle/>
            <a:p>
              <a:endParaRPr lang="en-US"/>
            </a:p>
          </p:txBody>
        </p:sp>
        <p:sp>
          <p:nvSpPr>
            <p:cNvPr id="241" name="Freeform: Shape 240">
              <a:extLst>
                <a:ext uri="{FF2B5EF4-FFF2-40B4-BE49-F238E27FC236}">
                  <a16:creationId xmlns:a16="http://schemas.microsoft.com/office/drawing/2014/main" id="{2C73C35A-A029-4C6C-BECB-D73FCEC26B5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288140" y="5358010"/>
              <a:ext cx="3597678" cy="1499991"/>
            </a:xfrm>
            <a:custGeom>
              <a:avLst/>
              <a:gdLst>
                <a:gd name="connsiteX0" fmla="*/ 1786859 w 3597678"/>
                <a:gd name="connsiteY0" fmla="*/ 0 h 1499991"/>
                <a:gd name="connsiteX1" fmla="*/ 3597678 w 3597678"/>
                <a:gd name="connsiteY1" fmla="*/ 0 h 1499991"/>
                <a:gd name="connsiteX2" fmla="*/ 3597678 w 3597678"/>
                <a:gd name="connsiteY2" fmla="*/ 1499991 h 1499991"/>
                <a:gd name="connsiteX3" fmla="*/ 0 w 3597678"/>
                <a:gd name="connsiteY3" fmla="*/ 1499991 h 1499991"/>
                <a:gd name="connsiteX4" fmla="*/ 7610 w 3597678"/>
                <a:gd name="connsiteY4" fmla="*/ 1450127 h 1499991"/>
                <a:gd name="connsiteX5" fmla="*/ 1786859 w 3597678"/>
                <a:gd name="connsiteY5" fmla="*/ 0 h 14999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597678" h="1499991">
                  <a:moveTo>
                    <a:pt x="1786859" y="0"/>
                  </a:moveTo>
                  <a:lnTo>
                    <a:pt x="3597678" y="0"/>
                  </a:lnTo>
                  <a:lnTo>
                    <a:pt x="3597678" y="1499991"/>
                  </a:lnTo>
                  <a:lnTo>
                    <a:pt x="0" y="1499991"/>
                  </a:lnTo>
                  <a:lnTo>
                    <a:pt x="7610" y="1450127"/>
                  </a:lnTo>
                  <a:cubicBezTo>
                    <a:pt x="176957" y="622534"/>
                    <a:pt x="909198" y="0"/>
                    <a:pt x="1786859" y="0"/>
                  </a:cubicBezTo>
                  <a:close/>
                </a:path>
              </a:pathLst>
            </a:custGeom>
            <a:solidFill>
              <a:schemeClr val="accent1">
                <a:lumMod val="60000"/>
                <a:lumOff val="40000"/>
                <a:alpha val="60000"/>
              </a:schemeClr>
            </a:solidFill>
            <a:ln w="9331" cap="flat">
              <a:noFill/>
              <a:prstDash val="solid"/>
              <a:miter/>
            </a:ln>
          </p:spPr>
          <p:txBody>
            <a:bodyPr rtlCol="0" anchor="ctr"/>
            <a:lstStyle/>
            <a:p>
              <a:endParaRPr lang="en-US"/>
            </a:p>
          </p:txBody>
        </p:sp>
        <p:sp>
          <p:nvSpPr>
            <p:cNvPr id="242" name="Graphic 9">
              <a:extLst>
                <a:ext uri="{FF2B5EF4-FFF2-40B4-BE49-F238E27FC236}">
                  <a16:creationId xmlns:a16="http://schemas.microsoft.com/office/drawing/2014/main" id="{1F17AF78-D785-4C1C-B823-1B0A9F422C0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389791" y="1693710"/>
              <a:ext cx="3496027" cy="3496025"/>
            </a:xfrm>
            <a:custGeom>
              <a:avLst/>
              <a:gdLst>
                <a:gd name="connsiteX0" fmla="*/ 6861546 w 6861545"/>
                <a:gd name="connsiteY0" fmla="*/ 6861546 h 6861545"/>
                <a:gd name="connsiteX1" fmla="*/ 3435812 w 6861545"/>
                <a:gd name="connsiteY1" fmla="*/ 6861546 h 6861545"/>
                <a:gd name="connsiteX2" fmla="*/ 0 w 6861545"/>
                <a:gd name="connsiteY2" fmla="*/ 3425734 h 6861545"/>
                <a:gd name="connsiteX3" fmla="*/ 0 w 6861545"/>
                <a:gd name="connsiteY3" fmla="*/ 0 h 6861545"/>
                <a:gd name="connsiteX4" fmla="*/ 3425734 w 6861545"/>
                <a:gd name="connsiteY4" fmla="*/ 0 h 6861545"/>
                <a:gd name="connsiteX5" fmla="*/ 6861546 w 6861545"/>
                <a:gd name="connsiteY5" fmla="*/ 3435812 h 6861545"/>
                <a:gd name="connsiteX6" fmla="*/ 6861546 w 6861545"/>
                <a:gd name="connsiteY6" fmla="*/ 6861546 h 6861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861545" h="6861545">
                  <a:moveTo>
                    <a:pt x="6861546" y="6861546"/>
                  </a:moveTo>
                  <a:lnTo>
                    <a:pt x="3435812" y="6861546"/>
                  </a:lnTo>
                  <a:cubicBezTo>
                    <a:pt x="1538245" y="6861546"/>
                    <a:pt x="0" y="5323301"/>
                    <a:pt x="0" y="3425734"/>
                  </a:cubicBezTo>
                  <a:lnTo>
                    <a:pt x="0" y="0"/>
                  </a:lnTo>
                  <a:lnTo>
                    <a:pt x="3425734" y="0"/>
                  </a:lnTo>
                  <a:cubicBezTo>
                    <a:pt x="5323301" y="0"/>
                    <a:pt x="6861546" y="1538245"/>
                    <a:pt x="6861546" y="3435812"/>
                  </a:cubicBezTo>
                  <a:lnTo>
                    <a:pt x="6861546" y="6861546"/>
                  </a:lnTo>
                  <a:close/>
                </a:path>
              </a:pathLst>
            </a:custGeom>
            <a:solidFill>
              <a:srgbClr val="FFFFFF"/>
            </a:solidFill>
            <a:ln w="38100" cap="flat">
              <a:solidFill>
                <a:srgbClr val="F7F7F7"/>
              </a:solidFill>
              <a:prstDash val="solid"/>
              <a:miter/>
            </a:ln>
          </p:spPr>
          <p:txBody>
            <a:bodyPr rtlCol="0" anchor="ctr"/>
            <a:lstStyle/>
            <a:p>
              <a:endParaRPr lang="en-US"/>
            </a:p>
          </p:txBody>
        </p:sp>
      </p:grpSp>
      <p:sp>
        <p:nvSpPr>
          <p:cNvPr id="244" name="Texture">
            <a:extLst>
              <a:ext uri="{FF2B5EF4-FFF2-40B4-BE49-F238E27FC236}">
                <a16:creationId xmlns:a16="http://schemas.microsoft.com/office/drawing/2014/main" id="{2E922E9E-A29B-4164-A634-B718A43369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blipFill dpi="0" rotWithShape="1">
            <a:blip r:embed="rId3">
              <a:alphaModFix amt="6000"/>
            </a:blip>
            <a:srcRect/>
            <a:tile tx="0" ty="0" sx="100000" sy="100000" flip="none" algn="tl"/>
          </a:blipFill>
          <a:ln w="9525" cap="flat">
            <a:noFill/>
            <a:prstDash val="solid"/>
            <a:miter/>
          </a:ln>
        </p:spPr>
        <p:txBody>
          <a:bodyPr rtlCol="0" anchor="ctr"/>
          <a:lstStyle/>
          <a:p>
            <a:endParaRPr lang="en-US"/>
          </a:p>
        </p:txBody>
      </p:sp>
      <p:sp>
        <p:nvSpPr>
          <p:cNvPr id="190" name="Google Shape;190;p30"/>
          <p:cNvSpPr txBox="1">
            <a:spLocks noGrp="1"/>
          </p:cNvSpPr>
          <p:nvPr>
            <p:ph type="title"/>
          </p:nvPr>
        </p:nvSpPr>
        <p:spPr>
          <a:xfrm>
            <a:off x="457200" y="758952"/>
            <a:ext cx="6943725" cy="1325563"/>
          </a:xfrm>
          <a:prstGeom prst="rect">
            <a:avLst/>
          </a:prstGeom>
        </p:spPr>
        <p:txBody>
          <a:bodyPr spcFirstLastPara="1" vert="horz" lIns="91440" tIns="45720" rIns="91440" bIns="45720" rtlCol="0" anchor="b" anchorCtr="0">
            <a:normAutofit/>
          </a:bodyPr>
          <a:lstStyle/>
          <a:p>
            <a:pPr algn="l">
              <a:spcBef>
                <a:spcPct val="0"/>
              </a:spcBef>
            </a:pPr>
            <a:r>
              <a:rPr lang="en-US" sz="4400" b="1">
                <a:sym typeface="Amatic SC"/>
              </a:rPr>
              <a:t>Exploring  Post-Secondary Options</a:t>
            </a:r>
          </a:p>
        </p:txBody>
      </p:sp>
      <p:pic>
        <p:nvPicPr>
          <p:cNvPr id="197" name="Graphic 196" descr="Diploma Roll">
            <a:extLst>
              <a:ext uri="{FF2B5EF4-FFF2-40B4-BE49-F238E27FC236}">
                <a16:creationId xmlns:a16="http://schemas.microsoft.com/office/drawing/2014/main" id="{1A0A4C57-0A54-5588-A66D-462CC95D07AB}"/>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8870228" y="2201131"/>
            <a:ext cx="2396444" cy="2396444"/>
          </a:xfrm>
          <a:prstGeom prst="rect">
            <a:avLst/>
          </a:prstGeom>
        </p:spPr>
      </p:pic>
      <p:sp>
        <p:nvSpPr>
          <p:cNvPr id="192" name="Google Shape;192;p30"/>
          <p:cNvSpPr txBox="1">
            <a:spLocks noGrp="1"/>
          </p:cNvSpPr>
          <p:nvPr>
            <p:ph type="sldNum" idx="12"/>
          </p:nvPr>
        </p:nvSpPr>
        <p:spPr>
          <a:xfrm>
            <a:off x="10954512" y="6355080"/>
            <a:ext cx="795528" cy="365760"/>
          </a:xfrm>
          <a:prstGeom prst="rect">
            <a:avLst/>
          </a:prstGeom>
        </p:spPr>
        <p:txBody>
          <a:bodyPr spcFirstLastPara="1" vert="horz" lIns="91440" tIns="45720" rIns="91440" bIns="45720" rtlCol="0" anchor="ctr" anchorCtr="0">
            <a:normAutofit/>
          </a:bodyPr>
          <a:lstStyle/>
          <a:p>
            <a:pPr lvl="0" indent="0">
              <a:spcBef>
                <a:spcPts val="0"/>
              </a:spcBef>
              <a:spcAft>
                <a:spcPts val="600"/>
              </a:spcAft>
              <a:buNone/>
            </a:pPr>
            <a:fld id="{00000000-1234-1234-1234-123412341234}" type="slidenum">
              <a:rPr lang="en-US"/>
              <a:pPr lvl="0" indent="0">
                <a:spcBef>
                  <a:spcPts val="0"/>
                </a:spcBef>
                <a:spcAft>
                  <a:spcPts val="600"/>
                </a:spcAft>
                <a:buNone/>
              </a:pPr>
              <a:t>16</a:t>
            </a:fld>
            <a:endParaRPr lang="en-US"/>
          </a:p>
        </p:txBody>
      </p:sp>
      <p:pic>
        <p:nvPicPr>
          <p:cNvPr id="193" name="Google Shape;193;p30"/>
          <p:cNvPicPr preferRelativeResize="0"/>
          <p:nvPr/>
        </p:nvPicPr>
        <p:blipFill>
          <a:blip r:embed="rId6">
            <a:alphaModFix/>
          </a:blip>
          <a:stretch>
            <a:fillRect/>
          </a:stretch>
        </p:blipFill>
        <p:spPr>
          <a:xfrm>
            <a:off x="2207075" y="7414450"/>
            <a:ext cx="9144000" cy="6858000"/>
          </a:xfrm>
          <a:prstGeom prst="rect">
            <a:avLst/>
          </a:prstGeom>
          <a:noFill/>
          <a:ln>
            <a:noFill/>
          </a:ln>
        </p:spPr>
      </p:pic>
      <p:graphicFrame>
        <p:nvGraphicFramePr>
          <p:cNvPr id="214" name="Google Shape;191;p30">
            <a:extLst>
              <a:ext uri="{FF2B5EF4-FFF2-40B4-BE49-F238E27FC236}">
                <a16:creationId xmlns:a16="http://schemas.microsoft.com/office/drawing/2014/main" id="{A105FA98-8E65-D07E-BD0B-00C5F7CFF923}"/>
              </a:ext>
            </a:extLst>
          </p:cNvPr>
          <p:cNvGraphicFramePr/>
          <p:nvPr>
            <p:extLst>
              <p:ext uri="{D42A27DB-BD31-4B8C-83A1-F6EECF244321}">
                <p14:modId xmlns:p14="http://schemas.microsoft.com/office/powerpoint/2010/main" val="3287011075"/>
              </p:ext>
            </p:extLst>
          </p:nvPr>
        </p:nvGraphicFramePr>
        <p:xfrm>
          <a:off x="457200" y="2286000"/>
          <a:ext cx="6943725" cy="3878712"/>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Tree>
    <p:extLst>
      <p:ext uri="{BB962C8B-B14F-4D97-AF65-F5344CB8AC3E}">
        <p14:creationId xmlns:p14="http://schemas.microsoft.com/office/powerpoint/2010/main" val="404031094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13" name="Rectangle 12">
            <a:extLst>
              <a:ext uri="{FF2B5EF4-FFF2-40B4-BE49-F238E27FC236}">
                <a16:creationId xmlns:a16="http://schemas.microsoft.com/office/drawing/2014/main" id="{0F358BAA-9C8A-4E17-BAD8-32FD6FFEA73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w="9525" cap="flat">
            <a:noFill/>
            <a:prstDash val="solid"/>
            <a:miter/>
          </a:ln>
        </p:spPr>
        <p:txBody>
          <a:bodyPr rtlCol="0" anchor="ctr"/>
          <a:lstStyle/>
          <a:p>
            <a:endParaRPr lang="en-US">
              <a:solidFill>
                <a:schemeClr val="tx1"/>
              </a:solidFill>
            </a:endParaRPr>
          </a:p>
        </p:txBody>
      </p:sp>
      <p:sp>
        <p:nvSpPr>
          <p:cNvPr id="15" name="Color Fill">
            <a:extLst>
              <a:ext uri="{FF2B5EF4-FFF2-40B4-BE49-F238E27FC236}">
                <a16:creationId xmlns:a16="http://schemas.microsoft.com/office/drawing/2014/main" id="{4D6F41A4-BEE3-4935-9371-4ADEA67A22F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bg2">
              <a:lumMod val="75000"/>
              <a:lumOff val="25000"/>
              <a:alpha val="40000"/>
            </a:schemeClr>
          </a:solidFill>
          <a:ln w="9525" cap="flat">
            <a:noFill/>
            <a:prstDash val="solid"/>
            <a:miter/>
          </a:ln>
        </p:spPr>
        <p:txBody>
          <a:bodyPr rtlCol="0" anchor="ctr"/>
          <a:lstStyle/>
          <a:p>
            <a:endParaRPr lang="en-US">
              <a:solidFill>
                <a:schemeClr val="bg2">
                  <a:lumMod val="75000"/>
                  <a:lumOff val="25000"/>
                </a:schemeClr>
              </a:solidFill>
            </a:endParaRPr>
          </a:p>
        </p:txBody>
      </p:sp>
      <p:grpSp>
        <p:nvGrpSpPr>
          <p:cNvPr id="17" name="Group 16">
            <a:extLst>
              <a:ext uri="{FF2B5EF4-FFF2-40B4-BE49-F238E27FC236}">
                <a16:creationId xmlns:a16="http://schemas.microsoft.com/office/drawing/2014/main" id="{7726F010-956A-40BC-8A1F-8002DC729B4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8351566" y="0"/>
            <a:ext cx="3840434" cy="6858000"/>
            <a:chOff x="8351565" y="0"/>
            <a:chExt cx="3840434" cy="6858000"/>
          </a:xfrm>
        </p:grpSpPr>
        <p:sp>
          <p:nvSpPr>
            <p:cNvPr id="18" name="Oval 17">
              <a:extLst>
                <a:ext uri="{FF2B5EF4-FFF2-40B4-BE49-F238E27FC236}">
                  <a16:creationId xmlns:a16="http://schemas.microsoft.com/office/drawing/2014/main" id="{D386E468-0048-46C4-ADDD-FBE7A6AE9F3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260165" y="519204"/>
              <a:ext cx="474635" cy="474635"/>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19" name="Freeform: Shape 18">
              <a:extLst>
                <a:ext uri="{FF2B5EF4-FFF2-40B4-BE49-F238E27FC236}">
                  <a16:creationId xmlns:a16="http://schemas.microsoft.com/office/drawing/2014/main" id="{C5B35ED4-0C31-4C8C-A45E-6A3EDEAB286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385871" y="0"/>
              <a:ext cx="2955657" cy="679194"/>
            </a:xfrm>
            <a:custGeom>
              <a:avLst/>
              <a:gdLst>
                <a:gd name="connsiteX0" fmla="*/ 0 w 2955657"/>
                <a:gd name="connsiteY0" fmla="*/ 0 h 679194"/>
                <a:gd name="connsiteX1" fmla="*/ 2955657 w 2955657"/>
                <a:gd name="connsiteY1" fmla="*/ 0 h 679194"/>
                <a:gd name="connsiteX2" fmla="*/ 2892839 w 2955657"/>
                <a:gd name="connsiteY2" fmla="*/ 84007 h 679194"/>
                <a:gd name="connsiteX3" fmla="*/ 1630760 w 2955657"/>
                <a:gd name="connsiteY3" fmla="*/ 679194 h 679194"/>
                <a:gd name="connsiteX4" fmla="*/ 0 w 2955657"/>
                <a:gd name="connsiteY4" fmla="*/ 679194 h 67919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55657" h="679194">
                  <a:moveTo>
                    <a:pt x="0" y="0"/>
                  </a:moveTo>
                  <a:lnTo>
                    <a:pt x="2955657" y="0"/>
                  </a:lnTo>
                  <a:lnTo>
                    <a:pt x="2892839" y="84007"/>
                  </a:lnTo>
                  <a:cubicBezTo>
                    <a:pt x="2592855" y="447504"/>
                    <a:pt x="2138868" y="679194"/>
                    <a:pt x="1630760" y="679194"/>
                  </a:cubicBezTo>
                  <a:lnTo>
                    <a:pt x="0" y="679194"/>
                  </a:lnTo>
                  <a:close/>
                </a:path>
              </a:pathLst>
            </a:custGeom>
            <a:solidFill>
              <a:schemeClr val="accent1">
                <a:lumMod val="60000"/>
                <a:lumOff val="40000"/>
                <a:alpha val="60000"/>
              </a:schemeClr>
            </a:solidFill>
            <a:ln w="9331" cap="flat">
              <a:noFill/>
              <a:prstDash val="solid"/>
              <a:miter/>
            </a:ln>
          </p:spPr>
          <p:txBody>
            <a:bodyPr rtlCol="0" anchor="ctr"/>
            <a:lstStyle/>
            <a:p>
              <a:pPr lvl="0"/>
              <a:endParaRPr lang="en-US"/>
            </a:p>
          </p:txBody>
        </p:sp>
        <p:sp>
          <p:nvSpPr>
            <p:cNvPr id="20" name="Freeform: Shape 19">
              <a:extLst>
                <a:ext uri="{FF2B5EF4-FFF2-40B4-BE49-F238E27FC236}">
                  <a16:creationId xmlns:a16="http://schemas.microsoft.com/office/drawing/2014/main" id="{B40A1EF3-FA93-48F4-9F82-BC0C7963575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351565" y="4121414"/>
              <a:ext cx="3266317" cy="2736586"/>
            </a:xfrm>
            <a:custGeom>
              <a:avLst/>
              <a:gdLst>
                <a:gd name="connsiteX0" fmla="*/ 1635557 w 3266317"/>
                <a:gd name="connsiteY0" fmla="*/ 0 h 2736586"/>
                <a:gd name="connsiteX1" fmla="*/ 3266317 w 3266317"/>
                <a:gd name="connsiteY1" fmla="*/ 0 h 2736586"/>
                <a:gd name="connsiteX2" fmla="*/ 3266317 w 3266317"/>
                <a:gd name="connsiteY2" fmla="*/ 1630760 h 2736586"/>
                <a:gd name="connsiteX3" fmla="*/ 2892838 w 3266317"/>
                <a:gd name="connsiteY3" fmla="*/ 2671131 h 2736586"/>
                <a:gd name="connsiteX4" fmla="*/ 2833348 w 3266317"/>
                <a:gd name="connsiteY4" fmla="*/ 2736586 h 2736586"/>
                <a:gd name="connsiteX5" fmla="*/ 0 w 3266317"/>
                <a:gd name="connsiteY5" fmla="*/ 2736586 h 2736586"/>
                <a:gd name="connsiteX6" fmla="*/ 0 w 3266317"/>
                <a:gd name="connsiteY6" fmla="*/ 1635558 h 2736586"/>
                <a:gd name="connsiteX7" fmla="*/ 1635557 w 3266317"/>
                <a:gd name="connsiteY7" fmla="*/ 0 h 27365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266317" h="2736586">
                  <a:moveTo>
                    <a:pt x="1635557" y="0"/>
                  </a:moveTo>
                  <a:lnTo>
                    <a:pt x="3266317" y="0"/>
                  </a:lnTo>
                  <a:lnTo>
                    <a:pt x="3266317" y="1630760"/>
                  </a:lnTo>
                  <a:cubicBezTo>
                    <a:pt x="3266317" y="2025955"/>
                    <a:pt x="3126159" y="2388411"/>
                    <a:pt x="2892838" y="2671131"/>
                  </a:cubicBezTo>
                  <a:lnTo>
                    <a:pt x="2833348" y="2736586"/>
                  </a:lnTo>
                  <a:lnTo>
                    <a:pt x="0" y="2736586"/>
                  </a:lnTo>
                  <a:lnTo>
                    <a:pt x="0" y="1635558"/>
                  </a:lnTo>
                  <a:cubicBezTo>
                    <a:pt x="0" y="732255"/>
                    <a:pt x="732254" y="0"/>
                    <a:pt x="1635557" y="0"/>
                  </a:cubicBezTo>
                  <a:close/>
                </a:path>
              </a:pathLst>
            </a:custGeom>
            <a:solidFill>
              <a:schemeClr val="accent1">
                <a:lumMod val="60000"/>
                <a:lumOff val="40000"/>
                <a:alpha val="60000"/>
              </a:schemeClr>
            </a:solidFill>
            <a:ln w="9331" cap="flat">
              <a:noFill/>
              <a:prstDash val="solid"/>
              <a:miter/>
            </a:ln>
          </p:spPr>
          <p:txBody>
            <a:bodyPr rtlCol="0" anchor="ctr"/>
            <a:lstStyle/>
            <a:p>
              <a:pPr lvl="0"/>
              <a:endParaRPr lang="en-US"/>
            </a:p>
          </p:txBody>
        </p:sp>
        <p:sp>
          <p:nvSpPr>
            <p:cNvPr id="21" name="Freeform: Shape 20">
              <a:extLst>
                <a:ext uri="{FF2B5EF4-FFF2-40B4-BE49-F238E27FC236}">
                  <a16:creationId xmlns:a16="http://schemas.microsoft.com/office/drawing/2014/main" id="{A985F09D-6969-44D0-B04F-4EDE0FEDAF6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755674" y="3386384"/>
              <a:ext cx="436325" cy="1309674"/>
            </a:xfrm>
            <a:custGeom>
              <a:avLst/>
              <a:gdLst>
                <a:gd name="connsiteX0" fmla="*/ 470325 w 477612"/>
                <a:gd name="connsiteY0" fmla="*/ 0 h 1433600"/>
                <a:gd name="connsiteX1" fmla="*/ 475607 w 477612"/>
                <a:gd name="connsiteY1" fmla="*/ 3701 h 1433600"/>
                <a:gd name="connsiteX2" fmla="*/ 477612 w 477612"/>
                <a:gd name="connsiteY2" fmla="*/ 5160 h 1433600"/>
                <a:gd name="connsiteX3" fmla="*/ 477612 w 477612"/>
                <a:gd name="connsiteY3" fmla="*/ 1428441 h 1433600"/>
                <a:gd name="connsiteX4" fmla="*/ 475607 w 477612"/>
                <a:gd name="connsiteY4" fmla="*/ 1429900 h 1433600"/>
                <a:gd name="connsiteX5" fmla="*/ 470325 w 477612"/>
                <a:gd name="connsiteY5" fmla="*/ 1433600 h 1433600"/>
                <a:gd name="connsiteX6" fmla="*/ 0 w 477612"/>
                <a:gd name="connsiteY6" fmla="*/ 716800 h 1433600"/>
                <a:gd name="connsiteX7" fmla="*/ 470325 w 477612"/>
                <a:gd name="connsiteY7" fmla="*/ 0 h 1433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77612" h="1433600">
                  <a:moveTo>
                    <a:pt x="470325" y="0"/>
                  </a:moveTo>
                  <a:cubicBezTo>
                    <a:pt x="470325" y="0"/>
                    <a:pt x="472162" y="1254"/>
                    <a:pt x="475607" y="3701"/>
                  </a:cubicBezTo>
                  <a:lnTo>
                    <a:pt x="477612" y="5160"/>
                  </a:lnTo>
                  <a:lnTo>
                    <a:pt x="477612" y="1428441"/>
                  </a:lnTo>
                  <a:lnTo>
                    <a:pt x="475607" y="1429900"/>
                  </a:lnTo>
                  <a:cubicBezTo>
                    <a:pt x="472162" y="1432347"/>
                    <a:pt x="470325" y="1433600"/>
                    <a:pt x="470325" y="1433600"/>
                  </a:cubicBezTo>
                  <a:cubicBezTo>
                    <a:pt x="470325" y="1433600"/>
                    <a:pt x="0" y="1112672"/>
                    <a:pt x="0" y="716800"/>
                  </a:cubicBezTo>
                  <a:cubicBezTo>
                    <a:pt x="0" y="320929"/>
                    <a:pt x="470325" y="0"/>
                    <a:pt x="470325" y="0"/>
                  </a:cubicBezTo>
                  <a:close/>
                </a:path>
              </a:pathLst>
            </a:custGeom>
            <a:pattFill prst="pct5">
              <a:fgClr>
                <a:schemeClr val="accent4">
                  <a:lumMod val="20000"/>
                  <a:lumOff val="80000"/>
                </a:schemeClr>
              </a:fgClr>
              <a:bgClr>
                <a:schemeClr val="accent4">
                  <a:lumMod val="60000"/>
                  <a:lumOff val="40000"/>
                </a:schemeClr>
              </a:bgClr>
            </a:pattFill>
            <a:ln w="9525" cap="flat">
              <a:noFill/>
              <a:prstDash val="solid"/>
              <a:miter/>
            </a:ln>
          </p:spPr>
          <p:txBody>
            <a:bodyPr rtlCol="0" anchor="ctr"/>
            <a:lstStyle/>
            <a:p>
              <a:pPr lvl="0"/>
              <a:endParaRPr lang="en-US"/>
            </a:p>
          </p:txBody>
        </p:sp>
        <p:sp>
          <p:nvSpPr>
            <p:cNvPr id="22" name="Graphic 9">
              <a:extLst>
                <a:ext uri="{FF2B5EF4-FFF2-40B4-BE49-F238E27FC236}">
                  <a16:creationId xmlns:a16="http://schemas.microsoft.com/office/drawing/2014/main" id="{003913A0-A3C0-4ED8-8920-318068FBC46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385870" y="791588"/>
              <a:ext cx="3232012" cy="3232012"/>
            </a:xfrm>
            <a:custGeom>
              <a:avLst/>
              <a:gdLst>
                <a:gd name="connsiteX0" fmla="*/ 6861546 w 6861545"/>
                <a:gd name="connsiteY0" fmla="*/ 6861546 h 6861545"/>
                <a:gd name="connsiteX1" fmla="*/ 3435812 w 6861545"/>
                <a:gd name="connsiteY1" fmla="*/ 6861546 h 6861545"/>
                <a:gd name="connsiteX2" fmla="*/ 0 w 6861545"/>
                <a:gd name="connsiteY2" fmla="*/ 3425734 h 6861545"/>
                <a:gd name="connsiteX3" fmla="*/ 0 w 6861545"/>
                <a:gd name="connsiteY3" fmla="*/ 0 h 6861545"/>
                <a:gd name="connsiteX4" fmla="*/ 3425734 w 6861545"/>
                <a:gd name="connsiteY4" fmla="*/ 0 h 6861545"/>
                <a:gd name="connsiteX5" fmla="*/ 6861546 w 6861545"/>
                <a:gd name="connsiteY5" fmla="*/ 3435812 h 6861545"/>
                <a:gd name="connsiteX6" fmla="*/ 6861546 w 6861545"/>
                <a:gd name="connsiteY6" fmla="*/ 6861546 h 6861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861545" h="6861545">
                  <a:moveTo>
                    <a:pt x="6861546" y="6861546"/>
                  </a:moveTo>
                  <a:lnTo>
                    <a:pt x="3435812" y="6861546"/>
                  </a:lnTo>
                  <a:cubicBezTo>
                    <a:pt x="1538245" y="6861546"/>
                    <a:pt x="0" y="5323301"/>
                    <a:pt x="0" y="3425734"/>
                  </a:cubicBezTo>
                  <a:lnTo>
                    <a:pt x="0" y="0"/>
                  </a:lnTo>
                  <a:lnTo>
                    <a:pt x="3425734" y="0"/>
                  </a:lnTo>
                  <a:cubicBezTo>
                    <a:pt x="5323301" y="0"/>
                    <a:pt x="6861546" y="1538245"/>
                    <a:pt x="6861546" y="3435812"/>
                  </a:cubicBezTo>
                  <a:lnTo>
                    <a:pt x="6861546" y="6861546"/>
                  </a:lnTo>
                  <a:close/>
                </a:path>
              </a:pathLst>
            </a:custGeom>
            <a:pattFill prst="pct5">
              <a:fgClr>
                <a:schemeClr val="accent4">
                  <a:lumMod val="60000"/>
                  <a:lumOff val="40000"/>
                </a:schemeClr>
              </a:fgClr>
              <a:bgClr>
                <a:schemeClr val="accent1">
                  <a:lumMod val="75000"/>
                </a:schemeClr>
              </a:bgClr>
            </a:pattFill>
            <a:ln w="9525" cap="flat">
              <a:noFill/>
              <a:prstDash val="solid"/>
              <a:miter/>
            </a:ln>
          </p:spPr>
          <p:txBody>
            <a:bodyPr rtlCol="0" anchor="ctr"/>
            <a:lstStyle/>
            <a:p>
              <a:pPr lvl="0"/>
              <a:endParaRPr lang="en-US"/>
            </a:p>
          </p:txBody>
        </p:sp>
      </p:grpSp>
      <p:sp>
        <p:nvSpPr>
          <p:cNvPr id="24" name="Texture">
            <a:extLst>
              <a:ext uri="{FF2B5EF4-FFF2-40B4-BE49-F238E27FC236}">
                <a16:creationId xmlns:a16="http://schemas.microsoft.com/office/drawing/2014/main" id="{7FE1D329-7CB2-4DF5-B0C0-36DD19EBC66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blipFill dpi="0" rotWithShape="1">
            <a:blip r:embed="rId2">
              <a:alphaModFix amt="6000"/>
            </a:blip>
            <a:srcRect/>
            <a:tile tx="0" ty="0" sx="100000" sy="100000" flip="none" algn="tl"/>
          </a:blipFill>
          <a:ln w="9525" cap="flat">
            <a:noFill/>
            <a:prstDash val="solid"/>
            <a:miter/>
          </a:ln>
        </p:spPr>
        <p:txBody>
          <a:bodyPr rtlCol="0" anchor="ctr"/>
          <a:lstStyle/>
          <a:p>
            <a:endParaRPr lang="en-US"/>
          </a:p>
        </p:txBody>
      </p:sp>
      <p:sp useBgFill="1">
        <p:nvSpPr>
          <p:cNvPr id="26" name="Background Fill">
            <a:extLst>
              <a:ext uri="{FF2B5EF4-FFF2-40B4-BE49-F238E27FC236}">
                <a16:creationId xmlns:a16="http://schemas.microsoft.com/office/drawing/2014/main" id="{FAFB3478-4AEC-431E-93B2-1593839C16D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9525" cap="flat">
            <a:noFill/>
            <a:prstDash val="solid"/>
            <a:miter/>
          </a:ln>
        </p:spPr>
        <p:txBody>
          <a:bodyPr rtlCol="0" anchor="ctr"/>
          <a:lstStyle/>
          <a:p>
            <a:endParaRPr lang="en-US">
              <a:solidFill>
                <a:schemeClr val="tx1"/>
              </a:solidFill>
            </a:endParaRPr>
          </a:p>
        </p:txBody>
      </p:sp>
      <p:sp>
        <p:nvSpPr>
          <p:cNvPr id="28" name="Color Fill">
            <a:extLst>
              <a:ext uri="{FF2B5EF4-FFF2-40B4-BE49-F238E27FC236}">
                <a16:creationId xmlns:a16="http://schemas.microsoft.com/office/drawing/2014/main" id="{BA44E6CA-03F3-47EA-A9F3-5C0674E28D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bg2">
              <a:lumMod val="75000"/>
              <a:lumOff val="25000"/>
              <a:alpha val="40000"/>
            </a:schemeClr>
          </a:solidFill>
          <a:ln w="9525" cap="flat">
            <a:noFill/>
            <a:prstDash val="solid"/>
            <a:miter/>
          </a:ln>
        </p:spPr>
        <p:txBody>
          <a:bodyPr rtlCol="0" anchor="ctr"/>
          <a:lstStyle/>
          <a:p>
            <a:endParaRPr lang="en-US">
              <a:solidFill>
                <a:schemeClr val="bg2">
                  <a:lumMod val="75000"/>
                  <a:lumOff val="25000"/>
                </a:schemeClr>
              </a:solidFill>
            </a:endParaRPr>
          </a:p>
        </p:txBody>
      </p:sp>
      <p:grpSp>
        <p:nvGrpSpPr>
          <p:cNvPr id="30" name="Group 29">
            <a:extLst>
              <a:ext uri="{FF2B5EF4-FFF2-40B4-BE49-F238E27FC236}">
                <a16:creationId xmlns:a16="http://schemas.microsoft.com/office/drawing/2014/main" id="{0F12AF72-0A2D-40D4-A252-24C87E05DA2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7934870" y="0"/>
            <a:ext cx="4257130" cy="6858000"/>
            <a:chOff x="7934870" y="0"/>
            <a:chExt cx="4257130" cy="6858000"/>
          </a:xfrm>
        </p:grpSpPr>
        <p:sp>
          <p:nvSpPr>
            <p:cNvPr id="31" name="Freeform: Shape 30">
              <a:extLst>
                <a:ext uri="{FF2B5EF4-FFF2-40B4-BE49-F238E27FC236}">
                  <a16:creationId xmlns:a16="http://schemas.microsoft.com/office/drawing/2014/main" id="{D88A98EA-9E50-4276-960F-ECEAF776604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548949" y="5077229"/>
              <a:ext cx="2643051" cy="1780771"/>
            </a:xfrm>
            <a:custGeom>
              <a:avLst/>
              <a:gdLst>
                <a:gd name="connsiteX0" fmla="*/ 688454 w 2606118"/>
                <a:gd name="connsiteY0" fmla="*/ 45 h 1780771"/>
                <a:gd name="connsiteX1" fmla="*/ 2185726 w 2606118"/>
                <a:gd name="connsiteY1" fmla="*/ 493214 h 1780771"/>
                <a:gd name="connsiteX2" fmla="*/ 2604211 w 2606118"/>
                <a:gd name="connsiteY2" fmla="*/ 1304250 h 1780771"/>
                <a:gd name="connsiteX3" fmla="*/ 2606118 w 2606118"/>
                <a:gd name="connsiteY3" fmla="*/ 1313978 h 1780771"/>
                <a:gd name="connsiteX4" fmla="*/ 2606118 w 2606118"/>
                <a:gd name="connsiteY4" fmla="*/ 1780771 h 1780771"/>
                <a:gd name="connsiteX5" fmla="*/ 215846 w 2606118"/>
                <a:gd name="connsiteY5" fmla="*/ 1780771 h 1780771"/>
                <a:gd name="connsiteX6" fmla="*/ 187787 w 2606118"/>
                <a:gd name="connsiteY6" fmla="*/ 1724104 h 1780771"/>
                <a:gd name="connsiteX7" fmla="*/ 49732 w 2606118"/>
                <a:gd name="connsiteY7" fmla="*/ 49732 h 1780771"/>
                <a:gd name="connsiteX8" fmla="*/ 688454 w 2606118"/>
                <a:gd name="connsiteY8" fmla="*/ 45 h 17807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606118" h="1780771">
                  <a:moveTo>
                    <a:pt x="688454" y="45"/>
                  </a:moveTo>
                  <a:cubicBezTo>
                    <a:pt x="1159303" y="2313"/>
                    <a:pt x="1785062" y="92550"/>
                    <a:pt x="2185726" y="493214"/>
                  </a:cubicBezTo>
                  <a:cubicBezTo>
                    <a:pt x="2408317" y="715805"/>
                    <a:pt x="2535097" y="1007870"/>
                    <a:pt x="2604211" y="1304250"/>
                  </a:cubicBezTo>
                  <a:lnTo>
                    <a:pt x="2606118" y="1313978"/>
                  </a:lnTo>
                  <a:lnTo>
                    <a:pt x="2606118" y="1780771"/>
                  </a:lnTo>
                  <a:lnTo>
                    <a:pt x="215846" y="1780771"/>
                  </a:lnTo>
                  <a:lnTo>
                    <a:pt x="187787" y="1724104"/>
                  </a:lnTo>
                  <a:cubicBezTo>
                    <a:pt x="-127724" y="989597"/>
                    <a:pt x="49732" y="49732"/>
                    <a:pt x="49732" y="49732"/>
                  </a:cubicBezTo>
                  <a:cubicBezTo>
                    <a:pt x="49732" y="49732"/>
                    <a:pt x="322237" y="-1720"/>
                    <a:pt x="688454" y="45"/>
                  </a:cubicBezTo>
                  <a:close/>
                </a:path>
              </a:pathLst>
            </a:custGeom>
            <a:solidFill>
              <a:schemeClr val="accent1">
                <a:lumMod val="60000"/>
                <a:lumOff val="40000"/>
                <a:alpha val="40000"/>
              </a:schemeClr>
            </a:solidFill>
            <a:ln w="9331" cap="flat">
              <a:noFill/>
              <a:prstDash val="solid"/>
              <a:miter/>
            </a:ln>
          </p:spPr>
          <p:txBody>
            <a:bodyPr rtlCol="0" anchor="ctr"/>
            <a:lstStyle/>
            <a:p>
              <a:endParaRPr lang="en-US"/>
            </a:p>
          </p:txBody>
        </p:sp>
        <p:sp>
          <p:nvSpPr>
            <p:cNvPr id="32" name="Freeform: Shape 31">
              <a:extLst>
                <a:ext uri="{FF2B5EF4-FFF2-40B4-BE49-F238E27FC236}">
                  <a16:creationId xmlns:a16="http://schemas.microsoft.com/office/drawing/2014/main" id="{CB3898D6-076D-4851-882A-D474681692D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660221" y="469962"/>
              <a:ext cx="528731" cy="1057462"/>
            </a:xfrm>
            <a:custGeom>
              <a:avLst/>
              <a:gdLst>
                <a:gd name="connsiteX0" fmla="*/ 528731 w 528731"/>
                <a:gd name="connsiteY0" fmla="*/ 0 h 1057462"/>
                <a:gd name="connsiteX1" fmla="*/ 528731 w 528731"/>
                <a:gd name="connsiteY1" fmla="*/ 1057462 h 1057462"/>
                <a:gd name="connsiteX2" fmla="*/ 0 w 528731"/>
                <a:gd name="connsiteY2" fmla="*/ 528731 h 1057462"/>
                <a:gd name="connsiteX3" fmla="*/ 528731 w 528731"/>
                <a:gd name="connsiteY3" fmla="*/ 0 h 1057462"/>
              </a:gdLst>
              <a:ahLst/>
              <a:cxnLst>
                <a:cxn ang="0">
                  <a:pos x="connsiteX0" y="connsiteY0"/>
                </a:cxn>
                <a:cxn ang="0">
                  <a:pos x="connsiteX1" y="connsiteY1"/>
                </a:cxn>
                <a:cxn ang="0">
                  <a:pos x="connsiteX2" y="connsiteY2"/>
                </a:cxn>
                <a:cxn ang="0">
                  <a:pos x="connsiteX3" y="connsiteY3"/>
                </a:cxn>
              </a:cxnLst>
              <a:rect l="l" t="t" r="r" b="b"/>
              <a:pathLst>
                <a:path w="528731" h="1057462">
                  <a:moveTo>
                    <a:pt x="528731" y="0"/>
                  </a:moveTo>
                  <a:lnTo>
                    <a:pt x="528731" y="1057462"/>
                  </a:lnTo>
                  <a:cubicBezTo>
                    <a:pt x="236721" y="1057462"/>
                    <a:pt x="0" y="820741"/>
                    <a:pt x="0" y="528731"/>
                  </a:cubicBezTo>
                  <a:cubicBezTo>
                    <a:pt x="0" y="236721"/>
                    <a:pt x="236721" y="0"/>
                    <a:pt x="528731" y="0"/>
                  </a:cubicBezTo>
                  <a:close/>
                </a:path>
              </a:pathLst>
            </a:custGeom>
            <a:solidFill>
              <a:schemeClr val="accent1">
                <a:lumMod val="75000"/>
                <a:alpha val="65000"/>
              </a:schemeClr>
            </a:solidFill>
            <a:ln w="9331" cap="flat">
              <a:noFill/>
              <a:prstDash val="solid"/>
              <a:miter/>
            </a:ln>
          </p:spPr>
          <p:txBody>
            <a:bodyPr rtlCol="0" anchor="ctr"/>
            <a:lstStyle/>
            <a:p>
              <a:endParaRPr lang="en-US"/>
            </a:p>
          </p:txBody>
        </p:sp>
        <p:sp>
          <p:nvSpPr>
            <p:cNvPr id="33" name="Oval 32">
              <a:extLst>
                <a:ext uri="{FF2B5EF4-FFF2-40B4-BE49-F238E27FC236}">
                  <a16:creationId xmlns:a16="http://schemas.microsoft.com/office/drawing/2014/main" id="{B7488EFE-4EEE-4339-8F66-31FAF34B4C4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65646" y="1470520"/>
              <a:ext cx="328008" cy="328008"/>
            </a:xfrm>
            <a:prstGeom prst="ellipse">
              <a:avLst/>
            </a:prstGeom>
            <a:pattFill prst="pct5">
              <a:fgClr>
                <a:schemeClr val="accent4">
                  <a:lumMod val="20000"/>
                  <a:lumOff val="80000"/>
                </a:schemeClr>
              </a:fgClr>
              <a:bgClr>
                <a:schemeClr val="accent4">
                  <a:lumMod val="60000"/>
                  <a:lumOff val="40000"/>
                </a:schemeClr>
              </a:bgClr>
            </a:pattFill>
            <a:ln w="9525" cap="flat">
              <a:noFill/>
              <a:prstDash val="solid"/>
              <a:miter/>
            </a:ln>
          </p:spPr>
          <p:txBody>
            <a:bodyPr rtlCol="0" anchor="ctr"/>
            <a:lstStyle/>
            <a:p>
              <a:endParaRPr lang="en-US">
                <a:solidFill>
                  <a:schemeClr val="tx1"/>
                </a:solidFill>
              </a:endParaRPr>
            </a:p>
          </p:txBody>
        </p:sp>
        <p:sp>
          <p:nvSpPr>
            <p:cNvPr id="34" name="Freeform: Shape 33">
              <a:extLst>
                <a:ext uri="{FF2B5EF4-FFF2-40B4-BE49-F238E27FC236}">
                  <a16:creationId xmlns:a16="http://schemas.microsoft.com/office/drawing/2014/main" id="{85C8BA76-F88E-472D-B6F3-07C1A158049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934870" y="1"/>
              <a:ext cx="3034340" cy="2483913"/>
            </a:xfrm>
            <a:custGeom>
              <a:avLst/>
              <a:gdLst>
                <a:gd name="connsiteX0" fmla="*/ 39219 w 3034340"/>
                <a:gd name="connsiteY0" fmla="*/ 0 h 2483913"/>
                <a:gd name="connsiteX1" fmla="*/ 2995122 w 3034340"/>
                <a:gd name="connsiteY1" fmla="*/ 0 h 2483913"/>
                <a:gd name="connsiteX2" fmla="*/ 3006509 w 3034340"/>
                <a:gd name="connsiteY2" fmla="*/ 46641 h 2483913"/>
                <a:gd name="connsiteX3" fmla="*/ 2589045 w 3034340"/>
                <a:gd name="connsiteY3" fmla="*/ 1412038 h 2483913"/>
                <a:gd name="connsiteX4" fmla="*/ 1517170 w 3034340"/>
                <a:gd name="connsiteY4" fmla="*/ 2483913 h 2483913"/>
                <a:gd name="connsiteX5" fmla="*/ 445296 w 3034340"/>
                <a:gd name="connsiteY5" fmla="*/ 1412038 h 2483913"/>
                <a:gd name="connsiteX6" fmla="*/ 27832 w 3034340"/>
                <a:gd name="connsiteY6" fmla="*/ 46641 h 24839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034340" h="2483913">
                  <a:moveTo>
                    <a:pt x="39219" y="0"/>
                  </a:moveTo>
                  <a:lnTo>
                    <a:pt x="2995122" y="0"/>
                  </a:lnTo>
                  <a:lnTo>
                    <a:pt x="3006509" y="46641"/>
                  </a:lnTo>
                  <a:cubicBezTo>
                    <a:pt x="3099279" y="525788"/>
                    <a:pt x="2960124" y="1040959"/>
                    <a:pt x="2589045" y="1412038"/>
                  </a:cubicBezTo>
                  <a:lnTo>
                    <a:pt x="1517170" y="2483913"/>
                  </a:lnTo>
                  <a:lnTo>
                    <a:pt x="445296" y="1412038"/>
                  </a:lnTo>
                  <a:cubicBezTo>
                    <a:pt x="74217" y="1040959"/>
                    <a:pt x="-64938" y="525788"/>
                    <a:pt x="27832" y="46641"/>
                  </a:cubicBezTo>
                  <a:close/>
                </a:path>
              </a:pathLst>
            </a:custGeom>
            <a:solidFill>
              <a:schemeClr val="accent1">
                <a:alpha val="60000"/>
              </a:schemeClr>
            </a:solidFill>
            <a:ln w="9331" cap="flat">
              <a:noFill/>
              <a:prstDash val="solid"/>
              <a:miter/>
            </a:ln>
          </p:spPr>
          <p:txBody>
            <a:bodyPr rtlCol="0" anchor="ctr"/>
            <a:lstStyle/>
            <a:p>
              <a:endParaRPr lang="en-US"/>
            </a:p>
          </p:txBody>
        </p:sp>
        <p:sp>
          <p:nvSpPr>
            <p:cNvPr id="35" name="Freeform: Shape 34">
              <a:extLst>
                <a:ext uri="{FF2B5EF4-FFF2-40B4-BE49-F238E27FC236}">
                  <a16:creationId xmlns:a16="http://schemas.microsoft.com/office/drawing/2014/main" id="{132DFE1D-3FB1-4421-8E87-BA954FD231B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097828" y="0"/>
              <a:ext cx="2708425" cy="2263840"/>
            </a:xfrm>
            <a:custGeom>
              <a:avLst/>
              <a:gdLst>
                <a:gd name="connsiteX0" fmla="*/ 46413 w 2708425"/>
                <a:gd name="connsiteY0" fmla="*/ 0 h 2263840"/>
                <a:gd name="connsiteX1" fmla="*/ 2662013 w 2708425"/>
                <a:gd name="connsiteY1" fmla="*/ 0 h 2263840"/>
                <a:gd name="connsiteX2" fmla="*/ 2683584 w 2708425"/>
                <a:gd name="connsiteY2" fmla="*/ 88351 h 2263840"/>
                <a:gd name="connsiteX3" fmla="*/ 2310959 w 2708425"/>
                <a:gd name="connsiteY3" fmla="*/ 1307094 h 2263840"/>
                <a:gd name="connsiteX4" fmla="*/ 1354213 w 2708425"/>
                <a:gd name="connsiteY4" fmla="*/ 2263840 h 2263840"/>
                <a:gd name="connsiteX5" fmla="*/ 397467 w 2708425"/>
                <a:gd name="connsiteY5" fmla="*/ 1307094 h 2263840"/>
                <a:gd name="connsiteX6" fmla="*/ 24842 w 2708425"/>
                <a:gd name="connsiteY6" fmla="*/ 88351 h 22638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708425" h="2263840">
                  <a:moveTo>
                    <a:pt x="46413" y="0"/>
                  </a:moveTo>
                  <a:lnTo>
                    <a:pt x="2662013" y="0"/>
                  </a:lnTo>
                  <a:lnTo>
                    <a:pt x="2683584" y="88351"/>
                  </a:lnTo>
                  <a:cubicBezTo>
                    <a:pt x="2766390" y="516035"/>
                    <a:pt x="2642182" y="975871"/>
                    <a:pt x="2310959" y="1307094"/>
                  </a:cubicBezTo>
                  <a:lnTo>
                    <a:pt x="1354213" y="2263840"/>
                  </a:lnTo>
                  <a:lnTo>
                    <a:pt x="397467" y="1307094"/>
                  </a:lnTo>
                  <a:cubicBezTo>
                    <a:pt x="66245" y="975871"/>
                    <a:pt x="-57964" y="516035"/>
                    <a:pt x="24842" y="88351"/>
                  </a:cubicBezTo>
                  <a:close/>
                </a:path>
              </a:pathLst>
            </a:custGeom>
            <a:pattFill prst="pct5">
              <a:fgClr>
                <a:schemeClr val="accent4">
                  <a:lumMod val="60000"/>
                  <a:lumOff val="40000"/>
                </a:schemeClr>
              </a:fgClr>
              <a:bgClr>
                <a:schemeClr val="accent1">
                  <a:lumMod val="75000"/>
                </a:schemeClr>
              </a:bgClr>
            </a:pattFill>
            <a:ln w="9525" cap="flat">
              <a:noFill/>
              <a:prstDash val="solid"/>
              <a:miter/>
            </a:ln>
          </p:spPr>
          <p:txBody>
            <a:bodyPr rtlCol="0" anchor="ctr"/>
            <a:lstStyle/>
            <a:p>
              <a:endParaRPr lang="en-US"/>
            </a:p>
          </p:txBody>
        </p:sp>
      </p:grpSp>
      <p:sp>
        <p:nvSpPr>
          <p:cNvPr id="37" name="Texture">
            <a:extLst>
              <a:ext uri="{FF2B5EF4-FFF2-40B4-BE49-F238E27FC236}">
                <a16:creationId xmlns:a16="http://schemas.microsoft.com/office/drawing/2014/main" id="{2E922E9E-A29B-4164-A634-B718A43369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blipFill dpi="0" rotWithShape="1">
            <a:blip r:embed="rId2">
              <a:alphaModFix amt="6000"/>
            </a:blip>
            <a:srcRect/>
            <a:tile tx="0" ty="0" sx="100000" sy="100000" flip="none" algn="tl"/>
          </a:blipFill>
          <a:ln w="9525" cap="flat">
            <a:noFill/>
            <a:prstDash val="solid"/>
            <a:miter/>
          </a:ln>
        </p:spPr>
        <p:txBody>
          <a:bodyPr rtlCol="0" anchor="ctr"/>
          <a:lstStyle/>
          <a:p>
            <a:endParaRPr lang="en-US"/>
          </a:p>
        </p:txBody>
      </p:sp>
      <p:sp>
        <p:nvSpPr>
          <p:cNvPr id="2" name="Title 1">
            <a:extLst>
              <a:ext uri="{FF2B5EF4-FFF2-40B4-BE49-F238E27FC236}">
                <a16:creationId xmlns:a16="http://schemas.microsoft.com/office/drawing/2014/main" id="{5A2969BF-0D65-8AC3-28DC-3114155A60BD}"/>
              </a:ext>
            </a:extLst>
          </p:cNvPr>
          <p:cNvSpPr>
            <a:spLocks noGrp="1"/>
          </p:cNvSpPr>
          <p:nvPr>
            <p:ph type="title"/>
          </p:nvPr>
        </p:nvSpPr>
        <p:spPr>
          <a:xfrm>
            <a:off x="457201" y="668049"/>
            <a:ext cx="7132966" cy="1109320"/>
          </a:xfrm>
        </p:spPr>
        <p:txBody>
          <a:bodyPr vert="horz" lIns="91440" tIns="45720" rIns="91440" bIns="45720" rtlCol="0" anchor="b">
            <a:normAutofit/>
          </a:bodyPr>
          <a:lstStyle/>
          <a:p>
            <a:pPr>
              <a:lnSpc>
                <a:spcPct val="90000"/>
              </a:lnSpc>
              <a:spcBef>
                <a:spcPct val="0"/>
              </a:spcBef>
            </a:pPr>
            <a:r>
              <a:rPr lang="en-US" sz="4400">
                <a:solidFill>
                  <a:schemeClr val="accent1"/>
                </a:solidFill>
                <a:latin typeface="+mj-lt"/>
                <a:ea typeface="+mj-ea"/>
                <a:cs typeface="+mj-cs"/>
              </a:rPr>
              <a:t>Exploring Careers and Majors</a:t>
            </a:r>
          </a:p>
        </p:txBody>
      </p:sp>
      <p:sp>
        <p:nvSpPr>
          <p:cNvPr id="8" name="Content Placeholder 2">
            <a:extLst>
              <a:ext uri="{FF2B5EF4-FFF2-40B4-BE49-F238E27FC236}">
                <a16:creationId xmlns:a16="http://schemas.microsoft.com/office/drawing/2014/main" id="{07C9F90D-CFE8-C678-087B-80F2ED949D3D}"/>
              </a:ext>
            </a:extLst>
          </p:cNvPr>
          <p:cNvSpPr txBox="1">
            <a:spLocks/>
          </p:cNvSpPr>
          <p:nvPr/>
        </p:nvSpPr>
        <p:spPr>
          <a:xfrm>
            <a:off x="457201" y="1942254"/>
            <a:ext cx="6722735" cy="4603418"/>
          </a:xfrm>
          <a:prstGeom prst="rect">
            <a:avLst/>
          </a:prstGeom>
        </p:spPr>
        <p:txBody>
          <a:bodyPr vert="horz" lIns="91440" tIns="45720" rIns="91440" bIns="45720" rtlCol="0" anchor="t">
            <a:no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marL="0" indent="0">
              <a:spcBef>
                <a:spcPts val="0"/>
              </a:spcBef>
              <a:spcAft>
                <a:spcPts val="600"/>
              </a:spcAft>
              <a:buNone/>
            </a:pPr>
            <a:r>
              <a:rPr lang="en-US" sz="1800" b="1">
                <a:solidFill>
                  <a:schemeClr val="accent1"/>
                </a:solidFill>
              </a:rPr>
              <a:t>Those who are not sure about their plans should:</a:t>
            </a:r>
            <a:endParaRPr lang="en-US">
              <a:solidFill>
                <a:schemeClr val="accent1"/>
              </a:solidFill>
            </a:endParaRPr>
          </a:p>
          <a:p>
            <a:pPr indent="-228600">
              <a:spcBef>
                <a:spcPts val="0"/>
              </a:spcBef>
              <a:spcAft>
                <a:spcPts val="600"/>
              </a:spcAft>
              <a:buFont typeface="Arial" panose="020B0604020202020204" pitchFamily="34" charset="0"/>
              <a:buChar char="•"/>
            </a:pPr>
            <a:r>
              <a:rPr lang="en-US" sz="1800">
                <a:solidFill>
                  <a:schemeClr val="tx1"/>
                </a:solidFill>
              </a:rPr>
              <a:t>Research possible careers/majors</a:t>
            </a:r>
          </a:p>
          <a:p>
            <a:pPr indent="-228600">
              <a:spcBef>
                <a:spcPts val="0"/>
              </a:spcBef>
              <a:spcAft>
                <a:spcPts val="600"/>
              </a:spcAft>
              <a:buFont typeface="Arial" panose="020B0604020202020204" pitchFamily="34" charset="0"/>
              <a:buChar char="•"/>
            </a:pPr>
            <a:r>
              <a:rPr lang="en-US" sz="1800">
                <a:solidFill>
                  <a:schemeClr val="tx1"/>
                </a:solidFill>
              </a:rPr>
              <a:t>Complete the </a:t>
            </a:r>
            <a:r>
              <a:rPr lang="en-US" sz="1800" i="1">
                <a:solidFill>
                  <a:schemeClr val="tx1"/>
                </a:solidFill>
              </a:rPr>
              <a:t>Personality Inventory</a:t>
            </a:r>
            <a:r>
              <a:rPr lang="en-US" sz="1800">
                <a:solidFill>
                  <a:schemeClr val="tx1"/>
                </a:solidFill>
              </a:rPr>
              <a:t> or </a:t>
            </a:r>
            <a:r>
              <a:rPr lang="en-US" sz="1800" i="1">
                <a:solidFill>
                  <a:schemeClr val="tx1"/>
                </a:solidFill>
              </a:rPr>
              <a:t>Career Interest Inventory</a:t>
            </a:r>
            <a:r>
              <a:rPr lang="en-US" sz="1800">
                <a:solidFill>
                  <a:schemeClr val="tx1"/>
                </a:solidFill>
              </a:rPr>
              <a:t> on </a:t>
            </a:r>
            <a:r>
              <a:rPr lang="en-US" sz="1800">
                <a:solidFill>
                  <a:schemeClr val="tx1"/>
                </a:solidFill>
                <a:hlinkClick r:id="rId3">
                  <a:extLst>
                    <a:ext uri="{A12FA001-AC4F-418D-AE19-62706E023703}">
                      <ahyp:hlinkClr xmlns:ahyp="http://schemas.microsoft.com/office/drawing/2018/hyperlinkcolor" val="tx"/>
                    </a:ext>
                  </a:extLst>
                </a:hlinkClick>
              </a:rPr>
              <a:t>Naviance</a:t>
            </a:r>
            <a:endParaRPr lang="en-US" sz="1800" i="1">
              <a:solidFill>
                <a:schemeClr val="tx1"/>
              </a:solidFill>
              <a:hlinkClick r:id="" action="ppaction://noaction">
                <a:extLst>
                  <a:ext uri="{A12FA001-AC4F-418D-AE19-62706E023703}">
                    <ahyp:hlinkClr xmlns:ahyp="http://schemas.microsoft.com/office/drawing/2018/hyperlinkcolor" val="tx"/>
                  </a:ext>
                </a:extLst>
              </a:hlinkClick>
            </a:endParaRPr>
          </a:p>
          <a:p>
            <a:pPr indent="-228600">
              <a:spcBef>
                <a:spcPts val="0"/>
              </a:spcBef>
              <a:spcAft>
                <a:spcPts val="600"/>
              </a:spcAft>
              <a:buFont typeface="Arial" panose="020B0604020202020204" pitchFamily="34" charset="0"/>
              <a:buChar char="•"/>
            </a:pPr>
            <a:r>
              <a:rPr lang="en-US" sz="1800">
                <a:solidFill>
                  <a:schemeClr val="tx1"/>
                </a:solidFill>
              </a:rPr>
              <a:t>Review the Occupational Outlook Handbook and other career resources</a:t>
            </a:r>
          </a:p>
          <a:p>
            <a:pPr indent="-228600">
              <a:spcBef>
                <a:spcPts val="0"/>
              </a:spcBef>
              <a:spcAft>
                <a:spcPts val="600"/>
              </a:spcAft>
              <a:buFont typeface="Arial" panose="020B0604020202020204" pitchFamily="34" charset="0"/>
              <a:buChar char="•"/>
            </a:pPr>
            <a:r>
              <a:rPr lang="en-US" sz="1800">
                <a:solidFill>
                  <a:schemeClr val="tx1"/>
                </a:solidFill>
              </a:rPr>
              <a:t>Talk to their parents, school counselors, and teachers</a:t>
            </a:r>
          </a:p>
          <a:p>
            <a:pPr indent="-228600">
              <a:spcBef>
                <a:spcPts val="0"/>
              </a:spcBef>
              <a:spcAft>
                <a:spcPts val="600"/>
              </a:spcAft>
              <a:buFont typeface="Arial" panose="020B0604020202020204" pitchFamily="34" charset="0"/>
              <a:buChar char="•"/>
            </a:pPr>
            <a:r>
              <a:rPr lang="en-US" sz="1800">
                <a:solidFill>
                  <a:schemeClr val="tx1"/>
                </a:solidFill>
              </a:rPr>
              <a:t>Consider the ASVAB Senior Year</a:t>
            </a:r>
          </a:p>
          <a:p>
            <a:pPr indent="-228600">
              <a:spcBef>
                <a:spcPts val="0"/>
              </a:spcBef>
              <a:spcAft>
                <a:spcPts val="600"/>
              </a:spcAft>
              <a:buFont typeface="Arial" panose="020B0604020202020204" pitchFamily="34" charset="0"/>
              <a:buChar char="•"/>
            </a:pPr>
            <a:r>
              <a:rPr lang="en-US" sz="1800">
                <a:solidFill>
                  <a:schemeClr val="tx1"/>
                </a:solidFill>
              </a:rPr>
              <a:t>Research with an open mind!</a:t>
            </a:r>
          </a:p>
          <a:p>
            <a:pPr marL="0" indent="-228600">
              <a:spcBef>
                <a:spcPts val="0"/>
              </a:spcBef>
              <a:spcAft>
                <a:spcPts val="600"/>
              </a:spcAft>
              <a:buFont typeface="Arial" panose="020B0604020202020204" pitchFamily="34" charset="0"/>
              <a:buChar char="•"/>
            </a:pPr>
            <a:endParaRPr lang="en-US" sz="1800">
              <a:solidFill>
                <a:schemeClr val="tx1"/>
              </a:solidFill>
            </a:endParaRPr>
          </a:p>
          <a:p>
            <a:pPr marL="0" indent="-228600">
              <a:spcBef>
                <a:spcPts val="0"/>
              </a:spcBef>
              <a:spcAft>
                <a:spcPts val="600"/>
              </a:spcAft>
              <a:buFont typeface="Arial" panose="020B0604020202020204" pitchFamily="34" charset="0"/>
              <a:buChar char="•"/>
            </a:pPr>
            <a:r>
              <a:rPr lang="en-US" sz="1800">
                <a:solidFill>
                  <a:schemeClr val="tx1"/>
                </a:solidFill>
              </a:rPr>
              <a:t>While some students know exactly what they want to do for a career and what they will choose as a major in college, </a:t>
            </a:r>
            <a:r>
              <a:rPr lang="en-US" sz="1800" b="1">
                <a:solidFill>
                  <a:schemeClr val="tx1"/>
                </a:solidFill>
              </a:rPr>
              <a:t>most do not.</a:t>
            </a:r>
            <a:endParaRPr lang="en-US" sz="1800">
              <a:solidFill>
                <a:schemeClr val="tx1"/>
              </a:solidFill>
            </a:endParaRPr>
          </a:p>
          <a:p>
            <a:pPr indent="-228600">
              <a:spcBef>
                <a:spcPts val="0"/>
              </a:spcBef>
              <a:spcAft>
                <a:spcPts val="600"/>
              </a:spcAft>
              <a:buFont typeface="Arial" panose="020B0604020202020204" pitchFamily="34" charset="0"/>
              <a:buChar char="•"/>
            </a:pPr>
            <a:endParaRPr lang="en-US" sz="1800">
              <a:solidFill>
                <a:schemeClr val="tx1"/>
              </a:solidFill>
            </a:endParaRPr>
          </a:p>
          <a:p>
            <a:pPr indent="-228600">
              <a:spcBef>
                <a:spcPts val="0"/>
              </a:spcBef>
              <a:spcAft>
                <a:spcPts val="600"/>
              </a:spcAft>
              <a:buFont typeface="Arial" panose="020B0604020202020204" pitchFamily="34" charset="0"/>
              <a:buChar char="•"/>
            </a:pPr>
            <a:r>
              <a:rPr lang="en-US" sz="1800" b="1">
                <a:solidFill>
                  <a:schemeClr val="tx1"/>
                </a:solidFill>
              </a:rPr>
              <a:t>Relax!</a:t>
            </a:r>
            <a:r>
              <a:rPr lang="en-US" sz="1800">
                <a:solidFill>
                  <a:schemeClr val="tx1"/>
                </a:solidFill>
              </a:rPr>
              <a:t> -- many students apply 'undeclared' and most students change their major at least once in four years of college</a:t>
            </a:r>
          </a:p>
          <a:p>
            <a:pPr indent="-228600">
              <a:spcBef>
                <a:spcPts val="0"/>
              </a:spcBef>
              <a:spcAft>
                <a:spcPts val="600"/>
              </a:spcAft>
              <a:buFont typeface="Arial" panose="020B0604020202020204" pitchFamily="34" charset="0"/>
              <a:buChar char="•"/>
            </a:pPr>
            <a:endParaRPr lang="en-US" sz="1400">
              <a:solidFill>
                <a:schemeClr val="tx1"/>
              </a:solidFill>
            </a:endParaRPr>
          </a:p>
        </p:txBody>
      </p:sp>
      <p:pic>
        <p:nvPicPr>
          <p:cNvPr id="3" name="Picture 2" descr="A green street sign with white text&#10;&#10;Description automatically generated">
            <a:extLst>
              <a:ext uri="{FF2B5EF4-FFF2-40B4-BE49-F238E27FC236}">
                <a16:creationId xmlns:a16="http://schemas.microsoft.com/office/drawing/2014/main" id="{8269BBCD-6E06-023D-869C-8EA958DAD44B}"/>
              </a:ext>
            </a:extLst>
          </p:cNvPr>
          <p:cNvPicPr>
            <a:picLocks noChangeAspect="1"/>
          </p:cNvPicPr>
          <p:nvPr/>
        </p:nvPicPr>
        <p:blipFill rotWithShape="1">
          <a:blip r:embed="rId4">
            <a:extLst>
              <a:ext uri="{837473B0-CC2E-450A-ABE3-18F120FF3D39}">
                <a1611:picAttrSrcUrl xmlns:a1611="http://schemas.microsoft.com/office/drawing/2016/11/main" r:id="rId5"/>
              </a:ext>
            </a:extLst>
          </a:blip>
          <a:srcRect t="8179" r="3" b="564"/>
          <a:stretch/>
        </p:blipFill>
        <p:spPr>
          <a:xfrm>
            <a:off x="7343402" y="1934966"/>
            <a:ext cx="4848598" cy="3046917"/>
          </a:xfrm>
          <a:custGeom>
            <a:avLst/>
            <a:gdLst/>
            <a:ahLst/>
            <a:cxnLst/>
            <a:rect l="l" t="t" r="r" b="b"/>
            <a:pathLst>
              <a:path w="5831823" h="3046917">
                <a:moveTo>
                  <a:pt x="4630021" y="7292"/>
                </a:moveTo>
                <a:lnTo>
                  <a:pt x="5831823" y="7292"/>
                </a:lnTo>
                <a:lnTo>
                  <a:pt x="5831823" y="2450538"/>
                </a:lnTo>
                <a:lnTo>
                  <a:pt x="5800042" y="2493038"/>
                </a:lnTo>
                <a:cubicBezTo>
                  <a:pt x="5520878" y="2831307"/>
                  <a:pt x="5098400" y="3046917"/>
                  <a:pt x="4625556" y="3046917"/>
                </a:cubicBezTo>
                <a:lnTo>
                  <a:pt x="3107978" y="3046917"/>
                </a:lnTo>
                <a:lnTo>
                  <a:pt x="3107978" y="1529337"/>
                </a:lnTo>
                <a:cubicBezTo>
                  <a:pt x="3107978" y="688726"/>
                  <a:pt x="3789410" y="7292"/>
                  <a:pt x="4630021" y="7292"/>
                </a:cubicBezTo>
                <a:close/>
                <a:moveTo>
                  <a:pt x="0" y="0"/>
                </a:moveTo>
                <a:lnTo>
                  <a:pt x="1517580" y="0"/>
                </a:lnTo>
                <a:cubicBezTo>
                  <a:pt x="2358191" y="0"/>
                  <a:pt x="3039624" y="681433"/>
                  <a:pt x="3039624" y="1522044"/>
                </a:cubicBezTo>
                <a:lnTo>
                  <a:pt x="3039624" y="3039623"/>
                </a:lnTo>
                <a:lnTo>
                  <a:pt x="1522045" y="3039623"/>
                </a:lnTo>
                <a:cubicBezTo>
                  <a:pt x="681434" y="3039623"/>
                  <a:pt x="0" y="2358190"/>
                  <a:pt x="0" y="1517579"/>
                </a:cubicBezTo>
                <a:close/>
              </a:path>
            </a:pathLst>
          </a:custGeom>
        </p:spPr>
      </p:pic>
      <p:sp>
        <p:nvSpPr>
          <p:cNvPr id="4" name="TextBox 3">
            <a:extLst>
              <a:ext uri="{FF2B5EF4-FFF2-40B4-BE49-F238E27FC236}">
                <a16:creationId xmlns:a16="http://schemas.microsoft.com/office/drawing/2014/main" id="{9F7A4669-4086-45E9-E6F1-F5E5C538B40B}"/>
              </a:ext>
            </a:extLst>
          </p:cNvPr>
          <p:cNvSpPr txBox="1"/>
          <p:nvPr/>
        </p:nvSpPr>
        <p:spPr>
          <a:xfrm>
            <a:off x="9779160" y="6657945"/>
            <a:ext cx="2412840" cy="200055"/>
          </a:xfrm>
          <a:prstGeom prst="rect">
            <a:avLst/>
          </a:prstGeom>
          <a:solidFill>
            <a:srgbClr val="000000"/>
          </a:solidFill>
        </p:spPr>
        <p:txBody>
          <a:bodyPr wrap="none">
            <a:spAutoFit/>
          </a:bodyPr>
          <a:lstStyle/>
          <a:p>
            <a:pPr algn="r">
              <a:spcAft>
                <a:spcPts val="600"/>
              </a:spcAft>
            </a:pPr>
            <a:r>
              <a:rPr lang="en-US" sz="700">
                <a:solidFill>
                  <a:srgbClr val="FFFFFF"/>
                </a:solidFill>
                <a:hlinkClick r:id="rId5">
                  <a:extLst>
                    <a:ext uri="{A12FA001-AC4F-418D-AE19-62706E023703}">
                      <ahyp:hlinkClr xmlns:ahyp="http://schemas.microsoft.com/office/drawing/2018/hyperlinkcolor" val="tx"/>
                    </a:ext>
                  </a:extLst>
                </a:hlinkClick>
              </a:rPr>
              <a:t>This Photo</a:t>
            </a:r>
            <a:r>
              <a:rPr lang="en-US" sz="700">
                <a:solidFill>
                  <a:srgbClr val="FFFFFF"/>
                </a:solidFill>
              </a:rPr>
              <a:t> by Unknown author is licensed under </a:t>
            </a:r>
            <a:r>
              <a:rPr lang="en-US" sz="700">
                <a:solidFill>
                  <a:srgbClr val="FFFFFF"/>
                </a:solidFill>
                <a:hlinkClick r:id="rId6">
                  <a:extLst>
                    <a:ext uri="{A12FA001-AC4F-418D-AE19-62706E023703}">
                      <ahyp:hlinkClr xmlns:ahyp="http://schemas.microsoft.com/office/drawing/2018/hyperlinkcolor" val="tx"/>
                    </a:ext>
                  </a:extLst>
                </a:hlinkClick>
              </a:rPr>
              <a:t>CC BY-SA</a:t>
            </a:r>
            <a:r>
              <a:rPr lang="en-US" sz="700">
                <a:solidFill>
                  <a:srgbClr val="FFFFFF"/>
                </a:solidFill>
              </a:rPr>
              <a:t>.</a:t>
            </a:r>
          </a:p>
        </p:txBody>
      </p:sp>
    </p:spTree>
    <p:extLst>
      <p:ext uri="{BB962C8B-B14F-4D97-AF65-F5344CB8AC3E}">
        <p14:creationId xmlns:p14="http://schemas.microsoft.com/office/powerpoint/2010/main" val="143570305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48" name="Background Fill">
            <a:extLst>
              <a:ext uri="{FF2B5EF4-FFF2-40B4-BE49-F238E27FC236}">
                <a16:creationId xmlns:a16="http://schemas.microsoft.com/office/drawing/2014/main" id="{03AE087C-11E2-4305-9282-D7F122FE72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000000"/>
          </a:solidFill>
          <a:ln w="9525" cap="flat">
            <a:noFill/>
            <a:prstDash val="solid"/>
            <a:miter/>
          </a:ln>
        </p:spPr>
        <p:txBody>
          <a:bodyPr rtlCol="0" anchor="ctr"/>
          <a:lstStyle/>
          <a:p>
            <a:endParaRPr lang="en-US">
              <a:solidFill>
                <a:schemeClr val="tx1"/>
              </a:solidFill>
            </a:endParaRPr>
          </a:p>
        </p:txBody>
      </p:sp>
      <p:pic>
        <p:nvPicPr>
          <p:cNvPr id="29" name="Picture 28" descr="A newspaper with red text&#10;&#10;Description automatically generated">
            <a:extLst>
              <a:ext uri="{FF2B5EF4-FFF2-40B4-BE49-F238E27FC236}">
                <a16:creationId xmlns:a16="http://schemas.microsoft.com/office/drawing/2014/main" id="{2D9F329C-518F-352D-5829-1005F574EBAD}"/>
              </a:ext>
            </a:extLst>
          </p:cNvPr>
          <p:cNvPicPr>
            <a:picLocks noChangeAspect="1"/>
          </p:cNvPicPr>
          <p:nvPr/>
        </p:nvPicPr>
        <p:blipFill rotWithShape="1">
          <a:blip r:embed="rId2">
            <a:alphaModFix amt="60000"/>
            <a:extLst>
              <a:ext uri="{837473B0-CC2E-450A-ABE3-18F120FF3D39}">
                <a1611:picAttrSrcUrl xmlns:a1611="http://schemas.microsoft.com/office/drawing/2016/11/main" r:id="rId3"/>
              </a:ext>
            </a:extLst>
          </a:blip>
          <a:srcRect t="15709" r="-1" b="-1"/>
          <a:stretch/>
        </p:blipFill>
        <p:spPr>
          <a:xfrm>
            <a:off x="20" y="8571"/>
            <a:ext cx="12188932" cy="6858000"/>
          </a:xfrm>
          <a:prstGeom prst="rect">
            <a:avLst/>
          </a:prstGeom>
        </p:spPr>
      </p:pic>
      <p:sp>
        <p:nvSpPr>
          <p:cNvPr id="2" name="Title 1">
            <a:extLst>
              <a:ext uri="{FF2B5EF4-FFF2-40B4-BE49-F238E27FC236}">
                <a16:creationId xmlns:a16="http://schemas.microsoft.com/office/drawing/2014/main" id="{148B1C9B-EA79-F67C-318B-8F28AC3ADE3B}"/>
              </a:ext>
            </a:extLst>
          </p:cNvPr>
          <p:cNvSpPr>
            <a:spLocks noGrp="1"/>
          </p:cNvSpPr>
          <p:nvPr>
            <p:ph type="title"/>
          </p:nvPr>
        </p:nvSpPr>
        <p:spPr>
          <a:xfrm>
            <a:off x="457200" y="668049"/>
            <a:ext cx="7685037" cy="1325563"/>
          </a:xfrm>
        </p:spPr>
        <p:txBody>
          <a:bodyPr>
            <a:normAutofit/>
          </a:bodyPr>
          <a:lstStyle/>
          <a:p>
            <a:r>
              <a:rPr lang="en-US"/>
              <a:t>Helpful Career Resources</a:t>
            </a:r>
          </a:p>
        </p:txBody>
      </p:sp>
      <p:grpSp>
        <p:nvGrpSpPr>
          <p:cNvPr id="50" name="Group 49">
            <a:extLst>
              <a:ext uri="{FF2B5EF4-FFF2-40B4-BE49-F238E27FC236}">
                <a16:creationId xmlns:a16="http://schemas.microsoft.com/office/drawing/2014/main" id="{6ACF365D-F104-414F-93C3-D9F568808E0D}"/>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300855" y="0"/>
            <a:ext cx="1891145" cy="5600700"/>
            <a:chOff x="10300855" y="0"/>
            <a:chExt cx="1891145" cy="5600700"/>
          </a:xfrm>
        </p:grpSpPr>
        <p:sp>
          <p:nvSpPr>
            <p:cNvPr id="51" name="Oval 50">
              <a:extLst>
                <a:ext uri="{FF2B5EF4-FFF2-40B4-BE49-F238E27FC236}">
                  <a16:creationId xmlns:a16="http://schemas.microsoft.com/office/drawing/2014/main" id="{C5D118A1-A4AD-4C47-99CC-852FAD146EA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783194" y="2943021"/>
              <a:ext cx="246527" cy="246527"/>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52" name="Graphic 9">
              <a:extLst>
                <a:ext uri="{FF2B5EF4-FFF2-40B4-BE49-F238E27FC236}">
                  <a16:creationId xmlns:a16="http://schemas.microsoft.com/office/drawing/2014/main" id="{D3E51544-0AB7-4546-AB57-868FB0B41FA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330568" y="2199078"/>
              <a:ext cx="1195288" cy="1195289"/>
            </a:xfrm>
            <a:custGeom>
              <a:avLst/>
              <a:gdLst>
                <a:gd name="connsiteX0" fmla="*/ 6861546 w 6861545"/>
                <a:gd name="connsiteY0" fmla="*/ 6861546 h 6861545"/>
                <a:gd name="connsiteX1" fmla="*/ 3435812 w 6861545"/>
                <a:gd name="connsiteY1" fmla="*/ 6861546 h 6861545"/>
                <a:gd name="connsiteX2" fmla="*/ 0 w 6861545"/>
                <a:gd name="connsiteY2" fmla="*/ 3425734 h 6861545"/>
                <a:gd name="connsiteX3" fmla="*/ 0 w 6861545"/>
                <a:gd name="connsiteY3" fmla="*/ 0 h 6861545"/>
                <a:gd name="connsiteX4" fmla="*/ 3425734 w 6861545"/>
                <a:gd name="connsiteY4" fmla="*/ 0 h 6861545"/>
                <a:gd name="connsiteX5" fmla="*/ 6861546 w 6861545"/>
                <a:gd name="connsiteY5" fmla="*/ 3435812 h 6861545"/>
                <a:gd name="connsiteX6" fmla="*/ 6861546 w 6861545"/>
                <a:gd name="connsiteY6" fmla="*/ 6861546 h 6861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861545" h="6861545">
                  <a:moveTo>
                    <a:pt x="6861546" y="6861546"/>
                  </a:moveTo>
                  <a:lnTo>
                    <a:pt x="3435812" y="6861546"/>
                  </a:lnTo>
                  <a:cubicBezTo>
                    <a:pt x="1538245" y="6861546"/>
                    <a:pt x="0" y="5323301"/>
                    <a:pt x="0" y="3425734"/>
                  </a:cubicBezTo>
                  <a:lnTo>
                    <a:pt x="0" y="0"/>
                  </a:lnTo>
                  <a:lnTo>
                    <a:pt x="3425734" y="0"/>
                  </a:lnTo>
                  <a:cubicBezTo>
                    <a:pt x="5323301" y="0"/>
                    <a:pt x="6861546" y="1538245"/>
                    <a:pt x="6861546" y="3435812"/>
                  </a:cubicBezTo>
                  <a:lnTo>
                    <a:pt x="6861546" y="6861546"/>
                  </a:lnTo>
                  <a:close/>
                </a:path>
              </a:pathLst>
            </a:custGeom>
            <a:solidFill>
              <a:schemeClr val="accent1">
                <a:lumMod val="75000"/>
                <a:alpha val="65000"/>
              </a:schemeClr>
            </a:solidFill>
            <a:ln w="9331"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endParaRPr lang="en-US"/>
            </a:p>
          </p:txBody>
        </p:sp>
        <p:sp>
          <p:nvSpPr>
            <p:cNvPr id="53" name="Freeform: Shape 52">
              <a:extLst>
                <a:ext uri="{FF2B5EF4-FFF2-40B4-BE49-F238E27FC236}">
                  <a16:creationId xmlns:a16="http://schemas.microsoft.com/office/drawing/2014/main" id="{16DB3A34-0E17-44F2-A958-5C6EE80E398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V="1">
              <a:off x="11151383" y="4336822"/>
              <a:ext cx="1040617" cy="1263878"/>
            </a:xfrm>
            <a:custGeom>
              <a:avLst/>
              <a:gdLst>
                <a:gd name="connsiteX0" fmla="*/ 1087069 w 1119832"/>
                <a:gd name="connsiteY0" fmla="*/ 1138 h 1360088"/>
                <a:gd name="connsiteX1" fmla="*/ 1119832 w 1119832"/>
                <a:gd name="connsiteY1" fmla="*/ 3278 h 1360088"/>
                <a:gd name="connsiteX2" fmla="*/ 1119832 w 1119832"/>
                <a:gd name="connsiteY2" fmla="*/ 1097964 h 1360088"/>
                <a:gd name="connsiteX3" fmla="*/ 1109686 w 1119832"/>
                <a:gd name="connsiteY3" fmla="*/ 1109686 h 1360088"/>
                <a:gd name="connsiteX4" fmla="*/ 25249 w 1119832"/>
                <a:gd name="connsiteY4" fmla="*/ 1334840 h 1360088"/>
                <a:gd name="connsiteX5" fmla="*/ 250404 w 1119832"/>
                <a:gd name="connsiteY5" fmla="*/ 250404 h 1360088"/>
                <a:gd name="connsiteX6" fmla="*/ 1087069 w 1119832"/>
                <a:gd name="connsiteY6" fmla="*/ 1138 h 13600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19832" h="1360088">
                  <a:moveTo>
                    <a:pt x="1087069" y="1138"/>
                  </a:moveTo>
                  <a:lnTo>
                    <a:pt x="1119832" y="3278"/>
                  </a:lnTo>
                  <a:lnTo>
                    <a:pt x="1119832" y="1097964"/>
                  </a:lnTo>
                  <a:lnTo>
                    <a:pt x="1109686" y="1109686"/>
                  </a:lnTo>
                  <a:cubicBezTo>
                    <a:pt x="748058" y="1471314"/>
                    <a:pt x="25249" y="1334840"/>
                    <a:pt x="25249" y="1334840"/>
                  </a:cubicBezTo>
                  <a:cubicBezTo>
                    <a:pt x="25249" y="1334840"/>
                    <a:pt x="-111224" y="612032"/>
                    <a:pt x="250404" y="250404"/>
                  </a:cubicBezTo>
                  <a:cubicBezTo>
                    <a:pt x="476422" y="24386"/>
                    <a:pt x="843525" y="-7060"/>
                    <a:pt x="1087069" y="1138"/>
                  </a:cubicBezTo>
                  <a:close/>
                </a:path>
              </a:pathLst>
            </a:custGeom>
            <a:pattFill prst="pct5">
              <a:fgClr>
                <a:schemeClr val="accent4">
                  <a:lumMod val="60000"/>
                  <a:lumOff val="40000"/>
                </a:schemeClr>
              </a:fgClr>
              <a:bgClr>
                <a:schemeClr val="accent1">
                  <a:lumMod val="75000"/>
                </a:schemeClr>
              </a:bgClr>
            </a:pattFill>
            <a:ln w="9525"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endParaRPr lang="en-US"/>
            </a:p>
          </p:txBody>
        </p:sp>
        <p:sp>
          <p:nvSpPr>
            <p:cNvPr id="54" name="Freeform: Shape 53">
              <a:extLst>
                <a:ext uri="{FF2B5EF4-FFF2-40B4-BE49-F238E27FC236}">
                  <a16:creationId xmlns:a16="http://schemas.microsoft.com/office/drawing/2014/main" id="{AB343AE4-2356-4838-B706-3A16FFFDE44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638492" y="2767655"/>
              <a:ext cx="553508" cy="1567713"/>
            </a:xfrm>
            <a:custGeom>
              <a:avLst/>
              <a:gdLst>
                <a:gd name="connsiteX0" fmla="*/ 612019 w 612019"/>
                <a:gd name="connsiteY0" fmla="*/ 0 h 1733435"/>
                <a:gd name="connsiteX1" fmla="*/ 612019 w 612019"/>
                <a:gd name="connsiteY1" fmla="*/ 1733435 h 1733435"/>
                <a:gd name="connsiteX2" fmla="*/ 180103 w 612019"/>
                <a:gd name="connsiteY2" fmla="*/ 1301519 h 1733435"/>
                <a:gd name="connsiteX3" fmla="*/ 180103 w 612019"/>
                <a:gd name="connsiteY3" fmla="*/ 431916 h 1733435"/>
              </a:gdLst>
              <a:ahLst/>
              <a:cxnLst>
                <a:cxn ang="0">
                  <a:pos x="connsiteX0" y="connsiteY0"/>
                </a:cxn>
                <a:cxn ang="0">
                  <a:pos x="connsiteX1" y="connsiteY1"/>
                </a:cxn>
                <a:cxn ang="0">
                  <a:pos x="connsiteX2" y="connsiteY2"/>
                </a:cxn>
                <a:cxn ang="0">
                  <a:pos x="connsiteX3" y="connsiteY3"/>
                </a:cxn>
              </a:cxnLst>
              <a:rect l="l" t="t" r="r" b="b"/>
              <a:pathLst>
                <a:path w="612019" h="1733435">
                  <a:moveTo>
                    <a:pt x="612019" y="0"/>
                  </a:moveTo>
                  <a:lnTo>
                    <a:pt x="612019" y="1733435"/>
                  </a:lnTo>
                  <a:lnTo>
                    <a:pt x="180103" y="1301519"/>
                  </a:lnTo>
                  <a:cubicBezTo>
                    <a:pt x="-60034" y="1061382"/>
                    <a:pt x="-60034" y="672053"/>
                    <a:pt x="180103" y="431916"/>
                  </a:cubicBezTo>
                  <a:close/>
                </a:path>
              </a:pathLst>
            </a:custGeom>
            <a:solidFill>
              <a:schemeClr val="accent1">
                <a:lumMod val="60000"/>
                <a:lumOff val="40000"/>
                <a:alpha val="60000"/>
              </a:schemeClr>
            </a:solidFill>
            <a:ln w="9331"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endParaRPr lang="en-US"/>
            </a:p>
          </p:txBody>
        </p:sp>
        <p:sp>
          <p:nvSpPr>
            <p:cNvPr id="55" name="Graphic 9">
              <a:extLst>
                <a:ext uri="{FF2B5EF4-FFF2-40B4-BE49-F238E27FC236}">
                  <a16:creationId xmlns:a16="http://schemas.microsoft.com/office/drawing/2014/main" id="{D78B9AE4-2096-42B5-B267-1FCCF56F8FE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a:off x="10300855" y="0"/>
              <a:ext cx="1891145" cy="1891145"/>
            </a:xfrm>
            <a:custGeom>
              <a:avLst/>
              <a:gdLst>
                <a:gd name="connsiteX0" fmla="*/ 6861546 w 6861545"/>
                <a:gd name="connsiteY0" fmla="*/ 6861546 h 6861545"/>
                <a:gd name="connsiteX1" fmla="*/ 3435812 w 6861545"/>
                <a:gd name="connsiteY1" fmla="*/ 6861546 h 6861545"/>
                <a:gd name="connsiteX2" fmla="*/ 0 w 6861545"/>
                <a:gd name="connsiteY2" fmla="*/ 3425734 h 6861545"/>
                <a:gd name="connsiteX3" fmla="*/ 0 w 6861545"/>
                <a:gd name="connsiteY3" fmla="*/ 0 h 6861545"/>
                <a:gd name="connsiteX4" fmla="*/ 3425734 w 6861545"/>
                <a:gd name="connsiteY4" fmla="*/ 0 h 6861545"/>
                <a:gd name="connsiteX5" fmla="*/ 6861546 w 6861545"/>
                <a:gd name="connsiteY5" fmla="*/ 3435812 h 6861545"/>
                <a:gd name="connsiteX6" fmla="*/ 6861546 w 6861545"/>
                <a:gd name="connsiteY6" fmla="*/ 6861546 h 6861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861545" h="6861545">
                  <a:moveTo>
                    <a:pt x="6861546" y="6861546"/>
                  </a:moveTo>
                  <a:lnTo>
                    <a:pt x="3435812" y="6861546"/>
                  </a:lnTo>
                  <a:cubicBezTo>
                    <a:pt x="1538245" y="6861546"/>
                    <a:pt x="0" y="5323301"/>
                    <a:pt x="0" y="3425734"/>
                  </a:cubicBezTo>
                  <a:lnTo>
                    <a:pt x="0" y="0"/>
                  </a:lnTo>
                  <a:lnTo>
                    <a:pt x="3425734" y="0"/>
                  </a:lnTo>
                  <a:cubicBezTo>
                    <a:pt x="5323301" y="0"/>
                    <a:pt x="6861546" y="1538245"/>
                    <a:pt x="6861546" y="3435812"/>
                  </a:cubicBezTo>
                  <a:lnTo>
                    <a:pt x="6861546" y="6861546"/>
                  </a:lnTo>
                  <a:close/>
                </a:path>
              </a:pathLst>
            </a:custGeom>
            <a:solidFill>
              <a:schemeClr val="accent1">
                <a:alpha val="60000"/>
              </a:schemeClr>
            </a:solidFill>
            <a:ln w="9331"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56" name="Graphic 9">
              <a:extLst>
                <a:ext uri="{FF2B5EF4-FFF2-40B4-BE49-F238E27FC236}">
                  <a16:creationId xmlns:a16="http://schemas.microsoft.com/office/drawing/2014/main" id="{827DE0C5-02AF-4323-9CB7-E4C1D6449F9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a:off x="10424367" y="122795"/>
              <a:ext cx="1644119" cy="1644119"/>
            </a:xfrm>
            <a:custGeom>
              <a:avLst/>
              <a:gdLst>
                <a:gd name="connsiteX0" fmla="*/ 6861546 w 6861545"/>
                <a:gd name="connsiteY0" fmla="*/ 6861546 h 6861545"/>
                <a:gd name="connsiteX1" fmla="*/ 3435812 w 6861545"/>
                <a:gd name="connsiteY1" fmla="*/ 6861546 h 6861545"/>
                <a:gd name="connsiteX2" fmla="*/ 0 w 6861545"/>
                <a:gd name="connsiteY2" fmla="*/ 3425734 h 6861545"/>
                <a:gd name="connsiteX3" fmla="*/ 0 w 6861545"/>
                <a:gd name="connsiteY3" fmla="*/ 0 h 6861545"/>
                <a:gd name="connsiteX4" fmla="*/ 3425734 w 6861545"/>
                <a:gd name="connsiteY4" fmla="*/ 0 h 6861545"/>
                <a:gd name="connsiteX5" fmla="*/ 6861546 w 6861545"/>
                <a:gd name="connsiteY5" fmla="*/ 3435812 h 6861545"/>
                <a:gd name="connsiteX6" fmla="*/ 6861546 w 6861545"/>
                <a:gd name="connsiteY6" fmla="*/ 6861546 h 6861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861545" h="6861545">
                  <a:moveTo>
                    <a:pt x="6861546" y="6861546"/>
                  </a:moveTo>
                  <a:lnTo>
                    <a:pt x="3435812" y="6861546"/>
                  </a:lnTo>
                  <a:cubicBezTo>
                    <a:pt x="1538245" y="6861546"/>
                    <a:pt x="0" y="5323301"/>
                    <a:pt x="0" y="3425734"/>
                  </a:cubicBezTo>
                  <a:lnTo>
                    <a:pt x="0" y="0"/>
                  </a:lnTo>
                  <a:lnTo>
                    <a:pt x="3425734" y="0"/>
                  </a:lnTo>
                  <a:cubicBezTo>
                    <a:pt x="5323301" y="0"/>
                    <a:pt x="6861546" y="1538245"/>
                    <a:pt x="6861546" y="3435812"/>
                  </a:cubicBezTo>
                  <a:lnTo>
                    <a:pt x="6861546" y="6861546"/>
                  </a:lnTo>
                  <a:close/>
                </a:path>
              </a:pathLst>
            </a:custGeom>
            <a:pattFill prst="pct5">
              <a:fgClr>
                <a:schemeClr val="accent4">
                  <a:lumMod val="60000"/>
                  <a:lumOff val="40000"/>
                </a:schemeClr>
              </a:fgClr>
              <a:bgClr>
                <a:schemeClr val="accent1">
                  <a:lumMod val="75000"/>
                </a:schemeClr>
              </a:bgClr>
            </a:pattFill>
            <a:ln w="9525"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grpSp>
      <p:graphicFrame>
        <p:nvGraphicFramePr>
          <p:cNvPr id="5" name="Content Placeholder 2">
            <a:extLst>
              <a:ext uri="{FF2B5EF4-FFF2-40B4-BE49-F238E27FC236}">
                <a16:creationId xmlns:a16="http://schemas.microsoft.com/office/drawing/2014/main" id="{71F290EF-1550-D2E3-FDF8-AE6A665E83FA}"/>
              </a:ext>
            </a:extLst>
          </p:cNvPr>
          <p:cNvGraphicFramePr>
            <a:graphicFrameLocks noGrp="1"/>
          </p:cNvGraphicFramePr>
          <p:nvPr>
            <p:ph idx="1"/>
            <p:extLst>
              <p:ext uri="{D42A27DB-BD31-4B8C-83A1-F6EECF244321}">
                <p14:modId xmlns:p14="http://schemas.microsoft.com/office/powerpoint/2010/main" val="4151050764"/>
              </p:ext>
            </p:extLst>
          </p:nvPr>
        </p:nvGraphicFramePr>
        <p:xfrm>
          <a:off x="457200" y="2096713"/>
          <a:ext cx="7685037" cy="408025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243303208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Shape 198"/>
        <p:cNvGrpSpPr/>
        <p:nvPr/>
      </p:nvGrpSpPr>
      <p:grpSpPr>
        <a:xfrm>
          <a:off x="0" y="0"/>
          <a:ext cx="0" cy="0"/>
          <a:chOff x="0" y="0"/>
          <a:chExt cx="0" cy="0"/>
        </a:xfrm>
      </p:grpSpPr>
      <p:sp useBgFill="1">
        <p:nvSpPr>
          <p:cNvPr id="346" name="Background Fill">
            <a:extLst>
              <a:ext uri="{FF2B5EF4-FFF2-40B4-BE49-F238E27FC236}">
                <a16:creationId xmlns:a16="http://schemas.microsoft.com/office/drawing/2014/main" id="{FAFB3478-4AEC-431E-93B2-1593839C16D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9525" cap="flat">
            <a:noFill/>
            <a:prstDash val="solid"/>
            <a:miter/>
          </a:ln>
        </p:spPr>
        <p:txBody>
          <a:bodyPr rtlCol="0" anchor="ctr"/>
          <a:lstStyle/>
          <a:p>
            <a:endParaRPr lang="en-US">
              <a:solidFill>
                <a:schemeClr val="tx1"/>
              </a:solidFill>
            </a:endParaRPr>
          </a:p>
        </p:txBody>
      </p:sp>
      <p:sp>
        <p:nvSpPr>
          <p:cNvPr id="348" name="Color Fill">
            <a:extLst>
              <a:ext uri="{FF2B5EF4-FFF2-40B4-BE49-F238E27FC236}">
                <a16:creationId xmlns:a16="http://schemas.microsoft.com/office/drawing/2014/main" id="{BA44E6CA-03F3-47EA-A9F3-5C0674E28D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bg2">
              <a:lumMod val="75000"/>
              <a:lumOff val="25000"/>
              <a:alpha val="40000"/>
            </a:schemeClr>
          </a:solidFill>
          <a:ln w="9525" cap="flat">
            <a:noFill/>
            <a:prstDash val="solid"/>
            <a:miter/>
          </a:ln>
        </p:spPr>
        <p:txBody>
          <a:bodyPr rtlCol="0" anchor="ctr"/>
          <a:lstStyle/>
          <a:p>
            <a:endParaRPr lang="en-US">
              <a:solidFill>
                <a:schemeClr val="bg2">
                  <a:lumMod val="75000"/>
                  <a:lumOff val="25000"/>
                </a:schemeClr>
              </a:solidFill>
            </a:endParaRPr>
          </a:p>
        </p:txBody>
      </p:sp>
      <p:grpSp>
        <p:nvGrpSpPr>
          <p:cNvPr id="350" name="Group 349">
            <a:extLst>
              <a:ext uri="{FF2B5EF4-FFF2-40B4-BE49-F238E27FC236}">
                <a16:creationId xmlns:a16="http://schemas.microsoft.com/office/drawing/2014/main" id="{7EE36A67-006F-476F-9635-DC6B386EEAB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744625" y="685620"/>
            <a:ext cx="5444327" cy="6049020"/>
            <a:chOff x="6744625" y="685620"/>
            <a:chExt cx="5444327" cy="6049020"/>
          </a:xfrm>
        </p:grpSpPr>
        <p:sp>
          <p:nvSpPr>
            <p:cNvPr id="351" name="Oval 350">
              <a:extLst>
                <a:ext uri="{FF2B5EF4-FFF2-40B4-BE49-F238E27FC236}">
                  <a16:creationId xmlns:a16="http://schemas.microsoft.com/office/drawing/2014/main" id="{D09EE09B-0433-4F4A-B864-D895D8BAEBB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737132" y="6155147"/>
              <a:ext cx="227139" cy="227139"/>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2" name="Graphic 9">
              <a:extLst>
                <a:ext uri="{FF2B5EF4-FFF2-40B4-BE49-F238E27FC236}">
                  <a16:creationId xmlns:a16="http://schemas.microsoft.com/office/drawing/2014/main" id="{50531F8D-2903-44C8-A854-DDCFFC34F1A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744625" y="967196"/>
              <a:ext cx="2116766" cy="2116765"/>
            </a:xfrm>
            <a:custGeom>
              <a:avLst/>
              <a:gdLst>
                <a:gd name="connsiteX0" fmla="*/ 6861546 w 6861545"/>
                <a:gd name="connsiteY0" fmla="*/ 6861546 h 6861545"/>
                <a:gd name="connsiteX1" fmla="*/ 3435812 w 6861545"/>
                <a:gd name="connsiteY1" fmla="*/ 6861546 h 6861545"/>
                <a:gd name="connsiteX2" fmla="*/ 0 w 6861545"/>
                <a:gd name="connsiteY2" fmla="*/ 3425734 h 6861545"/>
                <a:gd name="connsiteX3" fmla="*/ 0 w 6861545"/>
                <a:gd name="connsiteY3" fmla="*/ 0 h 6861545"/>
                <a:gd name="connsiteX4" fmla="*/ 3425734 w 6861545"/>
                <a:gd name="connsiteY4" fmla="*/ 0 h 6861545"/>
                <a:gd name="connsiteX5" fmla="*/ 6861546 w 6861545"/>
                <a:gd name="connsiteY5" fmla="*/ 3435812 h 6861545"/>
                <a:gd name="connsiteX6" fmla="*/ 6861546 w 6861545"/>
                <a:gd name="connsiteY6" fmla="*/ 6861546 h 6861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861545" h="6861545">
                  <a:moveTo>
                    <a:pt x="6861546" y="6861546"/>
                  </a:moveTo>
                  <a:lnTo>
                    <a:pt x="3435812" y="6861546"/>
                  </a:lnTo>
                  <a:cubicBezTo>
                    <a:pt x="1538245" y="6861546"/>
                    <a:pt x="0" y="5323301"/>
                    <a:pt x="0" y="3425734"/>
                  </a:cubicBezTo>
                  <a:lnTo>
                    <a:pt x="0" y="0"/>
                  </a:lnTo>
                  <a:lnTo>
                    <a:pt x="3425734" y="0"/>
                  </a:lnTo>
                  <a:cubicBezTo>
                    <a:pt x="5323301" y="0"/>
                    <a:pt x="6861546" y="1538245"/>
                    <a:pt x="6861546" y="3435812"/>
                  </a:cubicBezTo>
                  <a:lnTo>
                    <a:pt x="6861546" y="6861546"/>
                  </a:lnTo>
                  <a:close/>
                </a:path>
              </a:pathLst>
            </a:custGeom>
            <a:pattFill prst="pct5">
              <a:fgClr>
                <a:schemeClr val="accent4">
                  <a:lumMod val="60000"/>
                  <a:lumOff val="40000"/>
                </a:schemeClr>
              </a:fgClr>
              <a:bgClr>
                <a:schemeClr val="accent1">
                  <a:lumMod val="75000"/>
                </a:schemeClr>
              </a:bgClr>
            </a:pattFill>
            <a:ln w="9525" cap="flat">
              <a:noFill/>
              <a:prstDash val="solid"/>
              <a:miter/>
            </a:ln>
          </p:spPr>
          <p:txBody>
            <a:bodyPr rtlCol="0" anchor="ctr"/>
            <a:lstStyle/>
            <a:p>
              <a:endParaRPr lang="en-US"/>
            </a:p>
          </p:txBody>
        </p:sp>
        <p:sp>
          <p:nvSpPr>
            <p:cNvPr id="353" name="Graphic 18">
              <a:extLst>
                <a:ext uri="{FF2B5EF4-FFF2-40B4-BE49-F238E27FC236}">
                  <a16:creationId xmlns:a16="http://schemas.microsoft.com/office/drawing/2014/main" id="{95661429-E56F-4057-B25B-914DB7F87EC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8900000">
              <a:off x="9618226" y="3599573"/>
              <a:ext cx="2057060" cy="3135067"/>
            </a:xfrm>
            <a:custGeom>
              <a:avLst/>
              <a:gdLst>
                <a:gd name="connsiteX0" fmla="*/ 3413379 w 3413378"/>
                <a:gd name="connsiteY0" fmla="*/ 3266028 h 6532054"/>
                <a:gd name="connsiteX1" fmla="*/ 1706689 w 3413378"/>
                <a:gd name="connsiteY1" fmla="*/ 6532055 h 6532054"/>
                <a:gd name="connsiteX2" fmla="*/ 0 w 3413378"/>
                <a:gd name="connsiteY2" fmla="*/ 3266028 h 6532054"/>
                <a:gd name="connsiteX3" fmla="*/ 1706689 w 3413378"/>
                <a:gd name="connsiteY3" fmla="*/ 0 h 6532054"/>
                <a:gd name="connsiteX4" fmla="*/ 3413379 w 3413378"/>
                <a:gd name="connsiteY4" fmla="*/ 3266028 h 653205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13378" h="6532054">
                  <a:moveTo>
                    <a:pt x="3413379" y="3266028"/>
                  </a:moveTo>
                  <a:cubicBezTo>
                    <a:pt x="3413379" y="5069777"/>
                    <a:pt x="1706689" y="6532055"/>
                    <a:pt x="1706689" y="6532055"/>
                  </a:cubicBezTo>
                  <a:cubicBezTo>
                    <a:pt x="1706689" y="6532055"/>
                    <a:pt x="0" y="5069777"/>
                    <a:pt x="0" y="3266028"/>
                  </a:cubicBezTo>
                  <a:cubicBezTo>
                    <a:pt x="0" y="1462278"/>
                    <a:pt x="1706689" y="0"/>
                    <a:pt x="1706689" y="0"/>
                  </a:cubicBezTo>
                  <a:cubicBezTo>
                    <a:pt x="1706689" y="0"/>
                    <a:pt x="3413379" y="1462278"/>
                    <a:pt x="3413379" y="3266028"/>
                  </a:cubicBezTo>
                  <a:close/>
                </a:path>
              </a:pathLst>
            </a:custGeom>
            <a:solidFill>
              <a:schemeClr val="accent1">
                <a:lumMod val="75000"/>
                <a:alpha val="65000"/>
              </a:schemeClr>
            </a:solidFill>
            <a:ln w="9331" cap="flat">
              <a:noFill/>
              <a:prstDash val="solid"/>
              <a:miter/>
            </a:ln>
          </p:spPr>
          <p:txBody>
            <a:bodyPr rtlCol="0" anchor="ctr"/>
            <a:lstStyle/>
            <a:p>
              <a:endParaRPr lang="en-US"/>
            </a:p>
          </p:txBody>
        </p:sp>
        <p:sp>
          <p:nvSpPr>
            <p:cNvPr id="354" name="Oval 353">
              <a:extLst>
                <a:ext uri="{FF2B5EF4-FFF2-40B4-BE49-F238E27FC236}">
                  <a16:creationId xmlns:a16="http://schemas.microsoft.com/office/drawing/2014/main" id="{07D6490B-F4AE-4A13-BB54-35274AB326D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636262" y="685620"/>
              <a:ext cx="265579" cy="265579"/>
            </a:xfrm>
            <a:prstGeom prst="ellipse">
              <a:avLst/>
            </a:prstGeom>
            <a:pattFill prst="pct5">
              <a:fgClr>
                <a:schemeClr val="accent4">
                  <a:lumMod val="20000"/>
                  <a:lumOff val="80000"/>
                </a:schemeClr>
              </a:fgClr>
              <a:bgClr>
                <a:schemeClr val="accent4">
                  <a:lumMod val="60000"/>
                  <a:lumOff val="40000"/>
                </a:schemeClr>
              </a:bgClr>
            </a:pattFill>
            <a:ln w="9525" cap="flat">
              <a:noFill/>
              <a:prstDash val="solid"/>
              <a:miter/>
            </a:ln>
          </p:spPr>
          <p:txBody>
            <a:bodyPr rtlCol="0" anchor="ctr"/>
            <a:lstStyle/>
            <a:p>
              <a:endParaRPr lang="en-US">
                <a:solidFill>
                  <a:schemeClr val="tx1"/>
                </a:solidFill>
              </a:endParaRPr>
            </a:p>
          </p:txBody>
        </p:sp>
        <p:sp>
          <p:nvSpPr>
            <p:cNvPr id="355" name="Freeform: Shape 354">
              <a:extLst>
                <a:ext uri="{FF2B5EF4-FFF2-40B4-BE49-F238E27FC236}">
                  <a16:creationId xmlns:a16="http://schemas.microsoft.com/office/drawing/2014/main" id="{D0FA281D-945D-4639-8F12-BC2D20C49E7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660221" y="1219177"/>
              <a:ext cx="528731" cy="1057462"/>
            </a:xfrm>
            <a:custGeom>
              <a:avLst/>
              <a:gdLst>
                <a:gd name="connsiteX0" fmla="*/ 528731 w 528731"/>
                <a:gd name="connsiteY0" fmla="*/ 0 h 1057462"/>
                <a:gd name="connsiteX1" fmla="*/ 528731 w 528731"/>
                <a:gd name="connsiteY1" fmla="*/ 1057462 h 1057462"/>
                <a:gd name="connsiteX2" fmla="*/ 0 w 528731"/>
                <a:gd name="connsiteY2" fmla="*/ 528731 h 1057462"/>
                <a:gd name="connsiteX3" fmla="*/ 528731 w 528731"/>
                <a:gd name="connsiteY3" fmla="*/ 0 h 1057462"/>
              </a:gdLst>
              <a:ahLst/>
              <a:cxnLst>
                <a:cxn ang="0">
                  <a:pos x="connsiteX0" y="connsiteY0"/>
                </a:cxn>
                <a:cxn ang="0">
                  <a:pos x="connsiteX1" y="connsiteY1"/>
                </a:cxn>
                <a:cxn ang="0">
                  <a:pos x="connsiteX2" y="connsiteY2"/>
                </a:cxn>
                <a:cxn ang="0">
                  <a:pos x="connsiteX3" y="connsiteY3"/>
                </a:cxn>
              </a:cxnLst>
              <a:rect l="l" t="t" r="r" b="b"/>
              <a:pathLst>
                <a:path w="528731" h="1057462">
                  <a:moveTo>
                    <a:pt x="528731" y="0"/>
                  </a:moveTo>
                  <a:lnTo>
                    <a:pt x="528731" y="1057462"/>
                  </a:lnTo>
                  <a:cubicBezTo>
                    <a:pt x="236721" y="1057462"/>
                    <a:pt x="0" y="820741"/>
                    <a:pt x="0" y="528731"/>
                  </a:cubicBezTo>
                  <a:cubicBezTo>
                    <a:pt x="0" y="236721"/>
                    <a:pt x="236721" y="0"/>
                    <a:pt x="528731" y="0"/>
                  </a:cubicBezTo>
                  <a:close/>
                </a:path>
              </a:pathLst>
            </a:custGeom>
            <a:pattFill prst="pct5">
              <a:fgClr>
                <a:schemeClr val="accent4">
                  <a:lumMod val="60000"/>
                  <a:lumOff val="40000"/>
                </a:schemeClr>
              </a:fgClr>
              <a:bgClr>
                <a:schemeClr val="accent1">
                  <a:lumMod val="75000"/>
                </a:schemeClr>
              </a:bgClr>
            </a:pattFill>
            <a:ln w="9525" cap="flat">
              <a:noFill/>
              <a:prstDash val="solid"/>
              <a:miter/>
            </a:ln>
          </p:spPr>
          <p:txBody>
            <a:bodyPr rtlCol="0" anchor="ctr"/>
            <a:lstStyle/>
            <a:p>
              <a:endParaRPr lang="en-US"/>
            </a:p>
          </p:txBody>
        </p:sp>
      </p:grpSp>
      <p:sp>
        <p:nvSpPr>
          <p:cNvPr id="357" name="Texture">
            <a:extLst>
              <a:ext uri="{FF2B5EF4-FFF2-40B4-BE49-F238E27FC236}">
                <a16:creationId xmlns:a16="http://schemas.microsoft.com/office/drawing/2014/main" id="{2E922E9E-A29B-4164-A634-B718A43369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blipFill dpi="0" rotWithShape="1">
            <a:blip r:embed="rId3">
              <a:alphaModFix amt="6000"/>
            </a:blip>
            <a:srcRect/>
            <a:tile tx="0" ty="0" sx="100000" sy="100000" flip="none" algn="tl"/>
          </a:blipFill>
          <a:ln w="9525" cap="flat">
            <a:noFill/>
            <a:prstDash val="solid"/>
            <a:miter/>
          </a:ln>
        </p:spPr>
        <p:txBody>
          <a:bodyPr rtlCol="0" anchor="ctr"/>
          <a:lstStyle/>
          <a:p>
            <a:endParaRPr lang="en-US"/>
          </a:p>
        </p:txBody>
      </p:sp>
      <p:sp>
        <p:nvSpPr>
          <p:cNvPr id="199" name="Google Shape;199;p31"/>
          <p:cNvSpPr txBox="1">
            <a:spLocks noGrp="1"/>
          </p:cNvSpPr>
          <p:nvPr>
            <p:ph type="title"/>
          </p:nvPr>
        </p:nvSpPr>
        <p:spPr>
          <a:xfrm>
            <a:off x="543232" y="938436"/>
            <a:ext cx="5895581" cy="1325563"/>
          </a:xfrm>
          <a:prstGeom prst="rect">
            <a:avLst/>
          </a:prstGeom>
        </p:spPr>
        <p:txBody>
          <a:bodyPr spcFirstLastPara="1" lIns="91425" tIns="91425" rIns="91425" bIns="91425" anchorCtr="0">
            <a:normAutofit/>
          </a:bodyPr>
          <a:lstStyle/>
          <a:p>
            <a:pPr>
              <a:spcBef>
                <a:spcPts val="0"/>
              </a:spcBef>
            </a:pPr>
            <a:r>
              <a:rPr lang="en-US" b="1">
                <a:latin typeface="Calibri Light"/>
                <a:ea typeface="Amatic SC"/>
                <a:cs typeface="Amatic SC"/>
                <a:sym typeface="Amatic SC"/>
              </a:rPr>
              <a:t>Armed Services </a:t>
            </a:r>
            <a:endParaRPr lang="en-US" b="1">
              <a:latin typeface="Calibri Light"/>
              <a:ea typeface="Amatic SC"/>
              <a:cs typeface="Amatic SC"/>
            </a:endParaRPr>
          </a:p>
        </p:txBody>
      </p:sp>
      <p:pic>
        <p:nvPicPr>
          <p:cNvPr id="329" name="Picture 328" descr="A group of logos of the united states&#10;&#10;Description automatically generated">
            <a:extLst>
              <a:ext uri="{FF2B5EF4-FFF2-40B4-BE49-F238E27FC236}">
                <a16:creationId xmlns:a16="http://schemas.microsoft.com/office/drawing/2014/main" id="{4B9E593C-0749-C6E6-364C-95A02EBC59B7}"/>
              </a:ext>
            </a:extLst>
          </p:cNvPr>
          <p:cNvPicPr>
            <a:picLocks noChangeAspect="1"/>
          </p:cNvPicPr>
          <p:nvPr/>
        </p:nvPicPr>
        <p:blipFill rotWithShape="1">
          <a:blip r:embed="rId4">
            <a:extLst>
              <a:ext uri="{837473B0-CC2E-450A-ABE3-18F120FF3D39}">
                <a1611:picAttrSrcUrl xmlns:a1611="http://schemas.microsoft.com/office/drawing/2016/11/main" r:id="rId5"/>
              </a:ext>
            </a:extLst>
          </a:blip>
          <a:srcRect t="16498" r="-2" b="15001"/>
          <a:stretch/>
        </p:blipFill>
        <p:spPr>
          <a:xfrm>
            <a:off x="7589090" y="1135173"/>
            <a:ext cx="4208018" cy="4220309"/>
          </a:xfrm>
          <a:custGeom>
            <a:avLst/>
            <a:gdLst/>
            <a:ahLst/>
            <a:cxnLst/>
            <a:rect l="l" t="t" r="r" b="b"/>
            <a:pathLst>
              <a:path w="3129592" h="3129592">
                <a:moveTo>
                  <a:pt x="1564796" y="0"/>
                </a:moveTo>
                <a:cubicBezTo>
                  <a:pt x="2429009" y="0"/>
                  <a:pt x="3129592" y="700583"/>
                  <a:pt x="3129592" y="1564796"/>
                </a:cubicBezTo>
                <a:cubicBezTo>
                  <a:pt x="3129592" y="2429009"/>
                  <a:pt x="2429009" y="3129592"/>
                  <a:pt x="1564796" y="3129592"/>
                </a:cubicBezTo>
                <a:cubicBezTo>
                  <a:pt x="700583" y="3129592"/>
                  <a:pt x="0" y="2429009"/>
                  <a:pt x="0" y="1564796"/>
                </a:cubicBezTo>
                <a:cubicBezTo>
                  <a:pt x="0" y="700583"/>
                  <a:pt x="700583" y="0"/>
                  <a:pt x="1564796" y="0"/>
                </a:cubicBezTo>
                <a:close/>
              </a:path>
            </a:pathLst>
          </a:custGeom>
        </p:spPr>
      </p:pic>
      <p:sp>
        <p:nvSpPr>
          <p:cNvPr id="201" name="Google Shape;201;p31"/>
          <p:cNvSpPr txBox="1">
            <a:spLocks noGrp="1"/>
          </p:cNvSpPr>
          <p:nvPr>
            <p:ph type="sldNum" sz="quarter" idx="12"/>
          </p:nvPr>
        </p:nvSpPr>
        <p:spPr>
          <a:xfrm>
            <a:off x="10954512" y="6355080"/>
            <a:ext cx="795528" cy="365760"/>
          </a:xfrm>
          <a:prstGeom prst="rect">
            <a:avLst/>
          </a:prstGeom>
        </p:spPr>
        <p:txBody>
          <a:bodyPr spcFirstLastPara="1" lIns="0" tIns="0" rIns="0" bIns="0" anchorCtr="0">
            <a:normAutofit/>
          </a:bodyPr>
          <a:lstStyle/>
          <a:p>
            <a:pPr marL="0" lvl="0" indent="0" rtl="0">
              <a:spcBef>
                <a:spcPts val="0"/>
              </a:spcBef>
              <a:spcAft>
                <a:spcPts val="600"/>
              </a:spcAft>
              <a:buClr>
                <a:srgbClr val="045C75"/>
              </a:buClr>
              <a:buSzPts val="300"/>
              <a:buFont typeface="Arial"/>
              <a:buNone/>
            </a:pPr>
            <a:fld id="{00000000-1234-1234-1234-123412341234}" type="slidenum">
              <a:rPr lang="en-US"/>
              <a:pPr marL="0" lvl="0" indent="0" rtl="0">
                <a:spcBef>
                  <a:spcPts val="0"/>
                </a:spcBef>
                <a:spcAft>
                  <a:spcPts val="600"/>
                </a:spcAft>
                <a:buClr>
                  <a:srgbClr val="045C75"/>
                </a:buClr>
                <a:buSzPts val="300"/>
                <a:buFont typeface="Arial"/>
                <a:buNone/>
              </a:pPr>
              <a:t>19</a:t>
            </a:fld>
            <a:endParaRPr lang="en-US"/>
          </a:p>
        </p:txBody>
      </p:sp>
      <p:graphicFrame>
        <p:nvGraphicFramePr>
          <p:cNvPr id="203" name="Google Shape;200;p31">
            <a:extLst>
              <a:ext uri="{FF2B5EF4-FFF2-40B4-BE49-F238E27FC236}">
                <a16:creationId xmlns:a16="http://schemas.microsoft.com/office/drawing/2014/main" id="{B5E275F1-92CE-B093-DC44-DB82B44A6F48}"/>
              </a:ext>
            </a:extLst>
          </p:cNvPr>
          <p:cNvGraphicFramePr>
            <a:graphicFrameLocks noGrp="1"/>
          </p:cNvGraphicFramePr>
          <p:nvPr>
            <p:ph idx="1"/>
            <p:extLst>
              <p:ext uri="{D42A27DB-BD31-4B8C-83A1-F6EECF244321}">
                <p14:modId xmlns:p14="http://schemas.microsoft.com/office/powerpoint/2010/main" val="3383680256"/>
              </p:ext>
            </p:extLst>
          </p:nvPr>
        </p:nvGraphicFramePr>
        <p:xfrm>
          <a:off x="235975" y="1322423"/>
          <a:ext cx="7235225" cy="5530507"/>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Shape 206"/>
        <p:cNvGrpSpPr/>
        <p:nvPr/>
      </p:nvGrpSpPr>
      <p:grpSpPr>
        <a:xfrm>
          <a:off x="0" y="0"/>
          <a:ext cx="0" cy="0"/>
          <a:chOff x="0" y="0"/>
          <a:chExt cx="0" cy="0"/>
        </a:xfrm>
      </p:grpSpPr>
      <p:sp useBgFill="1">
        <p:nvSpPr>
          <p:cNvPr id="233" name="Rectangle 232">
            <a:extLst>
              <a:ext uri="{FF2B5EF4-FFF2-40B4-BE49-F238E27FC236}">
                <a16:creationId xmlns:a16="http://schemas.microsoft.com/office/drawing/2014/main" id="{0F358BAA-9C8A-4E17-BAD8-32FD6FFEA73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w="9525" cap="flat">
            <a:noFill/>
            <a:prstDash val="solid"/>
            <a:miter/>
          </a:ln>
        </p:spPr>
        <p:txBody>
          <a:bodyPr rtlCol="0" anchor="ctr"/>
          <a:lstStyle/>
          <a:p>
            <a:endParaRPr lang="en-US">
              <a:solidFill>
                <a:schemeClr val="tx1"/>
              </a:solidFill>
            </a:endParaRPr>
          </a:p>
        </p:txBody>
      </p:sp>
      <p:sp>
        <p:nvSpPr>
          <p:cNvPr id="235" name="Color Fill">
            <a:extLst>
              <a:ext uri="{FF2B5EF4-FFF2-40B4-BE49-F238E27FC236}">
                <a16:creationId xmlns:a16="http://schemas.microsoft.com/office/drawing/2014/main" id="{4D6F41A4-BEE3-4935-9371-4ADEA67A22F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bg2">
              <a:lumMod val="75000"/>
              <a:lumOff val="25000"/>
              <a:alpha val="40000"/>
            </a:schemeClr>
          </a:solidFill>
          <a:ln w="9525" cap="flat">
            <a:noFill/>
            <a:prstDash val="solid"/>
            <a:miter/>
          </a:ln>
        </p:spPr>
        <p:txBody>
          <a:bodyPr rtlCol="0" anchor="ctr"/>
          <a:lstStyle/>
          <a:p>
            <a:endParaRPr lang="en-US">
              <a:solidFill>
                <a:schemeClr val="bg2">
                  <a:lumMod val="75000"/>
                  <a:lumOff val="25000"/>
                </a:schemeClr>
              </a:solidFill>
            </a:endParaRPr>
          </a:p>
        </p:txBody>
      </p:sp>
      <p:grpSp>
        <p:nvGrpSpPr>
          <p:cNvPr id="237" name="Group 236">
            <a:extLst>
              <a:ext uri="{FF2B5EF4-FFF2-40B4-BE49-F238E27FC236}">
                <a16:creationId xmlns:a16="http://schemas.microsoft.com/office/drawing/2014/main" id="{7726F010-956A-40BC-8A1F-8002DC729B4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8351566" y="0"/>
            <a:ext cx="3840434" cy="6858000"/>
            <a:chOff x="8351565" y="0"/>
            <a:chExt cx="3840434" cy="6858000"/>
          </a:xfrm>
        </p:grpSpPr>
        <p:sp>
          <p:nvSpPr>
            <p:cNvPr id="238" name="Oval 237">
              <a:extLst>
                <a:ext uri="{FF2B5EF4-FFF2-40B4-BE49-F238E27FC236}">
                  <a16:creationId xmlns:a16="http://schemas.microsoft.com/office/drawing/2014/main" id="{D386E468-0048-46C4-ADDD-FBE7A6AE9F3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260165" y="519204"/>
              <a:ext cx="474635" cy="474635"/>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239" name="Freeform: Shape 238">
              <a:extLst>
                <a:ext uri="{FF2B5EF4-FFF2-40B4-BE49-F238E27FC236}">
                  <a16:creationId xmlns:a16="http://schemas.microsoft.com/office/drawing/2014/main" id="{C5B35ED4-0C31-4C8C-A45E-6A3EDEAB286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385871" y="0"/>
              <a:ext cx="2955657" cy="679194"/>
            </a:xfrm>
            <a:custGeom>
              <a:avLst/>
              <a:gdLst>
                <a:gd name="connsiteX0" fmla="*/ 0 w 2955657"/>
                <a:gd name="connsiteY0" fmla="*/ 0 h 679194"/>
                <a:gd name="connsiteX1" fmla="*/ 2955657 w 2955657"/>
                <a:gd name="connsiteY1" fmla="*/ 0 h 679194"/>
                <a:gd name="connsiteX2" fmla="*/ 2892839 w 2955657"/>
                <a:gd name="connsiteY2" fmla="*/ 84007 h 679194"/>
                <a:gd name="connsiteX3" fmla="*/ 1630760 w 2955657"/>
                <a:gd name="connsiteY3" fmla="*/ 679194 h 679194"/>
                <a:gd name="connsiteX4" fmla="*/ 0 w 2955657"/>
                <a:gd name="connsiteY4" fmla="*/ 679194 h 67919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55657" h="679194">
                  <a:moveTo>
                    <a:pt x="0" y="0"/>
                  </a:moveTo>
                  <a:lnTo>
                    <a:pt x="2955657" y="0"/>
                  </a:lnTo>
                  <a:lnTo>
                    <a:pt x="2892839" y="84007"/>
                  </a:lnTo>
                  <a:cubicBezTo>
                    <a:pt x="2592855" y="447504"/>
                    <a:pt x="2138868" y="679194"/>
                    <a:pt x="1630760" y="679194"/>
                  </a:cubicBezTo>
                  <a:lnTo>
                    <a:pt x="0" y="679194"/>
                  </a:lnTo>
                  <a:close/>
                </a:path>
              </a:pathLst>
            </a:custGeom>
            <a:solidFill>
              <a:schemeClr val="accent1">
                <a:lumMod val="60000"/>
                <a:lumOff val="40000"/>
                <a:alpha val="60000"/>
              </a:schemeClr>
            </a:solidFill>
            <a:ln w="9331" cap="flat">
              <a:noFill/>
              <a:prstDash val="solid"/>
              <a:miter/>
            </a:ln>
          </p:spPr>
          <p:txBody>
            <a:bodyPr rtlCol="0" anchor="ctr"/>
            <a:lstStyle/>
            <a:p>
              <a:pPr lvl="0"/>
              <a:endParaRPr lang="en-US"/>
            </a:p>
          </p:txBody>
        </p:sp>
        <p:sp>
          <p:nvSpPr>
            <p:cNvPr id="240" name="Freeform: Shape 239">
              <a:extLst>
                <a:ext uri="{FF2B5EF4-FFF2-40B4-BE49-F238E27FC236}">
                  <a16:creationId xmlns:a16="http://schemas.microsoft.com/office/drawing/2014/main" id="{B40A1EF3-FA93-48F4-9F82-BC0C7963575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351565" y="4121414"/>
              <a:ext cx="3266317" cy="2736586"/>
            </a:xfrm>
            <a:custGeom>
              <a:avLst/>
              <a:gdLst>
                <a:gd name="connsiteX0" fmla="*/ 1635557 w 3266317"/>
                <a:gd name="connsiteY0" fmla="*/ 0 h 2736586"/>
                <a:gd name="connsiteX1" fmla="*/ 3266317 w 3266317"/>
                <a:gd name="connsiteY1" fmla="*/ 0 h 2736586"/>
                <a:gd name="connsiteX2" fmla="*/ 3266317 w 3266317"/>
                <a:gd name="connsiteY2" fmla="*/ 1630760 h 2736586"/>
                <a:gd name="connsiteX3" fmla="*/ 2892838 w 3266317"/>
                <a:gd name="connsiteY3" fmla="*/ 2671131 h 2736586"/>
                <a:gd name="connsiteX4" fmla="*/ 2833348 w 3266317"/>
                <a:gd name="connsiteY4" fmla="*/ 2736586 h 2736586"/>
                <a:gd name="connsiteX5" fmla="*/ 0 w 3266317"/>
                <a:gd name="connsiteY5" fmla="*/ 2736586 h 2736586"/>
                <a:gd name="connsiteX6" fmla="*/ 0 w 3266317"/>
                <a:gd name="connsiteY6" fmla="*/ 1635558 h 2736586"/>
                <a:gd name="connsiteX7" fmla="*/ 1635557 w 3266317"/>
                <a:gd name="connsiteY7" fmla="*/ 0 h 27365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266317" h="2736586">
                  <a:moveTo>
                    <a:pt x="1635557" y="0"/>
                  </a:moveTo>
                  <a:lnTo>
                    <a:pt x="3266317" y="0"/>
                  </a:lnTo>
                  <a:lnTo>
                    <a:pt x="3266317" y="1630760"/>
                  </a:lnTo>
                  <a:cubicBezTo>
                    <a:pt x="3266317" y="2025955"/>
                    <a:pt x="3126159" y="2388411"/>
                    <a:pt x="2892838" y="2671131"/>
                  </a:cubicBezTo>
                  <a:lnTo>
                    <a:pt x="2833348" y="2736586"/>
                  </a:lnTo>
                  <a:lnTo>
                    <a:pt x="0" y="2736586"/>
                  </a:lnTo>
                  <a:lnTo>
                    <a:pt x="0" y="1635558"/>
                  </a:lnTo>
                  <a:cubicBezTo>
                    <a:pt x="0" y="732255"/>
                    <a:pt x="732254" y="0"/>
                    <a:pt x="1635557" y="0"/>
                  </a:cubicBezTo>
                  <a:close/>
                </a:path>
              </a:pathLst>
            </a:custGeom>
            <a:solidFill>
              <a:schemeClr val="accent1">
                <a:lumMod val="60000"/>
                <a:lumOff val="40000"/>
                <a:alpha val="60000"/>
              </a:schemeClr>
            </a:solidFill>
            <a:ln w="9331" cap="flat">
              <a:noFill/>
              <a:prstDash val="solid"/>
              <a:miter/>
            </a:ln>
          </p:spPr>
          <p:txBody>
            <a:bodyPr rtlCol="0" anchor="ctr"/>
            <a:lstStyle/>
            <a:p>
              <a:pPr lvl="0"/>
              <a:endParaRPr lang="en-US"/>
            </a:p>
          </p:txBody>
        </p:sp>
        <p:sp>
          <p:nvSpPr>
            <p:cNvPr id="241" name="Freeform: Shape 240">
              <a:extLst>
                <a:ext uri="{FF2B5EF4-FFF2-40B4-BE49-F238E27FC236}">
                  <a16:creationId xmlns:a16="http://schemas.microsoft.com/office/drawing/2014/main" id="{A985F09D-6969-44D0-B04F-4EDE0FEDAF6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755674" y="3386384"/>
              <a:ext cx="436325" cy="1309674"/>
            </a:xfrm>
            <a:custGeom>
              <a:avLst/>
              <a:gdLst>
                <a:gd name="connsiteX0" fmla="*/ 470325 w 477612"/>
                <a:gd name="connsiteY0" fmla="*/ 0 h 1433600"/>
                <a:gd name="connsiteX1" fmla="*/ 475607 w 477612"/>
                <a:gd name="connsiteY1" fmla="*/ 3701 h 1433600"/>
                <a:gd name="connsiteX2" fmla="*/ 477612 w 477612"/>
                <a:gd name="connsiteY2" fmla="*/ 5160 h 1433600"/>
                <a:gd name="connsiteX3" fmla="*/ 477612 w 477612"/>
                <a:gd name="connsiteY3" fmla="*/ 1428441 h 1433600"/>
                <a:gd name="connsiteX4" fmla="*/ 475607 w 477612"/>
                <a:gd name="connsiteY4" fmla="*/ 1429900 h 1433600"/>
                <a:gd name="connsiteX5" fmla="*/ 470325 w 477612"/>
                <a:gd name="connsiteY5" fmla="*/ 1433600 h 1433600"/>
                <a:gd name="connsiteX6" fmla="*/ 0 w 477612"/>
                <a:gd name="connsiteY6" fmla="*/ 716800 h 1433600"/>
                <a:gd name="connsiteX7" fmla="*/ 470325 w 477612"/>
                <a:gd name="connsiteY7" fmla="*/ 0 h 1433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77612" h="1433600">
                  <a:moveTo>
                    <a:pt x="470325" y="0"/>
                  </a:moveTo>
                  <a:cubicBezTo>
                    <a:pt x="470325" y="0"/>
                    <a:pt x="472162" y="1254"/>
                    <a:pt x="475607" y="3701"/>
                  </a:cubicBezTo>
                  <a:lnTo>
                    <a:pt x="477612" y="5160"/>
                  </a:lnTo>
                  <a:lnTo>
                    <a:pt x="477612" y="1428441"/>
                  </a:lnTo>
                  <a:lnTo>
                    <a:pt x="475607" y="1429900"/>
                  </a:lnTo>
                  <a:cubicBezTo>
                    <a:pt x="472162" y="1432347"/>
                    <a:pt x="470325" y="1433600"/>
                    <a:pt x="470325" y="1433600"/>
                  </a:cubicBezTo>
                  <a:cubicBezTo>
                    <a:pt x="470325" y="1433600"/>
                    <a:pt x="0" y="1112672"/>
                    <a:pt x="0" y="716800"/>
                  </a:cubicBezTo>
                  <a:cubicBezTo>
                    <a:pt x="0" y="320929"/>
                    <a:pt x="470325" y="0"/>
                    <a:pt x="470325" y="0"/>
                  </a:cubicBezTo>
                  <a:close/>
                </a:path>
              </a:pathLst>
            </a:custGeom>
            <a:pattFill prst="pct5">
              <a:fgClr>
                <a:schemeClr val="accent4">
                  <a:lumMod val="20000"/>
                  <a:lumOff val="80000"/>
                </a:schemeClr>
              </a:fgClr>
              <a:bgClr>
                <a:schemeClr val="accent4">
                  <a:lumMod val="60000"/>
                  <a:lumOff val="40000"/>
                </a:schemeClr>
              </a:bgClr>
            </a:pattFill>
            <a:ln w="9525" cap="flat">
              <a:noFill/>
              <a:prstDash val="solid"/>
              <a:miter/>
            </a:ln>
          </p:spPr>
          <p:txBody>
            <a:bodyPr rtlCol="0" anchor="ctr"/>
            <a:lstStyle/>
            <a:p>
              <a:pPr lvl="0"/>
              <a:endParaRPr lang="en-US"/>
            </a:p>
          </p:txBody>
        </p:sp>
        <p:sp>
          <p:nvSpPr>
            <p:cNvPr id="242" name="Graphic 9">
              <a:extLst>
                <a:ext uri="{FF2B5EF4-FFF2-40B4-BE49-F238E27FC236}">
                  <a16:creationId xmlns:a16="http://schemas.microsoft.com/office/drawing/2014/main" id="{003913A0-A3C0-4ED8-8920-318068FBC46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385870" y="791588"/>
              <a:ext cx="3232012" cy="3232012"/>
            </a:xfrm>
            <a:custGeom>
              <a:avLst/>
              <a:gdLst>
                <a:gd name="connsiteX0" fmla="*/ 6861546 w 6861545"/>
                <a:gd name="connsiteY0" fmla="*/ 6861546 h 6861545"/>
                <a:gd name="connsiteX1" fmla="*/ 3435812 w 6861545"/>
                <a:gd name="connsiteY1" fmla="*/ 6861546 h 6861545"/>
                <a:gd name="connsiteX2" fmla="*/ 0 w 6861545"/>
                <a:gd name="connsiteY2" fmla="*/ 3425734 h 6861545"/>
                <a:gd name="connsiteX3" fmla="*/ 0 w 6861545"/>
                <a:gd name="connsiteY3" fmla="*/ 0 h 6861545"/>
                <a:gd name="connsiteX4" fmla="*/ 3425734 w 6861545"/>
                <a:gd name="connsiteY4" fmla="*/ 0 h 6861545"/>
                <a:gd name="connsiteX5" fmla="*/ 6861546 w 6861545"/>
                <a:gd name="connsiteY5" fmla="*/ 3435812 h 6861545"/>
                <a:gd name="connsiteX6" fmla="*/ 6861546 w 6861545"/>
                <a:gd name="connsiteY6" fmla="*/ 6861546 h 6861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861545" h="6861545">
                  <a:moveTo>
                    <a:pt x="6861546" y="6861546"/>
                  </a:moveTo>
                  <a:lnTo>
                    <a:pt x="3435812" y="6861546"/>
                  </a:lnTo>
                  <a:cubicBezTo>
                    <a:pt x="1538245" y="6861546"/>
                    <a:pt x="0" y="5323301"/>
                    <a:pt x="0" y="3425734"/>
                  </a:cubicBezTo>
                  <a:lnTo>
                    <a:pt x="0" y="0"/>
                  </a:lnTo>
                  <a:lnTo>
                    <a:pt x="3425734" y="0"/>
                  </a:lnTo>
                  <a:cubicBezTo>
                    <a:pt x="5323301" y="0"/>
                    <a:pt x="6861546" y="1538245"/>
                    <a:pt x="6861546" y="3435812"/>
                  </a:cubicBezTo>
                  <a:lnTo>
                    <a:pt x="6861546" y="6861546"/>
                  </a:lnTo>
                  <a:close/>
                </a:path>
              </a:pathLst>
            </a:custGeom>
            <a:pattFill prst="pct5">
              <a:fgClr>
                <a:schemeClr val="accent4">
                  <a:lumMod val="60000"/>
                  <a:lumOff val="40000"/>
                </a:schemeClr>
              </a:fgClr>
              <a:bgClr>
                <a:schemeClr val="accent1">
                  <a:lumMod val="75000"/>
                </a:schemeClr>
              </a:bgClr>
            </a:pattFill>
            <a:ln w="9525" cap="flat">
              <a:noFill/>
              <a:prstDash val="solid"/>
              <a:miter/>
            </a:ln>
          </p:spPr>
          <p:txBody>
            <a:bodyPr rtlCol="0" anchor="ctr"/>
            <a:lstStyle/>
            <a:p>
              <a:pPr lvl="0"/>
              <a:endParaRPr lang="en-US"/>
            </a:p>
          </p:txBody>
        </p:sp>
      </p:grpSp>
      <p:sp>
        <p:nvSpPr>
          <p:cNvPr id="244" name="Texture">
            <a:extLst>
              <a:ext uri="{FF2B5EF4-FFF2-40B4-BE49-F238E27FC236}">
                <a16:creationId xmlns:a16="http://schemas.microsoft.com/office/drawing/2014/main" id="{7FE1D329-7CB2-4DF5-B0C0-36DD19EBC66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blipFill dpi="0" rotWithShape="1">
            <a:blip r:embed="rId3">
              <a:alphaModFix amt="6000"/>
            </a:blip>
            <a:srcRect/>
            <a:tile tx="0" ty="0" sx="100000" sy="100000" flip="none" algn="tl"/>
          </a:blipFill>
          <a:ln w="9525" cap="flat">
            <a:noFill/>
            <a:prstDash val="solid"/>
            <a:miter/>
          </a:ln>
        </p:spPr>
        <p:txBody>
          <a:bodyPr rtlCol="0" anchor="ctr"/>
          <a:lstStyle/>
          <a:p>
            <a:endParaRPr lang="en-US"/>
          </a:p>
        </p:txBody>
      </p:sp>
      <p:sp>
        <p:nvSpPr>
          <p:cNvPr id="246" name="Background Fill">
            <a:extLst>
              <a:ext uri="{FF2B5EF4-FFF2-40B4-BE49-F238E27FC236}">
                <a16:creationId xmlns:a16="http://schemas.microsoft.com/office/drawing/2014/main" id="{B6D694DB-A3FC-4F14-A225-17BEBA4416D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000000"/>
          </a:solidFill>
          <a:ln w="9525" cap="flat">
            <a:noFill/>
            <a:prstDash val="solid"/>
            <a:miter/>
          </a:ln>
        </p:spPr>
        <p:txBody>
          <a:bodyPr rtlCol="0" anchor="ctr"/>
          <a:lstStyle/>
          <a:p>
            <a:endParaRPr lang="en-US">
              <a:solidFill>
                <a:schemeClr val="tx1"/>
              </a:solidFill>
            </a:endParaRPr>
          </a:p>
        </p:txBody>
      </p:sp>
      <p:pic>
        <p:nvPicPr>
          <p:cNvPr id="228" name="Picture 209">
            <a:extLst>
              <a:ext uri="{FF2B5EF4-FFF2-40B4-BE49-F238E27FC236}">
                <a16:creationId xmlns:a16="http://schemas.microsoft.com/office/drawing/2014/main" id="{59D58B31-B898-C836-F4CD-B0F2BEC0C03E}"/>
              </a:ext>
            </a:extLst>
          </p:cNvPr>
          <p:cNvPicPr>
            <a:picLocks noChangeAspect="1"/>
          </p:cNvPicPr>
          <p:nvPr/>
        </p:nvPicPr>
        <p:blipFill rotWithShape="1">
          <a:blip r:embed="rId4">
            <a:alphaModFix amt="60000"/>
          </a:blip>
          <a:srcRect t="3266" r="-1" b="12757"/>
          <a:stretch/>
        </p:blipFill>
        <p:spPr>
          <a:xfrm>
            <a:off x="20" y="10"/>
            <a:ext cx="12188921" cy="6857990"/>
          </a:xfrm>
          <a:prstGeom prst="rect">
            <a:avLst/>
          </a:prstGeom>
        </p:spPr>
      </p:pic>
      <p:sp>
        <p:nvSpPr>
          <p:cNvPr id="207" name="Google Shape;207;p32"/>
          <p:cNvSpPr txBox="1">
            <a:spLocks noGrp="1"/>
          </p:cNvSpPr>
          <p:nvPr>
            <p:ph type="title"/>
          </p:nvPr>
        </p:nvSpPr>
        <p:spPr>
          <a:xfrm>
            <a:off x="2980228" y="1718407"/>
            <a:ext cx="5859787" cy="2742980"/>
          </a:xfrm>
          <a:prstGeom prst="rect">
            <a:avLst/>
          </a:prstGeom>
          <a:solidFill>
            <a:schemeClr val="accent1"/>
          </a:solidFill>
        </p:spPr>
        <p:txBody>
          <a:bodyPr spcFirstLastPara="1" vert="horz" lIns="91440" tIns="45720" rIns="91440" bIns="45720" rtlCol="0" anchor="b" anchorCtr="0">
            <a:normAutofit/>
          </a:bodyPr>
          <a:lstStyle/>
          <a:p>
            <a:pPr marL="0" lvl="0" indent="0">
              <a:spcBef>
                <a:spcPct val="0"/>
              </a:spcBef>
              <a:spcAft>
                <a:spcPts val="0"/>
              </a:spcAft>
            </a:pPr>
            <a:r>
              <a:rPr lang="en-US" sz="5400" b="1">
                <a:solidFill>
                  <a:srgbClr val="FFFFFF"/>
                </a:solidFill>
                <a:sym typeface="Amatic SC"/>
              </a:rPr>
              <a:t>Standardized Tests</a:t>
            </a:r>
            <a:endParaRPr lang="en-US" sz="5400">
              <a:solidFill>
                <a:srgbClr val="FFFFFF"/>
              </a:solidFill>
            </a:endParaRPr>
          </a:p>
          <a:p>
            <a:pPr marL="0" lvl="0" indent="0">
              <a:spcBef>
                <a:spcPct val="0"/>
              </a:spcBef>
              <a:spcAft>
                <a:spcPts val="0"/>
              </a:spcAft>
            </a:pPr>
            <a:endParaRPr lang="en-US" sz="5400" b="1">
              <a:solidFill>
                <a:srgbClr val="FFFFFF"/>
              </a:solidFill>
            </a:endParaRPr>
          </a:p>
        </p:txBody>
      </p:sp>
      <p:grpSp>
        <p:nvGrpSpPr>
          <p:cNvPr id="248" name="Group 247">
            <a:extLst>
              <a:ext uri="{FF2B5EF4-FFF2-40B4-BE49-F238E27FC236}">
                <a16:creationId xmlns:a16="http://schemas.microsoft.com/office/drawing/2014/main" id="{3A87D413-7BAA-462C-B2E4-D3E7F1B8498D}"/>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300855" y="0"/>
            <a:ext cx="1891145" cy="5600700"/>
            <a:chOff x="10300855" y="0"/>
            <a:chExt cx="1891145" cy="5600700"/>
          </a:xfrm>
        </p:grpSpPr>
        <p:sp>
          <p:nvSpPr>
            <p:cNvPr id="249" name="Oval 248">
              <a:extLst>
                <a:ext uri="{FF2B5EF4-FFF2-40B4-BE49-F238E27FC236}">
                  <a16:creationId xmlns:a16="http://schemas.microsoft.com/office/drawing/2014/main" id="{7C2E2750-B9DE-455A-B750-2FAFF87D80A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783194" y="2943021"/>
              <a:ext cx="246527" cy="246527"/>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250" name="Graphic 9">
              <a:extLst>
                <a:ext uri="{FF2B5EF4-FFF2-40B4-BE49-F238E27FC236}">
                  <a16:creationId xmlns:a16="http://schemas.microsoft.com/office/drawing/2014/main" id="{A77A1618-AFD3-49E5-A4AC-89FA51FA994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330568" y="2199078"/>
              <a:ext cx="1195288" cy="1195289"/>
            </a:xfrm>
            <a:custGeom>
              <a:avLst/>
              <a:gdLst>
                <a:gd name="connsiteX0" fmla="*/ 6861546 w 6861545"/>
                <a:gd name="connsiteY0" fmla="*/ 6861546 h 6861545"/>
                <a:gd name="connsiteX1" fmla="*/ 3435812 w 6861545"/>
                <a:gd name="connsiteY1" fmla="*/ 6861546 h 6861545"/>
                <a:gd name="connsiteX2" fmla="*/ 0 w 6861545"/>
                <a:gd name="connsiteY2" fmla="*/ 3425734 h 6861545"/>
                <a:gd name="connsiteX3" fmla="*/ 0 w 6861545"/>
                <a:gd name="connsiteY3" fmla="*/ 0 h 6861545"/>
                <a:gd name="connsiteX4" fmla="*/ 3425734 w 6861545"/>
                <a:gd name="connsiteY4" fmla="*/ 0 h 6861545"/>
                <a:gd name="connsiteX5" fmla="*/ 6861546 w 6861545"/>
                <a:gd name="connsiteY5" fmla="*/ 3435812 h 6861545"/>
                <a:gd name="connsiteX6" fmla="*/ 6861546 w 6861545"/>
                <a:gd name="connsiteY6" fmla="*/ 6861546 h 6861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861545" h="6861545">
                  <a:moveTo>
                    <a:pt x="6861546" y="6861546"/>
                  </a:moveTo>
                  <a:lnTo>
                    <a:pt x="3435812" y="6861546"/>
                  </a:lnTo>
                  <a:cubicBezTo>
                    <a:pt x="1538245" y="6861546"/>
                    <a:pt x="0" y="5323301"/>
                    <a:pt x="0" y="3425734"/>
                  </a:cubicBezTo>
                  <a:lnTo>
                    <a:pt x="0" y="0"/>
                  </a:lnTo>
                  <a:lnTo>
                    <a:pt x="3425734" y="0"/>
                  </a:lnTo>
                  <a:cubicBezTo>
                    <a:pt x="5323301" y="0"/>
                    <a:pt x="6861546" y="1538245"/>
                    <a:pt x="6861546" y="3435812"/>
                  </a:cubicBezTo>
                  <a:lnTo>
                    <a:pt x="6861546" y="6861546"/>
                  </a:lnTo>
                  <a:close/>
                </a:path>
              </a:pathLst>
            </a:custGeom>
            <a:solidFill>
              <a:schemeClr val="accent1">
                <a:lumMod val="75000"/>
                <a:alpha val="65000"/>
              </a:schemeClr>
            </a:solidFill>
            <a:ln w="9331"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endParaRPr lang="en-US"/>
            </a:p>
          </p:txBody>
        </p:sp>
        <p:sp>
          <p:nvSpPr>
            <p:cNvPr id="251" name="Freeform: Shape 250">
              <a:extLst>
                <a:ext uri="{FF2B5EF4-FFF2-40B4-BE49-F238E27FC236}">
                  <a16:creationId xmlns:a16="http://schemas.microsoft.com/office/drawing/2014/main" id="{DA76DC57-ED9C-40FB-A897-CDD7D622299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V="1">
              <a:off x="11151383" y="4336822"/>
              <a:ext cx="1040617" cy="1263878"/>
            </a:xfrm>
            <a:custGeom>
              <a:avLst/>
              <a:gdLst>
                <a:gd name="connsiteX0" fmla="*/ 1087069 w 1119832"/>
                <a:gd name="connsiteY0" fmla="*/ 1138 h 1360088"/>
                <a:gd name="connsiteX1" fmla="*/ 1119832 w 1119832"/>
                <a:gd name="connsiteY1" fmla="*/ 3278 h 1360088"/>
                <a:gd name="connsiteX2" fmla="*/ 1119832 w 1119832"/>
                <a:gd name="connsiteY2" fmla="*/ 1097964 h 1360088"/>
                <a:gd name="connsiteX3" fmla="*/ 1109686 w 1119832"/>
                <a:gd name="connsiteY3" fmla="*/ 1109686 h 1360088"/>
                <a:gd name="connsiteX4" fmla="*/ 25249 w 1119832"/>
                <a:gd name="connsiteY4" fmla="*/ 1334840 h 1360088"/>
                <a:gd name="connsiteX5" fmla="*/ 250404 w 1119832"/>
                <a:gd name="connsiteY5" fmla="*/ 250404 h 1360088"/>
                <a:gd name="connsiteX6" fmla="*/ 1087069 w 1119832"/>
                <a:gd name="connsiteY6" fmla="*/ 1138 h 13600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19832" h="1360088">
                  <a:moveTo>
                    <a:pt x="1087069" y="1138"/>
                  </a:moveTo>
                  <a:lnTo>
                    <a:pt x="1119832" y="3278"/>
                  </a:lnTo>
                  <a:lnTo>
                    <a:pt x="1119832" y="1097964"/>
                  </a:lnTo>
                  <a:lnTo>
                    <a:pt x="1109686" y="1109686"/>
                  </a:lnTo>
                  <a:cubicBezTo>
                    <a:pt x="748058" y="1471314"/>
                    <a:pt x="25249" y="1334840"/>
                    <a:pt x="25249" y="1334840"/>
                  </a:cubicBezTo>
                  <a:cubicBezTo>
                    <a:pt x="25249" y="1334840"/>
                    <a:pt x="-111224" y="612032"/>
                    <a:pt x="250404" y="250404"/>
                  </a:cubicBezTo>
                  <a:cubicBezTo>
                    <a:pt x="476422" y="24386"/>
                    <a:pt x="843525" y="-7060"/>
                    <a:pt x="1087069" y="1138"/>
                  </a:cubicBezTo>
                  <a:close/>
                </a:path>
              </a:pathLst>
            </a:custGeom>
            <a:pattFill prst="pct5">
              <a:fgClr>
                <a:schemeClr val="accent4">
                  <a:lumMod val="60000"/>
                  <a:lumOff val="40000"/>
                </a:schemeClr>
              </a:fgClr>
              <a:bgClr>
                <a:schemeClr val="accent1">
                  <a:lumMod val="75000"/>
                </a:schemeClr>
              </a:bgClr>
            </a:pattFill>
            <a:ln w="9525"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endParaRPr lang="en-US"/>
            </a:p>
          </p:txBody>
        </p:sp>
        <p:sp>
          <p:nvSpPr>
            <p:cNvPr id="252" name="Freeform: Shape 251">
              <a:extLst>
                <a:ext uri="{FF2B5EF4-FFF2-40B4-BE49-F238E27FC236}">
                  <a16:creationId xmlns:a16="http://schemas.microsoft.com/office/drawing/2014/main" id="{6BB714E6-B071-4696-ACD5-A9A96F92990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638492" y="2767655"/>
              <a:ext cx="553508" cy="1567713"/>
            </a:xfrm>
            <a:custGeom>
              <a:avLst/>
              <a:gdLst>
                <a:gd name="connsiteX0" fmla="*/ 612019 w 612019"/>
                <a:gd name="connsiteY0" fmla="*/ 0 h 1733435"/>
                <a:gd name="connsiteX1" fmla="*/ 612019 w 612019"/>
                <a:gd name="connsiteY1" fmla="*/ 1733435 h 1733435"/>
                <a:gd name="connsiteX2" fmla="*/ 180103 w 612019"/>
                <a:gd name="connsiteY2" fmla="*/ 1301519 h 1733435"/>
                <a:gd name="connsiteX3" fmla="*/ 180103 w 612019"/>
                <a:gd name="connsiteY3" fmla="*/ 431916 h 1733435"/>
              </a:gdLst>
              <a:ahLst/>
              <a:cxnLst>
                <a:cxn ang="0">
                  <a:pos x="connsiteX0" y="connsiteY0"/>
                </a:cxn>
                <a:cxn ang="0">
                  <a:pos x="connsiteX1" y="connsiteY1"/>
                </a:cxn>
                <a:cxn ang="0">
                  <a:pos x="connsiteX2" y="connsiteY2"/>
                </a:cxn>
                <a:cxn ang="0">
                  <a:pos x="connsiteX3" y="connsiteY3"/>
                </a:cxn>
              </a:cxnLst>
              <a:rect l="l" t="t" r="r" b="b"/>
              <a:pathLst>
                <a:path w="612019" h="1733435">
                  <a:moveTo>
                    <a:pt x="612019" y="0"/>
                  </a:moveTo>
                  <a:lnTo>
                    <a:pt x="612019" y="1733435"/>
                  </a:lnTo>
                  <a:lnTo>
                    <a:pt x="180103" y="1301519"/>
                  </a:lnTo>
                  <a:cubicBezTo>
                    <a:pt x="-60034" y="1061382"/>
                    <a:pt x="-60034" y="672053"/>
                    <a:pt x="180103" y="431916"/>
                  </a:cubicBezTo>
                  <a:close/>
                </a:path>
              </a:pathLst>
            </a:custGeom>
            <a:solidFill>
              <a:schemeClr val="accent1">
                <a:lumMod val="60000"/>
                <a:lumOff val="40000"/>
                <a:alpha val="60000"/>
              </a:schemeClr>
            </a:solidFill>
            <a:ln w="9331"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endParaRPr lang="en-US"/>
            </a:p>
          </p:txBody>
        </p:sp>
        <p:sp>
          <p:nvSpPr>
            <p:cNvPr id="253" name="Graphic 9">
              <a:extLst>
                <a:ext uri="{FF2B5EF4-FFF2-40B4-BE49-F238E27FC236}">
                  <a16:creationId xmlns:a16="http://schemas.microsoft.com/office/drawing/2014/main" id="{A303CB3D-0086-4A58-BDAE-F18B143EE4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a:off x="10300855" y="0"/>
              <a:ext cx="1891145" cy="1891145"/>
            </a:xfrm>
            <a:custGeom>
              <a:avLst/>
              <a:gdLst>
                <a:gd name="connsiteX0" fmla="*/ 6861546 w 6861545"/>
                <a:gd name="connsiteY0" fmla="*/ 6861546 h 6861545"/>
                <a:gd name="connsiteX1" fmla="*/ 3435812 w 6861545"/>
                <a:gd name="connsiteY1" fmla="*/ 6861546 h 6861545"/>
                <a:gd name="connsiteX2" fmla="*/ 0 w 6861545"/>
                <a:gd name="connsiteY2" fmla="*/ 3425734 h 6861545"/>
                <a:gd name="connsiteX3" fmla="*/ 0 w 6861545"/>
                <a:gd name="connsiteY3" fmla="*/ 0 h 6861545"/>
                <a:gd name="connsiteX4" fmla="*/ 3425734 w 6861545"/>
                <a:gd name="connsiteY4" fmla="*/ 0 h 6861545"/>
                <a:gd name="connsiteX5" fmla="*/ 6861546 w 6861545"/>
                <a:gd name="connsiteY5" fmla="*/ 3435812 h 6861545"/>
                <a:gd name="connsiteX6" fmla="*/ 6861546 w 6861545"/>
                <a:gd name="connsiteY6" fmla="*/ 6861546 h 6861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861545" h="6861545">
                  <a:moveTo>
                    <a:pt x="6861546" y="6861546"/>
                  </a:moveTo>
                  <a:lnTo>
                    <a:pt x="3435812" y="6861546"/>
                  </a:lnTo>
                  <a:cubicBezTo>
                    <a:pt x="1538245" y="6861546"/>
                    <a:pt x="0" y="5323301"/>
                    <a:pt x="0" y="3425734"/>
                  </a:cubicBezTo>
                  <a:lnTo>
                    <a:pt x="0" y="0"/>
                  </a:lnTo>
                  <a:lnTo>
                    <a:pt x="3425734" y="0"/>
                  </a:lnTo>
                  <a:cubicBezTo>
                    <a:pt x="5323301" y="0"/>
                    <a:pt x="6861546" y="1538245"/>
                    <a:pt x="6861546" y="3435812"/>
                  </a:cubicBezTo>
                  <a:lnTo>
                    <a:pt x="6861546" y="6861546"/>
                  </a:lnTo>
                  <a:close/>
                </a:path>
              </a:pathLst>
            </a:custGeom>
            <a:solidFill>
              <a:schemeClr val="accent1">
                <a:alpha val="60000"/>
              </a:schemeClr>
            </a:solidFill>
            <a:ln w="9331"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254" name="Graphic 9">
              <a:extLst>
                <a:ext uri="{FF2B5EF4-FFF2-40B4-BE49-F238E27FC236}">
                  <a16:creationId xmlns:a16="http://schemas.microsoft.com/office/drawing/2014/main" id="{8AB02D57-74BD-4B38-94E0-EF2F291E09A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a:off x="10424367" y="122795"/>
              <a:ext cx="1644119" cy="1644119"/>
            </a:xfrm>
            <a:custGeom>
              <a:avLst/>
              <a:gdLst>
                <a:gd name="connsiteX0" fmla="*/ 6861546 w 6861545"/>
                <a:gd name="connsiteY0" fmla="*/ 6861546 h 6861545"/>
                <a:gd name="connsiteX1" fmla="*/ 3435812 w 6861545"/>
                <a:gd name="connsiteY1" fmla="*/ 6861546 h 6861545"/>
                <a:gd name="connsiteX2" fmla="*/ 0 w 6861545"/>
                <a:gd name="connsiteY2" fmla="*/ 3425734 h 6861545"/>
                <a:gd name="connsiteX3" fmla="*/ 0 w 6861545"/>
                <a:gd name="connsiteY3" fmla="*/ 0 h 6861545"/>
                <a:gd name="connsiteX4" fmla="*/ 3425734 w 6861545"/>
                <a:gd name="connsiteY4" fmla="*/ 0 h 6861545"/>
                <a:gd name="connsiteX5" fmla="*/ 6861546 w 6861545"/>
                <a:gd name="connsiteY5" fmla="*/ 3435812 h 6861545"/>
                <a:gd name="connsiteX6" fmla="*/ 6861546 w 6861545"/>
                <a:gd name="connsiteY6" fmla="*/ 6861546 h 6861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861545" h="6861545">
                  <a:moveTo>
                    <a:pt x="6861546" y="6861546"/>
                  </a:moveTo>
                  <a:lnTo>
                    <a:pt x="3435812" y="6861546"/>
                  </a:lnTo>
                  <a:cubicBezTo>
                    <a:pt x="1538245" y="6861546"/>
                    <a:pt x="0" y="5323301"/>
                    <a:pt x="0" y="3425734"/>
                  </a:cubicBezTo>
                  <a:lnTo>
                    <a:pt x="0" y="0"/>
                  </a:lnTo>
                  <a:lnTo>
                    <a:pt x="3425734" y="0"/>
                  </a:lnTo>
                  <a:cubicBezTo>
                    <a:pt x="5323301" y="0"/>
                    <a:pt x="6861546" y="1538245"/>
                    <a:pt x="6861546" y="3435812"/>
                  </a:cubicBezTo>
                  <a:lnTo>
                    <a:pt x="6861546" y="6861546"/>
                  </a:lnTo>
                  <a:close/>
                </a:path>
              </a:pathLst>
            </a:custGeom>
            <a:pattFill prst="pct5">
              <a:fgClr>
                <a:schemeClr val="accent4">
                  <a:lumMod val="60000"/>
                  <a:lumOff val="40000"/>
                </a:schemeClr>
              </a:fgClr>
              <a:bgClr>
                <a:schemeClr val="accent1">
                  <a:lumMod val="75000"/>
                </a:schemeClr>
              </a:bgClr>
            </a:pattFill>
            <a:ln w="9525"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grpSp>
      <p:sp>
        <p:nvSpPr>
          <p:cNvPr id="208" name="Google Shape;208;p32"/>
          <p:cNvSpPr txBox="1">
            <a:spLocks noGrp="1"/>
          </p:cNvSpPr>
          <p:nvPr>
            <p:ph type="sldNum" idx="12"/>
          </p:nvPr>
        </p:nvSpPr>
        <p:spPr>
          <a:xfrm>
            <a:off x="10954512" y="6355080"/>
            <a:ext cx="795528" cy="365760"/>
          </a:xfrm>
          <a:prstGeom prst="rect">
            <a:avLst/>
          </a:prstGeom>
        </p:spPr>
        <p:txBody>
          <a:bodyPr spcFirstLastPara="1" vert="horz" lIns="91440" tIns="45720" rIns="91440" bIns="45720" rtlCol="0" anchor="ctr" anchorCtr="0">
            <a:normAutofit/>
          </a:bodyPr>
          <a:lstStyle/>
          <a:p>
            <a:pPr lvl="0" indent="0">
              <a:spcBef>
                <a:spcPts val="0"/>
              </a:spcBef>
              <a:spcAft>
                <a:spcPts val="600"/>
              </a:spcAft>
              <a:buNone/>
            </a:pPr>
            <a:fld id="{00000000-1234-1234-1234-123412341234}" type="slidenum">
              <a:rPr lang="en-US">
                <a:solidFill>
                  <a:srgbClr val="FFFFFF"/>
                </a:solidFill>
                <a:sym typeface="Source Code Pro"/>
              </a:rPr>
              <a:pPr lvl="0" indent="0">
                <a:spcBef>
                  <a:spcPts val="0"/>
                </a:spcBef>
                <a:spcAft>
                  <a:spcPts val="600"/>
                </a:spcAft>
                <a:buNone/>
              </a:pPr>
              <a:t>20</a:t>
            </a:fld>
            <a:endParaRPr lang="en-US">
              <a:solidFill>
                <a:srgbClr val="FFFFFF"/>
              </a:solidFill>
              <a:sym typeface="Source Code Pro"/>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Shape 213"/>
        <p:cNvGrpSpPr/>
        <p:nvPr/>
      </p:nvGrpSpPr>
      <p:grpSpPr>
        <a:xfrm>
          <a:off x="0" y="0"/>
          <a:ext cx="0" cy="0"/>
          <a:chOff x="0" y="0"/>
          <a:chExt cx="0" cy="0"/>
        </a:xfrm>
      </p:grpSpPr>
      <p:sp useBgFill="1">
        <p:nvSpPr>
          <p:cNvPr id="223" name="Background Fill">
            <a:extLst>
              <a:ext uri="{FF2B5EF4-FFF2-40B4-BE49-F238E27FC236}">
                <a16:creationId xmlns:a16="http://schemas.microsoft.com/office/drawing/2014/main" id="{FAFB3478-4AEC-431E-93B2-1593839C16D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9525" cap="flat">
            <a:noFill/>
            <a:prstDash val="solid"/>
            <a:miter/>
          </a:ln>
        </p:spPr>
        <p:txBody>
          <a:bodyPr rtlCol="0" anchor="ctr"/>
          <a:lstStyle/>
          <a:p>
            <a:endParaRPr lang="en-US">
              <a:solidFill>
                <a:schemeClr val="tx1"/>
              </a:solidFill>
            </a:endParaRPr>
          </a:p>
        </p:txBody>
      </p:sp>
      <p:sp>
        <p:nvSpPr>
          <p:cNvPr id="225" name="Color Fill">
            <a:extLst>
              <a:ext uri="{FF2B5EF4-FFF2-40B4-BE49-F238E27FC236}">
                <a16:creationId xmlns:a16="http://schemas.microsoft.com/office/drawing/2014/main" id="{A8A68745-355E-4D81-AA5F-942C71082A1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bg2">
              <a:lumMod val="75000"/>
              <a:lumOff val="25000"/>
              <a:alpha val="40000"/>
            </a:schemeClr>
          </a:solidFill>
          <a:ln w="9525" cap="flat">
            <a:noFill/>
            <a:prstDash val="solid"/>
            <a:miter/>
          </a:ln>
        </p:spPr>
        <p:txBody>
          <a:bodyPr rtlCol="0" anchor="ctr"/>
          <a:lstStyle/>
          <a:p>
            <a:endParaRPr lang="en-US">
              <a:solidFill>
                <a:schemeClr val="bg2">
                  <a:lumMod val="75000"/>
                  <a:lumOff val="25000"/>
                </a:schemeClr>
              </a:solidFill>
            </a:endParaRPr>
          </a:p>
        </p:txBody>
      </p:sp>
      <p:grpSp>
        <p:nvGrpSpPr>
          <p:cNvPr id="227" name="Group 226">
            <a:extLst>
              <a:ext uri="{FF2B5EF4-FFF2-40B4-BE49-F238E27FC236}">
                <a16:creationId xmlns:a16="http://schemas.microsoft.com/office/drawing/2014/main" id="{52494F00-2311-4F3B-9C5C-D0DC51F84F9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7028124" y="-1190"/>
            <a:ext cx="5163876" cy="5940292"/>
            <a:chOff x="7028124" y="-1190"/>
            <a:chExt cx="5163876" cy="5940292"/>
          </a:xfrm>
        </p:grpSpPr>
        <p:sp>
          <p:nvSpPr>
            <p:cNvPr id="228" name="Oval 227">
              <a:extLst>
                <a:ext uri="{FF2B5EF4-FFF2-40B4-BE49-F238E27FC236}">
                  <a16:creationId xmlns:a16="http://schemas.microsoft.com/office/drawing/2014/main" id="{63D9D3BB-BBD1-437C-B3A6-BE1AE51FD0E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202463" y="453951"/>
              <a:ext cx="608046" cy="608046"/>
            </a:xfrm>
            <a:prstGeom prst="ellipse">
              <a:avLst/>
            </a:prstGeom>
            <a:solidFill>
              <a:schemeClr val="accent1">
                <a:lumMod val="60000"/>
                <a:lumOff val="40000"/>
                <a:alpha val="60000"/>
              </a:schemeClr>
            </a:solidFill>
            <a:ln w="9331" cap="flat">
              <a:noFill/>
              <a:prstDash val="solid"/>
              <a:miter/>
            </a:ln>
          </p:spPr>
          <p:txBody>
            <a:bodyPr rtlCol="0" anchor="ctr"/>
            <a:lstStyle/>
            <a:p>
              <a:endParaRPr lang="en-US">
                <a:solidFill>
                  <a:schemeClr val="tx1"/>
                </a:solidFill>
              </a:endParaRPr>
            </a:p>
          </p:txBody>
        </p:sp>
        <p:sp>
          <p:nvSpPr>
            <p:cNvPr id="229" name="Graphic 18">
              <a:extLst>
                <a:ext uri="{FF2B5EF4-FFF2-40B4-BE49-F238E27FC236}">
                  <a16:creationId xmlns:a16="http://schemas.microsoft.com/office/drawing/2014/main" id="{9D9C1E0A-95BE-40A6-8056-0ADC76069CE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3600000">
              <a:off x="7312815" y="4858033"/>
              <a:ext cx="856614" cy="1305524"/>
            </a:xfrm>
            <a:custGeom>
              <a:avLst/>
              <a:gdLst>
                <a:gd name="connsiteX0" fmla="*/ 3413379 w 3413378"/>
                <a:gd name="connsiteY0" fmla="*/ 3266028 h 6532054"/>
                <a:gd name="connsiteX1" fmla="*/ 1706689 w 3413378"/>
                <a:gd name="connsiteY1" fmla="*/ 6532055 h 6532054"/>
                <a:gd name="connsiteX2" fmla="*/ 0 w 3413378"/>
                <a:gd name="connsiteY2" fmla="*/ 3266028 h 6532054"/>
                <a:gd name="connsiteX3" fmla="*/ 1706689 w 3413378"/>
                <a:gd name="connsiteY3" fmla="*/ 0 h 6532054"/>
                <a:gd name="connsiteX4" fmla="*/ 3413379 w 3413378"/>
                <a:gd name="connsiteY4" fmla="*/ 3266028 h 653205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13378" h="6532054">
                  <a:moveTo>
                    <a:pt x="3413379" y="3266028"/>
                  </a:moveTo>
                  <a:cubicBezTo>
                    <a:pt x="3413379" y="5069777"/>
                    <a:pt x="1706689" y="6532055"/>
                    <a:pt x="1706689" y="6532055"/>
                  </a:cubicBezTo>
                  <a:cubicBezTo>
                    <a:pt x="1706689" y="6532055"/>
                    <a:pt x="0" y="5069777"/>
                    <a:pt x="0" y="3266028"/>
                  </a:cubicBezTo>
                  <a:cubicBezTo>
                    <a:pt x="0" y="1462278"/>
                    <a:pt x="1706689" y="0"/>
                    <a:pt x="1706689" y="0"/>
                  </a:cubicBezTo>
                  <a:cubicBezTo>
                    <a:pt x="1706689" y="0"/>
                    <a:pt x="3413379" y="1462278"/>
                    <a:pt x="3413379" y="3266028"/>
                  </a:cubicBezTo>
                  <a:close/>
                </a:path>
              </a:pathLst>
            </a:custGeom>
            <a:pattFill prst="pct5">
              <a:fgClr>
                <a:schemeClr val="accent4">
                  <a:lumMod val="60000"/>
                  <a:lumOff val="40000"/>
                </a:schemeClr>
              </a:fgClr>
              <a:bgClr>
                <a:schemeClr val="accent1">
                  <a:lumMod val="75000"/>
                </a:schemeClr>
              </a:bgClr>
            </a:pattFill>
            <a:ln w="9525" cap="flat">
              <a:noFill/>
              <a:prstDash val="solid"/>
              <a:miter/>
            </a:ln>
          </p:spPr>
          <p:txBody>
            <a:bodyPr rtlCol="0" anchor="ctr"/>
            <a:lstStyle/>
            <a:p>
              <a:endParaRPr lang="en-US"/>
            </a:p>
          </p:txBody>
        </p:sp>
        <p:sp>
          <p:nvSpPr>
            <p:cNvPr id="230" name="Oval 229">
              <a:extLst>
                <a:ext uri="{FF2B5EF4-FFF2-40B4-BE49-F238E27FC236}">
                  <a16:creationId xmlns:a16="http://schemas.microsoft.com/office/drawing/2014/main" id="{98D99D5D-6418-437D-B40C-89DF2A95FD7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028124" y="4672162"/>
              <a:ext cx="256132" cy="256132"/>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1" name="Freeform: Shape 230">
              <a:extLst>
                <a:ext uri="{FF2B5EF4-FFF2-40B4-BE49-F238E27FC236}">
                  <a16:creationId xmlns:a16="http://schemas.microsoft.com/office/drawing/2014/main" id="{23451BA2-4B19-4827-BD5A-5306C1AF1BB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336856" y="-1190"/>
              <a:ext cx="3597981" cy="1501977"/>
            </a:xfrm>
            <a:custGeom>
              <a:avLst/>
              <a:gdLst>
                <a:gd name="connsiteX0" fmla="*/ 0 w 3597981"/>
                <a:gd name="connsiteY0" fmla="*/ 0 h 1501977"/>
                <a:gd name="connsiteX1" fmla="*/ 3597981 w 3597981"/>
                <a:gd name="connsiteY1" fmla="*/ 0 h 1501977"/>
                <a:gd name="connsiteX2" fmla="*/ 3590068 w 3597981"/>
                <a:gd name="connsiteY2" fmla="*/ 51850 h 1501977"/>
                <a:gd name="connsiteX3" fmla="*/ 1810819 w 3597981"/>
                <a:gd name="connsiteY3" fmla="*/ 1501977 h 1501977"/>
                <a:gd name="connsiteX4" fmla="*/ 0 w 3597981"/>
                <a:gd name="connsiteY4" fmla="*/ 1501977 h 150197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97981" h="1501977">
                  <a:moveTo>
                    <a:pt x="0" y="0"/>
                  </a:moveTo>
                  <a:lnTo>
                    <a:pt x="3597981" y="0"/>
                  </a:lnTo>
                  <a:lnTo>
                    <a:pt x="3590068" y="51850"/>
                  </a:lnTo>
                  <a:cubicBezTo>
                    <a:pt x="3420721" y="879443"/>
                    <a:pt x="2688479" y="1501977"/>
                    <a:pt x="1810819" y="1501977"/>
                  </a:cubicBezTo>
                  <a:lnTo>
                    <a:pt x="0" y="1501977"/>
                  </a:lnTo>
                  <a:close/>
                </a:path>
              </a:pathLst>
            </a:custGeom>
            <a:solidFill>
              <a:schemeClr val="accent1">
                <a:lumMod val="75000"/>
                <a:alpha val="65000"/>
              </a:schemeClr>
            </a:solidFill>
            <a:ln w="9331" cap="flat">
              <a:noFill/>
              <a:prstDash val="solid"/>
              <a:miter/>
            </a:ln>
          </p:spPr>
          <p:txBody>
            <a:bodyPr rtlCol="0" anchor="ctr"/>
            <a:lstStyle/>
            <a:p>
              <a:endParaRPr lang="en-US"/>
            </a:p>
          </p:txBody>
        </p:sp>
        <p:sp>
          <p:nvSpPr>
            <p:cNvPr id="232" name="Freeform: Shape 231">
              <a:extLst>
                <a:ext uri="{FF2B5EF4-FFF2-40B4-BE49-F238E27FC236}">
                  <a16:creationId xmlns:a16="http://schemas.microsoft.com/office/drawing/2014/main" id="{AEE6C41F-771F-428C-A9A7-CD50C1AE087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731593" y="1183332"/>
              <a:ext cx="460407" cy="1419452"/>
            </a:xfrm>
            <a:custGeom>
              <a:avLst/>
              <a:gdLst>
                <a:gd name="connsiteX0" fmla="*/ 460407 w 460407"/>
                <a:gd name="connsiteY0" fmla="*/ 0 h 1419452"/>
                <a:gd name="connsiteX1" fmla="*/ 460407 w 460407"/>
                <a:gd name="connsiteY1" fmla="*/ 1419452 h 1419452"/>
                <a:gd name="connsiteX2" fmla="*/ 450116 w 460407"/>
                <a:gd name="connsiteY2" fmla="*/ 1411963 h 1419452"/>
                <a:gd name="connsiteX3" fmla="*/ 0 w 460407"/>
                <a:gd name="connsiteY3" fmla="*/ 709726 h 1419452"/>
                <a:gd name="connsiteX4" fmla="*/ 450116 w 460407"/>
                <a:gd name="connsiteY4" fmla="*/ 7489 h 14194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60407" h="1419452">
                  <a:moveTo>
                    <a:pt x="460407" y="0"/>
                  </a:moveTo>
                  <a:lnTo>
                    <a:pt x="460407" y="1419452"/>
                  </a:lnTo>
                  <a:lnTo>
                    <a:pt x="450116" y="1411963"/>
                  </a:lnTo>
                  <a:cubicBezTo>
                    <a:pt x="360093" y="1345123"/>
                    <a:pt x="0" y="1056114"/>
                    <a:pt x="0" y="709726"/>
                  </a:cubicBezTo>
                  <a:cubicBezTo>
                    <a:pt x="0" y="363339"/>
                    <a:pt x="360093" y="74329"/>
                    <a:pt x="450116" y="7489"/>
                  </a:cubicBezTo>
                  <a:close/>
                </a:path>
              </a:pathLst>
            </a:custGeom>
            <a:pattFill prst="pct5">
              <a:fgClr>
                <a:schemeClr val="accent4">
                  <a:lumMod val="60000"/>
                  <a:lumOff val="40000"/>
                </a:schemeClr>
              </a:fgClr>
              <a:bgClr>
                <a:schemeClr val="accent1">
                  <a:lumMod val="75000"/>
                </a:schemeClr>
              </a:bgClr>
            </a:pattFill>
            <a:ln w="9525" cap="flat">
              <a:noFill/>
              <a:prstDash val="solid"/>
              <a:miter/>
            </a:ln>
          </p:spPr>
          <p:txBody>
            <a:bodyPr rtlCol="0" anchor="ctr"/>
            <a:lstStyle/>
            <a:p>
              <a:endParaRPr lang="en-US"/>
            </a:p>
          </p:txBody>
        </p:sp>
      </p:grpSp>
      <p:sp>
        <p:nvSpPr>
          <p:cNvPr id="234" name="Texture">
            <a:extLst>
              <a:ext uri="{FF2B5EF4-FFF2-40B4-BE49-F238E27FC236}">
                <a16:creationId xmlns:a16="http://schemas.microsoft.com/office/drawing/2014/main" id="{2E922E9E-A29B-4164-A634-B718A43369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blipFill dpi="0" rotWithShape="1">
            <a:blip r:embed="rId3">
              <a:alphaModFix amt="6000"/>
            </a:blip>
            <a:srcRect/>
            <a:tile tx="0" ty="0" sx="100000" sy="100000" flip="none" algn="tl"/>
          </a:blipFill>
          <a:ln w="9525" cap="flat">
            <a:noFill/>
            <a:prstDash val="solid"/>
            <a:miter/>
          </a:ln>
        </p:spPr>
        <p:txBody>
          <a:bodyPr rtlCol="0" anchor="ctr"/>
          <a:lstStyle/>
          <a:p>
            <a:endParaRPr lang="en-US"/>
          </a:p>
        </p:txBody>
      </p:sp>
      <p:sp>
        <p:nvSpPr>
          <p:cNvPr id="214" name="Google Shape;214;p33"/>
          <p:cNvSpPr txBox="1">
            <a:spLocks noGrp="1"/>
          </p:cNvSpPr>
          <p:nvPr>
            <p:ph type="title"/>
          </p:nvPr>
        </p:nvSpPr>
        <p:spPr>
          <a:xfrm>
            <a:off x="136939" y="690136"/>
            <a:ext cx="7685037" cy="1325563"/>
          </a:xfrm>
          <a:prstGeom prst="rect">
            <a:avLst/>
          </a:prstGeom>
        </p:spPr>
        <p:txBody>
          <a:bodyPr spcFirstLastPara="1" lIns="91425" tIns="91425" rIns="91425" bIns="91425" anchorCtr="0">
            <a:normAutofit/>
          </a:bodyPr>
          <a:lstStyle/>
          <a:p>
            <a:pPr marL="0" lvl="0" indent="0" rtl="0">
              <a:spcBef>
                <a:spcPts val="0"/>
              </a:spcBef>
              <a:spcAft>
                <a:spcPts val="0"/>
              </a:spcAft>
              <a:buNone/>
            </a:pPr>
            <a:r>
              <a:rPr lang="en-US">
                <a:latin typeface="Calibri Light"/>
                <a:ea typeface="Amatic SC"/>
                <a:cs typeface="Amatic SC"/>
                <a:sym typeface="Amatic SC"/>
              </a:rPr>
              <a:t>Testing Timeline- School Based</a:t>
            </a:r>
            <a:endParaRPr lang="en-US">
              <a:latin typeface="Calibri Light"/>
              <a:ea typeface="Amatic SC"/>
              <a:cs typeface="Amatic SC"/>
            </a:endParaRPr>
          </a:p>
        </p:txBody>
      </p:sp>
      <p:sp>
        <p:nvSpPr>
          <p:cNvPr id="215" name="Google Shape;215;p33"/>
          <p:cNvSpPr txBox="1">
            <a:spLocks noGrp="1"/>
          </p:cNvSpPr>
          <p:nvPr>
            <p:ph idx="1"/>
          </p:nvPr>
        </p:nvSpPr>
        <p:spPr>
          <a:xfrm>
            <a:off x="457200" y="2096713"/>
            <a:ext cx="7685037" cy="4080250"/>
          </a:xfrm>
          <a:prstGeom prst="rect">
            <a:avLst/>
          </a:prstGeom>
        </p:spPr>
        <p:txBody>
          <a:bodyPr spcFirstLastPara="1" vert="horz" lIns="91425" tIns="91425" rIns="91425" bIns="91425" rtlCol="0" anchor="t" anchorCtr="0">
            <a:normAutofit/>
          </a:bodyPr>
          <a:lstStyle/>
          <a:p>
            <a:pPr marL="0" lvl="0" indent="0" rtl="0">
              <a:spcBef>
                <a:spcPts val="520"/>
              </a:spcBef>
              <a:spcAft>
                <a:spcPts val="0"/>
              </a:spcAft>
              <a:buNone/>
            </a:pPr>
            <a:r>
              <a:rPr lang="en-US" b="1">
                <a:latin typeface="Calibri Light"/>
                <a:ea typeface="Bree Serif"/>
                <a:cs typeface="Bree Serif"/>
                <a:sym typeface="Bree Serif"/>
              </a:rPr>
              <a:t>Grade 9:</a:t>
            </a:r>
            <a:endParaRPr lang="en-US" b="1">
              <a:latin typeface="Calibri Light"/>
              <a:ea typeface="Bree Serif"/>
              <a:cs typeface="Bree Serif"/>
            </a:endParaRPr>
          </a:p>
          <a:p>
            <a:pPr marL="0" lvl="0" indent="0" rtl="0">
              <a:spcBef>
                <a:spcPts val="520"/>
              </a:spcBef>
              <a:spcAft>
                <a:spcPts val="0"/>
              </a:spcAft>
              <a:buNone/>
            </a:pPr>
            <a:r>
              <a:rPr lang="en-US">
                <a:latin typeface="Calibri Light"/>
                <a:ea typeface="Bree Serif"/>
                <a:cs typeface="Bree Serif"/>
                <a:sym typeface="Bree Serif"/>
              </a:rPr>
              <a:t>October- PSAT9</a:t>
            </a:r>
            <a:endParaRPr lang="en-US">
              <a:latin typeface="Calibri Light"/>
              <a:ea typeface="Bree Serif"/>
              <a:cs typeface="Bree Serif"/>
            </a:endParaRPr>
          </a:p>
          <a:p>
            <a:pPr marL="0" lvl="0" indent="0" rtl="0">
              <a:spcBef>
                <a:spcPts val="520"/>
              </a:spcBef>
              <a:spcAft>
                <a:spcPts val="0"/>
              </a:spcAft>
              <a:buNone/>
            </a:pPr>
            <a:endParaRPr lang="en-US">
              <a:latin typeface="Calibri Light"/>
              <a:ea typeface="Bree Serif"/>
              <a:cs typeface="Bree Serif"/>
            </a:endParaRPr>
          </a:p>
          <a:p>
            <a:pPr marL="0" lvl="0" indent="0" rtl="0">
              <a:spcBef>
                <a:spcPts val="520"/>
              </a:spcBef>
              <a:spcAft>
                <a:spcPts val="0"/>
              </a:spcAft>
              <a:buNone/>
            </a:pPr>
            <a:r>
              <a:rPr lang="en-US" b="1">
                <a:latin typeface="Calibri Light"/>
                <a:ea typeface="Bree Serif"/>
                <a:cs typeface="Bree Serif"/>
                <a:sym typeface="Bree Serif"/>
              </a:rPr>
              <a:t>Grade 10:</a:t>
            </a:r>
            <a:endParaRPr lang="en-US">
              <a:latin typeface="Calibri Light"/>
              <a:ea typeface="Bree Serif"/>
              <a:cs typeface="Bree Serif"/>
            </a:endParaRPr>
          </a:p>
          <a:p>
            <a:pPr marL="0" indent="0">
              <a:buNone/>
            </a:pPr>
            <a:r>
              <a:rPr lang="en-US">
                <a:latin typeface="Calibri Light"/>
                <a:ea typeface="Bree Serif"/>
                <a:cs typeface="Bree Serif"/>
                <a:sym typeface="Bree Serif"/>
              </a:rPr>
              <a:t>March- PSAT10 </a:t>
            </a:r>
            <a:endParaRPr lang="en-US">
              <a:latin typeface="Calibri Light"/>
              <a:ea typeface="Bree Serif"/>
              <a:cs typeface="Bree Serif"/>
            </a:endParaRPr>
          </a:p>
          <a:p>
            <a:pPr marL="0" lvl="0" indent="0" rtl="0">
              <a:spcBef>
                <a:spcPts val="520"/>
              </a:spcBef>
              <a:spcAft>
                <a:spcPts val="0"/>
              </a:spcAft>
              <a:buNone/>
            </a:pPr>
            <a:endParaRPr lang="en-US">
              <a:latin typeface="Calibri Light"/>
              <a:ea typeface="Bree Serif"/>
              <a:cs typeface="Bree Serif"/>
            </a:endParaRPr>
          </a:p>
          <a:p>
            <a:pPr marL="0" lvl="0" indent="0" rtl="0">
              <a:spcBef>
                <a:spcPts val="520"/>
              </a:spcBef>
              <a:spcAft>
                <a:spcPts val="0"/>
              </a:spcAft>
              <a:buNone/>
            </a:pPr>
            <a:r>
              <a:rPr lang="en-US" b="1">
                <a:latin typeface="Calibri Light"/>
                <a:ea typeface="Bree Serif"/>
                <a:cs typeface="Bree Serif"/>
                <a:sym typeface="Bree Serif"/>
              </a:rPr>
              <a:t>Grade 11:</a:t>
            </a:r>
            <a:endParaRPr lang="en-US" b="1">
              <a:latin typeface="Calibri Light"/>
              <a:ea typeface="Bree Serif"/>
              <a:cs typeface="Bree Serif"/>
            </a:endParaRPr>
          </a:p>
          <a:p>
            <a:pPr marL="0" lvl="0" indent="0" rtl="0">
              <a:spcBef>
                <a:spcPts val="520"/>
              </a:spcBef>
              <a:spcAft>
                <a:spcPts val="0"/>
              </a:spcAft>
              <a:buNone/>
            </a:pPr>
            <a:r>
              <a:rPr lang="en-US">
                <a:latin typeface="Calibri Light"/>
                <a:ea typeface="Bree Serif"/>
                <a:cs typeface="Bree Serif"/>
                <a:sym typeface="Bree Serif"/>
              </a:rPr>
              <a:t>October- PSAT</a:t>
            </a:r>
            <a:endParaRPr lang="en-US">
              <a:latin typeface="Calibri Light"/>
              <a:ea typeface="Bree Serif"/>
              <a:cs typeface="Bree Serif"/>
            </a:endParaRPr>
          </a:p>
          <a:p>
            <a:pPr marL="0" indent="0">
              <a:buNone/>
            </a:pPr>
            <a:r>
              <a:rPr lang="en-US" b="1">
                <a:latin typeface="Calibri Light"/>
                <a:ea typeface="Bree Serif"/>
                <a:cs typeface="Bree Serif"/>
                <a:sym typeface="Bree Serif"/>
              </a:rPr>
              <a:t>March 6th- School Day SAT</a:t>
            </a:r>
            <a:r>
              <a:rPr lang="en-US">
                <a:latin typeface="Calibri Light"/>
                <a:ea typeface="Bree Serif"/>
                <a:cs typeface="Bree Serif"/>
                <a:sym typeface="Bree Serif"/>
              </a:rPr>
              <a:t> </a:t>
            </a:r>
            <a:endParaRPr lang="en-US">
              <a:latin typeface="Calibri Light"/>
              <a:ea typeface="Bree Serif"/>
              <a:cs typeface="Bree Serif"/>
            </a:endParaRPr>
          </a:p>
        </p:txBody>
      </p:sp>
      <p:pic>
        <p:nvPicPr>
          <p:cNvPr id="218" name="Picture 217" descr="Calendar on table">
            <a:extLst>
              <a:ext uri="{FF2B5EF4-FFF2-40B4-BE49-F238E27FC236}">
                <a16:creationId xmlns:a16="http://schemas.microsoft.com/office/drawing/2014/main" id="{367F6ED2-12EC-1BC0-1F4A-23E530A28348}"/>
              </a:ext>
            </a:extLst>
          </p:cNvPr>
          <p:cNvPicPr>
            <a:picLocks noChangeAspect="1"/>
          </p:cNvPicPr>
          <p:nvPr/>
        </p:nvPicPr>
        <p:blipFill rotWithShape="1">
          <a:blip r:embed="rId4"/>
          <a:srcRect l="1767" r="31482" b="-2"/>
          <a:stretch/>
        </p:blipFill>
        <p:spPr>
          <a:xfrm>
            <a:off x="7365066" y="1686629"/>
            <a:ext cx="4511875" cy="4511874"/>
          </a:xfrm>
          <a:custGeom>
            <a:avLst/>
            <a:gdLst/>
            <a:ahLst/>
            <a:cxnLst/>
            <a:rect l="l" t="t" r="r" b="b"/>
            <a:pathLst>
              <a:path w="3646992" h="3646991">
                <a:moveTo>
                  <a:pt x="0" y="0"/>
                </a:moveTo>
                <a:lnTo>
                  <a:pt x="1820818" y="0"/>
                </a:lnTo>
                <a:cubicBezTo>
                  <a:pt x="2829397" y="0"/>
                  <a:pt x="3646992" y="817595"/>
                  <a:pt x="3646992" y="1826174"/>
                </a:cubicBezTo>
                <a:lnTo>
                  <a:pt x="3646992" y="3646991"/>
                </a:lnTo>
                <a:lnTo>
                  <a:pt x="1826174" y="3646991"/>
                </a:lnTo>
                <a:cubicBezTo>
                  <a:pt x="817595" y="3646991"/>
                  <a:pt x="0" y="2829396"/>
                  <a:pt x="0" y="1820817"/>
                </a:cubicBezTo>
                <a:close/>
              </a:path>
            </a:pathLst>
          </a:custGeom>
        </p:spPr>
      </p:pic>
      <p:sp>
        <p:nvSpPr>
          <p:cNvPr id="216" name="Google Shape;216;p33"/>
          <p:cNvSpPr txBox="1">
            <a:spLocks noGrp="1"/>
          </p:cNvSpPr>
          <p:nvPr>
            <p:ph type="sldNum" sz="quarter" idx="12"/>
          </p:nvPr>
        </p:nvSpPr>
        <p:spPr>
          <a:xfrm>
            <a:off x="10954512" y="6355080"/>
            <a:ext cx="795528" cy="365760"/>
          </a:xfrm>
          <a:prstGeom prst="rect">
            <a:avLst/>
          </a:prstGeom>
        </p:spPr>
        <p:txBody>
          <a:bodyPr spcFirstLastPara="1" lIns="0" tIns="0" rIns="0" bIns="0" anchorCtr="0">
            <a:normAutofit/>
          </a:bodyPr>
          <a:lstStyle/>
          <a:p>
            <a:pPr marL="0" lvl="0" indent="0" rtl="0">
              <a:spcBef>
                <a:spcPts val="0"/>
              </a:spcBef>
              <a:spcAft>
                <a:spcPts val="600"/>
              </a:spcAft>
              <a:buClr>
                <a:srgbClr val="045C75"/>
              </a:buClr>
              <a:buSzPts val="300"/>
              <a:buFont typeface="Arial"/>
              <a:buNone/>
            </a:pPr>
            <a:fld id="{00000000-1234-1234-1234-123412341234}" type="slidenum">
              <a:rPr lang="en-US"/>
              <a:pPr marL="0" lvl="0" indent="0" rtl="0">
                <a:spcBef>
                  <a:spcPts val="0"/>
                </a:spcBef>
                <a:spcAft>
                  <a:spcPts val="600"/>
                </a:spcAft>
                <a:buClr>
                  <a:srgbClr val="045C75"/>
                </a:buClr>
                <a:buSzPts val="300"/>
                <a:buFont typeface="Arial"/>
                <a:buNone/>
              </a:pPr>
              <a:t>21</a:t>
            </a:fld>
            <a:endParaRPr lang="en-US"/>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Shape 221"/>
        <p:cNvGrpSpPr/>
        <p:nvPr/>
      </p:nvGrpSpPr>
      <p:grpSpPr>
        <a:xfrm>
          <a:off x="0" y="0"/>
          <a:ext cx="0" cy="0"/>
          <a:chOff x="0" y="0"/>
          <a:chExt cx="0" cy="0"/>
        </a:xfrm>
      </p:grpSpPr>
      <p:sp useBgFill="1">
        <p:nvSpPr>
          <p:cNvPr id="231" name="Background Fill">
            <a:extLst>
              <a:ext uri="{FF2B5EF4-FFF2-40B4-BE49-F238E27FC236}">
                <a16:creationId xmlns:a16="http://schemas.microsoft.com/office/drawing/2014/main" id="{973CFC7D-374D-4D67-8994-8DA9D4E23B6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9525" cap="flat">
            <a:noFill/>
            <a:prstDash val="solid"/>
            <a:miter/>
          </a:ln>
        </p:spPr>
        <p:txBody>
          <a:bodyPr rtlCol="0" anchor="ctr"/>
          <a:lstStyle/>
          <a:p>
            <a:endParaRPr lang="en-US">
              <a:solidFill>
                <a:schemeClr val="tx1"/>
              </a:solidFill>
            </a:endParaRPr>
          </a:p>
        </p:txBody>
      </p:sp>
      <p:sp>
        <p:nvSpPr>
          <p:cNvPr id="233" name="Color Fill">
            <a:extLst>
              <a:ext uri="{FF2B5EF4-FFF2-40B4-BE49-F238E27FC236}">
                <a16:creationId xmlns:a16="http://schemas.microsoft.com/office/drawing/2014/main" id="{8F7FA731-5B6E-499C-926D-C2D2D494661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bg2">
              <a:lumMod val="75000"/>
              <a:lumOff val="25000"/>
              <a:alpha val="40000"/>
            </a:schemeClr>
          </a:solidFill>
          <a:ln w="9525" cap="flat">
            <a:noFill/>
            <a:prstDash val="solid"/>
            <a:miter/>
          </a:ln>
        </p:spPr>
        <p:txBody>
          <a:bodyPr rtlCol="0" anchor="ctr"/>
          <a:lstStyle/>
          <a:p>
            <a:endParaRPr lang="en-US">
              <a:solidFill>
                <a:schemeClr val="bg2">
                  <a:lumMod val="75000"/>
                  <a:lumOff val="25000"/>
                </a:schemeClr>
              </a:solidFill>
            </a:endParaRPr>
          </a:p>
        </p:txBody>
      </p:sp>
      <p:grpSp>
        <p:nvGrpSpPr>
          <p:cNvPr id="235" name="Group 234">
            <a:extLst>
              <a:ext uri="{FF2B5EF4-FFF2-40B4-BE49-F238E27FC236}">
                <a16:creationId xmlns:a16="http://schemas.microsoft.com/office/drawing/2014/main" id="{B86AF8CF-633E-412E-96E3-67B7B963249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300855" y="0"/>
            <a:ext cx="1891145" cy="5600700"/>
            <a:chOff x="10300855" y="0"/>
            <a:chExt cx="1891145" cy="5600700"/>
          </a:xfrm>
        </p:grpSpPr>
        <p:sp>
          <p:nvSpPr>
            <p:cNvPr id="236" name="Oval 235">
              <a:extLst>
                <a:ext uri="{FF2B5EF4-FFF2-40B4-BE49-F238E27FC236}">
                  <a16:creationId xmlns:a16="http://schemas.microsoft.com/office/drawing/2014/main" id="{1D7166A1-C3C1-4FC8-BE48-DE359B61FB0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783194" y="2943021"/>
              <a:ext cx="246527" cy="246527"/>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237" name="Graphic 9">
              <a:extLst>
                <a:ext uri="{FF2B5EF4-FFF2-40B4-BE49-F238E27FC236}">
                  <a16:creationId xmlns:a16="http://schemas.microsoft.com/office/drawing/2014/main" id="{3557B6F1-5BA8-43C0-9951-35E8513BF06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330568" y="2199078"/>
              <a:ext cx="1195288" cy="1195289"/>
            </a:xfrm>
            <a:custGeom>
              <a:avLst/>
              <a:gdLst>
                <a:gd name="connsiteX0" fmla="*/ 6861546 w 6861545"/>
                <a:gd name="connsiteY0" fmla="*/ 6861546 h 6861545"/>
                <a:gd name="connsiteX1" fmla="*/ 3435812 w 6861545"/>
                <a:gd name="connsiteY1" fmla="*/ 6861546 h 6861545"/>
                <a:gd name="connsiteX2" fmla="*/ 0 w 6861545"/>
                <a:gd name="connsiteY2" fmla="*/ 3425734 h 6861545"/>
                <a:gd name="connsiteX3" fmla="*/ 0 w 6861545"/>
                <a:gd name="connsiteY3" fmla="*/ 0 h 6861545"/>
                <a:gd name="connsiteX4" fmla="*/ 3425734 w 6861545"/>
                <a:gd name="connsiteY4" fmla="*/ 0 h 6861545"/>
                <a:gd name="connsiteX5" fmla="*/ 6861546 w 6861545"/>
                <a:gd name="connsiteY5" fmla="*/ 3435812 h 6861545"/>
                <a:gd name="connsiteX6" fmla="*/ 6861546 w 6861545"/>
                <a:gd name="connsiteY6" fmla="*/ 6861546 h 6861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861545" h="6861545">
                  <a:moveTo>
                    <a:pt x="6861546" y="6861546"/>
                  </a:moveTo>
                  <a:lnTo>
                    <a:pt x="3435812" y="6861546"/>
                  </a:lnTo>
                  <a:cubicBezTo>
                    <a:pt x="1538245" y="6861546"/>
                    <a:pt x="0" y="5323301"/>
                    <a:pt x="0" y="3425734"/>
                  </a:cubicBezTo>
                  <a:lnTo>
                    <a:pt x="0" y="0"/>
                  </a:lnTo>
                  <a:lnTo>
                    <a:pt x="3425734" y="0"/>
                  </a:lnTo>
                  <a:cubicBezTo>
                    <a:pt x="5323301" y="0"/>
                    <a:pt x="6861546" y="1538245"/>
                    <a:pt x="6861546" y="3435812"/>
                  </a:cubicBezTo>
                  <a:lnTo>
                    <a:pt x="6861546" y="6861546"/>
                  </a:lnTo>
                  <a:close/>
                </a:path>
              </a:pathLst>
            </a:custGeom>
            <a:solidFill>
              <a:schemeClr val="accent1">
                <a:lumMod val="75000"/>
                <a:alpha val="65000"/>
              </a:schemeClr>
            </a:solidFill>
            <a:ln w="9331"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endParaRPr lang="en-US"/>
            </a:p>
          </p:txBody>
        </p:sp>
        <p:sp>
          <p:nvSpPr>
            <p:cNvPr id="238" name="Freeform: Shape 237">
              <a:extLst>
                <a:ext uri="{FF2B5EF4-FFF2-40B4-BE49-F238E27FC236}">
                  <a16:creationId xmlns:a16="http://schemas.microsoft.com/office/drawing/2014/main" id="{B5FA9AA9-0E23-474D-97B8-2998484A9C1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V="1">
              <a:off x="11151383" y="4336822"/>
              <a:ext cx="1040617" cy="1263878"/>
            </a:xfrm>
            <a:custGeom>
              <a:avLst/>
              <a:gdLst>
                <a:gd name="connsiteX0" fmla="*/ 1087069 w 1119832"/>
                <a:gd name="connsiteY0" fmla="*/ 1138 h 1360088"/>
                <a:gd name="connsiteX1" fmla="*/ 1119832 w 1119832"/>
                <a:gd name="connsiteY1" fmla="*/ 3278 h 1360088"/>
                <a:gd name="connsiteX2" fmla="*/ 1119832 w 1119832"/>
                <a:gd name="connsiteY2" fmla="*/ 1097964 h 1360088"/>
                <a:gd name="connsiteX3" fmla="*/ 1109686 w 1119832"/>
                <a:gd name="connsiteY3" fmla="*/ 1109686 h 1360088"/>
                <a:gd name="connsiteX4" fmla="*/ 25249 w 1119832"/>
                <a:gd name="connsiteY4" fmla="*/ 1334840 h 1360088"/>
                <a:gd name="connsiteX5" fmla="*/ 250404 w 1119832"/>
                <a:gd name="connsiteY5" fmla="*/ 250404 h 1360088"/>
                <a:gd name="connsiteX6" fmla="*/ 1087069 w 1119832"/>
                <a:gd name="connsiteY6" fmla="*/ 1138 h 13600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19832" h="1360088">
                  <a:moveTo>
                    <a:pt x="1087069" y="1138"/>
                  </a:moveTo>
                  <a:lnTo>
                    <a:pt x="1119832" y="3278"/>
                  </a:lnTo>
                  <a:lnTo>
                    <a:pt x="1119832" y="1097964"/>
                  </a:lnTo>
                  <a:lnTo>
                    <a:pt x="1109686" y="1109686"/>
                  </a:lnTo>
                  <a:cubicBezTo>
                    <a:pt x="748058" y="1471314"/>
                    <a:pt x="25249" y="1334840"/>
                    <a:pt x="25249" y="1334840"/>
                  </a:cubicBezTo>
                  <a:cubicBezTo>
                    <a:pt x="25249" y="1334840"/>
                    <a:pt x="-111224" y="612032"/>
                    <a:pt x="250404" y="250404"/>
                  </a:cubicBezTo>
                  <a:cubicBezTo>
                    <a:pt x="476422" y="24386"/>
                    <a:pt x="843525" y="-7060"/>
                    <a:pt x="1087069" y="1138"/>
                  </a:cubicBezTo>
                  <a:close/>
                </a:path>
              </a:pathLst>
            </a:custGeom>
            <a:pattFill prst="pct5">
              <a:fgClr>
                <a:schemeClr val="accent4">
                  <a:lumMod val="60000"/>
                  <a:lumOff val="40000"/>
                </a:schemeClr>
              </a:fgClr>
              <a:bgClr>
                <a:schemeClr val="accent1">
                  <a:lumMod val="75000"/>
                </a:schemeClr>
              </a:bgClr>
            </a:pattFill>
            <a:ln w="9525"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endParaRPr lang="en-US"/>
            </a:p>
          </p:txBody>
        </p:sp>
        <p:sp>
          <p:nvSpPr>
            <p:cNvPr id="239" name="Freeform: Shape 238">
              <a:extLst>
                <a:ext uri="{FF2B5EF4-FFF2-40B4-BE49-F238E27FC236}">
                  <a16:creationId xmlns:a16="http://schemas.microsoft.com/office/drawing/2014/main" id="{B4CDFD59-E3B8-4EC9-AB9D-EE34EB1280A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638492" y="2767655"/>
              <a:ext cx="553508" cy="1567713"/>
            </a:xfrm>
            <a:custGeom>
              <a:avLst/>
              <a:gdLst>
                <a:gd name="connsiteX0" fmla="*/ 612019 w 612019"/>
                <a:gd name="connsiteY0" fmla="*/ 0 h 1733435"/>
                <a:gd name="connsiteX1" fmla="*/ 612019 w 612019"/>
                <a:gd name="connsiteY1" fmla="*/ 1733435 h 1733435"/>
                <a:gd name="connsiteX2" fmla="*/ 180103 w 612019"/>
                <a:gd name="connsiteY2" fmla="*/ 1301519 h 1733435"/>
                <a:gd name="connsiteX3" fmla="*/ 180103 w 612019"/>
                <a:gd name="connsiteY3" fmla="*/ 431916 h 1733435"/>
              </a:gdLst>
              <a:ahLst/>
              <a:cxnLst>
                <a:cxn ang="0">
                  <a:pos x="connsiteX0" y="connsiteY0"/>
                </a:cxn>
                <a:cxn ang="0">
                  <a:pos x="connsiteX1" y="connsiteY1"/>
                </a:cxn>
                <a:cxn ang="0">
                  <a:pos x="connsiteX2" y="connsiteY2"/>
                </a:cxn>
                <a:cxn ang="0">
                  <a:pos x="connsiteX3" y="connsiteY3"/>
                </a:cxn>
              </a:cxnLst>
              <a:rect l="l" t="t" r="r" b="b"/>
              <a:pathLst>
                <a:path w="612019" h="1733435">
                  <a:moveTo>
                    <a:pt x="612019" y="0"/>
                  </a:moveTo>
                  <a:lnTo>
                    <a:pt x="612019" y="1733435"/>
                  </a:lnTo>
                  <a:lnTo>
                    <a:pt x="180103" y="1301519"/>
                  </a:lnTo>
                  <a:cubicBezTo>
                    <a:pt x="-60034" y="1061382"/>
                    <a:pt x="-60034" y="672053"/>
                    <a:pt x="180103" y="431916"/>
                  </a:cubicBezTo>
                  <a:close/>
                </a:path>
              </a:pathLst>
            </a:custGeom>
            <a:solidFill>
              <a:schemeClr val="accent1">
                <a:lumMod val="60000"/>
                <a:lumOff val="40000"/>
                <a:alpha val="60000"/>
              </a:schemeClr>
            </a:solidFill>
            <a:ln w="9331"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endParaRPr lang="en-US"/>
            </a:p>
          </p:txBody>
        </p:sp>
        <p:sp>
          <p:nvSpPr>
            <p:cNvPr id="240" name="Graphic 9">
              <a:extLst>
                <a:ext uri="{FF2B5EF4-FFF2-40B4-BE49-F238E27FC236}">
                  <a16:creationId xmlns:a16="http://schemas.microsoft.com/office/drawing/2014/main" id="{F1A280C6-1700-4098-9578-CD91F8EFBE6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a:off x="10300855" y="0"/>
              <a:ext cx="1891145" cy="1891145"/>
            </a:xfrm>
            <a:custGeom>
              <a:avLst/>
              <a:gdLst>
                <a:gd name="connsiteX0" fmla="*/ 6861546 w 6861545"/>
                <a:gd name="connsiteY0" fmla="*/ 6861546 h 6861545"/>
                <a:gd name="connsiteX1" fmla="*/ 3435812 w 6861545"/>
                <a:gd name="connsiteY1" fmla="*/ 6861546 h 6861545"/>
                <a:gd name="connsiteX2" fmla="*/ 0 w 6861545"/>
                <a:gd name="connsiteY2" fmla="*/ 3425734 h 6861545"/>
                <a:gd name="connsiteX3" fmla="*/ 0 w 6861545"/>
                <a:gd name="connsiteY3" fmla="*/ 0 h 6861545"/>
                <a:gd name="connsiteX4" fmla="*/ 3425734 w 6861545"/>
                <a:gd name="connsiteY4" fmla="*/ 0 h 6861545"/>
                <a:gd name="connsiteX5" fmla="*/ 6861546 w 6861545"/>
                <a:gd name="connsiteY5" fmla="*/ 3435812 h 6861545"/>
                <a:gd name="connsiteX6" fmla="*/ 6861546 w 6861545"/>
                <a:gd name="connsiteY6" fmla="*/ 6861546 h 6861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861545" h="6861545">
                  <a:moveTo>
                    <a:pt x="6861546" y="6861546"/>
                  </a:moveTo>
                  <a:lnTo>
                    <a:pt x="3435812" y="6861546"/>
                  </a:lnTo>
                  <a:cubicBezTo>
                    <a:pt x="1538245" y="6861546"/>
                    <a:pt x="0" y="5323301"/>
                    <a:pt x="0" y="3425734"/>
                  </a:cubicBezTo>
                  <a:lnTo>
                    <a:pt x="0" y="0"/>
                  </a:lnTo>
                  <a:lnTo>
                    <a:pt x="3425734" y="0"/>
                  </a:lnTo>
                  <a:cubicBezTo>
                    <a:pt x="5323301" y="0"/>
                    <a:pt x="6861546" y="1538245"/>
                    <a:pt x="6861546" y="3435812"/>
                  </a:cubicBezTo>
                  <a:lnTo>
                    <a:pt x="6861546" y="6861546"/>
                  </a:lnTo>
                  <a:close/>
                </a:path>
              </a:pathLst>
            </a:custGeom>
            <a:solidFill>
              <a:schemeClr val="accent1">
                <a:alpha val="60000"/>
              </a:schemeClr>
            </a:solidFill>
            <a:ln w="9331"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241" name="Graphic 9">
              <a:extLst>
                <a:ext uri="{FF2B5EF4-FFF2-40B4-BE49-F238E27FC236}">
                  <a16:creationId xmlns:a16="http://schemas.microsoft.com/office/drawing/2014/main" id="{8FAF8CC6-F036-444B-AEB8-DF82B64BA08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a:off x="10424367" y="122795"/>
              <a:ext cx="1644119" cy="1644119"/>
            </a:xfrm>
            <a:custGeom>
              <a:avLst/>
              <a:gdLst>
                <a:gd name="connsiteX0" fmla="*/ 6861546 w 6861545"/>
                <a:gd name="connsiteY0" fmla="*/ 6861546 h 6861545"/>
                <a:gd name="connsiteX1" fmla="*/ 3435812 w 6861545"/>
                <a:gd name="connsiteY1" fmla="*/ 6861546 h 6861545"/>
                <a:gd name="connsiteX2" fmla="*/ 0 w 6861545"/>
                <a:gd name="connsiteY2" fmla="*/ 3425734 h 6861545"/>
                <a:gd name="connsiteX3" fmla="*/ 0 w 6861545"/>
                <a:gd name="connsiteY3" fmla="*/ 0 h 6861545"/>
                <a:gd name="connsiteX4" fmla="*/ 3425734 w 6861545"/>
                <a:gd name="connsiteY4" fmla="*/ 0 h 6861545"/>
                <a:gd name="connsiteX5" fmla="*/ 6861546 w 6861545"/>
                <a:gd name="connsiteY5" fmla="*/ 3435812 h 6861545"/>
                <a:gd name="connsiteX6" fmla="*/ 6861546 w 6861545"/>
                <a:gd name="connsiteY6" fmla="*/ 6861546 h 6861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861545" h="6861545">
                  <a:moveTo>
                    <a:pt x="6861546" y="6861546"/>
                  </a:moveTo>
                  <a:lnTo>
                    <a:pt x="3435812" y="6861546"/>
                  </a:lnTo>
                  <a:cubicBezTo>
                    <a:pt x="1538245" y="6861546"/>
                    <a:pt x="0" y="5323301"/>
                    <a:pt x="0" y="3425734"/>
                  </a:cubicBezTo>
                  <a:lnTo>
                    <a:pt x="0" y="0"/>
                  </a:lnTo>
                  <a:lnTo>
                    <a:pt x="3425734" y="0"/>
                  </a:lnTo>
                  <a:cubicBezTo>
                    <a:pt x="5323301" y="0"/>
                    <a:pt x="6861546" y="1538245"/>
                    <a:pt x="6861546" y="3435812"/>
                  </a:cubicBezTo>
                  <a:lnTo>
                    <a:pt x="6861546" y="6861546"/>
                  </a:lnTo>
                  <a:close/>
                </a:path>
              </a:pathLst>
            </a:custGeom>
            <a:pattFill prst="pct5">
              <a:fgClr>
                <a:schemeClr val="accent4">
                  <a:lumMod val="60000"/>
                  <a:lumOff val="40000"/>
                </a:schemeClr>
              </a:fgClr>
              <a:bgClr>
                <a:schemeClr val="accent1">
                  <a:lumMod val="75000"/>
                </a:schemeClr>
              </a:bgClr>
            </a:pattFill>
            <a:ln w="9525"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grpSp>
      <p:sp>
        <p:nvSpPr>
          <p:cNvPr id="243" name="Texture">
            <a:extLst>
              <a:ext uri="{FF2B5EF4-FFF2-40B4-BE49-F238E27FC236}">
                <a16:creationId xmlns:a16="http://schemas.microsoft.com/office/drawing/2014/main" id="{8592B821-10D5-48C0-8022-A904844B7FF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blipFill dpi="0" rotWithShape="1">
            <a:blip r:embed="rId3">
              <a:alphaModFix amt="6000"/>
            </a:blip>
            <a:srcRect/>
            <a:tile tx="0" ty="0" sx="100000" sy="100000" flip="none" algn="tl"/>
          </a:blipFill>
          <a:ln w="9525" cap="flat">
            <a:noFill/>
            <a:prstDash val="solid"/>
            <a:miter/>
          </a:ln>
        </p:spPr>
        <p:txBody>
          <a:bodyPr rtlCol="0" anchor="ctr"/>
          <a:lstStyle/>
          <a:p>
            <a:endParaRPr lang="en-US"/>
          </a:p>
        </p:txBody>
      </p:sp>
      <p:sp>
        <p:nvSpPr>
          <p:cNvPr id="222" name="Google Shape;222;p34"/>
          <p:cNvSpPr txBox="1">
            <a:spLocks noGrp="1"/>
          </p:cNvSpPr>
          <p:nvPr>
            <p:ph type="title"/>
          </p:nvPr>
        </p:nvSpPr>
        <p:spPr>
          <a:xfrm>
            <a:off x="457200" y="668049"/>
            <a:ext cx="9484191" cy="1325563"/>
          </a:xfrm>
          <a:prstGeom prst="rect">
            <a:avLst/>
          </a:prstGeom>
        </p:spPr>
        <p:txBody>
          <a:bodyPr spcFirstLastPara="1" lIns="91425" tIns="91425" rIns="91425" bIns="91425" anchorCtr="0">
            <a:normAutofit/>
          </a:bodyPr>
          <a:lstStyle/>
          <a:p>
            <a:pPr>
              <a:spcBef>
                <a:spcPts val="0"/>
              </a:spcBef>
            </a:pPr>
            <a:r>
              <a:rPr lang="en-US" b="1">
                <a:latin typeface="Calibri Light"/>
                <a:cs typeface="Amatic SC"/>
                <a:sym typeface="Amatic SC"/>
              </a:rPr>
              <a:t>PSAT- Grade 11</a:t>
            </a:r>
            <a:endParaRPr lang="en-US"/>
          </a:p>
        </p:txBody>
      </p:sp>
      <p:sp>
        <p:nvSpPr>
          <p:cNvPr id="224" name="Google Shape;224;p34"/>
          <p:cNvSpPr txBox="1">
            <a:spLocks noGrp="1"/>
          </p:cNvSpPr>
          <p:nvPr>
            <p:ph type="sldNum" sz="quarter" idx="12"/>
          </p:nvPr>
        </p:nvSpPr>
        <p:spPr>
          <a:xfrm>
            <a:off x="10954512" y="6355080"/>
            <a:ext cx="795528" cy="365760"/>
          </a:xfrm>
          <a:prstGeom prst="rect">
            <a:avLst/>
          </a:prstGeom>
        </p:spPr>
        <p:txBody>
          <a:bodyPr spcFirstLastPara="1" lIns="0" tIns="0" rIns="0" bIns="0" anchorCtr="0">
            <a:normAutofit/>
          </a:bodyPr>
          <a:lstStyle/>
          <a:p>
            <a:pPr marL="0" lvl="0" indent="0" rtl="0">
              <a:spcBef>
                <a:spcPts val="0"/>
              </a:spcBef>
              <a:spcAft>
                <a:spcPts val="600"/>
              </a:spcAft>
              <a:buClr>
                <a:srgbClr val="045C75"/>
              </a:buClr>
              <a:buSzPts val="300"/>
              <a:buFont typeface="Arial"/>
              <a:buNone/>
            </a:pPr>
            <a:fld id="{00000000-1234-1234-1234-123412341234}" type="slidenum">
              <a:rPr lang="en-US"/>
              <a:pPr marL="0" lvl="0" indent="0" rtl="0">
                <a:spcBef>
                  <a:spcPts val="0"/>
                </a:spcBef>
                <a:spcAft>
                  <a:spcPts val="600"/>
                </a:spcAft>
                <a:buClr>
                  <a:srgbClr val="045C75"/>
                </a:buClr>
                <a:buSzPts val="300"/>
                <a:buFont typeface="Arial"/>
                <a:buNone/>
              </a:pPr>
              <a:t>22</a:t>
            </a:fld>
            <a:endParaRPr lang="en-US"/>
          </a:p>
        </p:txBody>
      </p:sp>
      <p:graphicFrame>
        <p:nvGraphicFramePr>
          <p:cNvPr id="226" name="Google Shape;223;p34">
            <a:extLst>
              <a:ext uri="{FF2B5EF4-FFF2-40B4-BE49-F238E27FC236}">
                <a16:creationId xmlns:a16="http://schemas.microsoft.com/office/drawing/2014/main" id="{FC9A62A1-6FF6-4F64-EF88-7DBAED5FB738}"/>
              </a:ext>
            </a:extLst>
          </p:cNvPr>
          <p:cNvGraphicFramePr>
            <a:graphicFrameLocks noGrp="1"/>
          </p:cNvGraphicFramePr>
          <p:nvPr>
            <p:ph idx="1"/>
            <p:extLst>
              <p:ext uri="{D42A27DB-BD31-4B8C-83A1-F6EECF244321}">
                <p14:modId xmlns:p14="http://schemas.microsoft.com/office/powerpoint/2010/main" val="2941756655"/>
              </p:ext>
            </p:extLst>
          </p:nvPr>
        </p:nvGraphicFramePr>
        <p:xfrm>
          <a:off x="457200" y="2097088"/>
          <a:ext cx="9484254" cy="407987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Shape 236"/>
        <p:cNvGrpSpPr/>
        <p:nvPr/>
      </p:nvGrpSpPr>
      <p:grpSpPr>
        <a:xfrm>
          <a:off x="0" y="0"/>
          <a:ext cx="0" cy="0"/>
          <a:chOff x="0" y="0"/>
          <a:chExt cx="0" cy="0"/>
        </a:xfrm>
      </p:grpSpPr>
      <p:sp>
        <p:nvSpPr>
          <p:cNvPr id="237" name="Google Shape;237;p36"/>
          <p:cNvSpPr txBox="1">
            <a:spLocks noGrp="1"/>
          </p:cNvSpPr>
          <p:nvPr>
            <p:ph type="title"/>
          </p:nvPr>
        </p:nvSpPr>
        <p:spPr>
          <a:xfrm>
            <a:off x="401983" y="137615"/>
            <a:ext cx="7787861" cy="1143000"/>
          </a:xfrm>
          <a:prstGeom prst="rect">
            <a:avLst/>
          </a:prstGeom>
          <a:noFill/>
          <a:ln w="9525" cap="flat" cmpd="sng">
            <a:noFill/>
            <a:prstDash val="solid"/>
            <a:round/>
            <a:headEnd type="none" w="sm" len="sm"/>
            <a:tailEnd type="none" w="sm" len="sm"/>
          </a:ln>
        </p:spPr>
        <p:txBody>
          <a:bodyPr spcFirstLastPara="1" vert="horz" wrap="square" lIns="0" tIns="45700" rIns="0" bIns="0" rtlCol="0" anchor="ctr" anchorCtr="0">
            <a:noAutofit/>
          </a:bodyPr>
          <a:lstStyle/>
          <a:p>
            <a:pPr marL="0" marR="0" lvl="0" indent="0" algn="ctr" rtl="0">
              <a:lnSpc>
                <a:spcPct val="100000"/>
              </a:lnSpc>
              <a:spcBef>
                <a:spcPts val="0"/>
              </a:spcBef>
              <a:spcAft>
                <a:spcPts val="0"/>
              </a:spcAft>
              <a:buClr>
                <a:schemeClr val="dk2"/>
              </a:buClr>
              <a:buSzPts val="1250"/>
              <a:buFont typeface="Calibri"/>
              <a:buNone/>
            </a:pPr>
            <a:r>
              <a:rPr lang="en-US" sz="6000">
                <a:latin typeface="Calibri Light"/>
                <a:ea typeface="Amatic SC"/>
                <a:cs typeface="Amatic SC"/>
                <a:sym typeface="Amatic SC"/>
              </a:rPr>
              <a:t>Standardized </a:t>
            </a:r>
            <a:r>
              <a:rPr lang="en-US" sz="6000" i="0" u="none" strike="noStrike" cap="none">
                <a:latin typeface="Calibri Light"/>
                <a:ea typeface="Amatic SC"/>
                <a:cs typeface="Amatic SC"/>
                <a:sym typeface="Amatic SC"/>
              </a:rPr>
              <a:t>Test Prep</a:t>
            </a:r>
            <a:endParaRPr lang="en-US" sz="6000">
              <a:latin typeface="Calibri Light"/>
              <a:ea typeface="Amatic SC"/>
              <a:cs typeface="Amatic SC"/>
            </a:endParaRPr>
          </a:p>
        </p:txBody>
      </p:sp>
      <p:pic>
        <p:nvPicPr>
          <p:cNvPr id="240" name="Google Shape;240;p36"/>
          <p:cNvPicPr preferRelativeResize="0"/>
          <p:nvPr/>
        </p:nvPicPr>
        <p:blipFill rotWithShape="1">
          <a:blip r:embed="rId3">
            <a:alphaModFix/>
          </a:blip>
          <a:srcRect/>
          <a:stretch/>
        </p:blipFill>
        <p:spPr>
          <a:xfrm>
            <a:off x="5173859" y="1712603"/>
            <a:ext cx="6343911" cy="4268411"/>
          </a:xfrm>
          <a:prstGeom prst="rect">
            <a:avLst/>
          </a:prstGeom>
          <a:noFill/>
          <a:ln>
            <a:noFill/>
          </a:ln>
        </p:spPr>
      </p:pic>
      <p:graphicFrame>
        <p:nvGraphicFramePr>
          <p:cNvPr id="243" name="Google Shape;241;p36">
            <a:extLst>
              <a:ext uri="{FF2B5EF4-FFF2-40B4-BE49-F238E27FC236}">
                <a16:creationId xmlns:a16="http://schemas.microsoft.com/office/drawing/2014/main" id="{226D0F57-6652-5E70-255B-4A1E1ED3FEFA}"/>
              </a:ext>
            </a:extLst>
          </p:cNvPr>
          <p:cNvGraphicFramePr/>
          <p:nvPr>
            <p:extLst>
              <p:ext uri="{D42A27DB-BD31-4B8C-83A1-F6EECF244321}">
                <p14:modId xmlns:p14="http://schemas.microsoft.com/office/powerpoint/2010/main" val="3187830114"/>
              </p:ext>
            </p:extLst>
          </p:nvPr>
        </p:nvGraphicFramePr>
        <p:xfrm>
          <a:off x="405285" y="1712794"/>
          <a:ext cx="4442149" cy="4804777"/>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cSld>
  <p:clrMapOvr>
    <a:masterClrMapping/>
  </p:clrMapOvr>
  <p:transition spd="med">
    <p:fade/>
  </p:transition>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Shape 246"/>
        <p:cNvGrpSpPr/>
        <p:nvPr/>
      </p:nvGrpSpPr>
      <p:grpSpPr>
        <a:xfrm>
          <a:off x="0" y="0"/>
          <a:ext cx="0" cy="0"/>
          <a:chOff x="0" y="0"/>
          <a:chExt cx="0" cy="0"/>
        </a:xfrm>
      </p:grpSpPr>
      <p:pic>
        <p:nvPicPr>
          <p:cNvPr id="249" name="Picture 248">
            <a:extLst>
              <a:ext uri="{FF2B5EF4-FFF2-40B4-BE49-F238E27FC236}">
                <a16:creationId xmlns:a16="http://schemas.microsoft.com/office/drawing/2014/main" id="{43FB963C-C09B-14EB-7E92-30E69E5FC844}"/>
              </a:ext>
            </a:extLst>
          </p:cNvPr>
          <p:cNvPicPr>
            <a:picLocks noChangeAspect="1"/>
          </p:cNvPicPr>
          <p:nvPr/>
        </p:nvPicPr>
        <p:blipFill rotWithShape="1">
          <a:blip r:embed="rId3">
            <a:alphaModFix/>
          </a:blip>
          <a:srcRect r="-1" b="16023"/>
          <a:stretch/>
        </p:blipFill>
        <p:spPr>
          <a:xfrm>
            <a:off x="1530" y="10"/>
            <a:ext cx="12188941" cy="6857990"/>
          </a:xfrm>
          <a:prstGeom prst="rect">
            <a:avLst/>
          </a:prstGeom>
        </p:spPr>
      </p:pic>
      <p:sp>
        <p:nvSpPr>
          <p:cNvPr id="247" name="Google Shape;247;p37"/>
          <p:cNvSpPr txBox="1">
            <a:spLocks noGrp="1"/>
          </p:cNvSpPr>
          <p:nvPr>
            <p:ph type="title"/>
          </p:nvPr>
        </p:nvSpPr>
        <p:spPr>
          <a:xfrm>
            <a:off x="457200" y="1122363"/>
            <a:ext cx="6370686" cy="2387600"/>
          </a:xfrm>
          <a:prstGeom prst="rect">
            <a:avLst/>
          </a:prstGeom>
          <a:solidFill>
            <a:schemeClr val="accent1"/>
          </a:solidFill>
          <a:ln>
            <a:solidFill>
              <a:schemeClr val="accent4"/>
            </a:solidFill>
          </a:ln>
        </p:spPr>
        <p:txBody>
          <a:bodyPr spcFirstLastPara="1" vert="horz" lIns="91440" tIns="45720" rIns="91440" bIns="45720" rtlCol="0" anchor="b" anchorCtr="0">
            <a:normAutofit/>
          </a:bodyPr>
          <a:lstStyle/>
          <a:p>
            <a:pPr>
              <a:spcBef>
                <a:spcPct val="0"/>
              </a:spcBef>
            </a:pPr>
            <a:r>
              <a:rPr lang="en-US" sz="3800" b="1">
                <a:solidFill>
                  <a:srgbClr val="FFFFFF"/>
                </a:solidFill>
              </a:rPr>
              <a:t>What are the Next Steps?</a:t>
            </a:r>
            <a:br>
              <a:rPr lang="en-US" sz="3800" b="1">
                <a:solidFill>
                  <a:srgbClr val="FFFFFF"/>
                </a:solidFill>
              </a:rPr>
            </a:br>
            <a:r>
              <a:rPr lang="en-US" sz="3800" b="1">
                <a:solidFill>
                  <a:srgbClr val="FFFFFF"/>
                </a:solidFill>
              </a:rPr>
              <a:t> </a:t>
            </a:r>
          </a:p>
          <a:p>
            <a:pPr>
              <a:spcBef>
                <a:spcPct val="0"/>
              </a:spcBef>
            </a:pPr>
            <a:r>
              <a:rPr lang="en-US" sz="3800" b="1">
                <a:solidFill>
                  <a:srgbClr val="FFFFFF"/>
                </a:solidFill>
              </a:rPr>
              <a:t>Meet with your School Counselor!</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Shape 252"/>
        <p:cNvGrpSpPr/>
        <p:nvPr/>
      </p:nvGrpSpPr>
      <p:grpSpPr>
        <a:xfrm>
          <a:off x="0" y="0"/>
          <a:ext cx="0" cy="0"/>
          <a:chOff x="0" y="0"/>
          <a:chExt cx="0" cy="0"/>
        </a:xfrm>
      </p:grpSpPr>
      <p:sp>
        <p:nvSpPr>
          <p:cNvPr id="253" name="Google Shape;253;p38"/>
          <p:cNvSpPr txBox="1">
            <a:spLocks noGrp="1"/>
          </p:cNvSpPr>
          <p:nvPr>
            <p:ph type="title"/>
          </p:nvPr>
        </p:nvSpPr>
        <p:spPr>
          <a:xfrm>
            <a:off x="129447" y="131739"/>
            <a:ext cx="10026231" cy="1465134"/>
          </a:xfrm>
          <a:prstGeom prst="rect">
            <a:avLst/>
          </a:prstGeom>
        </p:spPr>
        <p:txBody>
          <a:bodyPr spcFirstLastPara="1" vert="horz" lIns="91440" tIns="45720" rIns="91440" bIns="45720" rtlCol="0" anchor="b" anchorCtr="0">
            <a:normAutofit/>
          </a:bodyPr>
          <a:lstStyle/>
          <a:p>
            <a:pPr marL="457200" algn="ctr"/>
            <a:r>
              <a:rPr lang="en-US" b="1">
                <a:solidFill>
                  <a:schemeClr val="tx1">
                    <a:lumMod val="75000"/>
                    <a:lumOff val="25000"/>
                  </a:schemeClr>
                </a:solidFill>
              </a:rPr>
              <a:t>Junior Planning Meeting:</a:t>
            </a:r>
            <a:endParaRPr lang="en-US" b="1">
              <a:solidFill>
                <a:schemeClr val="tx1">
                  <a:lumMod val="75000"/>
                  <a:lumOff val="25000"/>
                </a:schemeClr>
              </a:solidFill>
              <a:cs typeface="Calibri Light"/>
            </a:endParaRPr>
          </a:p>
        </p:txBody>
      </p:sp>
      <p:pic>
        <p:nvPicPr>
          <p:cNvPr id="258" name="Graphic 257" descr="Meeting">
            <a:extLst>
              <a:ext uri="{FF2B5EF4-FFF2-40B4-BE49-F238E27FC236}">
                <a16:creationId xmlns:a16="http://schemas.microsoft.com/office/drawing/2014/main" id="{A30D9C8C-3FAF-B1F5-4A8A-7072428CC82E}"/>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97586" y="2106008"/>
            <a:ext cx="3000986" cy="3000986"/>
          </a:xfrm>
          <a:prstGeom prst="rect">
            <a:avLst/>
          </a:prstGeom>
        </p:spPr>
      </p:pic>
      <p:graphicFrame>
        <p:nvGraphicFramePr>
          <p:cNvPr id="275" name="Content Placeholder 1">
            <a:extLst>
              <a:ext uri="{FF2B5EF4-FFF2-40B4-BE49-F238E27FC236}">
                <a16:creationId xmlns:a16="http://schemas.microsoft.com/office/drawing/2014/main" id="{9DEAB629-4DB6-CA50-958F-69D424DE085C}"/>
              </a:ext>
            </a:extLst>
          </p:cNvPr>
          <p:cNvGraphicFramePr>
            <a:graphicFrameLocks noGrp="1"/>
          </p:cNvGraphicFramePr>
          <p:nvPr>
            <p:ph idx="1"/>
            <p:extLst>
              <p:ext uri="{D42A27DB-BD31-4B8C-83A1-F6EECF244321}">
                <p14:modId xmlns:p14="http://schemas.microsoft.com/office/powerpoint/2010/main" val="512273717"/>
              </p:ext>
            </p:extLst>
          </p:nvPr>
        </p:nvGraphicFramePr>
        <p:xfrm>
          <a:off x="4632108" y="2295495"/>
          <a:ext cx="5255398" cy="3830099"/>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
        <p:nvSpPr>
          <p:cNvPr id="254" name="Google Shape;254;p38"/>
          <p:cNvSpPr txBox="1">
            <a:spLocks noGrp="1"/>
          </p:cNvSpPr>
          <p:nvPr>
            <p:ph type="sldNum" sz="quarter" idx="12"/>
          </p:nvPr>
        </p:nvSpPr>
        <p:spPr>
          <a:xfrm>
            <a:off x="8949344" y="6459786"/>
            <a:ext cx="984019" cy="365125"/>
          </a:xfrm>
          <a:prstGeom prst="rect">
            <a:avLst/>
          </a:prstGeom>
        </p:spPr>
        <p:txBody>
          <a:bodyPr spcFirstLastPara="1" vert="horz" lIns="91440" tIns="45720" rIns="91440" bIns="45720" rtlCol="0" anchor="ctr" anchorCtr="0">
            <a:normAutofit/>
          </a:bodyPr>
          <a:lstStyle/>
          <a:p>
            <a:pPr lvl="0" indent="0">
              <a:spcBef>
                <a:spcPts val="0"/>
              </a:spcBef>
              <a:spcAft>
                <a:spcPts val="600"/>
              </a:spcAft>
              <a:buNone/>
            </a:pPr>
            <a:fld id="{00000000-1234-1234-1234-123412341234}" type="slidenum">
              <a:rPr lang="en-US" kern="1200">
                <a:solidFill>
                  <a:srgbClr val="FFFFFF"/>
                </a:solidFill>
                <a:latin typeface="+mn-lt"/>
                <a:ea typeface="+mn-ea"/>
                <a:cs typeface="+mn-cs"/>
              </a:rPr>
              <a:pPr lvl="0" indent="0">
                <a:spcBef>
                  <a:spcPts val="0"/>
                </a:spcBef>
                <a:spcAft>
                  <a:spcPts val="600"/>
                </a:spcAft>
                <a:buNone/>
              </a:pPr>
              <a:t>25</a:t>
            </a:fld>
            <a:endParaRPr lang="en-US" kern="1200">
              <a:solidFill>
                <a:srgbClr val="FFFFFF"/>
              </a:solidFill>
              <a:latin typeface="+mn-lt"/>
              <a:ea typeface="+mn-ea"/>
              <a:cs typeface="+mn-cs"/>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B28D54-4FEE-90CF-7024-9A8550717C3D}"/>
              </a:ext>
            </a:extLst>
          </p:cNvPr>
          <p:cNvSpPr>
            <a:spLocks noGrp="1"/>
          </p:cNvSpPr>
          <p:nvPr>
            <p:ph type="title"/>
          </p:nvPr>
        </p:nvSpPr>
        <p:spPr>
          <a:xfrm>
            <a:off x="301040" y="516835"/>
            <a:ext cx="3905871" cy="5772840"/>
          </a:xfrm>
        </p:spPr>
        <p:txBody>
          <a:bodyPr vert="horz" lIns="91440" tIns="45720" rIns="91440" bIns="45720" rtlCol="0" anchor="ctr">
            <a:normAutofit/>
          </a:bodyPr>
          <a:lstStyle/>
          <a:p>
            <a:pPr algn="ctr"/>
            <a:r>
              <a:rPr lang="en-US" sz="4000"/>
              <a:t>How to Schedule a Junior Planning Meeting</a:t>
            </a:r>
            <a:endParaRPr lang="en-US">
              <a:cs typeface="Calibri Light" panose="020F0302020204030204"/>
            </a:endParaRPr>
          </a:p>
        </p:txBody>
      </p:sp>
      <p:graphicFrame>
        <p:nvGraphicFramePr>
          <p:cNvPr id="8" name="TextBox 4">
            <a:extLst>
              <a:ext uri="{FF2B5EF4-FFF2-40B4-BE49-F238E27FC236}">
                <a16:creationId xmlns:a16="http://schemas.microsoft.com/office/drawing/2014/main" id="{16B29FE0-DBF8-44CC-D74C-CD8BD598CF73}"/>
              </a:ext>
            </a:extLst>
          </p:cNvPr>
          <p:cNvGraphicFramePr/>
          <p:nvPr/>
        </p:nvGraphicFramePr>
        <p:xfrm>
          <a:off x="5080397" y="639763"/>
          <a:ext cx="5098256" cy="564991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65074542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9" name="Background Fill">
            <a:extLst>
              <a:ext uri="{FF2B5EF4-FFF2-40B4-BE49-F238E27FC236}">
                <a16:creationId xmlns:a16="http://schemas.microsoft.com/office/drawing/2014/main" id="{973CFC7D-374D-4D67-8994-8DA9D4E23B6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9525" cap="flat">
            <a:noFill/>
            <a:prstDash val="solid"/>
            <a:miter/>
          </a:ln>
        </p:spPr>
        <p:txBody>
          <a:bodyPr rtlCol="0" anchor="ctr"/>
          <a:lstStyle/>
          <a:p>
            <a:endParaRPr lang="en-US">
              <a:solidFill>
                <a:schemeClr val="tx1"/>
              </a:solidFill>
            </a:endParaRPr>
          </a:p>
        </p:txBody>
      </p:sp>
      <p:sp>
        <p:nvSpPr>
          <p:cNvPr id="11" name="Color Fill">
            <a:extLst>
              <a:ext uri="{FF2B5EF4-FFF2-40B4-BE49-F238E27FC236}">
                <a16:creationId xmlns:a16="http://schemas.microsoft.com/office/drawing/2014/main" id="{8F7FA731-5B6E-499C-926D-C2D2D494661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bg2">
              <a:lumMod val="75000"/>
              <a:lumOff val="25000"/>
              <a:alpha val="40000"/>
            </a:schemeClr>
          </a:solidFill>
          <a:ln w="9525" cap="flat">
            <a:noFill/>
            <a:prstDash val="solid"/>
            <a:miter/>
          </a:ln>
        </p:spPr>
        <p:txBody>
          <a:bodyPr rtlCol="0" anchor="ctr"/>
          <a:lstStyle/>
          <a:p>
            <a:endParaRPr lang="en-US">
              <a:solidFill>
                <a:schemeClr val="bg2">
                  <a:lumMod val="75000"/>
                  <a:lumOff val="25000"/>
                </a:schemeClr>
              </a:solidFill>
            </a:endParaRPr>
          </a:p>
        </p:txBody>
      </p:sp>
      <p:sp>
        <p:nvSpPr>
          <p:cNvPr id="13" name="Texture">
            <a:extLst>
              <a:ext uri="{FF2B5EF4-FFF2-40B4-BE49-F238E27FC236}">
                <a16:creationId xmlns:a16="http://schemas.microsoft.com/office/drawing/2014/main" id="{8592B821-10D5-48C0-8022-A904844B7FF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blipFill dpi="0" rotWithShape="1">
            <a:blip r:embed="rId2">
              <a:alphaModFix amt="6000"/>
            </a:blip>
            <a:srcRect/>
            <a:tile tx="0" ty="0" sx="100000" sy="100000" flip="none" algn="tl"/>
          </a:blipFill>
          <a:ln w="9525" cap="flat">
            <a:noFill/>
            <a:prstDash val="solid"/>
            <a:miter/>
          </a:ln>
        </p:spPr>
        <p:txBody>
          <a:bodyPr rtlCol="0" anchor="ctr"/>
          <a:lstStyle/>
          <a:p>
            <a:endParaRPr lang="en-US"/>
          </a:p>
        </p:txBody>
      </p:sp>
      <p:sp>
        <p:nvSpPr>
          <p:cNvPr id="2" name="Title 1">
            <a:extLst>
              <a:ext uri="{FF2B5EF4-FFF2-40B4-BE49-F238E27FC236}">
                <a16:creationId xmlns:a16="http://schemas.microsoft.com/office/drawing/2014/main" id="{1B38E7C8-EB32-A1A4-5E00-0F0AA297A582}"/>
              </a:ext>
            </a:extLst>
          </p:cNvPr>
          <p:cNvSpPr>
            <a:spLocks noGrp="1"/>
          </p:cNvSpPr>
          <p:nvPr>
            <p:ph type="title"/>
          </p:nvPr>
        </p:nvSpPr>
        <p:spPr>
          <a:xfrm>
            <a:off x="457200" y="668049"/>
            <a:ext cx="11187316" cy="1325563"/>
          </a:xfrm>
        </p:spPr>
        <p:txBody>
          <a:bodyPr>
            <a:normAutofit/>
          </a:bodyPr>
          <a:lstStyle/>
          <a:p>
            <a:r>
              <a:rPr lang="en-US"/>
              <a:t>Junior Folders</a:t>
            </a:r>
          </a:p>
        </p:txBody>
      </p:sp>
      <p:graphicFrame>
        <p:nvGraphicFramePr>
          <p:cNvPr id="5" name="Content Placeholder 2">
            <a:extLst>
              <a:ext uri="{FF2B5EF4-FFF2-40B4-BE49-F238E27FC236}">
                <a16:creationId xmlns:a16="http://schemas.microsoft.com/office/drawing/2014/main" id="{C81D88DA-EB93-09BD-423E-A4F3BE78DFD1}"/>
              </a:ext>
            </a:extLst>
          </p:cNvPr>
          <p:cNvGraphicFramePr>
            <a:graphicFrameLocks noGrp="1"/>
          </p:cNvGraphicFramePr>
          <p:nvPr>
            <p:ph idx="1"/>
            <p:extLst>
              <p:ext uri="{D42A27DB-BD31-4B8C-83A1-F6EECF244321}">
                <p14:modId xmlns:p14="http://schemas.microsoft.com/office/powerpoint/2010/main" val="591426830"/>
              </p:ext>
            </p:extLst>
          </p:nvPr>
        </p:nvGraphicFramePr>
        <p:xfrm>
          <a:off x="457200" y="2097088"/>
          <a:ext cx="11187390" cy="407987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88170500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Shape 276"/>
        <p:cNvGrpSpPr/>
        <p:nvPr/>
      </p:nvGrpSpPr>
      <p:grpSpPr>
        <a:xfrm>
          <a:off x="0" y="0"/>
          <a:ext cx="0" cy="0"/>
          <a:chOff x="0" y="0"/>
          <a:chExt cx="0" cy="0"/>
        </a:xfrm>
      </p:grpSpPr>
      <p:sp useBgFill="1">
        <p:nvSpPr>
          <p:cNvPr id="285" name="Rectangle 284">
            <a:extLst>
              <a:ext uri="{FF2B5EF4-FFF2-40B4-BE49-F238E27FC236}">
                <a16:creationId xmlns:a16="http://schemas.microsoft.com/office/drawing/2014/main" id="{0F358BAA-9C8A-4E17-BAD8-32FD6FFEA73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w="9525" cap="flat">
            <a:noFill/>
            <a:prstDash val="solid"/>
            <a:miter/>
          </a:ln>
        </p:spPr>
        <p:txBody>
          <a:bodyPr rtlCol="0" anchor="ctr"/>
          <a:lstStyle/>
          <a:p>
            <a:endParaRPr lang="en-US">
              <a:solidFill>
                <a:schemeClr val="tx1"/>
              </a:solidFill>
            </a:endParaRPr>
          </a:p>
        </p:txBody>
      </p:sp>
      <p:sp>
        <p:nvSpPr>
          <p:cNvPr id="287" name="Color Fill">
            <a:extLst>
              <a:ext uri="{FF2B5EF4-FFF2-40B4-BE49-F238E27FC236}">
                <a16:creationId xmlns:a16="http://schemas.microsoft.com/office/drawing/2014/main" id="{4D6F41A4-BEE3-4935-9371-4ADEA67A22F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bg2">
              <a:lumMod val="75000"/>
              <a:lumOff val="25000"/>
              <a:alpha val="40000"/>
            </a:schemeClr>
          </a:solidFill>
          <a:ln w="9525" cap="flat">
            <a:noFill/>
            <a:prstDash val="solid"/>
            <a:miter/>
          </a:ln>
        </p:spPr>
        <p:txBody>
          <a:bodyPr rtlCol="0" anchor="ctr"/>
          <a:lstStyle/>
          <a:p>
            <a:endParaRPr lang="en-US">
              <a:solidFill>
                <a:schemeClr val="bg2">
                  <a:lumMod val="75000"/>
                  <a:lumOff val="25000"/>
                </a:schemeClr>
              </a:solidFill>
            </a:endParaRPr>
          </a:p>
        </p:txBody>
      </p:sp>
      <p:grpSp>
        <p:nvGrpSpPr>
          <p:cNvPr id="289" name="Group 288">
            <a:extLst>
              <a:ext uri="{FF2B5EF4-FFF2-40B4-BE49-F238E27FC236}">
                <a16:creationId xmlns:a16="http://schemas.microsoft.com/office/drawing/2014/main" id="{7726F010-956A-40BC-8A1F-8002DC729B4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8351566" y="0"/>
            <a:ext cx="3840434" cy="6858000"/>
            <a:chOff x="8351565" y="0"/>
            <a:chExt cx="3840434" cy="6858000"/>
          </a:xfrm>
        </p:grpSpPr>
        <p:sp>
          <p:nvSpPr>
            <p:cNvPr id="290" name="Oval 289">
              <a:extLst>
                <a:ext uri="{FF2B5EF4-FFF2-40B4-BE49-F238E27FC236}">
                  <a16:creationId xmlns:a16="http://schemas.microsoft.com/office/drawing/2014/main" id="{D386E468-0048-46C4-ADDD-FBE7A6AE9F3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260165" y="519204"/>
              <a:ext cx="474635" cy="474635"/>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291" name="Freeform: Shape 290">
              <a:extLst>
                <a:ext uri="{FF2B5EF4-FFF2-40B4-BE49-F238E27FC236}">
                  <a16:creationId xmlns:a16="http://schemas.microsoft.com/office/drawing/2014/main" id="{C5B35ED4-0C31-4C8C-A45E-6A3EDEAB286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385871" y="0"/>
              <a:ext cx="2955657" cy="679194"/>
            </a:xfrm>
            <a:custGeom>
              <a:avLst/>
              <a:gdLst>
                <a:gd name="connsiteX0" fmla="*/ 0 w 2955657"/>
                <a:gd name="connsiteY0" fmla="*/ 0 h 679194"/>
                <a:gd name="connsiteX1" fmla="*/ 2955657 w 2955657"/>
                <a:gd name="connsiteY1" fmla="*/ 0 h 679194"/>
                <a:gd name="connsiteX2" fmla="*/ 2892839 w 2955657"/>
                <a:gd name="connsiteY2" fmla="*/ 84007 h 679194"/>
                <a:gd name="connsiteX3" fmla="*/ 1630760 w 2955657"/>
                <a:gd name="connsiteY3" fmla="*/ 679194 h 679194"/>
                <a:gd name="connsiteX4" fmla="*/ 0 w 2955657"/>
                <a:gd name="connsiteY4" fmla="*/ 679194 h 67919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55657" h="679194">
                  <a:moveTo>
                    <a:pt x="0" y="0"/>
                  </a:moveTo>
                  <a:lnTo>
                    <a:pt x="2955657" y="0"/>
                  </a:lnTo>
                  <a:lnTo>
                    <a:pt x="2892839" y="84007"/>
                  </a:lnTo>
                  <a:cubicBezTo>
                    <a:pt x="2592855" y="447504"/>
                    <a:pt x="2138868" y="679194"/>
                    <a:pt x="1630760" y="679194"/>
                  </a:cubicBezTo>
                  <a:lnTo>
                    <a:pt x="0" y="679194"/>
                  </a:lnTo>
                  <a:close/>
                </a:path>
              </a:pathLst>
            </a:custGeom>
            <a:solidFill>
              <a:schemeClr val="accent1">
                <a:lumMod val="60000"/>
                <a:lumOff val="40000"/>
                <a:alpha val="60000"/>
              </a:schemeClr>
            </a:solidFill>
            <a:ln w="9331" cap="flat">
              <a:noFill/>
              <a:prstDash val="solid"/>
              <a:miter/>
            </a:ln>
          </p:spPr>
          <p:txBody>
            <a:bodyPr rtlCol="0" anchor="ctr"/>
            <a:lstStyle/>
            <a:p>
              <a:pPr lvl="0"/>
              <a:endParaRPr lang="en-US"/>
            </a:p>
          </p:txBody>
        </p:sp>
        <p:sp>
          <p:nvSpPr>
            <p:cNvPr id="292" name="Freeform: Shape 291">
              <a:extLst>
                <a:ext uri="{FF2B5EF4-FFF2-40B4-BE49-F238E27FC236}">
                  <a16:creationId xmlns:a16="http://schemas.microsoft.com/office/drawing/2014/main" id="{B40A1EF3-FA93-48F4-9F82-BC0C7963575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351565" y="4121414"/>
              <a:ext cx="3266317" cy="2736586"/>
            </a:xfrm>
            <a:custGeom>
              <a:avLst/>
              <a:gdLst>
                <a:gd name="connsiteX0" fmla="*/ 1635557 w 3266317"/>
                <a:gd name="connsiteY0" fmla="*/ 0 h 2736586"/>
                <a:gd name="connsiteX1" fmla="*/ 3266317 w 3266317"/>
                <a:gd name="connsiteY1" fmla="*/ 0 h 2736586"/>
                <a:gd name="connsiteX2" fmla="*/ 3266317 w 3266317"/>
                <a:gd name="connsiteY2" fmla="*/ 1630760 h 2736586"/>
                <a:gd name="connsiteX3" fmla="*/ 2892838 w 3266317"/>
                <a:gd name="connsiteY3" fmla="*/ 2671131 h 2736586"/>
                <a:gd name="connsiteX4" fmla="*/ 2833348 w 3266317"/>
                <a:gd name="connsiteY4" fmla="*/ 2736586 h 2736586"/>
                <a:gd name="connsiteX5" fmla="*/ 0 w 3266317"/>
                <a:gd name="connsiteY5" fmla="*/ 2736586 h 2736586"/>
                <a:gd name="connsiteX6" fmla="*/ 0 w 3266317"/>
                <a:gd name="connsiteY6" fmla="*/ 1635558 h 2736586"/>
                <a:gd name="connsiteX7" fmla="*/ 1635557 w 3266317"/>
                <a:gd name="connsiteY7" fmla="*/ 0 h 27365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266317" h="2736586">
                  <a:moveTo>
                    <a:pt x="1635557" y="0"/>
                  </a:moveTo>
                  <a:lnTo>
                    <a:pt x="3266317" y="0"/>
                  </a:lnTo>
                  <a:lnTo>
                    <a:pt x="3266317" y="1630760"/>
                  </a:lnTo>
                  <a:cubicBezTo>
                    <a:pt x="3266317" y="2025955"/>
                    <a:pt x="3126159" y="2388411"/>
                    <a:pt x="2892838" y="2671131"/>
                  </a:cubicBezTo>
                  <a:lnTo>
                    <a:pt x="2833348" y="2736586"/>
                  </a:lnTo>
                  <a:lnTo>
                    <a:pt x="0" y="2736586"/>
                  </a:lnTo>
                  <a:lnTo>
                    <a:pt x="0" y="1635558"/>
                  </a:lnTo>
                  <a:cubicBezTo>
                    <a:pt x="0" y="732255"/>
                    <a:pt x="732254" y="0"/>
                    <a:pt x="1635557" y="0"/>
                  </a:cubicBezTo>
                  <a:close/>
                </a:path>
              </a:pathLst>
            </a:custGeom>
            <a:solidFill>
              <a:schemeClr val="accent1">
                <a:lumMod val="60000"/>
                <a:lumOff val="40000"/>
                <a:alpha val="60000"/>
              </a:schemeClr>
            </a:solidFill>
            <a:ln w="9331" cap="flat">
              <a:noFill/>
              <a:prstDash val="solid"/>
              <a:miter/>
            </a:ln>
          </p:spPr>
          <p:txBody>
            <a:bodyPr rtlCol="0" anchor="ctr"/>
            <a:lstStyle/>
            <a:p>
              <a:pPr lvl="0"/>
              <a:endParaRPr lang="en-US"/>
            </a:p>
          </p:txBody>
        </p:sp>
        <p:sp>
          <p:nvSpPr>
            <p:cNvPr id="293" name="Freeform: Shape 292">
              <a:extLst>
                <a:ext uri="{FF2B5EF4-FFF2-40B4-BE49-F238E27FC236}">
                  <a16:creationId xmlns:a16="http://schemas.microsoft.com/office/drawing/2014/main" id="{A985F09D-6969-44D0-B04F-4EDE0FEDAF6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755674" y="3386384"/>
              <a:ext cx="436325" cy="1309674"/>
            </a:xfrm>
            <a:custGeom>
              <a:avLst/>
              <a:gdLst>
                <a:gd name="connsiteX0" fmla="*/ 470325 w 477612"/>
                <a:gd name="connsiteY0" fmla="*/ 0 h 1433600"/>
                <a:gd name="connsiteX1" fmla="*/ 475607 w 477612"/>
                <a:gd name="connsiteY1" fmla="*/ 3701 h 1433600"/>
                <a:gd name="connsiteX2" fmla="*/ 477612 w 477612"/>
                <a:gd name="connsiteY2" fmla="*/ 5160 h 1433600"/>
                <a:gd name="connsiteX3" fmla="*/ 477612 w 477612"/>
                <a:gd name="connsiteY3" fmla="*/ 1428441 h 1433600"/>
                <a:gd name="connsiteX4" fmla="*/ 475607 w 477612"/>
                <a:gd name="connsiteY4" fmla="*/ 1429900 h 1433600"/>
                <a:gd name="connsiteX5" fmla="*/ 470325 w 477612"/>
                <a:gd name="connsiteY5" fmla="*/ 1433600 h 1433600"/>
                <a:gd name="connsiteX6" fmla="*/ 0 w 477612"/>
                <a:gd name="connsiteY6" fmla="*/ 716800 h 1433600"/>
                <a:gd name="connsiteX7" fmla="*/ 470325 w 477612"/>
                <a:gd name="connsiteY7" fmla="*/ 0 h 1433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77612" h="1433600">
                  <a:moveTo>
                    <a:pt x="470325" y="0"/>
                  </a:moveTo>
                  <a:cubicBezTo>
                    <a:pt x="470325" y="0"/>
                    <a:pt x="472162" y="1254"/>
                    <a:pt x="475607" y="3701"/>
                  </a:cubicBezTo>
                  <a:lnTo>
                    <a:pt x="477612" y="5160"/>
                  </a:lnTo>
                  <a:lnTo>
                    <a:pt x="477612" y="1428441"/>
                  </a:lnTo>
                  <a:lnTo>
                    <a:pt x="475607" y="1429900"/>
                  </a:lnTo>
                  <a:cubicBezTo>
                    <a:pt x="472162" y="1432347"/>
                    <a:pt x="470325" y="1433600"/>
                    <a:pt x="470325" y="1433600"/>
                  </a:cubicBezTo>
                  <a:cubicBezTo>
                    <a:pt x="470325" y="1433600"/>
                    <a:pt x="0" y="1112672"/>
                    <a:pt x="0" y="716800"/>
                  </a:cubicBezTo>
                  <a:cubicBezTo>
                    <a:pt x="0" y="320929"/>
                    <a:pt x="470325" y="0"/>
                    <a:pt x="470325" y="0"/>
                  </a:cubicBezTo>
                  <a:close/>
                </a:path>
              </a:pathLst>
            </a:custGeom>
            <a:pattFill prst="pct5">
              <a:fgClr>
                <a:schemeClr val="accent4">
                  <a:lumMod val="20000"/>
                  <a:lumOff val="80000"/>
                </a:schemeClr>
              </a:fgClr>
              <a:bgClr>
                <a:schemeClr val="accent4">
                  <a:lumMod val="60000"/>
                  <a:lumOff val="40000"/>
                </a:schemeClr>
              </a:bgClr>
            </a:pattFill>
            <a:ln w="9525" cap="flat">
              <a:noFill/>
              <a:prstDash val="solid"/>
              <a:miter/>
            </a:ln>
          </p:spPr>
          <p:txBody>
            <a:bodyPr rtlCol="0" anchor="ctr"/>
            <a:lstStyle/>
            <a:p>
              <a:pPr lvl="0"/>
              <a:endParaRPr lang="en-US"/>
            </a:p>
          </p:txBody>
        </p:sp>
        <p:sp>
          <p:nvSpPr>
            <p:cNvPr id="294" name="Graphic 9">
              <a:extLst>
                <a:ext uri="{FF2B5EF4-FFF2-40B4-BE49-F238E27FC236}">
                  <a16:creationId xmlns:a16="http://schemas.microsoft.com/office/drawing/2014/main" id="{003913A0-A3C0-4ED8-8920-318068FBC46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385870" y="791588"/>
              <a:ext cx="3232012" cy="3232012"/>
            </a:xfrm>
            <a:custGeom>
              <a:avLst/>
              <a:gdLst>
                <a:gd name="connsiteX0" fmla="*/ 6861546 w 6861545"/>
                <a:gd name="connsiteY0" fmla="*/ 6861546 h 6861545"/>
                <a:gd name="connsiteX1" fmla="*/ 3435812 w 6861545"/>
                <a:gd name="connsiteY1" fmla="*/ 6861546 h 6861545"/>
                <a:gd name="connsiteX2" fmla="*/ 0 w 6861545"/>
                <a:gd name="connsiteY2" fmla="*/ 3425734 h 6861545"/>
                <a:gd name="connsiteX3" fmla="*/ 0 w 6861545"/>
                <a:gd name="connsiteY3" fmla="*/ 0 h 6861545"/>
                <a:gd name="connsiteX4" fmla="*/ 3425734 w 6861545"/>
                <a:gd name="connsiteY4" fmla="*/ 0 h 6861545"/>
                <a:gd name="connsiteX5" fmla="*/ 6861546 w 6861545"/>
                <a:gd name="connsiteY5" fmla="*/ 3435812 h 6861545"/>
                <a:gd name="connsiteX6" fmla="*/ 6861546 w 6861545"/>
                <a:gd name="connsiteY6" fmla="*/ 6861546 h 6861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861545" h="6861545">
                  <a:moveTo>
                    <a:pt x="6861546" y="6861546"/>
                  </a:moveTo>
                  <a:lnTo>
                    <a:pt x="3435812" y="6861546"/>
                  </a:lnTo>
                  <a:cubicBezTo>
                    <a:pt x="1538245" y="6861546"/>
                    <a:pt x="0" y="5323301"/>
                    <a:pt x="0" y="3425734"/>
                  </a:cubicBezTo>
                  <a:lnTo>
                    <a:pt x="0" y="0"/>
                  </a:lnTo>
                  <a:lnTo>
                    <a:pt x="3425734" y="0"/>
                  </a:lnTo>
                  <a:cubicBezTo>
                    <a:pt x="5323301" y="0"/>
                    <a:pt x="6861546" y="1538245"/>
                    <a:pt x="6861546" y="3435812"/>
                  </a:cubicBezTo>
                  <a:lnTo>
                    <a:pt x="6861546" y="6861546"/>
                  </a:lnTo>
                  <a:close/>
                </a:path>
              </a:pathLst>
            </a:custGeom>
            <a:pattFill prst="pct5">
              <a:fgClr>
                <a:schemeClr val="accent4">
                  <a:lumMod val="60000"/>
                  <a:lumOff val="40000"/>
                </a:schemeClr>
              </a:fgClr>
              <a:bgClr>
                <a:schemeClr val="accent1">
                  <a:lumMod val="75000"/>
                </a:schemeClr>
              </a:bgClr>
            </a:pattFill>
            <a:ln w="9525" cap="flat">
              <a:noFill/>
              <a:prstDash val="solid"/>
              <a:miter/>
            </a:ln>
          </p:spPr>
          <p:txBody>
            <a:bodyPr rtlCol="0" anchor="ctr"/>
            <a:lstStyle/>
            <a:p>
              <a:pPr lvl="0"/>
              <a:endParaRPr lang="en-US"/>
            </a:p>
          </p:txBody>
        </p:sp>
      </p:grpSp>
      <p:sp>
        <p:nvSpPr>
          <p:cNvPr id="296" name="Texture">
            <a:extLst>
              <a:ext uri="{FF2B5EF4-FFF2-40B4-BE49-F238E27FC236}">
                <a16:creationId xmlns:a16="http://schemas.microsoft.com/office/drawing/2014/main" id="{7FE1D329-7CB2-4DF5-B0C0-36DD19EBC66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blipFill dpi="0" rotWithShape="1">
            <a:blip r:embed="rId3">
              <a:alphaModFix amt="6000"/>
            </a:blip>
            <a:srcRect/>
            <a:tile tx="0" ty="0" sx="100000" sy="100000" flip="none" algn="tl"/>
          </a:blipFill>
          <a:ln w="9525" cap="flat">
            <a:noFill/>
            <a:prstDash val="solid"/>
            <a:miter/>
          </a:ln>
        </p:spPr>
        <p:txBody>
          <a:bodyPr rtlCol="0" anchor="ctr"/>
          <a:lstStyle/>
          <a:p>
            <a:endParaRPr lang="en-US"/>
          </a:p>
        </p:txBody>
      </p:sp>
      <p:sp useBgFill="1">
        <p:nvSpPr>
          <p:cNvPr id="298" name="Background Fill">
            <a:extLst>
              <a:ext uri="{FF2B5EF4-FFF2-40B4-BE49-F238E27FC236}">
                <a16:creationId xmlns:a16="http://schemas.microsoft.com/office/drawing/2014/main" id="{F5404724-1B75-49DB-B99E-4C231BD273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9525" cap="flat">
            <a:noFill/>
            <a:prstDash val="solid"/>
            <a:miter/>
          </a:ln>
        </p:spPr>
        <p:txBody>
          <a:bodyPr rtlCol="0" anchor="ctr"/>
          <a:lstStyle/>
          <a:p>
            <a:endParaRPr lang="en-US">
              <a:solidFill>
                <a:schemeClr val="tx1"/>
              </a:solidFill>
            </a:endParaRPr>
          </a:p>
        </p:txBody>
      </p:sp>
      <p:sp>
        <p:nvSpPr>
          <p:cNvPr id="300" name="Color Fill">
            <a:extLst>
              <a:ext uri="{FF2B5EF4-FFF2-40B4-BE49-F238E27FC236}">
                <a16:creationId xmlns:a16="http://schemas.microsoft.com/office/drawing/2014/main" id="{334ACBA0-A85C-42D9-A349-1D26A05EF9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bg2">
              <a:lumMod val="75000"/>
              <a:lumOff val="25000"/>
              <a:alpha val="40000"/>
            </a:schemeClr>
          </a:solidFill>
          <a:ln w="9525" cap="flat">
            <a:noFill/>
            <a:prstDash val="solid"/>
            <a:miter/>
          </a:ln>
        </p:spPr>
        <p:txBody>
          <a:bodyPr rtlCol="0" anchor="ctr"/>
          <a:lstStyle/>
          <a:p>
            <a:endParaRPr lang="en-US">
              <a:solidFill>
                <a:schemeClr val="bg2">
                  <a:lumMod val="75000"/>
                  <a:lumOff val="25000"/>
                </a:schemeClr>
              </a:solidFill>
            </a:endParaRPr>
          </a:p>
        </p:txBody>
      </p:sp>
      <p:grpSp>
        <p:nvGrpSpPr>
          <p:cNvPr id="302" name="Group 301">
            <a:extLst>
              <a:ext uri="{FF2B5EF4-FFF2-40B4-BE49-F238E27FC236}">
                <a16:creationId xmlns:a16="http://schemas.microsoft.com/office/drawing/2014/main" id="{A9D3920F-343A-4C6D-B274-26F6414A17D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7750" y="3757209"/>
            <a:ext cx="12211115" cy="3100791"/>
            <a:chOff x="-7750" y="3757209"/>
            <a:chExt cx="12211115" cy="3100791"/>
          </a:xfrm>
        </p:grpSpPr>
        <p:sp>
          <p:nvSpPr>
            <p:cNvPr id="303" name="Graphic 18">
              <a:extLst>
                <a:ext uri="{FF2B5EF4-FFF2-40B4-BE49-F238E27FC236}">
                  <a16:creationId xmlns:a16="http://schemas.microsoft.com/office/drawing/2014/main" id="{E4F3FF17-5E9E-4BAD-A98F-899318B9635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304706" y="4621272"/>
              <a:ext cx="1173887" cy="1789066"/>
            </a:xfrm>
            <a:custGeom>
              <a:avLst/>
              <a:gdLst>
                <a:gd name="connsiteX0" fmla="*/ 3413379 w 3413378"/>
                <a:gd name="connsiteY0" fmla="*/ 3266028 h 6532054"/>
                <a:gd name="connsiteX1" fmla="*/ 1706689 w 3413378"/>
                <a:gd name="connsiteY1" fmla="*/ 6532055 h 6532054"/>
                <a:gd name="connsiteX2" fmla="*/ 0 w 3413378"/>
                <a:gd name="connsiteY2" fmla="*/ 3266028 h 6532054"/>
                <a:gd name="connsiteX3" fmla="*/ 1706689 w 3413378"/>
                <a:gd name="connsiteY3" fmla="*/ 0 h 6532054"/>
                <a:gd name="connsiteX4" fmla="*/ 3413379 w 3413378"/>
                <a:gd name="connsiteY4" fmla="*/ 3266028 h 653205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13378" h="6532054">
                  <a:moveTo>
                    <a:pt x="3413379" y="3266028"/>
                  </a:moveTo>
                  <a:cubicBezTo>
                    <a:pt x="3413379" y="5069777"/>
                    <a:pt x="1706689" y="6532055"/>
                    <a:pt x="1706689" y="6532055"/>
                  </a:cubicBezTo>
                  <a:cubicBezTo>
                    <a:pt x="1706689" y="6532055"/>
                    <a:pt x="0" y="5069777"/>
                    <a:pt x="0" y="3266028"/>
                  </a:cubicBezTo>
                  <a:cubicBezTo>
                    <a:pt x="0" y="1462278"/>
                    <a:pt x="1706689" y="0"/>
                    <a:pt x="1706689" y="0"/>
                  </a:cubicBezTo>
                  <a:cubicBezTo>
                    <a:pt x="1706689" y="0"/>
                    <a:pt x="3413379" y="1462278"/>
                    <a:pt x="3413379" y="3266028"/>
                  </a:cubicBezTo>
                  <a:close/>
                </a:path>
              </a:pathLst>
            </a:custGeom>
            <a:pattFill prst="pct5">
              <a:fgClr>
                <a:schemeClr val="accent4">
                  <a:lumMod val="60000"/>
                  <a:lumOff val="40000"/>
                </a:schemeClr>
              </a:fgClr>
              <a:bgClr>
                <a:schemeClr val="accent1">
                  <a:lumMod val="75000"/>
                </a:schemeClr>
              </a:bgClr>
            </a:pattFill>
            <a:ln w="9525" cap="flat">
              <a:noFill/>
              <a:prstDash val="solid"/>
              <a:miter/>
            </a:ln>
          </p:spPr>
          <p:txBody>
            <a:bodyPr rtlCol="0" anchor="ctr"/>
            <a:lstStyle/>
            <a:p>
              <a:endParaRPr lang="en-US"/>
            </a:p>
          </p:txBody>
        </p:sp>
        <p:sp>
          <p:nvSpPr>
            <p:cNvPr id="304" name="Graphic 9">
              <a:extLst>
                <a:ext uri="{FF2B5EF4-FFF2-40B4-BE49-F238E27FC236}">
                  <a16:creationId xmlns:a16="http://schemas.microsoft.com/office/drawing/2014/main" id="{5F8DA39C-70FD-4027-902C-3BAA96403B6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7750" y="3757209"/>
              <a:ext cx="3100791" cy="3100791"/>
            </a:xfrm>
            <a:custGeom>
              <a:avLst/>
              <a:gdLst>
                <a:gd name="connsiteX0" fmla="*/ 6861546 w 6861545"/>
                <a:gd name="connsiteY0" fmla="*/ 6861546 h 6861545"/>
                <a:gd name="connsiteX1" fmla="*/ 3435812 w 6861545"/>
                <a:gd name="connsiteY1" fmla="*/ 6861546 h 6861545"/>
                <a:gd name="connsiteX2" fmla="*/ 0 w 6861545"/>
                <a:gd name="connsiteY2" fmla="*/ 3425734 h 6861545"/>
                <a:gd name="connsiteX3" fmla="*/ 0 w 6861545"/>
                <a:gd name="connsiteY3" fmla="*/ 0 h 6861545"/>
                <a:gd name="connsiteX4" fmla="*/ 3425734 w 6861545"/>
                <a:gd name="connsiteY4" fmla="*/ 0 h 6861545"/>
                <a:gd name="connsiteX5" fmla="*/ 6861546 w 6861545"/>
                <a:gd name="connsiteY5" fmla="*/ 3435812 h 6861545"/>
                <a:gd name="connsiteX6" fmla="*/ 6861546 w 6861545"/>
                <a:gd name="connsiteY6" fmla="*/ 6861546 h 6861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861545" h="6861545">
                  <a:moveTo>
                    <a:pt x="6861546" y="6861546"/>
                  </a:moveTo>
                  <a:lnTo>
                    <a:pt x="3435812" y="6861546"/>
                  </a:lnTo>
                  <a:cubicBezTo>
                    <a:pt x="1538245" y="6861546"/>
                    <a:pt x="0" y="5323301"/>
                    <a:pt x="0" y="3425734"/>
                  </a:cubicBezTo>
                  <a:lnTo>
                    <a:pt x="0" y="0"/>
                  </a:lnTo>
                  <a:lnTo>
                    <a:pt x="3425734" y="0"/>
                  </a:lnTo>
                  <a:cubicBezTo>
                    <a:pt x="5323301" y="0"/>
                    <a:pt x="6861546" y="1538245"/>
                    <a:pt x="6861546" y="3435812"/>
                  </a:cubicBezTo>
                  <a:lnTo>
                    <a:pt x="6861546" y="6861546"/>
                  </a:lnTo>
                  <a:close/>
                </a:path>
              </a:pathLst>
            </a:custGeom>
            <a:solidFill>
              <a:schemeClr val="accent1">
                <a:lumMod val="60000"/>
                <a:lumOff val="40000"/>
                <a:alpha val="60000"/>
              </a:schemeClr>
            </a:solidFill>
            <a:ln w="9331" cap="flat">
              <a:noFill/>
              <a:prstDash val="solid"/>
              <a:miter/>
            </a:ln>
          </p:spPr>
          <p:txBody>
            <a:bodyPr rtlCol="0" anchor="ctr"/>
            <a:lstStyle/>
            <a:p>
              <a:endParaRPr lang="en-US"/>
            </a:p>
          </p:txBody>
        </p:sp>
        <p:sp>
          <p:nvSpPr>
            <p:cNvPr id="305" name="Oval 304">
              <a:extLst>
                <a:ext uri="{FF2B5EF4-FFF2-40B4-BE49-F238E27FC236}">
                  <a16:creationId xmlns:a16="http://schemas.microsoft.com/office/drawing/2014/main" id="{811993F1-3674-4774-9D44-D29C20D33A1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33295" y="4014948"/>
              <a:ext cx="511015" cy="513182"/>
            </a:xfrm>
            <a:prstGeom prst="ellipse">
              <a:avLst/>
            </a:prstGeom>
            <a:solidFill>
              <a:schemeClr val="accent1">
                <a:lumMod val="60000"/>
                <a:lumOff val="40000"/>
              </a:schemeClr>
            </a:solidFill>
            <a:ln w="9331" cap="flat">
              <a:noFill/>
              <a:prstDash val="solid"/>
              <a:miter/>
            </a:ln>
          </p:spPr>
          <p:txBody>
            <a:bodyPr rtlCol="0" anchor="ctr"/>
            <a:lstStyle/>
            <a:p>
              <a:endParaRPr lang="en-US">
                <a:solidFill>
                  <a:schemeClr val="tx1"/>
                </a:solidFill>
              </a:endParaRPr>
            </a:p>
          </p:txBody>
        </p:sp>
        <p:sp>
          <p:nvSpPr>
            <p:cNvPr id="306" name="Oval 305">
              <a:extLst>
                <a:ext uri="{FF2B5EF4-FFF2-40B4-BE49-F238E27FC236}">
                  <a16:creationId xmlns:a16="http://schemas.microsoft.com/office/drawing/2014/main" id="{ED051B56-304B-4E18-A7A6-A26C29E127B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759546" y="4421992"/>
              <a:ext cx="212276" cy="212276"/>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7" name="Freeform: Shape 306">
              <a:extLst>
                <a:ext uri="{FF2B5EF4-FFF2-40B4-BE49-F238E27FC236}">
                  <a16:creationId xmlns:a16="http://schemas.microsoft.com/office/drawing/2014/main" id="{022A43EA-C9EC-4EF3-A994-6C6DE845CD7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83411" y="4774758"/>
              <a:ext cx="819954" cy="995873"/>
            </a:xfrm>
            <a:custGeom>
              <a:avLst/>
              <a:gdLst>
                <a:gd name="connsiteX0" fmla="*/ 1087069 w 1119832"/>
                <a:gd name="connsiteY0" fmla="*/ 1138 h 1360088"/>
                <a:gd name="connsiteX1" fmla="*/ 1119832 w 1119832"/>
                <a:gd name="connsiteY1" fmla="*/ 3278 h 1360088"/>
                <a:gd name="connsiteX2" fmla="*/ 1119832 w 1119832"/>
                <a:gd name="connsiteY2" fmla="*/ 1097964 h 1360088"/>
                <a:gd name="connsiteX3" fmla="*/ 1109686 w 1119832"/>
                <a:gd name="connsiteY3" fmla="*/ 1109686 h 1360088"/>
                <a:gd name="connsiteX4" fmla="*/ 25249 w 1119832"/>
                <a:gd name="connsiteY4" fmla="*/ 1334840 h 1360088"/>
                <a:gd name="connsiteX5" fmla="*/ 250404 w 1119832"/>
                <a:gd name="connsiteY5" fmla="*/ 250404 h 1360088"/>
                <a:gd name="connsiteX6" fmla="*/ 1087069 w 1119832"/>
                <a:gd name="connsiteY6" fmla="*/ 1138 h 13600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19832" h="1360088">
                  <a:moveTo>
                    <a:pt x="1087069" y="1138"/>
                  </a:moveTo>
                  <a:lnTo>
                    <a:pt x="1119832" y="3278"/>
                  </a:lnTo>
                  <a:lnTo>
                    <a:pt x="1119832" y="1097964"/>
                  </a:lnTo>
                  <a:lnTo>
                    <a:pt x="1109686" y="1109686"/>
                  </a:lnTo>
                  <a:cubicBezTo>
                    <a:pt x="748058" y="1471314"/>
                    <a:pt x="25249" y="1334840"/>
                    <a:pt x="25249" y="1334840"/>
                  </a:cubicBezTo>
                  <a:cubicBezTo>
                    <a:pt x="25249" y="1334840"/>
                    <a:pt x="-111224" y="612032"/>
                    <a:pt x="250404" y="250404"/>
                  </a:cubicBezTo>
                  <a:cubicBezTo>
                    <a:pt x="476422" y="24386"/>
                    <a:pt x="843525" y="-7060"/>
                    <a:pt x="1087069" y="1138"/>
                  </a:cubicBezTo>
                  <a:close/>
                </a:path>
              </a:pathLst>
            </a:custGeom>
            <a:pattFill prst="pct5">
              <a:fgClr>
                <a:schemeClr val="accent1">
                  <a:lumMod val="40000"/>
                  <a:lumOff val="60000"/>
                </a:schemeClr>
              </a:fgClr>
              <a:bgClr>
                <a:schemeClr val="accent1">
                  <a:lumMod val="75000"/>
                </a:schemeClr>
              </a:bgClr>
            </a:pattFill>
            <a:ln w="9525" cap="flat">
              <a:noFill/>
              <a:prstDash val="solid"/>
              <a:miter/>
            </a:ln>
          </p:spPr>
          <p:txBody>
            <a:bodyPr rtlCol="0" anchor="ctr"/>
            <a:lstStyle/>
            <a:p>
              <a:pPr lvl="0"/>
              <a:endParaRPr lang="en-US"/>
            </a:p>
          </p:txBody>
        </p:sp>
        <p:sp>
          <p:nvSpPr>
            <p:cNvPr id="308" name="Freeform: Shape 307">
              <a:extLst>
                <a:ext uri="{FF2B5EF4-FFF2-40B4-BE49-F238E27FC236}">
                  <a16:creationId xmlns:a16="http://schemas.microsoft.com/office/drawing/2014/main" id="{10F1ADF2-FE01-4AE6-A295-A39ED97DE2B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375869" y="6212806"/>
              <a:ext cx="2163589" cy="645194"/>
            </a:xfrm>
            <a:custGeom>
              <a:avLst/>
              <a:gdLst>
                <a:gd name="connsiteX0" fmla="*/ 1024272 w 2163589"/>
                <a:gd name="connsiteY0" fmla="*/ 0 h 645194"/>
                <a:gd name="connsiteX1" fmla="*/ 2163589 w 2163589"/>
                <a:gd name="connsiteY1" fmla="*/ 0 h 645194"/>
                <a:gd name="connsiteX2" fmla="*/ 2163589 w 2163589"/>
                <a:gd name="connsiteY2" fmla="*/ 645194 h 645194"/>
                <a:gd name="connsiteX3" fmla="*/ 0 w 2163589"/>
                <a:gd name="connsiteY3" fmla="*/ 645194 h 645194"/>
                <a:gd name="connsiteX4" fmla="*/ 76751 w 2163589"/>
                <a:gd name="connsiteY4" fmla="*/ 503789 h 645194"/>
                <a:gd name="connsiteX5" fmla="*/ 1024272 w 2163589"/>
                <a:gd name="connsiteY5" fmla="*/ 0 h 6451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63589" h="645194">
                  <a:moveTo>
                    <a:pt x="1024272" y="0"/>
                  </a:moveTo>
                  <a:lnTo>
                    <a:pt x="2163589" y="0"/>
                  </a:lnTo>
                  <a:lnTo>
                    <a:pt x="2163589" y="645194"/>
                  </a:lnTo>
                  <a:lnTo>
                    <a:pt x="0" y="645194"/>
                  </a:lnTo>
                  <a:lnTo>
                    <a:pt x="76751" y="503789"/>
                  </a:lnTo>
                  <a:cubicBezTo>
                    <a:pt x="282096" y="199838"/>
                    <a:pt x="629843" y="0"/>
                    <a:pt x="1024272" y="0"/>
                  </a:cubicBezTo>
                  <a:close/>
                </a:path>
              </a:pathLst>
            </a:custGeom>
            <a:solidFill>
              <a:schemeClr val="accent1">
                <a:lumMod val="75000"/>
                <a:alpha val="65000"/>
              </a:schemeClr>
            </a:solidFill>
            <a:ln w="9331" cap="flat">
              <a:noFill/>
              <a:prstDash val="solid"/>
              <a:miter/>
            </a:ln>
          </p:spPr>
          <p:txBody>
            <a:bodyPr rtlCol="0" anchor="ctr"/>
            <a:lstStyle/>
            <a:p>
              <a:endParaRPr lang="en-US"/>
            </a:p>
          </p:txBody>
        </p:sp>
        <p:sp>
          <p:nvSpPr>
            <p:cNvPr id="309" name="Graphic 9">
              <a:extLst>
                <a:ext uri="{FF2B5EF4-FFF2-40B4-BE49-F238E27FC236}">
                  <a16:creationId xmlns:a16="http://schemas.microsoft.com/office/drawing/2014/main" id="{F3AA868C-C7C7-43CA-93C0-223D7CFB373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8029575" y="3821823"/>
              <a:ext cx="3036177" cy="3036177"/>
            </a:xfrm>
            <a:custGeom>
              <a:avLst/>
              <a:gdLst>
                <a:gd name="connsiteX0" fmla="*/ 6861546 w 6861545"/>
                <a:gd name="connsiteY0" fmla="*/ 6861546 h 6861545"/>
                <a:gd name="connsiteX1" fmla="*/ 3435812 w 6861545"/>
                <a:gd name="connsiteY1" fmla="*/ 6861546 h 6861545"/>
                <a:gd name="connsiteX2" fmla="*/ 0 w 6861545"/>
                <a:gd name="connsiteY2" fmla="*/ 3425734 h 6861545"/>
                <a:gd name="connsiteX3" fmla="*/ 0 w 6861545"/>
                <a:gd name="connsiteY3" fmla="*/ 0 h 6861545"/>
                <a:gd name="connsiteX4" fmla="*/ 3425734 w 6861545"/>
                <a:gd name="connsiteY4" fmla="*/ 0 h 6861545"/>
                <a:gd name="connsiteX5" fmla="*/ 6861546 w 6861545"/>
                <a:gd name="connsiteY5" fmla="*/ 3435812 h 6861545"/>
                <a:gd name="connsiteX6" fmla="*/ 6861546 w 6861545"/>
                <a:gd name="connsiteY6" fmla="*/ 6861546 h 6861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861545" h="6861545">
                  <a:moveTo>
                    <a:pt x="6861546" y="6861546"/>
                  </a:moveTo>
                  <a:lnTo>
                    <a:pt x="3435812" y="6861546"/>
                  </a:lnTo>
                  <a:cubicBezTo>
                    <a:pt x="1538245" y="6861546"/>
                    <a:pt x="0" y="5323301"/>
                    <a:pt x="0" y="3425734"/>
                  </a:cubicBezTo>
                  <a:lnTo>
                    <a:pt x="0" y="0"/>
                  </a:lnTo>
                  <a:lnTo>
                    <a:pt x="3425734" y="0"/>
                  </a:lnTo>
                  <a:cubicBezTo>
                    <a:pt x="5323301" y="0"/>
                    <a:pt x="6861546" y="1538245"/>
                    <a:pt x="6861546" y="3435812"/>
                  </a:cubicBezTo>
                  <a:lnTo>
                    <a:pt x="6861546" y="6861546"/>
                  </a:lnTo>
                  <a:close/>
                </a:path>
              </a:pathLst>
            </a:custGeom>
            <a:solidFill>
              <a:schemeClr val="accent1">
                <a:alpha val="60000"/>
              </a:schemeClr>
            </a:solidFill>
            <a:ln w="9331" cap="flat">
              <a:noFill/>
              <a:prstDash val="solid"/>
              <a:miter/>
            </a:ln>
          </p:spPr>
          <p:txBody>
            <a:bodyPr rtlCol="0" anchor="ctr"/>
            <a:lstStyle/>
            <a:p>
              <a:endParaRPr lang="en-US"/>
            </a:p>
          </p:txBody>
        </p:sp>
        <p:sp>
          <p:nvSpPr>
            <p:cNvPr id="310" name="Graphic 9">
              <a:extLst>
                <a:ext uri="{FF2B5EF4-FFF2-40B4-BE49-F238E27FC236}">
                  <a16:creationId xmlns:a16="http://schemas.microsoft.com/office/drawing/2014/main" id="{D9AA7FB3-DE79-43C1-9DEE-DC52B2E5916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8192630" y="3992743"/>
              <a:ext cx="2710066" cy="2710066"/>
            </a:xfrm>
            <a:custGeom>
              <a:avLst/>
              <a:gdLst>
                <a:gd name="connsiteX0" fmla="*/ 6861546 w 6861545"/>
                <a:gd name="connsiteY0" fmla="*/ 6861546 h 6861545"/>
                <a:gd name="connsiteX1" fmla="*/ 3435812 w 6861545"/>
                <a:gd name="connsiteY1" fmla="*/ 6861546 h 6861545"/>
                <a:gd name="connsiteX2" fmla="*/ 0 w 6861545"/>
                <a:gd name="connsiteY2" fmla="*/ 3425734 h 6861545"/>
                <a:gd name="connsiteX3" fmla="*/ 0 w 6861545"/>
                <a:gd name="connsiteY3" fmla="*/ 0 h 6861545"/>
                <a:gd name="connsiteX4" fmla="*/ 3425734 w 6861545"/>
                <a:gd name="connsiteY4" fmla="*/ 0 h 6861545"/>
                <a:gd name="connsiteX5" fmla="*/ 6861546 w 6861545"/>
                <a:gd name="connsiteY5" fmla="*/ 3435812 h 6861545"/>
                <a:gd name="connsiteX6" fmla="*/ 6861546 w 6861545"/>
                <a:gd name="connsiteY6" fmla="*/ 6861546 h 6861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861545" h="6861545">
                  <a:moveTo>
                    <a:pt x="6861546" y="6861546"/>
                  </a:moveTo>
                  <a:lnTo>
                    <a:pt x="3435812" y="6861546"/>
                  </a:lnTo>
                  <a:cubicBezTo>
                    <a:pt x="1538245" y="6861546"/>
                    <a:pt x="0" y="5323301"/>
                    <a:pt x="0" y="3425734"/>
                  </a:cubicBezTo>
                  <a:lnTo>
                    <a:pt x="0" y="0"/>
                  </a:lnTo>
                  <a:lnTo>
                    <a:pt x="3425734" y="0"/>
                  </a:lnTo>
                  <a:cubicBezTo>
                    <a:pt x="5323301" y="0"/>
                    <a:pt x="6861546" y="1538245"/>
                    <a:pt x="6861546" y="3435812"/>
                  </a:cubicBezTo>
                  <a:lnTo>
                    <a:pt x="6861546" y="6861546"/>
                  </a:lnTo>
                  <a:close/>
                </a:path>
              </a:pathLst>
            </a:custGeom>
            <a:pattFill prst="pct5">
              <a:fgClr>
                <a:schemeClr val="accent4">
                  <a:lumMod val="60000"/>
                  <a:lumOff val="40000"/>
                </a:schemeClr>
              </a:fgClr>
              <a:bgClr>
                <a:schemeClr val="accent1">
                  <a:lumMod val="75000"/>
                </a:schemeClr>
              </a:bgClr>
            </a:pattFill>
            <a:ln w="9525" cap="flat">
              <a:noFill/>
              <a:prstDash val="solid"/>
              <a:miter/>
            </a:ln>
          </p:spPr>
          <p:txBody>
            <a:bodyPr rtlCol="0" anchor="ctr"/>
            <a:lstStyle/>
            <a:p>
              <a:endParaRPr lang="en-US"/>
            </a:p>
          </p:txBody>
        </p:sp>
      </p:grpSp>
      <p:sp>
        <p:nvSpPr>
          <p:cNvPr id="312" name="Texture">
            <a:extLst>
              <a:ext uri="{FF2B5EF4-FFF2-40B4-BE49-F238E27FC236}">
                <a16:creationId xmlns:a16="http://schemas.microsoft.com/office/drawing/2014/main" id="{043A5B13-5691-4583-8441-C0C019945E2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blipFill dpi="0" rotWithShape="1">
            <a:blip r:embed="rId3">
              <a:alphaModFix amt="6000"/>
            </a:blip>
            <a:srcRect/>
            <a:tile tx="0" ty="0" sx="100000" sy="100000" flip="none" algn="tl"/>
          </a:blipFill>
          <a:ln w="9525" cap="flat">
            <a:noFill/>
            <a:prstDash val="solid"/>
            <a:miter/>
          </a:ln>
        </p:spPr>
        <p:txBody>
          <a:bodyPr rtlCol="0" anchor="ctr"/>
          <a:lstStyle/>
          <a:p>
            <a:endParaRPr lang="en-US"/>
          </a:p>
        </p:txBody>
      </p:sp>
      <p:sp>
        <p:nvSpPr>
          <p:cNvPr id="277" name="Google Shape;277;p41"/>
          <p:cNvSpPr txBox="1">
            <a:spLocks noGrp="1"/>
          </p:cNvSpPr>
          <p:nvPr>
            <p:ph type="title"/>
          </p:nvPr>
        </p:nvSpPr>
        <p:spPr>
          <a:xfrm>
            <a:off x="457201" y="676656"/>
            <a:ext cx="11101061" cy="2243078"/>
          </a:xfrm>
          <a:prstGeom prst="rect">
            <a:avLst/>
          </a:prstGeom>
          <a:noFill/>
        </p:spPr>
        <p:txBody>
          <a:bodyPr spcFirstLastPara="1" vert="horz" lIns="91440" tIns="45720" rIns="91440" bIns="45720" rtlCol="0" anchor="ctr" anchorCtr="0">
            <a:normAutofit/>
          </a:bodyPr>
          <a:lstStyle/>
          <a:p>
            <a:pPr marL="0" lvl="0" indent="0" algn="l">
              <a:spcBef>
                <a:spcPct val="0"/>
              </a:spcBef>
              <a:spcAft>
                <a:spcPts val="0"/>
              </a:spcAft>
            </a:pPr>
            <a:r>
              <a:rPr lang="en-US" sz="5400" b="1">
                <a:sym typeface="Amatic SC"/>
              </a:rPr>
              <a:t>Planning to Apply to College?</a:t>
            </a:r>
            <a:endParaRPr lang="en-US" sz="5400"/>
          </a:p>
        </p:txBody>
      </p:sp>
      <p:pic>
        <p:nvPicPr>
          <p:cNvPr id="280" name="Picture 279">
            <a:extLst>
              <a:ext uri="{FF2B5EF4-FFF2-40B4-BE49-F238E27FC236}">
                <a16:creationId xmlns:a16="http://schemas.microsoft.com/office/drawing/2014/main" id="{75E78029-BB08-6F3D-BBB3-352263961829}"/>
              </a:ext>
            </a:extLst>
          </p:cNvPr>
          <p:cNvPicPr>
            <a:picLocks noChangeAspect="1"/>
          </p:cNvPicPr>
          <p:nvPr/>
        </p:nvPicPr>
        <p:blipFill rotWithShape="1">
          <a:blip r:embed="rId4"/>
          <a:srcRect r="-6" b="-6"/>
          <a:stretch/>
        </p:blipFill>
        <p:spPr>
          <a:xfrm>
            <a:off x="4506528" y="3087219"/>
            <a:ext cx="3036178" cy="3036178"/>
          </a:xfrm>
          <a:custGeom>
            <a:avLst/>
            <a:gdLst/>
            <a:ahLst/>
            <a:cxnLst/>
            <a:rect l="l" t="t" r="r" b="b"/>
            <a:pathLst>
              <a:path w="3100792" h="3100792">
                <a:moveTo>
                  <a:pt x="0" y="0"/>
                </a:moveTo>
                <a:lnTo>
                  <a:pt x="1548119" y="0"/>
                </a:lnTo>
                <a:cubicBezTo>
                  <a:pt x="2405645" y="0"/>
                  <a:pt x="3100792" y="695146"/>
                  <a:pt x="3100792" y="1552673"/>
                </a:cubicBezTo>
                <a:lnTo>
                  <a:pt x="3100792" y="3100792"/>
                </a:lnTo>
                <a:lnTo>
                  <a:pt x="1552673" y="3100792"/>
                </a:lnTo>
                <a:cubicBezTo>
                  <a:pt x="695146" y="3100792"/>
                  <a:pt x="0" y="2405645"/>
                  <a:pt x="0" y="1548119"/>
                </a:cubicBezTo>
                <a:close/>
              </a:path>
            </a:pathLst>
          </a:custGeom>
        </p:spPr>
      </p:pic>
      <p:sp>
        <p:nvSpPr>
          <p:cNvPr id="278" name="Google Shape;278;p41"/>
          <p:cNvSpPr txBox="1">
            <a:spLocks noGrp="1"/>
          </p:cNvSpPr>
          <p:nvPr>
            <p:ph type="sldNum" idx="12"/>
          </p:nvPr>
        </p:nvSpPr>
        <p:spPr>
          <a:xfrm>
            <a:off x="10954512" y="6355080"/>
            <a:ext cx="795528" cy="365760"/>
          </a:xfrm>
          <a:prstGeom prst="rect">
            <a:avLst/>
          </a:prstGeom>
        </p:spPr>
        <p:txBody>
          <a:bodyPr spcFirstLastPara="1" vert="horz" lIns="91440" tIns="45720" rIns="91440" bIns="45720" rtlCol="0" anchor="ctr" anchorCtr="0">
            <a:normAutofit/>
          </a:bodyPr>
          <a:lstStyle/>
          <a:p>
            <a:pPr lvl="0" indent="0">
              <a:spcBef>
                <a:spcPts val="0"/>
              </a:spcBef>
              <a:spcAft>
                <a:spcPts val="600"/>
              </a:spcAft>
              <a:buNone/>
            </a:pPr>
            <a:fld id="{00000000-1234-1234-1234-123412341234}" type="slidenum">
              <a:rPr lang="en-US">
                <a:sym typeface="Source Code Pro"/>
              </a:rPr>
              <a:pPr lvl="0" indent="0">
                <a:spcBef>
                  <a:spcPts val="0"/>
                </a:spcBef>
                <a:spcAft>
                  <a:spcPts val="600"/>
                </a:spcAft>
                <a:buNone/>
              </a:pPr>
              <a:t>28</a:t>
            </a:fld>
            <a:endParaRPr lang="en-US">
              <a:sym typeface="Source Code Pro"/>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0F358BAA-9C8A-4E17-BAD8-32FD6FFEA73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w="9525" cap="flat">
            <a:noFill/>
            <a:prstDash val="solid"/>
            <a:miter/>
          </a:ln>
        </p:spPr>
        <p:txBody>
          <a:bodyPr rtlCol="0" anchor="ctr"/>
          <a:lstStyle/>
          <a:p>
            <a:endParaRPr lang="en-US">
              <a:solidFill>
                <a:schemeClr val="tx1"/>
              </a:solidFill>
            </a:endParaRPr>
          </a:p>
        </p:txBody>
      </p:sp>
      <p:sp>
        <p:nvSpPr>
          <p:cNvPr id="11" name="Color Fill">
            <a:extLst>
              <a:ext uri="{FF2B5EF4-FFF2-40B4-BE49-F238E27FC236}">
                <a16:creationId xmlns:a16="http://schemas.microsoft.com/office/drawing/2014/main" id="{4D6F41A4-BEE3-4935-9371-4ADEA67A22F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bg2">
              <a:lumMod val="75000"/>
              <a:lumOff val="25000"/>
              <a:alpha val="40000"/>
            </a:schemeClr>
          </a:solidFill>
          <a:ln w="9525" cap="flat">
            <a:noFill/>
            <a:prstDash val="solid"/>
            <a:miter/>
          </a:ln>
        </p:spPr>
        <p:txBody>
          <a:bodyPr rtlCol="0" anchor="ctr"/>
          <a:lstStyle/>
          <a:p>
            <a:endParaRPr lang="en-US">
              <a:solidFill>
                <a:schemeClr val="bg2">
                  <a:lumMod val="75000"/>
                  <a:lumOff val="25000"/>
                </a:schemeClr>
              </a:solidFill>
            </a:endParaRPr>
          </a:p>
        </p:txBody>
      </p:sp>
      <p:grpSp>
        <p:nvGrpSpPr>
          <p:cNvPr id="13" name="Group 12">
            <a:extLst>
              <a:ext uri="{FF2B5EF4-FFF2-40B4-BE49-F238E27FC236}">
                <a16:creationId xmlns:a16="http://schemas.microsoft.com/office/drawing/2014/main" id="{7726F010-956A-40BC-8A1F-8002DC729B4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8351566" y="0"/>
            <a:ext cx="3840434" cy="6858000"/>
            <a:chOff x="8351565" y="0"/>
            <a:chExt cx="3840434" cy="6858000"/>
          </a:xfrm>
        </p:grpSpPr>
        <p:sp>
          <p:nvSpPr>
            <p:cNvPr id="14" name="Oval 13">
              <a:extLst>
                <a:ext uri="{FF2B5EF4-FFF2-40B4-BE49-F238E27FC236}">
                  <a16:creationId xmlns:a16="http://schemas.microsoft.com/office/drawing/2014/main" id="{D386E468-0048-46C4-ADDD-FBE7A6AE9F3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260165" y="519204"/>
              <a:ext cx="474635" cy="474635"/>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15" name="Freeform: Shape 14">
              <a:extLst>
                <a:ext uri="{FF2B5EF4-FFF2-40B4-BE49-F238E27FC236}">
                  <a16:creationId xmlns:a16="http://schemas.microsoft.com/office/drawing/2014/main" id="{C5B35ED4-0C31-4C8C-A45E-6A3EDEAB286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385871" y="0"/>
              <a:ext cx="2955657" cy="679194"/>
            </a:xfrm>
            <a:custGeom>
              <a:avLst/>
              <a:gdLst>
                <a:gd name="connsiteX0" fmla="*/ 0 w 2955657"/>
                <a:gd name="connsiteY0" fmla="*/ 0 h 679194"/>
                <a:gd name="connsiteX1" fmla="*/ 2955657 w 2955657"/>
                <a:gd name="connsiteY1" fmla="*/ 0 h 679194"/>
                <a:gd name="connsiteX2" fmla="*/ 2892839 w 2955657"/>
                <a:gd name="connsiteY2" fmla="*/ 84007 h 679194"/>
                <a:gd name="connsiteX3" fmla="*/ 1630760 w 2955657"/>
                <a:gd name="connsiteY3" fmla="*/ 679194 h 679194"/>
                <a:gd name="connsiteX4" fmla="*/ 0 w 2955657"/>
                <a:gd name="connsiteY4" fmla="*/ 679194 h 67919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55657" h="679194">
                  <a:moveTo>
                    <a:pt x="0" y="0"/>
                  </a:moveTo>
                  <a:lnTo>
                    <a:pt x="2955657" y="0"/>
                  </a:lnTo>
                  <a:lnTo>
                    <a:pt x="2892839" y="84007"/>
                  </a:lnTo>
                  <a:cubicBezTo>
                    <a:pt x="2592855" y="447504"/>
                    <a:pt x="2138868" y="679194"/>
                    <a:pt x="1630760" y="679194"/>
                  </a:cubicBezTo>
                  <a:lnTo>
                    <a:pt x="0" y="679194"/>
                  </a:lnTo>
                  <a:close/>
                </a:path>
              </a:pathLst>
            </a:custGeom>
            <a:solidFill>
              <a:schemeClr val="accent1">
                <a:lumMod val="60000"/>
                <a:lumOff val="40000"/>
                <a:alpha val="60000"/>
              </a:schemeClr>
            </a:solidFill>
            <a:ln w="9331" cap="flat">
              <a:noFill/>
              <a:prstDash val="solid"/>
              <a:miter/>
            </a:ln>
          </p:spPr>
          <p:txBody>
            <a:bodyPr rtlCol="0" anchor="ctr"/>
            <a:lstStyle/>
            <a:p>
              <a:pPr lvl="0"/>
              <a:endParaRPr lang="en-US"/>
            </a:p>
          </p:txBody>
        </p:sp>
        <p:sp>
          <p:nvSpPr>
            <p:cNvPr id="16" name="Freeform: Shape 15">
              <a:extLst>
                <a:ext uri="{FF2B5EF4-FFF2-40B4-BE49-F238E27FC236}">
                  <a16:creationId xmlns:a16="http://schemas.microsoft.com/office/drawing/2014/main" id="{B40A1EF3-FA93-48F4-9F82-BC0C7963575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351565" y="4121414"/>
              <a:ext cx="3266317" cy="2736586"/>
            </a:xfrm>
            <a:custGeom>
              <a:avLst/>
              <a:gdLst>
                <a:gd name="connsiteX0" fmla="*/ 1635557 w 3266317"/>
                <a:gd name="connsiteY0" fmla="*/ 0 h 2736586"/>
                <a:gd name="connsiteX1" fmla="*/ 3266317 w 3266317"/>
                <a:gd name="connsiteY1" fmla="*/ 0 h 2736586"/>
                <a:gd name="connsiteX2" fmla="*/ 3266317 w 3266317"/>
                <a:gd name="connsiteY2" fmla="*/ 1630760 h 2736586"/>
                <a:gd name="connsiteX3" fmla="*/ 2892838 w 3266317"/>
                <a:gd name="connsiteY3" fmla="*/ 2671131 h 2736586"/>
                <a:gd name="connsiteX4" fmla="*/ 2833348 w 3266317"/>
                <a:gd name="connsiteY4" fmla="*/ 2736586 h 2736586"/>
                <a:gd name="connsiteX5" fmla="*/ 0 w 3266317"/>
                <a:gd name="connsiteY5" fmla="*/ 2736586 h 2736586"/>
                <a:gd name="connsiteX6" fmla="*/ 0 w 3266317"/>
                <a:gd name="connsiteY6" fmla="*/ 1635558 h 2736586"/>
                <a:gd name="connsiteX7" fmla="*/ 1635557 w 3266317"/>
                <a:gd name="connsiteY7" fmla="*/ 0 h 27365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266317" h="2736586">
                  <a:moveTo>
                    <a:pt x="1635557" y="0"/>
                  </a:moveTo>
                  <a:lnTo>
                    <a:pt x="3266317" y="0"/>
                  </a:lnTo>
                  <a:lnTo>
                    <a:pt x="3266317" y="1630760"/>
                  </a:lnTo>
                  <a:cubicBezTo>
                    <a:pt x="3266317" y="2025955"/>
                    <a:pt x="3126159" y="2388411"/>
                    <a:pt x="2892838" y="2671131"/>
                  </a:cubicBezTo>
                  <a:lnTo>
                    <a:pt x="2833348" y="2736586"/>
                  </a:lnTo>
                  <a:lnTo>
                    <a:pt x="0" y="2736586"/>
                  </a:lnTo>
                  <a:lnTo>
                    <a:pt x="0" y="1635558"/>
                  </a:lnTo>
                  <a:cubicBezTo>
                    <a:pt x="0" y="732255"/>
                    <a:pt x="732254" y="0"/>
                    <a:pt x="1635557" y="0"/>
                  </a:cubicBezTo>
                  <a:close/>
                </a:path>
              </a:pathLst>
            </a:custGeom>
            <a:solidFill>
              <a:schemeClr val="accent1">
                <a:lumMod val="60000"/>
                <a:lumOff val="40000"/>
                <a:alpha val="60000"/>
              </a:schemeClr>
            </a:solidFill>
            <a:ln w="9331" cap="flat">
              <a:noFill/>
              <a:prstDash val="solid"/>
              <a:miter/>
            </a:ln>
          </p:spPr>
          <p:txBody>
            <a:bodyPr rtlCol="0" anchor="ctr"/>
            <a:lstStyle/>
            <a:p>
              <a:pPr lvl="0"/>
              <a:endParaRPr lang="en-US"/>
            </a:p>
          </p:txBody>
        </p:sp>
        <p:sp>
          <p:nvSpPr>
            <p:cNvPr id="17" name="Freeform: Shape 16">
              <a:extLst>
                <a:ext uri="{FF2B5EF4-FFF2-40B4-BE49-F238E27FC236}">
                  <a16:creationId xmlns:a16="http://schemas.microsoft.com/office/drawing/2014/main" id="{A985F09D-6969-44D0-B04F-4EDE0FEDAF6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755674" y="3386384"/>
              <a:ext cx="436325" cy="1309674"/>
            </a:xfrm>
            <a:custGeom>
              <a:avLst/>
              <a:gdLst>
                <a:gd name="connsiteX0" fmla="*/ 470325 w 477612"/>
                <a:gd name="connsiteY0" fmla="*/ 0 h 1433600"/>
                <a:gd name="connsiteX1" fmla="*/ 475607 w 477612"/>
                <a:gd name="connsiteY1" fmla="*/ 3701 h 1433600"/>
                <a:gd name="connsiteX2" fmla="*/ 477612 w 477612"/>
                <a:gd name="connsiteY2" fmla="*/ 5160 h 1433600"/>
                <a:gd name="connsiteX3" fmla="*/ 477612 w 477612"/>
                <a:gd name="connsiteY3" fmla="*/ 1428441 h 1433600"/>
                <a:gd name="connsiteX4" fmla="*/ 475607 w 477612"/>
                <a:gd name="connsiteY4" fmla="*/ 1429900 h 1433600"/>
                <a:gd name="connsiteX5" fmla="*/ 470325 w 477612"/>
                <a:gd name="connsiteY5" fmla="*/ 1433600 h 1433600"/>
                <a:gd name="connsiteX6" fmla="*/ 0 w 477612"/>
                <a:gd name="connsiteY6" fmla="*/ 716800 h 1433600"/>
                <a:gd name="connsiteX7" fmla="*/ 470325 w 477612"/>
                <a:gd name="connsiteY7" fmla="*/ 0 h 1433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77612" h="1433600">
                  <a:moveTo>
                    <a:pt x="470325" y="0"/>
                  </a:moveTo>
                  <a:cubicBezTo>
                    <a:pt x="470325" y="0"/>
                    <a:pt x="472162" y="1254"/>
                    <a:pt x="475607" y="3701"/>
                  </a:cubicBezTo>
                  <a:lnTo>
                    <a:pt x="477612" y="5160"/>
                  </a:lnTo>
                  <a:lnTo>
                    <a:pt x="477612" y="1428441"/>
                  </a:lnTo>
                  <a:lnTo>
                    <a:pt x="475607" y="1429900"/>
                  </a:lnTo>
                  <a:cubicBezTo>
                    <a:pt x="472162" y="1432347"/>
                    <a:pt x="470325" y="1433600"/>
                    <a:pt x="470325" y="1433600"/>
                  </a:cubicBezTo>
                  <a:cubicBezTo>
                    <a:pt x="470325" y="1433600"/>
                    <a:pt x="0" y="1112672"/>
                    <a:pt x="0" y="716800"/>
                  </a:cubicBezTo>
                  <a:cubicBezTo>
                    <a:pt x="0" y="320929"/>
                    <a:pt x="470325" y="0"/>
                    <a:pt x="470325" y="0"/>
                  </a:cubicBezTo>
                  <a:close/>
                </a:path>
              </a:pathLst>
            </a:custGeom>
            <a:pattFill prst="pct5">
              <a:fgClr>
                <a:schemeClr val="accent4">
                  <a:lumMod val="20000"/>
                  <a:lumOff val="80000"/>
                </a:schemeClr>
              </a:fgClr>
              <a:bgClr>
                <a:schemeClr val="accent4">
                  <a:lumMod val="60000"/>
                  <a:lumOff val="40000"/>
                </a:schemeClr>
              </a:bgClr>
            </a:pattFill>
            <a:ln w="9525" cap="flat">
              <a:noFill/>
              <a:prstDash val="solid"/>
              <a:miter/>
            </a:ln>
          </p:spPr>
          <p:txBody>
            <a:bodyPr rtlCol="0" anchor="ctr"/>
            <a:lstStyle/>
            <a:p>
              <a:pPr lvl="0"/>
              <a:endParaRPr lang="en-US"/>
            </a:p>
          </p:txBody>
        </p:sp>
        <p:sp>
          <p:nvSpPr>
            <p:cNvPr id="18" name="Graphic 9">
              <a:extLst>
                <a:ext uri="{FF2B5EF4-FFF2-40B4-BE49-F238E27FC236}">
                  <a16:creationId xmlns:a16="http://schemas.microsoft.com/office/drawing/2014/main" id="{003913A0-A3C0-4ED8-8920-318068FBC46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385870" y="791588"/>
              <a:ext cx="3232012" cy="3232012"/>
            </a:xfrm>
            <a:custGeom>
              <a:avLst/>
              <a:gdLst>
                <a:gd name="connsiteX0" fmla="*/ 6861546 w 6861545"/>
                <a:gd name="connsiteY0" fmla="*/ 6861546 h 6861545"/>
                <a:gd name="connsiteX1" fmla="*/ 3435812 w 6861545"/>
                <a:gd name="connsiteY1" fmla="*/ 6861546 h 6861545"/>
                <a:gd name="connsiteX2" fmla="*/ 0 w 6861545"/>
                <a:gd name="connsiteY2" fmla="*/ 3425734 h 6861545"/>
                <a:gd name="connsiteX3" fmla="*/ 0 w 6861545"/>
                <a:gd name="connsiteY3" fmla="*/ 0 h 6861545"/>
                <a:gd name="connsiteX4" fmla="*/ 3425734 w 6861545"/>
                <a:gd name="connsiteY4" fmla="*/ 0 h 6861545"/>
                <a:gd name="connsiteX5" fmla="*/ 6861546 w 6861545"/>
                <a:gd name="connsiteY5" fmla="*/ 3435812 h 6861545"/>
                <a:gd name="connsiteX6" fmla="*/ 6861546 w 6861545"/>
                <a:gd name="connsiteY6" fmla="*/ 6861546 h 6861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861545" h="6861545">
                  <a:moveTo>
                    <a:pt x="6861546" y="6861546"/>
                  </a:moveTo>
                  <a:lnTo>
                    <a:pt x="3435812" y="6861546"/>
                  </a:lnTo>
                  <a:cubicBezTo>
                    <a:pt x="1538245" y="6861546"/>
                    <a:pt x="0" y="5323301"/>
                    <a:pt x="0" y="3425734"/>
                  </a:cubicBezTo>
                  <a:lnTo>
                    <a:pt x="0" y="0"/>
                  </a:lnTo>
                  <a:lnTo>
                    <a:pt x="3425734" y="0"/>
                  </a:lnTo>
                  <a:cubicBezTo>
                    <a:pt x="5323301" y="0"/>
                    <a:pt x="6861546" y="1538245"/>
                    <a:pt x="6861546" y="3435812"/>
                  </a:cubicBezTo>
                  <a:lnTo>
                    <a:pt x="6861546" y="6861546"/>
                  </a:lnTo>
                  <a:close/>
                </a:path>
              </a:pathLst>
            </a:custGeom>
            <a:pattFill prst="pct5">
              <a:fgClr>
                <a:schemeClr val="accent4">
                  <a:lumMod val="60000"/>
                  <a:lumOff val="40000"/>
                </a:schemeClr>
              </a:fgClr>
              <a:bgClr>
                <a:schemeClr val="accent1">
                  <a:lumMod val="75000"/>
                </a:schemeClr>
              </a:bgClr>
            </a:pattFill>
            <a:ln w="9525" cap="flat">
              <a:noFill/>
              <a:prstDash val="solid"/>
              <a:miter/>
            </a:ln>
          </p:spPr>
          <p:txBody>
            <a:bodyPr rtlCol="0" anchor="ctr"/>
            <a:lstStyle/>
            <a:p>
              <a:pPr lvl="0"/>
              <a:endParaRPr lang="en-US"/>
            </a:p>
          </p:txBody>
        </p:sp>
      </p:grpSp>
      <p:sp>
        <p:nvSpPr>
          <p:cNvPr id="20" name="Texture">
            <a:extLst>
              <a:ext uri="{FF2B5EF4-FFF2-40B4-BE49-F238E27FC236}">
                <a16:creationId xmlns:a16="http://schemas.microsoft.com/office/drawing/2014/main" id="{7FE1D329-7CB2-4DF5-B0C0-36DD19EBC66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blipFill dpi="0" rotWithShape="1">
            <a:blip r:embed="rId2">
              <a:alphaModFix amt="6000"/>
            </a:blip>
            <a:srcRect/>
            <a:tile tx="0" ty="0" sx="100000" sy="100000" flip="none" algn="tl"/>
          </a:blipFill>
          <a:ln w="9525" cap="flat">
            <a:noFill/>
            <a:prstDash val="solid"/>
            <a:miter/>
          </a:ln>
        </p:spPr>
        <p:txBody>
          <a:bodyPr rtlCol="0" anchor="ctr"/>
          <a:lstStyle/>
          <a:p>
            <a:endParaRPr lang="en-US"/>
          </a:p>
        </p:txBody>
      </p:sp>
      <p:sp>
        <p:nvSpPr>
          <p:cNvPr id="22" name="Background Fill">
            <a:extLst>
              <a:ext uri="{FF2B5EF4-FFF2-40B4-BE49-F238E27FC236}">
                <a16:creationId xmlns:a16="http://schemas.microsoft.com/office/drawing/2014/main" id="{03AE087C-11E2-4305-9282-D7F122FE72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000000"/>
          </a:solidFill>
          <a:ln w="9525" cap="flat">
            <a:noFill/>
            <a:prstDash val="solid"/>
            <a:miter/>
          </a:ln>
        </p:spPr>
        <p:txBody>
          <a:bodyPr rtlCol="0" anchor="ctr"/>
          <a:lstStyle/>
          <a:p>
            <a:endParaRPr lang="en-US">
              <a:solidFill>
                <a:schemeClr val="tx1"/>
              </a:solidFill>
            </a:endParaRPr>
          </a:p>
        </p:txBody>
      </p:sp>
      <p:pic>
        <p:nvPicPr>
          <p:cNvPr id="3" name="Picture 4" descr="Map&#10;&#10;Description automatically generated">
            <a:extLst>
              <a:ext uri="{FF2B5EF4-FFF2-40B4-BE49-F238E27FC236}">
                <a16:creationId xmlns:a16="http://schemas.microsoft.com/office/drawing/2014/main" id="{9649AEF3-5BA3-BA4F-34FF-44035CEA9E5F}"/>
              </a:ext>
            </a:extLst>
          </p:cNvPr>
          <p:cNvPicPr>
            <a:picLocks noChangeAspect="1"/>
          </p:cNvPicPr>
          <p:nvPr/>
        </p:nvPicPr>
        <p:blipFill rotWithShape="1">
          <a:blip r:embed="rId3">
            <a:alphaModFix amt="60000"/>
          </a:blip>
          <a:srcRect l="13374" r="50055" b="1"/>
          <a:stretch/>
        </p:blipFill>
        <p:spPr>
          <a:xfrm rot="5400000">
            <a:off x="2665476" y="-2656905"/>
            <a:ext cx="6858000" cy="12188952"/>
          </a:xfrm>
          <a:prstGeom prst="rect">
            <a:avLst/>
          </a:prstGeom>
        </p:spPr>
      </p:pic>
      <p:sp>
        <p:nvSpPr>
          <p:cNvPr id="2" name="Title 1">
            <a:extLst>
              <a:ext uri="{FF2B5EF4-FFF2-40B4-BE49-F238E27FC236}">
                <a16:creationId xmlns:a16="http://schemas.microsoft.com/office/drawing/2014/main" id="{DC8EA628-5D79-0167-CA0D-25F2C97E615F}"/>
              </a:ext>
            </a:extLst>
          </p:cNvPr>
          <p:cNvSpPr>
            <a:spLocks noGrp="1"/>
          </p:cNvSpPr>
          <p:nvPr>
            <p:ph type="title"/>
          </p:nvPr>
        </p:nvSpPr>
        <p:spPr>
          <a:xfrm>
            <a:off x="457200" y="668049"/>
            <a:ext cx="7685037" cy="1325563"/>
          </a:xfrm>
        </p:spPr>
        <p:txBody>
          <a:bodyPr vert="horz" lIns="91440" tIns="45720" rIns="91440" bIns="45720" rtlCol="0" anchor="b">
            <a:normAutofit/>
          </a:bodyPr>
          <a:lstStyle/>
          <a:p>
            <a:r>
              <a:rPr lang="en-US">
                <a:solidFill>
                  <a:srgbClr val="FFFFFF"/>
                </a:solidFill>
              </a:rPr>
              <a:t>Common Questions</a:t>
            </a:r>
          </a:p>
        </p:txBody>
      </p:sp>
      <p:sp>
        <p:nvSpPr>
          <p:cNvPr id="4" name="Content Placeholder 2">
            <a:extLst>
              <a:ext uri="{FF2B5EF4-FFF2-40B4-BE49-F238E27FC236}">
                <a16:creationId xmlns:a16="http://schemas.microsoft.com/office/drawing/2014/main" id="{859C2CAF-CBF4-6616-C055-477037A36175}"/>
              </a:ext>
            </a:extLst>
          </p:cNvPr>
          <p:cNvSpPr txBox="1">
            <a:spLocks/>
          </p:cNvSpPr>
          <p:nvPr/>
        </p:nvSpPr>
        <p:spPr>
          <a:xfrm>
            <a:off x="457200" y="2096713"/>
            <a:ext cx="8546428" cy="4080250"/>
          </a:xfrm>
          <a:prstGeom prst="rect">
            <a:avLst/>
          </a:prstGeom>
        </p:spPr>
        <p:txBody>
          <a:bodyPr vert="horz" lIns="91440" tIns="45720" rIns="91440" bIns="45720" rtlCol="0" anchor="t">
            <a:norm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marL="273050" indent="-228600">
              <a:spcBef>
                <a:spcPts val="0"/>
              </a:spcBef>
              <a:spcAft>
                <a:spcPts val="600"/>
              </a:spcAft>
              <a:buFont typeface="Arial" panose="020B0604020202020204" pitchFamily="34" charset="0"/>
              <a:buChar char="•"/>
            </a:pPr>
            <a:r>
              <a:rPr lang="en-US" sz="2400">
                <a:solidFill>
                  <a:srgbClr val="FFFFFF"/>
                </a:solidFill>
              </a:rPr>
              <a:t>How do I raise my GPA?</a:t>
            </a:r>
          </a:p>
          <a:p>
            <a:pPr marL="273050" indent="-228600">
              <a:spcBef>
                <a:spcPts val="0"/>
              </a:spcBef>
              <a:spcAft>
                <a:spcPts val="600"/>
              </a:spcAft>
              <a:buFont typeface="Arial" panose="020B0604020202020204" pitchFamily="34" charset="0"/>
              <a:buChar char="•"/>
            </a:pPr>
            <a:r>
              <a:rPr lang="en-US" sz="2400">
                <a:solidFill>
                  <a:srgbClr val="FFFFFF"/>
                </a:solidFill>
              </a:rPr>
              <a:t>Is Junior Year the 'Most Important Year'?</a:t>
            </a:r>
          </a:p>
          <a:p>
            <a:pPr marL="273050" indent="-228600">
              <a:spcBef>
                <a:spcPts val="0"/>
              </a:spcBef>
              <a:spcAft>
                <a:spcPts val="600"/>
              </a:spcAft>
              <a:buFont typeface="Arial" panose="020B0604020202020204" pitchFamily="34" charset="0"/>
              <a:buChar char="•"/>
            </a:pPr>
            <a:r>
              <a:rPr lang="en-US" sz="2400">
                <a:solidFill>
                  <a:srgbClr val="FFFFFF"/>
                </a:solidFill>
              </a:rPr>
              <a:t>Is there one school that is 'THE One' for me?</a:t>
            </a:r>
          </a:p>
          <a:p>
            <a:pPr marL="273050" indent="-228600">
              <a:spcBef>
                <a:spcPts val="0"/>
              </a:spcBef>
              <a:spcAft>
                <a:spcPts val="600"/>
              </a:spcAft>
              <a:buFont typeface="Arial" panose="020B0604020202020204" pitchFamily="34" charset="0"/>
              <a:buChar char="•"/>
            </a:pPr>
            <a:r>
              <a:rPr lang="en-US" sz="2400">
                <a:solidFill>
                  <a:srgbClr val="FFFFFF"/>
                </a:solidFill>
              </a:rPr>
              <a:t>How do I pick a school when I don't know what I want to do?</a:t>
            </a:r>
          </a:p>
          <a:p>
            <a:pPr marL="273050" indent="-228600">
              <a:spcBef>
                <a:spcPts val="0"/>
              </a:spcBef>
              <a:spcAft>
                <a:spcPts val="600"/>
              </a:spcAft>
              <a:buFont typeface="Arial" panose="020B0604020202020204" pitchFamily="34" charset="0"/>
              <a:buChar char="•"/>
            </a:pPr>
            <a:r>
              <a:rPr lang="en-US" sz="2400">
                <a:solidFill>
                  <a:srgbClr val="FFFFFF"/>
                </a:solidFill>
              </a:rPr>
              <a:t>Is Senior Year important if they don't use my GPA?</a:t>
            </a:r>
          </a:p>
          <a:p>
            <a:pPr marL="273050" indent="-228600">
              <a:spcBef>
                <a:spcPts val="0"/>
              </a:spcBef>
              <a:spcAft>
                <a:spcPts val="600"/>
              </a:spcAft>
              <a:buFont typeface="Arial" panose="020B0604020202020204" pitchFamily="34" charset="0"/>
              <a:buChar char="•"/>
            </a:pPr>
            <a:r>
              <a:rPr lang="en-US" sz="2400">
                <a:solidFill>
                  <a:srgbClr val="FFFFFF"/>
                </a:solidFill>
              </a:rPr>
              <a:t>Do I need to take all AP and Honors classes to get into a school?</a:t>
            </a:r>
          </a:p>
          <a:p>
            <a:pPr marL="273050" indent="-228600">
              <a:spcBef>
                <a:spcPts val="0"/>
              </a:spcBef>
              <a:spcAft>
                <a:spcPts val="600"/>
              </a:spcAft>
              <a:buFont typeface="Arial" panose="020B0604020202020204" pitchFamily="34" charset="0"/>
              <a:buChar char="•"/>
            </a:pPr>
            <a:endParaRPr lang="en-US">
              <a:solidFill>
                <a:srgbClr val="FFFFFF"/>
              </a:solidFill>
            </a:endParaRPr>
          </a:p>
        </p:txBody>
      </p:sp>
      <p:grpSp>
        <p:nvGrpSpPr>
          <p:cNvPr id="24" name="Group 23">
            <a:extLst>
              <a:ext uri="{FF2B5EF4-FFF2-40B4-BE49-F238E27FC236}">
                <a16:creationId xmlns:a16="http://schemas.microsoft.com/office/drawing/2014/main" id="{6ACF365D-F104-414F-93C3-D9F568808E0D}"/>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300855" y="0"/>
            <a:ext cx="1891145" cy="5600700"/>
            <a:chOff x="10300855" y="0"/>
            <a:chExt cx="1891145" cy="5600700"/>
          </a:xfrm>
        </p:grpSpPr>
        <p:sp>
          <p:nvSpPr>
            <p:cNvPr id="25" name="Oval 24">
              <a:extLst>
                <a:ext uri="{FF2B5EF4-FFF2-40B4-BE49-F238E27FC236}">
                  <a16:creationId xmlns:a16="http://schemas.microsoft.com/office/drawing/2014/main" id="{C5D118A1-A4AD-4C47-99CC-852FAD146EA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783194" y="2943021"/>
              <a:ext cx="246527" cy="246527"/>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26" name="Graphic 9">
              <a:extLst>
                <a:ext uri="{FF2B5EF4-FFF2-40B4-BE49-F238E27FC236}">
                  <a16:creationId xmlns:a16="http://schemas.microsoft.com/office/drawing/2014/main" id="{D3E51544-0AB7-4546-AB57-868FB0B41FA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330568" y="2199078"/>
              <a:ext cx="1195288" cy="1195289"/>
            </a:xfrm>
            <a:custGeom>
              <a:avLst/>
              <a:gdLst>
                <a:gd name="connsiteX0" fmla="*/ 6861546 w 6861545"/>
                <a:gd name="connsiteY0" fmla="*/ 6861546 h 6861545"/>
                <a:gd name="connsiteX1" fmla="*/ 3435812 w 6861545"/>
                <a:gd name="connsiteY1" fmla="*/ 6861546 h 6861545"/>
                <a:gd name="connsiteX2" fmla="*/ 0 w 6861545"/>
                <a:gd name="connsiteY2" fmla="*/ 3425734 h 6861545"/>
                <a:gd name="connsiteX3" fmla="*/ 0 w 6861545"/>
                <a:gd name="connsiteY3" fmla="*/ 0 h 6861545"/>
                <a:gd name="connsiteX4" fmla="*/ 3425734 w 6861545"/>
                <a:gd name="connsiteY4" fmla="*/ 0 h 6861545"/>
                <a:gd name="connsiteX5" fmla="*/ 6861546 w 6861545"/>
                <a:gd name="connsiteY5" fmla="*/ 3435812 h 6861545"/>
                <a:gd name="connsiteX6" fmla="*/ 6861546 w 6861545"/>
                <a:gd name="connsiteY6" fmla="*/ 6861546 h 6861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861545" h="6861545">
                  <a:moveTo>
                    <a:pt x="6861546" y="6861546"/>
                  </a:moveTo>
                  <a:lnTo>
                    <a:pt x="3435812" y="6861546"/>
                  </a:lnTo>
                  <a:cubicBezTo>
                    <a:pt x="1538245" y="6861546"/>
                    <a:pt x="0" y="5323301"/>
                    <a:pt x="0" y="3425734"/>
                  </a:cubicBezTo>
                  <a:lnTo>
                    <a:pt x="0" y="0"/>
                  </a:lnTo>
                  <a:lnTo>
                    <a:pt x="3425734" y="0"/>
                  </a:lnTo>
                  <a:cubicBezTo>
                    <a:pt x="5323301" y="0"/>
                    <a:pt x="6861546" y="1538245"/>
                    <a:pt x="6861546" y="3435812"/>
                  </a:cubicBezTo>
                  <a:lnTo>
                    <a:pt x="6861546" y="6861546"/>
                  </a:lnTo>
                  <a:close/>
                </a:path>
              </a:pathLst>
            </a:custGeom>
            <a:solidFill>
              <a:schemeClr val="accent1">
                <a:lumMod val="75000"/>
                <a:alpha val="65000"/>
              </a:schemeClr>
            </a:solidFill>
            <a:ln w="9331"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endParaRPr lang="en-US"/>
            </a:p>
          </p:txBody>
        </p:sp>
        <p:sp>
          <p:nvSpPr>
            <p:cNvPr id="27" name="Freeform: Shape 26">
              <a:extLst>
                <a:ext uri="{FF2B5EF4-FFF2-40B4-BE49-F238E27FC236}">
                  <a16:creationId xmlns:a16="http://schemas.microsoft.com/office/drawing/2014/main" id="{16DB3A34-0E17-44F2-A958-5C6EE80E398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V="1">
              <a:off x="11151383" y="4336822"/>
              <a:ext cx="1040617" cy="1263878"/>
            </a:xfrm>
            <a:custGeom>
              <a:avLst/>
              <a:gdLst>
                <a:gd name="connsiteX0" fmla="*/ 1087069 w 1119832"/>
                <a:gd name="connsiteY0" fmla="*/ 1138 h 1360088"/>
                <a:gd name="connsiteX1" fmla="*/ 1119832 w 1119832"/>
                <a:gd name="connsiteY1" fmla="*/ 3278 h 1360088"/>
                <a:gd name="connsiteX2" fmla="*/ 1119832 w 1119832"/>
                <a:gd name="connsiteY2" fmla="*/ 1097964 h 1360088"/>
                <a:gd name="connsiteX3" fmla="*/ 1109686 w 1119832"/>
                <a:gd name="connsiteY3" fmla="*/ 1109686 h 1360088"/>
                <a:gd name="connsiteX4" fmla="*/ 25249 w 1119832"/>
                <a:gd name="connsiteY4" fmla="*/ 1334840 h 1360088"/>
                <a:gd name="connsiteX5" fmla="*/ 250404 w 1119832"/>
                <a:gd name="connsiteY5" fmla="*/ 250404 h 1360088"/>
                <a:gd name="connsiteX6" fmla="*/ 1087069 w 1119832"/>
                <a:gd name="connsiteY6" fmla="*/ 1138 h 13600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19832" h="1360088">
                  <a:moveTo>
                    <a:pt x="1087069" y="1138"/>
                  </a:moveTo>
                  <a:lnTo>
                    <a:pt x="1119832" y="3278"/>
                  </a:lnTo>
                  <a:lnTo>
                    <a:pt x="1119832" y="1097964"/>
                  </a:lnTo>
                  <a:lnTo>
                    <a:pt x="1109686" y="1109686"/>
                  </a:lnTo>
                  <a:cubicBezTo>
                    <a:pt x="748058" y="1471314"/>
                    <a:pt x="25249" y="1334840"/>
                    <a:pt x="25249" y="1334840"/>
                  </a:cubicBezTo>
                  <a:cubicBezTo>
                    <a:pt x="25249" y="1334840"/>
                    <a:pt x="-111224" y="612032"/>
                    <a:pt x="250404" y="250404"/>
                  </a:cubicBezTo>
                  <a:cubicBezTo>
                    <a:pt x="476422" y="24386"/>
                    <a:pt x="843525" y="-7060"/>
                    <a:pt x="1087069" y="1138"/>
                  </a:cubicBezTo>
                  <a:close/>
                </a:path>
              </a:pathLst>
            </a:custGeom>
            <a:pattFill prst="pct5">
              <a:fgClr>
                <a:schemeClr val="accent4">
                  <a:lumMod val="60000"/>
                  <a:lumOff val="40000"/>
                </a:schemeClr>
              </a:fgClr>
              <a:bgClr>
                <a:schemeClr val="accent1">
                  <a:lumMod val="75000"/>
                </a:schemeClr>
              </a:bgClr>
            </a:pattFill>
            <a:ln w="9525"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endParaRPr lang="en-US"/>
            </a:p>
          </p:txBody>
        </p:sp>
        <p:sp>
          <p:nvSpPr>
            <p:cNvPr id="28" name="Freeform: Shape 27">
              <a:extLst>
                <a:ext uri="{FF2B5EF4-FFF2-40B4-BE49-F238E27FC236}">
                  <a16:creationId xmlns:a16="http://schemas.microsoft.com/office/drawing/2014/main" id="{AB343AE4-2356-4838-B706-3A16FFFDE44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638492" y="2767655"/>
              <a:ext cx="553508" cy="1567713"/>
            </a:xfrm>
            <a:custGeom>
              <a:avLst/>
              <a:gdLst>
                <a:gd name="connsiteX0" fmla="*/ 612019 w 612019"/>
                <a:gd name="connsiteY0" fmla="*/ 0 h 1733435"/>
                <a:gd name="connsiteX1" fmla="*/ 612019 w 612019"/>
                <a:gd name="connsiteY1" fmla="*/ 1733435 h 1733435"/>
                <a:gd name="connsiteX2" fmla="*/ 180103 w 612019"/>
                <a:gd name="connsiteY2" fmla="*/ 1301519 h 1733435"/>
                <a:gd name="connsiteX3" fmla="*/ 180103 w 612019"/>
                <a:gd name="connsiteY3" fmla="*/ 431916 h 1733435"/>
              </a:gdLst>
              <a:ahLst/>
              <a:cxnLst>
                <a:cxn ang="0">
                  <a:pos x="connsiteX0" y="connsiteY0"/>
                </a:cxn>
                <a:cxn ang="0">
                  <a:pos x="connsiteX1" y="connsiteY1"/>
                </a:cxn>
                <a:cxn ang="0">
                  <a:pos x="connsiteX2" y="connsiteY2"/>
                </a:cxn>
                <a:cxn ang="0">
                  <a:pos x="connsiteX3" y="connsiteY3"/>
                </a:cxn>
              </a:cxnLst>
              <a:rect l="l" t="t" r="r" b="b"/>
              <a:pathLst>
                <a:path w="612019" h="1733435">
                  <a:moveTo>
                    <a:pt x="612019" y="0"/>
                  </a:moveTo>
                  <a:lnTo>
                    <a:pt x="612019" y="1733435"/>
                  </a:lnTo>
                  <a:lnTo>
                    <a:pt x="180103" y="1301519"/>
                  </a:lnTo>
                  <a:cubicBezTo>
                    <a:pt x="-60034" y="1061382"/>
                    <a:pt x="-60034" y="672053"/>
                    <a:pt x="180103" y="431916"/>
                  </a:cubicBezTo>
                  <a:close/>
                </a:path>
              </a:pathLst>
            </a:custGeom>
            <a:solidFill>
              <a:schemeClr val="accent1">
                <a:lumMod val="60000"/>
                <a:lumOff val="40000"/>
                <a:alpha val="60000"/>
              </a:schemeClr>
            </a:solidFill>
            <a:ln w="9331"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endParaRPr lang="en-US"/>
            </a:p>
          </p:txBody>
        </p:sp>
        <p:sp>
          <p:nvSpPr>
            <p:cNvPr id="29" name="Graphic 9">
              <a:extLst>
                <a:ext uri="{FF2B5EF4-FFF2-40B4-BE49-F238E27FC236}">
                  <a16:creationId xmlns:a16="http://schemas.microsoft.com/office/drawing/2014/main" id="{D78B9AE4-2096-42B5-B267-1FCCF56F8FE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a:off x="10300855" y="0"/>
              <a:ext cx="1891145" cy="1891145"/>
            </a:xfrm>
            <a:custGeom>
              <a:avLst/>
              <a:gdLst>
                <a:gd name="connsiteX0" fmla="*/ 6861546 w 6861545"/>
                <a:gd name="connsiteY0" fmla="*/ 6861546 h 6861545"/>
                <a:gd name="connsiteX1" fmla="*/ 3435812 w 6861545"/>
                <a:gd name="connsiteY1" fmla="*/ 6861546 h 6861545"/>
                <a:gd name="connsiteX2" fmla="*/ 0 w 6861545"/>
                <a:gd name="connsiteY2" fmla="*/ 3425734 h 6861545"/>
                <a:gd name="connsiteX3" fmla="*/ 0 w 6861545"/>
                <a:gd name="connsiteY3" fmla="*/ 0 h 6861545"/>
                <a:gd name="connsiteX4" fmla="*/ 3425734 w 6861545"/>
                <a:gd name="connsiteY4" fmla="*/ 0 h 6861545"/>
                <a:gd name="connsiteX5" fmla="*/ 6861546 w 6861545"/>
                <a:gd name="connsiteY5" fmla="*/ 3435812 h 6861545"/>
                <a:gd name="connsiteX6" fmla="*/ 6861546 w 6861545"/>
                <a:gd name="connsiteY6" fmla="*/ 6861546 h 6861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861545" h="6861545">
                  <a:moveTo>
                    <a:pt x="6861546" y="6861546"/>
                  </a:moveTo>
                  <a:lnTo>
                    <a:pt x="3435812" y="6861546"/>
                  </a:lnTo>
                  <a:cubicBezTo>
                    <a:pt x="1538245" y="6861546"/>
                    <a:pt x="0" y="5323301"/>
                    <a:pt x="0" y="3425734"/>
                  </a:cubicBezTo>
                  <a:lnTo>
                    <a:pt x="0" y="0"/>
                  </a:lnTo>
                  <a:lnTo>
                    <a:pt x="3425734" y="0"/>
                  </a:lnTo>
                  <a:cubicBezTo>
                    <a:pt x="5323301" y="0"/>
                    <a:pt x="6861546" y="1538245"/>
                    <a:pt x="6861546" y="3435812"/>
                  </a:cubicBezTo>
                  <a:lnTo>
                    <a:pt x="6861546" y="6861546"/>
                  </a:lnTo>
                  <a:close/>
                </a:path>
              </a:pathLst>
            </a:custGeom>
            <a:solidFill>
              <a:schemeClr val="accent1">
                <a:alpha val="60000"/>
              </a:schemeClr>
            </a:solidFill>
            <a:ln w="9331"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30" name="Graphic 9">
              <a:extLst>
                <a:ext uri="{FF2B5EF4-FFF2-40B4-BE49-F238E27FC236}">
                  <a16:creationId xmlns:a16="http://schemas.microsoft.com/office/drawing/2014/main" id="{827DE0C5-02AF-4323-9CB7-E4C1D6449F9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a:off x="10424367" y="122795"/>
              <a:ext cx="1644119" cy="1644119"/>
            </a:xfrm>
            <a:custGeom>
              <a:avLst/>
              <a:gdLst>
                <a:gd name="connsiteX0" fmla="*/ 6861546 w 6861545"/>
                <a:gd name="connsiteY0" fmla="*/ 6861546 h 6861545"/>
                <a:gd name="connsiteX1" fmla="*/ 3435812 w 6861545"/>
                <a:gd name="connsiteY1" fmla="*/ 6861546 h 6861545"/>
                <a:gd name="connsiteX2" fmla="*/ 0 w 6861545"/>
                <a:gd name="connsiteY2" fmla="*/ 3425734 h 6861545"/>
                <a:gd name="connsiteX3" fmla="*/ 0 w 6861545"/>
                <a:gd name="connsiteY3" fmla="*/ 0 h 6861545"/>
                <a:gd name="connsiteX4" fmla="*/ 3425734 w 6861545"/>
                <a:gd name="connsiteY4" fmla="*/ 0 h 6861545"/>
                <a:gd name="connsiteX5" fmla="*/ 6861546 w 6861545"/>
                <a:gd name="connsiteY5" fmla="*/ 3435812 h 6861545"/>
                <a:gd name="connsiteX6" fmla="*/ 6861546 w 6861545"/>
                <a:gd name="connsiteY6" fmla="*/ 6861546 h 6861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861545" h="6861545">
                  <a:moveTo>
                    <a:pt x="6861546" y="6861546"/>
                  </a:moveTo>
                  <a:lnTo>
                    <a:pt x="3435812" y="6861546"/>
                  </a:lnTo>
                  <a:cubicBezTo>
                    <a:pt x="1538245" y="6861546"/>
                    <a:pt x="0" y="5323301"/>
                    <a:pt x="0" y="3425734"/>
                  </a:cubicBezTo>
                  <a:lnTo>
                    <a:pt x="0" y="0"/>
                  </a:lnTo>
                  <a:lnTo>
                    <a:pt x="3425734" y="0"/>
                  </a:lnTo>
                  <a:cubicBezTo>
                    <a:pt x="5323301" y="0"/>
                    <a:pt x="6861546" y="1538245"/>
                    <a:pt x="6861546" y="3435812"/>
                  </a:cubicBezTo>
                  <a:lnTo>
                    <a:pt x="6861546" y="6861546"/>
                  </a:lnTo>
                  <a:close/>
                </a:path>
              </a:pathLst>
            </a:custGeom>
            <a:pattFill prst="pct5">
              <a:fgClr>
                <a:schemeClr val="accent4">
                  <a:lumMod val="60000"/>
                  <a:lumOff val="40000"/>
                </a:schemeClr>
              </a:fgClr>
              <a:bgClr>
                <a:schemeClr val="accent1">
                  <a:lumMod val="75000"/>
                </a:schemeClr>
              </a:bgClr>
            </a:pattFill>
            <a:ln w="9525"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grpSp>
    </p:spTree>
    <p:extLst>
      <p:ext uri="{BB962C8B-B14F-4D97-AF65-F5344CB8AC3E}">
        <p14:creationId xmlns:p14="http://schemas.microsoft.com/office/powerpoint/2010/main" val="40130169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290"/>
        <p:cNvGrpSpPr/>
        <p:nvPr/>
      </p:nvGrpSpPr>
      <p:grpSpPr>
        <a:xfrm>
          <a:off x="0" y="0"/>
          <a:ext cx="0" cy="0"/>
          <a:chOff x="0" y="0"/>
          <a:chExt cx="0" cy="0"/>
        </a:xfrm>
      </p:grpSpPr>
      <p:sp>
        <p:nvSpPr>
          <p:cNvPr id="291" name="Google Shape;291;p43"/>
          <p:cNvSpPr txBox="1">
            <a:spLocks noGrp="1"/>
          </p:cNvSpPr>
          <p:nvPr>
            <p:ph type="title"/>
          </p:nvPr>
        </p:nvSpPr>
        <p:spPr>
          <a:xfrm>
            <a:off x="63117" y="341100"/>
            <a:ext cx="8322027" cy="980505"/>
          </a:xfrm>
          <a:prstGeom prst="rect">
            <a:avLst/>
          </a:prstGeom>
          <a:noFill/>
          <a:ln w="9525" cap="flat" cmpd="sng">
            <a:noFill/>
            <a:prstDash val="solid"/>
            <a:round/>
            <a:headEnd type="none" w="sm" len="sm"/>
            <a:tailEnd type="none" w="sm" len="sm"/>
          </a:ln>
        </p:spPr>
        <p:txBody>
          <a:bodyPr spcFirstLastPara="1" wrap="square" lIns="0" tIns="45700" rIns="0" bIns="0" anchor="b" anchorCtr="0">
            <a:noAutofit/>
          </a:bodyPr>
          <a:lstStyle/>
          <a:p>
            <a:pPr marL="0" marR="0" lvl="0" indent="0" algn="ctr" rtl="0">
              <a:lnSpc>
                <a:spcPct val="100000"/>
              </a:lnSpc>
              <a:spcBef>
                <a:spcPts val="0"/>
              </a:spcBef>
              <a:spcAft>
                <a:spcPts val="0"/>
              </a:spcAft>
              <a:buClr>
                <a:srgbClr val="006B8D"/>
              </a:buClr>
              <a:buSzPts val="900"/>
              <a:buFont typeface="Calibri"/>
              <a:buNone/>
            </a:pPr>
            <a:r>
              <a:rPr lang="en-US" sz="3200" b="1" i="0" u="none" strike="noStrike" cap="none">
                <a:solidFill>
                  <a:schemeClr val="accent1"/>
                </a:solidFill>
                <a:latin typeface="Calibri Light"/>
                <a:ea typeface="Amatic SC"/>
                <a:cs typeface="Amatic SC"/>
                <a:sym typeface="Amatic SC"/>
              </a:rPr>
              <a:t>What information </a:t>
            </a:r>
            <a:r>
              <a:rPr lang="en-US" sz="3200" b="1">
                <a:solidFill>
                  <a:schemeClr val="accent1"/>
                </a:solidFill>
                <a:latin typeface="Calibri Light"/>
                <a:ea typeface="Amatic SC"/>
                <a:cs typeface="Amatic SC"/>
                <a:sym typeface="Amatic SC"/>
              </a:rPr>
              <a:t>are </a:t>
            </a:r>
            <a:r>
              <a:rPr lang="en-US" sz="3200" b="1" i="0" u="none" strike="noStrike" cap="none">
                <a:solidFill>
                  <a:schemeClr val="accent1"/>
                </a:solidFill>
                <a:latin typeface="Calibri Light"/>
                <a:ea typeface="Amatic SC"/>
                <a:cs typeface="Amatic SC"/>
                <a:sym typeface="Amatic SC"/>
              </a:rPr>
              <a:t>the colleges asking for?</a:t>
            </a:r>
            <a:endParaRPr lang="en-US" sz="3200" b="1" i="0" u="none" strike="noStrike" cap="none">
              <a:solidFill>
                <a:schemeClr val="accent1"/>
              </a:solidFill>
              <a:latin typeface="Calibri Light"/>
              <a:ea typeface="Amatic SC"/>
              <a:cs typeface="Amatic SC"/>
            </a:endParaRPr>
          </a:p>
          <a:p>
            <a:pPr marL="0" marR="0" lvl="0" indent="0" algn="ctr" rtl="0">
              <a:lnSpc>
                <a:spcPct val="100000"/>
              </a:lnSpc>
              <a:spcBef>
                <a:spcPts val="0"/>
              </a:spcBef>
              <a:spcAft>
                <a:spcPts val="0"/>
              </a:spcAft>
              <a:buClr>
                <a:srgbClr val="006B8D"/>
              </a:buClr>
              <a:buSzPts val="900"/>
              <a:buFont typeface="Calibri"/>
              <a:buNone/>
            </a:pPr>
            <a:r>
              <a:rPr lang="en-US" sz="2800" b="1">
                <a:solidFill>
                  <a:schemeClr val="accent1"/>
                </a:solidFill>
                <a:latin typeface="Calibri Light"/>
                <a:ea typeface="Amatic SC"/>
                <a:cs typeface="Amatic SC"/>
                <a:sym typeface="Amatic SC"/>
              </a:rPr>
              <a:t>(Picking the right classes for Senior Year)</a:t>
            </a:r>
            <a:endParaRPr sz="2800" b="1">
              <a:solidFill>
                <a:schemeClr val="accent1"/>
              </a:solidFill>
              <a:latin typeface="Calibri Light"/>
              <a:ea typeface="Amatic SC"/>
              <a:cs typeface="Amatic SC"/>
            </a:endParaRPr>
          </a:p>
        </p:txBody>
      </p:sp>
      <p:sp>
        <p:nvSpPr>
          <p:cNvPr id="292" name="Google Shape;292;p43"/>
          <p:cNvSpPr txBox="1">
            <a:spLocks noGrp="1"/>
          </p:cNvSpPr>
          <p:nvPr>
            <p:ph idx="1"/>
          </p:nvPr>
        </p:nvSpPr>
        <p:spPr>
          <a:xfrm>
            <a:off x="66261" y="1836872"/>
            <a:ext cx="7924800" cy="4798800"/>
          </a:xfrm>
          <a:prstGeom prst="rect">
            <a:avLst/>
          </a:prstGeom>
          <a:noFill/>
          <a:ln>
            <a:noFill/>
          </a:ln>
        </p:spPr>
        <p:txBody>
          <a:bodyPr spcFirstLastPara="1" wrap="square" lIns="91425" tIns="45700" rIns="91425" bIns="45700" anchor="t" anchorCtr="0">
            <a:noAutofit/>
          </a:bodyPr>
          <a:lstStyle/>
          <a:p>
            <a:pPr marL="273050" marR="0" lvl="0" indent="-273050" algn="l" rtl="0">
              <a:lnSpc>
                <a:spcPct val="100000"/>
              </a:lnSpc>
              <a:spcBef>
                <a:spcPts val="0"/>
              </a:spcBef>
              <a:spcAft>
                <a:spcPts val="0"/>
              </a:spcAft>
              <a:buClr>
                <a:srgbClr val="000000"/>
              </a:buClr>
              <a:buSzPts val="2470"/>
              <a:buFont typeface="Bree Serif"/>
              <a:buChar char="●"/>
            </a:pPr>
            <a:r>
              <a:rPr lang="en-US" sz="2400" i="0" u="none" strike="noStrike" cap="none">
                <a:latin typeface="Calibri Light"/>
                <a:ea typeface="Bree Serif"/>
                <a:cs typeface="Bree Serif"/>
                <a:sym typeface="Bree Serif"/>
              </a:rPr>
              <a:t>Strength in Subjects (transcript)</a:t>
            </a:r>
            <a:endParaRPr lang="en-US" sz="2400">
              <a:latin typeface="Calibri Light"/>
              <a:ea typeface="Bree Serif"/>
              <a:cs typeface="Bree Serif"/>
            </a:endParaRPr>
          </a:p>
          <a:p>
            <a:pPr marL="639445" marR="0" lvl="1" indent="-245745" algn="l" rtl="0">
              <a:lnSpc>
                <a:spcPct val="100000"/>
              </a:lnSpc>
              <a:spcBef>
                <a:spcPts val="1080"/>
              </a:spcBef>
              <a:spcAft>
                <a:spcPts val="0"/>
              </a:spcAft>
              <a:buClr>
                <a:srgbClr val="000000"/>
              </a:buClr>
              <a:buSzPts val="2040"/>
              <a:buFont typeface="Bree Serif"/>
              <a:buChar char="●"/>
            </a:pPr>
            <a:r>
              <a:rPr lang="en-US" sz="2400" i="0" u="none" strike="noStrike" cap="none">
                <a:latin typeface="Calibri Light"/>
                <a:ea typeface="Bree Serif"/>
                <a:cs typeface="Bree Serif"/>
                <a:sym typeface="Bree Serif"/>
              </a:rPr>
              <a:t>(4-5 Core Courses/Year)</a:t>
            </a:r>
            <a:endParaRPr sz="2400">
              <a:latin typeface="Calibri Light"/>
              <a:ea typeface="Bree Serif"/>
              <a:cs typeface="Bree Serif"/>
            </a:endParaRPr>
          </a:p>
          <a:p>
            <a:pPr marL="273050" marR="0" lvl="0" indent="-273050" algn="l" rtl="0">
              <a:lnSpc>
                <a:spcPct val="100000"/>
              </a:lnSpc>
              <a:spcBef>
                <a:spcPts val="1120"/>
              </a:spcBef>
              <a:spcAft>
                <a:spcPts val="0"/>
              </a:spcAft>
              <a:buClr>
                <a:srgbClr val="000000"/>
              </a:buClr>
              <a:buSzPts val="2470"/>
              <a:buFont typeface="Bree Serif"/>
              <a:buChar char="●"/>
            </a:pPr>
            <a:r>
              <a:rPr lang="en-US" sz="2400" i="0" u="none" strike="noStrike" cap="none">
                <a:latin typeface="Calibri Light"/>
                <a:ea typeface="Bree Serif"/>
                <a:cs typeface="Bree Serif"/>
                <a:sym typeface="Bree Serif"/>
              </a:rPr>
              <a:t>Grade Point Average (GPA)</a:t>
            </a:r>
            <a:r>
              <a:rPr lang="en-US" sz="2400">
                <a:latin typeface="Calibri Light"/>
                <a:ea typeface="Bree Serif"/>
                <a:cs typeface="Bree Serif"/>
                <a:sym typeface="Bree Serif"/>
              </a:rPr>
              <a:t> - challenging, but appropriate classes</a:t>
            </a:r>
            <a:endParaRPr sz="2400">
              <a:latin typeface="Calibri Light"/>
              <a:ea typeface="Bree Serif"/>
              <a:cs typeface="Bree Serif"/>
            </a:endParaRPr>
          </a:p>
          <a:p>
            <a:pPr marL="273050" marR="0" lvl="0" indent="-273050" algn="l" rtl="0">
              <a:lnSpc>
                <a:spcPct val="100000"/>
              </a:lnSpc>
              <a:spcBef>
                <a:spcPts val="1120"/>
              </a:spcBef>
              <a:spcAft>
                <a:spcPts val="0"/>
              </a:spcAft>
              <a:buClr>
                <a:srgbClr val="000000"/>
              </a:buClr>
              <a:buSzPts val="2470"/>
              <a:buFont typeface="Bree Serif"/>
              <a:buChar char="●"/>
            </a:pPr>
            <a:r>
              <a:rPr lang="en-US" sz="2400" i="0" u="none" strike="noStrike" cap="none">
                <a:latin typeface="Calibri Light"/>
                <a:ea typeface="Bree Serif"/>
                <a:cs typeface="Bree Serif"/>
                <a:sym typeface="Bree Serif"/>
              </a:rPr>
              <a:t>SAT I or ACT scores/possibly SAT </a:t>
            </a:r>
            <a:r>
              <a:rPr lang="en-US" sz="2400">
                <a:latin typeface="Calibri Light"/>
                <a:ea typeface="Bree Serif"/>
                <a:cs typeface="Bree Serif"/>
                <a:sym typeface="Bree Serif"/>
              </a:rPr>
              <a:t>Subject Tests</a:t>
            </a:r>
            <a:endParaRPr sz="2400">
              <a:latin typeface="Calibri Light"/>
              <a:ea typeface="Bree Serif"/>
              <a:cs typeface="Bree Serif"/>
            </a:endParaRPr>
          </a:p>
          <a:p>
            <a:pPr marL="273050" marR="0" lvl="0" indent="-273050" algn="l" rtl="0">
              <a:lnSpc>
                <a:spcPct val="100000"/>
              </a:lnSpc>
              <a:spcBef>
                <a:spcPts val="1120"/>
              </a:spcBef>
              <a:spcAft>
                <a:spcPts val="0"/>
              </a:spcAft>
              <a:buClr>
                <a:srgbClr val="000000"/>
              </a:buClr>
              <a:buSzPts val="2470"/>
              <a:buFont typeface="Bree Serif"/>
              <a:buChar char="●"/>
            </a:pPr>
            <a:r>
              <a:rPr lang="en-US" sz="2400" i="0" u="none" strike="noStrike" cap="none">
                <a:latin typeface="Calibri Light"/>
                <a:ea typeface="Bree Serif"/>
                <a:cs typeface="Bree Serif"/>
                <a:sym typeface="Bree Serif"/>
              </a:rPr>
              <a:t>Admissions Essay/Interview</a:t>
            </a:r>
            <a:endParaRPr sz="2400">
              <a:latin typeface="Calibri Light"/>
              <a:ea typeface="Bree Serif"/>
              <a:cs typeface="Bree Serif"/>
            </a:endParaRPr>
          </a:p>
          <a:p>
            <a:pPr marL="273050" marR="0" lvl="0" indent="-273050" algn="l" rtl="0">
              <a:lnSpc>
                <a:spcPct val="100000"/>
              </a:lnSpc>
              <a:spcBef>
                <a:spcPts val="1120"/>
              </a:spcBef>
              <a:spcAft>
                <a:spcPts val="0"/>
              </a:spcAft>
              <a:buClr>
                <a:srgbClr val="000000"/>
              </a:buClr>
              <a:buSzPts val="2470"/>
              <a:buFont typeface="Bree Serif"/>
              <a:buChar char="●"/>
            </a:pPr>
            <a:r>
              <a:rPr lang="en-US" sz="2400" i="0" u="none" strike="noStrike" cap="none">
                <a:latin typeface="Calibri Light"/>
                <a:ea typeface="Bree Serif"/>
                <a:cs typeface="Bree Serif"/>
                <a:sym typeface="Bree Serif"/>
              </a:rPr>
              <a:t>Recommendations</a:t>
            </a:r>
            <a:endParaRPr sz="2400">
              <a:latin typeface="Calibri Light"/>
              <a:ea typeface="Bree Serif"/>
              <a:cs typeface="Bree Serif"/>
            </a:endParaRPr>
          </a:p>
          <a:p>
            <a:pPr marL="273050" indent="-273050">
              <a:spcBef>
                <a:spcPts val="1120"/>
              </a:spcBef>
              <a:buClr>
                <a:srgbClr val="000000"/>
              </a:buClr>
              <a:buSzPts val="2470"/>
              <a:buFont typeface="Bree Serif"/>
              <a:buChar char="●"/>
            </a:pPr>
            <a:r>
              <a:rPr lang="en-US" sz="2400" i="0" u="none" strike="noStrike" cap="none">
                <a:latin typeface="Calibri Light"/>
                <a:ea typeface="Bree Serif"/>
                <a:cs typeface="Bree Serif"/>
                <a:sym typeface="Bree Serif"/>
              </a:rPr>
              <a:t>Caliber of high school curriculum</a:t>
            </a:r>
            <a:r>
              <a:rPr lang="en-US" sz="2400">
                <a:latin typeface="Calibri Light"/>
                <a:ea typeface="Bree Serif"/>
                <a:cs typeface="Bree Serif"/>
                <a:sym typeface="Bree Serif"/>
              </a:rPr>
              <a:t> </a:t>
            </a:r>
            <a:endParaRPr lang="en-US" sz="2400">
              <a:latin typeface="Calibri Light"/>
              <a:ea typeface="Bree Serif"/>
              <a:cs typeface="Bree Serif"/>
            </a:endParaRPr>
          </a:p>
          <a:p>
            <a:pPr marL="273050" indent="-273050">
              <a:spcBef>
                <a:spcPts val="1120"/>
              </a:spcBef>
              <a:buClr>
                <a:srgbClr val="000000"/>
              </a:buClr>
              <a:buSzPts val="2470"/>
              <a:buFont typeface="Bree Serif"/>
              <a:buChar char="●"/>
            </a:pPr>
            <a:r>
              <a:rPr lang="en-US" sz="2400">
                <a:latin typeface="Calibri Light"/>
                <a:ea typeface="Bree Serif"/>
                <a:cs typeface="Bree Serif"/>
              </a:rPr>
              <a:t>Meaningful activities/resume</a:t>
            </a:r>
            <a:endParaRPr lang="en-US" sz="2400" i="0" u="none" strike="noStrike" cap="none">
              <a:latin typeface="Calibri Light"/>
              <a:ea typeface="Bree Serif"/>
              <a:cs typeface="Bree Serif"/>
            </a:endParaRPr>
          </a:p>
          <a:p>
            <a:pPr marL="0" marR="0" lvl="0" indent="0" algn="l" rtl="0">
              <a:lnSpc>
                <a:spcPct val="100000"/>
              </a:lnSpc>
              <a:spcBef>
                <a:spcPts val="1120"/>
              </a:spcBef>
              <a:spcAft>
                <a:spcPts val="0"/>
              </a:spcAft>
              <a:buClr>
                <a:srgbClr val="000000"/>
              </a:buClr>
              <a:buSzPts val="2470"/>
              <a:buNone/>
            </a:pPr>
            <a:endParaRPr lang="en-US" sz="2600">
              <a:latin typeface="Bree Serif"/>
              <a:ea typeface="Bree Serif"/>
              <a:cs typeface="Bree Serif"/>
            </a:endParaRPr>
          </a:p>
          <a:p>
            <a:pPr marL="0" marR="0" lvl="0" indent="0" algn="l" rtl="0">
              <a:lnSpc>
                <a:spcPct val="100000"/>
              </a:lnSpc>
              <a:spcBef>
                <a:spcPts val="1120"/>
              </a:spcBef>
              <a:spcAft>
                <a:spcPts val="0"/>
              </a:spcAft>
              <a:buFont typeface="Noto Sans Symbols"/>
              <a:buNone/>
            </a:pPr>
            <a:endParaRPr sz="2600" i="0" u="none" strike="noStrike" cap="none">
              <a:latin typeface="Bree Serif"/>
              <a:ea typeface="Bree Serif"/>
              <a:cs typeface="Bree Serif"/>
            </a:endParaRPr>
          </a:p>
          <a:p>
            <a:pPr marL="274320" indent="-274320">
              <a:spcBef>
                <a:spcPts val="1120"/>
              </a:spcBef>
              <a:buClr>
                <a:schemeClr val="accent3"/>
              </a:buClr>
              <a:buSzPts val="2470"/>
              <a:buNone/>
            </a:pPr>
            <a:endParaRPr lang="en-US" sz="2600">
              <a:latin typeface="Bree Serif"/>
              <a:ea typeface="Bree Serif"/>
              <a:cs typeface="Bree Serif"/>
            </a:endParaRPr>
          </a:p>
        </p:txBody>
      </p:sp>
      <p:sp>
        <p:nvSpPr>
          <p:cNvPr id="293" name="Google Shape;293;p43"/>
          <p:cNvSpPr txBox="1"/>
          <p:nvPr/>
        </p:nvSpPr>
        <p:spPr>
          <a:xfrm>
            <a:off x="9448800" y="6356351"/>
            <a:ext cx="762000" cy="365125"/>
          </a:xfrm>
          <a:prstGeom prst="rect">
            <a:avLst/>
          </a:prstGeom>
          <a:noFill/>
          <a:ln>
            <a:noFill/>
          </a:ln>
        </p:spPr>
        <p:txBody>
          <a:bodyPr spcFirstLastPara="1" wrap="square" lIns="0" tIns="0" rIns="0" bIns="0" anchor="b" anchorCtr="0">
            <a:noAutofit/>
          </a:bodyPr>
          <a:lstStyle/>
          <a:p>
            <a:pPr marL="0" marR="0" lvl="0" indent="0" algn="r" rtl="0">
              <a:lnSpc>
                <a:spcPct val="100000"/>
              </a:lnSpc>
              <a:spcBef>
                <a:spcPts val="0"/>
              </a:spcBef>
              <a:spcAft>
                <a:spcPts val="0"/>
              </a:spcAft>
              <a:buClr>
                <a:schemeClr val="dk1"/>
              </a:buClr>
              <a:buSzPts val="250"/>
              <a:buFont typeface="Arial"/>
              <a:buNone/>
            </a:pPr>
            <a:fld id="{00000000-1234-1234-1234-123412341234}" type="slidenum">
              <a:rPr lang="en-US" sz="1000" b="0" i="0" u="none" strike="noStrike" cap="none">
                <a:solidFill>
                  <a:schemeClr val="dk1"/>
                </a:solidFill>
                <a:latin typeface="Arial"/>
                <a:ea typeface="Arial"/>
                <a:cs typeface="Arial"/>
                <a:sym typeface="Arial"/>
              </a:rPr>
              <a:pPr marL="0" marR="0" lvl="0" indent="0" algn="r" rtl="0">
                <a:lnSpc>
                  <a:spcPct val="100000"/>
                </a:lnSpc>
                <a:spcBef>
                  <a:spcPts val="0"/>
                </a:spcBef>
                <a:spcAft>
                  <a:spcPts val="0"/>
                </a:spcAft>
                <a:buClr>
                  <a:schemeClr val="dk1"/>
                </a:buClr>
                <a:buSzPts val="250"/>
                <a:buFont typeface="Arial"/>
                <a:buNone/>
              </a:pPr>
              <a:t>30</a:t>
            </a:fld>
            <a:endParaRPr sz="1000" b="0" i="0" u="none" strike="noStrike" cap="none">
              <a:solidFill>
                <a:schemeClr val="dk1"/>
              </a:solidFill>
              <a:latin typeface="Arial"/>
              <a:ea typeface="Arial"/>
              <a:cs typeface="Arial"/>
              <a:sym typeface="Arial"/>
            </a:endParaRPr>
          </a:p>
        </p:txBody>
      </p:sp>
    </p:spTree>
  </p:cSld>
  <p:clrMapOvr>
    <a:masterClrMapping/>
  </p:clrMapOvr>
  <p:transition spd="med">
    <p:fade/>
  </p:transition>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Shape 306"/>
        <p:cNvGrpSpPr/>
        <p:nvPr/>
      </p:nvGrpSpPr>
      <p:grpSpPr>
        <a:xfrm>
          <a:off x="0" y="0"/>
          <a:ext cx="0" cy="0"/>
          <a:chOff x="0" y="0"/>
          <a:chExt cx="0" cy="0"/>
        </a:xfrm>
      </p:grpSpPr>
      <p:sp>
        <p:nvSpPr>
          <p:cNvPr id="307" name="Google Shape;307;p45"/>
          <p:cNvSpPr txBox="1">
            <a:spLocks noGrp="1"/>
          </p:cNvSpPr>
          <p:nvPr>
            <p:ph type="title"/>
          </p:nvPr>
        </p:nvSpPr>
        <p:spPr>
          <a:xfrm>
            <a:off x="8839625" y="1223619"/>
            <a:ext cx="2313633" cy="2103875"/>
          </a:xfrm>
          <a:prstGeom prst="rect">
            <a:avLst/>
          </a:prstGeom>
        </p:spPr>
        <p:txBody>
          <a:bodyPr spcFirstLastPara="1" vert="horz" lIns="91440" tIns="45720" rIns="91440" bIns="45720" rtlCol="0" anchor="b" anchorCtr="0">
            <a:normAutofit/>
          </a:bodyPr>
          <a:lstStyle/>
          <a:p>
            <a:pPr marL="0" lvl="0" indent="0" algn="ctr">
              <a:spcAft>
                <a:spcPts val="0"/>
              </a:spcAft>
            </a:pPr>
            <a:r>
              <a:rPr lang="en-US" sz="3600" b="1">
                <a:solidFill>
                  <a:srgbClr val="FFFFFF"/>
                </a:solidFill>
                <a:sym typeface="Amatic SC"/>
              </a:rPr>
              <a:t>College Credit Programs</a:t>
            </a:r>
            <a:endParaRPr lang="en-US" sz="3600" b="1">
              <a:solidFill>
                <a:srgbClr val="FFFFFF"/>
              </a:solidFill>
              <a:cs typeface="Calibri Light" panose="020F0302020204030204"/>
            </a:endParaRPr>
          </a:p>
        </p:txBody>
      </p:sp>
      <p:sp>
        <p:nvSpPr>
          <p:cNvPr id="311" name="Google Shape;311;p45"/>
          <p:cNvSpPr txBox="1"/>
          <p:nvPr/>
        </p:nvSpPr>
        <p:spPr>
          <a:xfrm>
            <a:off x="8948116" y="4919532"/>
            <a:ext cx="2313633" cy="1244349"/>
          </a:xfrm>
          <a:prstGeom prst="rect">
            <a:avLst/>
          </a:prstGeom>
        </p:spPr>
        <p:txBody>
          <a:bodyPr spcFirstLastPara="1" vert="horz" lIns="0" tIns="45720" rIns="0" bIns="45720" rtlCol="0" anchor="t" anchorCtr="0">
            <a:normAutofit/>
          </a:bodyPr>
          <a:lstStyle/>
          <a:p>
            <a:pPr marL="0" lvl="0" indent="0">
              <a:lnSpc>
                <a:spcPct val="90000"/>
              </a:lnSpc>
              <a:spcBef>
                <a:spcPts val="0"/>
              </a:spcBef>
              <a:spcAft>
                <a:spcPts val="600"/>
              </a:spcAft>
              <a:buClr>
                <a:schemeClr val="accent1"/>
              </a:buClr>
              <a:buFont typeface="Calibri" panose="020F0502020204030204" pitchFamily="34" charset="0"/>
              <a:buNone/>
            </a:pPr>
            <a:r>
              <a:rPr lang="en-US" sz="1400" kern="1200">
                <a:solidFill>
                  <a:srgbClr val="FFFFFF"/>
                </a:solidFill>
                <a:latin typeface="Calibri Light"/>
                <a:ea typeface="+mn-ea"/>
                <a:cs typeface="Calibri Light"/>
                <a:sym typeface="Bree Serif"/>
              </a:rPr>
              <a:t>*For additional information on College Credit Programs please refer to the Program of Studies on the ELHS website, under Counseling</a:t>
            </a:r>
          </a:p>
        </p:txBody>
      </p:sp>
      <p:sp>
        <p:nvSpPr>
          <p:cNvPr id="309" name="Google Shape;309;p45"/>
          <p:cNvSpPr txBox="1">
            <a:spLocks noGrp="1"/>
          </p:cNvSpPr>
          <p:nvPr>
            <p:ph type="sldNum" sz="quarter" idx="12"/>
          </p:nvPr>
        </p:nvSpPr>
        <p:spPr>
          <a:xfrm>
            <a:off x="8949344" y="6459786"/>
            <a:ext cx="984019" cy="365125"/>
          </a:xfrm>
          <a:prstGeom prst="rect">
            <a:avLst/>
          </a:prstGeom>
        </p:spPr>
        <p:txBody>
          <a:bodyPr spcFirstLastPara="1" vert="horz" lIns="91440" tIns="45720" rIns="91440" bIns="45720" rtlCol="0" anchor="ctr" anchorCtr="0">
            <a:normAutofit/>
          </a:bodyPr>
          <a:lstStyle/>
          <a:p>
            <a:pPr lvl="0" indent="0">
              <a:spcBef>
                <a:spcPts val="0"/>
              </a:spcBef>
              <a:spcAft>
                <a:spcPts val="600"/>
              </a:spcAft>
              <a:buClr>
                <a:srgbClr val="045C75"/>
              </a:buClr>
              <a:buSzPts val="300"/>
              <a:buFont typeface="Arial"/>
              <a:buNone/>
            </a:pPr>
            <a:fld id="{00000000-1234-1234-1234-123412341234}" type="slidenum">
              <a:rPr lang="en-US" kern="1200">
                <a:solidFill>
                  <a:schemeClr val="tx2"/>
                </a:solidFill>
                <a:latin typeface="+mn-lt"/>
                <a:ea typeface="+mn-ea"/>
                <a:cs typeface="+mn-cs"/>
              </a:rPr>
              <a:pPr lvl="0" indent="0">
                <a:spcBef>
                  <a:spcPts val="0"/>
                </a:spcBef>
                <a:spcAft>
                  <a:spcPts val="600"/>
                </a:spcAft>
                <a:buClr>
                  <a:srgbClr val="045C75"/>
                </a:buClr>
                <a:buSzPts val="300"/>
                <a:buFont typeface="Arial"/>
                <a:buNone/>
              </a:pPr>
              <a:t>31</a:t>
            </a:fld>
            <a:endParaRPr lang="en-US" kern="1200">
              <a:solidFill>
                <a:schemeClr val="tx2"/>
              </a:solidFill>
              <a:latin typeface="+mn-lt"/>
              <a:ea typeface="+mn-ea"/>
              <a:cs typeface="+mn-cs"/>
            </a:endParaRPr>
          </a:p>
        </p:txBody>
      </p:sp>
      <p:graphicFrame>
        <p:nvGraphicFramePr>
          <p:cNvPr id="310" name="Google Shape;310;p45"/>
          <p:cNvGraphicFramePr/>
          <p:nvPr>
            <p:extLst>
              <p:ext uri="{D42A27DB-BD31-4B8C-83A1-F6EECF244321}">
                <p14:modId xmlns:p14="http://schemas.microsoft.com/office/powerpoint/2010/main" val="754034842"/>
              </p:ext>
            </p:extLst>
          </p:nvPr>
        </p:nvGraphicFramePr>
        <p:xfrm>
          <a:off x="872185" y="940452"/>
          <a:ext cx="5873081" cy="5425308"/>
        </p:xfrm>
        <a:graphic>
          <a:graphicData uri="http://schemas.openxmlformats.org/drawingml/2006/table">
            <a:tbl>
              <a:tblPr firstRow="1" bandRow="1">
                <a:noFill/>
              </a:tblPr>
              <a:tblGrid>
                <a:gridCol w="1406632">
                  <a:extLst>
                    <a:ext uri="{9D8B030D-6E8A-4147-A177-3AD203B41FA5}">
                      <a16:colId xmlns:a16="http://schemas.microsoft.com/office/drawing/2014/main" val="20000"/>
                    </a:ext>
                  </a:extLst>
                </a:gridCol>
                <a:gridCol w="1551438">
                  <a:extLst>
                    <a:ext uri="{9D8B030D-6E8A-4147-A177-3AD203B41FA5}">
                      <a16:colId xmlns:a16="http://schemas.microsoft.com/office/drawing/2014/main" val="20001"/>
                    </a:ext>
                  </a:extLst>
                </a:gridCol>
                <a:gridCol w="1363573">
                  <a:extLst>
                    <a:ext uri="{9D8B030D-6E8A-4147-A177-3AD203B41FA5}">
                      <a16:colId xmlns:a16="http://schemas.microsoft.com/office/drawing/2014/main" val="20002"/>
                    </a:ext>
                  </a:extLst>
                </a:gridCol>
                <a:gridCol w="1551438">
                  <a:extLst>
                    <a:ext uri="{9D8B030D-6E8A-4147-A177-3AD203B41FA5}">
                      <a16:colId xmlns:a16="http://schemas.microsoft.com/office/drawing/2014/main" val="20003"/>
                    </a:ext>
                  </a:extLst>
                </a:gridCol>
              </a:tblGrid>
              <a:tr h="1225999">
                <a:tc>
                  <a:txBody>
                    <a:bodyPr/>
                    <a:lstStyle/>
                    <a:p>
                      <a:pPr marL="0" lvl="0" indent="0" algn="ctr" rtl="0">
                        <a:spcBef>
                          <a:spcPts val="0"/>
                        </a:spcBef>
                        <a:spcAft>
                          <a:spcPts val="0"/>
                        </a:spcAft>
                        <a:buNone/>
                      </a:pPr>
                      <a:r>
                        <a:rPr lang="en-US" sz="1600" b="1" cap="none" spc="60">
                          <a:solidFill>
                            <a:schemeClr val="bg1"/>
                          </a:solidFill>
                          <a:latin typeface="Calibri Light"/>
                        </a:rPr>
                        <a:t>Program Name</a:t>
                      </a:r>
                      <a:endParaRPr sz="1600" b="1" cap="none" spc="60">
                        <a:solidFill>
                          <a:schemeClr val="bg1"/>
                        </a:solidFill>
                        <a:latin typeface="Calibri Light"/>
                      </a:endParaRPr>
                    </a:p>
                  </a:txBody>
                  <a:tcPr marL="68558" marR="68558" marT="68569" marB="68558" anchor="ctr">
                    <a:lnL w="12700" cmpd="sng">
                      <a:solidFill>
                        <a:schemeClr val="tx1"/>
                      </a:solidFill>
                    </a:lnL>
                    <a:lnR w="12700" cmpd="sng">
                      <a:solidFill>
                        <a:schemeClr val="tx1"/>
                      </a:solidFill>
                    </a:lnR>
                    <a:lnT w="12700" cap="flat" cmpd="sng" algn="ctr">
                      <a:solidFill>
                        <a:schemeClr val="tx1"/>
                      </a:solidFill>
                      <a:prstDash val="solid"/>
                    </a:lnT>
                    <a:lnB w="12700" cmpd="sng">
                      <a:solidFill>
                        <a:schemeClr val="tx1"/>
                      </a:solidFill>
                    </a:lnB>
                    <a:solidFill>
                      <a:schemeClr val="accent1"/>
                    </a:solidFill>
                  </a:tcPr>
                </a:tc>
                <a:tc>
                  <a:txBody>
                    <a:bodyPr/>
                    <a:lstStyle/>
                    <a:p>
                      <a:pPr marL="0" lvl="0" indent="0" algn="ctr" rtl="0">
                        <a:spcBef>
                          <a:spcPts val="0"/>
                        </a:spcBef>
                        <a:spcAft>
                          <a:spcPts val="0"/>
                        </a:spcAft>
                        <a:buNone/>
                      </a:pPr>
                      <a:r>
                        <a:rPr lang="en-US" sz="1600" b="1" cap="none" spc="60">
                          <a:solidFill>
                            <a:schemeClr val="bg1"/>
                          </a:solidFill>
                          <a:latin typeface="Calibri Light"/>
                        </a:rPr>
                        <a:t>Three River’s College and Career Pathways (CCP)</a:t>
                      </a:r>
                      <a:endParaRPr sz="1600" b="1" cap="none" spc="60">
                        <a:solidFill>
                          <a:schemeClr val="bg1"/>
                        </a:solidFill>
                        <a:latin typeface="Calibri Light"/>
                      </a:endParaRPr>
                    </a:p>
                  </a:txBody>
                  <a:tcPr marL="68558" marR="68558" marT="68569" marB="68558" anchor="ctr">
                    <a:lnL w="12700" cmpd="sng">
                      <a:solidFill>
                        <a:schemeClr val="tx1"/>
                      </a:solidFill>
                    </a:lnL>
                    <a:lnR w="12700" cmpd="sng">
                      <a:solidFill>
                        <a:schemeClr val="tx1"/>
                      </a:solidFill>
                    </a:lnR>
                    <a:lnT w="12700" cap="flat" cmpd="sng" algn="ctr">
                      <a:solidFill>
                        <a:schemeClr val="tx1"/>
                      </a:solidFill>
                      <a:prstDash val="solid"/>
                    </a:lnT>
                    <a:lnB w="12700" cmpd="sng">
                      <a:solidFill>
                        <a:schemeClr val="tx1"/>
                      </a:solidFill>
                    </a:lnB>
                    <a:solidFill>
                      <a:schemeClr val="accent1"/>
                    </a:solidFill>
                  </a:tcPr>
                </a:tc>
                <a:tc>
                  <a:txBody>
                    <a:bodyPr/>
                    <a:lstStyle/>
                    <a:p>
                      <a:pPr marL="0" lvl="0" indent="0" algn="ctr" rtl="0">
                        <a:spcBef>
                          <a:spcPts val="0"/>
                        </a:spcBef>
                        <a:spcAft>
                          <a:spcPts val="0"/>
                        </a:spcAft>
                        <a:buNone/>
                      </a:pPr>
                      <a:r>
                        <a:rPr lang="en-US" sz="1600" b="1" cap="none" spc="60">
                          <a:solidFill>
                            <a:schemeClr val="bg1"/>
                          </a:solidFill>
                          <a:latin typeface="Calibri Light"/>
                        </a:rPr>
                        <a:t>College Board’s Advanced Placement</a:t>
                      </a:r>
                      <a:endParaRPr sz="1600" b="1" cap="none" spc="60">
                        <a:solidFill>
                          <a:schemeClr val="bg1"/>
                        </a:solidFill>
                        <a:latin typeface="Calibri Light"/>
                      </a:endParaRPr>
                    </a:p>
                    <a:p>
                      <a:pPr marL="0" lvl="0" indent="0" algn="ctr" rtl="0">
                        <a:spcBef>
                          <a:spcPts val="0"/>
                        </a:spcBef>
                        <a:spcAft>
                          <a:spcPts val="0"/>
                        </a:spcAft>
                        <a:buNone/>
                      </a:pPr>
                      <a:r>
                        <a:rPr lang="en-US" sz="1600" b="1" cap="none" spc="60">
                          <a:solidFill>
                            <a:schemeClr val="bg1"/>
                          </a:solidFill>
                          <a:latin typeface="Calibri Light"/>
                        </a:rPr>
                        <a:t>(AP)</a:t>
                      </a:r>
                      <a:endParaRPr sz="1600" b="1" cap="none" spc="60">
                        <a:solidFill>
                          <a:schemeClr val="bg1"/>
                        </a:solidFill>
                        <a:latin typeface="Calibri Light"/>
                      </a:endParaRPr>
                    </a:p>
                  </a:txBody>
                  <a:tcPr marL="68558" marR="68558" marT="68569" marB="68558" anchor="ctr">
                    <a:lnL w="12700" cmpd="sng">
                      <a:solidFill>
                        <a:schemeClr val="tx1"/>
                      </a:solidFill>
                    </a:lnL>
                    <a:lnR w="12700" cmpd="sng">
                      <a:solidFill>
                        <a:schemeClr val="tx1"/>
                      </a:solidFill>
                    </a:lnR>
                    <a:lnT w="12700" cap="flat" cmpd="sng" algn="ctr">
                      <a:solidFill>
                        <a:schemeClr val="tx1"/>
                      </a:solidFill>
                      <a:prstDash val="solid"/>
                    </a:lnT>
                    <a:lnB w="12700" cmpd="sng">
                      <a:solidFill>
                        <a:schemeClr val="tx1"/>
                      </a:solidFill>
                    </a:lnB>
                    <a:solidFill>
                      <a:schemeClr val="accent1"/>
                    </a:solidFill>
                  </a:tcPr>
                </a:tc>
                <a:tc>
                  <a:txBody>
                    <a:bodyPr/>
                    <a:lstStyle/>
                    <a:p>
                      <a:pPr marL="0" lvl="0" indent="0" algn="ctr" rtl="0">
                        <a:spcBef>
                          <a:spcPts val="0"/>
                        </a:spcBef>
                        <a:spcAft>
                          <a:spcPts val="0"/>
                        </a:spcAft>
                        <a:buNone/>
                      </a:pPr>
                      <a:r>
                        <a:rPr lang="en-US" sz="1600" b="1" cap="none" spc="60">
                          <a:solidFill>
                            <a:schemeClr val="bg1"/>
                          </a:solidFill>
                          <a:latin typeface="Calibri Light"/>
                        </a:rPr>
                        <a:t>UCONN Early College Experience Classes (ECE)</a:t>
                      </a:r>
                      <a:endParaRPr sz="1600" b="1" cap="none" spc="60">
                        <a:solidFill>
                          <a:schemeClr val="bg1"/>
                        </a:solidFill>
                        <a:latin typeface="Calibri Light"/>
                      </a:endParaRPr>
                    </a:p>
                  </a:txBody>
                  <a:tcPr marL="68558" marR="68558" marT="68569" marB="68558" anchor="ctr">
                    <a:lnL w="12700" cmpd="sng">
                      <a:solidFill>
                        <a:schemeClr val="tx1"/>
                      </a:solidFill>
                    </a:lnL>
                    <a:lnR w="12700" cmpd="sng">
                      <a:solidFill>
                        <a:schemeClr val="tx1"/>
                      </a:solidFill>
                    </a:lnR>
                    <a:lnT w="12700" cap="flat" cmpd="sng" algn="ctr">
                      <a:solidFill>
                        <a:schemeClr val="tx1"/>
                      </a:solidFill>
                      <a:prstDash val="solid"/>
                    </a:lnT>
                    <a:lnB w="12700" cmpd="sng">
                      <a:solidFill>
                        <a:schemeClr val="tx1"/>
                      </a:solidFill>
                    </a:lnB>
                    <a:solidFill>
                      <a:schemeClr val="accent1"/>
                    </a:solidFill>
                  </a:tcPr>
                </a:tc>
                <a:extLst>
                  <a:ext uri="{0D108BD9-81ED-4DB2-BD59-A6C34878D82A}">
                    <a16:rowId xmlns:a16="http://schemas.microsoft.com/office/drawing/2014/main" val="10000"/>
                  </a:ext>
                </a:extLst>
              </a:tr>
              <a:tr h="1076891">
                <a:tc>
                  <a:txBody>
                    <a:bodyPr/>
                    <a:lstStyle/>
                    <a:p>
                      <a:pPr marL="0" lvl="0" indent="0" algn="ctr" rtl="0">
                        <a:spcBef>
                          <a:spcPts val="0"/>
                        </a:spcBef>
                        <a:spcAft>
                          <a:spcPts val="0"/>
                        </a:spcAft>
                        <a:buNone/>
                      </a:pPr>
                      <a:r>
                        <a:rPr lang="en-US" sz="1600" b="1" cap="none" spc="0">
                          <a:solidFill>
                            <a:schemeClr val="tx1"/>
                          </a:solidFill>
                          <a:latin typeface="Calibri Light"/>
                        </a:rPr>
                        <a:t>Registration/ Enrollment Deadlines</a:t>
                      </a:r>
                      <a:endParaRPr sz="1600" b="1" cap="none" spc="0">
                        <a:solidFill>
                          <a:schemeClr val="tx1"/>
                        </a:solidFill>
                        <a:latin typeface="Calibri Light"/>
                      </a:endParaRPr>
                    </a:p>
                    <a:p>
                      <a:pPr marL="0" lvl="0" indent="0" algn="ctr" rtl="0">
                        <a:spcBef>
                          <a:spcPts val="0"/>
                        </a:spcBef>
                        <a:spcAft>
                          <a:spcPts val="0"/>
                        </a:spcAft>
                        <a:buNone/>
                      </a:pPr>
                      <a:r>
                        <a:rPr lang="en-US" sz="1600" b="1" cap="none" spc="0">
                          <a:solidFill>
                            <a:schemeClr val="tx1"/>
                          </a:solidFill>
                          <a:latin typeface="Calibri Light"/>
                        </a:rPr>
                        <a:t>(23-24 SY)</a:t>
                      </a:r>
                    </a:p>
                  </a:txBody>
                  <a:tcPr marL="68558" marR="68558" marT="68569" marB="68558" anchor="ctr">
                    <a:lnL w="12700" cmpd="sng">
                      <a:solidFill>
                        <a:schemeClr val="tx1"/>
                      </a:solidFill>
                      <a:prstDash val="solid"/>
                    </a:lnL>
                    <a:lnR w="12700" cmpd="sng">
                      <a:solidFill>
                        <a:schemeClr val="tx1"/>
                      </a:solidFill>
                      <a:prstDash val="solid"/>
                    </a:lnR>
                    <a:lnT w="12700" cmpd="sng">
                      <a:solidFill>
                        <a:schemeClr val="tx1"/>
                      </a:solidFill>
                    </a:lnT>
                    <a:lnB w="12700" cap="flat" cmpd="sng" algn="ctr">
                      <a:solidFill>
                        <a:schemeClr val="tx1"/>
                      </a:solidFill>
                      <a:prstDash val="solid"/>
                    </a:lnB>
                    <a:noFill/>
                  </a:tcPr>
                </a:tc>
                <a:tc>
                  <a:txBody>
                    <a:bodyPr/>
                    <a:lstStyle/>
                    <a:p>
                      <a:pPr marL="0" lvl="0" indent="0" algn="ctr" rtl="0">
                        <a:spcBef>
                          <a:spcPts val="0"/>
                        </a:spcBef>
                        <a:spcAft>
                          <a:spcPts val="0"/>
                        </a:spcAft>
                        <a:buNone/>
                      </a:pPr>
                      <a:r>
                        <a:rPr lang="en-US" sz="1600" cap="none" spc="0">
                          <a:solidFill>
                            <a:schemeClr val="tx1"/>
                          </a:solidFill>
                          <a:latin typeface="Calibri Light"/>
                        </a:rPr>
                        <a:t>End of September</a:t>
                      </a:r>
                      <a:endParaRPr sz="1600" cap="none" spc="0">
                        <a:solidFill>
                          <a:schemeClr val="tx1"/>
                        </a:solidFill>
                        <a:latin typeface="Calibri Light"/>
                      </a:endParaRPr>
                    </a:p>
                    <a:p>
                      <a:pPr marL="0" lvl="0" indent="0" algn="ctr" rtl="0">
                        <a:spcBef>
                          <a:spcPts val="0"/>
                        </a:spcBef>
                        <a:spcAft>
                          <a:spcPts val="0"/>
                        </a:spcAft>
                        <a:buNone/>
                      </a:pPr>
                      <a:endParaRPr sz="1600" cap="none" spc="0">
                        <a:solidFill>
                          <a:schemeClr val="tx1"/>
                        </a:solidFill>
                        <a:highlight>
                          <a:srgbClr val="FFFF00"/>
                        </a:highlight>
                        <a:latin typeface="Calibri Light"/>
                      </a:endParaRPr>
                    </a:p>
                  </a:txBody>
                  <a:tcPr marL="68558" marR="68558" marT="68569" marB="68558" anchor="ctr">
                    <a:lnL w="12700" cmpd="sng">
                      <a:solidFill>
                        <a:schemeClr val="tx1"/>
                      </a:solidFill>
                      <a:prstDash val="solid"/>
                    </a:lnL>
                    <a:lnR w="12700" cmpd="sng">
                      <a:solidFill>
                        <a:schemeClr val="tx1"/>
                      </a:solidFill>
                      <a:prstDash val="solid"/>
                    </a:lnR>
                    <a:lnT w="12700" cmpd="sng">
                      <a:solidFill>
                        <a:schemeClr val="tx1"/>
                      </a:solidFill>
                    </a:lnT>
                    <a:lnB w="12700" cap="flat" cmpd="sng" algn="ctr">
                      <a:solidFill>
                        <a:schemeClr val="tx1"/>
                      </a:solidFill>
                      <a:prstDash val="solid"/>
                    </a:lnB>
                    <a:noFill/>
                  </a:tcPr>
                </a:tc>
                <a:tc>
                  <a:txBody>
                    <a:bodyPr/>
                    <a:lstStyle/>
                    <a:p>
                      <a:pPr marL="0" lvl="0" indent="0" algn="ctr" rtl="0">
                        <a:spcBef>
                          <a:spcPts val="0"/>
                        </a:spcBef>
                        <a:spcAft>
                          <a:spcPts val="0"/>
                        </a:spcAft>
                        <a:buNone/>
                      </a:pPr>
                      <a:r>
                        <a:rPr lang="en-US" sz="1600" cap="none" spc="0">
                          <a:solidFill>
                            <a:schemeClr val="tx1"/>
                          </a:solidFill>
                          <a:latin typeface="Calibri Light"/>
                        </a:rPr>
                        <a:t>Beginning of October </a:t>
                      </a:r>
                      <a:endParaRPr sz="1600" cap="none" spc="0">
                        <a:solidFill>
                          <a:schemeClr val="tx1"/>
                        </a:solidFill>
                        <a:latin typeface="Calibri Light"/>
                      </a:endParaRPr>
                    </a:p>
                  </a:txBody>
                  <a:tcPr marL="68558" marR="68558" marT="68569" marB="68558" anchor="ctr">
                    <a:lnL w="12700" cmpd="sng">
                      <a:solidFill>
                        <a:schemeClr val="tx1"/>
                      </a:solidFill>
                      <a:prstDash val="solid"/>
                    </a:lnL>
                    <a:lnR w="12700" cmpd="sng">
                      <a:solidFill>
                        <a:schemeClr val="tx1"/>
                      </a:solidFill>
                      <a:prstDash val="solid"/>
                    </a:lnR>
                    <a:lnT w="12700" cmpd="sng">
                      <a:solidFill>
                        <a:schemeClr val="tx1"/>
                      </a:solidFill>
                    </a:lnT>
                    <a:lnB w="12700" cap="flat" cmpd="sng" algn="ctr">
                      <a:solidFill>
                        <a:schemeClr val="tx1"/>
                      </a:solidFill>
                      <a:prstDash val="solid"/>
                    </a:lnB>
                    <a:noFill/>
                  </a:tcPr>
                </a:tc>
                <a:tc>
                  <a:txBody>
                    <a:bodyPr/>
                    <a:lstStyle/>
                    <a:p>
                      <a:pPr marL="0" lvl="0" indent="0" algn="ctr" rtl="0">
                        <a:spcBef>
                          <a:spcPts val="0"/>
                        </a:spcBef>
                        <a:spcAft>
                          <a:spcPts val="0"/>
                        </a:spcAft>
                        <a:buNone/>
                      </a:pPr>
                      <a:r>
                        <a:rPr lang="en-US" sz="1600" cap="none" spc="0">
                          <a:solidFill>
                            <a:schemeClr val="tx1"/>
                          </a:solidFill>
                          <a:latin typeface="Calibri Light"/>
                        </a:rPr>
                        <a:t>End of September </a:t>
                      </a:r>
                      <a:endParaRPr sz="1600" cap="none" spc="0">
                        <a:solidFill>
                          <a:schemeClr val="tx1"/>
                        </a:solidFill>
                        <a:latin typeface="Calibri Light"/>
                      </a:endParaRPr>
                    </a:p>
                  </a:txBody>
                  <a:tcPr marL="68558" marR="68558" marT="68569" marB="68558" anchor="ctr">
                    <a:lnL w="12700" cmpd="sng">
                      <a:solidFill>
                        <a:schemeClr val="tx1"/>
                      </a:solidFill>
                      <a:prstDash val="solid"/>
                    </a:lnL>
                    <a:lnR w="12700" cmpd="sng">
                      <a:solidFill>
                        <a:schemeClr val="tx1"/>
                      </a:solidFill>
                      <a:prstDash val="solid"/>
                    </a:lnR>
                    <a:lnT w="12700" cmpd="sng">
                      <a:solidFill>
                        <a:schemeClr val="tx1"/>
                      </a:solidFill>
                    </a:lnT>
                    <a:lnB w="12700" cap="flat" cmpd="sng" algn="ctr">
                      <a:solidFill>
                        <a:schemeClr val="tx1"/>
                      </a:solidFill>
                      <a:prstDash val="solid"/>
                    </a:lnB>
                    <a:noFill/>
                  </a:tcPr>
                </a:tc>
                <a:extLst>
                  <a:ext uri="{0D108BD9-81ED-4DB2-BD59-A6C34878D82A}">
                    <a16:rowId xmlns:a16="http://schemas.microsoft.com/office/drawing/2014/main" val="10001"/>
                  </a:ext>
                </a:extLst>
              </a:tr>
              <a:tr h="1325405">
                <a:tc>
                  <a:txBody>
                    <a:bodyPr/>
                    <a:lstStyle/>
                    <a:p>
                      <a:pPr marL="0" lvl="0" indent="0" algn="ctr" rtl="0">
                        <a:spcBef>
                          <a:spcPts val="0"/>
                        </a:spcBef>
                        <a:spcAft>
                          <a:spcPts val="0"/>
                        </a:spcAft>
                        <a:buNone/>
                      </a:pPr>
                      <a:r>
                        <a:rPr lang="en-US" sz="1600" b="1" cap="none" spc="0">
                          <a:solidFill>
                            <a:schemeClr val="bg1"/>
                          </a:solidFill>
                          <a:latin typeface="Calibri Light"/>
                        </a:rPr>
                        <a:t>College Credit</a:t>
                      </a:r>
                      <a:endParaRPr sz="1600" b="1" cap="none" spc="0">
                        <a:solidFill>
                          <a:schemeClr val="bg1"/>
                        </a:solidFill>
                        <a:latin typeface="Calibri Light"/>
                      </a:endParaRPr>
                    </a:p>
                  </a:txBody>
                  <a:tcPr marL="68558" marR="68558" marT="68569" marB="68558" anchor="ctr">
                    <a:lnL w="12700" cmpd="sng">
                      <a:solidFill>
                        <a:schemeClr val="tx1"/>
                      </a:solidFill>
                      <a:prstDash val="solid"/>
                    </a:lnL>
                    <a:lnR w="12700" cmpd="sng">
                      <a:solidFill>
                        <a:schemeClr val="tx1"/>
                      </a:solidFill>
                      <a:prstDash val="solid"/>
                    </a:lnR>
                    <a:lnT w="12700" cap="flat" cmpd="sng" algn="ctr">
                      <a:solidFill>
                        <a:schemeClr val="tx1"/>
                      </a:solidFill>
                      <a:prstDash val="solid"/>
                    </a:lnT>
                    <a:lnB w="12700" cmpd="sng">
                      <a:solidFill>
                        <a:schemeClr val="tx1"/>
                      </a:solidFill>
                      <a:prstDash val="solid"/>
                    </a:lnB>
                    <a:solidFill>
                      <a:schemeClr val="accent1"/>
                    </a:solidFill>
                  </a:tcPr>
                </a:tc>
                <a:tc>
                  <a:txBody>
                    <a:bodyPr/>
                    <a:lstStyle/>
                    <a:p>
                      <a:pPr marL="0" lvl="0" indent="0" algn="ctr" rtl="0">
                        <a:spcBef>
                          <a:spcPts val="0"/>
                        </a:spcBef>
                        <a:spcAft>
                          <a:spcPts val="0"/>
                        </a:spcAft>
                        <a:buNone/>
                      </a:pPr>
                      <a:r>
                        <a:rPr lang="en-US" sz="1600" cap="none" spc="0">
                          <a:solidFill>
                            <a:schemeClr val="bg1"/>
                          </a:solidFill>
                          <a:latin typeface="Calibri Light"/>
                        </a:rPr>
                        <a:t>Classes on ELHS transcript and separate TRCC transcript</a:t>
                      </a:r>
                      <a:endParaRPr sz="1600" cap="none" spc="0">
                        <a:solidFill>
                          <a:schemeClr val="bg1"/>
                        </a:solidFill>
                        <a:latin typeface="Calibri Light"/>
                      </a:endParaRPr>
                    </a:p>
                  </a:txBody>
                  <a:tcPr marL="68558" marR="68558" marT="68569" marB="68558" anchor="ctr">
                    <a:lnL w="12700" cmpd="sng">
                      <a:solidFill>
                        <a:schemeClr val="tx1"/>
                      </a:solidFill>
                      <a:prstDash val="solid"/>
                    </a:lnL>
                    <a:lnR w="12700" cmpd="sng">
                      <a:solidFill>
                        <a:schemeClr val="tx1"/>
                      </a:solidFill>
                      <a:prstDash val="solid"/>
                    </a:lnR>
                    <a:lnT w="12700" cap="flat" cmpd="sng" algn="ctr">
                      <a:solidFill>
                        <a:schemeClr val="tx1"/>
                      </a:solidFill>
                      <a:prstDash val="solid"/>
                    </a:lnT>
                    <a:lnB w="12700" cmpd="sng">
                      <a:solidFill>
                        <a:schemeClr val="tx1"/>
                      </a:solidFill>
                      <a:prstDash val="solid"/>
                    </a:lnB>
                    <a:solidFill>
                      <a:schemeClr val="accent1"/>
                    </a:solidFill>
                  </a:tcPr>
                </a:tc>
                <a:tc>
                  <a:txBody>
                    <a:bodyPr/>
                    <a:lstStyle/>
                    <a:p>
                      <a:pPr marL="0" lvl="0" indent="0" algn="ctr" rtl="0">
                        <a:spcBef>
                          <a:spcPts val="0"/>
                        </a:spcBef>
                        <a:spcAft>
                          <a:spcPts val="0"/>
                        </a:spcAft>
                        <a:buNone/>
                      </a:pPr>
                      <a:r>
                        <a:rPr lang="en-US" sz="1600" cap="none" spc="0">
                          <a:solidFill>
                            <a:schemeClr val="bg1"/>
                          </a:solidFill>
                          <a:latin typeface="Calibri Light"/>
                        </a:rPr>
                        <a:t>Test Score Results</a:t>
                      </a:r>
                      <a:endParaRPr sz="1600" cap="none" spc="0">
                        <a:solidFill>
                          <a:schemeClr val="bg1"/>
                        </a:solidFill>
                        <a:latin typeface="Calibri Light"/>
                      </a:endParaRPr>
                    </a:p>
                    <a:p>
                      <a:pPr marL="0" lvl="0" indent="0" algn="ctr" rtl="0">
                        <a:spcBef>
                          <a:spcPts val="0"/>
                        </a:spcBef>
                        <a:spcAft>
                          <a:spcPts val="0"/>
                        </a:spcAft>
                        <a:buNone/>
                      </a:pPr>
                      <a:r>
                        <a:rPr lang="en-US" sz="1600" cap="none" spc="0">
                          <a:solidFill>
                            <a:schemeClr val="bg1"/>
                          </a:solidFill>
                          <a:latin typeface="Calibri Light"/>
                        </a:rPr>
                        <a:t>AP Credit Policy</a:t>
                      </a:r>
                      <a:endParaRPr sz="1600" cap="none" spc="0">
                        <a:solidFill>
                          <a:schemeClr val="bg1"/>
                        </a:solidFill>
                        <a:latin typeface="Calibri Light"/>
                      </a:endParaRPr>
                    </a:p>
                  </a:txBody>
                  <a:tcPr marL="68558" marR="68558" marT="68569" marB="68558" anchor="ctr">
                    <a:lnL w="12700" cmpd="sng">
                      <a:solidFill>
                        <a:schemeClr val="tx1"/>
                      </a:solidFill>
                      <a:prstDash val="solid"/>
                    </a:lnL>
                    <a:lnR w="12700" cmpd="sng">
                      <a:solidFill>
                        <a:schemeClr val="tx1"/>
                      </a:solidFill>
                      <a:prstDash val="solid"/>
                    </a:lnR>
                    <a:lnT w="12700" cap="flat" cmpd="sng" algn="ctr">
                      <a:solidFill>
                        <a:schemeClr val="tx1"/>
                      </a:solidFill>
                      <a:prstDash val="solid"/>
                    </a:lnT>
                    <a:lnB w="12700" cmpd="sng">
                      <a:solidFill>
                        <a:schemeClr val="tx1"/>
                      </a:solidFill>
                      <a:prstDash val="solid"/>
                    </a:lnB>
                    <a:solidFill>
                      <a:schemeClr val="accent1"/>
                    </a:solidFill>
                  </a:tcPr>
                </a:tc>
                <a:tc>
                  <a:txBody>
                    <a:bodyPr/>
                    <a:lstStyle/>
                    <a:p>
                      <a:pPr marL="0" lvl="0" indent="0" algn="ctr" rtl="0">
                        <a:spcBef>
                          <a:spcPts val="0"/>
                        </a:spcBef>
                        <a:spcAft>
                          <a:spcPts val="0"/>
                        </a:spcAft>
                        <a:buNone/>
                      </a:pPr>
                      <a:r>
                        <a:rPr lang="en-US" sz="1600" cap="none" spc="0">
                          <a:solidFill>
                            <a:schemeClr val="bg1"/>
                          </a:solidFill>
                          <a:latin typeface="Calibri Light"/>
                        </a:rPr>
                        <a:t>Classes on ELHS transcript and separate UCONN transcript</a:t>
                      </a:r>
                      <a:endParaRPr sz="1600" cap="none" spc="0">
                        <a:solidFill>
                          <a:schemeClr val="bg1"/>
                        </a:solidFill>
                        <a:latin typeface="Calibri Light"/>
                      </a:endParaRPr>
                    </a:p>
                    <a:p>
                      <a:pPr marL="0" lvl="0" indent="0" algn="ctr" rtl="0">
                        <a:spcBef>
                          <a:spcPts val="0"/>
                        </a:spcBef>
                        <a:spcAft>
                          <a:spcPts val="0"/>
                        </a:spcAft>
                        <a:buNone/>
                      </a:pPr>
                      <a:endParaRPr sz="1600" cap="none" spc="0">
                        <a:solidFill>
                          <a:schemeClr val="bg1"/>
                        </a:solidFill>
                        <a:latin typeface="Calibri Light"/>
                      </a:endParaRPr>
                    </a:p>
                  </a:txBody>
                  <a:tcPr marL="68558" marR="68558" marT="68569" marB="68558" anchor="ctr">
                    <a:lnL w="12700" cmpd="sng">
                      <a:solidFill>
                        <a:schemeClr val="tx1"/>
                      </a:solidFill>
                      <a:prstDash val="solid"/>
                    </a:lnL>
                    <a:lnR w="12700" cmpd="sng">
                      <a:solidFill>
                        <a:schemeClr val="tx1"/>
                      </a:solidFill>
                      <a:prstDash val="solid"/>
                    </a:lnR>
                    <a:lnT w="12700" cap="flat" cmpd="sng" algn="ctr">
                      <a:solidFill>
                        <a:schemeClr val="tx1"/>
                      </a:solidFill>
                      <a:prstDash val="solid"/>
                    </a:lnT>
                    <a:lnB w="12700" cmpd="sng">
                      <a:solidFill>
                        <a:schemeClr val="tx1"/>
                      </a:solidFill>
                      <a:prstDash val="solid"/>
                    </a:lnB>
                    <a:solidFill>
                      <a:schemeClr val="accent1"/>
                    </a:solidFill>
                  </a:tcPr>
                </a:tc>
                <a:extLst>
                  <a:ext uri="{0D108BD9-81ED-4DB2-BD59-A6C34878D82A}">
                    <a16:rowId xmlns:a16="http://schemas.microsoft.com/office/drawing/2014/main" val="10002"/>
                  </a:ext>
                </a:extLst>
              </a:tr>
              <a:tr h="1076891">
                <a:tc>
                  <a:txBody>
                    <a:bodyPr/>
                    <a:lstStyle/>
                    <a:p>
                      <a:pPr marL="0" lvl="0" indent="0" algn="ctr" rtl="0">
                        <a:spcBef>
                          <a:spcPts val="0"/>
                        </a:spcBef>
                        <a:spcAft>
                          <a:spcPts val="0"/>
                        </a:spcAft>
                        <a:buNone/>
                      </a:pPr>
                      <a:r>
                        <a:rPr lang="en-US" sz="1600" b="1" cap="none" spc="0">
                          <a:solidFill>
                            <a:schemeClr val="tx1"/>
                          </a:solidFill>
                          <a:latin typeface="Calibri Light"/>
                        </a:rPr>
                        <a:t>Credits Granted</a:t>
                      </a:r>
                      <a:endParaRPr sz="1600" b="1" cap="none" spc="0">
                        <a:solidFill>
                          <a:schemeClr val="tx1"/>
                        </a:solidFill>
                        <a:latin typeface="Calibri Light"/>
                      </a:endParaRPr>
                    </a:p>
                  </a:txBody>
                  <a:tcPr marL="68558" marR="68558" marT="68569" marB="68558" anchor="ct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noFill/>
                  </a:tcPr>
                </a:tc>
                <a:tc>
                  <a:txBody>
                    <a:bodyPr/>
                    <a:lstStyle/>
                    <a:p>
                      <a:pPr marL="0" lvl="0" indent="0" algn="ctr" rtl="0">
                        <a:spcBef>
                          <a:spcPts val="0"/>
                        </a:spcBef>
                        <a:spcAft>
                          <a:spcPts val="0"/>
                        </a:spcAft>
                        <a:buNone/>
                      </a:pPr>
                      <a:r>
                        <a:rPr lang="en-US" sz="1600" cap="none" spc="0">
                          <a:solidFill>
                            <a:schemeClr val="tx1"/>
                          </a:solidFill>
                          <a:latin typeface="Calibri Light"/>
                        </a:rPr>
                        <a:t>Request transcript to be sent to attending school in June</a:t>
                      </a:r>
                      <a:endParaRPr sz="1600" cap="none" spc="0">
                        <a:solidFill>
                          <a:schemeClr val="tx1"/>
                        </a:solidFill>
                        <a:latin typeface="Calibri Light"/>
                      </a:endParaRPr>
                    </a:p>
                  </a:txBody>
                  <a:tcPr marL="68558" marR="68558" marT="68569" marB="68558" anchor="ct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noFill/>
                  </a:tcPr>
                </a:tc>
                <a:tc>
                  <a:txBody>
                    <a:bodyPr/>
                    <a:lstStyle/>
                    <a:p>
                      <a:pPr marL="0" lvl="0" indent="0" algn="ctr" rtl="0">
                        <a:spcBef>
                          <a:spcPts val="0"/>
                        </a:spcBef>
                        <a:spcAft>
                          <a:spcPts val="0"/>
                        </a:spcAft>
                        <a:buNone/>
                      </a:pPr>
                      <a:r>
                        <a:rPr lang="en-US" sz="1600" cap="none" spc="0">
                          <a:solidFill>
                            <a:schemeClr val="tx1"/>
                          </a:solidFill>
                          <a:latin typeface="Calibri Light"/>
                        </a:rPr>
                        <a:t>Send AP Scores from College Board website to attending school </a:t>
                      </a:r>
                      <a:endParaRPr sz="1600" cap="none" spc="0">
                        <a:solidFill>
                          <a:schemeClr val="tx1"/>
                        </a:solidFill>
                        <a:latin typeface="Calibri Light"/>
                      </a:endParaRPr>
                    </a:p>
                  </a:txBody>
                  <a:tcPr marL="68558" marR="68558" marT="68569" marB="68558" anchor="ct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noFill/>
                  </a:tcPr>
                </a:tc>
                <a:tc>
                  <a:txBody>
                    <a:bodyPr/>
                    <a:lstStyle/>
                    <a:p>
                      <a:pPr marL="0" lvl="0" indent="0" algn="ctr" rtl="0">
                        <a:spcBef>
                          <a:spcPts val="0"/>
                        </a:spcBef>
                        <a:spcAft>
                          <a:spcPts val="0"/>
                        </a:spcAft>
                        <a:buNone/>
                      </a:pPr>
                      <a:r>
                        <a:rPr lang="en-US" sz="1600" cap="none" spc="0">
                          <a:solidFill>
                            <a:schemeClr val="tx1"/>
                          </a:solidFill>
                          <a:latin typeface="Calibri Light"/>
                        </a:rPr>
                        <a:t>Request transcript to be sent to attending school in June</a:t>
                      </a:r>
                      <a:endParaRPr sz="1600" cap="none" spc="0">
                        <a:solidFill>
                          <a:schemeClr val="tx1"/>
                        </a:solidFill>
                        <a:latin typeface="Calibri Light"/>
                      </a:endParaRPr>
                    </a:p>
                  </a:txBody>
                  <a:tcPr marL="68558" marR="68558" marT="68569" marB="68558" anchor="ct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noFill/>
                  </a:tcPr>
                </a:tc>
                <a:extLst>
                  <a:ext uri="{0D108BD9-81ED-4DB2-BD59-A6C34878D82A}">
                    <a16:rowId xmlns:a16="http://schemas.microsoft.com/office/drawing/2014/main" val="10003"/>
                  </a:ext>
                </a:extLst>
              </a:tr>
            </a:tbl>
          </a:graphicData>
        </a:graphic>
      </p:graphicFrame>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Content Placeholder 3" descr="A close-up of a document&#10;&#10;Description automatically generated">
            <a:extLst>
              <a:ext uri="{FF2B5EF4-FFF2-40B4-BE49-F238E27FC236}">
                <a16:creationId xmlns:a16="http://schemas.microsoft.com/office/drawing/2014/main" id="{B32956DE-00B3-5F15-43F1-764362F090B4}"/>
              </a:ext>
            </a:extLst>
          </p:cNvPr>
          <p:cNvPicPr>
            <a:picLocks noGrp="1" noChangeAspect="1"/>
          </p:cNvPicPr>
          <p:nvPr>
            <p:ph idx="1"/>
          </p:nvPr>
        </p:nvPicPr>
        <p:blipFill rotWithShape="1">
          <a:blip r:embed="rId2"/>
          <a:srcRect t="799" b="15246"/>
          <a:stretch/>
        </p:blipFill>
        <p:spPr>
          <a:xfrm>
            <a:off x="20" y="10"/>
            <a:ext cx="12191980" cy="6857990"/>
          </a:xfrm>
          <a:prstGeom prst="rect">
            <a:avLst/>
          </a:prstGeom>
        </p:spPr>
      </p:pic>
    </p:spTree>
    <p:extLst>
      <p:ext uri="{BB962C8B-B14F-4D97-AF65-F5344CB8AC3E}">
        <p14:creationId xmlns:p14="http://schemas.microsoft.com/office/powerpoint/2010/main" val="21675294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0F358BAA-9C8A-4E17-BAD8-32FD6FFEA73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w="9525" cap="flat">
            <a:noFill/>
            <a:prstDash val="solid"/>
            <a:miter/>
          </a:ln>
        </p:spPr>
        <p:txBody>
          <a:bodyPr rtlCol="0" anchor="ctr"/>
          <a:lstStyle/>
          <a:p>
            <a:endParaRPr lang="en-US">
              <a:solidFill>
                <a:schemeClr val="tx1"/>
              </a:solidFill>
            </a:endParaRPr>
          </a:p>
        </p:txBody>
      </p:sp>
      <p:sp>
        <p:nvSpPr>
          <p:cNvPr id="12" name="Color Fill">
            <a:extLst>
              <a:ext uri="{FF2B5EF4-FFF2-40B4-BE49-F238E27FC236}">
                <a16:creationId xmlns:a16="http://schemas.microsoft.com/office/drawing/2014/main" id="{4D6F41A4-BEE3-4935-9371-4ADEA67A22F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bg2">
              <a:lumMod val="75000"/>
              <a:lumOff val="25000"/>
              <a:alpha val="40000"/>
            </a:schemeClr>
          </a:solidFill>
          <a:ln w="9525" cap="flat">
            <a:noFill/>
            <a:prstDash val="solid"/>
            <a:miter/>
          </a:ln>
        </p:spPr>
        <p:txBody>
          <a:bodyPr rtlCol="0" anchor="ctr"/>
          <a:lstStyle/>
          <a:p>
            <a:endParaRPr lang="en-US">
              <a:solidFill>
                <a:schemeClr val="bg2">
                  <a:lumMod val="75000"/>
                  <a:lumOff val="25000"/>
                </a:schemeClr>
              </a:solidFill>
            </a:endParaRPr>
          </a:p>
        </p:txBody>
      </p:sp>
      <p:grpSp>
        <p:nvGrpSpPr>
          <p:cNvPr id="14" name="Group 13">
            <a:extLst>
              <a:ext uri="{FF2B5EF4-FFF2-40B4-BE49-F238E27FC236}">
                <a16:creationId xmlns:a16="http://schemas.microsoft.com/office/drawing/2014/main" id="{7726F010-956A-40BC-8A1F-8002DC729B4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8351566" y="0"/>
            <a:ext cx="3840434" cy="6858000"/>
            <a:chOff x="8351565" y="0"/>
            <a:chExt cx="3840434" cy="6858000"/>
          </a:xfrm>
        </p:grpSpPr>
        <p:sp>
          <p:nvSpPr>
            <p:cNvPr id="15" name="Oval 14">
              <a:extLst>
                <a:ext uri="{FF2B5EF4-FFF2-40B4-BE49-F238E27FC236}">
                  <a16:creationId xmlns:a16="http://schemas.microsoft.com/office/drawing/2014/main" id="{D386E468-0048-46C4-ADDD-FBE7A6AE9F3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260165" y="519204"/>
              <a:ext cx="474635" cy="474635"/>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16" name="Freeform: Shape 15">
              <a:extLst>
                <a:ext uri="{FF2B5EF4-FFF2-40B4-BE49-F238E27FC236}">
                  <a16:creationId xmlns:a16="http://schemas.microsoft.com/office/drawing/2014/main" id="{C5B35ED4-0C31-4C8C-A45E-6A3EDEAB286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385871" y="0"/>
              <a:ext cx="2955657" cy="679194"/>
            </a:xfrm>
            <a:custGeom>
              <a:avLst/>
              <a:gdLst>
                <a:gd name="connsiteX0" fmla="*/ 0 w 2955657"/>
                <a:gd name="connsiteY0" fmla="*/ 0 h 679194"/>
                <a:gd name="connsiteX1" fmla="*/ 2955657 w 2955657"/>
                <a:gd name="connsiteY1" fmla="*/ 0 h 679194"/>
                <a:gd name="connsiteX2" fmla="*/ 2892839 w 2955657"/>
                <a:gd name="connsiteY2" fmla="*/ 84007 h 679194"/>
                <a:gd name="connsiteX3" fmla="*/ 1630760 w 2955657"/>
                <a:gd name="connsiteY3" fmla="*/ 679194 h 679194"/>
                <a:gd name="connsiteX4" fmla="*/ 0 w 2955657"/>
                <a:gd name="connsiteY4" fmla="*/ 679194 h 67919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55657" h="679194">
                  <a:moveTo>
                    <a:pt x="0" y="0"/>
                  </a:moveTo>
                  <a:lnTo>
                    <a:pt x="2955657" y="0"/>
                  </a:lnTo>
                  <a:lnTo>
                    <a:pt x="2892839" y="84007"/>
                  </a:lnTo>
                  <a:cubicBezTo>
                    <a:pt x="2592855" y="447504"/>
                    <a:pt x="2138868" y="679194"/>
                    <a:pt x="1630760" y="679194"/>
                  </a:cubicBezTo>
                  <a:lnTo>
                    <a:pt x="0" y="679194"/>
                  </a:lnTo>
                  <a:close/>
                </a:path>
              </a:pathLst>
            </a:custGeom>
            <a:solidFill>
              <a:schemeClr val="accent1">
                <a:lumMod val="60000"/>
                <a:lumOff val="40000"/>
                <a:alpha val="60000"/>
              </a:schemeClr>
            </a:solidFill>
            <a:ln w="9331" cap="flat">
              <a:noFill/>
              <a:prstDash val="solid"/>
              <a:miter/>
            </a:ln>
          </p:spPr>
          <p:txBody>
            <a:bodyPr rtlCol="0" anchor="ctr"/>
            <a:lstStyle/>
            <a:p>
              <a:pPr lvl="0"/>
              <a:endParaRPr lang="en-US"/>
            </a:p>
          </p:txBody>
        </p:sp>
        <p:sp>
          <p:nvSpPr>
            <p:cNvPr id="17" name="Freeform: Shape 16">
              <a:extLst>
                <a:ext uri="{FF2B5EF4-FFF2-40B4-BE49-F238E27FC236}">
                  <a16:creationId xmlns:a16="http://schemas.microsoft.com/office/drawing/2014/main" id="{B40A1EF3-FA93-48F4-9F82-BC0C7963575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351565" y="4121414"/>
              <a:ext cx="3266317" cy="2736586"/>
            </a:xfrm>
            <a:custGeom>
              <a:avLst/>
              <a:gdLst>
                <a:gd name="connsiteX0" fmla="*/ 1635557 w 3266317"/>
                <a:gd name="connsiteY0" fmla="*/ 0 h 2736586"/>
                <a:gd name="connsiteX1" fmla="*/ 3266317 w 3266317"/>
                <a:gd name="connsiteY1" fmla="*/ 0 h 2736586"/>
                <a:gd name="connsiteX2" fmla="*/ 3266317 w 3266317"/>
                <a:gd name="connsiteY2" fmla="*/ 1630760 h 2736586"/>
                <a:gd name="connsiteX3" fmla="*/ 2892838 w 3266317"/>
                <a:gd name="connsiteY3" fmla="*/ 2671131 h 2736586"/>
                <a:gd name="connsiteX4" fmla="*/ 2833348 w 3266317"/>
                <a:gd name="connsiteY4" fmla="*/ 2736586 h 2736586"/>
                <a:gd name="connsiteX5" fmla="*/ 0 w 3266317"/>
                <a:gd name="connsiteY5" fmla="*/ 2736586 h 2736586"/>
                <a:gd name="connsiteX6" fmla="*/ 0 w 3266317"/>
                <a:gd name="connsiteY6" fmla="*/ 1635558 h 2736586"/>
                <a:gd name="connsiteX7" fmla="*/ 1635557 w 3266317"/>
                <a:gd name="connsiteY7" fmla="*/ 0 h 27365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266317" h="2736586">
                  <a:moveTo>
                    <a:pt x="1635557" y="0"/>
                  </a:moveTo>
                  <a:lnTo>
                    <a:pt x="3266317" y="0"/>
                  </a:lnTo>
                  <a:lnTo>
                    <a:pt x="3266317" y="1630760"/>
                  </a:lnTo>
                  <a:cubicBezTo>
                    <a:pt x="3266317" y="2025955"/>
                    <a:pt x="3126159" y="2388411"/>
                    <a:pt x="2892838" y="2671131"/>
                  </a:cubicBezTo>
                  <a:lnTo>
                    <a:pt x="2833348" y="2736586"/>
                  </a:lnTo>
                  <a:lnTo>
                    <a:pt x="0" y="2736586"/>
                  </a:lnTo>
                  <a:lnTo>
                    <a:pt x="0" y="1635558"/>
                  </a:lnTo>
                  <a:cubicBezTo>
                    <a:pt x="0" y="732255"/>
                    <a:pt x="732254" y="0"/>
                    <a:pt x="1635557" y="0"/>
                  </a:cubicBezTo>
                  <a:close/>
                </a:path>
              </a:pathLst>
            </a:custGeom>
            <a:solidFill>
              <a:schemeClr val="accent1">
                <a:lumMod val="60000"/>
                <a:lumOff val="40000"/>
                <a:alpha val="60000"/>
              </a:schemeClr>
            </a:solidFill>
            <a:ln w="9331" cap="flat">
              <a:noFill/>
              <a:prstDash val="solid"/>
              <a:miter/>
            </a:ln>
          </p:spPr>
          <p:txBody>
            <a:bodyPr rtlCol="0" anchor="ctr"/>
            <a:lstStyle/>
            <a:p>
              <a:pPr lvl="0"/>
              <a:endParaRPr lang="en-US"/>
            </a:p>
          </p:txBody>
        </p:sp>
        <p:sp>
          <p:nvSpPr>
            <p:cNvPr id="18" name="Freeform: Shape 17">
              <a:extLst>
                <a:ext uri="{FF2B5EF4-FFF2-40B4-BE49-F238E27FC236}">
                  <a16:creationId xmlns:a16="http://schemas.microsoft.com/office/drawing/2014/main" id="{A985F09D-6969-44D0-B04F-4EDE0FEDAF6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755674" y="3386384"/>
              <a:ext cx="436325" cy="1309674"/>
            </a:xfrm>
            <a:custGeom>
              <a:avLst/>
              <a:gdLst>
                <a:gd name="connsiteX0" fmla="*/ 470325 w 477612"/>
                <a:gd name="connsiteY0" fmla="*/ 0 h 1433600"/>
                <a:gd name="connsiteX1" fmla="*/ 475607 w 477612"/>
                <a:gd name="connsiteY1" fmla="*/ 3701 h 1433600"/>
                <a:gd name="connsiteX2" fmla="*/ 477612 w 477612"/>
                <a:gd name="connsiteY2" fmla="*/ 5160 h 1433600"/>
                <a:gd name="connsiteX3" fmla="*/ 477612 w 477612"/>
                <a:gd name="connsiteY3" fmla="*/ 1428441 h 1433600"/>
                <a:gd name="connsiteX4" fmla="*/ 475607 w 477612"/>
                <a:gd name="connsiteY4" fmla="*/ 1429900 h 1433600"/>
                <a:gd name="connsiteX5" fmla="*/ 470325 w 477612"/>
                <a:gd name="connsiteY5" fmla="*/ 1433600 h 1433600"/>
                <a:gd name="connsiteX6" fmla="*/ 0 w 477612"/>
                <a:gd name="connsiteY6" fmla="*/ 716800 h 1433600"/>
                <a:gd name="connsiteX7" fmla="*/ 470325 w 477612"/>
                <a:gd name="connsiteY7" fmla="*/ 0 h 1433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77612" h="1433600">
                  <a:moveTo>
                    <a:pt x="470325" y="0"/>
                  </a:moveTo>
                  <a:cubicBezTo>
                    <a:pt x="470325" y="0"/>
                    <a:pt x="472162" y="1254"/>
                    <a:pt x="475607" y="3701"/>
                  </a:cubicBezTo>
                  <a:lnTo>
                    <a:pt x="477612" y="5160"/>
                  </a:lnTo>
                  <a:lnTo>
                    <a:pt x="477612" y="1428441"/>
                  </a:lnTo>
                  <a:lnTo>
                    <a:pt x="475607" y="1429900"/>
                  </a:lnTo>
                  <a:cubicBezTo>
                    <a:pt x="472162" y="1432347"/>
                    <a:pt x="470325" y="1433600"/>
                    <a:pt x="470325" y="1433600"/>
                  </a:cubicBezTo>
                  <a:cubicBezTo>
                    <a:pt x="470325" y="1433600"/>
                    <a:pt x="0" y="1112672"/>
                    <a:pt x="0" y="716800"/>
                  </a:cubicBezTo>
                  <a:cubicBezTo>
                    <a:pt x="0" y="320929"/>
                    <a:pt x="470325" y="0"/>
                    <a:pt x="470325" y="0"/>
                  </a:cubicBezTo>
                  <a:close/>
                </a:path>
              </a:pathLst>
            </a:custGeom>
            <a:pattFill prst="pct5">
              <a:fgClr>
                <a:schemeClr val="accent4">
                  <a:lumMod val="20000"/>
                  <a:lumOff val="80000"/>
                </a:schemeClr>
              </a:fgClr>
              <a:bgClr>
                <a:schemeClr val="accent4">
                  <a:lumMod val="60000"/>
                  <a:lumOff val="40000"/>
                </a:schemeClr>
              </a:bgClr>
            </a:pattFill>
            <a:ln w="9525" cap="flat">
              <a:noFill/>
              <a:prstDash val="solid"/>
              <a:miter/>
            </a:ln>
          </p:spPr>
          <p:txBody>
            <a:bodyPr rtlCol="0" anchor="ctr"/>
            <a:lstStyle/>
            <a:p>
              <a:pPr lvl="0"/>
              <a:endParaRPr lang="en-US"/>
            </a:p>
          </p:txBody>
        </p:sp>
        <p:sp>
          <p:nvSpPr>
            <p:cNvPr id="19" name="Graphic 9">
              <a:extLst>
                <a:ext uri="{FF2B5EF4-FFF2-40B4-BE49-F238E27FC236}">
                  <a16:creationId xmlns:a16="http://schemas.microsoft.com/office/drawing/2014/main" id="{003913A0-A3C0-4ED8-8920-318068FBC46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385870" y="791588"/>
              <a:ext cx="3232012" cy="3232012"/>
            </a:xfrm>
            <a:custGeom>
              <a:avLst/>
              <a:gdLst>
                <a:gd name="connsiteX0" fmla="*/ 6861546 w 6861545"/>
                <a:gd name="connsiteY0" fmla="*/ 6861546 h 6861545"/>
                <a:gd name="connsiteX1" fmla="*/ 3435812 w 6861545"/>
                <a:gd name="connsiteY1" fmla="*/ 6861546 h 6861545"/>
                <a:gd name="connsiteX2" fmla="*/ 0 w 6861545"/>
                <a:gd name="connsiteY2" fmla="*/ 3425734 h 6861545"/>
                <a:gd name="connsiteX3" fmla="*/ 0 w 6861545"/>
                <a:gd name="connsiteY3" fmla="*/ 0 h 6861545"/>
                <a:gd name="connsiteX4" fmla="*/ 3425734 w 6861545"/>
                <a:gd name="connsiteY4" fmla="*/ 0 h 6861545"/>
                <a:gd name="connsiteX5" fmla="*/ 6861546 w 6861545"/>
                <a:gd name="connsiteY5" fmla="*/ 3435812 h 6861545"/>
                <a:gd name="connsiteX6" fmla="*/ 6861546 w 6861545"/>
                <a:gd name="connsiteY6" fmla="*/ 6861546 h 6861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861545" h="6861545">
                  <a:moveTo>
                    <a:pt x="6861546" y="6861546"/>
                  </a:moveTo>
                  <a:lnTo>
                    <a:pt x="3435812" y="6861546"/>
                  </a:lnTo>
                  <a:cubicBezTo>
                    <a:pt x="1538245" y="6861546"/>
                    <a:pt x="0" y="5323301"/>
                    <a:pt x="0" y="3425734"/>
                  </a:cubicBezTo>
                  <a:lnTo>
                    <a:pt x="0" y="0"/>
                  </a:lnTo>
                  <a:lnTo>
                    <a:pt x="3425734" y="0"/>
                  </a:lnTo>
                  <a:cubicBezTo>
                    <a:pt x="5323301" y="0"/>
                    <a:pt x="6861546" y="1538245"/>
                    <a:pt x="6861546" y="3435812"/>
                  </a:cubicBezTo>
                  <a:lnTo>
                    <a:pt x="6861546" y="6861546"/>
                  </a:lnTo>
                  <a:close/>
                </a:path>
              </a:pathLst>
            </a:custGeom>
            <a:pattFill prst="pct5">
              <a:fgClr>
                <a:schemeClr val="accent4">
                  <a:lumMod val="60000"/>
                  <a:lumOff val="40000"/>
                </a:schemeClr>
              </a:fgClr>
              <a:bgClr>
                <a:schemeClr val="accent1">
                  <a:lumMod val="75000"/>
                </a:schemeClr>
              </a:bgClr>
            </a:pattFill>
            <a:ln w="9525" cap="flat">
              <a:noFill/>
              <a:prstDash val="solid"/>
              <a:miter/>
            </a:ln>
          </p:spPr>
          <p:txBody>
            <a:bodyPr rtlCol="0" anchor="ctr"/>
            <a:lstStyle/>
            <a:p>
              <a:pPr lvl="0"/>
              <a:endParaRPr lang="en-US"/>
            </a:p>
          </p:txBody>
        </p:sp>
      </p:grpSp>
      <p:sp>
        <p:nvSpPr>
          <p:cNvPr id="21" name="Texture">
            <a:extLst>
              <a:ext uri="{FF2B5EF4-FFF2-40B4-BE49-F238E27FC236}">
                <a16:creationId xmlns:a16="http://schemas.microsoft.com/office/drawing/2014/main" id="{7FE1D329-7CB2-4DF5-B0C0-36DD19EBC66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blipFill dpi="0" rotWithShape="1">
            <a:blip r:embed="rId2">
              <a:alphaModFix amt="6000"/>
            </a:blip>
            <a:srcRect/>
            <a:tile tx="0" ty="0" sx="100000" sy="100000" flip="none" algn="tl"/>
          </a:blipFill>
          <a:ln w="9525" cap="flat">
            <a:noFill/>
            <a:prstDash val="solid"/>
            <a:miter/>
          </a:ln>
        </p:spPr>
        <p:txBody>
          <a:bodyPr rtlCol="0" anchor="ctr"/>
          <a:lstStyle/>
          <a:p>
            <a:endParaRPr lang="en-US"/>
          </a:p>
        </p:txBody>
      </p:sp>
      <p:sp>
        <p:nvSpPr>
          <p:cNvPr id="23" name="Background Fill">
            <a:extLst>
              <a:ext uri="{FF2B5EF4-FFF2-40B4-BE49-F238E27FC236}">
                <a16:creationId xmlns:a16="http://schemas.microsoft.com/office/drawing/2014/main" id="{B6D694DB-A3FC-4F14-A225-17BEBA4416D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000000"/>
          </a:solidFill>
          <a:ln w="9525" cap="flat">
            <a:noFill/>
            <a:prstDash val="solid"/>
            <a:miter/>
          </a:ln>
        </p:spPr>
        <p:txBody>
          <a:bodyPr rtlCol="0" anchor="ctr"/>
          <a:lstStyle/>
          <a:p>
            <a:endParaRPr lang="en-US">
              <a:solidFill>
                <a:schemeClr val="tx1"/>
              </a:solidFill>
            </a:endParaRPr>
          </a:p>
        </p:txBody>
      </p:sp>
      <p:pic>
        <p:nvPicPr>
          <p:cNvPr id="4" name="Content Placeholder 3" descr="A computer screen shot of a document&#10;&#10;Description automatically generated">
            <a:extLst>
              <a:ext uri="{FF2B5EF4-FFF2-40B4-BE49-F238E27FC236}">
                <a16:creationId xmlns:a16="http://schemas.microsoft.com/office/drawing/2014/main" id="{AB8930ED-C064-345C-A248-C14905767EB2}"/>
              </a:ext>
            </a:extLst>
          </p:cNvPr>
          <p:cNvPicPr>
            <a:picLocks noGrp="1" noChangeAspect="1"/>
          </p:cNvPicPr>
          <p:nvPr>
            <p:ph idx="1"/>
          </p:nvPr>
        </p:nvPicPr>
        <p:blipFill rotWithShape="1">
          <a:blip r:embed="rId3">
            <a:alphaModFix amt="60000"/>
          </a:blip>
          <a:srcRect t="5503" r="2" b="8155"/>
          <a:stretch/>
        </p:blipFill>
        <p:spPr>
          <a:xfrm>
            <a:off x="20" y="10"/>
            <a:ext cx="6095980" cy="6857990"/>
          </a:xfrm>
          <a:prstGeom prst="rect">
            <a:avLst/>
          </a:prstGeom>
        </p:spPr>
      </p:pic>
      <p:sp>
        <p:nvSpPr>
          <p:cNvPr id="2" name="Title 1">
            <a:extLst>
              <a:ext uri="{FF2B5EF4-FFF2-40B4-BE49-F238E27FC236}">
                <a16:creationId xmlns:a16="http://schemas.microsoft.com/office/drawing/2014/main" id="{1528D064-39FB-9FAE-4A27-75CBCA9A467D}"/>
              </a:ext>
            </a:extLst>
          </p:cNvPr>
          <p:cNvSpPr>
            <a:spLocks noGrp="1"/>
          </p:cNvSpPr>
          <p:nvPr>
            <p:ph type="title"/>
          </p:nvPr>
        </p:nvSpPr>
        <p:spPr>
          <a:xfrm>
            <a:off x="457201" y="2596706"/>
            <a:ext cx="5641865" cy="820921"/>
          </a:xfrm>
          <a:solidFill>
            <a:schemeClr val="accent6">
              <a:lumMod val="50000"/>
            </a:schemeClr>
          </a:solidFill>
        </p:spPr>
        <p:txBody>
          <a:bodyPr vert="horz" lIns="91440" tIns="45720" rIns="91440" bIns="45720" rtlCol="0" anchor="b">
            <a:normAutofit fontScale="90000"/>
          </a:bodyPr>
          <a:lstStyle/>
          <a:p>
            <a:r>
              <a:rPr lang="en-US" sz="5400">
                <a:solidFill>
                  <a:srgbClr val="FFFFFF"/>
                </a:solidFill>
              </a:rPr>
              <a:t>ELHS School Profile</a:t>
            </a:r>
          </a:p>
        </p:txBody>
      </p:sp>
      <p:pic>
        <p:nvPicPr>
          <p:cNvPr id="5" name="Picture 4" descr="A screenshot of a computer&#10;&#10;Description automatically generated">
            <a:extLst>
              <a:ext uri="{FF2B5EF4-FFF2-40B4-BE49-F238E27FC236}">
                <a16:creationId xmlns:a16="http://schemas.microsoft.com/office/drawing/2014/main" id="{775A5C32-4D44-3EF2-DACB-E272FFAFF04C}"/>
              </a:ext>
            </a:extLst>
          </p:cNvPr>
          <p:cNvPicPr>
            <a:picLocks noChangeAspect="1"/>
          </p:cNvPicPr>
          <p:nvPr/>
        </p:nvPicPr>
        <p:blipFill rotWithShape="1">
          <a:blip r:embed="rId4">
            <a:alphaModFix amt="60000"/>
          </a:blip>
          <a:srcRect t="5243" r="2" b="8696"/>
          <a:stretch/>
        </p:blipFill>
        <p:spPr>
          <a:xfrm>
            <a:off x="6096000" y="10"/>
            <a:ext cx="6096000" cy="6857990"/>
          </a:xfrm>
          <a:prstGeom prst="rect">
            <a:avLst/>
          </a:prstGeom>
        </p:spPr>
      </p:pic>
      <p:grpSp>
        <p:nvGrpSpPr>
          <p:cNvPr id="25" name="Group 24">
            <a:extLst>
              <a:ext uri="{FF2B5EF4-FFF2-40B4-BE49-F238E27FC236}">
                <a16:creationId xmlns:a16="http://schemas.microsoft.com/office/drawing/2014/main" id="{3D86E34F-2270-49B8-8B7B-C2D82212337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300855" y="0"/>
            <a:ext cx="1891145" cy="5600700"/>
            <a:chOff x="10300855" y="0"/>
            <a:chExt cx="1891145" cy="5600700"/>
          </a:xfrm>
        </p:grpSpPr>
        <p:sp>
          <p:nvSpPr>
            <p:cNvPr id="26" name="Oval 25">
              <a:extLst>
                <a:ext uri="{FF2B5EF4-FFF2-40B4-BE49-F238E27FC236}">
                  <a16:creationId xmlns:a16="http://schemas.microsoft.com/office/drawing/2014/main" id="{A439F4B7-6EEC-41C0-B001-7D6C4A0C2F6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783194" y="2943021"/>
              <a:ext cx="246527" cy="246527"/>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27" name="Graphic 9">
              <a:extLst>
                <a:ext uri="{FF2B5EF4-FFF2-40B4-BE49-F238E27FC236}">
                  <a16:creationId xmlns:a16="http://schemas.microsoft.com/office/drawing/2014/main" id="{E14CD058-E59D-4DA7-BA9B-693341E3F41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330568" y="2199078"/>
              <a:ext cx="1195288" cy="1195289"/>
            </a:xfrm>
            <a:custGeom>
              <a:avLst/>
              <a:gdLst>
                <a:gd name="connsiteX0" fmla="*/ 6861546 w 6861545"/>
                <a:gd name="connsiteY0" fmla="*/ 6861546 h 6861545"/>
                <a:gd name="connsiteX1" fmla="*/ 3435812 w 6861545"/>
                <a:gd name="connsiteY1" fmla="*/ 6861546 h 6861545"/>
                <a:gd name="connsiteX2" fmla="*/ 0 w 6861545"/>
                <a:gd name="connsiteY2" fmla="*/ 3425734 h 6861545"/>
                <a:gd name="connsiteX3" fmla="*/ 0 w 6861545"/>
                <a:gd name="connsiteY3" fmla="*/ 0 h 6861545"/>
                <a:gd name="connsiteX4" fmla="*/ 3425734 w 6861545"/>
                <a:gd name="connsiteY4" fmla="*/ 0 h 6861545"/>
                <a:gd name="connsiteX5" fmla="*/ 6861546 w 6861545"/>
                <a:gd name="connsiteY5" fmla="*/ 3435812 h 6861545"/>
                <a:gd name="connsiteX6" fmla="*/ 6861546 w 6861545"/>
                <a:gd name="connsiteY6" fmla="*/ 6861546 h 6861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861545" h="6861545">
                  <a:moveTo>
                    <a:pt x="6861546" y="6861546"/>
                  </a:moveTo>
                  <a:lnTo>
                    <a:pt x="3435812" y="6861546"/>
                  </a:lnTo>
                  <a:cubicBezTo>
                    <a:pt x="1538245" y="6861546"/>
                    <a:pt x="0" y="5323301"/>
                    <a:pt x="0" y="3425734"/>
                  </a:cubicBezTo>
                  <a:lnTo>
                    <a:pt x="0" y="0"/>
                  </a:lnTo>
                  <a:lnTo>
                    <a:pt x="3425734" y="0"/>
                  </a:lnTo>
                  <a:cubicBezTo>
                    <a:pt x="5323301" y="0"/>
                    <a:pt x="6861546" y="1538245"/>
                    <a:pt x="6861546" y="3435812"/>
                  </a:cubicBezTo>
                  <a:lnTo>
                    <a:pt x="6861546" y="6861546"/>
                  </a:lnTo>
                  <a:close/>
                </a:path>
              </a:pathLst>
            </a:custGeom>
            <a:solidFill>
              <a:schemeClr val="accent1">
                <a:lumMod val="75000"/>
                <a:alpha val="65000"/>
              </a:schemeClr>
            </a:solidFill>
            <a:ln w="9331"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endParaRPr lang="en-US"/>
            </a:p>
          </p:txBody>
        </p:sp>
        <p:sp>
          <p:nvSpPr>
            <p:cNvPr id="28" name="Freeform: Shape 27">
              <a:extLst>
                <a:ext uri="{FF2B5EF4-FFF2-40B4-BE49-F238E27FC236}">
                  <a16:creationId xmlns:a16="http://schemas.microsoft.com/office/drawing/2014/main" id="{8DC745CE-4E48-4025-91F2-FB4C1F9B008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V="1">
              <a:off x="11151383" y="4336822"/>
              <a:ext cx="1040617" cy="1263878"/>
            </a:xfrm>
            <a:custGeom>
              <a:avLst/>
              <a:gdLst>
                <a:gd name="connsiteX0" fmla="*/ 1087069 w 1119832"/>
                <a:gd name="connsiteY0" fmla="*/ 1138 h 1360088"/>
                <a:gd name="connsiteX1" fmla="*/ 1119832 w 1119832"/>
                <a:gd name="connsiteY1" fmla="*/ 3278 h 1360088"/>
                <a:gd name="connsiteX2" fmla="*/ 1119832 w 1119832"/>
                <a:gd name="connsiteY2" fmla="*/ 1097964 h 1360088"/>
                <a:gd name="connsiteX3" fmla="*/ 1109686 w 1119832"/>
                <a:gd name="connsiteY3" fmla="*/ 1109686 h 1360088"/>
                <a:gd name="connsiteX4" fmla="*/ 25249 w 1119832"/>
                <a:gd name="connsiteY4" fmla="*/ 1334840 h 1360088"/>
                <a:gd name="connsiteX5" fmla="*/ 250404 w 1119832"/>
                <a:gd name="connsiteY5" fmla="*/ 250404 h 1360088"/>
                <a:gd name="connsiteX6" fmla="*/ 1087069 w 1119832"/>
                <a:gd name="connsiteY6" fmla="*/ 1138 h 13600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19832" h="1360088">
                  <a:moveTo>
                    <a:pt x="1087069" y="1138"/>
                  </a:moveTo>
                  <a:lnTo>
                    <a:pt x="1119832" y="3278"/>
                  </a:lnTo>
                  <a:lnTo>
                    <a:pt x="1119832" y="1097964"/>
                  </a:lnTo>
                  <a:lnTo>
                    <a:pt x="1109686" y="1109686"/>
                  </a:lnTo>
                  <a:cubicBezTo>
                    <a:pt x="748058" y="1471314"/>
                    <a:pt x="25249" y="1334840"/>
                    <a:pt x="25249" y="1334840"/>
                  </a:cubicBezTo>
                  <a:cubicBezTo>
                    <a:pt x="25249" y="1334840"/>
                    <a:pt x="-111224" y="612032"/>
                    <a:pt x="250404" y="250404"/>
                  </a:cubicBezTo>
                  <a:cubicBezTo>
                    <a:pt x="476422" y="24386"/>
                    <a:pt x="843525" y="-7060"/>
                    <a:pt x="1087069" y="1138"/>
                  </a:cubicBezTo>
                  <a:close/>
                </a:path>
              </a:pathLst>
            </a:custGeom>
            <a:pattFill prst="pct5">
              <a:fgClr>
                <a:schemeClr val="accent4">
                  <a:lumMod val="60000"/>
                  <a:lumOff val="40000"/>
                </a:schemeClr>
              </a:fgClr>
              <a:bgClr>
                <a:schemeClr val="accent1">
                  <a:lumMod val="75000"/>
                </a:schemeClr>
              </a:bgClr>
            </a:pattFill>
            <a:ln w="9525"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endParaRPr lang="en-US"/>
            </a:p>
          </p:txBody>
        </p:sp>
        <p:sp>
          <p:nvSpPr>
            <p:cNvPr id="29" name="Freeform: Shape 28">
              <a:extLst>
                <a:ext uri="{FF2B5EF4-FFF2-40B4-BE49-F238E27FC236}">
                  <a16:creationId xmlns:a16="http://schemas.microsoft.com/office/drawing/2014/main" id="{59A4A6B6-E8D8-4BD3-86B4-F446E65C6A3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638492" y="2767655"/>
              <a:ext cx="553508" cy="1567713"/>
            </a:xfrm>
            <a:custGeom>
              <a:avLst/>
              <a:gdLst>
                <a:gd name="connsiteX0" fmla="*/ 612019 w 612019"/>
                <a:gd name="connsiteY0" fmla="*/ 0 h 1733435"/>
                <a:gd name="connsiteX1" fmla="*/ 612019 w 612019"/>
                <a:gd name="connsiteY1" fmla="*/ 1733435 h 1733435"/>
                <a:gd name="connsiteX2" fmla="*/ 180103 w 612019"/>
                <a:gd name="connsiteY2" fmla="*/ 1301519 h 1733435"/>
                <a:gd name="connsiteX3" fmla="*/ 180103 w 612019"/>
                <a:gd name="connsiteY3" fmla="*/ 431916 h 1733435"/>
              </a:gdLst>
              <a:ahLst/>
              <a:cxnLst>
                <a:cxn ang="0">
                  <a:pos x="connsiteX0" y="connsiteY0"/>
                </a:cxn>
                <a:cxn ang="0">
                  <a:pos x="connsiteX1" y="connsiteY1"/>
                </a:cxn>
                <a:cxn ang="0">
                  <a:pos x="connsiteX2" y="connsiteY2"/>
                </a:cxn>
                <a:cxn ang="0">
                  <a:pos x="connsiteX3" y="connsiteY3"/>
                </a:cxn>
              </a:cxnLst>
              <a:rect l="l" t="t" r="r" b="b"/>
              <a:pathLst>
                <a:path w="612019" h="1733435">
                  <a:moveTo>
                    <a:pt x="612019" y="0"/>
                  </a:moveTo>
                  <a:lnTo>
                    <a:pt x="612019" y="1733435"/>
                  </a:lnTo>
                  <a:lnTo>
                    <a:pt x="180103" y="1301519"/>
                  </a:lnTo>
                  <a:cubicBezTo>
                    <a:pt x="-60034" y="1061382"/>
                    <a:pt x="-60034" y="672053"/>
                    <a:pt x="180103" y="431916"/>
                  </a:cubicBezTo>
                  <a:close/>
                </a:path>
              </a:pathLst>
            </a:custGeom>
            <a:solidFill>
              <a:schemeClr val="accent1">
                <a:lumMod val="60000"/>
                <a:lumOff val="40000"/>
                <a:alpha val="60000"/>
              </a:schemeClr>
            </a:solidFill>
            <a:ln w="9331"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endParaRPr lang="en-US"/>
            </a:p>
          </p:txBody>
        </p:sp>
        <p:sp>
          <p:nvSpPr>
            <p:cNvPr id="30" name="Graphic 9">
              <a:extLst>
                <a:ext uri="{FF2B5EF4-FFF2-40B4-BE49-F238E27FC236}">
                  <a16:creationId xmlns:a16="http://schemas.microsoft.com/office/drawing/2014/main" id="{A24B293B-7EEF-4715-9583-136F0C01E2A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a:off x="10300855" y="0"/>
              <a:ext cx="1891145" cy="1891145"/>
            </a:xfrm>
            <a:custGeom>
              <a:avLst/>
              <a:gdLst>
                <a:gd name="connsiteX0" fmla="*/ 6861546 w 6861545"/>
                <a:gd name="connsiteY0" fmla="*/ 6861546 h 6861545"/>
                <a:gd name="connsiteX1" fmla="*/ 3435812 w 6861545"/>
                <a:gd name="connsiteY1" fmla="*/ 6861546 h 6861545"/>
                <a:gd name="connsiteX2" fmla="*/ 0 w 6861545"/>
                <a:gd name="connsiteY2" fmla="*/ 3425734 h 6861545"/>
                <a:gd name="connsiteX3" fmla="*/ 0 w 6861545"/>
                <a:gd name="connsiteY3" fmla="*/ 0 h 6861545"/>
                <a:gd name="connsiteX4" fmla="*/ 3425734 w 6861545"/>
                <a:gd name="connsiteY4" fmla="*/ 0 h 6861545"/>
                <a:gd name="connsiteX5" fmla="*/ 6861546 w 6861545"/>
                <a:gd name="connsiteY5" fmla="*/ 3435812 h 6861545"/>
                <a:gd name="connsiteX6" fmla="*/ 6861546 w 6861545"/>
                <a:gd name="connsiteY6" fmla="*/ 6861546 h 6861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861545" h="6861545">
                  <a:moveTo>
                    <a:pt x="6861546" y="6861546"/>
                  </a:moveTo>
                  <a:lnTo>
                    <a:pt x="3435812" y="6861546"/>
                  </a:lnTo>
                  <a:cubicBezTo>
                    <a:pt x="1538245" y="6861546"/>
                    <a:pt x="0" y="5323301"/>
                    <a:pt x="0" y="3425734"/>
                  </a:cubicBezTo>
                  <a:lnTo>
                    <a:pt x="0" y="0"/>
                  </a:lnTo>
                  <a:lnTo>
                    <a:pt x="3425734" y="0"/>
                  </a:lnTo>
                  <a:cubicBezTo>
                    <a:pt x="5323301" y="0"/>
                    <a:pt x="6861546" y="1538245"/>
                    <a:pt x="6861546" y="3435812"/>
                  </a:cubicBezTo>
                  <a:lnTo>
                    <a:pt x="6861546" y="6861546"/>
                  </a:lnTo>
                  <a:close/>
                </a:path>
              </a:pathLst>
            </a:custGeom>
            <a:solidFill>
              <a:schemeClr val="accent1">
                <a:alpha val="60000"/>
              </a:schemeClr>
            </a:solidFill>
            <a:ln w="9331"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31" name="Graphic 9">
              <a:extLst>
                <a:ext uri="{FF2B5EF4-FFF2-40B4-BE49-F238E27FC236}">
                  <a16:creationId xmlns:a16="http://schemas.microsoft.com/office/drawing/2014/main" id="{7BF2B5E6-5A7A-4936-9132-2EB2FBDC0FC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a:off x="10424367" y="122795"/>
              <a:ext cx="1644119" cy="1644119"/>
            </a:xfrm>
            <a:custGeom>
              <a:avLst/>
              <a:gdLst>
                <a:gd name="connsiteX0" fmla="*/ 6861546 w 6861545"/>
                <a:gd name="connsiteY0" fmla="*/ 6861546 h 6861545"/>
                <a:gd name="connsiteX1" fmla="*/ 3435812 w 6861545"/>
                <a:gd name="connsiteY1" fmla="*/ 6861546 h 6861545"/>
                <a:gd name="connsiteX2" fmla="*/ 0 w 6861545"/>
                <a:gd name="connsiteY2" fmla="*/ 3425734 h 6861545"/>
                <a:gd name="connsiteX3" fmla="*/ 0 w 6861545"/>
                <a:gd name="connsiteY3" fmla="*/ 0 h 6861545"/>
                <a:gd name="connsiteX4" fmla="*/ 3425734 w 6861545"/>
                <a:gd name="connsiteY4" fmla="*/ 0 h 6861545"/>
                <a:gd name="connsiteX5" fmla="*/ 6861546 w 6861545"/>
                <a:gd name="connsiteY5" fmla="*/ 3435812 h 6861545"/>
                <a:gd name="connsiteX6" fmla="*/ 6861546 w 6861545"/>
                <a:gd name="connsiteY6" fmla="*/ 6861546 h 6861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861545" h="6861545">
                  <a:moveTo>
                    <a:pt x="6861546" y="6861546"/>
                  </a:moveTo>
                  <a:lnTo>
                    <a:pt x="3435812" y="6861546"/>
                  </a:lnTo>
                  <a:cubicBezTo>
                    <a:pt x="1538245" y="6861546"/>
                    <a:pt x="0" y="5323301"/>
                    <a:pt x="0" y="3425734"/>
                  </a:cubicBezTo>
                  <a:lnTo>
                    <a:pt x="0" y="0"/>
                  </a:lnTo>
                  <a:lnTo>
                    <a:pt x="3425734" y="0"/>
                  </a:lnTo>
                  <a:cubicBezTo>
                    <a:pt x="5323301" y="0"/>
                    <a:pt x="6861546" y="1538245"/>
                    <a:pt x="6861546" y="3435812"/>
                  </a:cubicBezTo>
                  <a:lnTo>
                    <a:pt x="6861546" y="6861546"/>
                  </a:lnTo>
                  <a:close/>
                </a:path>
              </a:pathLst>
            </a:custGeom>
            <a:pattFill prst="pct5">
              <a:fgClr>
                <a:schemeClr val="accent4">
                  <a:lumMod val="60000"/>
                  <a:lumOff val="40000"/>
                </a:schemeClr>
              </a:fgClr>
              <a:bgClr>
                <a:schemeClr val="accent1">
                  <a:lumMod val="75000"/>
                </a:schemeClr>
              </a:bgClr>
            </a:pattFill>
            <a:ln w="9525"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grpSp>
    </p:spTree>
    <p:extLst>
      <p:ext uri="{BB962C8B-B14F-4D97-AF65-F5344CB8AC3E}">
        <p14:creationId xmlns:p14="http://schemas.microsoft.com/office/powerpoint/2010/main" val="82109792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Shape 315"/>
        <p:cNvGrpSpPr/>
        <p:nvPr/>
      </p:nvGrpSpPr>
      <p:grpSpPr>
        <a:xfrm>
          <a:off x="0" y="0"/>
          <a:ext cx="0" cy="0"/>
          <a:chOff x="0" y="0"/>
          <a:chExt cx="0" cy="0"/>
        </a:xfrm>
      </p:grpSpPr>
      <p:sp useBgFill="1">
        <p:nvSpPr>
          <p:cNvPr id="324" name="Rectangle 323">
            <a:extLst>
              <a:ext uri="{FF2B5EF4-FFF2-40B4-BE49-F238E27FC236}">
                <a16:creationId xmlns:a16="http://schemas.microsoft.com/office/drawing/2014/main" id="{0F358BAA-9C8A-4E17-BAD8-32FD6FFEA73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w="9525" cap="flat">
            <a:noFill/>
            <a:prstDash val="solid"/>
            <a:miter/>
          </a:ln>
        </p:spPr>
        <p:txBody>
          <a:bodyPr rtlCol="0" anchor="ctr"/>
          <a:lstStyle/>
          <a:p>
            <a:endParaRPr lang="en-US">
              <a:solidFill>
                <a:schemeClr val="tx1"/>
              </a:solidFill>
            </a:endParaRPr>
          </a:p>
        </p:txBody>
      </p:sp>
      <p:sp>
        <p:nvSpPr>
          <p:cNvPr id="326" name="Color Fill">
            <a:extLst>
              <a:ext uri="{FF2B5EF4-FFF2-40B4-BE49-F238E27FC236}">
                <a16:creationId xmlns:a16="http://schemas.microsoft.com/office/drawing/2014/main" id="{4D6F41A4-BEE3-4935-9371-4ADEA67A22F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bg2">
              <a:lumMod val="75000"/>
              <a:lumOff val="25000"/>
              <a:alpha val="40000"/>
            </a:schemeClr>
          </a:solidFill>
          <a:ln w="9525" cap="flat">
            <a:noFill/>
            <a:prstDash val="solid"/>
            <a:miter/>
          </a:ln>
        </p:spPr>
        <p:txBody>
          <a:bodyPr rtlCol="0" anchor="ctr"/>
          <a:lstStyle/>
          <a:p>
            <a:endParaRPr lang="en-US">
              <a:solidFill>
                <a:schemeClr val="bg2">
                  <a:lumMod val="75000"/>
                  <a:lumOff val="25000"/>
                </a:schemeClr>
              </a:solidFill>
            </a:endParaRPr>
          </a:p>
        </p:txBody>
      </p:sp>
      <p:grpSp>
        <p:nvGrpSpPr>
          <p:cNvPr id="328" name="Group 327">
            <a:extLst>
              <a:ext uri="{FF2B5EF4-FFF2-40B4-BE49-F238E27FC236}">
                <a16:creationId xmlns:a16="http://schemas.microsoft.com/office/drawing/2014/main" id="{7726F010-956A-40BC-8A1F-8002DC729B4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8351566" y="0"/>
            <a:ext cx="3840434" cy="6858000"/>
            <a:chOff x="8351565" y="0"/>
            <a:chExt cx="3840434" cy="6858000"/>
          </a:xfrm>
        </p:grpSpPr>
        <p:sp>
          <p:nvSpPr>
            <p:cNvPr id="329" name="Oval 328">
              <a:extLst>
                <a:ext uri="{FF2B5EF4-FFF2-40B4-BE49-F238E27FC236}">
                  <a16:creationId xmlns:a16="http://schemas.microsoft.com/office/drawing/2014/main" id="{D386E468-0048-46C4-ADDD-FBE7A6AE9F3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260165" y="519204"/>
              <a:ext cx="474635" cy="474635"/>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330" name="Freeform: Shape 329">
              <a:extLst>
                <a:ext uri="{FF2B5EF4-FFF2-40B4-BE49-F238E27FC236}">
                  <a16:creationId xmlns:a16="http://schemas.microsoft.com/office/drawing/2014/main" id="{C5B35ED4-0C31-4C8C-A45E-6A3EDEAB286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385871" y="0"/>
              <a:ext cx="2955657" cy="679194"/>
            </a:xfrm>
            <a:custGeom>
              <a:avLst/>
              <a:gdLst>
                <a:gd name="connsiteX0" fmla="*/ 0 w 2955657"/>
                <a:gd name="connsiteY0" fmla="*/ 0 h 679194"/>
                <a:gd name="connsiteX1" fmla="*/ 2955657 w 2955657"/>
                <a:gd name="connsiteY1" fmla="*/ 0 h 679194"/>
                <a:gd name="connsiteX2" fmla="*/ 2892839 w 2955657"/>
                <a:gd name="connsiteY2" fmla="*/ 84007 h 679194"/>
                <a:gd name="connsiteX3" fmla="*/ 1630760 w 2955657"/>
                <a:gd name="connsiteY3" fmla="*/ 679194 h 679194"/>
                <a:gd name="connsiteX4" fmla="*/ 0 w 2955657"/>
                <a:gd name="connsiteY4" fmla="*/ 679194 h 67919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55657" h="679194">
                  <a:moveTo>
                    <a:pt x="0" y="0"/>
                  </a:moveTo>
                  <a:lnTo>
                    <a:pt x="2955657" y="0"/>
                  </a:lnTo>
                  <a:lnTo>
                    <a:pt x="2892839" y="84007"/>
                  </a:lnTo>
                  <a:cubicBezTo>
                    <a:pt x="2592855" y="447504"/>
                    <a:pt x="2138868" y="679194"/>
                    <a:pt x="1630760" y="679194"/>
                  </a:cubicBezTo>
                  <a:lnTo>
                    <a:pt x="0" y="679194"/>
                  </a:lnTo>
                  <a:close/>
                </a:path>
              </a:pathLst>
            </a:custGeom>
            <a:solidFill>
              <a:schemeClr val="accent1">
                <a:lumMod val="60000"/>
                <a:lumOff val="40000"/>
                <a:alpha val="60000"/>
              </a:schemeClr>
            </a:solidFill>
            <a:ln w="9331" cap="flat">
              <a:noFill/>
              <a:prstDash val="solid"/>
              <a:miter/>
            </a:ln>
          </p:spPr>
          <p:txBody>
            <a:bodyPr rtlCol="0" anchor="ctr"/>
            <a:lstStyle/>
            <a:p>
              <a:pPr lvl="0"/>
              <a:endParaRPr lang="en-US"/>
            </a:p>
          </p:txBody>
        </p:sp>
        <p:sp>
          <p:nvSpPr>
            <p:cNvPr id="331" name="Freeform: Shape 330">
              <a:extLst>
                <a:ext uri="{FF2B5EF4-FFF2-40B4-BE49-F238E27FC236}">
                  <a16:creationId xmlns:a16="http://schemas.microsoft.com/office/drawing/2014/main" id="{B40A1EF3-FA93-48F4-9F82-BC0C7963575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351565" y="4121414"/>
              <a:ext cx="3266317" cy="2736586"/>
            </a:xfrm>
            <a:custGeom>
              <a:avLst/>
              <a:gdLst>
                <a:gd name="connsiteX0" fmla="*/ 1635557 w 3266317"/>
                <a:gd name="connsiteY0" fmla="*/ 0 h 2736586"/>
                <a:gd name="connsiteX1" fmla="*/ 3266317 w 3266317"/>
                <a:gd name="connsiteY1" fmla="*/ 0 h 2736586"/>
                <a:gd name="connsiteX2" fmla="*/ 3266317 w 3266317"/>
                <a:gd name="connsiteY2" fmla="*/ 1630760 h 2736586"/>
                <a:gd name="connsiteX3" fmla="*/ 2892838 w 3266317"/>
                <a:gd name="connsiteY3" fmla="*/ 2671131 h 2736586"/>
                <a:gd name="connsiteX4" fmla="*/ 2833348 w 3266317"/>
                <a:gd name="connsiteY4" fmla="*/ 2736586 h 2736586"/>
                <a:gd name="connsiteX5" fmla="*/ 0 w 3266317"/>
                <a:gd name="connsiteY5" fmla="*/ 2736586 h 2736586"/>
                <a:gd name="connsiteX6" fmla="*/ 0 w 3266317"/>
                <a:gd name="connsiteY6" fmla="*/ 1635558 h 2736586"/>
                <a:gd name="connsiteX7" fmla="*/ 1635557 w 3266317"/>
                <a:gd name="connsiteY7" fmla="*/ 0 h 27365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266317" h="2736586">
                  <a:moveTo>
                    <a:pt x="1635557" y="0"/>
                  </a:moveTo>
                  <a:lnTo>
                    <a:pt x="3266317" y="0"/>
                  </a:lnTo>
                  <a:lnTo>
                    <a:pt x="3266317" y="1630760"/>
                  </a:lnTo>
                  <a:cubicBezTo>
                    <a:pt x="3266317" y="2025955"/>
                    <a:pt x="3126159" y="2388411"/>
                    <a:pt x="2892838" y="2671131"/>
                  </a:cubicBezTo>
                  <a:lnTo>
                    <a:pt x="2833348" y="2736586"/>
                  </a:lnTo>
                  <a:lnTo>
                    <a:pt x="0" y="2736586"/>
                  </a:lnTo>
                  <a:lnTo>
                    <a:pt x="0" y="1635558"/>
                  </a:lnTo>
                  <a:cubicBezTo>
                    <a:pt x="0" y="732255"/>
                    <a:pt x="732254" y="0"/>
                    <a:pt x="1635557" y="0"/>
                  </a:cubicBezTo>
                  <a:close/>
                </a:path>
              </a:pathLst>
            </a:custGeom>
            <a:solidFill>
              <a:schemeClr val="accent1">
                <a:lumMod val="60000"/>
                <a:lumOff val="40000"/>
                <a:alpha val="60000"/>
              </a:schemeClr>
            </a:solidFill>
            <a:ln w="9331" cap="flat">
              <a:noFill/>
              <a:prstDash val="solid"/>
              <a:miter/>
            </a:ln>
          </p:spPr>
          <p:txBody>
            <a:bodyPr rtlCol="0" anchor="ctr"/>
            <a:lstStyle/>
            <a:p>
              <a:pPr lvl="0"/>
              <a:endParaRPr lang="en-US"/>
            </a:p>
          </p:txBody>
        </p:sp>
        <p:sp>
          <p:nvSpPr>
            <p:cNvPr id="332" name="Freeform: Shape 331">
              <a:extLst>
                <a:ext uri="{FF2B5EF4-FFF2-40B4-BE49-F238E27FC236}">
                  <a16:creationId xmlns:a16="http://schemas.microsoft.com/office/drawing/2014/main" id="{A985F09D-6969-44D0-B04F-4EDE0FEDAF6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755674" y="3386384"/>
              <a:ext cx="436325" cy="1309674"/>
            </a:xfrm>
            <a:custGeom>
              <a:avLst/>
              <a:gdLst>
                <a:gd name="connsiteX0" fmla="*/ 470325 w 477612"/>
                <a:gd name="connsiteY0" fmla="*/ 0 h 1433600"/>
                <a:gd name="connsiteX1" fmla="*/ 475607 w 477612"/>
                <a:gd name="connsiteY1" fmla="*/ 3701 h 1433600"/>
                <a:gd name="connsiteX2" fmla="*/ 477612 w 477612"/>
                <a:gd name="connsiteY2" fmla="*/ 5160 h 1433600"/>
                <a:gd name="connsiteX3" fmla="*/ 477612 w 477612"/>
                <a:gd name="connsiteY3" fmla="*/ 1428441 h 1433600"/>
                <a:gd name="connsiteX4" fmla="*/ 475607 w 477612"/>
                <a:gd name="connsiteY4" fmla="*/ 1429900 h 1433600"/>
                <a:gd name="connsiteX5" fmla="*/ 470325 w 477612"/>
                <a:gd name="connsiteY5" fmla="*/ 1433600 h 1433600"/>
                <a:gd name="connsiteX6" fmla="*/ 0 w 477612"/>
                <a:gd name="connsiteY6" fmla="*/ 716800 h 1433600"/>
                <a:gd name="connsiteX7" fmla="*/ 470325 w 477612"/>
                <a:gd name="connsiteY7" fmla="*/ 0 h 1433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77612" h="1433600">
                  <a:moveTo>
                    <a:pt x="470325" y="0"/>
                  </a:moveTo>
                  <a:cubicBezTo>
                    <a:pt x="470325" y="0"/>
                    <a:pt x="472162" y="1254"/>
                    <a:pt x="475607" y="3701"/>
                  </a:cubicBezTo>
                  <a:lnTo>
                    <a:pt x="477612" y="5160"/>
                  </a:lnTo>
                  <a:lnTo>
                    <a:pt x="477612" y="1428441"/>
                  </a:lnTo>
                  <a:lnTo>
                    <a:pt x="475607" y="1429900"/>
                  </a:lnTo>
                  <a:cubicBezTo>
                    <a:pt x="472162" y="1432347"/>
                    <a:pt x="470325" y="1433600"/>
                    <a:pt x="470325" y="1433600"/>
                  </a:cubicBezTo>
                  <a:cubicBezTo>
                    <a:pt x="470325" y="1433600"/>
                    <a:pt x="0" y="1112672"/>
                    <a:pt x="0" y="716800"/>
                  </a:cubicBezTo>
                  <a:cubicBezTo>
                    <a:pt x="0" y="320929"/>
                    <a:pt x="470325" y="0"/>
                    <a:pt x="470325" y="0"/>
                  </a:cubicBezTo>
                  <a:close/>
                </a:path>
              </a:pathLst>
            </a:custGeom>
            <a:pattFill prst="pct5">
              <a:fgClr>
                <a:schemeClr val="accent4">
                  <a:lumMod val="20000"/>
                  <a:lumOff val="80000"/>
                </a:schemeClr>
              </a:fgClr>
              <a:bgClr>
                <a:schemeClr val="accent4">
                  <a:lumMod val="60000"/>
                  <a:lumOff val="40000"/>
                </a:schemeClr>
              </a:bgClr>
            </a:pattFill>
            <a:ln w="9525" cap="flat">
              <a:noFill/>
              <a:prstDash val="solid"/>
              <a:miter/>
            </a:ln>
          </p:spPr>
          <p:txBody>
            <a:bodyPr rtlCol="0" anchor="ctr"/>
            <a:lstStyle/>
            <a:p>
              <a:pPr lvl="0"/>
              <a:endParaRPr lang="en-US"/>
            </a:p>
          </p:txBody>
        </p:sp>
        <p:sp>
          <p:nvSpPr>
            <p:cNvPr id="333" name="Graphic 9">
              <a:extLst>
                <a:ext uri="{FF2B5EF4-FFF2-40B4-BE49-F238E27FC236}">
                  <a16:creationId xmlns:a16="http://schemas.microsoft.com/office/drawing/2014/main" id="{003913A0-A3C0-4ED8-8920-318068FBC46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385870" y="791588"/>
              <a:ext cx="3232012" cy="3232012"/>
            </a:xfrm>
            <a:custGeom>
              <a:avLst/>
              <a:gdLst>
                <a:gd name="connsiteX0" fmla="*/ 6861546 w 6861545"/>
                <a:gd name="connsiteY0" fmla="*/ 6861546 h 6861545"/>
                <a:gd name="connsiteX1" fmla="*/ 3435812 w 6861545"/>
                <a:gd name="connsiteY1" fmla="*/ 6861546 h 6861545"/>
                <a:gd name="connsiteX2" fmla="*/ 0 w 6861545"/>
                <a:gd name="connsiteY2" fmla="*/ 3425734 h 6861545"/>
                <a:gd name="connsiteX3" fmla="*/ 0 w 6861545"/>
                <a:gd name="connsiteY3" fmla="*/ 0 h 6861545"/>
                <a:gd name="connsiteX4" fmla="*/ 3425734 w 6861545"/>
                <a:gd name="connsiteY4" fmla="*/ 0 h 6861545"/>
                <a:gd name="connsiteX5" fmla="*/ 6861546 w 6861545"/>
                <a:gd name="connsiteY5" fmla="*/ 3435812 h 6861545"/>
                <a:gd name="connsiteX6" fmla="*/ 6861546 w 6861545"/>
                <a:gd name="connsiteY6" fmla="*/ 6861546 h 6861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861545" h="6861545">
                  <a:moveTo>
                    <a:pt x="6861546" y="6861546"/>
                  </a:moveTo>
                  <a:lnTo>
                    <a:pt x="3435812" y="6861546"/>
                  </a:lnTo>
                  <a:cubicBezTo>
                    <a:pt x="1538245" y="6861546"/>
                    <a:pt x="0" y="5323301"/>
                    <a:pt x="0" y="3425734"/>
                  </a:cubicBezTo>
                  <a:lnTo>
                    <a:pt x="0" y="0"/>
                  </a:lnTo>
                  <a:lnTo>
                    <a:pt x="3425734" y="0"/>
                  </a:lnTo>
                  <a:cubicBezTo>
                    <a:pt x="5323301" y="0"/>
                    <a:pt x="6861546" y="1538245"/>
                    <a:pt x="6861546" y="3435812"/>
                  </a:cubicBezTo>
                  <a:lnTo>
                    <a:pt x="6861546" y="6861546"/>
                  </a:lnTo>
                  <a:close/>
                </a:path>
              </a:pathLst>
            </a:custGeom>
            <a:pattFill prst="pct5">
              <a:fgClr>
                <a:schemeClr val="accent4">
                  <a:lumMod val="60000"/>
                  <a:lumOff val="40000"/>
                </a:schemeClr>
              </a:fgClr>
              <a:bgClr>
                <a:schemeClr val="accent1">
                  <a:lumMod val="75000"/>
                </a:schemeClr>
              </a:bgClr>
            </a:pattFill>
            <a:ln w="9525" cap="flat">
              <a:noFill/>
              <a:prstDash val="solid"/>
              <a:miter/>
            </a:ln>
          </p:spPr>
          <p:txBody>
            <a:bodyPr rtlCol="0" anchor="ctr"/>
            <a:lstStyle/>
            <a:p>
              <a:pPr lvl="0"/>
              <a:endParaRPr lang="en-US"/>
            </a:p>
          </p:txBody>
        </p:sp>
      </p:grpSp>
      <p:sp>
        <p:nvSpPr>
          <p:cNvPr id="335" name="Texture">
            <a:extLst>
              <a:ext uri="{FF2B5EF4-FFF2-40B4-BE49-F238E27FC236}">
                <a16:creationId xmlns:a16="http://schemas.microsoft.com/office/drawing/2014/main" id="{7FE1D329-7CB2-4DF5-B0C0-36DD19EBC66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blipFill dpi="0" rotWithShape="1">
            <a:blip r:embed="rId3">
              <a:alphaModFix amt="6000"/>
            </a:blip>
            <a:srcRect/>
            <a:tile tx="0" ty="0" sx="100000" sy="100000" flip="none" algn="tl"/>
          </a:blipFill>
          <a:ln w="9525" cap="flat">
            <a:noFill/>
            <a:prstDash val="solid"/>
            <a:miter/>
          </a:ln>
        </p:spPr>
        <p:txBody>
          <a:bodyPr rtlCol="0" anchor="ctr"/>
          <a:lstStyle/>
          <a:p>
            <a:endParaRPr lang="en-US"/>
          </a:p>
        </p:txBody>
      </p:sp>
      <p:sp useBgFill="1">
        <p:nvSpPr>
          <p:cNvPr id="337" name="Background Fill">
            <a:extLst>
              <a:ext uri="{FF2B5EF4-FFF2-40B4-BE49-F238E27FC236}">
                <a16:creationId xmlns:a16="http://schemas.microsoft.com/office/drawing/2014/main" id="{FAFB3478-4AEC-431E-93B2-1593839C16D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9525" cap="flat">
            <a:noFill/>
            <a:prstDash val="solid"/>
            <a:miter/>
          </a:ln>
        </p:spPr>
        <p:txBody>
          <a:bodyPr rtlCol="0" anchor="ctr"/>
          <a:lstStyle/>
          <a:p>
            <a:endParaRPr lang="en-US">
              <a:solidFill>
                <a:schemeClr val="tx1"/>
              </a:solidFill>
            </a:endParaRPr>
          </a:p>
        </p:txBody>
      </p:sp>
      <p:sp>
        <p:nvSpPr>
          <p:cNvPr id="339" name="Color Fill">
            <a:extLst>
              <a:ext uri="{FF2B5EF4-FFF2-40B4-BE49-F238E27FC236}">
                <a16:creationId xmlns:a16="http://schemas.microsoft.com/office/drawing/2014/main" id="{3FFB0B4B-B126-43E0-A25C-BA56343325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bg2">
              <a:lumMod val="75000"/>
              <a:lumOff val="25000"/>
              <a:alpha val="40000"/>
            </a:schemeClr>
          </a:solidFill>
          <a:ln w="9525" cap="flat">
            <a:noFill/>
            <a:prstDash val="solid"/>
            <a:miter/>
          </a:ln>
        </p:spPr>
        <p:txBody>
          <a:bodyPr rtlCol="0" anchor="ctr"/>
          <a:lstStyle/>
          <a:p>
            <a:endParaRPr lang="en-US">
              <a:solidFill>
                <a:schemeClr val="bg2">
                  <a:lumMod val="75000"/>
                  <a:lumOff val="25000"/>
                </a:schemeClr>
              </a:solidFill>
            </a:endParaRPr>
          </a:p>
        </p:txBody>
      </p:sp>
      <p:grpSp>
        <p:nvGrpSpPr>
          <p:cNvPr id="341" name="Group 340">
            <a:extLst>
              <a:ext uri="{FF2B5EF4-FFF2-40B4-BE49-F238E27FC236}">
                <a16:creationId xmlns:a16="http://schemas.microsoft.com/office/drawing/2014/main" id="{F6404A68-5931-43D8-B2F1-B632DAC4E8B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7649180" y="-1190"/>
            <a:ext cx="4263283" cy="6859191"/>
            <a:chOff x="7649180" y="-1190"/>
            <a:chExt cx="4263283" cy="6859191"/>
          </a:xfrm>
        </p:grpSpPr>
        <p:sp>
          <p:nvSpPr>
            <p:cNvPr id="342" name="Oval 341">
              <a:extLst>
                <a:ext uri="{FF2B5EF4-FFF2-40B4-BE49-F238E27FC236}">
                  <a16:creationId xmlns:a16="http://schemas.microsoft.com/office/drawing/2014/main" id="{1A39B074-6320-47A6-B37F-11F5C092F58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202463" y="453951"/>
              <a:ext cx="608046" cy="608046"/>
            </a:xfrm>
            <a:prstGeom prst="ellipse">
              <a:avLst/>
            </a:prstGeom>
            <a:solidFill>
              <a:schemeClr val="accent1">
                <a:lumMod val="60000"/>
                <a:lumOff val="40000"/>
                <a:alpha val="60000"/>
              </a:schemeClr>
            </a:solidFill>
            <a:ln w="9331" cap="flat">
              <a:noFill/>
              <a:prstDash val="solid"/>
              <a:miter/>
            </a:ln>
          </p:spPr>
          <p:txBody>
            <a:bodyPr rtlCol="0" anchor="ctr"/>
            <a:lstStyle/>
            <a:p>
              <a:endParaRPr lang="en-US">
                <a:solidFill>
                  <a:schemeClr val="tx1"/>
                </a:solidFill>
              </a:endParaRPr>
            </a:p>
          </p:txBody>
        </p:sp>
        <p:sp>
          <p:nvSpPr>
            <p:cNvPr id="343" name="Graphic 18">
              <a:extLst>
                <a:ext uri="{FF2B5EF4-FFF2-40B4-BE49-F238E27FC236}">
                  <a16:creationId xmlns:a16="http://schemas.microsoft.com/office/drawing/2014/main" id="{BC943D3E-EE8F-41E2-BAE3-C16E786F9C9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649180" y="4581409"/>
              <a:ext cx="856614" cy="1305524"/>
            </a:xfrm>
            <a:custGeom>
              <a:avLst/>
              <a:gdLst>
                <a:gd name="connsiteX0" fmla="*/ 3413379 w 3413378"/>
                <a:gd name="connsiteY0" fmla="*/ 3266028 h 6532054"/>
                <a:gd name="connsiteX1" fmla="*/ 1706689 w 3413378"/>
                <a:gd name="connsiteY1" fmla="*/ 6532055 h 6532054"/>
                <a:gd name="connsiteX2" fmla="*/ 0 w 3413378"/>
                <a:gd name="connsiteY2" fmla="*/ 3266028 h 6532054"/>
                <a:gd name="connsiteX3" fmla="*/ 1706689 w 3413378"/>
                <a:gd name="connsiteY3" fmla="*/ 0 h 6532054"/>
                <a:gd name="connsiteX4" fmla="*/ 3413379 w 3413378"/>
                <a:gd name="connsiteY4" fmla="*/ 3266028 h 653205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13378" h="6532054">
                  <a:moveTo>
                    <a:pt x="3413379" y="3266028"/>
                  </a:moveTo>
                  <a:cubicBezTo>
                    <a:pt x="3413379" y="5069777"/>
                    <a:pt x="1706689" y="6532055"/>
                    <a:pt x="1706689" y="6532055"/>
                  </a:cubicBezTo>
                  <a:cubicBezTo>
                    <a:pt x="1706689" y="6532055"/>
                    <a:pt x="0" y="5069777"/>
                    <a:pt x="0" y="3266028"/>
                  </a:cubicBezTo>
                  <a:cubicBezTo>
                    <a:pt x="0" y="1462278"/>
                    <a:pt x="1706689" y="0"/>
                    <a:pt x="1706689" y="0"/>
                  </a:cubicBezTo>
                  <a:cubicBezTo>
                    <a:pt x="1706689" y="0"/>
                    <a:pt x="3413379" y="1462278"/>
                    <a:pt x="3413379" y="3266028"/>
                  </a:cubicBezTo>
                  <a:close/>
                </a:path>
              </a:pathLst>
            </a:custGeom>
            <a:pattFill prst="pct5">
              <a:fgClr>
                <a:schemeClr val="accent4">
                  <a:lumMod val="60000"/>
                  <a:lumOff val="40000"/>
                </a:schemeClr>
              </a:fgClr>
              <a:bgClr>
                <a:schemeClr val="accent1">
                  <a:lumMod val="75000"/>
                </a:schemeClr>
              </a:bgClr>
            </a:pattFill>
            <a:ln w="9525" cap="flat">
              <a:noFill/>
              <a:prstDash val="solid"/>
              <a:miter/>
            </a:ln>
          </p:spPr>
          <p:txBody>
            <a:bodyPr rtlCol="0" anchor="ctr"/>
            <a:lstStyle/>
            <a:p>
              <a:endParaRPr lang="en-US"/>
            </a:p>
          </p:txBody>
        </p:sp>
        <p:sp>
          <p:nvSpPr>
            <p:cNvPr id="344" name="Oval 343">
              <a:extLst>
                <a:ext uri="{FF2B5EF4-FFF2-40B4-BE49-F238E27FC236}">
                  <a16:creationId xmlns:a16="http://schemas.microsoft.com/office/drawing/2014/main" id="{61372153-F8F4-4C78-9183-AB99ED32D82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666922" y="5224794"/>
              <a:ext cx="439469" cy="439469"/>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5" name="Freeform: Shape 344">
              <a:extLst>
                <a:ext uri="{FF2B5EF4-FFF2-40B4-BE49-F238E27FC236}">
                  <a16:creationId xmlns:a16="http://schemas.microsoft.com/office/drawing/2014/main" id="{4C53F320-7F87-42E2-826D-DCA61223CD3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389791" y="-1190"/>
              <a:ext cx="3522672" cy="1501977"/>
            </a:xfrm>
            <a:custGeom>
              <a:avLst/>
              <a:gdLst>
                <a:gd name="connsiteX0" fmla="*/ 0 w 3597981"/>
                <a:gd name="connsiteY0" fmla="*/ 0 h 1501977"/>
                <a:gd name="connsiteX1" fmla="*/ 3597981 w 3597981"/>
                <a:gd name="connsiteY1" fmla="*/ 0 h 1501977"/>
                <a:gd name="connsiteX2" fmla="*/ 3590068 w 3597981"/>
                <a:gd name="connsiteY2" fmla="*/ 51850 h 1501977"/>
                <a:gd name="connsiteX3" fmla="*/ 1810819 w 3597981"/>
                <a:gd name="connsiteY3" fmla="*/ 1501977 h 1501977"/>
                <a:gd name="connsiteX4" fmla="*/ 0 w 3597981"/>
                <a:gd name="connsiteY4" fmla="*/ 1501977 h 150197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97981" h="1501977">
                  <a:moveTo>
                    <a:pt x="0" y="0"/>
                  </a:moveTo>
                  <a:lnTo>
                    <a:pt x="3597981" y="0"/>
                  </a:lnTo>
                  <a:lnTo>
                    <a:pt x="3590068" y="51850"/>
                  </a:lnTo>
                  <a:cubicBezTo>
                    <a:pt x="3420721" y="879443"/>
                    <a:pt x="2688479" y="1501977"/>
                    <a:pt x="1810819" y="1501977"/>
                  </a:cubicBezTo>
                  <a:lnTo>
                    <a:pt x="0" y="1501977"/>
                  </a:lnTo>
                  <a:close/>
                </a:path>
              </a:pathLst>
            </a:custGeom>
            <a:solidFill>
              <a:schemeClr val="accent1">
                <a:lumMod val="75000"/>
                <a:alpha val="65000"/>
              </a:schemeClr>
            </a:solidFill>
            <a:ln w="9331" cap="flat">
              <a:noFill/>
              <a:prstDash val="solid"/>
              <a:miter/>
            </a:ln>
          </p:spPr>
          <p:txBody>
            <a:bodyPr rtlCol="0" anchor="ctr"/>
            <a:lstStyle/>
            <a:p>
              <a:endParaRPr lang="en-US"/>
            </a:p>
          </p:txBody>
        </p:sp>
        <p:sp>
          <p:nvSpPr>
            <p:cNvPr id="346" name="Freeform: Shape 345">
              <a:extLst>
                <a:ext uri="{FF2B5EF4-FFF2-40B4-BE49-F238E27FC236}">
                  <a16:creationId xmlns:a16="http://schemas.microsoft.com/office/drawing/2014/main" id="{2C73C35A-A029-4C6C-BECB-D73FCEC26B5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288140" y="5358010"/>
              <a:ext cx="3597678" cy="1499991"/>
            </a:xfrm>
            <a:custGeom>
              <a:avLst/>
              <a:gdLst>
                <a:gd name="connsiteX0" fmla="*/ 1786859 w 3597678"/>
                <a:gd name="connsiteY0" fmla="*/ 0 h 1499991"/>
                <a:gd name="connsiteX1" fmla="*/ 3597678 w 3597678"/>
                <a:gd name="connsiteY1" fmla="*/ 0 h 1499991"/>
                <a:gd name="connsiteX2" fmla="*/ 3597678 w 3597678"/>
                <a:gd name="connsiteY2" fmla="*/ 1499991 h 1499991"/>
                <a:gd name="connsiteX3" fmla="*/ 0 w 3597678"/>
                <a:gd name="connsiteY3" fmla="*/ 1499991 h 1499991"/>
                <a:gd name="connsiteX4" fmla="*/ 7610 w 3597678"/>
                <a:gd name="connsiteY4" fmla="*/ 1450127 h 1499991"/>
                <a:gd name="connsiteX5" fmla="*/ 1786859 w 3597678"/>
                <a:gd name="connsiteY5" fmla="*/ 0 h 14999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597678" h="1499991">
                  <a:moveTo>
                    <a:pt x="1786859" y="0"/>
                  </a:moveTo>
                  <a:lnTo>
                    <a:pt x="3597678" y="0"/>
                  </a:lnTo>
                  <a:lnTo>
                    <a:pt x="3597678" y="1499991"/>
                  </a:lnTo>
                  <a:lnTo>
                    <a:pt x="0" y="1499991"/>
                  </a:lnTo>
                  <a:lnTo>
                    <a:pt x="7610" y="1450127"/>
                  </a:lnTo>
                  <a:cubicBezTo>
                    <a:pt x="176957" y="622534"/>
                    <a:pt x="909198" y="0"/>
                    <a:pt x="1786859" y="0"/>
                  </a:cubicBezTo>
                  <a:close/>
                </a:path>
              </a:pathLst>
            </a:custGeom>
            <a:solidFill>
              <a:schemeClr val="accent1">
                <a:lumMod val="60000"/>
                <a:lumOff val="40000"/>
                <a:alpha val="60000"/>
              </a:schemeClr>
            </a:solidFill>
            <a:ln w="9331" cap="flat">
              <a:noFill/>
              <a:prstDash val="solid"/>
              <a:miter/>
            </a:ln>
          </p:spPr>
          <p:txBody>
            <a:bodyPr rtlCol="0" anchor="ctr"/>
            <a:lstStyle/>
            <a:p>
              <a:endParaRPr lang="en-US"/>
            </a:p>
          </p:txBody>
        </p:sp>
        <p:sp>
          <p:nvSpPr>
            <p:cNvPr id="347" name="Graphic 9">
              <a:extLst>
                <a:ext uri="{FF2B5EF4-FFF2-40B4-BE49-F238E27FC236}">
                  <a16:creationId xmlns:a16="http://schemas.microsoft.com/office/drawing/2014/main" id="{1F17AF78-D785-4C1C-B823-1B0A9F422C0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389791" y="1693710"/>
              <a:ext cx="3496027" cy="3496025"/>
            </a:xfrm>
            <a:custGeom>
              <a:avLst/>
              <a:gdLst>
                <a:gd name="connsiteX0" fmla="*/ 6861546 w 6861545"/>
                <a:gd name="connsiteY0" fmla="*/ 6861546 h 6861545"/>
                <a:gd name="connsiteX1" fmla="*/ 3435812 w 6861545"/>
                <a:gd name="connsiteY1" fmla="*/ 6861546 h 6861545"/>
                <a:gd name="connsiteX2" fmla="*/ 0 w 6861545"/>
                <a:gd name="connsiteY2" fmla="*/ 3425734 h 6861545"/>
                <a:gd name="connsiteX3" fmla="*/ 0 w 6861545"/>
                <a:gd name="connsiteY3" fmla="*/ 0 h 6861545"/>
                <a:gd name="connsiteX4" fmla="*/ 3425734 w 6861545"/>
                <a:gd name="connsiteY4" fmla="*/ 0 h 6861545"/>
                <a:gd name="connsiteX5" fmla="*/ 6861546 w 6861545"/>
                <a:gd name="connsiteY5" fmla="*/ 3435812 h 6861545"/>
                <a:gd name="connsiteX6" fmla="*/ 6861546 w 6861545"/>
                <a:gd name="connsiteY6" fmla="*/ 6861546 h 6861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861545" h="6861545">
                  <a:moveTo>
                    <a:pt x="6861546" y="6861546"/>
                  </a:moveTo>
                  <a:lnTo>
                    <a:pt x="3435812" y="6861546"/>
                  </a:lnTo>
                  <a:cubicBezTo>
                    <a:pt x="1538245" y="6861546"/>
                    <a:pt x="0" y="5323301"/>
                    <a:pt x="0" y="3425734"/>
                  </a:cubicBezTo>
                  <a:lnTo>
                    <a:pt x="0" y="0"/>
                  </a:lnTo>
                  <a:lnTo>
                    <a:pt x="3425734" y="0"/>
                  </a:lnTo>
                  <a:cubicBezTo>
                    <a:pt x="5323301" y="0"/>
                    <a:pt x="6861546" y="1538245"/>
                    <a:pt x="6861546" y="3435812"/>
                  </a:cubicBezTo>
                  <a:lnTo>
                    <a:pt x="6861546" y="6861546"/>
                  </a:lnTo>
                  <a:close/>
                </a:path>
              </a:pathLst>
            </a:custGeom>
            <a:solidFill>
              <a:srgbClr val="FFFFFF"/>
            </a:solidFill>
            <a:ln w="38100" cap="flat">
              <a:solidFill>
                <a:srgbClr val="F7F7F7"/>
              </a:solidFill>
              <a:prstDash val="solid"/>
              <a:miter/>
            </a:ln>
          </p:spPr>
          <p:txBody>
            <a:bodyPr rtlCol="0" anchor="ctr"/>
            <a:lstStyle/>
            <a:p>
              <a:endParaRPr lang="en-US"/>
            </a:p>
          </p:txBody>
        </p:sp>
      </p:grpSp>
      <p:sp>
        <p:nvSpPr>
          <p:cNvPr id="349" name="Texture">
            <a:extLst>
              <a:ext uri="{FF2B5EF4-FFF2-40B4-BE49-F238E27FC236}">
                <a16:creationId xmlns:a16="http://schemas.microsoft.com/office/drawing/2014/main" id="{2E922E9E-A29B-4164-A634-B718A43369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blipFill dpi="0" rotWithShape="1">
            <a:blip r:embed="rId3">
              <a:alphaModFix amt="6000"/>
            </a:blip>
            <a:srcRect/>
            <a:tile tx="0" ty="0" sx="100000" sy="100000" flip="none" algn="tl"/>
          </a:blipFill>
          <a:ln w="9525" cap="flat">
            <a:noFill/>
            <a:prstDash val="solid"/>
            <a:miter/>
          </a:ln>
        </p:spPr>
        <p:txBody>
          <a:bodyPr rtlCol="0" anchor="ctr"/>
          <a:lstStyle/>
          <a:p>
            <a:endParaRPr lang="en-US"/>
          </a:p>
        </p:txBody>
      </p:sp>
      <p:sp>
        <p:nvSpPr>
          <p:cNvPr id="316" name="Google Shape;316;p46"/>
          <p:cNvSpPr txBox="1">
            <a:spLocks noGrp="1"/>
          </p:cNvSpPr>
          <p:nvPr>
            <p:ph type="title" idx="4294967295"/>
          </p:nvPr>
        </p:nvSpPr>
        <p:spPr>
          <a:xfrm>
            <a:off x="457200" y="758952"/>
            <a:ext cx="6943725" cy="1325563"/>
          </a:xfrm>
          <a:prstGeom prst="rect">
            <a:avLst/>
          </a:prstGeom>
        </p:spPr>
        <p:txBody>
          <a:bodyPr spcFirstLastPara="1" vert="horz" lIns="91440" tIns="45720" rIns="91440" bIns="45720" rtlCol="0" anchor="b" anchorCtr="0">
            <a:normAutofit/>
          </a:bodyPr>
          <a:lstStyle/>
          <a:p>
            <a:pPr>
              <a:buClr>
                <a:schemeClr val="dk2"/>
              </a:buClr>
              <a:buSzPts val="1000"/>
            </a:pPr>
            <a:r>
              <a:rPr lang="en-US" b="1">
                <a:sym typeface="Amatic SC"/>
              </a:rPr>
              <a:t>Naviance </a:t>
            </a:r>
            <a:endParaRPr lang="en-US" b="1"/>
          </a:p>
        </p:txBody>
      </p:sp>
      <p:pic>
        <p:nvPicPr>
          <p:cNvPr id="306" name="Graphic 306">
            <a:extLst>
              <a:ext uri="{FF2B5EF4-FFF2-40B4-BE49-F238E27FC236}">
                <a16:creationId xmlns:a16="http://schemas.microsoft.com/office/drawing/2014/main" id="{4C4FFF22-A6FD-B4AE-8F55-CAB06E6E5A9A}"/>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8870228" y="2258189"/>
            <a:ext cx="2396444" cy="2282327"/>
          </a:xfrm>
          <a:prstGeom prst="rect">
            <a:avLst/>
          </a:prstGeom>
        </p:spPr>
      </p:pic>
      <p:graphicFrame>
        <p:nvGraphicFramePr>
          <p:cNvPr id="319" name="Google Shape;317;p46">
            <a:extLst>
              <a:ext uri="{FF2B5EF4-FFF2-40B4-BE49-F238E27FC236}">
                <a16:creationId xmlns:a16="http://schemas.microsoft.com/office/drawing/2014/main" id="{594C2BF9-143F-88D1-F768-5ADA80E81C73}"/>
              </a:ext>
            </a:extLst>
          </p:cNvPr>
          <p:cNvGraphicFramePr>
            <a:graphicFrameLocks noGrp="1"/>
          </p:cNvGraphicFramePr>
          <p:nvPr>
            <p:ph idx="4294967295"/>
            <p:extLst>
              <p:ext uri="{D42A27DB-BD31-4B8C-83A1-F6EECF244321}">
                <p14:modId xmlns:p14="http://schemas.microsoft.com/office/powerpoint/2010/main" val="3866672136"/>
              </p:ext>
            </p:extLst>
          </p:nvPr>
        </p:nvGraphicFramePr>
        <p:xfrm>
          <a:off x="457200" y="2286000"/>
          <a:ext cx="6943725" cy="3878712"/>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Tree>
    <p:extLst>
      <p:ext uri="{BB962C8B-B14F-4D97-AF65-F5344CB8AC3E}">
        <p14:creationId xmlns:p14="http://schemas.microsoft.com/office/powerpoint/2010/main" val="3466180744"/>
      </p:ext>
    </p:extLst>
  </p:cSld>
  <p:clrMapOvr>
    <a:masterClrMapping/>
  </p:clrMapOvr>
  <p:transition spd="med">
    <p:fade/>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570768-11A3-AD96-9ECE-BE39DECC6162}"/>
              </a:ext>
            </a:extLst>
          </p:cNvPr>
          <p:cNvSpPr>
            <a:spLocks noGrp="1"/>
          </p:cNvSpPr>
          <p:nvPr>
            <p:ph type="title"/>
          </p:nvPr>
        </p:nvSpPr>
        <p:spPr>
          <a:xfrm>
            <a:off x="263857" y="292735"/>
            <a:ext cx="7685037" cy="836519"/>
          </a:xfrm>
        </p:spPr>
        <p:txBody>
          <a:bodyPr/>
          <a:lstStyle/>
          <a:p>
            <a:r>
              <a:rPr lang="en-US" err="1"/>
              <a:t>Supermatch</a:t>
            </a:r>
            <a:r>
              <a:rPr lang="en-US"/>
              <a:t> College Search</a:t>
            </a:r>
          </a:p>
        </p:txBody>
      </p:sp>
      <p:pic>
        <p:nvPicPr>
          <p:cNvPr id="7" name="Picture 6" descr="A screenshot of a computer&#10;&#10;Description automatically generated">
            <a:extLst>
              <a:ext uri="{FF2B5EF4-FFF2-40B4-BE49-F238E27FC236}">
                <a16:creationId xmlns:a16="http://schemas.microsoft.com/office/drawing/2014/main" id="{353B3265-198A-50C3-461F-C687FCF4516D}"/>
              </a:ext>
            </a:extLst>
          </p:cNvPr>
          <p:cNvPicPr>
            <a:picLocks noChangeAspect="1"/>
          </p:cNvPicPr>
          <p:nvPr/>
        </p:nvPicPr>
        <p:blipFill rotWithShape="1">
          <a:blip r:embed="rId2"/>
          <a:srcRect l="1164" t="23651" r="3842" b="20152"/>
          <a:stretch/>
        </p:blipFill>
        <p:spPr>
          <a:xfrm>
            <a:off x="1762835" y="3707642"/>
            <a:ext cx="9269687" cy="3080642"/>
          </a:xfrm>
          <a:prstGeom prst="rect">
            <a:avLst/>
          </a:prstGeom>
        </p:spPr>
      </p:pic>
      <p:sp>
        <p:nvSpPr>
          <p:cNvPr id="9" name="Content Placeholder 8">
            <a:extLst>
              <a:ext uri="{FF2B5EF4-FFF2-40B4-BE49-F238E27FC236}">
                <a16:creationId xmlns:a16="http://schemas.microsoft.com/office/drawing/2014/main" id="{D9C88AB5-9299-311F-DFD5-5BCE903ED4D3}"/>
              </a:ext>
            </a:extLst>
          </p:cNvPr>
          <p:cNvSpPr>
            <a:spLocks noGrp="1"/>
          </p:cNvSpPr>
          <p:nvPr>
            <p:ph idx="1"/>
          </p:nvPr>
        </p:nvSpPr>
        <p:spPr>
          <a:xfrm>
            <a:off x="263856" y="2005728"/>
            <a:ext cx="4352709" cy="1134609"/>
          </a:xfrm>
        </p:spPr>
        <p:txBody>
          <a:bodyPr vert="horz" lIns="91440" tIns="45720" rIns="91440" bIns="45720" rtlCol="0" anchor="t">
            <a:normAutofit/>
          </a:bodyPr>
          <a:lstStyle/>
          <a:p>
            <a:r>
              <a:rPr lang="en-US"/>
              <a:t>Click Colleges</a:t>
            </a:r>
          </a:p>
          <a:p>
            <a:pPr lvl="1">
              <a:buFont typeface="Courier New" panose="020B0604020202020204" pitchFamily="34" charset="0"/>
              <a:buChar char="o"/>
            </a:pPr>
            <a:r>
              <a:rPr lang="en-US" err="1"/>
              <a:t>Supermatch</a:t>
            </a:r>
            <a:r>
              <a:rPr lang="en-US"/>
              <a:t> College Search</a:t>
            </a:r>
          </a:p>
          <a:p>
            <a:pPr marL="0" indent="0">
              <a:buNone/>
            </a:pPr>
            <a:endParaRPr lang="en-US" sz="1300">
              <a:latin typeface="Arial"/>
              <a:cs typeface="Arial"/>
            </a:endParaRPr>
          </a:p>
        </p:txBody>
      </p:sp>
      <p:sp>
        <p:nvSpPr>
          <p:cNvPr id="11" name="Content Placeholder 8">
            <a:extLst>
              <a:ext uri="{FF2B5EF4-FFF2-40B4-BE49-F238E27FC236}">
                <a16:creationId xmlns:a16="http://schemas.microsoft.com/office/drawing/2014/main" id="{87A59C69-3C67-D733-7A50-3CBDFC42E6A7}"/>
              </a:ext>
            </a:extLst>
          </p:cNvPr>
          <p:cNvSpPr txBox="1">
            <a:spLocks/>
          </p:cNvSpPr>
          <p:nvPr/>
        </p:nvSpPr>
        <p:spPr>
          <a:xfrm>
            <a:off x="4112526" y="1384756"/>
            <a:ext cx="4534679" cy="2692726"/>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0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85750" indent="-285750"/>
            <a:r>
              <a:rPr lang="en-US" sz="1600">
                <a:latin typeface="Gill Sans Nova"/>
                <a:cs typeface="Arial"/>
              </a:rPr>
              <a:t>Select a few basic criteria</a:t>
            </a:r>
          </a:p>
          <a:p>
            <a:pPr marL="971550" lvl="1" indent="-285750">
              <a:buFont typeface="Courier New,monospace"/>
              <a:buChar char="o"/>
            </a:pPr>
            <a:r>
              <a:rPr lang="en-US" sz="1600">
                <a:latin typeface="Gill Sans Nova"/>
                <a:cs typeface="Arial"/>
              </a:rPr>
              <a:t>Location – states interested in attending school</a:t>
            </a:r>
          </a:p>
          <a:p>
            <a:pPr marL="971550" lvl="1" indent="-285750">
              <a:buFont typeface="Courier New,monospace"/>
              <a:buChar char="o"/>
            </a:pPr>
            <a:r>
              <a:rPr lang="en-US" sz="1600">
                <a:latin typeface="Gill Sans Nova"/>
                <a:cs typeface="Arial"/>
              </a:rPr>
              <a:t>Academics – majors you may be interested in</a:t>
            </a:r>
          </a:p>
          <a:p>
            <a:pPr marL="971550" lvl="1" indent="-285750">
              <a:buFont typeface="Courier New,monospace"/>
              <a:buChar char="o"/>
            </a:pPr>
            <a:r>
              <a:rPr lang="en-US" sz="1600">
                <a:latin typeface="Gill Sans Nova"/>
                <a:cs typeface="Arial"/>
              </a:rPr>
              <a:t>1 or 2 other things (if you want)</a:t>
            </a:r>
          </a:p>
          <a:p>
            <a:pPr>
              <a:buFont typeface="Arial"/>
              <a:buChar char="•"/>
            </a:pPr>
            <a:r>
              <a:rPr lang="en-US" sz="1600">
                <a:latin typeface="Gill Sans Nova"/>
                <a:cs typeface="Arial"/>
              </a:rPr>
              <a:t>You can use your results from the CIP to guide your search (majors, career interest, etc.)</a:t>
            </a:r>
            <a:endParaRPr lang="en-US" sz="1600">
              <a:latin typeface="Gill Sans Nova"/>
            </a:endParaRPr>
          </a:p>
        </p:txBody>
      </p:sp>
    </p:spTree>
    <p:extLst>
      <p:ext uri="{BB962C8B-B14F-4D97-AF65-F5344CB8AC3E}">
        <p14:creationId xmlns:p14="http://schemas.microsoft.com/office/powerpoint/2010/main" val="395597907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D302E1-87B3-7556-4806-84E36089B65F}"/>
              </a:ext>
            </a:extLst>
          </p:cNvPr>
          <p:cNvSpPr>
            <a:spLocks noGrp="1"/>
          </p:cNvSpPr>
          <p:nvPr>
            <p:ph type="title"/>
          </p:nvPr>
        </p:nvSpPr>
        <p:spPr>
          <a:xfrm>
            <a:off x="741528" y="395094"/>
            <a:ext cx="4762142" cy="1325563"/>
          </a:xfrm>
        </p:spPr>
        <p:txBody>
          <a:bodyPr/>
          <a:lstStyle/>
          <a:p>
            <a:r>
              <a:rPr lang="en-US"/>
              <a:t>All the information!</a:t>
            </a:r>
          </a:p>
        </p:txBody>
      </p:sp>
      <p:pic>
        <p:nvPicPr>
          <p:cNvPr id="4" name="Content Placeholder 3" descr="A screenshot of a computer&#10;&#10;Description automatically generated">
            <a:extLst>
              <a:ext uri="{FF2B5EF4-FFF2-40B4-BE49-F238E27FC236}">
                <a16:creationId xmlns:a16="http://schemas.microsoft.com/office/drawing/2014/main" id="{88ED1356-6503-0251-3863-936A3378A175}"/>
              </a:ext>
            </a:extLst>
          </p:cNvPr>
          <p:cNvPicPr>
            <a:picLocks noGrp="1" noChangeAspect="1"/>
          </p:cNvPicPr>
          <p:nvPr>
            <p:ph idx="1"/>
          </p:nvPr>
        </p:nvPicPr>
        <p:blipFill rotWithShape="1">
          <a:blip r:embed="rId2"/>
          <a:srcRect l="30298" t="27019" r="30926" b="19499"/>
          <a:stretch/>
        </p:blipFill>
        <p:spPr>
          <a:xfrm>
            <a:off x="6541367" y="265638"/>
            <a:ext cx="5348905" cy="4149752"/>
          </a:xfrm>
        </p:spPr>
      </p:pic>
      <p:pic>
        <p:nvPicPr>
          <p:cNvPr id="5" name="Picture 4" descr="A screenshot of a computer&#10;&#10;Description automatically generated">
            <a:extLst>
              <a:ext uri="{FF2B5EF4-FFF2-40B4-BE49-F238E27FC236}">
                <a16:creationId xmlns:a16="http://schemas.microsoft.com/office/drawing/2014/main" id="{CA82957F-0B94-C187-978C-7FB42D104156}"/>
              </a:ext>
            </a:extLst>
          </p:cNvPr>
          <p:cNvPicPr>
            <a:picLocks noChangeAspect="1"/>
          </p:cNvPicPr>
          <p:nvPr/>
        </p:nvPicPr>
        <p:blipFill rotWithShape="1">
          <a:blip r:embed="rId3"/>
          <a:srcRect l="28731" t="33167" r="29851" b="38972"/>
          <a:stretch/>
        </p:blipFill>
        <p:spPr>
          <a:xfrm>
            <a:off x="6368955" y="4617494"/>
            <a:ext cx="5686598" cy="2160891"/>
          </a:xfrm>
          <a:prstGeom prst="rect">
            <a:avLst/>
          </a:prstGeom>
        </p:spPr>
      </p:pic>
      <p:pic>
        <p:nvPicPr>
          <p:cNvPr id="6" name="Picture 5" descr="A screenshot of a computer&#10;&#10;Description automatically generated">
            <a:extLst>
              <a:ext uri="{FF2B5EF4-FFF2-40B4-BE49-F238E27FC236}">
                <a16:creationId xmlns:a16="http://schemas.microsoft.com/office/drawing/2014/main" id="{088947F2-FEEE-9581-63AB-592F36657DC2}"/>
              </a:ext>
            </a:extLst>
          </p:cNvPr>
          <p:cNvPicPr>
            <a:picLocks noChangeAspect="1"/>
          </p:cNvPicPr>
          <p:nvPr/>
        </p:nvPicPr>
        <p:blipFill rotWithShape="1">
          <a:blip r:embed="rId4"/>
          <a:srcRect l="560" t="21227" r="48601" b="21061"/>
          <a:stretch/>
        </p:blipFill>
        <p:spPr>
          <a:xfrm>
            <a:off x="68239" y="2183642"/>
            <a:ext cx="6198365" cy="3957862"/>
          </a:xfrm>
          <a:prstGeom prst="rect">
            <a:avLst/>
          </a:prstGeom>
        </p:spPr>
      </p:pic>
    </p:spTree>
    <p:extLst>
      <p:ext uri="{BB962C8B-B14F-4D97-AF65-F5344CB8AC3E}">
        <p14:creationId xmlns:p14="http://schemas.microsoft.com/office/powerpoint/2010/main" val="359844107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Shape 322"/>
        <p:cNvGrpSpPr/>
        <p:nvPr/>
      </p:nvGrpSpPr>
      <p:grpSpPr>
        <a:xfrm>
          <a:off x="0" y="0"/>
          <a:ext cx="0" cy="0"/>
          <a:chOff x="0" y="0"/>
          <a:chExt cx="0" cy="0"/>
        </a:xfrm>
      </p:grpSpPr>
      <p:sp>
        <p:nvSpPr>
          <p:cNvPr id="323" name="Google Shape;323;p47"/>
          <p:cNvSpPr txBox="1">
            <a:spLocks noGrp="1"/>
          </p:cNvSpPr>
          <p:nvPr>
            <p:ph type="title"/>
          </p:nvPr>
        </p:nvSpPr>
        <p:spPr>
          <a:xfrm>
            <a:off x="8806496" y="-410817"/>
            <a:ext cx="2909980" cy="5772840"/>
          </a:xfrm>
          <a:prstGeom prst="rect">
            <a:avLst/>
          </a:prstGeom>
        </p:spPr>
        <p:txBody>
          <a:bodyPr spcFirstLastPara="1" vert="horz" lIns="91440" tIns="45720" rIns="91440" bIns="45720" rtlCol="0" anchor="ctr" anchorCtr="0">
            <a:normAutofit/>
          </a:bodyPr>
          <a:lstStyle/>
          <a:p>
            <a:pPr marL="0" lvl="0" indent="0">
              <a:spcBef>
                <a:spcPct val="0"/>
              </a:spcBef>
              <a:spcAft>
                <a:spcPts val="0"/>
              </a:spcAft>
            </a:pPr>
            <a:r>
              <a:rPr lang="en-US" sz="3100" b="1">
                <a:solidFill>
                  <a:srgbClr val="FFFFFF"/>
                </a:solidFill>
              </a:rPr>
              <a:t>HELPFUL RESOURCES</a:t>
            </a:r>
          </a:p>
        </p:txBody>
      </p:sp>
      <p:sp>
        <p:nvSpPr>
          <p:cNvPr id="325" name="Google Shape;325;p47"/>
          <p:cNvSpPr txBox="1">
            <a:spLocks noGrp="1"/>
          </p:cNvSpPr>
          <p:nvPr>
            <p:ph type="sldNum" idx="12"/>
          </p:nvPr>
        </p:nvSpPr>
        <p:spPr>
          <a:xfrm>
            <a:off x="9116292" y="6459786"/>
            <a:ext cx="817071" cy="365125"/>
          </a:xfrm>
          <a:prstGeom prst="rect">
            <a:avLst/>
          </a:prstGeom>
        </p:spPr>
        <p:txBody>
          <a:bodyPr spcFirstLastPara="1" vert="horz" lIns="91440" tIns="45720" rIns="91440" bIns="45720" rtlCol="0" anchor="ctr" anchorCtr="0">
            <a:normAutofit/>
          </a:bodyPr>
          <a:lstStyle/>
          <a:p>
            <a:pPr lvl="0" indent="0" defTabSz="457200">
              <a:spcBef>
                <a:spcPts val="0"/>
              </a:spcBef>
              <a:spcAft>
                <a:spcPts val="600"/>
              </a:spcAft>
              <a:buNone/>
            </a:pPr>
            <a:fld id="{00000000-1234-1234-1234-123412341234}" type="slidenum">
              <a:rPr lang="en-US" kern="1200">
                <a:solidFill>
                  <a:schemeClr val="tx2"/>
                </a:solidFill>
                <a:latin typeface="+mn-lt"/>
                <a:ea typeface="+mn-ea"/>
                <a:cs typeface="+mn-cs"/>
                <a:sym typeface="Source Code Pro"/>
              </a:rPr>
              <a:pPr lvl="0" indent="0" defTabSz="457200">
                <a:spcBef>
                  <a:spcPts val="0"/>
                </a:spcBef>
                <a:spcAft>
                  <a:spcPts val="600"/>
                </a:spcAft>
                <a:buNone/>
              </a:pPr>
              <a:t>37</a:t>
            </a:fld>
            <a:endParaRPr lang="en-US" kern="1200">
              <a:solidFill>
                <a:schemeClr val="tx2"/>
              </a:solidFill>
              <a:latin typeface="+mn-lt"/>
              <a:ea typeface="+mn-ea"/>
              <a:cs typeface="+mn-cs"/>
              <a:sym typeface="Source Code Pro"/>
            </a:endParaRPr>
          </a:p>
        </p:txBody>
      </p:sp>
      <p:graphicFrame>
        <p:nvGraphicFramePr>
          <p:cNvPr id="330" name="Google Shape;326;p47">
            <a:extLst>
              <a:ext uri="{FF2B5EF4-FFF2-40B4-BE49-F238E27FC236}">
                <a16:creationId xmlns:a16="http://schemas.microsoft.com/office/drawing/2014/main" id="{DB087198-1517-397F-3A6F-B455EA461F9B}"/>
              </a:ext>
            </a:extLst>
          </p:cNvPr>
          <p:cNvGraphicFramePr/>
          <p:nvPr>
            <p:extLst>
              <p:ext uri="{D42A27DB-BD31-4B8C-83A1-F6EECF244321}">
                <p14:modId xmlns:p14="http://schemas.microsoft.com/office/powerpoint/2010/main" val="3871164891"/>
              </p:ext>
            </p:extLst>
          </p:nvPr>
        </p:nvGraphicFramePr>
        <p:xfrm>
          <a:off x="1546484" y="772285"/>
          <a:ext cx="5098256" cy="564991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502405417"/>
      </p:ext>
    </p:extLst>
  </p:cSld>
  <p:clrMapOvr>
    <a:masterClrMapping/>
  </p:clrMapOvr>
</p:sld>
</file>

<file path=ppt/theme/theme1.xml><?xml version="1.0" encoding="utf-8"?>
<a:theme xmlns:a="http://schemas.openxmlformats.org/drawingml/2006/main" name="TropicVTI">
  <a:themeElements>
    <a:clrScheme name="AnalogousFromRegularSeedRightStep">
      <a:dk1>
        <a:srgbClr val="000000"/>
      </a:dk1>
      <a:lt1>
        <a:srgbClr val="FFFFFF"/>
      </a:lt1>
      <a:dk2>
        <a:srgbClr val="301B2F"/>
      </a:dk2>
      <a:lt2>
        <a:srgbClr val="F3F0F0"/>
      </a:lt2>
      <a:accent1>
        <a:srgbClr val="30B1B8"/>
      </a:accent1>
      <a:accent2>
        <a:srgbClr val="267CC6"/>
      </a:accent2>
      <a:accent3>
        <a:srgbClr val="384BD8"/>
      </a:accent3>
      <a:accent4>
        <a:srgbClr val="5B2DC8"/>
      </a:accent4>
      <a:accent5>
        <a:srgbClr val="AA38D8"/>
      </a:accent5>
      <a:accent6>
        <a:srgbClr val="C626B1"/>
      </a:accent6>
      <a:hlink>
        <a:srgbClr val="BF453F"/>
      </a:hlink>
      <a:folHlink>
        <a:srgbClr val="7F7F7F"/>
      </a:folHlink>
    </a:clrScheme>
    <a:fontScheme name="Tropic">
      <a:majorFont>
        <a:latin typeface="Gill Sans Nova"/>
        <a:ea typeface=""/>
        <a:cs typeface=""/>
      </a:majorFont>
      <a:minorFont>
        <a:latin typeface="Gill Sans Nov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ropicVTI" id="{DE8751F2-0439-4D1D-A674-AFC241C9701D}" vid="{C41D9140-98E0-4A26-97C4-97FDCB8D6E0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SharedWithUsers xmlns="c1a24288-5bde-430b-b7db-c6528579611b">
      <UserInfo>
        <DisplayName>Belisle, Lisa</DisplayName>
        <AccountId>13</AccountId>
        <AccountType/>
      </UserInfo>
    </SharedWithUsers>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528320F09F0F87469DEFD9DB6C3EDA93" ma:contentTypeVersion="8" ma:contentTypeDescription="Create a new document." ma:contentTypeScope="" ma:versionID="3f3e01d4469066771aa4e3c9005c2174">
  <xsd:schema xmlns:xsd="http://www.w3.org/2001/XMLSchema" xmlns:xs="http://www.w3.org/2001/XMLSchema" xmlns:p="http://schemas.microsoft.com/office/2006/metadata/properties" xmlns:ns2="1eb5852d-68dc-4ccc-bfd1-3d2823a895ab" xmlns:ns3="c1a24288-5bde-430b-b7db-c6528579611b" targetNamespace="http://schemas.microsoft.com/office/2006/metadata/properties" ma:root="true" ma:fieldsID="ff41929f56c45df7b0f9713a6d782896" ns2:_="" ns3:_="">
    <xsd:import namespace="1eb5852d-68dc-4ccc-bfd1-3d2823a895ab"/>
    <xsd:import namespace="c1a24288-5bde-430b-b7db-c6528579611b"/>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AutoKeyPoints" minOccurs="0"/>
                <xsd:element ref="ns2:MediaServiceKeyPoints"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eb5852d-68dc-4ccc-bfd1-3d2823a895ab"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2" nillable="true" ma:displayName="MediaServiceAutoKeyPoints" ma:hidden="true" ma:internalName="MediaServiceAutoKeyPoints" ma:readOnly="true">
      <xsd:simpleType>
        <xsd:restriction base="dms:Note"/>
      </xsd:simpleType>
    </xsd:element>
    <xsd:element name="MediaServiceKeyPoints" ma:index="13" nillable="true" ma:displayName="KeyPoints" ma:internalName="MediaServiceKeyPoints" ma:readOnly="true">
      <xsd:simpleType>
        <xsd:restriction base="dms:Note">
          <xsd:maxLength value="255"/>
        </xsd:restriction>
      </xsd:simpleType>
    </xsd:element>
    <xsd:element name="MediaServiceObjectDetectorVersions" ma:index="14" nillable="true" ma:displayName="MediaServiceObjectDetectorVersions" ma:hidden="true" ma:indexed="true" ma:internalName="MediaServiceObjectDetectorVersions" ma:readOnly="true">
      <xsd:simpleType>
        <xsd:restriction base="dms:Text"/>
      </xsd:simpleType>
    </xsd:element>
    <xsd:element name="MediaServiceSearchProperties" ma:index="1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c1a24288-5bde-430b-b7db-c6528579611b"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FEA805B0-F944-4248-B8DE-E9C1584B1986}">
  <ds:schemaRefs>
    <ds:schemaRef ds:uri="http://schemas.microsoft.com/sharepoint/v3/contenttype/forms"/>
  </ds:schemaRefs>
</ds:datastoreItem>
</file>

<file path=customXml/itemProps2.xml><?xml version="1.0" encoding="utf-8"?>
<ds:datastoreItem xmlns:ds="http://schemas.openxmlformats.org/officeDocument/2006/customXml" ds:itemID="{A25FEC63-29DE-4C74-A8B0-6D5F8FCBF203}">
  <ds:schemaRefs>
    <ds:schemaRef ds:uri="http://schemas.microsoft.com/office/infopath/2007/PartnerControls"/>
    <ds:schemaRef ds:uri="c1a24288-5bde-430b-b7db-c6528579611b"/>
    <ds:schemaRef ds:uri="1eb5852d-68dc-4ccc-bfd1-3d2823a895ab"/>
    <ds:schemaRef ds:uri="http://purl.org/dc/elements/1.1/"/>
    <ds:schemaRef ds:uri="http://purl.org/dc/terms/"/>
    <ds:schemaRef ds:uri="http://schemas.microsoft.com/office/2006/documentManagement/types"/>
    <ds:schemaRef ds:uri="http://schemas.openxmlformats.org/package/2006/metadata/core-properties"/>
    <ds:schemaRef ds:uri="http://purl.org/dc/dcmitype/"/>
    <ds:schemaRef ds:uri="http://www.w3.org/XML/1998/namespace"/>
    <ds:schemaRef ds:uri="http://schemas.microsoft.com/office/2006/metadata/properties"/>
  </ds:schemaRefs>
</ds:datastoreItem>
</file>

<file path=customXml/itemProps3.xml><?xml version="1.0" encoding="utf-8"?>
<ds:datastoreItem xmlns:ds="http://schemas.openxmlformats.org/officeDocument/2006/customXml" ds:itemID="{92E3489D-542D-47B4-A851-B9B9F521DB6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1eb5852d-68dc-4ccc-bfd1-3d2823a895ab"/>
    <ds:schemaRef ds:uri="c1a24288-5bde-430b-b7db-c6528579611b"/>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office theme</Template>
  <TotalTime>8</TotalTime>
  <Words>2708</Words>
  <Application>Microsoft Office PowerPoint</Application>
  <PresentationFormat>Widescreen</PresentationFormat>
  <Paragraphs>321</Paragraphs>
  <Slides>37</Slides>
  <Notes>24</Notes>
  <HiddenSlides>0</HiddenSlides>
  <MMClips>7</MMClips>
  <ScaleCrop>false</ScaleCrop>
  <HeadingPairs>
    <vt:vector size="6" baseType="variant">
      <vt:variant>
        <vt:lpstr>Fonts Used</vt:lpstr>
      </vt:variant>
      <vt:variant>
        <vt:i4>16</vt:i4>
      </vt:variant>
      <vt:variant>
        <vt:lpstr>Theme</vt:lpstr>
      </vt:variant>
      <vt:variant>
        <vt:i4>1</vt:i4>
      </vt:variant>
      <vt:variant>
        <vt:lpstr>Slide Titles</vt:lpstr>
      </vt:variant>
      <vt:variant>
        <vt:i4>37</vt:i4>
      </vt:variant>
    </vt:vector>
  </HeadingPairs>
  <TitlesOfParts>
    <vt:vector size="54" baseType="lpstr">
      <vt:lpstr>Amatic SC</vt:lpstr>
      <vt:lpstr>Arial</vt:lpstr>
      <vt:lpstr>Arial,Sans-Serif</vt:lpstr>
      <vt:lpstr>Bree Serif</vt:lpstr>
      <vt:lpstr>Calibri</vt:lpstr>
      <vt:lpstr>Calibri Light</vt:lpstr>
      <vt:lpstr>Constantia</vt:lpstr>
      <vt:lpstr>Courier New</vt:lpstr>
      <vt:lpstr>Courier New,monospace</vt:lpstr>
      <vt:lpstr>Gill Sans Nova</vt:lpstr>
      <vt:lpstr>Noto Sans Symbols</vt:lpstr>
      <vt:lpstr>Segoe UI</vt:lpstr>
      <vt:lpstr>Source Code Pro</vt:lpstr>
      <vt:lpstr>Symbol</vt:lpstr>
      <vt:lpstr>Times</vt:lpstr>
      <vt:lpstr>Times New Roman</vt:lpstr>
      <vt:lpstr>TropicVTI</vt:lpstr>
      <vt:lpstr>ELHS Junior Planning Presentation</vt:lpstr>
      <vt:lpstr>School Counselors</vt:lpstr>
      <vt:lpstr>About This Presentation</vt:lpstr>
      <vt:lpstr>WHAT HAS BEEN DONE</vt:lpstr>
      <vt:lpstr>FRESHMAN/SOPHOMORE YEAR</vt:lpstr>
      <vt:lpstr>What is Happening Now</vt:lpstr>
      <vt:lpstr>CURRENT DISCUSSION TOPICS:</vt:lpstr>
      <vt:lpstr>Junior Year  Important Dates to Plan For</vt:lpstr>
      <vt:lpstr>ELHS COURSE SELECTION</vt:lpstr>
      <vt:lpstr>Course Recommendations &amp; Class Selection </vt:lpstr>
      <vt:lpstr>Program of Studies </vt:lpstr>
      <vt:lpstr>Career Concentrations</vt:lpstr>
      <vt:lpstr>CAREER CONCENTRATIONS</vt:lpstr>
      <vt:lpstr>Career Concentration Example</vt:lpstr>
      <vt:lpstr>Exploring Careers and Majors:  Beginning the Post-Secondary Search</vt:lpstr>
      <vt:lpstr>Exploring  Post-Secondary Options</vt:lpstr>
      <vt:lpstr>Exploring Careers and Majors</vt:lpstr>
      <vt:lpstr>Helpful Career Resources</vt:lpstr>
      <vt:lpstr>Armed Services </vt:lpstr>
      <vt:lpstr>Standardized Tests </vt:lpstr>
      <vt:lpstr>Testing Timeline- School Based</vt:lpstr>
      <vt:lpstr>PSAT- Grade 11</vt:lpstr>
      <vt:lpstr>Standardized Test Prep</vt:lpstr>
      <vt:lpstr>What are the Next Steps?   Meet with your School Counselor!</vt:lpstr>
      <vt:lpstr>Junior Planning Meeting:</vt:lpstr>
      <vt:lpstr>How to Schedule a Junior Planning Meeting</vt:lpstr>
      <vt:lpstr>Junior Folders</vt:lpstr>
      <vt:lpstr>Planning to Apply to College?</vt:lpstr>
      <vt:lpstr>Common Questions</vt:lpstr>
      <vt:lpstr>What information are the colleges asking for? (Picking the right classes for Senior Year)</vt:lpstr>
      <vt:lpstr>College Credit Programs</vt:lpstr>
      <vt:lpstr>PowerPoint Presentation</vt:lpstr>
      <vt:lpstr>ELHS School Profile</vt:lpstr>
      <vt:lpstr>Naviance </vt:lpstr>
      <vt:lpstr>Supermatch College Search</vt:lpstr>
      <vt:lpstr>All the information!</vt:lpstr>
      <vt:lpstr>HELPFUL RESOURCES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ELHS Junior College Planning</dc:title>
  <dc:creator>Berchielli, Jennifer</dc:creator>
  <cp:lastModifiedBy>Berchielli, Jennifer</cp:lastModifiedBy>
  <cp:revision>33</cp:revision>
  <dcterms:created xsi:type="dcterms:W3CDTF">2024-01-09T15:06:16Z</dcterms:created>
  <dcterms:modified xsi:type="dcterms:W3CDTF">2026-03-12T12:58:37Z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0x010100528320F09F0F87469DEFD9DB6C3EDA93</vt:lpwstr>
  </property>
  <property fmtid="{D5CDD505-2E9C-101B-9397-08002B2CF9AE}" pid="3" name="ComplianceAssetId">
    <vt:lpwstr/>
  </property>
  <property fmtid="{D5CDD505-2E9C-101B-9397-08002B2CF9AE}" pid="4" name="_ExtendedDescription">
    <vt:lpwstr/>
  </property>
  <property fmtid="{D5CDD505-2E9C-101B-9397-08002B2CF9AE}" pid="5" name="_activity">
    <vt:lpwstr>{"FileActivityType":"9","FileActivityTimeStamp":"2024-01-09T19:07:07.250Z","FileActivityUsersOnPage":[{"DisplayName":"Sullivan, Jaclyn","Id":"sullij@elpsk12.org"},{"DisplayName":"Belisle, Lisa","Id":"belisl@elpsk12.org"}],"FileActivityNavigationId":null}</vt:lpwstr>
  </property>
  <property fmtid="{D5CDD505-2E9C-101B-9397-08002B2CF9AE}" pid="6" name="TriggerFlowInfo">
    <vt:lpwstr/>
  </property>
</Properties>
</file>