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4.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5.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xml" ContentType="application/vnd.openxmlformats-officedocument.presentationml.tags+xml"/>
  <Override PartName="/ppt/notesSlides/notesSlide25.xml" ContentType="application/vnd.openxmlformats-officedocument.presentationml.notesSlide+xml"/>
  <Override PartName="/ppt/tags/tag2.xml" ContentType="application/vnd.openxmlformats-officedocument.presentationml.tags+xml"/>
  <Override PartName="/ppt/notesSlides/notesSlide26.xml" ContentType="application/vnd.openxmlformats-officedocument.presentationml.notesSlide+xml"/>
  <Override PartName="/ppt/tags/tag3.xml" ContentType="application/vnd.openxmlformats-officedocument.presentationml.tags+xml"/>
  <Override PartName="/ppt/notesSlides/notesSlide27.xml" ContentType="application/vnd.openxmlformats-officedocument.presentationml.notesSlide+xml"/>
  <Override PartName="/ppt/tags/tag4.xml" ContentType="application/vnd.openxmlformats-officedocument.presentationml.tags+xml"/>
  <Override PartName="/ppt/notesSlides/notesSlide28.xml" ContentType="application/vnd.openxmlformats-officedocument.presentationml.notesSlide+xml"/>
  <Override PartName="/ppt/tags/tag5.xml" ContentType="application/vnd.openxmlformats-officedocument.presentationml.tags+xml"/>
  <Override PartName="/ppt/notesSlides/notesSlide29.xml" ContentType="application/vnd.openxmlformats-officedocument.presentationml.notesSlide+xml"/>
  <Override PartName="/ppt/tags/tag6.xml" ContentType="application/vnd.openxmlformats-officedocument.presentationml.tags+xml"/>
  <Override PartName="/ppt/notesSlides/notesSlide30.xml" ContentType="application/vnd.openxmlformats-officedocument.presentationml.notesSlide+xml"/>
  <Override PartName="/ppt/tags/tag7.xml" ContentType="application/vnd.openxmlformats-officedocument.presentationml.tags+xml"/>
  <Override PartName="/ppt/notesSlides/notesSlide31.xml" ContentType="application/vnd.openxmlformats-officedocument.presentationml.notesSlide+xml"/>
  <Override PartName="/ppt/tags/tag8.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9" r:id="rId2"/>
    <p:sldMasterId id="2147483686" r:id="rId3"/>
    <p:sldMasterId id="2147483698" r:id="rId4"/>
    <p:sldMasterId id="2147483716" r:id="rId5"/>
    <p:sldMasterId id="2147483733" r:id="rId6"/>
  </p:sldMasterIdLst>
  <p:notesMasterIdLst>
    <p:notesMasterId r:id="rId44"/>
  </p:notesMasterIdLst>
  <p:sldIdLst>
    <p:sldId id="274" r:id="rId7"/>
    <p:sldId id="256" r:id="rId8"/>
    <p:sldId id="259" r:id="rId9"/>
    <p:sldId id="277" r:id="rId10"/>
    <p:sldId id="320" r:id="rId11"/>
    <p:sldId id="302" r:id="rId12"/>
    <p:sldId id="335" r:id="rId13"/>
    <p:sldId id="333" r:id="rId14"/>
    <p:sldId id="332" r:id="rId15"/>
    <p:sldId id="334" r:id="rId16"/>
    <p:sldId id="278" r:id="rId17"/>
    <p:sldId id="279" r:id="rId18"/>
    <p:sldId id="280" r:id="rId19"/>
    <p:sldId id="318" r:id="rId20"/>
    <p:sldId id="321" r:id="rId21"/>
    <p:sldId id="322" r:id="rId22"/>
    <p:sldId id="288" r:id="rId23"/>
    <p:sldId id="314" r:id="rId24"/>
    <p:sldId id="315" r:id="rId25"/>
    <p:sldId id="316" r:id="rId26"/>
    <p:sldId id="317" r:id="rId27"/>
    <p:sldId id="323" r:id="rId28"/>
    <p:sldId id="297" r:id="rId29"/>
    <p:sldId id="298" r:id="rId30"/>
    <p:sldId id="328" r:id="rId31"/>
    <p:sldId id="267" r:id="rId32"/>
    <p:sldId id="329" r:id="rId33"/>
    <p:sldId id="257" r:id="rId34"/>
    <p:sldId id="264" r:id="rId35"/>
    <p:sldId id="260" r:id="rId36"/>
    <p:sldId id="262" r:id="rId37"/>
    <p:sldId id="265" r:id="rId38"/>
    <p:sldId id="330" r:id="rId39"/>
    <p:sldId id="261" r:id="rId40"/>
    <p:sldId id="310" r:id="rId41"/>
    <p:sldId id="331" r:id="rId42"/>
    <p:sldId id="282" r:id="rId43"/>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D83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B4B43A-6EEF-4B3A-A4D8-E9517E351672}" v="131" dt="2026-03-09T14:51:00.5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0" d="100"/>
          <a:sy n="120" d="100"/>
        </p:scale>
        <p:origin x="19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ole Cox" userId="fdf59317-9dde-4f96-9fc9-c94903ba4881" providerId="ADAL" clId="{C0D9ACC7-4A73-4B1A-85CA-755E0B84DD6A}"/>
    <pc:docChg chg="undo custSel addSld delSld modSld sldOrd modShowInfo">
      <pc:chgData name="Nicole Cox" userId="fdf59317-9dde-4f96-9fc9-c94903ba4881" providerId="ADAL" clId="{C0D9ACC7-4A73-4B1A-85CA-755E0B84DD6A}" dt="2026-03-09T14:51:00.536" v="2941" actId="20577"/>
      <pc:docMkLst>
        <pc:docMk/>
      </pc:docMkLst>
      <pc:sldChg chg="delSp modSp mod modTransition delAnim modNotesTx">
        <pc:chgData name="Nicole Cox" userId="fdf59317-9dde-4f96-9fc9-c94903ba4881" providerId="ADAL" clId="{C0D9ACC7-4A73-4B1A-85CA-755E0B84DD6A}" dt="2026-03-09T13:37:53.701" v="2809" actId="6549"/>
        <pc:sldMkLst>
          <pc:docMk/>
          <pc:sldMk cId="2078207815" sldId="256"/>
        </pc:sldMkLst>
        <pc:spChg chg="mod">
          <ac:chgData name="Nicole Cox" userId="fdf59317-9dde-4f96-9fc9-c94903ba4881" providerId="ADAL" clId="{C0D9ACC7-4A73-4B1A-85CA-755E0B84DD6A}" dt="2026-03-03T13:44:43.113" v="3" actId="20577"/>
          <ac:spMkLst>
            <pc:docMk/>
            <pc:sldMk cId="2078207815" sldId="256"/>
            <ac:spMk id="2" creationId="{00000000-0000-0000-0000-000000000000}"/>
          </ac:spMkLst>
        </pc:spChg>
        <pc:picChg chg="mod">
          <ac:chgData name="Nicole Cox" userId="fdf59317-9dde-4f96-9fc9-c94903ba4881" providerId="ADAL" clId="{C0D9ACC7-4A73-4B1A-85CA-755E0B84DD6A}" dt="2026-03-09T13:37:45.772" v="2808" actId="1076"/>
          <ac:picMkLst>
            <pc:docMk/>
            <pc:sldMk cId="2078207815" sldId="256"/>
            <ac:picMk id="3" creationId="{808E6B36-E3E0-4BE6-228B-A236868259F3}"/>
          </ac:picMkLst>
        </pc:picChg>
        <pc:picChg chg="del">
          <ac:chgData name="Nicole Cox" userId="fdf59317-9dde-4f96-9fc9-c94903ba4881" providerId="ADAL" clId="{C0D9ACC7-4A73-4B1A-85CA-755E0B84DD6A}" dt="2026-03-09T13:36:46.508" v="2807" actId="478"/>
          <ac:picMkLst>
            <pc:docMk/>
            <pc:sldMk cId="2078207815" sldId="256"/>
            <ac:picMk id="9" creationId="{D1D3CF80-D721-59C2-BF42-3BC19E3BDD58}"/>
          </ac:picMkLst>
        </pc:picChg>
      </pc:sldChg>
      <pc:sldChg chg="delSp modSp mod modTransition delAnim modNotesTx">
        <pc:chgData name="Nicole Cox" userId="fdf59317-9dde-4f96-9fc9-c94903ba4881" providerId="ADAL" clId="{C0D9ACC7-4A73-4B1A-85CA-755E0B84DD6A}" dt="2026-03-09T14:19:16.186" v="2886" actId="6549"/>
        <pc:sldMkLst>
          <pc:docMk/>
          <pc:sldMk cId="872634131" sldId="257"/>
        </pc:sldMkLst>
        <pc:picChg chg="mod">
          <ac:chgData name="Nicole Cox" userId="fdf59317-9dde-4f96-9fc9-c94903ba4881" providerId="ADAL" clId="{C0D9ACC7-4A73-4B1A-85CA-755E0B84DD6A}" dt="2026-03-09T14:19:11.896" v="2885" actId="1076"/>
          <ac:picMkLst>
            <pc:docMk/>
            <pc:sldMk cId="872634131" sldId="257"/>
            <ac:picMk id="5" creationId="{19DC0707-9B2A-63C4-CADB-31CF5D463ED4}"/>
          </ac:picMkLst>
        </pc:picChg>
        <pc:picChg chg="del">
          <ac:chgData name="Nicole Cox" userId="fdf59317-9dde-4f96-9fc9-c94903ba4881" providerId="ADAL" clId="{C0D9ACC7-4A73-4B1A-85CA-755E0B84DD6A}" dt="2026-03-09T14:18:40.747" v="2884" actId="478"/>
          <ac:picMkLst>
            <pc:docMk/>
            <pc:sldMk cId="872634131" sldId="257"/>
            <ac:picMk id="7" creationId="{343F140E-7148-53AD-0908-A4B4524690AF}"/>
          </ac:picMkLst>
        </pc:picChg>
      </pc:sldChg>
      <pc:sldChg chg="delSp modSp mod modTransition delAnim modNotesTx">
        <pc:chgData name="Nicole Cox" userId="fdf59317-9dde-4f96-9fc9-c94903ba4881" providerId="ADAL" clId="{C0D9ACC7-4A73-4B1A-85CA-755E0B84DD6A}" dt="2026-03-09T13:38:44.385" v="2812" actId="6549"/>
        <pc:sldMkLst>
          <pc:docMk/>
          <pc:sldMk cId="3108694493" sldId="259"/>
        </pc:sldMkLst>
        <pc:spChg chg="mod">
          <ac:chgData name="Nicole Cox" userId="fdf59317-9dde-4f96-9fc9-c94903ba4881" providerId="ADAL" clId="{C0D9ACC7-4A73-4B1A-85CA-755E0B84DD6A}" dt="2026-03-03T13:53:06.507" v="242" actId="20577"/>
          <ac:spMkLst>
            <pc:docMk/>
            <pc:sldMk cId="3108694493" sldId="259"/>
            <ac:spMk id="3" creationId="{00000000-0000-0000-0000-000000000000}"/>
          </ac:spMkLst>
        </pc:spChg>
        <pc:picChg chg="mod">
          <ac:chgData name="Nicole Cox" userId="fdf59317-9dde-4f96-9fc9-c94903ba4881" providerId="ADAL" clId="{C0D9ACC7-4A73-4B1A-85CA-755E0B84DD6A}" dt="2026-03-09T13:38:39.774" v="2811" actId="1076"/>
          <ac:picMkLst>
            <pc:docMk/>
            <pc:sldMk cId="3108694493" sldId="259"/>
            <ac:picMk id="4" creationId="{02C98E8B-0819-7246-D38B-1413D369704D}"/>
          </ac:picMkLst>
        </pc:picChg>
        <pc:picChg chg="del">
          <ac:chgData name="Nicole Cox" userId="fdf59317-9dde-4f96-9fc9-c94903ba4881" providerId="ADAL" clId="{C0D9ACC7-4A73-4B1A-85CA-755E0B84DD6A}" dt="2026-03-09T13:38:06.942" v="2810" actId="478"/>
          <ac:picMkLst>
            <pc:docMk/>
            <pc:sldMk cId="3108694493" sldId="259"/>
            <ac:picMk id="8" creationId="{312F5B49-3CB5-2DC7-6B3A-7B8549DF9D04}"/>
          </ac:picMkLst>
        </pc:picChg>
      </pc:sldChg>
      <pc:sldChg chg="delSp mod modTransition delAnim modNotesTx">
        <pc:chgData name="Nicole Cox" userId="fdf59317-9dde-4f96-9fc9-c94903ba4881" providerId="ADAL" clId="{C0D9ACC7-4A73-4B1A-85CA-755E0B84DD6A}" dt="2026-03-09T14:22:49.111" v="2891" actId="6549"/>
        <pc:sldMkLst>
          <pc:docMk/>
          <pc:sldMk cId="425276128" sldId="260"/>
        </pc:sldMkLst>
        <pc:picChg chg="del">
          <ac:chgData name="Nicole Cox" userId="fdf59317-9dde-4f96-9fc9-c94903ba4881" providerId="ADAL" clId="{C0D9ACC7-4A73-4B1A-85CA-755E0B84DD6A}" dt="2026-03-09T14:19:47.501" v="2890" actId="478"/>
          <ac:picMkLst>
            <pc:docMk/>
            <pc:sldMk cId="425276128" sldId="260"/>
            <ac:picMk id="9" creationId="{193B328C-F162-D2C4-80DD-AEBFC4C0B1AE}"/>
          </ac:picMkLst>
        </pc:picChg>
      </pc:sldChg>
      <pc:sldChg chg="delSp modSp mod delAnim modNotesTx">
        <pc:chgData name="Nicole Cox" userId="fdf59317-9dde-4f96-9fc9-c94903ba4881" providerId="ADAL" clId="{C0D9ACC7-4A73-4B1A-85CA-755E0B84DD6A}" dt="2026-03-09T14:51:00.536" v="2941" actId="20577"/>
        <pc:sldMkLst>
          <pc:docMk/>
          <pc:sldMk cId="3170045598" sldId="261"/>
        </pc:sldMkLst>
        <pc:spChg chg="mod">
          <ac:chgData name="Nicole Cox" userId="fdf59317-9dde-4f96-9fc9-c94903ba4881" providerId="ADAL" clId="{C0D9ACC7-4A73-4B1A-85CA-755E0B84DD6A}" dt="2026-03-09T14:51:00.536" v="2941" actId="20577"/>
          <ac:spMkLst>
            <pc:docMk/>
            <pc:sldMk cId="3170045598" sldId="261"/>
            <ac:spMk id="2" creationId="{0F044CDB-3F30-CA94-42EA-00FC7214EE9E}"/>
          </ac:spMkLst>
        </pc:spChg>
        <pc:picChg chg="mod">
          <ac:chgData name="Nicole Cox" userId="fdf59317-9dde-4f96-9fc9-c94903ba4881" providerId="ADAL" clId="{C0D9ACC7-4A73-4B1A-85CA-755E0B84DD6A}" dt="2026-03-09T14:36:54.680" v="2903" actId="1076"/>
          <ac:picMkLst>
            <pc:docMk/>
            <pc:sldMk cId="3170045598" sldId="261"/>
            <ac:picMk id="4" creationId="{A978BD76-328D-3DAB-555B-B7879863C7B9}"/>
          </ac:picMkLst>
        </pc:picChg>
        <pc:picChg chg="del">
          <ac:chgData name="Nicole Cox" userId="fdf59317-9dde-4f96-9fc9-c94903ba4881" providerId="ADAL" clId="{C0D9ACC7-4A73-4B1A-85CA-755E0B84DD6A}" dt="2026-03-09T14:36:28.602" v="2902" actId="478"/>
          <ac:picMkLst>
            <pc:docMk/>
            <pc:sldMk cId="3170045598" sldId="261"/>
            <ac:picMk id="6" creationId="{2B954D53-B564-3FB4-FC8F-DDEC81E49C1A}"/>
          </ac:picMkLst>
        </pc:picChg>
      </pc:sldChg>
      <pc:sldChg chg="delSp modSp mod modTransition delAnim modNotesTx">
        <pc:chgData name="Nicole Cox" userId="fdf59317-9dde-4f96-9fc9-c94903ba4881" providerId="ADAL" clId="{C0D9ACC7-4A73-4B1A-85CA-755E0B84DD6A}" dt="2026-03-09T14:23:32.342" v="2894" actId="6549"/>
        <pc:sldMkLst>
          <pc:docMk/>
          <pc:sldMk cId="513554138" sldId="262"/>
        </pc:sldMkLst>
        <pc:picChg chg="mod">
          <ac:chgData name="Nicole Cox" userId="fdf59317-9dde-4f96-9fc9-c94903ba4881" providerId="ADAL" clId="{C0D9ACC7-4A73-4B1A-85CA-755E0B84DD6A}" dt="2026-03-09T14:23:29.087" v="2893" actId="1076"/>
          <ac:picMkLst>
            <pc:docMk/>
            <pc:sldMk cId="513554138" sldId="262"/>
            <ac:picMk id="4" creationId="{910528EE-7C34-45A5-BC9F-117F31168A1B}"/>
          </ac:picMkLst>
        </pc:picChg>
        <pc:picChg chg="del">
          <ac:chgData name="Nicole Cox" userId="fdf59317-9dde-4f96-9fc9-c94903ba4881" providerId="ADAL" clId="{C0D9ACC7-4A73-4B1A-85CA-755E0B84DD6A}" dt="2026-03-09T14:23:26.210" v="2892" actId="478"/>
          <ac:picMkLst>
            <pc:docMk/>
            <pc:sldMk cId="513554138" sldId="262"/>
            <ac:picMk id="10" creationId="{26796CB9-3054-BC17-AE3E-6F342C6FC768}"/>
          </ac:picMkLst>
        </pc:picChg>
      </pc:sldChg>
      <pc:sldChg chg="delSp modSp mod modTransition delAnim modAnim">
        <pc:chgData name="Nicole Cox" userId="fdf59317-9dde-4f96-9fc9-c94903ba4881" providerId="ADAL" clId="{C0D9ACC7-4A73-4B1A-85CA-755E0B84DD6A}" dt="2026-03-09T14:19:41.652" v="2889" actId="1076"/>
        <pc:sldMkLst>
          <pc:docMk/>
          <pc:sldMk cId="2220935288" sldId="264"/>
        </pc:sldMkLst>
        <pc:spChg chg="mod">
          <ac:chgData name="Nicole Cox" userId="fdf59317-9dde-4f96-9fc9-c94903ba4881" providerId="ADAL" clId="{C0D9ACC7-4A73-4B1A-85CA-755E0B84DD6A}" dt="2026-03-03T14:14:26.680" v="843" actId="6549"/>
          <ac:spMkLst>
            <pc:docMk/>
            <pc:sldMk cId="2220935288" sldId="264"/>
            <ac:spMk id="3" creationId="{5F922821-F06F-60AC-625C-FFE1FD8B88C9}"/>
          </ac:spMkLst>
        </pc:spChg>
        <pc:picChg chg="mod">
          <ac:chgData name="Nicole Cox" userId="fdf59317-9dde-4f96-9fc9-c94903ba4881" providerId="ADAL" clId="{C0D9ACC7-4A73-4B1A-85CA-755E0B84DD6A}" dt="2026-03-09T14:19:41.652" v="2889" actId="1076"/>
          <ac:picMkLst>
            <pc:docMk/>
            <pc:sldMk cId="2220935288" sldId="264"/>
            <ac:picMk id="5" creationId="{A3E49268-55DE-4268-7A9B-1669CE9CF808}"/>
          </ac:picMkLst>
        </pc:picChg>
        <pc:picChg chg="del">
          <ac:chgData name="Nicole Cox" userId="fdf59317-9dde-4f96-9fc9-c94903ba4881" providerId="ADAL" clId="{C0D9ACC7-4A73-4B1A-85CA-755E0B84DD6A}" dt="2026-03-09T14:19:20.176" v="2887" actId="478"/>
          <ac:picMkLst>
            <pc:docMk/>
            <pc:sldMk cId="2220935288" sldId="264"/>
            <ac:picMk id="7" creationId="{217BC086-8A6D-E406-F860-65F1A80501FA}"/>
          </ac:picMkLst>
        </pc:picChg>
      </pc:sldChg>
      <pc:sldChg chg="delSp modSp mod modTransition delAnim modNotesTx">
        <pc:chgData name="Nicole Cox" userId="fdf59317-9dde-4f96-9fc9-c94903ba4881" providerId="ADAL" clId="{C0D9ACC7-4A73-4B1A-85CA-755E0B84DD6A}" dt="2026-03-09T14:24:50.847" v="2897" actId="6549"/>
        <pc:sldMkLst>
          <pc:docMk/>
          <pc:sldMk cId="2305780957" sldId="265"/>
        </pc:sldMkLst>
        <pc:picChg chg="mod">
          <ac:chgData name="Nicole Cox" userId="fdf59317-9dde-4f96-9fc9-c94903ba4881" providerId="ADAL" clId="{C0D9ACC7-4A73-4B1A-85CA-755E0B84DD6A}" dt="2026-03-09T14:24:41.029" v="2896" actId="1076"/>
          <ac:picMkLst>
            <pc:docMk/>
            <pc:sldMk cId="2305780957" sldId="265"/>
            <ac:picMk id="2" creationId="{6FF13140-6E83-FED6-6732-E17F369BF2B0}"/>
          </ac:picMkLst>
        </pc:picChg>
        <pc:picChg chg="del">
          <ac:chgData name="Nicole Cox" userId="fdf59317-9dde-4f96-9fc9-c94903ba4881" providerId="ADAL" clId="{C0D9ACC7-4A73-4B1A-85CA-755E0B84DD6A}" dt="2026-03-09T14:23:36.477" v="2895" actId="478"/>
          <ac:picMkLst>
            <pc:docMk/>
            <pc:sldMk cId="2305780957" sldId="265"/>
            <ac:picMk id="8" creationId="{172B6137-CB3E-0294-2897-83E691C91FB4}"/>
          </ac:picMkLst>
        </pc:picChg>
      </pc:sldChg>
      <pc:sldChg chg="delSp modSp mod modTransition delAnim">
        <pc:chgData name="Nicole Cox" userId="fdf59317-9dde-4f96-9fc9-c94903ba4881" providerId="ADAL" clId="{C0D9ACC7-4A73-4B1A-85CA-755E0B84DD6A}" dt="2026-03-09T14:17:47.836" v="2880" actId="1076"/>
        <pc:sldMkLst>
          <pc:docMk/>
          <pc:sldMk cId="1458545057" sldId="267"/>
        </pc:sldMkLst>
        <pc:picChg chg="mod">
          <ac:chgData name="Nicole Cox" userId="fdf59317-9dde-4f96-9fc9-c94903ba4881" providerId="ADAL" clId="{C0D9ACC7-4A73-4B1A-85CA-755E0B84DD6A}" dt="2026-03-09T14:17:47.836" v="2880" actId="1076"/>
          <ac:picMkLst>
            <pc:docMk/>
            <pc:sldMk cId="1458545057" sldId="267"/>
            <ac:picMk id="2" creationId="{0233C965-ACC5-AF04-A3AB-5C11F942DEEB}"/>
          </ac:picMkLst>
        </pc:picChg>
        <pc:picChg chg="del">
          <ac:chgData name="Nicole Cox" userId="fdf59317-9dde-4f96-9fc9-c94903ba4881" providerId="ADAL" clId="{C0D9ACC7-4A73-4B1A-85CA-755E0B84DD6A}" dt="2026-03-09T14:17:19.924" v="2879" actId="478"/>
          <ac:picMkLst>
            <pc:docMk/>
            <pc:sldMk cId="1458545057" sldId="267"/>
            <ac:picMk id="4" creationId="{24157195-4B08-7451-C863-B7D993EED0A4}"/>
          </ac:picMkLst>
        </pc:picChg>
      </pc:sldChg>
      <pc:sldChg chg="delSp modSp mod modTransition delAnim">
        <pc:chgData name="Nicole Cox" userId="fdf59317-9dde-4f96-9fc9-c94903ba4881" providerId="ADAL" clId="{C0D9ACC7-4A73-4B1A-85CA-755E0B84DD6A}" dt="2026-03-09T13:24:22.088" v="2806" actId="1076"/>
        <pc:sldMkLst>
          <pc:docMk/>
          <pc:sldMk cId="383896549" sldId="274"/>
        </pc:sldMkLst>
        <pc:picChg chg="del">
          <ac:chgData name="Nicole Cox" userId="fdf59317-9dde-4f96-9fc9-c94903ba4881" providerId="ADAL" clId="{C0D9ACC7-4A73-4B1A-85CA-755E0B84DD6A}" dt="2026-03-09T13:20:07.760" v="2804" actId="478"/>
          <ac:picMkLst>
            <pc:docMk/>
            <pc:sldMk cId="383896549" sldId="274"/>
            <ac:picMk id="2" creationId="{06ACB97B-3723-EA3F-3486-93D08E55E4F8}"/>
          </ac:picMkLst>
        </pc:picChg>
        <pc:picChg chg="del">
          <ac:chgData name="Nicole Cox" userId="fdf59317-9dde-4f96-9fc9-c94903ba4881" providerId="ADAL" clId="{C0D9ACC7-4A73-4B1A-85CA-755E0B84DD6A}" dt="2026-03-09T13:23:59.391" v="2805" actId="478"/>
          <ac:picMkLst>
            <pc:docMk/>
            <pc:sldMk cId="383896549" sldId="274"/>
            <ac:picMk id="3" creationId="{E1B607CC-3DC5-F963-07CE-CD75E75354E4}"/>
          </ac:picMkLst>
        </pc:picChg>
        <pc:picChg chg="mod">
          <ac:chgData name="Nicole Cox" userId="fdf59317-9dde-4f96-9fc9-c94903ba4881" providerId="ADAL" clId="{C0D9ACC7-4A73-4B1A-85CA-755E0B84DD6A}" dt="2026-03-09T13:24:22.088" v="2806" actId="1076"/>
          <ac:picMkLst>
            <pc:docMk/>
            <pc:sldMk cId="383896549" sldId="274"/>
            <ac:picMk id="6" creationId="{5A6B5A22-FAFE-DB57-6529-D318485C20E4}"/>
          </ac:picMkLst>
        </pc:picChg>
        <pc:picChg chg="del">
          <ac:chgData name="Nicole Cox" userId="fdf59317-9dde-4f96-9fc9-c94903ba4881" providerId="ADAL" clId="{C0D9ACC7-4A73-4B1A-85CA-755E0B84DD6A}" dt="2026-03-09T13:18:01.461" v="2803" actId="478"/>
          <ac:picMkLst>
            <pc:docMk/>
            <pc:sldMk cId="383896549" sldId="274"/>
            <ac:picMk id="20" creationId="{7FC3FC4F-8C00-45CC-B9C9-5FD9B2C97E47}"/>
          </ac:picMkLst>
        </pc:picChg>
      </pc:sldChg>
      <pc:sldChg chg="delSp modSp mod modTransition delAnim modNotesTx">
        <pc:chgData name="Nicole Cox" userId="fdf59317-9dde-4f96-9fc9-c94903ba4881" providerId="ADAL" clId="{C0D9ACC7-4A73-4B1A-85CA-755E0B84DD6A}" dt="2026-03-09T13:41:40.501" v="2815" actId="1076"/>
        <pc:sldMkLst>
          <pc:docMk/>
          <pc:sldMk cId="328944389" sldId="277"/>
        </pc:sldMkLst>
        <pc:graphicFrameChg chg="mod modGraphic">
          <ac:chgData name="Nicole Cox" userId="fdf59317-9dde-4f96-9fc9-c94903ba4881" providerId="ADAL" clId="{C0D9ACC7-4A73-4B1A-85CA-755E0B84DD6A}" dt="2026-03-03T13:59:52.926" v="372" actId="255"/>
          <ac:graphicFrameMkLst>
            <pc:docMk/>
            <pc:sldMk cId="328944389" sldId="277"/>
            <ac:graphicFrameMk id="6" creationId="{22D31CBA-C9DC-4AE1-96C1-8994CA06B703}"/>
          </ac:graphicFrameMkLst>
        </pc:graphicFrameChg>
        <pc:picChg chg="mod">
          <ac:chgData name="Nicole Cox" userId="fdf59317-9dde-4f96-9fc9-c94903ba4881" providerId="ADAL" clId="{C0D9ACC7-4A73-4B1A-85CA-755E0B84DD6A}" dt="2026-03-09T13:41:40.501" v="2815" actId="1076"/>
          <ac:picMkLst>
            <pc:docMk/>
            <pc:sldMk cId="328944389" sldId="277"/>
            <ac:picMk id="2" creationId="{4853E0AA-7795-587C-0540-0AA995C956E5}"/>
          </ac:picMkLst>
        </pc:picChg>
        <pc:picChg chg="del">
          <ac:chgData name="Nicole Cox" userId="fdf59317-9dde-4f96-9fc9-c94903ba4881" providerId="ADAL" clId="{C0D9ACC7-4A73-4B1A-85CA-755E0B84DD6A}" dt="2026-03-09T13:40:23.248" v="2814" actId="478"/>
          <ac:picMkLst>
            <pc:docMk/>
            <pc:sldMk cId="328944389" sldId="277"/>
            <ac:picMk id="3" creationId="{5AD2587A-7D3D-2A3B-308C-1E8231675A38}"/>
          </ac:picMkLst>
        </pc:picChg>
      </pc:sldChg>
      <pc:sldChg chg="delSp modSp mod modTransition delAnim modNotesTx">
        <pc:chgData name="Nicole Cox" userId="fdf59317-9dde-4f96-9fc9-c94903ba4881" providerId="ADAL" clId="{C0D9ACC7-4A73-4B1A-85CA-755E0B84DD6A}" dt="2026-03-09T13:58:42.454" v="2830" actId="1076"/>
        <pc:sldMkLst>
          <pc:docMk/>
          <pc:sldMk cId="3882178898" sldId="278"/>
        </pc:sldMkLst>
        <pc:picChg chg="mod">
          <ac:chgData name="Nicole Cox" userId="fdf59317-9dde-4f96-9fc9-c94903ba4881" providerId="ADAL" clId="{C0D9ACC7-4A73-4B1A-85CA-755E0B84DD6A}" dt="2026-03-09T13:58:42.454" v="2830" actId="1076"/>
          <ac:picMkLst>
            <pc:docMk/>
            <pc:sldMk cId="3882178898" sldId="278"/>
            <ac:picMk id="3" creationId="{95BC27D3-D50A-A199-E34A-2F95C7A4B01D}"/>
          </ac:picMkLst>
        </pc:picChg>
        <pc:picChg chg="del">
          <ac:chgData name="Nicole Cox" userId="fdf59317-9dde-4f96-9fc9-c94903ba4881" providerId="ADAL" clId="{C0D9ACC7-4A73-4B1A-85CA-755E0B84DD6A}" dt="2026-03-09T13:56:36.481" v="2829" actId="478"/>
          <ac:picMkLst>
            <pc:docMk/>
            <pc:sldMk cId="3882178898" sldId="278"/>
            <ac:picMk id="19" creationId="{9B4B35E8-6C82-B200-CEDE-213B0801A4AA}"/>
          </ac:picMkLst>
        </pc:picChg>
      </pc:sldChg>
      <pc:sldChg chg="delSp modSp mod modTransition delAnim modNotesTx">
        <pc:chgData name="Nicole Cox" userId="fdf59317-9dde-4f96-9fc9-c94903ba4881" providerId="ADAL" clId="{C0D9ACC7-4A73-4B1A-85CA-755E0B84DD6A}" dt="2026-03-09T14:03:04.310" v="2837" actId="6549"/>
        <pc:sldMkLst>
          <pc:docMk/>
          <pc:sldMk cId="870062454" sldId="279"/>
        </pc:sldMkLst>
        <pc:picChg chg="mod">
          <ac:chgData name="Nicole Cox" userId="fdf59317-9dde-4f96-9fc9-c94903ba4881" providerId="ADAL" clId="{C0D9ACC7-4A73-4B1A-85CA-755E0B84DD6A}" dt="2026-03-09T14:00:40.293" v="2832" actId="1076"/>
          <ac:picMkLst>
            <pc:docMk/>
            <pc:sldMk cId="870062454" sldId="279"/>
            <ac:picMk id="3" creationId="{FC4DF5E0-5CA4-1B79-3ED3-6F4383AD823F}"/>
          </ac:picMkLst>
        </pc:picChg>
        <pc:picChg chg="del">
          <ac:chgData name="Nicole Cox" userId="fdf59317-9dde-4f96-9fc9-c94903ba4881" providerId="ADAL" clId="{C0D9ACC7-4A73-4B1A-85CA-755E0B84DD6A}" dt="2026-03-09T13:59:20.461" v="2831" actId="478"/>
          <ac:picMkLst>
            <pc:docMk/>
            <pc:sldMk cId="870062454" sldId="279"/>
            <ac:picMk id="6" creationId="{D663097A-4723-0CB7-B977-702FF4E95E25}"/>
          </ac:picMkLst>
        </pc:picChg>
      </pc:sldChg>
      <pc:sldChg chg="delSp modSp mod modTransition delAnim modNotesTx">
        <pc:chgData name="Nicole Cox" userId="fdf59317-9dde-4f96-9fc9-c94903ba4881" providerId="ADAL" clId="{C0D9ACC7-4A73-4B1A-85CA-755E0B84DD6A}" dt="2026-03-09T14:03:08.142" v="2838" actId="6549"/>
        <pc:sldMkLst>
          <pc:docMk/>
          <pc:sldMk cId="2360967799" sldId="280"/>
        </pc:sldMkLst>
        <pc:spChg chg="mod">
          <ac:chgData name="Nicole Cox" userId="fdf59317-9dde-4f96-9fc9-c94903ba4881" providerId="ADAL" clId="{C0D9ACC7-4A73-4B1A-85CA-755E0B84DD6A}" dt="2026-03-03T19:10:37.649" v="1286" actId="27636"/>
          <ac:spMkLst>
            <pc:docMk/>
            <pc:sldMk cId="2360967799" sldId="280"/>
            <ac:spMk id="3" creationId="{00000000-0000-0000-0000-000000000000}"/>
          </ac:spMkLst>
        </pc:spChg>
        <pc:picChg chg="mod">
          <ac:chgData name="Nicole Cox" userId="fdf59317-9dde-4f96-9fc9-c94903ba4881" providerId="ADAL" clId="{C0D9ACC7-4A73-4B1A-85CA-755E0B84DD6A}" dt="2026-03-09T14:02:22.395" v="2834" actId="1076"/>
          <ac:picMkLst>
            <pc:docMk/>
            <pc:sldMk cId="2360967799" sldId="280"/>
            <ac:picMk id="4" creationId="{3CB71F2C-E4C9-5370-23BF-A1F28DA27C52}"/>
          </ac:picMkLst>
        </pc:picChg>
        <pc:picChg chg="del">
          <ac:chgData name="Nicole Cox" userId="fdf59317-9dde-4f96-9fc9-c94903ba4881" providerId="ADAL" clId="{C0D9ACC7-4A73-4B1A-85CA-755E0B84DD6A}" dt="2026-03-09T14:00:52.268" v="2833" actId="478"/>
          <ac:picMkLst>
            <pc:docMk/>
            <pc:sldMk cId="2360967799" sldId="280"/>
            <ac:picMk id="6" creationId="{DAC04594-9014-F610-5277-8871BA69E803}"/>
          </ac:picMkLst>
        </pc:picChg>
      </pc:sldChg>
      <pc:sldChg chg="delSp modSp mod modTransition delAnim modNotesTx">
        <pc:chgData name="Nicole Cox" userId="fdf59317-9dde-4f96-9fc9-c94903ba4881" providerId="ADAL" clId="{C0D9ACC7-4A73-4B1A-85CA-755E0B84DD6A}" dt="2026-03-09T14:39:59.681" v="2910" actId="6549"/>
        <pc:sldMkLst>
          <pc:docMk/>
          <pc:sldMk cId="4026843040" sldId="282"/>
        </pc:sldMkLst>
        <pc:spChg chg="mod">
          <ac:chgData name="Nicole Cox" userId="fdf59317-9dde-4f96-9fc9-c94903ba4881" providerId="ADAL" clId="{C0D9ACC7-4A73-4B1A-85CA-755E0B84DD6A}" dt="2026-03-03T14:19:44.418" v="890" actId="20577"/>
          <ac:spMkLst>
            <pc:docMk/>
            <pc:sldMk cId="4026843040" sldId="282"/>
            <ac:spMk id="2" creationId="{9F8BB407-2DF1-42AB-93DA-1D75D9AC75A4}"/>
          </ac:spMkLst>
        </pc:spChg>
        <pc:picChg chg="mod">
          <ac:chgData name="Nicole Cox" userId="fdf59317-9dde-4f96-9fc9-c94903ba4881" providerId="ADAL" clId="{C0D9ACC7-4A73-4B1A-85CA-755E0B84DD6A}" dt="2026-03-09T14:39:55.302" v="2909" actId="1076"/>
          <ac:picMkLst>
            <pc:docMk/>
            <pc:sldMk cId="4026843040" sldId="282"/>
            <ac:picMk id="4" creationId="{8AA9BF26-46D5-0783-6214-FC43DE45C4B6}"/>
          </ac:picMkLst>
        </pc:picChg>
        <pc:picChg chg="del">
          <ac:chgData name="Nicole Cox" userId="fdf59317-9dde-4f96-9fc9-c94903ba4881" providerId="ADAL" clId="{C0D9ACC7-4A73-4B1A-85CA-755E0B84DD6A}" dt="2026-03-09T14:39:23.348" v="2908" actId="478"/>
          <ac:picMkLst>
            <pc:docMk/>
            <pc:sldMk cId="4026843040" sldId="282"/>
            <ac:picMk id="6" creationId="{C35AFD2B-4C78-F275-EAD8-A67B4B747644}"/>
          </ac:picMkLst>
        </pc:picChg>
      </pc:sldChg>
      <pc:sldChg chg="delSp modSp mod modTransition delAnim">
        <pc:chgData name="Nicole Cox" userId="fdf59317-9dde-4f96-9fc9-c94903ba4881" providerId="ADAL" clId="{C0D9ACC7-4A73-4B1A-85CA-755E0B84DD6A}" dt="2026-03-09T14:08:03.487" v="2847" actId="1076"/>
        <pc:sldMkLst>
          <pc:docMk/>
          <pc:sldMk cId="1744362071" sldId="288"/>
        </pc:sldMkLst>
        <pc:picChg chg="mod">
          <ac:chgData name="Nicole Cox" userId="fdf59317-9dde-4f96-9fc9-c94903ba4881" providerId="ADAL" clId="{C0D9ACC7-4A73-4B1A-85CA-755E0B84DD6A}" dt="2026-03-09T14:08:03.487" v="2847" actId="1076"/>
          <ac:picMkLst>
            <pc:docMk/>
            <pc:sldMk cId="1744362071" sldId="288"/>
            <ac:picMk id="4" creationId="{4AAB5279-D60C-7AF1-81B6-0DF9E35D1691}"/>
          </ac:picMkLst>
        </pc:picChg>
        <pc:picChg chg="del">
          <ac:chgData name="Nicole Cox" userId="fdf59317-9dde-4f96-9fc9-c94903ba4881" providerId="ADAL" clId="{C0D9ACC7-4A73-4B1A-85CA-755E0B84DD6A}" dt="2026-03-09T14:07:26.416" v="2846" actId="478"/>
          <ac:picMkLst>
            <pc:docMk/>
            <pc:sldMk cId="1744362071" sldId="288"/>
            <ac:picMk id="5" creationId="{A051C978-00BE-360D-5828-34D9E104EFDE}"/>
          </ac:picMkLst>
        </pc:picChg>
      </pc:sldChg>
      <pc:sldChg chg="delSp modSp mod modTransition delAnim modNotesTx">
        <pc:chgData name="Nicole Cox" userId="fdf59317-9dde-4f96-9fc9-c94903ba4881" providerId="ADAL" clId="{C0D9ACC7-4A73-4B1A-85CA-755E0B84DD6A}" dt="2026-03-09T14:15:33.666" v="2873" actId="1076"/>
        <pc:sldMkLst>
          <pc:docMk/>
          <pc:sldMk cId="1972602249" sldId="297"/>
        </pc:sldMkLst>
        <pc:spChg chg="mod">
          <ac:chgData name="Nicole Cox" userId="fdf59317-9dde-4f96-9fc9-c94903ba4881" providerId="ADAL" clId="{C0D9ACC7-4A73-4B1A-85CA-755E0B84DD6A}" dt="2026-03-03T14:13:49.494" v="842" actId="27636"/>
          <ac:spMkLst>
            <pc:docMk/>
            <pc:sldMk cId="1972602249" sldId="297"/>
            <ac:spMk id="3" creationId="{228A2DE5-AF09-4D03-84E3-4EBF5874D86B}"/>
          </ac:spMkLst>
        </pc:spChg>
        <pc:picChg chg="mod">
          <ac:chgData name="Nicole Cox" userId="fdf59317-9dde-4f96-9fc9-c94903ba4881" providerId="ADAL" clId="{C0D9ACC7-4A73-4B1A-85CA-755E0B84DD6A}" dt="2026-03-09T14:15:33.666" v="2873" actId="1076"/>
          <ac:picMkLst>
            <pc:docMk/>
            <pc:sldMk cId="1972602249" sldId="297"/>
            <ac:picMk id="5" creationId="{B68D6549-A74D-378E-56FF-C7EAF566ED07}"/>
          </ac:picMkLst>
        </pc:picChg>
        <pc:picChg chg="del">
          <ac:chgData name="Nicole Cox" userId="fdf59317-9dde-4f96-9fc9-c94903ba4881" providerId="ADAL" clId="{C0D9ACC7-4A73-4B1A-85CA-755E0B84DD6A}" dt="2026-03-09T14:15:09.023" v="2872" actId="478"/>
          <ac:picMkLst>
            <pc:docMk/>
            <pc:sldMk cId="1972602249" sldId="297"/>
            <ac:picMk id="12" creationId="{149234BF-17C3-A1D0-AFE1-9F688623BA4A}"/>
          </ac:picMkLst>
        </pc:picChg>
      </pc:sldChg>
      <pc:sldChg chg="delSp modSp mod modTransition delAnim modNotesTx">
        <pc:chgData name="Nicole Cox" userId="fdf59317-9dde-4f96-9fc9-c94903ba4881" providerId="ADAL" clId="{C0D9ACC7-4A73-4B1A-85CA-755E0B84DD6A}" dt="2026-03-09T14:16:32.627" v="2876" actId="6549"/>
        <pc:sldMkLst>
          <pc:docMk/>
          <pc:sldMk cId="3065855207" sldId="298"/>
        </pc:sldMkLst>
        <pc:picChg chg="mod">
          <ac:chgData name="Nicole Cox" userId="fdf59317-9dde-4f96-9fc9-c94903ba4881" providerId="ADAL" clId="{C0D9ACC7-4A73-4B1A-85CA-755E0B84DD6A}" dt="2026-03-09T14:16:25.784" v="2875" actId="1076"/>
          <ac:picMkLst>
            <pc:docMk/>
            <pc:sldMk cId="3065855207" sldId="298"/>
            <ac:picMk id="4" creationId="{E7D2D6A5-9AB5-F9EB-AE1A-739D8C1D6725}"/>
          </ac:picMkLst>
        </pc:picChg>
        <pc:picChg chg="del">
          <ac:chgData name="Nicole Cox" userId="fdf59317-9dde-4f96-9fc9-c94903ba4881" providerId="ADAL" clId="{C0D9ACC7-4A73-4B1A-85CA-755E0B84DD6A}" dt="2026-03-09T14:15:38.417" v="2874" actId="478"/>
          <ac:picMkLst>
            <pc:docMk/>
            <pc:sldMk cId="3065855207" sldId="298"/>
            <ac:picMk id="7" creationId="{D7CEDFFE-F125-7E76-4AF7-EA2883B3A9AA}"/>
          </ac:picMkLst>
        </pc:picChg>
      </pc:sldChg>
      <pc:sldChg chg="delSp modSp mod ord modTransition delAnim modNotesTx">
        <pc:chgData name="Nicole Cox" userId="fdf59317-9dde-4f96-9fc9-c94903ba4881" providerId="ADAL" clId="{C0D9ACC7-4A73-4B1A-85CA-755E0B84DD6A}" dt="2026-03-09T13:46:58.656" v="2821" actId="1076"/>
        <pc:sldMkLst>
          <pc:docMk/>
          <pc:sldMk cId="1540864346" sldId="302"/>
        </pc:sldMkLst>
        <pc:spChg chg="mod">
          <ac:chgData name="Nicole Cox" userId="fdf59317-9dde-4f96-9fc9-c94903ba4881" providerId="ADAL" clId="{C0D9ACC7-4A73-4B1A-85CA-755E0B84DD6A}" dt="2026-03-03T14:05:12.439" v="733" actId="6549"/>
          <ac:spMkLst>
            <pc:docMk/>
            <pc:sldMk cId="1540864346" sldId="302"/>
            <ac:spMk id="2" creationId="{36AE72FC-A038-4270-ABA9-7A140088D0ED}"/>
          </ac:spMkLst>
        </pc:spChg>
        <pc:picChg chg="mod">
          <ac:chgData name="Nicole Cox" userId="fdf59317-9dde-4f96-9fc9-c94903ba4881" providerId="ADAL" clId="{C0D9ACC7-4A73-4B1A-85CA-755E0B84DD6A}" dt="2026-03-09T13:46:58.656" v="2821" actId="1076"/>
          <ac:picMkLst>
            <pc:docMk/>
            <pc:sldMk cId="1540864346" sldId="302"/>
            <ac:picMk id="6" creationId="{BE5F7E09-C277-0BF7-2866-4B00279BCFA6}"/>
          </ac:picMkLst>
        </pc:picChg>
        <pc:picChg chg="del">
          <ac:chgData name="Nicole Cox" userId="fdf59317-9dde-4f96-9fc9-c94903ba4881" providerId="ADAL" clId="{C0D9ACC7-4A73-4B1A-85CA-755E0B84DD6A}" dt="2026-03-09T13:46:23.064" v="2820" actId="478"/>
          <ac:picMkLst>
            <pc:docMk/>
            <pc:sldMk cId="1540864346" sldId="302"/>
            <ac:picMk id="17" creationId="{F4090384-E5DB-476E-3392-0F67F3B5D32F}"/>
          </ac:picMkLst>
        </pc:picChg>
      </pc:sldChg>
      <pc:sldChg chg="addSp delSp modSp mod modTransition modNotesTx">
        <pc:chgData name="Nicole Cox" userId="fdf59317-9dde-4f96-9fc9-c94903ba4881" providerId="ADAL" clId="{C0D9ACC7-4A73-4B1A-85CA-755E0B84DD6A}" dt="2026-03-09T14:40:08.824" v="2912" actId="6549"/>
        <pc:sldMkLst>
          <pc:docMk/>
          <pc:sldMk cId="117224636" sldId="310"/>
        </pc:sldMkLst>
        <pc:spChg chg="mod ord">
          <ac:chgData name="Nicole Cox" userId="fdf59317-9dde-4f96-9fc9-c94903ba4881" providerId="ADAL" clId="{C0D9ACC7-4A73-4B1A-85CA-755E0B84DD6A}" dt="2026-03-03T14:19:07.895" v="870" actId="1076"/>
          <ac:spMkLst>
            <pc:docMk/>
            <pc:sldMk cId="117224636" sldId="310"/>
            <ac:spMk id="2" creationId="{B792F41B-E1C3-0246-E40A-35524A404107}"/>
          </ac:spMkLst>
        </pc:spChg>
        <pc:picChg chg="mod">
          <ac:chgData name="Nicole Cox" userId="fdf59317-9dde-4f96-9fc9-c94903ba4881" providerId="ADAL" clId="{C0D9ACC7-4A73-4B1A-85CA-755E0B84DD6A}" dt="2026-03-09T14:38:38.288" v="2905" actId="1076"/>
          <ac:picMkLst>
            <pc:docMk/>
            <pc:sldMk cId="117224636" sldId="310"/>
            <ac:picMk id="4" creationId="{84E5B63E-8CBA-776E-9886-410053A8F9E6}"/>
          </ac:picMkLst>
        </pc:picChg>
        <pc:picChg chg="add mod">
          <ac:chgData name="Nicole Cox" userId="fdf59317-9dde-4f96-9fc9-c94903ba4881" providerId="ADAL" clId="{C0D9ACC7-4A73-4B1A-85CA-755E0B84DD6A}" dt="2026-03-03T14:18:58.785" v="869" actId="14100"/>
          <ac:picMkLst>
            <pc:docMk/>
            <pc:sldMk cId="117224636" sldId="310"/>
            <ac:picMk id="5" creationId="{E8401FE0-4399-EF7D-4F89-506E9B069C5D}"/>
          </ac:picMkLst>
        </pc:picChg>
      </pc:sldChg>
      <pc:sldChg chg="delSp modSp mod modTransition delAnim modNotesTx">
        <pc:chgData name="Nicole Cox" userId="fdf59317-9dde-4f96-9fc9-c94903ba4881" providerId="ADAL" clId="{C0D9ACC7-4A73-4B1A-85CA-755E0B84DD6A}" dt="2026-03-09T14:14:57.806" v="2870" actId="6549"/>
        <pc:sldMkLst>
          <pc:docMk/>
          <pc:sldMk cId="2703542194" sldId="314"/>
        </pc:sldMkLst>
        <pc:picChg chg="mod">
          <ac:chgData name="Nicole Cox" userId="fdf59317-9dde-4f96-9fc9-c94903ba4881" providerId="ADAL" clId="{C0D9ACC7-4A73-4B1A-85CA-755E0B84DD6A}" dt="2026-03-09T14:09:43.147" v="2849" actId="1076"/>
          <ac:picMkLst>
            <pc:docMk/>
            <pc:sldMk cId="2703542194" sldId="314"/>
            <ac:picMk id="2" creationId="{2B68C39F-FC6A-95A7-B224-B5A68D59339E}"/>
          </ac:picMkLst>
        </pc:picChg>
        <pc:picChg chg="del">
          <ac:chgData name="Nicole Cox" userId="fdf59317-9dde-4f96-9fc9-c94903ba4881" providerId="ADAL" clId="{C0D9ACC7-4A73-4B1A-85CA-755E0B84DD6A}" dt="2026-03-09T14:08:20.512" v="2848" actId="478"/>
          <ac:picMkLst>
            <pc:docMk/>
            <pc:sldMk cId="2703542194" sldId="314"/>
            <ac:picMk id="3" creationId="{29864D2C-8DC5-AA32-1CE6-0BDDB7BFB937}"/>
          </ac:picMkLst>
        </pc:picChg>
      </pc:sldChg>
      <pc:sldChg chg="delSp modSp mod delAnim modNotesTx">
        <pc:chgData name="Nicole Cox" userId="fdf59317-9dde-4f96-9fc9-c94903ba4881" providerId="ADAL" clId="{C0D9ACC7-4A73-4B1A-85CA-755E0B84DD6A}" dt="2026-03-09T14:14:52.437" v="2869" actId="6549"/>
        <pc:sldMkLst>
          <pc:docMk/>
          <pc:sldMk cId="4055993042" sldId="315"/>
        </pc:sldMkLst>
        <pc:picChg chg="mod">
          <ac:chgData name="Nicole Cox" userId="fdf59317-9dde-4f96-9fc9-c94903ba4881" providerId="ADAL" clId="{C0D9ACC7-4A73-4B1A-85CA-755E0B84DD6A}" dt="2026-03-09T14:10:37.673" v="2851" actId="1076"/>
          <ac:picMkLst>
            <pc:docMk/>
            <pc:sldMk cId="4055993042" sldId="315"/>
            <ac:picMk id="2" creationId="{3420FA34-C020-DA5B-809B-111A36522219}"/>
          </ac:picMkLst>
        </pc:picChg>
        <pc:picChg chg="del">
          <ac:chgData name="Nicole Cox" userId="fdf59317-9dde-4f96-9fc9-c94903ba4881" providerId="ADAL" clId="{C0D9ACC7-4A73-4B1A-85CA-755E0B84DD6A}" dt="2026-03-09T14:09:53.660" v="2850" actId="478"/>
          <ac:picMkLst>
            <pc:docMk/>
            <pc:sldMk cId="4055993042" sldId="315"/>
            <ac:picMk id="3" creationId="{442723F9-CFB6-4183-D1D4-DA170F3BE2CF}"/>
          </ac:picMkLst>
        </pc:picChg>
      </pc:sldChg>
      <pc:sldChg chg="addSp delSp modSp add del mod modTransition delAnim modNotesTx">
        <pc:chgData name="Nicole Cox" userId="fdf59317-9dde-4f96-9fc9-c94903ba4881" providerId="ADAL" clId="{C0D9ACC7-4A73-4B1A-85CA-755E0B84DD6A}" dt="2026-03-09T14:14:48.720" v="2868" actId="6549"/>
        <pc:sldMkLst>
          <pc:docMk/>
          <pc:sldMk cId="3467830476" sldId="316"/>
        </pc:sldMkLst>
        <pc:picChg chg="mod">
          <ac:chgData name="Nicole Cox" userId="fdf59317-9dde-4f96-9fc9-c94903ba4881" providerId="ADAL" clId="{C0D9ACC7-4A73-4B1A-85CA-755E0B84DD6A}" dt="2026-03-09T14:11:29.276" v="2854" actId="1076"/>
          <ac:picMkLst>
            <pc:docMk/>
            <pc:sldMk cId="3467830476" sldId="316"/>
            <ac:picMk id="2" creationId="{9F7F1414-1F16-C512-B35C-4D1B628971D3}"/>
          </ac:picMkLst>
        </pc:picChg>
        <pc:picChg chg="del mod">
          <ac:chgData name="Nicole Cox" userId="fdf59317-9dde-4f96-9fc9-c94903ba4881" providerId="ADAL" clId="{C0D9ACC7-4A73-4B1A-85CA-755E0B84DD6A}" dt="2026-03-09T14:10:51.541" v="2853" actId="478"/>
          <ac:picMkLst>
            <pc:docMk/>
            <pc:sldMk cId="3467830476" sldId="316"/>
            <ac:picMk id="3" creationId="{98D1B379-9DB0-A2A0-6691-67B8025B643A}"/>
          </ac:picMkLst>
        </pc:picChg>
        <pc:picChg chg="add mod">
          <ac:chgData name="Nicole Cox" userId="fdf59317-9dde-4f96-9fc9-c94903ba4881" providerId="ADAL" clId="{C0D9ACC7-4A73-4B1A-85CA-755E0B84DD6A}" dt="2026-03-05T17:37:56.037" v="2452" actId="14100"/>
          <ac:picMkLst>
            <pc:docMk/>
            <pc:sldMk cId="3467830476" sldId="316"/>
            <ac:picMk id="4" creationId="{7651D8A9-A951-8613-2561-F608F1BD668D}"/>
          </ac:picMkLst>
        </pc:picChg>
      </pc:sldChg>
      <pc:sldChg chg="addSp delSp modSp mod modTransition delAnim modNotesTx">
        <pc:chgData name="Nicole Cox" userId="fdf59317-9dde-4f96-9fc9-c94903ba4881" providerId="ADAL" clId="{C0D9ACC7-4A73-4B1A-85CA-755E0B84DD6A}" dt="2026-03-09T14:14:44.606" v="2867" actId="6549"/>
        <pc:sldMkLst>
          <pc:docMk/>
          <pc:sldMk cId="1817159572" sldId="317"/>
        </pc:sldMkLst>
        <pc:picChg chg="mod">
          <ac:chgData name="Nicole Cox" userId="fdf59317-9dde-4f96-9fc9-c94903ba4881" providerId="ADAL" clId="{C0D9ACC7-4A73-4B1A-85CA-755E0B84DD6A}" dt="2026-03-09T14:12:48.562" v="2856" actId="1076"/>
          <ac:picMkLst>
            <pc:docMk/>
            <pc:sldMk cId="1817159572" sldId="317"/>
            <ac:picMk id="2" creationId="{DE91D589-945C-B0D6-8448-0233F3136206}"/>
          </ac:picMkLst>
        </pc:picChg>
        <pc:picChg chg="del">
          <ac:chgData name="Nicole Cox" userId="fdf59317-9dde-4f96-9fc9-c94903ba4881" providerId="ADAL" clId="{C0D9ACC7-4A73-4B1A-85CA-755E0B84DD6A}" dt="2026-03-09T14:12:07.535" v="2855" actId="478"/>
          <ac:picMkLst>
            <pc:docMk/>
            <pc:sldMk cId="1817159572" sldId="317"/>
            <ac:picMk id="4" creationId="{A64DB01F-E299-F492-9991-83E32217A4D5}"/>
          </ac:picMkLst>
        </pc:picChg>
        <pc:picChg chg="add mod">
          <ac:chgData name="Nicole Cox" userId="fdf59317-9dde-4f96-9fc9-c94903ba4881" providerId="ADAL" clId="{C0D9ACC7-4A73-4B1A-85CA-755E0B84DD6A}" dt="2026-03-05T17:38:31.215" v="2456" actId="1076"/>
          <ac:picMkLst>
            <pc:docMk/>
            <pc:sldMk cId="1817159572" sldId="317"/>
            <ac:picMk id="5" creationId="{FFBDE029-F65B-D9B5-3D37-E9F695D2D429}"/>
          </ac:picMkLst>
        </pc:picChg>
      </pc:sldChg>
      <pc:sldChg chg="delSp modSp mod modTransition delAnim modNotesTx">
        <pc:chgData name="Nicole Cox" userId="fdf59317-9dde-4f96-9fc9-c94903ba4881" providerId="ADAL" clId="{C0D9ACC7-4A73-4B1A-85CA-755E0B84DD6A}" dt="2026-03-09T14:03:10.942" v="2839" actId="6549"/>
        <pc:sldMkLst>
          <pc:docMk/>
          <pc:sldMk cId="2463735391" sldId="318"/>
        </pc:sldMkLst>
        <pc:picChg chg="mod">
          <ac:chgData name="Nicole Cox" userId="fdf59317-9dde-4f96-9fc9-c94903ba4881" providerId="ADAL" clId="{C0D9ACC7-4A73-4B1A-85CA-755E0B84DD6A}" dt="2026-03-09T14:02:56.022" v="2836" actId="1076"/>
          <ac:picMkLst>
            <pc:docMk/>
            <pc:sldMk cId="2463735391" sldId="318"/>
            <ac:picMk id="3" creationId="{8D1D075D-C330-4029-2F37-700C9E0FBEAB}"/>
          </ac:picMkLst>
        </pc:picChg>
        <pc:picChg chg="del">
          <ac:chgData name="Nicole Cox" userId="fdf59317-9dde-4f96-9fc9-c94903ba4881" providerId="ADAL" clId="{C0D9ACC7-4A73-4B1A-85CA-755E0B84DD6A}" dt="2026-03-09T14:02:31.210" v="2835" actId="478"/>
          <ac:picMkLst>
            <pc:docMk/>
            <pc:sldMk cId="2463735391" sldId="318"/>
            <ac:picMk id="5" creationId="{A522808C-B472-1541-05C1-5939282A2236}"/>
          </ac:picMkLst>
        </pc:picChg>
      </pc:sldChg>
      <pc:sldChg chg="delSp modSp mod ord modTransition delAnim modNotesTx">
        <pc:chgData name="Nicole Cox" userId="fdf59317-9dde-4f96-9fc9-c94903ba4881" providerId="ADAL" clId="{C0D9ACC7-4A73-4B1A-85CA-755E0B84DD6A}" dt="2026-03-09T13:45:31.683" v="2818" actId="6549"/>
        <pc:sldMkLst>
          <pc:docMk/>
          <pc:sldMk cId="2917876192" sldId="320"/>
        </pc:sldMkLst>
        <pc:graphicFrameChg chg="mod modGraphic">
          <ac:chgData name="Nicole Cox" userId="fdf59317-9dde-4f96-9fc9-c94903ba4881" providerId="ADAL" clId="{C0D9ACC7-4A73-4B1A-85CA-755E0B84DD6A}" dt="2026-03-04T19:22:25.093" v="1670"/>
          <ac:graphicFrameMkLst>
            <pc:docMk/>
            <pc:sldMk cId="2917876192" sldId="320"/>
            <ac:graphicFrameMk id="14" creationId="{440217A0-0ADE-441A-AA6B-441BE046B335}"/>
          </ac:graphicFrameMkLst>
        </pc:graphicFrameChg>
        <pc:picChg chg="mod">
          <ac:chgData name="Nicole Cox" userId="fdf59317-9dde-4f96-9fc9-c94903ba4881" providerId="ADAL" clId="{C0D9ACC7-4A73-4B1A-85CA-755E0B84DD6A}" dt="2026-03-09T13:45:11.191" v="2817" actId="1076"/>
          <ac:picMkLst>
            <pc:docMk/>
            <pc:sldMk cId="2917876192" sldId="320"/>
            <ac:picMk id="2" creationId="{C63A682F-2F3E-A208-6C14-CEE021E64438}"/>
          </ac:picMkLst>
        </pc:picChg>
        <pc:picChg chg="del">
          <ac:chgData name="Nicole Cox" userId="fdf59317-9dde-4f96-9fc9-c94903ba4881" providerId="ADAL" clId="{C0D9ACC7-4A73-4B1A-85CA-755E0B84DD6A}" dt="2026-03-09T13:41:52.541" v="2816" actId="478"/>
          <ac:picMkLst>
            <pc:docMk/>
            <pc:sldMk cId="2917876192" sldId="320"/>
            <ac:picMk id="3" creationId="{1A7B237E-0132-844B-0A40-21E97EBDC430}"/>
          </ac:picMkLst>
        </pc:picChg>
      </pc:sldChg>
      <pc:sldChg chg="delSp modSp mod modTransition delAnim modNotesTx">
        <pc:chgData name="Nicole Cox" userId="fdf59317-9dde-4f96-9fc9-c94903ba4881" providerId="ADAL" clId="{C0D9ACC7-4A73-4B1A-85CA-755E0B84DD6A}" dt="2026-03-09T14:05:05.036" v="2842" actId="6549"/>
        <pc:sldMkLst>
          <pc:docMk/>
          <pc:sldMk cId="2939062653" sldId="321"/>
        </pc:sldMkLst>
        <pc:picChg chg="mod">
          <ac:chgData name="Nicole Cox" userId="fdf59317-9dde-4f96-9fc9-c94903ba4881" providerId="ADAL" clId="{C0D9ACC7-4A73-4B1A-85CA-755E0B84DD6A}" dt="2026-03-09T14:04:20.496" v="2841" actId="1076"/>
          <ac:picMkLst>
            <pc:docMk/>
            <pc:sldMk cId="2939062653" sldId="321"/>
            <ac:picMk id="4" creationId="{D5304D96-03CC-2520-077E-B753E4648968}"/>
          </ac:picMkLst>
        </pc:picChg>
        <pc:picChg chg="del">
          <ac:chgData name="Nicole Cox" userId="fdf59317-9dde-4f96-9fc9-c94903ba4881" providerId="ADAL" clId="{C0D9ACC7-4A73-4B1A-85CA-755E0B84DD6A}" dt="2026-03-09T14:03:28.138" v="2840" actId="478"/>
          <ac:picMkLst>
            <pc:docMk/>
            <pc:sldMk cId="2939062653" sldId="321"/>
            <ac:picMk id="5" creationId="{6A64B317-07CE-D85B-F844-47388FB0F176}"/>
          </ac:picMkLst>
        </pc:picChg>
      </pc:sldChg>
      <pc:sldChg chg="delSp modSp mod modTransition delAnim modNotesTx">
        <pc:chgData name="Nicole Cox" userId="fdf59317-9dde-4f96-9fc9-c94903ba4881" providerId="ADAL" clId="{C0D9ACC7-4A73-4B1A-85CA-755E0B84DD6A}" dt="2026-03-09T14:07:13.136" v="2845" actId="6549"/>
        <pc:sldMkLst>
          <pc:docMk/>
          <pc:sldMk cId="85679177" sldId="322"/>
        </pc:sldMkLst>
        <pc:spChg chg="mod">
          <ac:chgData name="Nicole Cox" userId="fdf59317-9dde-4f96-9fc9-c94903ba4881" providerId="ADAL" clId="{C0D9ACC7-4A73-4B1A-85CA-755E0B84DD6A}" dt="2026-03-03T14:09:52.572" v="789" actId="20577"/>
          <ac:spMkLst>
            <pc:docMk/>
            <pc:sldMk cId="85679177" sldId="322"/>
            <ac:spMk id="3" creationId="{E55F0C3F-91CE-A24F-520B-5EA50F117AC3}"/>
          </ac:spMkLst>
        </pc:spChg>
        <pc:picChg chg="mod">
          <ac:chgData name="Nicole Cox" userId="fdf59317-9dde-4f96-9fc9-c94903ba4881" providerId="ADAL" clId="{C0D9ACC7-4A73-4B1A-85CA-755E0B84DD6A}" dt="2026-03-09T14:07:08.407" v="2844" actId="1076"/>
          <ac:picMkLst>
            <pc:docMk/>
            <pc:sldMk cId="85679177" sldId="322"/>
            <ac:picMk id="4" creationId="{529F4B0A-037B-D971-314C-A9B7B414866F}"/>
          </ac:picMkLst>
        </pc:picChg>
        <pc:picChg chg="del">
          <ac:chgData name="Nicole Cox" userId="fdf59317-9dde-4f96-9fc9-c94903ba4881" providerId="ADAL" clId="{C0D9ACC7-4A73-4B1A-85CA-755E0B84DD6A}" dt="2026-03-09T14:05:21.539" v="2843" actId="478"/>
          <ac:picMkLst>
            <pc:docMk/>
            <pc:sldMk cId="85679177" sldId="322"/>
            <ac:picMk id="5" creationId="{A9DC71FA-2426-906D-4B21-0E4151E5084E}"/>
          </ac:picMkLst>
        </pc:picChg>
      </pc:sldChg>
      <pc:sldChg chg="delSp modSp mod modTransition delAnim modNotesTx">
        <pc:chgData name="Nicole Cox" userId="fdf59317-9dde-4f96-9fc9-c94903ba4881" providerId="ADAL" clId="{C0D9ACC7-4A73-4B1A-85CA-755E0B84DD6A}" dt="2026-03-09T14:14:37.603" v="2866" actId="6549"/>
        <pc:sldMkLst>
          <pc:docMk/>
          <pc:sldMk cId="639822579" sldId="323"/>
        </pc:sldMkLst>
        <pc:spChg chg="mod">
          <ac:chgData name="Nicole Cox" userId="fdf59317-9dde-4f96-9fc9-c94903ba4881" providerId="ADAL" clId="{C0D9ACC7-4A73-4B1A-85CA-755E0B84DD6A}" dt="2026-03-09T14:13:01.367" v="2862" actId="20577"/>
          <ac:spMkLst>
            <pc:docMk/>
            <pc:sldMk cId="639822579" sldId="323"/>
            <ac:spMk id="3" creationId="{E6A9FCE4-FA79-2789-61D7-90CA329B9E46}"/>
          </ac:spMkLst>
        </pc:spChg>
        <pc:picChg chg="mod">
          <ac:chgData name="Nicole Cox" userId="fdf59317-9dde-4f96-9fc9-c94903ba4881" providerId="ADAL" clId="{C0D9ACC7-4A73-4B1A-85CA-755E0B84DD6A}" dt="2026-03-09T14:14:33.808" v="2865" actId="1076"/>
          <ac:picMkLst>
            <pc:docMk/>
            <pc:sldMk cId="639822579" sldId="323"/>
            <ac:picMk id="4" creationId="{6DB28489-02D0-7327-EDAD-3BBB9B0D6913}"/>
          </ac:picMkLst>
        </pc:picChg>
        <pc:picChg chg="del">
          <ac:chgData name="Nicole Cox" userId="fdf59317-9dde-4f96-9fc9-c94903ba4881" providerId="ADAL" clId="{C0D9ACC7-4A73-4B1A-85CA-755E0B84DD6A}" dt="2026-03-09T14:14:31.969" v="2864" actId="478"/>
          <ac:picMkLst>
            <pc:docMk/>
            <pc:sldMk cId="639822579" sldId="323"/>
            <ac:picMk id="5" creationId="{6615E11B-01AA-B606-D6D4-2B30825C5396}"/>
          </ac:picMkLst>
        </pc:picChg>
      </pc:sldChg>
      <pc:sldChg chg="delSp modSp mod modTransition delAnim">
        <pc:chgData name="Nicole Cox" userId="fdf59317-9dde-4f96-9fc9-c94903ba4881" providerId="ADAL" clId="{C0D9ACC7-4A73-4B1A-85CA-755E0B84DD6A}" dt="2026-03-09T14:17:06.234" v="2878" actId="1076"/>
        <pc:sldMkLst>
          <pc:docMk/>
          <pc:sldMk cId="2194283398" sldId="328"/>
        </pc:sldMkLst>
        <pc:picChg chg="mod">
          <ac:chgData name="Nicole Cox" userId="fdf59317-9dde-4f96-9fc9-c94903ba4881" providerId="ADAL" clId="{C0D9ACC7-4A73-4B1A-85CA-755E0B84DD6A}" dt="2026-03-09T14:17:06.234" v="2878" actId="1076"/>
          <ac:picMkLst>
            <pc:docMk/>
            <pc:sldMk cId="2194283398" sldId="328"/>
            <ac:picMk id="2" creationId="{9FF96DCF-78D8-C0AD-8552-BEB597790D32}"/>
          </ac:picMkLst>
        </pc:picChg>
        <pc:picChg chg="del">
          <ac:chgData name="Nicole Cox" userId="fdf59317-9dde-4f96-9fc9-c94903ba4881" providerId="ADAL" clId="{C0D9ACC7-4A73-4B1A-85CA-755E0B84DD6A}" dt="2026-03-09T14:16:40.731" v="2877" actId="478"/>
          <ac:picMkLst>
            <pc:docMk/>
            <pc:sldMk cId="2194283398" sldId="328"/>
            <ac:picMk id="6" creationId="{E1D3B29F-0DBD-3A03-B8FA-F4970B645FED}"/>
          </ac:picMkLst>
        </pc:picChg>
      </pc:sldChg>
      <pc:sldChg chg="delSp modSp mod modTransition delAnim modNotesTx">
        <pc:chgData name="Nicole Cox" userId="fdf59317-9dde-4f96-9fc9-c94903ba4881" providerId="ADAL" clId="{C0D9ACC7-4A73-4B1A-85CA-755E0B84DD6A}" dt="2026-03-09T14:18:35.857" v="2883" actId="6549"/>
        <pc:sldMkLst>
          <pc:docMk/>
          <pc:sldMk cId="4118421103" sldId="329"/>
        </pc:sldMkLst>
        <pc:picChg chg="mod">
          <ac:chgData name="Nicole Cox" userId="fdf59317-9dde-4f96-9fc9-c94903ba4881" providerId="ADAL" clId="{C0D9ACC7-4A73-4B1A-85CA-755E0B84DD6A}" dt="2026-03-09T14:18:31.290" v="2882" actId="1076"/>
          <ac:picMkLst>
            <pc:docMk/>
            <pc:sldMk cId="4118421103" sldId="329"/>
            <ac:picMk id="2" creationId="{3C365827-8988-0054-F008-BA308810EE9F}"/>
          </ac:picMkLst>
        </pc:picChg>
        <pc:picChg chg="del">
          <ac:chgData name="Nicole Cox" userId="fdf59317-9dde-4f96-9fc9-c94903ba4881" providerId="ADAL" clId="{C0D9ACC7-4A73-4B1A-85CA-755E0B84DD6A}" dt="2026-03-09T14:18:03.804" v="2881" actId="478"/>
          <ac:picMkLst>
            <pc:docMk/>
            <pc:sldMk cId="4118421103" sldId="329"/>
            <ac:picMk id="4" creationId="{13DEC5F7-E9F5-9C31-E9C7-86CFB3559766}"/>
          </ac:picMkLst>
        </pc:picChg>
      </pc:sldChg>
      <pc:sldChg chg="delSp modSp mod modTransition delAnim modAnim modNotesTx">
        <pc:chgData name="Nicole Cox" userId="fdf59317-9dde-4f96-9fc9-c94903ba4881" providerId="ADAL" clId="{C0D9ACC7-4A73-4B1A-85CA-755E0B84DD6A}" dt="2026-03-09T14:36:22.420" v="2901" actId="1076"/>
        <pc:sldMkLst>
          <pc:docMk/>
          <pc:sldMk cId="3472419874" sldId="330"/>
        </pc:sldMkLst>
        <pc:spChg chg="mod">
          <ac:chgData name="Nicole Cox" userId="fdf59317-9dde-4f96-9fc9-c94903ba4881" providerId="ADAL" clId="{C0D9ACC7-4A73-4B1A-85CA-755E0B84DD6A}" dt="2026-03-03T14:14:55.001" v="844" actId="6549"/>
          <ac:spMkLst>
            <pc:docMk/>
            <pc:sldMk cId="3472419874" sldId="330"/>
            <ac:spMk id="3" creationId="{337B2E96-7C9F-65DC-A100-98F6570F18F1}"/>
          </ac:spMkLst>
        </pc:spChg>
        <pc:picChg chg="del">
          <ac:chgData name="Nicole Cox" userId="fdf59317-9dde-4f96-9fc9-c94903ba4881" providerId="ADAL" clId="{C0D9ACC7-4A73-4B1A-85CA-755E0B84DD6A}" dt="2026-03-09T14:34:41.639" v="2900" actId="478"/>
          <ac:picMkLst>
            <pc:docMk/>
            <pc:sldMk cId="3472419874" sldId="330"/>
            <ac:picMk id="5" creationId="{63707B62-9893-BEEA-B787-45D15788C030}"/>
          </ac:picMkLst>
        </pc:picChg>
        <pc:picChg chg="mod">
          <ac:chgData name="Nicole Cox" userId="fdf59317-9dde-4f96-9fc9-c94903ba4881" providerId="ADAL" clId="{C0D9ACC7-4A73-4B1A-85CA-755E0B84DD6A}" dt="2026-03-09T14:36:22.420" v="2901" actId="1076"/>
          <ac:picMkLst>
            <pc:docMk/>
            <pc:sldMk cId="3472419874" sldId="330"/>
            <ac:picMk id="6" creationId="{D82AC04E-3B11-03F3-0B60-9E5E1E07DC17}"/>
          </ac:picMkLst>
        </pc:picChg>
        <pc:picChg chg="del">
          <ac:chgData name="Nicole Cox" userId="fdf59317-9dde-4f96-9fc9-c94903ba4881" providerId="ADAL" clId="{C0D9ACC7-4A73-4B1A-85CA-755E0B84DD6A}" dt="2026-03-09T14:34:38.046" v="2899" actId="478"/>
          <ac:picMkLst>
            <pc:docMk/>
            <pc:sldMk cId="3472419874" sldId="330"/>
            <ac:picMk id="8" creationId="{BC4571DD-1401-4C4A-A0E5-C23C5B06DCA6}"/>
          </ac:picMkLst>
        </pc:picChg>
      </pc:sldChg>
      <pc:sldChg chg="delSp modSp mod ord modTransition delAnim modNotesTx">
        <pc:chgData name="Nicole Cox" userId="fdf59317-9dde-4f96-9fc9-c94903ba4881" providerId="ADAL" clId="{C0D9ACC7-4A73-4B1A-85CA-755E0B84DD6A}" dt="2026-03-09T14:40:04.013" v="2911" actId="6549"/>
        <pc:sldMkLst>
          <pc:docMk/>
          <pc:sldMk cId="3846658713" sldId="331"/>
        </pc:sldMkLst>
        <pc:picChg chg="mod">
          <ac:chgData name="Nicole Cox" userId="fdf59317-9dde-4f96-9fc9-c94903ba4881" providerId="ADAL" clId="{C0D9ACC7-4A73-4B1A-85CA-755E0B84DD6A}" dt="2026-03-09T14:39:14.471" v="2907" actId="1076"/>
          <ac:picMkLst>
            <pc:docMk/>
            <pc:sldMk cId="3846658713" sldId="331"/>
            <ac:picMk id="5" creationId="{1FDF176A-91B7-B9E9-7FF8-BDED045A0654}"/>
          </ac:picMkLst>
        </pc:picChg>
        <pc:picChg chg="del">
          <ac:chgData name="Nicole Cox" userId="fdf59317-9dde-4f96-9fc9-c94903ba4881" providerId="ADAL" clId="{C0D9ACC7-4A73-4B1A-85CA-755E0B84DD6A}" dt="2026-03-09T14:38:45.980" v="2906" actId="478"/>
          <ac:picMkLst>
            <pc:docMk/>
            <pc:sldMk cId="3846658713" sldId="331"/>
            <ac:picMk id="13" creationId="{00688E9D-D8EA-D17F-722D-C622EC881EDF}"/>
          </ac:picMkLst>
        </pc:picChg>
      </pc:sldChg>
      <pc:sldChg chg="delSp modSp add mod ord modTransition delAnim">
        <pc:chgData name="Nicole Cox" userId="fdf59317-9dde-4f96-9fc9-c94903ba4881" providerId="ADAL" clId="{C0D9ACC7-4A73-4B1A-85CA-755E0B84DD6A}" dt="2026-03-09T13:54:11.645" v="2826" actId="1076"/>
        <pc:sldMkLst>
          <pc:docMk/>
          <pc:sldMk cId="637721888" sldId="332"/>
        </pc:sldMkLst>
        <pc:spChg chg="mod">
          <ac:chgData name="Nicole Cox" userId="fdf59317-9dde-4f96-9fc9-c94903ba4881" providerId="ADAL" clId="{C0D9ACC7-4A73-4B1A-85CA-755E0B84DD6A}" dt="2026-03-03T14:02:33.187" v="380" actId="120"/>
          <ac:spMkLst>
            <pc:docMk/>
            <pc:sldMk cId="637721888" sldId="332"/>
            <ac:spMk id="2" creationId="{36AE72FC-A038-4270-ABA9-7A140088D0ED}"/>
          </ac:spMkLst>
        </pc:spChg>
        <pc:spChg chg="mod">
          <ac:chgData name="Nicole Cox" userId="fdf59317-9dde-4f96-9fc9-c94903ba4881" providerId="ADAL" clId="{C0D9ACC7-4A73-4B1A-85CA-755E0B84DD6A}" dt="2026-03-04T19:18:08.122" v="1526" actId="255"/>
          <ac:spMkLst>
            <pc:docMk/>
            <pc:sldMk cId="637721888" sldId="332"/>
            <ac:spMk id="6" creationId="{D15BD8AB-5D31-894B-4008-AD78A32C8425}"/>
          </ac:spMkLst>
        </pc:spChg>
        <pc:picChg chg="mod">
          <ac:chgData name="Nicole Cox" userId="fdf59317-9dde-4f96-9fc9-c94903ba4881" providerId="ADAL" clId="{C0D9ACC7-4A73-4B1A-85CA-755E0B84DD6A}" dt="2026-03-09T13:54:11.645" v="2826" actId="1076"/>
          <ac:picMkLst>
            <pc:docMk/>
            <pc:sldMk cId="637721888" sldId="332"/>
            <ac:picMk id="5" creationId="{69DA5DE2-F5CF-136D-ABA9-FC28E47C033D}"/>
          </ac:picMkLst>
        </pc:picChg>
        <pc:picChg chg="del">
          <ac:chgData name="Nicole Cox" userId="fdf59317-9dde-4f96-9fc9-c94903ba4881" providerId="ADAL" clId="{C0D9ACC7-4A73-4B1A-85CA-755E0B84DD6A}" dt="2026-03-09T13:52:47.395" v="2825" actId="478"/>
          <ac:picMkLst>
            <pc:docMk/>
            <pc:sldMk cId="637721888" sldId="332"/>
            <ac:picMk id="17" creationId="{F4090384-E5DB-476E-3392-0F67F3B5D32F}"/>
          </ac:picMkLst>
        </pc:picChg>
      </pc:sldChg>
      <pc:sldChg chg="addSp delSp modSp add mod ord modTransition modNotesTx">
        <pc:chgData name="Nicole Cox" userId="fdf59317-9dde-4f96-9fc9-c94903ba4881" providerId="ADAL" clId="{C0D9ACC7-4A73-4B1A-85CA-755E0B84DD6A}" dt="2026-03-09T13:52:33.442" v="2824" actId="6549"/>
        <pc:sldMkLst>
          <pc:docMk/>
          <pc:sldMk cId="2110025600" sldId="333"/>
        </pc:sldMkLst>
        <pc:spChg chg="mod">
          <ac:chgData name="Nicole Cox" userId="fdf59317-9dde-4f96-9fc9-c94903ba4881" providerId="ADAL" clId="{C0D9ACC7-4A73-4B1A-85CA-755E0B84DD6A}" dt="2026-03-03T14:05:40.381" v="772" actId="20577"/>
          <ac:spMkLst>
            <pc:docMk/>
            <pc:sldMk cId="2110025600" sldId="333"/>
            <ac:spMk id="2" creationId="{36AE72FC-A038-4270-ABA9-7A140088D0ED}"/>
          </ac:spMkLst>
        </pc:spChg>
        <pc:picChg chg="mod">
          <ac:chgData name="Nicole Cox" userId="fdf59317-9dde-4f96-9fc9-c94903ba4881" providerId="ADAL" clId="{C0D9ACC7-4A73-4B1A-85CA-755E0B84DD6A}" dt="2026-03-09T13:52:28.249" v="2823" actId="1076"/>
          <ac:picMkLst>
            <pc:docMk/>
            <pc:sldMk cId="2110025600" sldId="333"/>
            <ac:picMk id="3" creationId="{2BA116AB-6A63-80CD-8E8A-2798EF877946}"/>
          </ac:picMkLst>
        </pc:picChg>
        <pc:picChg chg="add mod">
          <ac:chgData name="Nicole Cox" userId="fdf59317-9dde-4f96-9fc9-c94903ba4881" providerId="ADAL" clId="{C0D9ACC7-4A73-4B1A-85CA-755E0B84DD6A}" dt="2026-03-03T19:06:32.322" v="1094" actId="14100"/>
          <ac:picMkLst>
            <pc:docMk/>
            <pc:sldMk cId="2110025600" sldId="333"/>
            <ac:picMk id="7" creationId="{CB27D125-C08C-97B0-3CFB-4BE4306D56D9}"/>
          </ac:picMkLst>
        </pc:picChg>
      </pc:sldChg>
      <pc:sldChg chg="modSp new mod modTransition">
        <pc:chgData name="Nicole Cox" userId="fdf59317-9dde-4f96-9fc9-c94903ba4881" providerId="ADAL" clId="{C0D9ACC7-4A73-4B1A-85CA-755E0B84DD6A}" dt="2026-03-09T13:56:25.340" v="2827" actId="1076"/>
        <pc:sldMkLst>
          <pc:docMk/>
          <pc:sldMk cId="501401929" sldId="334"/>
        </pc:sldMkLst>
        <pc:spChg chg="mod">
          <ac:chgData name="Nicole Cox" userId="fdf59317-9dde-4f96-9fc9-c94903ba4881" providerId="ADAL" clId="{C0D9ACC7-4A73-4B1A-85CA-755E0B84DD6A}" dt="2026-03-04T19:23:13.565" v="1710" actId="20577"/>
          <ac:spMkLst>
            <pc:docMk/>
            <pc:sldMk cId="501401929" sldId="334"/>
            <ac:spMk id="2" creationId="{FC0CCFA9-45E0-7BA8-1571-F344ABEC88CC}"/>
          </ac:spMkLst>
        </pc:spChg>
        <pc:spChg chg="mod">
          <ac:chgData name="Nicole Cox" userId="fdf59317-9dde-4f96-9fc9-c94903ba4881" providerId="ADAL" clId="{C0D9ACC7-4A73-4B1A-85CA-755E0B84DD6A}" dt="2026-03-04T19:30:46.027" v="2444" actId="6549"/>
          <ac:spMkLst>
            <pc:docMk/>
            <pc:sldMk cId="501401929" sldId="334"/>
            <ac:spMk id="3" creationId="{F2845F23-1F72-B01B-8222-91D4DB1B9815}"/>
          </ac:spMkLst>
        </pc:spChg>
        <pc:picChg chg="mod">
          <ac:chgData name="Nicole Cox" userId="fdf59317-9dde-4f96-9fc9-c94903ba4881" providerId="ADAL" clId="{C0D9ACC7-4A73-4B1A-85CA-755E0B84DD6A}" dt="2026-03-09T13:56:25.340" v="2827" actId="1076"/>
          <ac:picMkLst>
            <pc:docMk/>
            <pc:sldMk cId="501401929" sldId="334"/>
            <ac:picMk id="4" creationId="{499AAAC5-1324-6948-3A2C-DDD98769D312}"/>
          </ac:picMkLst>
        </pc:picChg>
      </pc:sldChg>
      <pc:sldChg chg="addSp delSp modSp new mod">
        <pc:chgData name="Nicole Cox" userId="fdf59317-9dde-4f96-9fc9-c94903ba4881" providerId="ADAL" clId="{C0D9ACC7-4A73-4B1A-85CA-755E0B84DD6A}" dt="2026-03-09T13:49:01.319" v="2822" actId="1076"/>
        <pc:sldMkLst>
          <pc:docMk/>
          <pc:sldMk cId="2898450903" sldId="335"/>
        </pc:sldMkLst>
        <pc:spChg chg="mod">
          <ac:chgData name="Nicole Cox" userId="fdf59317-9dde-4f96-9fc9-c94903ba4881" providerId="ADAL" clId="{C0D9ACC7-4A73-4B1A-85CA-755E0B84DD6A}" dt="2026-03-05T22:28:09.211" v="2586" actId="20577"/>
          <ac:spMkLst>
            <pc:docMk/>
            <pc:sldMk cId="2898450903" sldId="335"/>
            <ac:spMk id="2" creationId="{41402330-CC1D-8831-D3B1-408C6A17B1FB}"/>
          </ac:spMkLst>
        </pc:spChg>
        <pc:graphicFrameChg chg="add mod ord modGraphic">
          <ac:chgData name="Nicole Cox" userId="fdf59317-9dde-4f96-9fc9-c94903ba4881" providerId="ADAL" clId="{C0D9ACC7-4A73-4B1A-85CA-755E0B84DD6A}" dt="2026-03-05T22:30:32.865" v="2762" actId="122"/>
          <ac:graphicFrameMkLst>
            <pc:docMk/>
            <pc:sldMk cId="2898450903" sldId="335"/>
            <ac:graphicFrameMk id="7" creationId="{753A3F59-C18A-0E98-8714-BD4E8B5E80D4}"/>
          </ac:graphicFrameMkLst>
        </pc:graphicFrameChg>
        <pc:picChg chg="mod">
          <ac:chgData name="Nicole Cox" userId="fdf59317-9dde-4f96-9fc9-c94903ba4881" providerId="ADAL" clId="{C0D9ACC7-4A73-4B1A-85CA-755E0B84DD6A}" dt="2026-03-09T13:49:01.319" v="2822" actId="1076"/>
          <ac:picMkLst>
            <pc:docMk/>
            <pc:sldMk cId="2898450903" sldId="335"/>
            <ac:picMk id="3" creationId="{04979594-7BBC-6095-9358-2896ABC1E171}"/>
          </ac:picMkLst>
        </pc:picChg>
      </pc:sldChg>
    </pc:docChg>
  </pc:docChgLst>
</pc:chgInfo>
</file>

<file path=ppt/diagrams/_rels/data4.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diagrams/_rels/drawing4.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C3777CC1-9B28-4EE7-98D0-D41986E493BF}" type="doc">
      <dgm:prSet loTypeId="urn:microsoft.com/office/officeart/2005/8/layout/vList2" loCatId="list" qsTypeId="urn:microsoft.com/office/officeart/2005/8/quickstyle/simple4" qsCatId="simple" csTypeId="urn:microsoft.com/office/officeart/2005/8/colors/colorful1" csCatId="colorful" phldr="1"/>
      <dgm:spPr/>
      <dgm:t>
        <a:bodyPr/>
        <a:lstStyle/>
        <a:p>
          <a:endParaRPr lang="en-US"/>
        </a:p>
      </dgm:t>
    </dgm:pt>
    <dgm:pt modelId="{0C13B7FF-86DB-4176-AD05-87A5C1177E81}">
      <dgm:prSet/>
      <dgm:spPr/>
      <dgm:t>
        <a:bodyPr/>
        <a:lstStyle/>
        <a:p>
          <a:pPr algn="ctr" rtl="0"/>
          <a:r>
            <a:rPr lang="en-US" dirty="0">
              <a:latin typeface="Tw Cen MT" panose="020B0602020104020603"/>
            </a:rPr>
            <a:t> </a:t>
          </a:r>
          <a:r>
            <a:rPr lang="en-US" dirty="0">
              <a:solidFill>
                <a:schemeClr val="bg1"/>
              </a:solidFill>
              <a:latin typeface="Tw Cen MT" panose="020B0602020104020603"/>
            </a:rPr>
            <a:t>Core Requirements</a:t>
          </a:r>
          <a:r>
            <a:rPr lang="en-US" b="0" i="0" u="none" strike="noStrike" cap="none" baseline="0" noProof="0" dirty="0">
              <a:solidFill>
                <a:schemeClr val="bg1"/>
              </a:solidFill>
              <a:latin typeface="Tw Cen MT"/>
            </a:rPr>
            <a:t> </a:t>
          </a:r>
          <a:br>
            <a:rPr lang="en-US" b="0" i="0" u="none" strike="noStrike" cap="none" baseline="0" noProof="0" dirty="0">
              <a:solidFill>
                <a:schemeClr val="bg1"/>
              </a:solidFill>
              <a:latin typeface="Tw Cen MT"/>
            </a:rPr>
          </a:br>
          <a:r>
            <a:rPr lang="en-US" b="0" i="0" u="none" strike="noStrike" cap="none" baseline="0" noProof="0" dirty="0">
              <a:solidFill>
                <a:schemeClr val="bg1"/>
              </a:solidFill>
              <a:latin typeface="Tw Cen MT"/>
            </a:rPr>
            <a:t>4-English, 4-Math, 3-Science, </a:t>
          </a:r>
          <a:br>
            <a:rPr lang="en-US" b="0" i="0" u="none" strike="noStrike" cap="none" baseline="0" noProof="0" dirty="0">
              <a:solidFill>
                <a:schemeClr val="bg1"/>
              </a:solidFill>
              <a:latin typeface="Tw Cen MT"/>
            </a:rPr>
          </a:br>
          <a:r>
            <a:rPr lang="en-US" b="0" i="0" u="none" strike="noStrike" cap="none" baseline="0" noProof="0" dirty="0">
              <a:solidFill>
                <a:schemeClr val="bg1"/>
              </a:solidFill>
              <a:latin typeface="Tw Cen MT"/>
            </a:rPr>
            <a:t>4-Social Studies &amp; 1-Health and PE</a:t>
          </a:r>
        </a:p>
      </dgm:t>
    </dgm:pt>
    <dgm:pt modelId="{E18E3330-0189-4F6B-8C94-9238022090EA}" type="parTrans" cxnId="{227DDB37-F14B-4FE2-90BC-4B4AA3A5543C}">
      <dgm:prSet/>
      <dgm:spPr/>
      <dgm:t>
        <a:bodyPr/>
        <a:lstStyle/>
        <a:p>
          <a:endParaRPr lang="en-US"/>
        </a:p>
      </dgm:t>
    </dgm:pt>
    <dgm:pt modelId="{07E7B39B-5BFD-4511-B1B4-FAB9DC1E344A}" type="sibTrans" cxnId="{227DDB37-F14B-4FE2-90BC-4B4AA3A5543C}">
      <dgm:prSet/>
      <dgm:spPr/>
      <dgm:t>
        <a:bodyPr/>
        <a:lstStyle/>
        <a:p>
          <a:endParaRPr lang="en-US"/>
        </a:p>
      </dgm:t>
    </dgm:pt>
    <dgm:pt modelId="{F223012D-54CB-4E3F-9A8E-3F3EC1CA0FFA}">
      <dgm:prSet/>
      <dgm:spPr/>
      <dgm:t>
        <a:bodyPr/>
        <a:lstStyle/>
        <a:p>
          <a:pPr algn="ctr" rtl="0"/>
          <a:r>
            <a:rPr lang="en-US" dirty="0">
              <a:latin typeface="Tw Cen MT" panose="020B0602020104020603"/>
            </a:rPr>
            <a:t>6 Electives</a:t>
          </a:r>
          <a:r>
            <a:rPr lang="en-US" dirty="0"/>
            <a:t>: </a:t>
          </a:r>
          <a:br>
            <a:rPr lang="en-US" dirty="0"/>
          </a:br>
          <a:r>
            <a:rPr lang="en-US" dirty="0">
              <a:latin typeface="Tw Cen MT" panose="020B0602020104020603"/>
            </a:rPr>
            <a:t>(</a:t>
          </a:r>
          <a:r>
            <a:rPr lang="en-US" dirty="0"/>
            <a:t>Arts, CTE, </a:t>
          </a:r>
          <a:r>
            <a:rPr lang="en-US" dirty="0">
              <a:latin typeface="Tw Cen MT" panose="020B0602020104020603"/>
            </a:rPr>
            <a:t>AVID, and</a:t>
          </a:r>
          <a:r>
            <a:rPr lang="en-US" dirty="0"/>
            <a:t>/or World Languages</a:t>
          </a:r>
          <a:r>
            <a:rPr lang="en-US" dirty="0">
              <a:latin typeface="Tw Cen MT" panose="020B0602020104020603"/>
            </a:rPr>
            <a:t>)</a:t>
          </a:r>
        </a:p>
        <a:p>
          <a:pPr algn="ctr" rtl="0"/>
          <a:r>
            <a:rPr lang="en-US" dirty="0"/>
            <a:t>*Arts Requirement: MS/HS</a:t>
          </a:r>
          <a:br>
            <a:rPr lang="en-US" dirty="0"/>
          </a:br>
          <a:r>
            <a:rPr lang="en-US" dirty="0"/>
            <a:t>*Computer Science</a:t>
          </a:r>
        </a:p>
      </dgm:t>
    </dgm:pt>
    <dgm:pt modelId="{A5E0AF75-8715-493E-A3B1-3BFE86C60CCC}" type="parTrans" cxnId="{E3F57888-1E0B-4CA8-B7EC-FD1CA6DE3F54}">
      <dgm:prSet/>
      <dgm:spPr/>
      <dgm:t>
        <a:bodyPr/>
        <a:lstStyle/>
        <a:p>
          <a:endParaRPr lang="en-US"/>
        </a:p>
      </dgm:t>
    </dgm:pt>
    <dgm:pt modelId="{0092CAB6-6DC1-4340-9FF2-795241C5DB46}" type="sibTrans" cxnId="{E3F57888-1E0B-4CA8-B7EC-FD1CA6DE3F54}">
      <dgm:prSet/>
      <dgm:spPr/>
      <dgm:t>
        <a:bodyPr/>
        <a:lstStyle/>
        <a:p>
          <a:endParaRPr lang="en-US"/>
        </a:p>
      </dgm:t>
    </dgm:pt>
    <dgm:pt modelId="{2EA837F1-5AB2-46FB-AE4E-EA9F8E4D13B1}">
      <dgm:prSet/>
      <dgm:spPr/>
      <dgm:t>
        <a:bodyPr/>
        <a:lstStyle/>
        <a:p>
          <a:pPr algn="ctr" rtl="0"/>
          <a:r>
            <a:rPr lang="en-US" dirty="0"/>
            <a:t>CPR Certified</a:t>
          </a:r>
          <a:br>
            <a:rPr lang="en-US" dirty="0"/>
          </a:br>
          <a:r>
            <a:rPr lang="en-US" dirty="0">
              <a:latin typeface="Tw Cen MT" panose="020B0602020104020603"/>
            </a:rPr>
            <a:t>(typically happens in Middle School)</a:t>
          </a:r>
        </a:p>
        <a:p>
          <a:pPr algn="ctr" rtl="0"/>
          <a:r>
            <a:rPr lang="en-US" dirty="0">
              <a:latin typeface="Tw Cen MT" panose="020B0602020104020603"/>
            </a:rPr>
            <a:t>But if it didn’t happen, we will get it before they graduate!)</a:t>
          </a:r>
          <a:endParaRPr lang="en-US" dirty="0"/>
        </a:p>
      </dgm:t>
    </dgm:pt>
    <dgm:pt modelId="{C04AE87F-4A8B-4522-811C-0A4B9BB022B3}" type="parTrans" cxnId="{50389D01-3662-4890-9DC3-CB6E79B2BBF2}">
      <dgm:prSet/>
      <dgm:spPr/>
      <dgm:t>
        <a:bodyPr/>
        <a:lstStyle/>
        <a:p>
          <a:endParaRPr lang="en-US"/>
        </a:p>
      </dgm:t>
    </dgm:pt>
    <dgm:pt modelId="{5DFC4D45-972B-46AA-A641-F9085B39BAD4}" type="sibTrans" cxnId="{50389D01-3662-4890-9DC3-CB6E79B2BBF2}">
      <dgm:prSet/>
      <dgm:spPr/>
      <dgm:t>
        <a:bodyPr/>
        <a:lstStyle/>
        <a:p>
          <a:endParaRPr lang="en-US"/>
        </a:p>
      </dgm:t>
    </dgm:pt>
    <dgm:pt modelId="{FD28E2CC-CCDE-4A6A-8353-C922E76E5E92}">
      <dgm:prSet custT="1"/>
      <dgm:spPr/>
      <dgm:t>
        <a:bodyPr/>
        <a:lstStyle/>
        <a:p>
          <a:pPr algn="ctr" rtl="0"/>
          <a:r>
            <a:rPr lang="en-US" sz="2800" dirty="0"/>
            <a:t>TOTAL CREDITS: 22</a:t>
          </a:r>
          <a:br>
            <a:rPr lang="en-US" sz="1700" dirty="0"/>
          </a:br>
          <a:br>
            <a:rPr lang="en-US" sz="1700" dirty="0"/>
          </a:br>
          <a:r>
            <a:rPr lang="en-US" sz="1700" dirty="0"/>
            <a:t>(However, it has to be the right combination of 22 credits)</a:t>
          </a:r>
        </a:p>
      </dgm:t>
    </dgm:pt>
    <dgm:pt modelId="{7E0AE7C7-9093-4199-9F59-E546499EF15B}" type="parTrans" cxnId="{656DA284-8D7B-4EC2-9FB8-4258731054FF}">
      <dgm:prSet/>
      <dgm:spPr/>
      <dgm:t>
        <a:bodyPr/>
        <a:lstStyle/>
        <a:p>
          <a:endParaRPr lang="en-US"/>
        </a:p>
      </dgm:t>
    </dgm:pt>
    <dgm:pt modelId="{5608DC39-F6B9-4658-9C96-C67073A46F2B}" type="sibTrans" cxnId="{656DA284-8D7B-4EC2-9FB8-4258731054FF}">
      <dgm:prSet/>
      <dgm:spPr/>
      <dgm:t>
        <a:bodyPr/>
        <a:lstStyle/>
        <a:p>
          <a:endParaRPr lang="en-US"/>
        </a:p>
      </dgm:t>
    </dgm:pt>
    <dgm:pt modelId="{DDEBF27D-0BB5-46EC-BEC8-4B7F02F2BA8B}" type="pres">
      <dgm:prSet presAssocID="{C3777CC1-9B28-4EE7-98D0-D41986E493BF}" presName="linear" presStyleCnt="0">
        <dgm:presLayoutVars>
          <dgm:animLvl val="lvl"/>
          <dgm:resizeHandles val="exact"/>
        </dgm:presLayoutVars>
      </dgm:prSet>
      <dgm:spPr/>
    </dgm:pt>
    <dgm:pt modelId="{448AB16B-F0D7-45E8-A9C2-82912A643BC7}" type="pres">
      <dgm:prSet presAssocID="{0C13B7FF-86DB-4176-AD05-87A5C1177E81}" presName="parentText" presStyleLbl="node1" presStyleIdx="0" presStyleCnt="4" custLinFactY="-25770" custLinFactNeighborX="1598" custLinFactNeighborY="-100000">
        <dgm:presLayoutVars>
          <dgm:chMax val="0"/>
          <dgm:bulletEnabled val="1"/>
        </dgm:presLayoutVars>
      </dgm:prSet>
      <dgm:spPr/>
    </dgm:pt>
    <dgm:pt modelId="{DA79217F-1B51-4D89-B6FA-E32E58F3D17B}" type="pres">
      <dgm:prSet presAssocID="{07E7B39B-5BFD-4511-B1B4-FAB9DC1E344A}" presName="spacer" presStyleCnt="0"/>
      <dgm:spPr/>
    </dgm:pt>
    <dgm:pt modelId="{4628553E-109B-4B59-8AF5-9D77A6544B3C}" type="pres">
      <dgm:prSet presAssocID="{F223012D-54CB-4E3F-9A8E-3F3EC1CA0FFA}" presName="parentText" presStyleLbl="node1" presStyleIdx="1" presStyleCnt="4">
        <dgm:presLayoutVars>
          <dgm:chMax val="0"/>
          <dgm:bulletEnabled val="1"/>
        </dgm:presLayoutVars>
      </dgm:prSet>
      <dgm:spPr/>
    </dgm:pt>
    <dgm:pt modelId="{DFD1B861-C808-4CEC-BDD8-2635070A90A1}" type="pres">
      <dgm:prSet presAssocID="{0092CAB6-6DC1-4340-9FF2-795241C5DB46}" presName="spacer" presStyleCnt="0"/>
      <dgm:spPr/>
    </dgm:pt>
    <dgm:pt modelId="{F2D6BC36-1A29-45A0-B2F8-4BD466FCA026}" type="pres">
      <dgm:prSet presAssocID="{2EA837F1-5AB2-46FB-AE4E-EA9F8E4D13B1}" presName="parentText" presStyleLbl="node1" presStyleIdx="2" presStyleCnt="4">
        <dgm:presLayoutVars>
          <dgm:chMax val="0"/>
          <dgm:bulletEnabled val="1"/>
        </dgm:presLayoutVars>
      </dgm:prSet>
      <dgm:spPr/>
    </dgm:pt>
    <dgm:pt modelId="{FDF75354-EA23-4EE6-86C1-E743339CDB98}" type="pres">
      <dgm:prSet presAssocID="{5DFC4D45-972B-46AA-A641-F9085B39BAD4}" presName="spacer" presStyleCnt="0"/>
      <dgm:spPr/>
    </dgm:pt>
    <dgm:pt modelId="{6DF98C35-5714-4E42-9A64-13AA3DD27180}" type="pres">
      <dgm:prSet presAssocID="{FD28E2CC-CCDE-4A6A-8353-C922E76E5E92}" presName="parentText" presStyleLbl="node1" presStyleIdx="3" presStyleCnt="4">
        <dgm:presLayoutVars>
          <dgm:chMax val="0"/>
          <dgm:bulletEnabled val="1"/>
        </dgm:presLayoutVars>
      </dgm:prSet>
      <dgm:spPr/>
    </dgm:pt>
  </dgm:ptLst>
  <dgm:cxnLst>
    <dgm:cxn modelId="{50389D01-3662-4890-9DC3-CB6E79B2BBF2}" srcId="{C3777CC1-9B28-4EE7-98D0-D41986E493BF}" destId="{2EA837F1-5AB2-46FB-AE4E-EA9F8E4D13B1}" srcOrd="2" destOrd="0" parTransId="{C04AE87F-4A8B-4522-811C-0A4B9BB022B3}" sibTransId="{5DFC4D45-972B-46AA-A641-F9085B39BAD4}"/>
    <dgm:cxn modelId="{227DDB37-F14B-4FE2-90BC-4B4AA3A5543C}" srcId="{C3777CC1-9B28-4EE7-98D0-D41986E493BF}" destId="{0C13B7FF-86DB-4176-AD05-87A5C1177E81}" srcOrd="0" destOrd="0" parTransId="{E18E3330-0189-4F6B-8C94-9238022090EA}" sibTransId="{07E7B39B-5BFD-4511-B1B4-FAB9DC1E344A}"/>
    <dgm:cxn modelId="{DF862E6B-DAE4-46BF-84DD-D652220B62CE}" type="presOf" srcId="{FD28E2CC-CCDE-4A6A-8353-C922E76E5E92}" destId="{6DF98C35-5714-4E42-9A64-13AA3DD27180}" srcOrd="0" destOrd="0" presId="urn:microsoft.com/office/officeart/2005/8/layout/vList2"/>
    <dgm:cxn modelId="{656DA284-8D7B-4EC2-9FB8-4258731054FF}" srcId="{C3777CC1-9B28-4EE7-98D0-D41986E493BF}" destId="{FD28E2CC-CCDE-4A6A-8353-C922E76E5E92}" srcOrd="3" destOrd="0" parTransId="{7E0AE7C7-9093-4199-9F59-E546499EF15B}" sibTransId="{5608DC39-F6B9-4658-9C96-C67073A46F2B}"/>
    <dgm:cxn modelId="{E3F57888-1E0B-4CA8-B7EC-FD1CA6DE3F54}" srcId="{C3777CC1-9B28-4EE7-98D0-D41986E493BF}" destId="{F223012D-54CB-4E3F-9A8E-3F3EC1CA0FFA}" srcOrd="1" destOrd="0" parTransId="{A5E0AF75-8715-493E-A3B1-3BFE86C60CCC}" sibTransId="{0092CAB6-6DC1-4340-9FF2-795241C5DB46}"/>
    <dgm:cxn modelId="{E982ACA0-1F20-4A21-846B-B91F4B5B3947}" type="presOf" srcId="{2EA837F1-5AB2-46FB-AE4E-EA9F8E4D13B1}" destId="{F2D6BC36-1A29-45A0-B2F8-4BD466FCA026}" srcOrd="0" destOrd="0" presId="urn:microsoft.com/office/officeart/2005/8/layout/vList2"/>
    <dgm:cxn modelId="{E22B45DD-C638-4911-8CDB-EF46157C54F5}" type="presOf" srcId="{C3777CC1-9B28-4EE7-98D0-D41986E493BF}" destId="{DDEBF27D-0BB5-46EC-BEC8-4B7F02F2BA8B}" srcOrd="0" destOrd="0" presId="urn:microsoft.com/office/officeart/2005/8/layout/vList2"/>
    <dgm:cxn modelId="{ECF4C9DF-B3ED-4EAE-A2FD-FEC4D4A842D1}" type="presOf" srcId="{F223012D-54CB-4E3F-9A8E-3F3EC1CA0FFA}" destId="{4628553E-109B-4B59-8AF5-9D77A6544B3C}" srcOrd="0" destOrd="0" presId="urn:microsoft.com/office/officeart/2005/8/layout/vList2"/>
    <dgm:cxn modelId="{6C812EEC-FF8C-4926-9797-5A3AE05BBABB}" type="presOf" srcId="{0C13B7FF-86DB-4176-AD05-87A5C1177E81}" destId="{448AB16B-F0D7-45E8-A9C2-82912A643BC7}" srcOrd="0" destOrd="0" presId="urn:microsoft.com/office/officeart/2005/8/layout/vList2"/>
    <dgm:cxn modelId="{27057755-F5B5-4CB9-B3D3-0FC8E85BF73A}" type="presParOf" srcId="{DDEBF27D-0BB5-46EC-BEC8-4B7F02F2BA8B}" destId="{448AB16B-F0D7-45E8-A9C2-82912A643BC7}" srcOrd="0" destOrd="0" presId="urn:microsoft.com/office/officeart/2005/8/layout/vList2"/>
    <dgm:cxn modelId="{C16D5362-349E-4341-B9DE-CA20077EBC30}" type="presParOf" srcId="{DDEBF27D-0BB5-46EC-BEC8-4B7F02F2BA8B}" destId="{DA79217F-1B51-4D89-B6FA-E32E58F3D17B}" srcOrd="1" destOrd="0" presId="urn:microsoft.com/office/officeart/2005/8/layout/vList2"/>
    <dgm:cxn modelId="{86DAB832-9F55-42DD-AD35-41E19AEB6876}" type="presParOf" srcId="{DDEBF27D-0BB5-46EC-BEC8-4B7F02F2BA8B}" destId="{4628553E-109B-4B59-8AF5-9D77A6544B3C}" srcOrd="2" destOrd="0" presId="urn:microsoft.com/office/officeart/2005/8/layout/vList2"/>
    <dgm:cxn modelId="{FFF2B61D-AE70-4596-A95A-142393B9B708}" type="presParOf" srcId="{DDEBF27D-0BB5-46EC-BEC8-4B7F02F2BA8B}" destId="{DFD1B861-C808-4CEC-BDD8-2635070A90A1}" srcOrd="3" destOrd="0" presId="urn:microsoft.com/office/officeart/2005/8/layout/vList2"/>
    <dgm:cxn modelId="{17D199AD-2CD5-440B-88CC-51AC49C3D8B7}" type="presParOf" srcId="{DDEBF27D-0BB5-46EC-BEC8-4B7F02F2BA8B}" destId="{F2D6BC36-1A29-45A0-B2F8-4BD466FCA026}" srcOrd="4" destOrd="0" presId="urn:microsoft.com/office/officeart/2005/8/layout/vList2"/>
    <dgm:cxn modelId="{F9B54F94-0D69-49AF-B102-85AD348A9A57}" type="presParOf" srcId="{DDEBF27D-0BB5-46EC-BEC8-4B7F02F2BA8B}" destId="{FDF75354-EA23-4EE6-86C1-E743339CDB98}" srcOrd="5" destOrd="0" presId="urn:microsoft.com/office/officeart/2005/8/layout/vList2"/>
    <dgm:cxn modelId="{BE10B58C-5F89-4B7A-B158-5BE5990AC91D}" type="presParOf" srcId="{DDEBF27D-0BB5-46EC-BEC8-4B7F02F2BA8B}" destId="{6DF98C35-5714-4E42-9A64-13AA3DD27180}" srcOrd="6"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468BAC0-DC6C-46CE-8101-D927E5F0272F}" type="doc">
      <dgm:prSet loTypeId="urn:microsoft.com/office/officeart/2005/8/layout/process5" loCatId="process" qsTypeId="urn:microsoft.com/office/officeart/2005/8/quickstyle/simple4" qsCatId="simple" csTypeId="urn:microsoft.com/office/officeart/2005/8/colors/colorful1" csCatId="colorful" phldr="1"/>
      <dgm:spPr/>
      <dgm:t>
        <a:bodyPr/>
        <a:lstStyle/>
        <a:p>
          <a:endParaRPr lang="en-US"/>
        </a:p>
      </dgm:t>
    </dgm:pt>
    <dgm:pt modelId="{9711E931-6ECE-467C-9DFF-14D5FCC52A7B}">
      <dgm:prSet/>
      <dgm:spPr/>
      <dgm:t>
        <a:bodyPr/>
        <a:lstStyle/>
        <a:p>
          <a:r>
            <a:rPr lang="en-US" dirty="0"/>
            <a:t>Yearly Layout </a:t>
          </a:r>
          <a:br>
            <a:rPr lang="en-US" dirty="0"/>
          </a:br>
          <a:r>
            <a:rPr lang="en-US" dirty="0"/>
            <a:t>4 classes per semester=8 classes per year</a:t>
          </a:r>
          <a:br>
            <a:rPr lang="en-US" dirty="0"/>
          </a:br>
          <a:br>
            <a:rPr lang="en-US" dirty="0"/>
          </a:br>
          <a:r>
            <a:rPr lang="en-US" dirty="0"/>
            <a:t>4 years x 8=32 opportunities</a:t>
          </a:r>
          <a:br>
            <a:rPr lang="en-US" dirty="0"/>
          </a:br>
          <a:br>
            <a:rPr lang="en-US" dirty="0"/>
          </a:br>
          <a:r>
            <a:rPr lang="en-US" dirty="0"/>
            <a:t>HONORS, NCVPS, CCCC, AP, or other classes you are interested in</a:t>
          </a:r>
          <a:br>
            <a:rPr lang="en-US" dirty="0"/>
          </a:br>
          <a:endParaRPr lang="en-US" dirty="0"/>
        </a:p>
      </dgm:t>
    </dgm:pt>
    <dgm:pt modelId="{3F92C82E-55A9-4281-91BF-5ADFF3405FC7}" type="parTrans" cxnId="{18018CFB-26F7-446A-B24E-EC4CB0EC9ABD}">
      <dgm:prSet/>
      <dgm:spPr/>
      <dgm:t>
        <a:bodyPr/>
        <a:lstStyle/>
        <a:p>
          <a:endParaRPr lang="en-US"/>
        </a:p>
      </dgm:t>
    </dgm:pt>
    <dgm:pt modelId="{994C032C-1B9D-4793-82D9-A1F34C35BC5E}" type="sibTrans" cxnId="{18018CFB-26F7-446A-B24E-EC4CB0EC9ABD}">
      <dgm:prSet/>
      <dgm:spPr/>
      <dgm:t>
        <a:bodyPr/>
        <a:lstStyle/>
        <a:p>
          <a:endParaRPr lang="en-US"/>
        </a:p>
      </dgm:t>
    </dgm:pt>
    <dgm:pt modelId="{D1FF1403-F552-4A90-98C9-DDCA5581C48C}">
      <dgm:prSet custT="1"/>
      <dgm:spPr/>
      <dgm:t>
        <a:bodyPr/>
        <a:lstStyle/>
        <a:p>
          <a:pPr algn="ctr"/>
          <a:r>
            <a:rPr lang="en-US" sz="1800" dirty="0"/>
            <a:t>Graduating at the END of your JUNIOR YEAR</a:t>
          </a:r>
          <a:r>
            <a:rPr lang="en-US" sz="1800" dirty="0">
              <a:latin typeface="Tw Cen MT" panose="020B0602020104020603"/>
            </a:rPr>
            <a:t>.</a:t>
          </a:r>
          <a:br>
            <a:rPr lang="en-US" sz="1800" dirty="0">
              <a:latin typeface="Tw Cen MT" panose="020B0602020104020603"/>
            </a:rPr>
          </a:br>
          <a:endParaRPr lang="en-US" sz="1800" dirty="0"/>
        </a:p>
      </dgm:t>
    </dgm:pt>
    <dgm:pt modelId="{6D312989-31E7-45B9-926E-53BF339C9447}" type="parTrans" cxnId="{B90EA37A-4B6B-457D-8DD1-6DA4389423C9}">
      <dgm:prSet/>
      <dgm:spPr/>
      <dgm:t>
        <a:bodyPr/>
        <a:lstStyle/>
        <a:p>
          <a:endParaRPr lang="en-US"/>
        </a:p>
      </dgm:t>
    </dgm:pt>
    <dgm:pt modelId="{2B00F807-7D8B-41FF-8AF3-6F47DEB5116A}" type="sibTrans" cxnId="{B90EA37A-4B6B-457D-8DD1-6DA4389423C9}">
      <dgm:prSet/>
      <dgm:spPr/>
      <dgm:t>
        <a:bodyPr/>
        <a:lstStyle/>
        <a:p>
          <a:endParaRPr lang="en-US"/>
        </a:p>
      </dgm:t>
    </dgm:pt>
    <dgm:pt modelId="{8812998F-FE1E-4467-8366-7390AAD2EB2B}">
      <dgm:prSet custT="1"/>
      <dgm:spPr/>
      <dgm:t>
        <a:bodyPr/>
        <a:lstStyle/>
        <a:p>
          <a:pPr algn="ctr"/>
          <a:r>
            <a:rPr lang="en-US" sz="1800" dirty="0"/>
            <a:t>Graduating HALF way through SENIOR YEAR</a:t>
          </a:r>
          <a:r>
            <a:rPr lang="en-US" sz="1800" dirty="0">
              <a:latin typeface="Tw Cen MT" panose="020B0602020104020603"/>
            </a:rPr>
            <a:t>.</a:t>
          </a:r>
          <a:br>
            <a:rPr lang="en-US" sz="1800" dirty="0">
              <a:latin typeface="Tw Cen MT" panose="020B0602020104020603"/>
            </a:rPr>
          </a:br>
          <a:endParaRPr lang="en-US" sz="1800" dirty="0"/>
        </a:p>
      </dgm:t>
    </dgm:pt>
    <dgm:pt modelId="{6E849F21-78EC-4240-9F31-38668D5D3360}" type="parTrans" cxnId="{586DDA13-E761-401A-9C98-793E69CDBD0D}">
      <dgm:prSet/>
      <dgm:spPr/>
      <dgm:t>
        <a:bodyPr/>
        <a:lstStyle/>
        <a:p>
          <a:endParaRPr lang="en-US"/>
        </a:p>
      </dgm:t>
    </dgm:pt>
    <dgm:pt modelId="{0E08FFC8-1FF3-413D-BB00-E59080F8ED8B}" type="sibTrans" cxnId="{586DDA13-E761-401A-9C98-793E69CDBD0D}">
      <dgm:prSet/>
      <dgm:spPr/>
      <dgm:t>
        <a:bodyPr/>
        <a:lstStyle/>
        <a:p>
          <a:endParaRPr lang="en-US"/>
        </a:p>
      </dgm:t>
    </dgm:pt>
    <dgm:pt modelId="{D6381763-A3C7-47BE-96CA-57BA59160910}">
      <dgm:prSet custT="1"/>
      <dgm:spPr/>
      <dgm:t>
        <a:bodyPr/>
        <a:lstStyle/>
        <a:p>
          <a:pPr algn="ctr"/>
          <a:r>
            <a:rPr lang="en-US" sz="1800" dirty="0"/>
            <a:t>Graduating at the END of your SENIOR YEAR</a:t>
          </a:r>
          <a:r>
            <a:rPr lang="en-US" sz="1800" dirty="0">
              <a:latin typeface="Tw Cen MT" panose="020B0602020104020603"/>
            </a:rPr>
            <a:t>.</a:t>
          </a:r>
          <a:endParaRPr lang="en-US" sz="1800" dirty="0"/>
        </a:p>
      </dgm:t>
    </dgm:pt>
    <dgm:pt modelId="{3F8EA4EC-0701-45D1-8A20-BFEEB5E3FBFE}" type="parTrans" cxnId="{A8068562-47E5-4074-AD3F-35CC82C1CEB3}">
      <dgm:prSet/>
      <dgm:spPr/>
      <dgm:t>
        <a:bodyPr/>
        <a:lstStyle/>
        <a:p>
          <a:endParaRPr lang="en-US"/>
        </a:p>
      </dgm:t>
    </dgm:pt>
    <dgm:pt modelId="{14EE3A7C-0619-4BDB-B644-347C5B6AB7A2}" type="sibTrans" cxnId="{A8068562-47E5-4074-AD3F-35CC82C1CEB3}">
      <dgm:prSet/>
      <dgm:spPr/>
      <dgm:t>
        <a:bodyPr/>
        <a:lstStyle/>
        <a:p>
          <a:endParaRPr lang="en-US"/>
        </a:p>
      </dgm:t>
    </dgm:pt>
    <dgm:pt modelId="{63CD5C6E-D8D8-4938-BC92-004F5C958EA8}">
      <dgm:prSet custT="1"/>
      <dgm:spPr/>
      <dgm:t>
        <a:bodyPr/>
        <a:lstStyle/>
        <a:p>
          <a:pPr algn="ctr"/>
          <a:r>
            <a:rPr lang="en-US" sz="1800" dirty="0"/>
            <a:t>Grade Classification: </a:t>
          </a:r>
          <a:br>
            <a:rPr lang="en-US" sz="1800" dirty="0"/>
          </a:br>
          <a:br>
            <a:rPr lang="en-US" sz="1800" dirty="0"/>
          </a:br>
          <a:r>
            <a:rPr lang="en-US" sz="1800" dirty="0"/>
            <a:t>Freshmen 0-5 credits</a:t>
          </a:r>
          <a:br>
            <a:rPr lang="en-US" sz="1800" dirty="0"/>
          </a:br>
          <a:r>
            <a:rPr lang="en-US" sz="1800" dirty="0"/>
            <a:t>Sophomore- 6 credits</a:t>
          </a:r>
          <a:br>
            <a:rPr lang="en-US" sz="1800" dirty="0"/>
          </a:br>
          <a:r>
            <a:rPr lang="en-US" sz="1800" dirty="0"/>
            <a:t>Junior-12 credits</a:t>
          </a:r>
          <a:br>
            <a:rPr lang="en-US" sz="1800" dirty="0"/>
          </a:br>
          <a:r>
            <a:rPr lang="en-US" sz="1800" dirty="0"/>
            <a:t>Senior-18 credits</a:t>
          </a:r>
        </a:p>
      </dgm:t>
    </dgm:pt>
    <dgm:pt modelId="{A18654F0-C9B2-42F5-B005-A2D944450180}" type="parTrans" cxnId="{3C2CC764-41D1-44DC-ABE3-ADB01A7B50EF}">
      <dgm:prSet/>
      <dgm:spPr/>
      <dgm:t>
        <a:bodyPr/>
        <a:lstStyle/>
        <a:p>
          <a:endParaRPr lang="en-US"/>
        </a:p>
      </dgm:t>
    </dgm:pt>
    <dgm:pt modelId="{96BB7661-B43D-405E-A8B4-77FD82D5FD04}" type="sibTrans" cxnId="{3C2CC764-41D1-44DC-ABE3-ADB01A7B50EF}">
      <dgm:prSet/>
      <dgm:spPr/>
      <dgm:t>
        <a:bodyPr/>
        <a:lstStyle/>
        <a:p>
          <a:endParaRPr lang="en-US"/>
        </a:p>
      </dgm:t>
    </dgm:pt>
    <dgm:pt modelId="{A7DE98E8-B63F-4D7E-93C2-763D8509D735}">
      <dgm:prSet custT="1"/>
      <dgm:spPr/>
      <dgm:t>
        <a:bodyPr/>
        <a:lstStyle/>
        <a:p>
          <a:pPr algn="ctr"/>
          <a:r>
            <a:rPr lang="en-US" sz="1800"/>
            <a:t>Graduation Options </a:t>
          </a:r>
          <a:endParaRPr lang="en-US" sz="1800" dirty="0"/>
        </a:p>
      </dgm:t>
    </dgm:pt>
    <dgm:pt modelId="{07EFDD2E-129C-4837-8C2C-1E4AAB9DC920}" type="parTrans" cxnId="{90D314CC-E1A0-435C-B8DE-9E3CB5E54748}">
      <dgm:prSet/>
      <dgm:spPr/>
      <dgm:t>
        <a:bodyPr/>
        <a:lstStyle/>
        <a:p>
          <a:endParaRPr lang="en-US"/>
        </a:p>
      </dgm:t>
    </dgm:pt>
    <dgm:pt modelId="{2B164D4E-4539-4300-8F4F-3D55172A5349}" type="sibTrans" cxnId="{90D314CC-E1A0-435C-B8DE-9E3CB5E54748}">
      <dgm:prSet/>
      <dgm:spPr/>
      <dgm:t>
        <a:bodyPr/>
        <a:lstStyle/>
        <a:p>
          <a:endParaRPr lang="en-US"/>
        </a:p>
      </dgm:t>
    </dgm:pt>
    <dgm:pt modelId="{BCC5DB92-151D-4EDC-A3C5-0EE4C84A776C}" type="pres">
      <dgm:prSet presAssocID="{9468BAC0-DC6C-46CE-8101-D927E5F0272F}" presName="diagram" presStyleCnt="0">
        <dgm:presLayoutVars>
          <dgm:dir/>
          <dgm:resizeHandles val="exact"/>
        </dgm:presLayoutVars>
      </dgm:prSet>
      <dgm:spPr/>
    </dgm:pt>
    <dgm:pt modelId="{DBDD51F8-10FA-4C03-BC9C-B5BDF1C42A43}" type="pres">
      <dgm:prSet presAssocID="{9711E931-6ECE-467C-9DFF-14D5FCC52A7B}" presName="node" presStyleLbl="node1" presStyleIdx="0" presStyleCnt="3" custLinFactNeighborX="4427" custLinFactNeighborY="-4783">
        <dgm:presLayoutVars>
          <dgm:bulletEnabled val="1"/>
        </dgm:presLayoutVars>
      </dgm:prSet>
      <dgm:spPr/>
    </dgm:pt>
    <dgm:pt modelId="{1D9ABCDC-242B-431E-9ED8-5C2F53770F5D}" type="pres">
      <dgm:prSet presAssocID="{994C032C-1B9D-4793-82D9-A1F34C35BC5E}" presName="sibTrans" presStyleLbl="sibTrans2D1" presStyleIdx="0" presStyleCnt="2"/>
      <dgm:spPr/>
    </dgm:pt>
    <dgm:pt modelId="{A9682ACE-4EDF-4299-ADFD-D24945E05DAD}" type="pres">
      <dgm:prSet presAssocID="{994C032C-1B9D-4793-82D9-A1F34C35BC5E}" presName="connectorText" presStyleLbl="sibTrans2D1" presStyleIdx="0" presStyleCnt="2"/>
      <dgm:spPr/>
    </dgm:pt>
    <dgm:pt modelId="{E9024AE6-CE34-416B-A211-4B10D5A4A6A5}" type="pres">
      <dgm:prSet presAssocID="{63CD5C6E-D8D8-4938-BC92-004F5C958EA8}" presName="node" presStyleLbl="node1" presStyleIdx="1" presStyleCnt="3" custLinFactNeighborX="-1942" custLinFactNeighborY="-4783">
        <dgm:presLayoutVars>
          <dgm:bulletEnabled val="1"/>
        </dgm:presLayoutVars>
      </dgm:prSet>
      <dgm:spPr/>
    </dgm:pt>
    <dgm:pt modelId="{0D51DA22-6D56-4FB5-8049-88E65ABE5DA5}" type="pres">
      <dgm:prSet presAssocID="{96BB7661-B43D-405E-A8B4-77FD82D5FD04}" presName="sibTrans" presStyleLbl="sibTrans2D1" presStyleIdx="1" presStyleCnt="2"/>
      <dgm:spPr/>
    </dgm:pt>
    <dgm:pt modelId="{52534B53-FF39-4688-A789-F91D05348DB2}" type="pres">
      <dgm:prSet presAssocID="{96BB7661-B43D-405E-A8B4-77FD82D5FD04}" presName="connectorText" presStyleLbl="sibTrans2D1" presStyleIdx="1" presStyleCnt="2"/>
      <dgm:spPr/>
    </dgm:pt>
    <dgm:pt modelId="{E38001F5-ED62-4FFE-9542-85E660C083B6}" type="pres">
      <dgm:prSet presAssocID="{A7DE98E8-B63F-4D7E-93C2-763D8509D735}" presName="node" presStyleLbl="node1" presStyleIdx="2" presStyleCnt="3" custScaleX="144363" custScaleY="108599" custLinFactNeighborX="-38029" custLinFactNeighborY="0">
        <dgm:presLayoutVars>
          <dgm:bulletEnabled val="1"/>
        </dgm:presLayoutVars>
      </dgm:prSet>
      <dgm:spPr/>
    </dgm:pt>
  </dgm:ptLst>
  <dgm:cxnLst>
    <dgm:cxn modelId="{586DDA13-E761-401A-9C98-793E69CDBD0D}" srcId="{A7DE98E8-B63F-4D7E-93C2-763D8509D735}" destId="{8812998F-FE1E-4467-8366-7390AAD2EB2B}" srcOrd="1" destOrd="0" parTransId="{6E849F21-78EC-4240-9F31-38668D5D3360}" sibTransId="{0E08FFC8-1FF3-413D-BB00-E59080F8ED8B}"/>
    <dgm:cxn modelId="{E0E21418-F2E7-4DDC-A887-7FAC99FD5CBB}" type="presOf" srcId="{D1FF1403-F552-4A90-98C9-DDCA5581C48C}" destId="{E38001F5-ED62-4FFE-9542-85E660C083B6}" srcOrd="0" destOrd="1" presId="urn:microsoft.com/office/officeart/2005/8/layout/process5"/>
    <dgm:cxn modelId="{3556EA1A-94EA-46CF-B6EC-C779B4F702B8}" type="presOf" srcId="{8812998F-FE1E-4467-8366-7390AAD2EB2B}" destId="{E38001F5-ED62-4FFE-9542-85E660C083B6}" srcOrd="0" destOrd="2" presId="urn:microsoft.com/office/officeart/2005/8/layout/process5"/>
    <dgm:cxn modelId="{A8068562-47E5-4074-AD3F-35CC82C1CEB3}" srcId="{A7DE98E8-B63F-4D7E-93C2-763D8509D735}" destId="{D6381763-A3C7-47BE-96CA-57BA59160910}" srcOrd="2" destOrd="0" parTransId="{3F8EA4EC-0701-45D1-8A20-BFEEB5E3FBFE}" sibTransId="{14EE3A7C-0619-4BDB-B644-347C5B6AB7A2}"/>
    <dgm:cxn modelId="{3C2CC764-41D1-44DC-ABE3-ADB01A7B50EF}" srcId="{9468BAC0-DC6C-46CE-8101-D927E5F0272F}" destId="{63CD5C6E-D8D8-4938-BC92-004F5C958EA8}" srcOrd="1" destOrd="0" parTransId="{A18654F0-C9B2-42F5-B005-A2D944450180}" sibTransId="{96BB7661-B43D-405E-A8B4-77FD82D5FD04}"/>
    <dgm:cxn modelId="{2F75526D-F9A4-46D1-BF78-EDA11B4B58D1}" type="presOf" srcId="{994C032C-1B9D-4793-82D9-A1F34C35BC5E}" destId="{A9682ACE-4EDF-4299-ADFD-D24945E05DAD}" srcOrd="1" destOrd="0" presId="urn:microsoft.com/office/officeart/2005/8/layout/process5"/>
    <dgm:cxn modelId="{2B1D6D55-2D24-4A85-BC80-CBCCC0DD9BD8}" type="presOf" srcId="{96BB7661-B43D-405E-A8B4-77FD82D5FD04}" destId="{52534B53-FF39-4688-A789-F91D05348DB2}" srcOrd="1" destOrd="0" presId="urn:microsoft.com/office/officeart/2005/8/layout/process5"/>
    <dgm:cxn modelId="{92B64677-63E5-4297-B874-D0E99D11B78B}" type="presOf" srcId="{994C032C-1B9D-4793-82D9-A1F34C35BC5E}" destId="{1D9ABCDC-242B-431E-9ED8-5C2F53770F5D}" srcOrd="0" destOrd="0" presId="urn:microsoft.com/office/officeart/2005/8/layout/process5"/>
    <dgm:cxn modelId="{B90EA37A-4B6B-457D-8DD1-6DA4389423C9}" srcId="{A7DE98E8-B63F-4D7E-93C2-763D8509D735}" destId="{D1FF1403-F552-4A90-98C9-DDCA5581C48C}" srcOrd="0" destOrd="0" parTransId="{6D312989-31E7-45B9-926E-53BF339C9447}" sibTransId="{2B00F807-7D8B-41FF-8AF3-6F47DEB5116A}"/>
    <dgm:cxn modelId="{5CF7B17A-781F-4D96-8ACC-F5B08D8E3916}" type="presOf" srcId="{63CD5C6E-D8D8-4938-BC92-004F5C958EA8}" destId="{E9024AE6-CE34-416B-A211-4B10D5A4A6A5}" srcOrd="0" destOrd="0" presId="urn:microsoft.com/office/officeart/2005/8/layout/process5"/>
    <dgm:cxn modelId="{EFB4157E-5F7D-4720-9A92-FC873289CE9D}" type="presOf" srcId="{D6381763-A3C7-47BE-96CA-57BA59160910}" destId="{E38001F5-ED62-4FFE-9542-85E660C083B6}" srcOrd="0" destOrd="3" presId="urn:microsoft.com/office/officeart/2005/8/layout/process5"/>
    <dgm:cxn modelId="{90D314CC-E1A0-435C-B8DE-9E3CB5E54748}" srcId="{9468BAC0-DC6C-46CE-8101-D927E5F0272F}" destId="{A7DE98E8-B63F-4D7E-93C2-763D8509D735}" srcOrd="2" destOrd="0" parTransId="{07EFDD2E-129C-4837-8C2C-1E4AAB9DC920}" sibTransId="{2B164D4E-4539-4300-8F4F-3D55172A5349}"/>
    <dgm:cxn modelId="{59C359D8-5497-4C8A-9815-3CAC5C379148}" type="presOf" srcId="{9711E931-6ECE-467C-9DFF-14D5FCC52A7B}" destId="{DBDD51F8-10FA-4C03-BC9C-B5BDF1C42A43}" srcOrd="0" destOrd="0" presId="urn:microsoft.com/office/officeart/2005/8/layout/process5"/>
    <dgm:cxn modelId="{3151ADDE-B6EC-4943-A1F8-52D3194823C0}" type="presOf" srcId="{96BB7661-B43D-405E-A8B4-77FD82D5FD04}" destId="{0D51DA22-6D56-4FB5-8049-88E65ABE5DA5}" srcOrd="0" destOrd="0" presId="urn:microsoft.com/office/officeart/2005/8/layout/process5"/>
    <dgm:cxn modelId="{010E64EC-50A1-4279-AE07-C8C5DAFF9D5A}" type="presOf" srcId="{A7DE98E8-B63F-4D7E-93C2-763D8509D735}" destId="{E38001F5-ED62-4FFE-9542-85E660C083B6}" srcOrd="0" destOrd="0" presId="urn:microsoft.com/office/officeart/2005/8/layout/process5"/>
    <dgm:cxn modelId="{18018CFB-26F7-446A-B24E-EC4CB0EC9ABD}" srcId="{9468BAC0-DC6C-46CE-8101-D927E5F0272F}" destId="{9711E931-6ECE-467C-9DFF-14D5FCC52A7B}" srcOrd="0" destOrd="0" parTransId="{3F92C82E-55A9-4281-91BF-5ADFF3405FC7}" sibTransId="{994C032C-1B9D-4793-82D9-A1F34C35BC5E}"/>
    <dgm:cxn modelId="{BE3111FD-668A-4DC5-B0AC-7366EC279AE5}" type="presOf" srcId="{9468BAC0-DC6C-46CE-8101-D927E5F0272F}" destId="{BCC5DB92-151D-4EDC-A3C5-0EE4C84A776C}" srcOrd="0" destOrd="0" presId="urn:microsoft.com/office/officeart/2005/8/layout/process5"/>
    <dgm:cxn modelId="{697ABD1D-1F1B-48A0-8BAA-6091564EF22E}" type="presParOf" srcId="{BCC5DB92-151D-4EDC-A3C5-0EE4C84A776C}" destId="{DBDD51F8-10FA-4C03-BC9C-B5BDF1C42A43}" srcOrd="0" destOrd="0" presId="urn:microsoft.com/office/officeart/2005/8/layout/process5"/>
    <dgm:cxn modelId="{0FD0996D-F79D-4E34-B8BF-5E3AE4B7C8D2}" type="presParOf" srcId="{BCC5DB92-151D-4EDC-A3C5-0EE4C84A776C}" destId="{1D9ABCDC-242B-431E-9ED8-5C2F53770F5D}" srcOrd="1" destOrd="0" presId="urn:microsoft.com/office/officeart/2005/8/layout/process5"/>
    <dgm:cxn modelId="{8B76B5CB-6F84-4986-99EC-7B87987CB801}" type="presParOf" srcId="{1D9ABCDC-242B-431E-9ED8-5C2F53770F5D}" destId="{A9682ACE-4EDF-4299-ADFD-D24945E05DAD}" srcOrd="0" destOrd="0" presId="urn:microsoft.com/office/officeart/2005/8/layout/process5"/>
    <dgm:cxn modelId="{A98D06ED-C185-4F8B-98C4-7E407A3D3674}" type="presParOf" srcId="{BCC5DB92-151D-4EDC-A3C5-0EE4C84A776C}" destId="{E9024AE6-CE34-416B-A211-4B10D5A4A6A5}" srcOrd="2" destOrd="0" presId="urn:microsoft.com/office/officeart/2005/8/layout/process5"/>
    <dgm:cxn modelId="{03C5651B-F3E5-4DC0-A126-7E4B65A273AD}" type="presParOf" srcId="{BCC5DB92-151D-4EDC-A3C5-0EE4C84A776C}" destId="{0D51DA22-6D56-4FB5-8049-88E65ABE5DA5}" srcOrd="3" destOrd="0" presId="urn:microsoft.com/office/officeart/2005/8/layout/process5"/>
    <dgm:cxn modelId="{AFE498EC-E4F1-4201-86F9-340975CAA1E3}" type="presParOf" srcId="{0D51DA22-6D56-4FB5-8049-88E65ABE5DA5}" destId="{52534B53-FF39-4688-A789-F91D05348DB2}" srcOrd="0" destOrd="0" presId="urn:microsoft.com/office/officeart/2005/8/layout/process5"/>
    <dgm:cxn modelId="{EA2C9181-1FE9-47E2-8EB8-78B10261ED3A}" type="presParOf" srcId="{BCC5DB92-151D-4EDC-A3C5-0EE4C84A776C}" destId="{E38001F5-ED62-4FFE-9542-85E660C083B6}" srcOrd="4" destOrd="0" presId="urn:microsoft.com/office/officeart/2005/8/layout/process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06BAA87-91FD-4EA1-B087-18C3E569A4C0}"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1552C1DB-D006-4B0B-B5EC-EF4092113535}">
      <dgm:prSet/>
      <dgm:spPr/>
      <dgm:t>
        <a:bodyPr/>
        <a:lstStyle/>
        <a:p>
          <a:r>
            <a:rPr lang="en-US" baseline="0"/>
            <a:t>Spanish I &amp; Spanish II are NOT a graduation requirement. </a:t>
          </a:r>
          <a:endParaRPr lang="en-US"/>
        </a:p>
      </dgm:t>
    </dgm:pt>
    <dgm:pt modelId="{16BFDC9F-DA10-470B-9933-319586B819DC}" type="parTrans" cxnId="{5F5099C5-EB71-4A9A-91F9-70996036CEB5}">
      <dgm:prSet/>
      <dgm:spPr/>
      <dgm:t>
        <a:bodyPr/>
        <a:lstStyle/>
        <a:p>
          <a:endParaRPr lang="en-US"/>
        </a:p>
      </dgm:t>
    </dgm:pt>
    <dgm:pt modelId="{25510BBB-ECE7-4BA6-A74A-8C3240921178}" type="sibTrans" cxnId="{5F5099C5-EB71-4A9A-91F9-70996036CEB5}">
      <dgm:prSet/>
      <dgm:spPr/>
      <dgm:t>
        <a:bodyPr/>
        <a:lstStyle/>
        <a:p>
          <a:endParaRPr lang="en-US"/>
        </a:p>
      </dgm:t>
    </dgm:pt>
    <dgm:pt modelId="{F54CBC49-E4FE-4867-BCF6-785EA718B14B}">
      <dgm:prSet/>
      <dgm:spPr/>
      <dgm:t>
        <a:bodyPr/>
        <a:lstStyle/>
        <a:p>
          <a:r>
            <a:rPr lang="en-US" baseline="0"/>
            <a:t>They are HIGHLY recommended if you plan on attending a 4 year </a:t>
          </a:r>
          <a:br>
            <a:rPr lang="en-US" baseline="0"/>
          </a:br>
          <a:r>
            <a:rPr lang="en-US" baseline="0"/>
            <a:t>college/university upon high school graduation! </a:t>
          </a:r>
          <a:endParaRPr lang="en-US"/>
        </a:p>
      </dgm:t>
    </dgm:pt>
    <dgm:pt modelId="{E514FDBD-9046-4AEE-9E38-635F8675D5B6}" type="parTrans" cxnId="{F946D8D7-94D1-469F-8B46-B263D280DF41}">
      <dgm:prSet/>
      <dgm:spPr/>
      <dgm:t>
        <a:bodyPr/>
        <a:lstStyle/>
        <a:p>
          <a:endParaRPr lang="en-US"/>
        </a:p>
      </dgm:t>
    </dgm:pt>
    <dgm:pt modelId="{630ABF2C-C0B7-462B-8D86-4C015E7811D2}" type="sibTrans" cxnId="{F946D8D7-94D1-469F-8B46-B263D280DF41}">
      <dgm:prSet/>
      <dgm:spPr/>
      <dgm:t>
        <a:bodyPr/>
        <a:lstStyle/>
        <a:p>
          <a:endParaRPr lang="en-US"/>
        </a:p>
      </dgm:t>
    </dgm:pt>
    <dgm:pt modelId="{272E6882-6C86-452A-B27B-FA0C78441188}">
      <dgm:prSet/>
      <dgm:spPr/>
      <dgm:t>
        <a:bodyPr/>
        <a:lstStyle/>
        <a:p>
          <a:r>
            <a:rPr lang="en-US" baseline="0"/>
            <a:t>Must be taken in order! </a:t>
          </a:r>
          <a:endParaRPr lang="en-US"/>
        </a:p>
      </dgm:t>
    </dgm:pt>
    <dgm:pt modelId="{AB59E996-4693-42E9-A165-B4E8AA2ACE65}" type="parTrans" cxnId="{6D709CC9-730E-4035-B651-F3D2934E675F}">
      <dgm:prSet/>
      <dgm:spPr/>
      <dgm:t>
        <a:bodyPr/>
        <a:lstStyle/>
        <a:p>
          <a:endParaRPr lang="en-US"/>
        </a:p>
      </dgm:t>
    </dgm:pt>
    <dgm:pt modelId="{9FB1FB37-5D09-435A-8E34-2A88CDF50B87}" type="sibTrans" cxnId="{6D709CC9-730E-4035-B651-F3D2934E675F}">
      <dgm:prSet/>
      <dgm:spPr/>
      <dgm:t>
        <a:bodyPr/>
        <a:lstStyle/>
        <a:p>
          <a:endParaRPr lang="en-US"/>
        </a:p>
      </dgm:t>
    </dgm:pt>
    <dgm:pt modelId="{7E179A55-D1F3-4BE3-B0DE-F1DC87FD7B77}">
      <dgm:prSet/>
      <dgm:spPr/>
      <dgm:t>
        <a:bodyPr/>
        <a:lstStyle/>
        <a:p>
          <a:r>
            <a:rPr lang="en-US" baseline="0"/>
            <a:t>You should take </a:t>
          </a:r>
          <a:r>
            <a:rPr lang="en-US" baseline="0">
              <a:latin typeface="Tw Cen MT" panose="020B0602020104020603"/>
            </a:rPr>
            <a:t>language</a:t>
          </a:r>
          <a:r>
            <a:rPr lang="en-US" baseline="0"/>
            <a:t> classes as close together as possible. </a:t>
          </a:r>
          <a:br>
            <a:rPr lang="en-US" baseline="0"/>
          </a:br>
          <a:r>
            <a:rPr lang="en-US" baseline="0"/>
            <a:t>It is a </a:t>
          </a:r>
          <a:r>
            <a:rPr lang="en-US" baseline="0">
              <a:latin typeface="Tw Cen MT" panose="020B0602020104020603"/>
            </a:rPr>
            <a:t>bad</a:t>
          </a:r>
          <a:r>
            <a:rPr lang="en-US" baseline="0"/>
            <a:t> idea to take Spanish I as a freshman then Spanish II as a senior! </a:t>
          </a:r>
          <a:endParaRPr lang="en-US"/>
        </a:p>
      </dgm:t>
    </dgm:pt>
    <dgm:pt modelId="{84F61676-306E-4604-8BAE-D0BD6A593ABB}" type="parTrans" cxnId="{E31FA0D2-55C1-4774-A417-381583068791}">
      <dgm:prSet/>
      <dgm:spPr/>
      <dgm:t>
        <a:bodyPr/>
        <a:lstStyle/>
        <a:p>
          <a:endParaRPr lang="en-US"/>
        </a:p>
      </dgm:t>
    </dgm:pt>
    <dgm:pt modelId="{ED571CEC-1F88-4D85-93D8-A0D385AE762D}" type="sibTrans" cxnId="{E31FA0D2-55C1-4774-A417-381583068791}">
      <dgm:prSet/>
      <dgm:spPr/>
      <dgm:t>
        <a:bodyPr/>
        <a:lstStyle/>
        <a:p>
          <a:endParaRPr lang="en-US"/>
        </a:p>
      </dgm:t>
    </dgm:pt>
    <dgm:pt modelId="{21B17FC3-727E-4CB4-9B77-1C1053765EC9}">
      <dgm:prSet/>
      <dgm:spPr/>
      <dgm:t>
        <a:bodyPr/>
        <a:lstStyle/>
        <a:p>
          <a:pPr rtl="0"/>
          <a:r>
            <a:rPr lang="en-US" baseline="0"/>
            <a:t>We do offer </a:t>
          </a:r>
          <a:r>
            <a:rPr lang="en-US" baseline="0">
              <a:latin typeface="Tw Cen MT" panose="020B0602020104020603"/>
            </a:rPr>
            <a:t>Spanish III Honors and </a:t>
          </a:r>
          <a:r>
            <a:rPr lang="en-US" baseline="0"/>
            <a:t>AP Spanish! </a:t>
          </a:r>
          <a:r>
            <a:rPr lang="en-US" baseline="0">
              <a:latin typeface="Tw Cen MT" panose="020B0602020104020603"/>
            </a:rPr>
            <a:t>They are </a:t>
          </a:r>
          <a:r>
            <a:rPr lang="en-US" baseline="0"/>
            <a:t>completely optional &amp; </a:t>
          </a:r>
          <a:r>
            <a:rPr lang="en-US" baseline="0">
              <a:latin typeface="Tw Cen MT" panose="020B0602020104020603"/>
            </a:rPr>
            <a:t>are</a:t>
          </a:r>
          <a:r>
            <a:rPr lang="en-US" baseline="0"/>
            <a:t> more difficult than a regular education class! </a:t>
          </a:r>
          <a:endParaRPr lang="en-US"/>
        </a:p>
      </dgm:t>
    </dgm:pt>
    <dgm:pt modelId="{8FFDE5A6-A46B-4C16-B3CC-AB1981A6751D}" type="parTrans" cxnId="{243EE379-E19D-4283-8D8E-57BCC041BC07}">
      <dgm:prSet/>
      <dgm:spPr/>
      <dgm:t>
        <a:bodyPr/>
        <a:lstStyle/>
        <a:p>
          <a:endParaRPr lang="en-US"/>
        </a:p>
      </dgm:t>
    </dgm:pt>
    <dgm:pt modelId="{0598C44E-66CC-465F-946F-2D4B20CC2E65}" type="sibTrans" cxnId="{243EE379-E19D-4283-8D8E-57BCC041BC07}">
      <dgm:prSet/>
      <dgm:spPr/>
      <dgm:t>
        <a:bodyPr/>
        <a:lstStyle/>
        <a:p>
          <a:endParaRPr lang="en-US"/>
        </a:p>
      </dgm:t>
    </dgm:pt>
    <dgm:pt modelId="{DD151EF9-CCFC-430D-84DA-E4F399B7611F}">
      <dgm:prSet/>
      <dgm:spPr/>
      <dgm:t>
        <a:bodyPr/>
        <a:lstStyle/>
        <a:p>
          <a:r>
            <a:rPr lang="en-US" baseline="0"/>
            <a:t>Online classes options with different languages are available depending on GPA, and class availability.</a:t>
          </a:r>
          <a:endParaRPr lang="en-US"/>
        </a:p>
      </dgm:t>
    </dgm:pt>
    <dgm:pt modelId="{B6A1CB31-BCBB-484C-9AFA-1D1849E20E5D}" type="parTrans" cxnId="{75894F38-6C5D-4C25-8C0F-F7646ECDB362}">
      <dgm:prSet/>
      <dgm:spPr/>
      <dgm:t>
        <a:bodyPr/>
        <a:lstStyle/>
        <a:p>
          <a:endParaRPr lang="en-US"/>
        </a:p>
      </dgm:t>
    </dgm:pt>
    <dgm:pt modelId="{B26EBB9B-B9A4-4775-A6BB-69912E7DE076}" type="sibTrans" cxnId="{75894F38-6C5D-4C25-8C0F-F7646ECDB362}">
      <dgm:prSet/>
      <dgm:spPr/>
      <dgm:t>
        <a:bodyPr/>
        <a:lstStyle/>
        <a:p>
          <a:endParaRPr lang="en-US"/>
        </a:p>
      </dgm:t>
    </dgm:pt>
    <dgm:pt modelId="{7B039E6B-5D2F-4DA9-B183-76F31240279E}" type="pres">
      <dgm:prSet presAssocID="{906BAA87-91FD-4EA1-B087-18C3E569A4C0}" presName="Name0" presStyleCnt="0">
        <dgm:presLayoutVars>
          <dgm:dir/>
          <dgm:resizeHandles val="exact"/>
        </dgm:presLayoutVars>
      </dgm:prSet>
      <dgm:spPr/>
    </dgm:pt>
    <dgm:pt modelId="{5CBD58BC-4B5B-46F3-8CB7-09F53533F908}" type="pres">
      <dgm:prSet presAssocID="{1552C1DB-D006-4B0B-B5EC-EF4092113535}" presName="node" presStyleLbl="node1" presStyleIdx="0" presStyleCnt="6">
        <dgm:presLayoutVars>
          <dgm:bulletEnabled val="1"/>
        </dgm:presLayoutVars>
      </dgm:prSet>
      <dgm:spPr/>
    </dgm:pt>
    <dgm:pt modelId="{FE1B95E2-D39E-4928-9200-F52A2D545C23}" type="pres">
      <dgm:prSet presAssocID="{25510BBB-ECE7-4BA6-A74A-8C3240921178}" presName="sibTrans" presStyleLbl="sibTrans1D1" presStyleIdx="0" presStyleCnt="5"/>
      <dgm:spPr/>
    </dgm:pt>
    <dgm:pt modelId="{3091D41C-450B-46C9-ADCA-9F258007D965}" type="pres">
      <dgm:prSet presAssocID="{25510BBB-ECE7-4BA6-A74A-8C3240921178}" presName="connectorText" presStyleLbl="sibTrans1D1" presStyleIdx="0" presStyleCnt="5"/>
      <dgm:spPr/>
    </dgm:pt>
    <dgm:pt modelId="{F33FA830-B13F-4F3B-BA9E-3D8DB3820FB3}" type="pres">
      <dgm:prSet presAssocID="{F54CBC49-E4FE-4867-BCF6-785EA718B14B}" presName="node" presStyleLbl="node1" presStyleIdx="1" presStyleCnt="6">
        <dgm:presLayoutVars>
          <dgm:bulletEnabled val="1"/>
        </dgm:presLayoutVars>
      </dgm:prSet>
      <dgm:spPr/>
    </dgm:pt>
    <dgm:pt modelId="{7EE7FFEC-81B4-478E-95AC-F0D8BA85F8B4}" type="pres">
      <dgm:prSet presAssocID="{630ABF2C-C0B7-462B-8D86-4C015E7811D2}" presName="sibTrans" presStyleLbl="sibTrans1D1" presStyleIdx="1" presStyleCnt="5"/>
      <dgm:spPr/>
    </dgm:pt>
    <dgm:pt modelId="{F64E588E-AE6C-4404-A9B6-35CE0AA1BC1D}" type="pres">
      <dgm:prSet presAssocID="{630ABF2C-C0B7-462B-8D86-4C015E7811D2}" presName="connectorText" presStyleLbl="sibTrans1D1" presStyleIdx="1" presStyleCnt="5"/>
      <dgm:spPr/>
    </dgm:pt>
    <dgm:pt modelId="{AF57370A-CF98-4BFC-A503-2C73497C9022}" type="pres">
      <dgm:prSet presAssocID="{272E6882-6C86-452A-B27B-FA0C78441188}" presName="node" presStyleLbl="node1" presStyleIdx="2" presStyleCnt="6">
        <dgm:presLayoutVars>
          <dgm:bulletEnabled val="1"/>
        </dgm:presLayoutVars>
      </dgm:prSet>
      <dgm:spPr/>
    </dgm:pt>
    <dgm:pt modelId="{D2967780-FB55-4E2F-B2F6-7C86BDCBE04D}" type="pres">
      <dgm:prSet presAssocID="{9FB1FB37-5D09-435A-8E34-2A88CDF50B87}" presName="sibTrans" presStyleLbl="sibTrans1D1" presStyleIdx="2" presStyleCnt="5"/>
      <dgm:spPr/>
    </dgm:pt>
    <dgm:pt modelId="{A54AFE02-EDD8-4D26-940B-2B3EFC7913BC}" type="pres">
      <dgm:prSet presAssocID="{9FB1FB37-5D09-435A-8E34-2A88CDF50B87}" presName="connectorText" presStyleLbl="sibTrans1D1" presStyleIdx="2" presStyleCnt="5"/>
      <dgm:spPr/>
    </dgm:pt>
    <dgm:pt modelId="{CBA04006-1BF4-4255-97CE-27722AAA8887}" type="pres">
      <dgm:prSet presAssocID="{7E179A55-D1F3-4BE3-B0DE-F1DC87FD7B77}" presName="node" presStyleLbl="node1" presStyleIdx="3" presStyleCnt="6">
        <dgm:presLayoutVars>
          <dgm:bulletEnabled val="1"/>
        </dgm:presLayoutVars>
      </dgm:prSet>
      <dgm:spPr/>
    </dgm:pt>
    <dgm:pt modelId="{D27ACB3F-620F-49AF-883D-F2C0DD69BDF5}" type="pres">
      <dgm:prSet presAssocID="{ED571CEC-1F88-4D85-93D8-A0D385AE762D}" presName="sibTrans" presStyleLbl="sibTrans1D1" presStyleIdx="3" presStyleCnt="5"/>
      <dgm:spPr/>
    </dgm:pt>
    <dgm:pt modelId="{6896ECE7-232A-4B12-BF2E-A664841FA608}" type="pres">
      <dgm:prSet presAssocID="{ED571CEC-1F88-4D85-93D8-A0D385AE762D}" presName="connectorText" presStyleLbl="sibTrans1D1" presStyleIdx="3" presStyleCnt="5"/>
      <dgm:spPr/>
    </dgm:pt>
    <dgm:pt modelId="{C4DF6D8F-B78C-4448-9B45-E185259EE03D}" type="pres">
      <dgm:prSet presAssocID="{21B17FC3-727E-4CB4-9B77-1C1053765EC9}" presName="node" presStyleLbl="node1" presStyleIdx="4" presStyleCnt="6">
        <dgm:presLayoutVars>
          <dgm:bulletEnabled val="1"/>
        </dgm:presLayoutVars>
      </dgm:prSet>
      <dgm:spPr/>
    </dgm:pt>
    <dgm:pt modelId="{ADEF1FF4-6726-4EC1-8742-10A024F23065}" type="pres">
      <dgm:prSet presAssocID="{0598C44E-66CC-465F-946F-2D4B20CC2E65}" presName="sibTrans" presStyleLbl="sibTrans1D1" presStyleIdx="4" presStyleCnt="5"/>
      <dgm:spPr/>
    </dgm:pt>
    <dgm:pt modelId="{1AFA6B69-086F-453D-A93B-7357E1D24A61}" type="pres">
      <dgm:prSet presAssocID="{0598C44E-66CC-465F-946F-2D4B20CC2E65}" presName="connectorText" presStyleLbl="sibTrans1D1" presStyleIdx="4" presStyleCnt="5"/>
      <dgm:spPr/>
    </dgm:pt>
    <dgm:pt modelId="{2DE856AF-29F1-4D6D-9DD0-5D45882A50D0}" type="pres">
      <dgm:prSet presAssocID="{DD151EF9-CCFC-430D-84DA-E4F399B7611F}" presName="node" presStyleLbl="node1" presStyleIdx="5" presStyleCnt="6">
        <dgm:presLayoutVars>
          <dgm:bulletEnabled val="1"/>
        </dgm:presLayoutVars>
      </dgm:prSet>
      <dgm:spPr/>
    </dgm:pt>
  </dgm:ptLst>
  <dgm:cxnLst>
    <dgm:cxn modelId="{59888F05-3617-49B1-B738-5678CEE2F087}" type="presOf" srcId="{25510BBB-ECE7-4BA6-A74A-8C3240921178}" destId="{FE1B95E2-D39E-4928-9200-F52A2D545C23}" srcOrd="0" destOrd="0" presId="urn:microsoft.com/office/officeart/2016/7/layout/RepeatingBendingProcessNew"/>
    <dgm:cxn modelId="{ADFBCC2D-9470-463E-827D-BB909F2D4771}" type="presOf" srcId="{0598C44E-66CC-465F-946F-2D4B20CC2E65}" destId="{1AFA6B69-086F-453D-A93B-7357E1D24A61}" srcOrd="1" destOrd="0" presId="urn:microsoft.com/office/officeart/2016/7/layout/RepeatingBendingProcessNew"/>
    <dgm:cxn modelId="{75894F38-6C5D-4C25-8C0F-F7646ECDB362}" srcId="{906BAA87-91FD-4EA1-B087-18C3E569A4C0}" destId="{DD151EF9-CCFC-430D-84DA-E4F399B7611F}" srcOrd="5" destOrd="0" parTransId="{B6A1CB31-BCBB-484C-9AFA-1D1849E20E5D}" sibTransId="{B26EBB9B-B9A4-4775-A6BB-69912E7DE076}"/>
    <dgm:cxn modelId="{1820AA38-5C9E-4823-A243-60FA6D678EC2}" type="presOf" srcId="{906BAA87-91FD-4EA1-B087-18C3E569A4C0}" destId="{7B039E6B-5D2F-4DA9-B183-76F31240279E}" srcOrd="0" destOrd="0" presId="urn:microsoft.com/office/officeart/2016/7/layout/RepeatingBendingProcessNew"/>
    <dgm:cxn modelId="{E76B333C-9B9A-455B-B577-8F978B7FBC98}" type="presOf" srcId="{630ABF2C-C0B7-462B-8D86-4C015E7811D2}" destId="{7EE7FFEC-81B4-478E-95AC-F0D8BA85F8B4}" srcOrd="0" destOrd="0" presId="urn:microsoft.com/office/officeart/2016/7/layout/RepeatingBendingProcessNew"/>
    <dgm:cxn modelId="{5A53736A-FF27-4A56-98F2-E49759C0D22F}" type="presOf" srcId="{630ABF2C-C0B7-462B-8D86-4C015E7811D2}" destId="{F64E588E-AE6C-4404-A9B6-35CE0AA1BC1D}" srcOrd="1" destOrd="0" presId="urn:microsoft.com/office/officeart/2016/7/layout/RepeatingBendingProcessNew"/>
    <dgm:cxn modelId="{5C8ED26A-2AF9-454A-AF3E-422A995076CC}" type="presOf" srcId="{9FB1FB37-5D09-435A-8E34-2A88CDF50B87}" destId="{D2967780-FB55-4E2F-B2F6-7C86BDCBE04D}" srcOrd="0" destOrd="0" presId="urn:microsoft.com/office/officeart/2016/7/layout/RepeatingBendingProcessNew"/>
    <dgm:cxn modelId="{9ED0BD6C-7693-455F-9C33-6BFD20E4BFBB}" type="presOf" srcId="{9FB1FB37-5D09-435A-8E34-2A88CDF50B87}" destId="{A54AFE02-EDD8-4D26-940B-2B3EFC7913BC}" srcOrd="1" destOrd="0" presId="urn:microsoft.com/office/officeart/2016/7/layout/RepeatingBendingProcessNew"/>
    <dgm:cxn modelId="{E0B42050-1C59-4015-A273-2481280326EE}" type="presOf" srcId="{DD151EF9-CCFC-430D-84DA-E4F399B7611F}" destId="{2DE856AF-29F1-4D6D-9DD0-5D45882A50D0}" srcOrd="0" destOrd="0" presId="urn:microsoft.com/office/officeart/2016/7/layout/RepeatingBendingProcessNew"/>
    <dgm:cxn modelId="{9F70CF52-3A69-4A43-8856-7053EC507820}" type="presOf" srcId="{0598C44E-66CC-465F-946F-2D4B20CC2E65}" destId="{ADEF1FF4-6726-4EC1-8742-10A024F23065}" srcOrd="0" destOrd="0" presId="urn:microsoft.com/office/officeart/2016/7/layout/RepeatingBendingProcessNew"/>
    <dgm:cxn modelId="{243EE379-E19D-4283-8D8E-57BCC041BC07}" srcId="{906BAA87-91FD-4EA1-B087-18C3E569A4C0}" destId="{21B17FC3-727E-4CB4-9B77-1C1053765EC9}" srcOrd="4" destOrd="0" parTransId="{8FFDE5A6-A46B-4C16-B3CC-AB1981A6751D}" sibTransId="{0598C44E-66CC-465F-946F-2D4B20CC2E65}"/>
    <dgm:cxn modelId="{6731F15A-56E7-4B32-B746-1A7517A1D812}" type="presOf" srcId="{272E6882-6C86-452A-B27B-FA0C78441188}" destId="{AF57370A-CF98-4BFC-A503-2C73497C9022}" srcOrd="0" destOrd="0" presId="urn:microsoft.com/office/officeart/2016/7/layout/RepeatingBendingProcessNew"/>
    <dgm:cxn modelId="{B0B8CC81-3948-4AC6-AAED-3055F3EC2DCB}" type="presOf" srcId="{1552C1DB-D006-4B0B-B5EC-EF4092113535}" destId="{5CBD58BC-4B5B-46F3-8CB7-09F53533F908}" srcOrd="0" destOrd="0" presId="urn:microsoft.com/office/officeart/2016/7/layout/RepeatingBendingProcessNew"/>
    <dgm:cxn modelId="{14DC798D-4E6D-4C7A-9655-5ECC9EFF6297}" type="presOf" srcId="{25510BBB-ECE7-4BA6-A74A-8C3240921178}" destId="{3091D41C-450B-46C9-ADCA-9F258007D965}" srcOrd="1" destOrd="0" presId="urn:microsoft.com/office/officeart/2016/7/layout/RepeatingBendingProcessNew"/>
    <dgm:cxn modelId="{A88C6AC4-C9A6-427C-9049-138C3A2B391C}" type="presOf" srcId="{ED571CEC-1F88-4D85-93D8-A0D385AE762D}" destId="{D27ACB3F-620F-49AF-883D-F2C0DD69BDF5}" srcOrd="0" destOrd="0" presId="urn:microsoft.com/office/officeart/2016/7/layout/RepeatingBendingProcessNew"/>
    <dgm:cxn modelId="{5F5099C5-EB71-4A9A-91F9-70996036CEB5}" srcId="{906BAA87-91FD-4EA1-B087-18C3E569A4C0}" destId="{1552C1DB-D006-4B0B-B5EC-EF4092113535}" srcOrd="0" destOrd="0" parTransId="{16BFDC9F-DA10-470B-9933-319586B819DC}" sibTransId="{25510BBB-ECE7-4BA6-A74A-8C3240921178}"/>
    <dgm:cxn modelId="{6D709CC9-730E-4035-B651-F3D2934E675F}" srcId="{906BAA87-91FD-4EA1-B087-18C3E569A4C0}" destId="{272E6882-6C86-452A-B27B-FA0C78441188}" srcOrd="2" destOrd="0" parTransId="{AB59E996-4693-42E9-A165-B4E8AA2ACE65}" sibTransId="{9FB1FB37-5D09-435A-8E34-2A88CDF50B87}"/>
    <dgm:cxn modelId="{051353CD-76D9-41B3-9C57-D9FA8726AC51}" type="presOf" srcId="{7E179A55-D1F3-4BE3-B0DE-F1DC87FD7B77}" destId="{CBA04006-1BF4-4255-97CE-27722AAA8887}" srcOrd="0" destOrd="0" presId="urn:microsoft.com/office/officeart/2016/7/layout/RepeatingBendingProcessNew"/>
    <dgm:cxn modelId="{194A61CF-21B3-41B3-B73E-6B0846F4C6D9}" type="presOf" srcId="{F54CBC49-E4FE-4867-BCF6-785EA718B14B}" destId="{F33FA830-B13F-4F3B-BA9E-3D8DB3820FB3}" srcOrd="0" destOrd="0" presId="urn:microsoft.com/office/officeart/2016/7/layout/RepeatingBendingProcessNew"/>
    <dgm:cxn modelId="{E31FA0D2-55C1-4774-A417-381583068791}" srcId="{906BAA87-91FD-4EA1-B087-18C3E569A4C0}" destId="{7E179A55-D1F3-4BE3-B0DE-F1DC87FD7B77}" srcOrd="3" destOrd="0" parTransId="{84F61676-306E-4604-8BAE-D0BD6A593ABB}" sibTransId="{ED571CEC-1F88-4D85-93D8-A0D385AE762D}"/>
    <dgm:cxn modelId="{F946D8D7-94D1-469F-8B46-B263D280DF41}" srcId="{906BAA87-91FD-4EA1-B087-18C3E569A4C0}" destId="{F54CBC49-E4FE-4867-BCF6-785EA718B14B}" srcOrd="1" destOrd="0" parTransId="{E514FDBD-9046-4AEE-9E38-635F8675D5B6}" sibTransId="{630ABF2C-C0B7-462B-8D86-4C015E7811D2}"/>
    <dgm:cxn modelId="{C08AD2D8-C24B-4004-8F04-64F338DE76DF}" type="presOf" srcId="{ED571CEC-1F88-4D85-93D8-A0D385AE762D}" destId="{6896ECE7-232A-4B12-BF2E-A664841FA608}" srcOrd="1" destOrd="0" presId="urn:microsoft.com/office/officeart/2016/7/layout/RepeatingBendingProcessNew"/>
    <dgm:cxn modelId="{C68B42F9-6344-4A97-B582-736F92A8C330}" type="presOf" srcId="{21B17FC3-727E-4CB4-9B77-1C1053765EC9}" destId="{C4DF6D8F-B78C-4448-9B45-E185259EE03D}" srcOrd="0" destOrd="0" presId="urn:microsoft.com/office/officeart/2016/7/layout/RepeatingBendingProcessNew"/>
    <dgm:cxn modelId="{BBCE3B79-5F67-45A8-BC5A-755FF911CC2F}" type="presParOf" srcId="{7B039E6B-5D2F-4DA9-B183-76F31240279E}" destId="{5CBD58BC-4B5B-46F3-8CB7-09F53533F908}" srcOrd="0" destOrd="0" presId="urn:microsoft.com/office/officeart/2016/7/layout/RepeatingBendingProcessNew"/>
    <dgm:cxn modelId="{F1BBF0E6-2B65-42DC-A758-D8082C5C6DA0}" type="presParOf" srcId="{7B039E6B-5D2F-4DA9-B183-76F31240279E}" destId="{FE1B95E2-D39E-4928-9200-F52A2D545C23}" srcOrd="1" destOrd="0" presId="urn:microsoft.com/office/officeart/2016/7/layout/RepeatingBendingProcessNew"/>
    <dgm:cxn modelId="{D0AAAE56-29A6-4F28-8783-77A11269C989}" type="presParOf" srcId="{FE1B95E2-D39E-4928-9200-F52A2D545C23}" destId="{3091D41C-450B-46C9-ADCA-9F258007D965}" srcOrd="0" destOrd="0" presId="urn:microsoft.com/office/officeart/2016/7/layout/RepeatingBendingProcessNew"/>
    <dgm:cxn modelId="{2AFF2B36-8E71-4084-9FE2-B7B122ADDF49}" type="presParOf" srcId="{7B039E6B-5D2F-4DA9-B183-76F31240279E}" destId="{F33FA830-B13F-4F3B-BA9E-3D8DB3820FB3}" srcOrd="2" destOrd="0" presId="urn:microsoft.com/office/officeart/2016/7/layout/RepeatingBendingProcessNew"/>
    <dgm:cxn modelId="{7223E6DD-1479-4A2D-8F8F-1068300633A0}" type="presParOf" srcId="{7B039E6B-5D2F-4DA9-B183-76F31240279E}" destId="{7EE7FFEC-81B4-478E-95AC-F0D8BA85F8B4}" srcOrd="3" destOrd="0" presId="urn:microsoft.com/office/officeart/2016/7/layout/RepeatingBendingProcessNew"/>
    <dgm:cxn modelId="{ACE62B5E-73CF-4178-9265-D70FECCFCEA2}" type="presParOf" srcId="{7EE7FFEC-81B4-478E-95AC-F0D8BA85F8B4}" destId="{F64E588E-AE6C-4404-A9B6-35CE0AA1BC1D}" srcOrd="0" destOrd="0" presId="urn:microsoft.com/office/officeart/2016/7/layout/RepeatingBendingProcessNew"/>
    <dgm:cxn modelId="{653CA792-AE74-42DE-AD3D-0E72773EA30B}" type="presParOf" srcId="{7B039E6B-5D2F-4DA9-B183-76F31240279E}" destId="{AF57370A-CF98-4BFC-A503-2C73497C9022}" srcOrd="4" destOrd="0" presId="urn:microsoft.com/office/officeart/2016/7/layout/RepeatingBendingProcessNew"/>
    <dgm:cxn modelId="{A792BBCB-A31C-4D9F-B496-FC63DD6C02D2}" type="presParOf" srcId="{7B039E6B-5D2F-4DA9-B183-76F31240279E}" destId="{D2967780-FB55-4E2F-B2F6-7C86BDCBE04D}" srcOrd="5" destOrd="0" presId="urn:microsoft.com/office/officeart/2016/7/layout/RepeatingBendingProcessNew"/>
    <dgm:cxn modelId="{291C4E46-9627-43CD-8133-4C98B3826B98}" type="presParOf" srcId="{D2967780-FB55-4E2F-B2F6-7C86BDCBE04D}" destId="{A54AFE02-EDD8-4D26-940B-2B3EFC7913BC}" srcOrd="0" destOrd="0" presId="urn:microsoft.com/office/officeart/2016/7/layout/RepeatingBendingProcessNew"/>
    <dgm:cxn modelId="{2BF36829-22B7-4AA0-95CF-33E7765CA7A8}" type="presParOf" srcId="{7B039E6B-5D2F-4DA9-B183-76F31240279E}" destId="{CBA04006-1BF4-4255-97CE-27722AAA8887}" srcOrd="6" destOrd="0" presId="urn:microsoft.com/office/officeart/2016/7/layout/RepeatingBendingProcessNew"/>
    <dgm:cxn modelId="{1EBF0F79-0F32-41B4-AE85-49191399EEDB}" type="presParOf" srcId="{7B039E6B-5D2F-4DA9-B183-76F31240279E}" destId="{D27ACB3F-620F-49AF-883D-F2C0DD69BDF5}" srcOrd="7" destOrd="0" presId="urn:microsoft.com/office/officeart/2016/7/layout/RepeatingBendingProcessNew"/>
    <dgm:cxn modelId="{9FE929E1-B8C9-414B-99CC-F3C85D2D8547}" type="presParOf" srcId="{D27ACB3F-620F-49AF-883D-F2C0DD69BDF5}" destId="{6896ECE7-232A-4B12-BF2E-A664841FA608}" srcOrd="0" destOrd="0" presId="urn:microsoft.com/office/officeart/2016/7/layout/RepeatingBendingProcessNew"/>
    <dgm:cxn modelId="{B9DC4174-4921-44F2-AA43-E270DE0714C2}" type="presParOf" srcId="{7B039E6B-5D2F-4DA9-B183-76F31240279E}" destId="{C4DF6D8F-B78C-4448-9B45-E185259EE03D}" srcOrd="8" destOrd="0" presId="urn:microsoft.com/office/officeart/2016/7/layout/RepeatingBendingProcessNew"/>
    <dgm:cxn modelId="{545CBAB2-B2A0-46E6-9174-DF96F462EA71}" type="presParOf" srcId="{7B039E6B-5D2F-4DA9-B183-76F31240279E}" destId="{ADEF1FF4-6726-4EC1-8742-10A024F23065}" srcOrd="9" destOrd="0" presId="urn:microsoft.com/office/officeart/2016/7/layout/RepeatingBendingProcessNew"/>
    <dgm:cxn modelId="{CDC293EB-01AE-48DC-90CD-BFF2218C1FE0}" type="presParOf" srcId="{ADEF1FF4-6726-4EC1-8742-10A024F23065}" destId="{1AFA6B69-086F-453D-A93B-7357E1D24A61}" srcOrd="0" destOrd="0" presId="urn:microsoft.com/office/officeart/2016/7/layout/RepeatingBendingProcessNew"/>
    <dgm:cxn modelId="{DC1ED8A3-A126-41BF-AB38-AFFD6667433D}" type="presParOf" srcId="{7B039E6B-5D2F-4DA9-B183-76F31240279E}" destId="{2DE856AF-29F1-4D6D-9DD0-5D45882A50D0}" srcOrd="10" destOrd="0" presId="urn:microsoft.com/office/officeart/2016/7/layout/RepeatingBendingProcessNew"/>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F5EC6B-6BFA-47D3-8D24-D2330532D416}"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3D23D906-7673-4BEB-8549-5EBFAE6ECBF4}">
      <dgm:prSet/>
      <dgm:spPr/>
      <dgm:t>
        <a:bodyPr/>
        <a:lstStyle/>
        <a:p>
          <a:r>
            <a:rPr lang="en-US" baseline="0"/>
            <a:t>GPA</a:t>
          </a:r>
          <a:endParaRPr lang="en-US"/>
        </a:p>
      </dgm:t>
    </dgm:pt>
    <dgm:pt modelId="{4A34A19E-1218-4D80-8D05-961708AB28A0}" type="parTrans" cxnId="{BF6A4D2F-8E53-418C-B525-BC30C418A23B}">
      <dgm:prSet/>
      <dgm:spPr/>
      <dgm:t>
        <a:bodyPr/>
        <a:lstStyle/>
        <a:p>
          <a:endParaRPr lang="en-US"/>
        </a:p>
      </dgm:t>
    </dgm:pt>
    <dgm:pt modelId="{CAB6F33C-55C2-4411-901A-D65FDB31087E}" type="sibTrans" cxnId="{BF6A4D2F-8E53-418C-B525-BC30C418A23B}">
      <dgm:prSet/>
      <dgm:spPr/>
      <dgm:t>
        <a:bodyPr/>
        <a:lstStyle/>
        <a:p>
          <a:endParaRPr lang="en-US"/>
        </a:p>
      </dgm:t>
    </dgm:pt>
    <dgm:pt modelId="{C1749CCA-538A-42E1-A91D-DCFD551948CE}">
      <dgm:prSet/>
      <dgm:spPr/>
      <dgm:t>
        <a:bodyPr/>
        <a:lstStyle/>
        <a:p>
          <a:r>
            <a:rPr lang="en-US" baseline="0"/>
            <a:t>Class rank</a:t>
          </a:r>
          <a:endParaRPr lang="en-US"/>
        </a:p>
      </dgm:t>
    </dgm:pt>
    <dgm:pt modelId="{CDE33CE7-C2EE-4342-B43F-6612F779A0F4}" type="parTrans" cxnId="{23B52430-C525-46A7-A6CB-8C83ECAB4D11}">
      <dgm:prSet/>
      <dgm:spPr/>
      <dgm:t>
        <a:bodyPr/>
        <a:lstStyle/>
        <a:p>
          <a:endParaRPr lang="en-US"/>
        </a:p>
      </dgm:t>
    </dgm:pt>
    <dgm:pt modelId="{83F9B6AA-1051-4163-94FE-5A8C6E293100}" type="sibTrans" cxnId="{23B52430-C525-46A7-A6CB-8C83ECAB4D11}">
      <dgm:prSet/>
      <dgm:spPr/>
      <dgm:t>
        <a:bodyPr/>
        <a:lstStyle/>
        <a:p>
          <a:endParaRPr lang="en-US"/>
        </a:p>
      </dgm:t>
    </dgm:pt>
    <dgm:pt modelId="{32B4C4C2-D25F-4D8D-9A8D-C06C9030E474}">
      <dgm:prSet/>
      <dgm:spPr/>
      <dgm:t>
        <a:bodyPr/>
        <a:lstStyle/>
        <a:p>
          <a:r>
            <a:rPr lang="en-US" baseline="0"/>
            <a:t>Test Scores</a:t>
          </a:r>
          <a:endParaRPr lang="en-US"/>
        </a:p>
      </dgm:t>
    </dgm:pt>
    <dgm:pt modelId="{3839D7F3-6ABC-4A6F-ABC7-14D857BA8A63}" type="parTrans" cxnId="{48343A39-3C4F-44CE-B7A1-BE548766DFB8}">
      <dgm:prSet/>
      <dgm:spPr/>
      <dgm:t>
        <a:bodyPr/>
        <a:lstStyle/>
        <a:p>
          <a:endParaRPr lang="en-US"/>
        </a:p>
      </dgm:t>
    </dgm:pt>
    <dgm:pt modelId="{6E2ACA77-FF1B-40B4-B229-2FBA73DA6CE4}" type="sibTrans" cxnId="{48343A39-3C4F-44CE-B7A1-BE548766DFB8}">
      <dgm:prSet/>
      <dgm:spPr/>
      <dgm:t>
        <a:bodyPr/>
        <a:lstStyle/>
        <a:p>
          <a:endParaRPr lang="en-US"/>
        </a:p>
      </dgm:t>
    </dgm:pt>
    <dgm:pt modelId="{9902D8DA-6DC2-4B09-9B9F-49907310CD97}">
      <dgm:prSet/>
      <dgm:spPr/>
      <dgm:t>
        <a:bodyPr/>
        <a:lstStyle/>
        <a:p>
          <a:r>
            <a:rPr lang="en-US" baseline="0"/>
            <a:t>Class Load</a:t>
          </a:r>
          <a:endParaRPr lang="en-US"/>
        </a:p>
      </dgm:t>
    </dgm:pt>
    <dgm:pt modelId="{447AEC2D-A1CB-4E0C-863A-4EE6DDE6B43E}" type="parTrans" cxnId="{B05A6CDD-56A7-48EA-B85F-B0058C35714E}">
      <dgm:prSet/>
      <dgm:spPr/>
      <dgm:t>
        <a:bodyPr/>
        <a:lstStyle/>
        <a:p>
          <a:endParaRPr lang="en-US"/>
        </a:p>
      </dgm:t>
    </dgm:pt>
    <dgm:pt modelId="{DBA8AE0D-7F58-4490-9832-09092C02AFB3}" type="sibTrans" cxnId="{B05A6CDD-56A7-48EA-B85F-B0058C35714E}">
      <dgm:prSet/>
      <dgm:spPr/>
      <dgm:t>
        <a:bodyPr/>
        <a:lstStyle/>
        <a:p>
          <a:endParaRPr lang="en-US"/>
        </a:p>
      </dgm:t>
    </dgm:pt>
    <dgm:pt modelId="{0CC882E7-8874-4E3B-B427-CB71DCAC6064}">
      <dgm:prSet/>
      <dgm:spPr/>
      <dgm:t>
        <a:bodyPr/>
        <a:lstStyle/>
        <a:p>
          <a:r>
            <a:rPr lang="en-US" baseline="0"/>
            <a:t>High School/Community Involvement</a:t>
          </a:r>
          <a:endParaRPr lang="en-US"/>
        </a:p>
      </dgm:t>
    </dgm:pt>
    <dgm:pt modelId="{2C6AD6DB-C625-4248-9125-9AC7225D504F}" type="parTrans" cxnId="{E59019C9-2E23-430D-A9A1-87B405A05B19}">
      <dgm:prSet/>
      <dgm:spPr/>
      <dgm:t>
        <a:bodyPr/>
        <a:lstStyle/>
        <a:p>
          <a:endParaRPr lang="en-US"/>
        </a:p>
      </dgm:t>
    </dgm:pt>
    <dgm:pt modelId="{8CFF5222-563A-4723-8761-85C4723A0D2A}" type="sibTrans" cxnId="{E59019C9-2E23-430D-A9A1-87B405A05B19}">
      <dgm:prSet/>
      <dgm:spPr/>
      <dgm:t>
        <a:bodyPr/>
        <a:lstStyle/>
        <a:p>
          <a:endParaRPr lang="en-US"/>
        </a:p>
      </dgm:t>
    </dgm:pt>
    <dgm:pt modelId="{A9FB044E-7A76-4AE9-8991-02CC8CBF2BE9}">
      <dgm:prSet/>
      <dgm:spPr/>
      <dgm:t>
        <a:bodyPr/>
        <a:lstStyle/>
        <a:p>
          <a:r>
            <a:rPr lang="en-US" baseline="0">
              <a:latin typeface="Tw Cen MT" panose="020B0602020104020603"/>
            </a:rPr>
            <a:t>References</a:t>
          </a:r>
          <a:endParaRPr lang="en-US"/>
        </a:p>
      </dgm:t>
    </dgm:pt>
    <dgm:pt modelId="{93A5DB1E-01DB-4F09-B40D-04E023806472}" type="parTrans" cxnId="{07152A71-CD84-4395-87F5-A7F4C0E1DF51}">
      <dgm:prSet/>
      <dgm:spPr/>
      <dgm:t>
        <a:bodyPr/>
        <a:lstStyle/>
        <a:p>
          <a:endParaRPr lang="en-US"/>
        </a:p>
      </dgm:t>
    </dgm:pt>
    <dgm:pt modelId="{56A15A4E-69F5-43FB-B836-E1240730F9A6}" type="sibTrans" cxnId="{07152A71-CD84-4395-87F5-A7F4C0E1DF51}">
      <dgm:prSet/>
      <dgm:spPr/>
      <dgm:t>
        <a:bodyPr/>
        <a:lstStyle/>
        <a:p>
          <a:endParaRPr lang="en-US"/>
        </a:p>
      </dgm:t>
    </dgm:pt>
    <dgm:pt modelId="{7CCB0C7A-472B-4EBA-9DC6-B2ECFC6514EF}" type="pres">
      <dgm:prSet presAssocID="{70F5EC6B-6BFA-47D3-8D24-D2330532D416}" presName="root" presStyleCnt="0">
        <dgm:presLayoutVars>
          <dgm:dir/>
          <dgm:resizeHandles val="exact"/>
        </dgm:presLayoutVars>
      </dgm:prSet>
      <dgm:spPr/>
    </dgm:pt>
    <dgm:pt modelId="{A90F0DAF-8215-4FE7-92DC-B376DFF8DE2B}" type="pres">
      <dgm:prSet presAssocID="{3D23D906-7673-4BEB-8549-5EBFAE6ECBF4}" presName="compNode" presStyleCnt="0"/>
      <dgm:spPr/>
    </dgm:pt>
    <dgm:pt modelId="{7C896B51-65CE-4AAF-8F2D-695127B52ED2}" type="pres">
      <dgm:prSet presAssocID="{3D23D906-7673-4BEB-8549-5EBFAE6ECBF4}" presName="bgRect" presStyleLbl="bgShp" presStyleIdx="0" presStyleCnt="6"/>
      <dgm:spPr/>
    </dgm:pt>
    <dgm:pt modelId="{79C1445F-D0C7-43CF-9800-6E9EB8CE4DD9}" type="pres">
      <dgm:prSet presAssocID="{3D23D906-7673-4BEB-8549-5EBFAE6ECBF4}"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aduation Cap"/>
        </a:ext>
      </dgm:extLst>
    </dgm:pt>
    <dgm:pt modelId="{83242BE9-C16D-44BF-A92B-B91D66847FCE}" type="pres">
      <dgm:prSet presAssocID="{3D23D906-7673-4BEB-8549-5EBFAE6ECBF4}" presName="spaceRect" presStyleCnt="0"/>
      <dgm:spPr/>
    </dgm:pt>
    <dgm:pt modelId="{BD48E65D-4C0D-402B-B1E0-DD79492463E3}" type="pres">
      <dgm:prSet presAssocID="{3D23D906-7673-4BEB-8549-5EBFAE6ECBF4}" presName="parTx" presStyleLbl="revTx" presStyleIdx="0" presStyleCnt="6">
        <dgm:presLayoutVars>
          <dgm:chMax val="0"/>
          <dgm:chPref val="0"/>
        </dgm:presLayoutVars>
      </dgm:prSet>
      <dgm:spPr/>
    </dgm:pt>
    <dgm:pt modelId="{6EC3D86F-0978-4214-AB4B-B5966722DB0A}" type="pres">
      <dgm:prSet presAssocID="{CAB6F33C-55C2-4411-901A-D65FDB31087E}" presName="sibTrans" presStyleCnt="0"/>
      <dgm:spPr/>
    </dgm:pt>
    <dgm:pt modelId="{A3B61EDE-CAC0-450F-BCD3-DC4FC5EA3BBD}" type="pres">
      <dgm:prSet presAssocID="{C1749CCA-538A-42E1-A91D-DCFD551948CE}" presName="compNode" presStyleCnt="0"/>
      <dgm:spPr/>
    </dgm:pt>
    <dgm:pt modelId="{B31830FC-2F4B-49A0-9AAD-6673386C07AB}" type="pres">
      <dgm:prSet presAssocID="{C1749CCA-538A-42E1-A91D-DCFD551948CE}" presName="bgRect" presStyleLbl="bgShp" presStyleIdx="1" presStyleCnt="6"/>
      <dgm:spPr/>
    </dgm:pt>
    <dgm:pt modelId="{F982B2DB-7087-4788-95CE-A5D30A8C9427}" type="pres">
      <dgm:prSet presAssocID="{C1749CCA-538A-42E1-A91D-DCFD551948CE}"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pward trend"/>
        </a:ext>
      </dgm:extLst>
    </dgm:pt>
    <dgm:pt modelId="{55A8417D-8D14-4CDA-9B17-E468F831BA4F}" type="pres">
      <dgm:prSet presAssocID="{C1749CCA-538A-42E1-A91D-DCFD551948CE}" presName="spaceRect" presStyleCnt="0"/>
      <dgm:spPr/>
    </dgm:pt>
    <dgm:pt modelId="{F3B3985D-2C51-4D70-9DA1-B498160E7D09}" type="pres">
      <dgm:prSet presAssocID="{C1749CCA-538A-42E1-A91D-DCFD551948CE}" presName="parTx" presStyleLbl="revTx" presStyleIdx="1" presStyleCnt="6">
        <dgm:presLayoutVars>
          <dgm:chMax val="0"/>
          <dgm:chPref val="0"/>
        </dgm:presLayoutVars>
      </dgm:prSet>
      <dgm:spPr/>
    </dgm:pt>
    <dgm:pt modelId="{EB747DFE-FE85-4208-885A-F7C7E5BDEC19}" type="pres">
      <dgm:prSet presAssocID="{83F9B6AA-1051-4163-94FE-5A8C6E293100}" presName="sibTrans" presStyleCnt="0"/>
      <dgm:spPr/>
    </dgm:pt>
    <dgm:pt modelId="{C602BF0F-329D-4FC5-9D9B-44D820B22E2E}" type="pres">
      <dgm:prSet presAssocID="{32B4C4C2-D25F-4D8D-9A8D-C06C9030E474}" presName="compNode" presStyleCnt="0"/>
      <dgm:spPr/>
    </dgm:pt>
    <dgm:pt modelId="{080ABAED-D425-4ABB-9463-B72C2C582469}" type="pres">
      <dgm:prSet presAssocID="{32B4C4C2-D25F-4D8D-9A8D-C06C9030E474}" presName="bgRect" presStyleLbl="bgShp" presStyleIdx="2" presStyleCnt="6"/>
      <dgm:spPr/>
    </dgm:pt>
    <dgm:pt modelId="{05DAFE90-17F3-4060-B36B-C334F9C39988}" type="pres">
      <dgm:prSet presAssocID="{32B4C4C2-D25F-4D8D-9A8D-C06C9030E474}"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ist"/>
        </a:ext>
      </dgm:extLst>
    </dgm:pt>
    <dgm:pt modelId="{C063CA3B-5FAE-47C0-BA92-A5F3C9E5CDC8}" type="pres">
      <dgm:prSet presAssocID="{32B4C4C2-D25F-4D8D-9A8D-C06C9030E474}" presName="spaceRect" presStyleCnt="0"/>
      <dgm:spPr/>
    </dgm:pt>
    <dgm:pt modelId="{EA965A31-7143-4EFE-BBE1-6528F162C1DB}" type="pres">
      <dgm:prSet presAssocID="{32B4C4C2-D25F-4D8D-9A8D-C06C9030E474}" presName="parTx" presStyleLbl="revTx" presStyleIdx="2" presStyleCnt="6">
        <dgm:presLayoutVars>
          <dgm:chMax val="0"/>
          <dgm:chPref val="0"/>
        </dgm:presLayoutVars>
      </dgm:prSet>
      <dgm:spPr/>
    </dgm:pt>
    <dgm:pt modelId="{13105DFD-7642-405C-8357-A810EA8A7354}" type="pres">
      <dgm:prSet presAssocID="{6E2ACA77-FF1B-40B4-B229-2FBA73DA6CE4}" presName="sibTrans" presStyleCnt="0"/>
      <dgm:spPr/>
    </dgm:pt>
    <dgm:pt modelId="{75DF82F7-0068-4647-9925-4DD590075DE7}" type="pres">
      <dgm:prSet presAssocID="{9902D8DA-6DC2-4B09-9B9F-49907310CD97}" presName="compNode" presStyleCnt="0"/>
      <dgm:spPr/>
    </dgm:pt>
    <dgm:pt modelId="{898E1887-2752-49EB-986A-53D87F73C6D1}" type="pres">
      <dgm:prSet presAssocID="{9902D8DA-6DC2-4B09-9B9F-49907310CD97}" presName="bgRect" presStyleLbl="bgShp" presStyleIdx="3" presStyleCnt="6"/>
      <dgm:spPr/>
    </dgm:pt>
    <dgm:pt modelId="{A0085C12-390C-44FC-B0EF-AA6F64EAE8C9}" type="pres">
      <dgm:prSet presAssocID="{9902D8DA-6DC2-4B09-9B9F-49907310CD97}"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Wheelbarrow"/>
        </a:ext>
      </dgm:extLst>
    </dgm:pt>
    <dgm:pt modelId="{B140FB95-7ACA-496F-B690-70FA2F22E8E6}" type="pres">
      <dgm:prSet presAssocID="{9902D8DA-6DC2-4B09-9B9F-49907310CD97}" presName="spaceRect" presStyleCnt="0"/>
      <dgm:spPr/>
    </dgm:pt>
    <dgm:pt modelId="{9FBCD75D-F97F-404D-AB2E-817851EEEE0A}" type="pres">
      <dgm:prSet presAssocID="{9902D8DA-6DC2-4B09-9B9F-49907310CD97}" presName="parTx" presStyleLbl="revTx" presStyleIdx="3" presStyleCnt="6">
        <dgm:presLayoutVars>
          <dgm:chMax val="0"/>
          <dgm:chPref val="0"/>
        </dgm:presLayoutVars>
      </dgm:prSet>
      <dgm:spPr/>
    </dgm:pt>
    <dgm:pt modelId="{3EC78429-D4E6-4188-8479-55E86C70939A}" type="pres">
      <dgm:prSet presAssocID="{DBA8AE0D-7F58-4490-9832-09092C02AFB3}" presName="sibTrans" presStyleCnt="0"/>
      <dgm:spPr/>
    </dgm:pt>
    <dgm:pt modelId="{008FD76F-6113-497C-814A-6F32F17DEF23}" type="pres">
      <dgm:prSet presAssocID="{0CC882E7-8874-4E3B-B427-CB71DCAC6064}" presName="compNode" presStyleCnt="0"/>
      <dgm:spPr/>
    </dgm:pt>
    <dgm:pt modelId="{17075ED2-B7FD-404C-A889-E2B18857326A}" type="pres">
      <dgm:prSet presAssocID="{0CC882E7-8874-4E3B-B427-CB71DCAC6064}" presName="bgRect" presStyleLbl="bgShp" presStyleIdx="4" presStyleCnt="6"/>
      <dgm:spPr/>
    </dgm:pt>
    <dgm:pt modelId="{49ED95B8-64A1-4ECA-ADC2-4F73BBAFCABF}" type="pres">
      <dgm:prSet presAssocID="{0CC882E7-8874-4E3B-B427-CB71DCAC6064}"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Group"/>
        </a:ext>
      </dgm:extLst>
    </dgm:pt>
    <dgm:pt modelId="{B09C4432-7732-439E-ABB0-639F401F919E}" type="pres">
      <dgm:prSet presAssocID="{0CC882E7-8874-4E3B-B427-CB71DCAC6064}" presName="spaceRect" presStyleCnt="0"/>
      <dgm:spPr/>
    </dgm:pt>
    <dgm:pt modelId="{4FB1530E-017D-4D5D-AE22-0F3D3BA05A6B}" type="pres">
      <dgm:prSet presAssocID="{0CC882E7-8874-4E3B-B427-CB71DCAC6064}" presName="parTx" presStyleLbl="revTx" presStyleIdx="4" presStyleCnt="6">
        <dgm:presLayoutVars>
          <dgm:chMax val="0"/>
          <dgm:chPref val="0"/>
        </dgm:presLayoutVars>
      </dgm:prSet>
      <dgm:spPr/>
    </dgm:pt>
    <dgm:pt modelId="{5EEA9B30-B3BE-445E-A6E6-4C7B6EA0A2F5}" type="pres">
      <dgm:prSet presAssocID="{8CFF5222-563A-4723-8761-85C4723A0D2A}" presName="sibTrans" presStyleCnt="0"/>
      <dgm:spPr/>
    </dgm:pt>
    <dgm:pt modelId="{2BA58873-543F-4D3D-B940-60DEBAF37B66}" type="pres">
      <dgm:prSet presAssocID="{A9FB044E-7A76-4AE9-8991-02CC8CBF2BE9}" presName="compNode" presStyleCnt="0"/>
      <dgm:spPr/>
    </dgm:pt>
    <dgm:pt modelId="{7F7D3B54-35ED-428A-9A32-1A0EE8619DF8}" type="pres">
      <dgm:prSet presAssocID="{A9FB044E-7A76-4AE9-8991-02CC8CBF2BE9}" presName="bgRect" presStyleLbl="bgShp" presStyleIdx="5" presStyleCnt="6"/>
      <dgm:spPr/>
    </dgm:pt>
    <dgm:pt modelId="{2D465C5D-8BD2-4D52-A778-B546D828583A}" type="pres">
      <dgm:prSet presAssocID="{A9FB044E-7A76-4AE9-8991-02CC8CBF2BE9}"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Books"/>
        </a:ext>
      </dgm:extLst>
    </dgm:pt>
    <dgm:pt modelId="{8AEB36B8-E818-419C-8F0D-DA30D0C5DDD2}" type="pres">
      <dgm:prSet presAssocID="{A9FB044E-7A76-4AE9-8991-02CC8CBF2BE9}" presName="spaceRect" presStyleCnt="0"/>
      <dgm:spPr/>
    </dgm:pt>
    <dgm:pt modelId="{D03B5FC3-0629-48E8-A53D-26B3CCC3191E}" type="pres">
      <dgm:prSet presAssocID="{A9FB044E-7A76-4AE9-8991-02CC8CBF2BE9}" presName="parTx" presStyleLbl="revTx" presStyleIdx="5" presStyleCnt="6">
        <dgm:presLayoutVars>
          <dgm:chMax val="0"/>
          <dgm:chPref val="0"/>
        </dgm:presLayoutVars>
      </dgm:prSet>
      <dgm:spPr/>
    </dgm:pt>
  </dgm:ptLst>
  <dgm:cxnLst>
    <dgm:cxn modelId="{8EB60207-300D-4EB4-B5EF-2870B68935F8}" type="presOf" srcId="{32B4C4C2-D25F-4D8D-9A8D-C06C9030E474}" destId="{EA965A31-7143-4EFE-BBE1-6528F162C1DB}" srcOrd="0" destOrd="0" presId="urn:microsoft.com/office/officeart/2018/2/layout/IconVerticalSolidList"/>
    <dgm:cxn modelId="{BF6A4D2F-8E53-418C-B525-BC30C418A23B}" srcId="{70F5EC6B-6BFA-47D3-8D24-D2330532D416}" destId="{3D23D906-7673-4BEB-8549-5EBFAE6ECBF4}" srcOrd="0" destOrd="0" parTransId="{4A34A19E-1218-4D80-8D05-961708AB28A0}" sibTransId="{CAB6F33C-55C2-4411-901A-D65FDB31087E}"/>
    <dgm:cxn modelId="{CE69542F-F983-427E-9CAC-940C27E174E2}" type="presOf" srcId="{70F5EC6B-6BFA-47D3-8D24-D2330532D416}" destId="{7CCB0C7A-472B-4EBA-9DC6-B2ECFC6514EF}" srcOrd="0" destOrd="0" presId="urn:microsoft.com/office/officeart/2018/2/layout/IconVerticalSolidList"/>
    <dgm:cxn modelId="{23B52430-C525-46A7-A6CB-8C83ECAB4D11}" srcId="{70F5EC6B-6BFA-47D3-8D24-D2330532D416}" destId="{C1749CCA-538A-42E1-A91D-DCFD551948CE}" srcOrd="1" destOrd="0" parTransId="{CDE33CE7-C2EE-4342-B43F-6612F779A0F4}" sibTransId="{83F9B6AA-1051-4163-94FE-5A8C6E293100}"/>
    <dgm:cxn modelId="{48343A39-3C4F-44CE-B7A1-BE548766DFB8}" srcId="{70F5EC6B-6BFA-47D3-8D24-D2330532D416}" destId="{32B4C4C2-D25F-4D8D-9A8D-C06C9030E474}" srcOrd="2" destOrd="0" parTransId="{3839D7F3-6ABC-4A6F-ABC7-14D857BA8A63}" sibTransId="{6E2ACA77-FF1B-40B4-B229-2FBA73DA6CE4}"/>
    <dgm:cxn modelId="{80D4AF62-17AE-48CB-9087-81E427B0A622}" type="presOf" srcId="{9902D8DA-6DC2-4B09-9B9F-49907310CD97}" destId="{9FBCD75D-F97F-404D-AB2E-817851EEEE0A}" srcOrd="0" destOrd="0" presId="urn:microsoft.com/office/officeart/2018/2/layout/IconVerticalSolidList"/>
    <dgm:cxn modelId="{1668E565-BB8D-4D18-937E-0813BFC3C0B7}" type="presOf" srcId="{C1749CCA-538A-42E1-A91D-DCFD551948CE}" destId="{F3B3985D-2C51-4D70-9DA1-B498160E7D09}" srcOrd="0" destOrd="0" presId="urn:microsoft.com/office/officeart/2018/2/layout/IconVerticalSolidList"/>
    <dgm:cxn modelId="{07152A71-CD84-4395-87F5-A7F4C0E1DF51}" srcId="{70F5EC6B-6BFA-47D3-8D24-D2330532D416}" destId="{A9FB044E-7A76-4AE9-8991-02CC8CBF2BE9}" srcOrd="5" destOrd="0" parTransId="{93A5DB1E-01DB-4F09-B40D-04E023806472}" sibTransId="{56A15A4E-69F5-43FB-B836-E1240730F9A6}"/>
    <dgm:cxn modelId="{3798427C-C402-448C-9ECE-DF7201DA6C12}" type="presOf" srcId="{A9FB044E-7A76-4AE9-8991-02CC8CBF2BE9}" destId="{D03B5FC3-0629-48E8-A53D-26B3CCC3191E}" srcOrd="0" destOrd="0" presId="urn:microsoft.com/office/officeart/2018/2/layout/IconVerticalSolidList"/>
    <dgm:cxn modelId="{42EDA6C1-ABEB-4C64-8208-7E14C0D96067}" type="presOf" srcId="{3D23D906-7673-4BEB-8549-5EBFAE6ECBF4}" destId="{BD48E65D-4C0D-402B-B1E0-DD79492463E3}" srcOrd="0" destOrd="0" presId="urn:microsoft.com/office/officeart/2018/2/layout/IconVerticalSolidList"/>
    <dgm:cxn modelId="{81AF18C4-47EF-40D5-A002-2A9CA510D396}" type="presOf" srcId="{0CC882E7-8874-4E3B-B427-CB71DCAC6064}" destId="{4FB1530E-017D-4D5D-AE22-0F3D3BA05A6B}" srcOrd="0" destOrd="0" presId="urn:microsoft.com/office/officeart/2018/2/layout/IconVerticalSolidList"/>
    <dgm:cxn modelId="{E59019C9-2E23-430D-A9A1-87B405A05B19}" srcId="{70F5EC6B-6BFA-47D3-8D24-D2330532D416}" destId="{0CC882E7-8874-4E3B-B427-CB71DCAC6064}" srcOrd="4" destOrd="0" parTransId="{2C6AD6DB-C625-4248-9125-9AC7225D504F}" sibTransId="{8CFF5222-563A-4723-8761-85C4723A0D2A}"/>
    <dgm:cxn modelId="{B05A6CDD-56A7-48EA-B85F-B0058C35714E}" srcId="{70F5EC6B-6BFA-47D3-8D24-D2330532D416}" destId="{9902D8DA-6DC2-4B09-9B9F-49907310CD97}" srcOrd="3" destOrd="0" parTransId="{447AEC2D-A1CB-4E0C-863A-4EE6DDE6B43E}" sibTransId="{DBA8AE0D-7F58-4490-9832-09092C02AFB3}"/>
    <dgm:cxn modelId="{FDBBE920-CFCD-46F4-9991-9348C73E41D0}" type="presParOf" srcId="{7CCB0C7A-472B-4EBA-9DC6-B2ECFC6514EF}" destId="{A90F0DAF-8215-4FE7-92DC-B376DFF8DE2B}" srcOrd="0" destOrd="0" presId="urn:microsoft.com/office/officeart/2018/2/layout/IconVerticalSolidList"/>
    <dgm:cxn modelId="{92C9359D-0831-4FE1-BE62-ADF62F2714C6}" type="presParOf" srcId="{A90F0DAF-8215-4FE7-92DC-B376DFF8DE2B}" destId="{7C896B51-65CE-4AAF-8F2D-695127B52ED2}" srcOrd="0" destOrd="0" presId="urn:microsoft.com/office/officeart/2018/2/layout/IconVerticalSolidList"/>
    <dgm:cxn modelId="{1DF22990-5CB0-456B-95A5-E53936810298}" type="presParOf" srcId="{A90F0DAF-8215-4FE7-92DC-B376DFF8DE2B}" destId="{79C1445F-D0C7-43CF-9800-6E9EB8CE4DD9}" srcOrd="1" destOrd="0" presId="urn:microsoft.com/office/officeart/2018/2/layout/IconVerticalSolidList"/>
    <dgm:cxn modelId="{56E9B6B2-5989-487F-9B95-B6C3C93548BF}" type="presParOf" srcId="{A90F0DAF-8215-4FE7-92DC-B376DFF8DE2B}" destId="{83242BE9-C16D-44BF-A92B-B91D66847FCE}" srcOrd="2" destOrd="0" presId="urn:microsoft.com/office/officeart/2018/2/layout/IconVerticalSolidList"/>
    <dgm:cxn modelId="{9D37B307-FE07-4981-86B0-AC5F7D931100}" type="presParOf" srcId="{A90F0DAF-8215-4FE7-92DC-B376DFF8DE2B}" destId="{BD48E65D-4C0D-402B-B1E0-DD79492463E3}" srcOrd="3" destOrd="0" presId="urn:microsoft.com/office/officeart/2018/2/layout/IconVerticalSolidList"/>
    <dgm:cxn modelId="{C9FDA0AA-9680-479B-BDC8-4C051E3403CC}" type="presParOf" srcId="{7CCB0C7A-472B-4EBA-9DC6-B2ECFC6514EF}" destId="{6EC3D86F-0978-4214-AB4B-B5966722DB0A}" srcOrd="1" destOrd="0" presId="urn:microsoft.com/office/officeart/2018/2/layout/IconVerticalSolidList"/>
    <dgm:cxn modelId="{E88BCAAD-1434-4724-81CC-FB20D2A75E40}" type="presParOf" srcId="{7CCB0C7A-472B-4EBA-9DC6-B2ECFC6514EF}" destId="{A3B61EDE-CAC0-450F-BCD3-DC4FC5EA3BBD}" srcOrd="2" destOrd="0" presId="urn:microsoft.com/office/officeart/2018/2/layout/IconVerticalSolidList"/>
    <dgm:cxn modelId="{0EA630D4-5C32-400B-A221-15A9254B5DF8}" type="presParOf" srcId="{A3B61EDE-CAC0-450F-BCD3-DC4FC5EA3BBD}" destId="{B31830FC-2F4B-49A0-9AAD-6673386C07AB}" srcOrd="0" destOrd="0" presId="urn:microsoft.com/office/officeart/2018/2/layout/IconVerticalSolidList"/>
    <dgm:cxn modelId="{677DF4E4-F096-485A-A1CC-D279D333FA36}" type="presParOf" srcId="{A3B61EDE-CAC0-450F-BCD3-DC4FC5EA3BBD}" destId="{F982B2DB-7087-4788-95CE-A5D30A8C9427}" srcOrd="1" destOrd="0" presId="urn:microsoft.com/office/officeart/2018/2/layout/IconVerticalSolidList"/>
    <dgm:cxn modelId="{EE96A9F4-8F68-4236-9BAE-24F22E0273B1}" type="presParOf" srcId="{A3B61EDE-CAC0-450F-BCD3-DC4FC5EA3BBD}" destId="{55A8417D-8D14-4CDA-9B17-E468F831BA4F}" srcOrd="2" destOrd="0" presId="urn:microsoft.com/office/officeart/2018/2/layout/IconVerticalSolidList"/>
    <dgm:cxn modelId="{A92E8AC9-954C-4B8C-AD11-3C325AD32CFA}" type="presParOf" srcId="{A3B61EDE-CAC0-450F-BCD3-DC4FC5EA3BBD}" destId="{F3B3985D-2C51-4D70-9DA1-B498160E7D09}" srcOrd="3" destOrd="0" presId="urn:microsoft.com/office/officeart/2018/2/layout/IconVerticalSolidList"/>
    <dgm:cxn modelId="{C88BAFC4-61B4-495A-90E1-762AC85A711E}" type="presParOf" srcId="{7CCB0C7A-472B-4EBA-9DC6-B2ECFC6514EF}" destId="{EB747DFE-FE85-4208-885A-F7C7E5BDEC19}" srcOrd="3" destOrd="0" presId="urn:microsoft.com/office/officeart/2018/2/layout/IconVerticalSolidList"/>
    <dgm:cxn modelId="{75F6A026-EA65-439D-98CF-47F8A659488F}" type="presParOf" srcId="{7CCB0C7A-472B-4EBA-9DC6-B2ECFC6514EF}" destId="{C602BF0F-329D-4FC5-9D9B-44D820B22E2E}" srcOrd="4" destOrd="0" presId="urn:microsoft.com/office/officeart/2018/2/layout/IconVerticalSolidList"/>
    <dgm:cxn modelId="{C893F95C-63B5-46F5-A7A5-08A5669E8309}" type="presParOf" srcId="{C602BF0F-329D-4FC5-9D9B-44D820B22E2E}" destId="{080ABAED-D425-4ABB-9463-B72C2C582469}" srcOrd="0" destOrd="0" presId="urn:microsoft.com/office/officeart/2018/2/layout/IconVerticalSolidList"/>
    <dgm:cxn modelId="{192E323F-DB33-48A2-8743-CF27AAED29DA}" type="presParOf" srcId="{C602BF0F-329D-4FC5-9D9B-44D820B22E2E}" destId="{05DAFE90-17F3-4060-B36B-C334F9C39988}" srcOrd="1" destOrd="0" presId="urn:microsoft.com/office/officeart/2018/2/layout/IconVerticalSolidList"/>
    <dgm:cxn modelId="{3C5F390B-37BC-400C-AB29-C1700D12FADC}" type="presParOf" srcId="{C602BF0F-329D-4FC5-9D9B-44D820B22E2E}" destId="{C063CA3B-5FAE-47C0-BA92-A5F3C9E5CDC8}" srcOrd="2" destOrd="0" presId="urn:microsoft.com/office/officeart/2018/2/layout/IconVerticalSolidList"/>
    <dgm:cxn modelId="{6CE780CF-CFFF-424A-9320-63C3022FC15B}" type="presParOf" srcId="{C602BF0F-329D-4FC5-9D9B-44D820B22E2E}" destId="{EA965A31-7143-4EFE-BBE1-6528F162C1DB}" srcOrd="3" destOrd="0" presId="urn:microsoft.com/office/officeart/2018/2/layout/IconVerticalSolidList"/>
    <dgm:cxn modelId="{7624D189-0D3B-46F2-94F4-854B29F6E0F2}" type="presParOf" srcId="{7CCB0C7A-472B-4EBA-9DC6-B2ECFC6514EF}" destId="{13105DFD-7642-405C-8357-A810EA8A7354}" srcOrd="5" destOrd="0" presId="urn:microsoft.com/office/officeart/2018/2/layout/IconVerticalSolidList"/>
    <dgm:cxn modelId="{429049E7-28BC-4569-9335-C28E369201CF}" type="presParOf" srcId="{7CCB0C7A-472B-4EBA-9DC6-B2ECFC6514EF}" destId="{75DF82F7-0068-4647-9925-4DD590075DE7}" srcOrd="6" destOrd="0" presId="urn:microsoft.com/office/officeart/2018/2/layout/IconVerticalSolidList"/>
    <dgm:cxn modelId="{49FE5251-ABA6-40F4-9777-042F9FE795CA}" type="presParOf" srcId="{75DF82F7-0068-4647-9925-4DD590075DE7}" destId="{898E1887-2752-49EB-986A-53D87F73C6D1}" srcOrd="0" destOrd="0" presId="urn:microsoft.com/office/officeart/2018/2/layout/IconVerticalSolidList"/>
    <dgm:cxn modelId="{C14817A7-05D1-45ED-B526-84F8B8D3E7C4}" type="presParOf" srcId="{75DF82F7-0068-4647-9925-4DD590075DE7}" destId="{A0085C12-390C-44FC-B0EF-AA6F64EAE8C9}" srcOrd="1" destOrd="0" presId="urn:microsoft.com/office/officeart/2018/2/layout/IconVerticalSolidList"/>
    <dgm:cxn modelId="{7CA0798D-8472-41C1-910B-13AAAC46DC69}" type="presParOf" srcId="{75DF82F7-0068-4647-9925-4DD590075DE7}" destId="{B140FB95-7ACA-496F-B690-70FA2F22E8E6}" srcOrd="2" destOrd="0" presId="urn:microsoft.com/office/officeart/2018/2/layout/IconVerticalSolidList"/>
    <dgm:cxn modelId="{D2D16614-06B0-4059-884F-BEA464123DCE}" type="presParOf" srcId="{75DF82F7-0068-4647-9925-4DD590075DE7}" destId="{9FBCD75D-F97F-404D-AB2E-817851EEEE0A}" srcOrd="3" destOrd="0" presId="urn:microsoft.com/office/officeart/2018/2/layout/IconVerticalSolidList"/>
    <dgm:cxn modelId="{E2A7F8A1-8B21-4E6D-9BC3-241FFB507CAF}" type="presParOf" srcId="{7CCB0C7A-472B-4EBA-9DC6-B2ECFC6514EF}" destId="{3EC78429-D4E6-4188-8479-55E86C70939A}" srcOrd="7" destOrd="0" presId="urn:microsoft.com/office/officeart/2018/2/layout/IconVerticalSolidList"/>
    <dgm:cxn modelId="{F90BB4E4-0FD6-4F6F-BC03-52AA7F9A5CB6}" type="presParOf" srcId="{7CCB0C7A-472B-4EBA-9DC6-B2ECFC6514EF}" destId="{008FD76F-6113-497C-814A-6F32F17DEF23}" srcOrd="8" destOrd="0" presId="urn:microsoft.com/office/officeart/2018/2/layout/IconVerticalSolidList"/>
    <dgm:cxn modelId="{287B8199-2E49-4E4A-8769-C93117E2673C}" type="presParOf" srcId="{008FD76F-6113-497C-814A-6F32F17DEF23}" destId="{17075ED2-B7FD-404C-A889-E2B18857326A}" srcOrd="0" destOrd="0" presId="urn:microsoft.com/office/officeart/2018/2/layout/IconVerticalSolidList"/>
    <dgm:cxn modelId="{C949BD2E-8794-41E2-911C-00E082757DA6}" type="presParOf" srcId="{008FD76F-6113-497C-814A-6F32F17DEF23}" destId="{49ED95B8-64A1-4ECA-ADC2-4F73BBAFCABF}" srcOrd="1" destOrd="0" presId="urn:microsoft.com/office/officeart/2018/2/layout/IconVerticalSolidList"/>
    <dgm:cxn modelId="{56137252-6C60-4D69-B457-9D33798FB9C1}" type="presParOf" srcId="{008FD76F-6113-497C-814A-6F32F17DEF23}" destId="{B09C4432-7732-439E-ABB0-639F401F919E}" srcOrd="2" destOrd="0" presId="urn:microsoft.com/office/officeart/2018/2/layout/IconVerticalSolidList"/>
    <dgm:cxn modelId="{0DF617C7-2DE4-4F87-A4D6-E2C0A890927F}" type="presParOf" srcId="{008FD76F-6113-497C-814A-6F32F17DEF23}" destId="{4FB1530E-017D-4D5D-AE22-0F3D3BA05A6B}" srcOrd="3" destOrd="0" presId="urn:microsoft.com/office/officeart/2018/2/layout/IconVerticalSolidList"/>
    <dgm:cxn modelId="{058360E0-4432-4723-AB46-0B0B37BF83E8}" type="presParOf" srcId="{7CCB0C7A-472B-4EBA-9DC6-B2ECFC6514EF}" destId="{5EEA9B30-B3BE-445E-A6E6-4C7B6EA0A2F5}" srcOrd="9" destOrd="0" presId="urn:microsoft.com/office/officeart/2018/2/layout/IconVerticalSolidList"/>
    <dgm:cxn modelId="{0ADBFCEF-90AC-4B87-BA58-8BB2D458C98F}" type="presParOf" srcId="{7CCB0C7A-472B-4EBA-9DC6-B2ECFC6514EF}" destId="{2BA58873-543F-4D3D-B940-60DEBAF37B66}" srcOrd="10" destOrd="0" presId="urn:microsoft.com/office/officeart/2018/2/layout/IconVerticalSolidList"/>
    <dgm:cxn modelId="{1E9D8D52-7ED2-4E0D-A159-363C152DA877}" type="presParOf" srcId="{2BA58873-543F-4D3D-B940-60DEBAF37B66}" destId="{7F7D3B54-35ED-428A-9A32-1A0EE8619DF8}" srcOrd="0" destOrd="0" presId="urn:microsoft.com/office/officeart/2018/2/layout/IconVerticalSolidList"/>
    <dgm:cxn modelId="{87F41BC5-1D02-4E30-9D13-62A0EA7248DD}" type="presParOf" srcId="{2BA58873-543F-4D3D-B940-60DEBAF37B66}" destId="{2D465C5D-8BD2-4D52-A778-B546D828583A}" srcOrd="1" destOrd="0" presId="urn:microsoft.com/office/officeart/2018/2/layout/IconVerticalSolidList"/>
    <dgm:cxn modelId="{4DD59935-77C8-42C9-A89B-47D664857FD5}" type="presParOf" srcId="{2BA58873-543F-4D3D-B940-60DEBAF37B66}" destId="{8AEB36B8-E818-419C-8F0D-DA30D0C5DDD2}" srcOrd="2" destOrd="0" presId="urn:microsoft.com/office/officeart/2018/2/layout/IconVerticalSolidList"/>
    <dgm:cxn modelId="{579C6530-B84C-4AF9-B5B8-E5CC4AB730C7}" type="presParOf" srcId="{2BA58873-543F-4D3D-B940-60DEBAF37B66}" destId="{D03B5FC3-0629-48E8-A53D-26B3CCC3191E}" srcOrd="3" destOrd="0" presId="urn:microsoft.com/office/officeart/2018/2/layout/IconVerticalSoli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AB16B-F0D7-45E8-A9C2-82912A643BC7}">
      <dsp:nvSpPr>
        <dsp:cNvPr id="0" name=""/>
        <dsp:cNvSpPr/>
      </dsp:nvSpPr>
      <dsp:spPr>
        <a:xfrm>
          <a:off x="0" y="0"/>
          <a:ext cx="6683374" cy="1175996"/>
        </a:xfrm>
        <a:prstGeom prst="round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Tw Cen MT" panose="020B0602020104020603"/>
            </a:rPr>
            <a:t> </a:t>
          </a:r>
          <a:r>
            <a:rPr lang="en-US" sz="1700" kern="1200" dirty="0">
              <a:solidFill>
                <a:schemeClr val="bg1"/>
              </a:solidFill>
              <a:latin typeface="Tw Cen MT" panose="020B0602020104020603"/>
            </a:rPr>
            <a:t>Core Requirements</a:t>
          </a:r>
          <a:r>
            <a:rPr lang="en-US" sz="1700" b="0" i="0" u="none" strike="noStrike" kern="1200" cap="none" baseline="0" noProof="0" dirty="0">
              <a:solidFill>
                <a:schemeClr val="bg1"/>
              </a:solidFill>
              <a:latin typeface="Tw Cen MT"/>
            </a:rPr>
            <a:t> </a:t>
          </a:r>
          <a:br>
            <a:rPr lang="en-US" sz="1700" b="0" i="0" u="none" strike="noStrike" kern="1200" cap="none" baseline="0" noProof="0" dirty="0">
              <a:solidFill>
                <a:schemeClr val="bg1"/>
              </a:solidFill>
              <a:latin typeface="Tw Cen MT"/>
            </a:rPr>
          </a:br>
          <a:r>
            <a:rPr lang="en-US" sz="1700" b="0" i="0" u="none" strike="noStrike" kern="1200" cap="none" baseline="0" noProof="0" dirty="0">
              <a:solidFill>
                <a:schemeClr val="bg1"/>
              </a:solidFill>
              <a:latin typeface="Tw Cen MT"/>
            </a:rPr>
            <a:t>4-English, 4-Math, 3-Science, </a:t>
          </a:r>
          <a:br>
            <a:rPr lang="en-US" sz="1700" b="0" i="0" u="none" strike="noStrike" kern="1200" cap="none" baseline="0" noProof="0" dirty="0">
              <a:solidFill>
                <a:schemeClr val="bg1"/>
              </a:solidFill>
              <a:latin typeface="Tw Cen MT"/>
            </a:rPr>
          </a:br>
          <a:r>
            <a:rPr lang="en-US" sz="1700" b="0" i="0" u="none" strike="noStrike" kern="1200" cap="none" baseline="0" noProof="0" dirty="0">
              <a:solidFill>
                <a:schemeClr val="bg1"/>
              </a:solidFill>
              <a:latin typeface="Tw Cen MT"/>
            </a:rPr>
            <a:t>4-Social Studies &amp; 1-Health and PE</a:t>
          </a:r>
        </a:p>
      </dsp:txBody>
      <dsp:txXfrm>
        <a:off x="57407" y="57407"/>
        <a:ext cx="6568560" cy="1061182"/>
      </dsp:txXfrm>
    </dsp:sp>
    <dsp:sp modelId="{4628553E-109B-4B59-8AF5-9D77A6544B3C}">
      <dsp:nvSpPr>
        <dsp:cNvPr id="0" name=""/>
        <dsp:cNvSpPr/>
      </dsp:nvSpPr>
      <dsp:spPr>
        <a:xfrm>
          <a:off x="0" y="1266498"/>
          <a:ext cx="6683374" cy="1175996"/>
        </a:xfrm>
        <a:prstGeom prst="round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Tw Cen MT" panose="020B0602020104020603"/>
            </a:rPr>
            <a:t>6 Electives</a:t>
          </a:r>
          <a:r>
            <a:rPr lang="en-US" sz="1700" kern="1200" dirty="0"/>
            <a:t>: </a:t>
          </a:r>
          <a:br>
            <a:rPr lang="en-US" sz="1700" kern="1200" dirty="0"/>
          </a:br>
          <a:r>
            <a:rPr lang="en-US" sz="1700" kern="1200" dirty="0">
              <a:latin typeface="Tw Cen MT" panose="020B0602020104020603"/>
            </a:rPr>
            <a:t>(</a:t>
          </a:r>
          <a:r>
            <a:rPr lang="en-US" sz="1700" kern="1200" dirty="0"/>
            <a:t>Arts, CTE, </a:t>
          </a:r>
          <a:r>
            <a:rPr lang="en-US" sz="1700" kern="1200" dirty="0">
              <a:latin typeface="Tw Cen MT" panose="020B0602020104020603"/>
            </a:rPr>
            <a:t>AVID, and</a:t>
          </a:r>
          <a:r>
            <a:rPr lang="en-US" sz="1700" kern="1200" dirty="0"/>
            <a:t>/or World Languages</a:t>
          </a:r>
          <a:r>
            <a:rPr lang="en-US" sz="1700" kern="1200" dirty="0">
              <a:latin typeface="Tw Cen MT" panose="020B0602020104020603"/>
            </a:rPr>
            <a:t>)</a:t>
          </a:r>
        </a:p>
        <a:p>
          <a:pPr marL="0" lvl="0" indent="0" algn="ctr" defTabSz="755650" rtl="0">
            <a:lnSpc>
              <a:spcPct val="90000"/>
            </a:lnSpc>
            <a:spcBef>
              <a:spcPct val="0"/>
            </a:spcBef>
            <a:spcAft>
              <a:spcPct val="35000"/>
            </a:spcAft>
            <a:buNone/>
          </a:pPr>
          <a:r>
            <a:rPr lang="en-US" sz="1700" kern="1200" dirty="0"/>
            <a:t>*Arts Requirement: MS/HS</a:t>
          </a:r>
          <a:br>
            <a:rPr lang="en-US" sz="1700" kern="1200" dirty="0"/>
          </a:br>
          <a:r>
            <a:rPr lang="en-US" sz="1700" kern="1200" dirty="0"/>
            <a:t>*Computer Science</a:t>
          </a:r>
        </a:p>
      </dsp:txBody>
      <dsp:txXfrm>
        <a:off x="57407" y="1323905"/>
        <a:ext cx="6568560" cy="1061182"/>
      </dsp:txXfrm>
    </dsp:sp>
    <dsp:sp modelId="{F2D6BC36-1A29-45A0-B2F8-4BD466FCA026}">
      <dsp:nvSpPr>
        <dsp:cNvPr id="0" name=""/>
        <dsp:cNvSpPr/>
      </dsp:nvSpPr>
      <dsp:spPr>
        <a:xfrm>
          <a:off x="0" y="2491455"/>
          <a:ext cx="6683374" cy="1175996"/>
        </a:xfrm>
        <a:prstGeom prst="round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t>CPR Certified</a:t>
          </a:r>
          <a:br>
            <a:rPr lang="en-US" sz="1700" kern="1200" dirty="0"/>
          </a:br>
          <a:r>
            <a:rPr lang="en-US" sz="1700" kern="1200" dirty="0">
              <a:latin typeface="Tw Cen MT" panose="020B0602020104020603"/>
            </a:rPr>
            <a:t>(typically happens in Middle School)</a:t>
          </a:r>
        </a:p>
        <a:p>
          <a:pPr marL="0" lvl="0" indent="0" algn="ctr" defTabSz="755650" rtl="0">
            <a:lnSpc>
              <a:spcPct val="90000"/>
            </a:lnSpc>
            <a:spcBef>
              <a:spcPct val="0"/>
            </a:spcBef>
            <a:spcAft>
              <a:spcPct val="35000"/>
            </a:spcAft>
            <a:buNone/>
          </a:pPr>
          <a:r>
            <a:rPr lang="en-US" sz="1700" kern="1200" dirty="0">
              <a:latin typeface="Tw Cen MT" panose="020B0602020104020603"/>
            </a:rPr>
            <a:t>But if it didn’t happen, we will get it before they graduate!)</a:t>
          </a:r>
          <a:endParaRPr lang="en-US" sz="1700" kern="1200" dirty="0"/>
        </a:p>
      </dsp:txBody>
      <dsp:txXfrm>
        <a:off x="57407" y="2548862"/>
        <a:ext cx="6568560" cy="1061182"/>
      </dsp:txXfrm>
    </dsp:sp>
    <dsp:sp modelId="{6DF98C35-5714-4E42-9A64-13AA3DD27180}">
      <dsp:nvSpPr>
        <dsp:cNvPr id="0" name=""/>
        <dsp:cNvSpPr/>
      </dsp:nvSpPr>
      <dsp:spPr>
        <a:xfrm>
          <a:off x="0" y="3716411"/>
          <a:ext cx="6683374" cy="1175996"/>
        </a:xfrm>
        <a:prstGeom prst="round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0">
            <a:lnSpc>
              <a:spcPct val="90000"/>
            </a:lnSpc>
            <a:spcBef>
              <a:spcPct val="0"/>
            </a:spcBef>
            <a:spcAft>
              <a:spcPct val="35000"/>
            </a:spcAft>
            <a:buNone/>
          </a:pPr>
          <a:r>
            <a:rPr lang="en-US" sz="2800" kern="1200" dirty="0"/>
            <a:t>TOTAL CREDITS: 22</a:t>
          </a:r>
          <a:br>
            <a:rPr lang="en-US" sz="1700" kern="1200" dirty="0"/>
          </a:br>
          <a:br>
            <a:rPr lang="en-US" sz="1700" kern="1200" dirty="0"/>
          </a:br>
          <a:r>
            <a:rPr lang="en-US" sz="1700" kern="1200" dirty="0"/>
            <a:t>(However, it has to be the right combination of 22 credits)</a:t>
          </a:r>
        </a:p>
      </dsp:txBody>
      <dsp:txXfrm>
        <a:off x="57407" y="3773818"/>
        <a:ext cx="6568560" cy="10611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DD51F8-10FA-4C03-BC9C-B5BDF1C42A43}">
      <dsp:nvSpPr>
        <dsp:cNvPr id="0" name=""/>
        <dsp:cNvSpPr/>
      </dsp:nvSpPr>
      <dsp:spPr>
        <a:xfrm>
          <a:off x="143121" y="402365"/>
          <a:ext cx="3199032" cy="1919419"/>
        </a:xfrm>
        <a:prstGeom prst="roundRect">
          <a:avLst>
            <a:gd name="adj" fmla="val 10000"/>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Yearly Layout </a:t>
          </a:r>
          <a:br>
            <a:rPr lang="en-US" sz="1500" kern="1200" dirty="0"/>
          </a:br>
          <a:r>
            <a:rPr lang="en-US" sz="1500" kern="1200" dirty="0"/>
            <a:t>4 classes per semester=8 classes per year</a:t>
          </a:r>
          <a:br>
            <a:rPr lang="en-US" sz="1500" kern="1200" dirty="0"/>
          </a:br>
          <a:br>
            <a:rPr lang="en-US" sz="1500" kern="1200" dirty="0"/>
          </a:br>
          <a:r>
            <a:rPr lang="en-US" sz="1500" kern="1200" dirty="0"/>
            <a:t>4 years x 8=32 opportunities</a:t>
          </a:r>
          <a:br>
            <a:rPr lang="en-US" sz="1500" kern="1200" dirty="0"/>
          </a:br>
          <a:br>
            <a:rPr lang="en-US" sz="1500" kern="1200" dirty="0"/>
          </a:br>
          <a:r>
            <a:rPr lang="en-US" sz="1500" kern="1200" dirty="0"/>
            <a:t>HONORS, NCVPS, CCCC, AP, or other classes you are interested in</a:t>
          </a:r>
          <a:br>
            <a:rPr lang="en-US" sz="1500" kern="1200" dirty="0"/>
          </a:br>
          <a:endParaRPr lang="en-US" sz="1500" kern="1200" dirty="0"/>
        </a:p>
      </dsp:txBody>
      <dsp:txXfrm>
        <a:off x="199339" y="458583"/>
        <a:ext cx="3086596" cy="1806983"/>
      </dsp:txXfrm>
    </dsp:sp>
    <dsp:sp modelId="{1D9ABCDC-242B-431E-9ED8-5C2F53770F5D}">
      <dsp:nvSpPr>
        <dsp:cNvPr id="0" name=""/>
        <dsp:cNvSpPr/>
      </dsp:nvSpPr>
      <dsp:spPr>
        <a:xfrm>
          <a:off x="3578844" y="965395"/>
          <a:ext cx="570209" cy="793360"/>
        </a:xfrm>
        <a:prstGeom prst="rightArrow">
          <a:avLst>
            <a:gd name="adj1" fmla="val 60000"/>
            <a:gd name="adj2" fmla="val 50000"/>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3578844" y="1124067"/>
        <a:ext cx="399146" cy="476016"/>
      </dsp:txXfrm>
    </dsp:sp>
    <dsp:sp modelId="{E9024AE6-CE34-416B-A211-4B10D5A4A6A5}">
      <dsp:nvSpPr>
        <dsp:cNvPr id="0" name=""/>
        <dsp:cNvSpPr/>
      </dsp:nvSpPr>
      <dsp:spPr>
        <a:xfrm>
          <a:off x="4418020" y="402365"/>
          <a:ext cx="3199032" cy="1919419"/>
        </a:xfrm>
        <a:prstGeom prst="roundRect">
          <a:avLst>
            <a:gd name="adj" fmla="val 10000"/>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Grade Classification: </a:t>
          </a:r>
          <a:br>
            <a:rPr lang="en-US" sz="1800" kern="1200" dirty="0"/>
          </a:br>
          <a:br>
            <a:rPr lang="en-US" sz="1800" kern="1200" dirty="0"/>
          </a:br>
          <a:r>
            <a:rPr lang="en-US" sz="1800" kern="1200" dirty="0"/>
            <a:t>Freshmen 0-5 credits</a:t>
          </a:r>
          <a:br>
            <a:rPr lang="en-US" sz="1800" kern="1200" dirty="0"/>
          </a:br>
          <a:r>
            <a:rPr lang="en-US" sz="1800" kern="1200" dirty="0"/>
            <a:t>Sophomore- 6 credits</a:t>
          </a:r>
          <a:br>
            <a:rPr lang="en-US" sz="1800" kern="1200" dirty="0"/>
          </a:br>
          <a:r>
            <a:rPr lang="en-US" sz="1800" kern="1200" dirty="0"/>
            <a:t>Junior-12 credits</a:t>
          </a:r>
          <a:br>
            <a:rPr lang="en-US" sz="1800" kern="1200" dirty="0"/>
          </a:br>
          <a:r>
            <a:rPr lang="en-US" sz="1800" kern="1200" dirty="0"/>
            <a:t>Senior-18 credits</a:t>
          </a:r>
        </a:p>
      </dsp:txBody>
      <dsp:txXfrm>
        <a:off x="4474238" y="458583"/>
        <a:ext cx="3086596" cy="1806983"/>
      </dsp:txXfrm>
    </dsp:sp>
    <dsp:sp modelId="{0D51DA22-6D56-4FB5-8049-88E65ABE5DA5}">
      <dsp:nvSpPr>
        <dsp:cNvPr id="0" name=""/>
        <dsp:cNvSpPr/>
      </dsp:nvSpPr>
      <dsp:spPr>
        <a:xfrm rot="7135430">
          <a:off x="4704471" y="2590243"/>
          <a:ext cx="830437" cy="793360"/>
        </a:xfrm>
        <a:prstGeom prst="rightArrow">
          <a:avLst>
            <a:gd name="adj1" fmla="val 60000"/>
            <a:gd name="adj2" fmla="val 50000"/>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5400000">
        <a:off x="4939237" y="2586549"/>
        <a:ext cx="476016" cy="592429"/>
      </dsp:txXfrm>
    </dsp:sp>
    <dsp:sp modelId="{E38001F5-ED62-4FFE-9542-85E660C083B6}">
      <dsp:nvSpPr>
        <dsp:cNvPr id="0" name=""/>
        <dsp:cNvSpPr/>
      </dsp:nvSpPr>
      <dsp:spPr>
        <a:xfrm>
          <a:off x="1844398" y="3693204"/>
          <a:ext cx="4618219" cy="2084470"/>
        </a:xfrm>
        <a:prstGeom prst="roundRect">
          <a:avLst>
            <a:gd name="adj" fmla="val 10000"/>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r>
            <a:rPr lang="en-US" sz="1800" kern="1200"/>
            <a:t>Graduation Options </a:t>
          </a:r>
          <a:endParaRPr lang="en-US" sz="1800" kern="1200" dirty="0"/>
        </a:p>
        <a:p>
          <a:pPr marL="171450" lvl="1" indent="-171450" algn="ctr" defTabSz="800100">
            <a:lnSpc>
              <a:spcPct val="90000"/>
            </a:lnSpc>
            <a:spcBef>
              <a:spcPct val="0"/>
            </a:spcBef>
            <a:spcAft>
              <a:spcPct val="15000"/>
            </a:spcAft>
            <a:buChar char="•"/>
          </a:pPr>
          <a:r>
            <a:rPr lang="en-US" sz="1800" kern="1200" dirty="0"/>
            <a:t>Graduating at the END of your JUNIOR YEAR</a:t>
          </a:r>
          <a:r>
            <a:rPr lang="en-US" sz="1800" kern="1200" dirty="0">
              <a:latin typeface="Tw Cen MT" panose="020B0602020104020603"/>
            </a:rPr>
            <a:t>.</a:t>
          </a:r>
          <a:br>
            <a:rPr lang="en-US" sz="1800" kern="1200" dirty="0">
              <a:latin typeface="Tw Cen MT" panose="020B0602020104020603"/>
            </a:rPr>
          </a:br>
          <a:endParaRPr lang="en-US" sz="1800" kern="1200" dirty="0"/>
        </a:p>
        <a:p>
          <a:pPr marL="171450" lvl="1" indent="-171450" algn="ctr" defTabSz="800100">
            <a:lnSpc>
              <a:spcPct val="90000"/>
            </a:lnSpc>
            <a:spcBef>
              <a:spcPct val="0"/>
            </a:spcBef>
            <a:spcAft>
              <a:spcPct val="15000"/>
            </a:spcAft>
            <a:buChar char="•"/>
          </a:pPr>
          <a:r>
            <a:rPr lang="en-US" sz="1800" kern="1200" dirty="0"/>
            <a:t>Graduating HALF way through SENIOR YEAR</a:t>
          </a:r>
          <a:r>
            <a:rPr lang="en-US" sz="1800" kern="1200" dirty="0">
              <a:latin typeface="Tw Cen MT" panose="020B0602020104020603"/>
            </a:rPr>
            <a:t>.</a:t>
          </a:r>
          <a:br>
            <a:rPr lang="en-US" sz="1800" kern="1200" dirty="0">
              <a:latin typeface="Tw Cen MT" panose="020B0602020104020603"/>
            </a:rPr>
          </a:br>
          <a:endParaRPr lang="en-US" sz="1800" kern="1200" dirty="0"/>
        </a:p>
        <a:p>
          <a:pPr marL="171450" lvl="1" indent="-171450" algn="ctr" defTabSz="800100">
            <a:lnSpc>
              <a:spcPct val="90000"/>
            </a:lnSpc>
            <a:spcBef>
              <a:spcPct val="0"/>
            </a:spcBef>
            <a:spcAft>
              <a:spcPct val="15000"/>
            </a:spcAft>
            <a:buChar char="•"/>
          </a:pPr>
          <a:r>
            <a:rPr lang="en-US" sz="1800" kern="1200" dirty="0"/>
            <a:t>Graduating at the END of your SENIOR YEAR</a:t>
          </a:r>
          <a:r>
            <a:rPr lang="en-US" sz="1800" kern="1200" dirty="0">
              <a:latin typeface="Tw Cen MT" panose="020B0602020104020603"/>
            </a:rPr>
            <a:t>.</a:t>
          </a:r>
          <a:endParaRPr lang="en-US" sz="1800" kern="1200" dirty="0"/>
        </a:p>
      </dsp:txBody>
      <dsp:txXfrm>
        <a:off x="1905450" y="3754256"/>
        <a:ext cx="4496115" cy="19623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1B95E2-D39E-4928-9200-F52A2D545C23}">
      <dsp:nvSpPr>
        <dsp:cNvPr id="0" name=""/>
        <dsp:cNvSpPr/>
      </dsp:nvSpPr>
      <dsp:spPr>
        <a:xfrm>
          <a:off x="3518981" y="899172"/>
          <a:ext cx="693467" cy="91440"/>
        </a:xfrm>
        <a:custGeom>
          <a:avLst/>
          <a:gdLst/>
          <a:ahLst/>
          <a:cxnLst/>
          <a:rect l="0" t="0" r="0" b="0"/>
          <a:pathLst>
            <a:path>
              <a:moveTo>
                <a:pt x="0" y="45720"/>
              </a:moveTo>
              <a:lnTo>
                <a:pt x="693467"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47613" y="941272"/>
        <a:ext cx="36203" cy="7240"/>
      </dsp:txXfrm>
    </dsp:sp>
    <dsp:sp modelId="{5CBD58BC-4B5B-46F3-8CB7-09F53533F908}">
      <dsp:nvSpPr>
        <dsp:cNvPr id="0" name=""/>
        <dsp:cNvSpPr/>
      </dsp:nvSpPr>
      <dsp:spPr>
        <a:xfrm>
          <a:off x="372660" y="456"/>
          <a:ext cx="3148120" cy="188887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4261" tIns="161924" rIns="154261" bIns="161924" numCol="1" spcCol="1270" anchor="ctr" anchorCtr="0">
          <a:noAutofit/>
        </a:bodyPr>
        <a:lstStyle/>
        <a:p>
          <a:pPr marL="0" lvl="0" indent="0" algn="ctr" defTabSz="889000">
            <a:lnSpc>
              <a:spcPct val="90000"/>
            </a:lnSpc>
            <a:spcBef>
              <a:spcPct val="0"/>
            </a:spcBef>
            <a:spcAft>
              <a:spcPct val="35000"/>
            </a:spcAft>
            <a:buNone/>
          </a:pPr>
          <a:r>
            <a:rPr lang="en-US" sz="2000" kern="1200" baseline="0"/>
            <a:t>Spanish I &amp; Spanish II are NOT a graduation requirement. </a:t>
          </a:r>
          <a:endParaRPr lang="en-US" sz="2000" kern="1200"/>
        </a:p>
      </dsp:txBody>
      <dsp:txXfrm>
        <a:off x="372660" y="456"/>
        <a:ext cx="3148120" cy="1888872"/>
      </dsp:txXfrm>
    </dsp:sp>
    <dsp:sp modelId="{7EE7FFEC-81B4-478E-95AC-F0D8BA85F8B4}">
      <dsp:nvSpPr>
        <dsp:cNvPr id="0" name=""/>
        <dsp:cNvSpPr/>
      </dsp:nvSpPr>
      <dsp:spPr>
        <a:xfrm>
          <a:off x="7391169" y="899172"/>
          <a:ext cx="693467" cy="91440"/>
        </a:xfrm>
        <a:custGeom>
          <a:avLst/>
          <a:gdLst/>
          <a:ahLst/>
          <a:cxnLst/>
          <a:rect l="0" t="0" r="0" b="0"/>
          <a:pathLst>
            <a:path>
              <a:moveTo>
                <a:pt x="0" y="45720"/>
              </a:moveTo>
              <a:lnTo>
                <a:pt x="693467"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719802" y="941272"/>
        <a:ext cx="36203" cy="7240"/>
      </dsp:txXfrm>
    </dsp:sp>
    <dsp:sp modelId="{F33FA830-B13F-4F3B-BA9E-3D8DB3820FB3}">
      <dsp:nvSpPr>
        <dsp:cNvPr id="0" name=""/>
        <dsp:cNvSpPr/>
      </dsp:nvSpPr>
      <dsp:spPr>
        <a:xfrm>
          <a:off x="4244849" y="456"/>
          <a:ext cx="3148120" cy="188887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4261" tIns="161924" rIns="154261" bIns="161924" numCol="1" spcCol="1270" anchor="ctr" anchorCtr="0">
          <a:noAutofit/>
        </a:bodyPr>
        <a:lstStyle/>
        <a:p>
          <a:pPr marL="0" lvl="0" indent="0" algn="ctr" defTabSz="889000">
            <a:lnSpc>
              <a:spcPct val="90000"/>
            </a:lnSpc>
            <a:spcBef>
              <a:spcPct val="0"/>
            </a:spcBef>
            <a:spcAft>
              <a:spcPct val="35000"/>
            </a:spcAft>
            <a:buNone/>
          </a:pPr>
          <a:r>
            <a:rPr lang="en-US" sz="2000" kern="1200" baseline="0"/>
            <a:t>They are HIGHLY recommended if you plan on attending a 4 year </a:t>
          </a:r>
          <a:br>
            <a:rPr lang="en-US" sz="2000" kern="1200" baseline="0"/>
          </a:br>
          <a:r>
            <a:rPr lang="en-US" sz="2000" kern="1200" baseline="0"/>
            <a:t>college/university upon high school graduation! </a:t>
          </a:r>
          <a:endParaRPr lang="en-US" sz="2000" kern="1200"/>
        </a:p>
      </dsp:txBody>
      <dsp:txXfrm>
        <a:off x="4244849" y="456"/>
        <a:ext cx="3148120" cy="1888872"/>
      </dsp:txXfrm>
    </dsp:sp>
    <dsp:sp modelId="{D2967780-FB55-4E2F-B2F6-7C86BDCBE04D}">
      <dsp:nvSpPr>
        <dsp:cNvPr id="0" name=""/>
        <dsp:cNvSpPr/>
      </dsp:nvSpPr>
      <dsp:spPr>
        <a:xfrm>
          <a:off x="1946720" y="1887529"/>
          <a:ext cx="7744377" cy="693467"/>
        </a:xfrm>
        <a:custGeom>
          <a:avLst/>
          <a:gdLst/>
          <a:ahLst/>
          <a:cxnLst/>
          <a:rect l="0" t="0" r="0" b="0"/>
          <a:pathLst>
            <a:path>
              <a:moveTo>
                <a:pt x="7744377" y="0"/>
              </a:moveTo>
              <a:lnTo>
                <a:pt x="7744377" y="363833"/>
              </a:lnTo>
              <a:lnTo>
                <a:pt x="0" y="363833"/>
              </a:lnTo>
              <a:lnTo>
                <a:pt x="0" y="693467"/>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624455" y="2230642"/>
        <a:ext cx="388907" cy="7240"/>
      </dsp:txXfrm>
    </dsp:sp>
    <dsp:sp modelId="{AF57370A-CF98-4BFC-A503-2C73497C9022}">
      <dsp:nvSpPr>
        <dsp:cNvPr id="0" name=""/>
        <dsp:cNvSpPr/>
      </dsp:nvSpPr>
      <dsp:spPr>
        <a:xfrm>
          <a:off x="8117037" y="456"/>
          <a:ext cx="3148120" cy="188887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4261" tIns="161924" rIns="154261" bIns="161924" numCol="1" spcCol="1270" anchor="ctr" anchorCtr="0">
          <a:noAutofit/>
        </a:bodyPr>
        <a:lstStyle/>
        <a:p>
          <a:pPr marL="0" lvl="0" indent="0" algn="ctr" defTabSz="889000">
            <a:lnSpc>
              <a:spcPct val="90000"/>
            </a:lnSpc>
            <a:spcBef>
              <a:spcPct val="0"/>
            </a:spcBef>
            <a:spcAft>
              <a:spcPct val="35000"/>
            </a:spcAft>
            <a:buNone/>
          </a:pPr>
          <a:r>
            <a:rPr lang="en-US" sz="2000" kern="1200" baseline="0"/>
            <a:t>Must be taken in order! </a:t>
          </a:r>
          <a:endParaRPr lang="en-US" sz="2000" kern="1200"/>
        </a:p>
      </dsp:txBody>
      <dsp:txXfrm>
        <a:off x="8117037" y="456"/>
        <a:ext cx="3148120" cy="1888872"/>
      </dsp:txXfrm>
    </dsp:sp>
    <dsp:sp modelId="{D27ACB3F-620F-49AF-883D-F2C0DD69BDF5}">
      <dsp:nvSpPr>
        <dsp:cNvPr id="0" name=""/>
        <dsp:cNvSpPr/>
      </dsp:nvSpPr>
      <dsp:spPr>
        <a:xfrm>
          <a:off x="3518981" y="3512113"/>
          <a:ext cx="693467" cy="91440"/>
        </a:xfrm>
        <a:custGeom>
          <a:avLst/>
          <a:gdLst/>
          <a:ahLst/>
          <a:cxnLst/>
          <a:rect l="0" t="0" r="0" b="0"/>
          <a:pathLst>
            <a:path>
              <a:moveTo>
                <a:pt x="0" y="45720"/>
              </a:moveTo>
              <a:lnTo>
                <a:pt x="693467"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47613" y="3554212"/>
        <a:ext cx="36203" cy="7240"/>
      </dsp:txXfrm>
    </dsp:sp>
    <dsp:sp modelId="{CBA04006-1BF4-4255-97CE-27722AAA8887}">
      <dsp:nvSpPr>
        <dsp:cNvPr id="0" name=""/>
        <dsp:cNvSpPr/>
      </dsp:nvSpPr>
      <dsp:spPr>
        <a:xfrm>
          <a:off x="372660" y="2613396"/>
          <a:ext cx="3148120" cy="188887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4261" tIns="161924" rIns="154261" bIns="161924" numCol="1" spcCol="1270" anchor="ctr" anchorCtr="0">
          <a:noAutofit/>
        </a:bodyPr>
        <a:lstStyle/>
        <a:p>
          <a:pPr marL="0" lvl="0" indent="0" algn="ctr" defTabSz="889000">
            <a:lnSpc>
              <a:spcPct val="90000"/>
            </a:lnSpc>
            <a:spcBef>
              <a:spcPct val="0"/>
            </a:spcBef>
            <a:spcAft>
              <a:spcPct val="35000"/>
            </a:spcAft>
            <a:buNone/>
          </a:pPr>
          <a:r>
            <a:rPr lang="en-US" sz="2000" kern="1200" baseline="0"/>
            <a:t>You should take </a:t>
          </a:r>
          <a:r>
            <a:rPr lang="en-US" sz="2000" kern="1200" baseline="0">
              <a:latin typeface="Tw Cen MT" panose="020B0602020104020603"/>
            </a:rPr>
            <a:t>language</a:t>
          </a:r>
          <a:r>
            <a:rPr lang="en-US" sz="2000" kern="1200" baseline="0"/>
            <a:t> classes as close together as possible. </a:t>
          </a:r>
          <a:br>
            <a:rPr lang="en-US" sz="2000" kern="1200" baseline="0"/>
          </a:br>
          <a:r>
            <a:rPr lang="en-US" sz="2000" kern="1200" baseline="0"/>
            <a:t>It is a </a:t>
          </a:r>
          <a:r>
            <a:rPr lang="en-US" sz="2000" kern="1200" baseline="0">
              <a:latin typeface="Tw Cen MT" panose="020B0602020104020603"/>
            </a:rPr>
            <a:t>bad</a:t>
          </a:r>
          <a:r>
            <a:rPr lang="en-US" sz="2000" kern="1200" baseline="0"/>
            <a:t> idea to take Spanish I as a freshman then Spanish II as a senior! </a:t>
          </a:r>
          <a:endParaRPr lang="en-US" sz="2000" kern="1200"/>
        </a:p>
      </dsp:txBody>
      <dsp:txXfrm>
        <a:off x="372660" y="2613396"/>
        <a:ext cx="3148120" cy="1888872"/>
      </dsp:txXfrm>
    </dsp:sp>
    <dsp:sp modelId="{ADEF1FF4-6726-4EC1-8742-10A024F23065}">
      <dsp:nvSpPr>
        <dsp:cNvPr id="0" name=""/>
        <dsp:cNvSpPr/>
      </dsp:nvSpPr>
      <dsp:spPr>
        <a:xfrm>
          <a:off x="7391169" y="3512113"/>
          <a:ext cx="693467" cy="91440"/>
        </a:xfrm>
        <a:custGeom>
          <a:avLst/>
          <a:gdLst/>
          <a:ahLst/>
          <a:cxnLst/>
          <a:rect l="0" t="0" r="0" b="0"/>
          <a:pathLst>
            <a:path>
              <a:moveTo>
                <a:pt x="0" y="45720"/>
              </a:moveTo>
              <a:lnTo>
                <a:pt x="693467"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719802" y="3554212"/>
        <a:ext cx="36203" cy="7240"/>
      </dsp:txXfrm>
    </dsp:sp>
    <dsp:sp modelId="{C4DF6D8F-B78C-4448-9B45-E185259EE03D}">
      <dsp:nvSpPr>
        <dsp:cNvPr id="0" name=""/>
        <dsp:cNvSpPr/>
      </dsp:nvSpPr>
      <dsp:spPr>
        <a:xfrm>
          <a:off x="4244849" y="2613396"/>
          <a:ext cx="3148120" cy="188887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4261" tIns="161924" rIns="154261" bIns="161924" numCol="1" spcCol="1270" anchor="ctr" anchorCtr="0">
          <a:noAutofit/>
        </a:bodyPr>
        <a:lstStyle/>
        <a:p>
          <a:pPr marL="0" lvl="0" indent="0" algn="ctr" defTabSz="889000" rtl="0">
            <a:lnSpc>
              <a:spcPct val="90000"/>
            </a:lnSpc>
            <a:spcBef>
              <a:spcPct val="0"/>
            </a:spcBef>
            <a:spcAft>
              <a:spcPct val="35000"/>
            </a:spcAft>
            <a:buNone/>
          </a:pPr>
          <a:r>
            <a:rPr lang="en-US" sz="2000" kern="1200" baseline="0"/>
            <a:t>We do offer </a:t>
          </a:r>
          <a:r>
            <a:rPr lang="en-US" sz="2000" kern="1200" baseline="0">
              <a:latin typeface="Tw Cen MT" panose="020B0602020104020603"/>
            </a:rPr>
            <a:t>Spanish III Honors and </a:t>
          </a:r>
          <a:r>
            <a:rPr lang="en-US" sz="2000" kern="1200" baseline="0"/>
            <a:t>AP Spanish! </a:t>
          </a:r>
          <a:r>
            <a:rPr lang="en-US" sz="2000" kern="1200" baseline="0">
              <a:latin typeface="Tw Cen MT" panose="020B0602020104020603"/>
            </a:rPr>
            <a:t>They are </a:t>
          </a:r>
          <a:r>
            <a:rPr lang="en-US" sz="2000" kern="1200" baseline="0"/>
            <a:t>completely optional &amp; </a:t>
          </a:r>
          <a:r>
            <a:rPr lang="en-US" sz="2000" kern="1200" baseline="0">
              <a:latin typeface="Tw Cen MT" panose="020B0602020104020603"/>
            </a:rPr>
            <a:t>are</a:t>
          </a:r>
          <a:r>
            <a:rPr lang="en-US" sz="2000" kern="1200" baseline="0"/>
            <a:t> more difficult than a regular education class! </a:t>
          </a:r>
          <a:endParaRPr lang="en-US" sz="2000" kern="1200"/>
        </a:p>
      </dsp:txBody>
      <dsp:txXfrm>
        <a:off x="4244849" y="2613396"/>
        <a:ext cx="3148120" cy="1888872"/>
      </dsp:txXfrm>
    </dsp:sp>
    <dsp:sp modelId="{2DE856AF-29F1-4D6D-9DD0-5D45882A50D0}">
      <dsp:nvSpPr>
        <dsp:cNvPr id="0" name=""/>
        <dsp:cNvSpPr/>
      </dsp:nvSpPr>
      <dsp:spPr>
        <a:xfrm>
          <a:off x="8117037" y="2613396"/>
          <a:ext cx="3148120" cy="188887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4261" tIns="161924" rIns="154261" bIns="161924" numCol="1" spcCol="1270" anchor="ctr" anchorCtr="0">
          <a:noAutofit/>
        </a:bodyPr>
        <a:lstStyle/>
        <a:p>
          <a:pPr marL="0" lvl="0" indent="0" algn="ctr" defTabSz="889000">
            <a:lnSpc>
              <a:spcPct val="90000"/>
            </a:lnSpc>
            <a:spcBef>
              <a:spcPct val="0"/>
            </a:spcBef>
            <a:spcAft>
              <a:spcPct val="35000"/>
            </a:spcAft>
            <a:buNone/>
          </a:pPr>
          <a:r>
            <a:rPr lang="en-US" sz="2000" kern="1200" baseline="0"/>
            <a:t>Online classes options with different languages are available depending on GPA, and class availability.</a:t>
          </a:r>
          <a:endParaRPr lang="en-US" sz="2000" kern="1200"/>
        </a:p>
      </dsp:txBody>
      <dsp:txXfrm>
        <a:off x="8117037" y="2613396"/>
        <a:ext cx="3148120" cy="18888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896B51-65CE-4AAF-8F2D-695127B52ED2}">
      <dsp:nvSpPr>
        <dsp:cNvPr id="0" name=""/>
        <dsp:cNvSpPr/>
      </dsp:nvSpPr>
      <dsp:spPr>
        <a:xfrm>
          <a:off x="0" y="1490"/>
          <a:ext cx="6683374" cy="63502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C1445F-D0C7-43CF-9800-6E9EB8CE4DD9}">
      <dsp:nvSpPr>
        <dsp:cNvPr id="0" name=""/>
        <dsp:cNvSpPr/>
      </dsp:nvSpPr>
      <dsp:spPr>
        <a:xfrm>
          <a:off x="192095" y="144371"/>
          <a:ext cx="349264" cy="34926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D48E65D-4C0D-402B-B1E0-DD79492463E3}">
      <dsp:nvSpPr>
        <dsp:cNvPr id="0" name=""/>
        <dsp:cNvSpPr/>
      </dsp:nvSpPr>
      <dsp:spPr>
        <a:xfrm>
          <a:off x="733455" y="1490"/>
          <a:ext cx="5949919" cy="6350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207" tIns="67207" rIns="67207" bIns="67207" numCol="1" spcCol="1270" anchor="ctr" anchorCtr="0">
          <a:noAutofit/>
        </a:bodyPr>
        <a:lstStyle/>
        <a:p>
          <a:pPr marL="0" lvl="0" indent="0" algn="l" defTabSz="844550">
            <a:lnSpc>
              <a:spcPct val="90000"/>
            </a:lnSpc>
            <a:spcBef>
              <a:spcPct val="0"/>
            </a:spcBef>
            <a:spcAft>
              <a:spcPct val="35000"/>
            </a:spcAft>
            <a:buNone/>
          </a:pPr>
          <a:r>
            <a:rPr lang="en-US" sz="1900" kern="1200" baseline="0"/>
            <a:t>GPA</a:t>
          </a:r>
          <a:endParaRPr lang="en-US" sz="1900" kern="1200"/>
        </a:p>
      </dsp:txBody>
      <dsp:txXfrm>
        <a:off x="733455" y="1490"/>
        <a:ext cx="5949919" cy="635026"/>
      </dsp:txXfrm>
    </dsp:sp>
    <dsp:sp modelId="{B31830FC-2F4B-49A0-9AAD-6673386C07AB}">
      <dsp:nvSpPr>
        <dsp:cNvPr id="0" name=""/>
        <dsp:cNvSpPr/>
      </dsp:nvSpPr>
      <dsp:spPr>
        <a:xfrm>
          <a:off x="0" y="795273"/>
          <a:ext cx="6683374" cy="63502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82B2DB-7087-4788-95CE-A5D30A8C9427}">
      <dsp:nvSpPr>
        <dsp:cNvPr id="0" name=""/>
        <dsp:cNvSpPr/>
      </dsp:nvSpPr>
      <dsp:spPr>
        <a:xfrm>
          <a:off x="192095" y="938154"/>
          <a:ext cx="349264" cy="34926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3B3985D-2C51-4D70-9DA1-B498160E7D09}">
      <dsp:nvSpPr>
        <dsp:cNvPr id="0" name=""/>
        <dsp:cNvSpPr/>
      </dsp:nvSpPr>
      <dsp:spPr>
        <a:xfrm>
          <a:off x="733455" y="795273"/>
          <a:ext cx="5949919" cy="6350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207" tIns="67207" rIns="67207" bIns="67207" numCol="1" spcCol="1270" anchor="ctr" anchorCtr="0">
          <a:noAutofit/>
        </a:bodyPr>
        <a:lstStyle/>
        <a:p>
          <a:pPr marL="0" lvl="0" indent="0" algn="l" defTabSz="844550">
            <a:lnSpc>
              <a:spcPct val="90000"/>
            </a:lnSpc>
            <a:spcBef>
              <a:spcPct val="0"/>
            </a:spcBef>
            <a:spcAft>
              <a:spcPct val="35000"/>
            </a:spcAft>
            <a:buNone/>
          </a:pPr>
          <a:r>
            <a:rPr lang="en-US" sz="1900" kern="1200" baseline="0"/>
            <a:t>Class rank</a:t>
          </a:r>
          <a:endParaRPr lang="en-US" sz="1900" kern="1200"/>
        </a:p>
      </dsp:txBody>
      <dsp:txXfrm>
        <a:off x="733455" y="795273"/>
        <a:ext cx="5949919" cy="635026"/>
      </dsp:txXfrm>
    </dsp:sp>
    <dsp:sp modelId="{080ABAED-D425-4ABB-9463-B72C2C582469}">
      <dsp:nvSpPr>
        <dsp:cNvPr id="0" name=""/>
        <dsp:cNvSpPr/>
      </dsp:nvSpPr>
      <dsp:spPr>
        <a:xfrm>
          <a:off x="0" y="1589057"/>
          <a:ext cx="6683374" cy="63502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DAFE90-17F3-4060-B36B-C334F9C39988}">
      <dsp:nvSpPr>
        <dsp:cNvPr id="0" name=""/>
        <dsp:cNvSpPr/>
      </dsp:nvSpPr>
      <dsp:spPr>
        <a:xfrm>
          <a:off x="192095" y="1731938"/>
          <a:ext cx="349264" cy="34926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A965A31-7143-4EFE-BBE1-6528F162C1DB}">
      <dsp:nvSpPr>
        <dsp:cNvPr id="0" name=""/>
        <dsp:cNvSpPr/>
      </dsp:nvSpPr>
      <dsp:spPr>
        <a:xfrm>
          <a:off x="733455" y="1589057"/>
          <a:ext cx="5949919" cy="6350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207" tIns="67207" rIns="67207" bIns="67207" numCol="1" spcCol="1270" anchor="ctr" anchorCtr="0">
          <a:noAutofit/>
        </a:bodyPr>
        <a:lstStyle/>
        <a:p>
          <a:pPr marL="0" lvl="0" indent="0" algn="l" defTabSz="844550">
            <a:lnSpc>
              <a:spcPct val="90000"/>
            </a:lnSpc>
            <a:spcBef>
              <a:spcPct val="0"/>
            </a:spcBef>
            <a:spcAft>
              <a:spcPct val="35000"/>
            </a:spcAft>
            <a:buNone/>
          </a:pPr>
          <a:r>
            <a:rPr lang="en-US" sz="1900" kern="1200" baseline="0"/>
            <a:t>Test Scores</a:t>
          </a:r>
          <a:endParaRPr lang="en-US" sz="1900" kern="1200"/>
        </a:p>
      </dsp:txBody>
      <dsp:txXfrm>
        <a:off x="733455" y="1589057"/>
        <a:ext cx="5949919" cy="635026"/>
      </dsp:txXfrm>
    </dsp:sp>
    <dsp:sp modelId="{898E1887-2752-49EB-986A-53D87F73C6D1}">
      <dsp:nvSpPr>
        <dsp:cNvPr id="0" name=""/>
        <dsp:cNvSpPr/>
      </dsp:nvSpPr>
      <dsp:spPr>
        <a:xfrm>
          <a:off x="0" y="2382840"/>
          <a:ext cx="6683374" cy="63502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085C12-390C-44FC-B0EF-AA6F64EAE8C9}">
      <dsp:nvSpPr>
        <dsp:cNvPr id="0" name=""/>
        <dsp:cNvSpPr/>
      </dsp:nvSpPr>
      <dsp:spPr>
        <a:xfrm>
          <a:off x="192095" y="2525721"/>
          <a:ext cx="349264" cy="34926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FBCD75D-F97F-404D-AB2E-817851EEEE0A}">
      <dsp:nvSpPr>
        <dsp:cNvPr id="0" name=""/>
        <dsp:cNvSpPr/>
      </dsp:nvSpPr>
      <dsp:spPr>
        <a:xfrm>
          <a:off x="733455" y="2382840"/>
          <a:ext cx="5949919" cy="6350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207" tIns="67207" rIns="67207" bIns="67207" numCol="1" spcCol="1270" anchor="ctr" anchorCtr="0">
          <a:noAutofit/>
        </a:bodyPr>
        <a:lstStyle/>
        <a:p>
          <a:pPr marL="0" lvl="0" indent="0" algn="l" defTabSz="844550">
            <a:lnSpc>
              <a:spcPct val="90000"/>
            </a:lnSpc>
            <a:spcBef>
              <a:spcPct val="0"/>
            </a:spcBef>
            <a:spcAft>
              <a:spcPct val="35000"/>
            </a:spcAft>
            <a:buNone/>
          </a:pPr>
          <a:r>
            <a:rPr lang="en-US" sz="1900" kern="1200" baseline="0"/>
            <a:t>Class Load</a:t>
          </a:r>
          <a:endParaRPr lang="en-US" sz="1900" kern="1200"/>
        </a:p>
      </dsp:txBody>
      <dsp:txXfrm>
        <a:off x="733455" y="2382840"/>
        <a:ext cx="5949919" cy="635026"/>
      </dsp:txXfrm>
    </dsp:sp>
    <dsp:sp modelId="{17075ED2-B7FD-404C-A889-E2B18857326A}">
      <dsp:nvSpPr>
        <dsp:cNvPr id="0" name=""/>
        <dsp:cNvSpPr/>
      </dsp:nvSpPr>
      <dsp:spPr>
        <a:xfrm>
          <a:off x="0" y="3176624"/>
          <a:ext cx="6683374" cy="635026"/>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ED95B8-64A1-4ECA-ADC2-4F73BBAFCABF}">
      <dsp:nvSpPr>
        <dsp:cNvPr id="0" name=""/>
        <dsp:cNvSpPr/>
      </dsp:nvSpPr>
      <dsp:spPr>
        <a:xfrm>
          <a:off x="192095" y="3319505"/>
          <a:ext cx="349264" cy="34926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FB1530E-017D-4D5D-AE22-0F3D3BA05A6B}">
      <dsp:nvSpPr>
        <dsp:cNvPr id="0" name=""/>
        <dsp:cNvSpPr/>
      </dsp:nvSpPr>
      <dsp:spPr>
        <a:xfrm>
          <a:off x="733455" y="3176624"/>
          <a:ext cx="5949919" cy="6350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207" tIns="67207" rIns="67207" bIns="67207" numCol="1" spcCol="1270" anchor="ctr" anchorCtr="0">
          <a:noAutofit/>
        </a:bodyPr>
        <a:lstStyle/>
        <a:p>
          <a:pPr marL="0" lvl="0" indent="0" algn="l" defTabSz="844550">
            <a:lnSpc>
              <a:spcPct val="90000"/>
            </a:lnSpc>
            <a:spcBef>
              <a:spcPct val="0"/>
            </a:spcBef>
            <a:spcAft>
              <a:spcPct val="35000"/>
            </a:spcAft>
            <a:buNone/>
          </a:pPr>
          <a:r>
            <a:rPr lang="en-US" sz="1900" kern="1200" baseline="0"/>
            <a:t>High School/Community Involvement</a:t>
          </a:r>
          <a:endParaRPr lang="en-US" sz="1900" kern="1200"/>
        </a:p>
      </dsp:txBody>
      <dsp:txXfrm>
        <a:off x="733455" y="3176624"/>
        <a:ext cx="5949919" cy="635026"/>
      </dsp:txXfrm>
    </dsp:sp>
    <dsp:sp modelId="{7F7D3B54-35ED-428A-9A32-1A0EE8619DF8}">
      <dsp:nvSpPr>
        <dsp:cNvPr id="0" name=""/>
        <dsp:cNvSpPr/>
      </dsp:nvSpPr>
      <dsp:spPr>
        <a:xfrm>
          <a:off x="0" y="3970407"/>
          <a:ext cx="6683374" cy="63502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465C5D-8BD2-4D52-A778-B546D828583A}">
      <dsp:nvSpPr>
        <dsp:cNvPr id="0" name=""/>
        <dsp:cNvSpPr/>
      </dsp:nvSpPr>
      <dsp:spPr>
        <a:xfrm>
          <a:off x="192095" y="4113288"/>
          <a:ext cx="349264" cy="349264"/>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03B5FC3-0629-48E8-A53D-26B3CCC3191E}">
      <dsp:nvSpPr>
        <dsp:cNvPr id="0" name=""/>
        <dsp:cNvSpPr/>
      </dsp:nvSpPr>
      <dsp:spPr>
        <a:xfrm>
          <a:off x="733455" y="3970407"/>
          <a:ext cx="5949919" cy="6350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207" tIns="67207" rIns="67207" bIns="67207" numCol="1" spcCol="1270" anchor="ctr" anchorCtr="0">
          <a:noAutofit/>
        </a:bodyPr>
        <a:lstStyle/>
        <a:p>
          <a:pPr marL="0" lvl="0" indent="0" algn="l" defTabSz="844550">
            <a:lnSpc>
              <a:spcPct val="90000"/>
            </a:lnSpc>
            <a:spcBef>
              <a:spcPct val="0"/>
            </a:spcBef>
            <a:spcAft>
              <a:spcPct val="35000"/>
            </a:spcAft>
            <a:buNone/>
          </a:pPr>
          <a:r>
            <a:rPr lang="en-US" sz="1900" kern="1200" baseline="0">
              <a:latin typeface="Tw Cen MT" panose="020B0602020104020603"/>
            </a:rPr>
            <a:t>References</a:t>
          </a:r>
          <a:endParaRPr lang="en-US" sz="1900" kern="1200"/>
        </a:p>
      </dsp:txBody>
      <dsp:txXfrm>
        <a:off x="733455" y="3970407"/>
        <a:ext cx="5949919" cy="63502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05D26C5-B7FE-4FAD-B4BC-D7F938EDDEE6}" type="datetimeFigureOut">
              <a:rPr lang="en-US" smtClean="0"/>
              <a:t>3/9/2026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48BF8DC-BCA6-40D5-A529-8DD8F8F330BE}" type="slidenum">
              <a:rPr lang="en-US" smtClean="0"/>
              <a:t>‹#›</a:t>
            </a:fld>
            <a:endParaRPr lang="en-US"/>
          </a:p>
        </p:txBody>
      </p:sp>
    </p:spTree>
    <p:extLst>
      <p:ext uri="{BB962C8B-B14F-4D97-AF65-F5344CB8AC3E}">
        <p14:creationId xmlns:p14="http://schemas.microsoft.com/office/powerpoint/2010/main" val="2705030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Welcome to this year’s Course Registration Information and Timeline Video!</a:t>
            </a:r>
          </a:p>
        </p:txBody>
      </p:sp>
      <p:sp>
        <p:nvSpPr>
          <p:cNvPr id="4" name="Slide Number Placeholder 3"/>
          <p:cNvSpPr>
            <a:spLocks noGrp="1"/>
          </p:cNvSpPr>
          <p:nvPr>
            <p:ph type="sldNum" sz="quarter" idx="5"/>
          </p:nvPr>
        </p:nvSpPr>
        <p:spPr/>
        <p:txBody>
          <a:bodyPr/>
          <a:lstStyle/>
          <a:p>
            <a:fld id="{E48BF8DC-BCA6-40D5-A529-8DD8F8F330BE}" type="slidenum">
              <a:rPr lang="en-US" smtClean="0"/>
              <a:t>1</a:t>
            </a:fld>
            <a:endParaRPr lang="en-US"/>
          </a:p>
        </p:txBody>
      </p:sp>
    </p:spTree>
    <p:extLst>
      <p:ext uri="{BB962C8B-B14F-4D97-AF65-F5344CB8AC3E}">
        <p14:creationId xmlns:p14="http://schemas.microsoft.com/office/powerpoint/2010/main" val="1328095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BF8DC-BCA6-40D5-A529-8DD8F8F330BE}" type="slidenum">
              <a:rPr lang="en-US" smtClean="0"/>
              <a:t>2</a:t>
            </a:fld>
            <a:endParaRPr lang="en-US"/>
          </a:p>
        </p:txBody>
      </p:sp>
    </p:spTree>
    <p:extLst>
      <p:ext uri="{BB962C8B-B14F-4D97-AF65-F5344CB8AC3E}">
        <p14:creationId xmlns:p14="http://schemas.microsoft.com/office/powerpoint/2010/main" val="2414708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BF8DC-BCA6-40D5-A529-8DD8F8F330BE}" type="slidenum">
              <a:rPr lang="en-US" smtClean="0"/>
              <a:t>3</a:t>
            </a:fld>
            <a:endParaRPr lang="en-US"/>
          </a:p>
        </p:txBody>
      </p:sp>
    </p:spTree>
    <p:extLst>
      <p:ext uri="{BB962C8B-B14F-4D97-AF65-F5344CB8AC3E}">
        <p14:creationId xmlns:p14="http://schemas.microsoft.com/office/powerpoint/2010/main" val="589910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BF8DC-BCA6-40D5-A529-8DD8F8F330BE}" type="slidenum">
              <a:rPr lang="en-US" smtClean="0"/>
              <a:t>4</a:t>
            </a:fld>
            <a:endParaRPr lang="en-US"/>
          </a:p>
        </p:txBody>
      </p:sp>
    </p:spTree>
    <p:extLst>
      <p:ext uri="{BB962C8B-B14F-4D97-AF65-F5344CB8AC3E}">
        <p14:creationId xmlns:p14="http://schemas.microsoft.com/office/powerpoint/2010/main" val="38075354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BF8DC-BCA6-40D5-A529-8DD8F8F330BE}" type="slidenum">
              <a:rPr lang="en-US" smtClean="0"/>
              <a:t>5</a:t>
            </a:fld>
            <a:endParaRPr lang="en-US"/>
          </a:p>
        </p:txBody>
      </p:sp>
    </p:spTree>
    <p:extLst>
      <p:ext uri="{BB962C8B-B14F-4D97-AF65-F5344CB8AC3E}">
        <p14:creationId xmlns:p14="http://schemas.microsoft.com/office/powerpoint/2010/main" val="1774936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BF8DC-BCA6-40D5-A529-8DD8F8F330BE}" type="slidenum">
              <a:rPr lang="en-US" smtClean="0"/>
              <a:t>6</a:t>
            </a:fld>
            <a:endParaRPr lang="en-US"/>
          </a:p>
        </p:txBody>
      </p:sp>
    </p:spTree>
    <p:extLst>
      <p:ext uri="{BB962C8B-B14F-4D97-AF65-F5344CB8AC3E}">
        <p14:creationId xmlns:p14="http://schemas.microsoft.com/office/powerpoint/2010/main" val="886986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BF8DC-BCA6-40D5-A529-8DD8F8F330BE}" type="slidenum">
              <a:rPr lang="en-US" smtClean="0"/>
              <a:t>8</a:t>
            </a:fld>
            <a:endParaRPr lang="en-US"/>
          </a:p>
        </p:txBody>
      </p:sp>
    </p:spTree>
    <p:extLst>
      <p:ext uri="{BB962C8B-B14F-4D97-AF65-F5344CB8AC3E}">
        <p14:creationId xmlns:p14="http://schemas.microsoft.com/office/powerpoint/2010/main" val="3963025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Attendance is taken during each class period and Onslow County Schools Board Policy indicates that a student who misses more than 10 days is at risk of not receiving course credit.  This means that you could actually pass the class, but have to repeat it if you miss more than 10 days.  At RHS, we have a variety of course offerings to meet the needs of each individual student.</a:t>
            </a:r>
          </a:p>
        </p:txBody>
      </p:sp>
      <p:sp>
        <p:nvSpPr>
          <p:cNvPr id="4" name="Slide Number Placeholder 3"/>
          <p:cNvSpPr>
            <a:spLocks noGrp="1"/>
          </p:cNvSpPr>
          <p:nvPr>
            <p:ph type="sldNum" sz="quarter" idx="5"/>
          </p:nvPr>
        </p:nvSpPr>
        <p:spPr/>
        <p:txBody>
          <a:bodyPr/>
          <a:lstStyle/>
          <a:p>
            <a:fld id="{E48BF8DC-BCA6-40D5-A529-8DD8F8F330BE}" type="slidenum">
              <a:rPr lang="en-US" smtClean="0"/>
              <a:t>9</a:t>
            </a:fld>
            <a:endParaRPr lang="en-US"/>
          </a:p>
        </p:txBody>
      </p:sp>
    </p:spTree>
    <p:extLst>
      <p:ext uri="{BB962C8B-B14F-4D97-AF65-F5344CB8AC3E}">
        <p14:creationId xmlns:p14="http://schemas.microsoft.com/office/powerpoint/2010/main" val="25628830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BF8DC-BCA6-40D5-A529-8DD8F8F330BE}" type="slidenum">
              <a:rPr lang="en-US" smtClean="0"/>
              <a:t>11</a:t>
            </a:fld>
            <a:endParaRPr lang="en-US"/>
          </a:p>
        </p:txBody>
      </p:sp>
    </p:spTree>
    <p:extLst>
      <p:ext uri="{BB962C8B-B14F-4D97-AF65-F5344CB8AC3E}">
        <p14:creationId xmlns:p14="http://schemas.microsoft.com/office/powerpoint/2010/main" val="347475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BF8DC-BCA6-40D5-A529-8DD8F8F330BE}" type="slidenum">
              <a:rPr lang="en-US" smtClean="0"/>
              <a:t>12</a:t>
            </a:fld>
            <a:endParaRPr lang="en-US"/>
          </a:p>
        </p:txBody>
      </p:sp>
    </p:spTree>
    <p:extLst>
      <p:ext uri="{BB962C8B-B14F-4D97-AF65-F5344CB8AC3E}">
        <p14:creationId xmlns:p14="http://schemas.microsoft.com/office/powerpoint/2010/main" val="31910838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BF8DC-BCA6-40D5-A529-8DD8F8F330BE}" type="slidenum">
              <a:rPr lang="en-US" smtClean="0"/>
              <a:t>13</a:t>
            </a:fld>
            <a:endParaRPr lang="en-US"/>
          </a:p>
        </p:txBody>
      </p:sp>
    </p:spTree>
    <p:extLst>
      <p:ext uri="{BB962C8B-B14F-4D97-AF65-F5344CB8AC3E}">
        <p14:creationId xmlns:p14="http://schemas.microsoft.com/office/powerpoint/2010/main" val="31303513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BF8DC-BCA6-40D5-A529-8DD8F8F330BE}" type="slidenum">
              <a:rPr lang="en-US" smtClean="0"/>
              <a:t>14</a:t>
            </a:fld>
            <a:endParaRPr lang="en-US"/>
          </a:p>
        </p:txBody>
      </p:sp>
    </p:spTree>
    <p:extLst>
      <p:ext uri="{BB962C8B-B14F-4D97-AF65-F5344CB8AC3E}">
        <p14:creationId xmlns:p14="http://schemas.microsoft.com/office/powerpoint/2010/main" val="4123192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BF8DC-BCA6-40D5-A529-8DD8F8F330BE}" type="slidenum">
              <a:rPr lang="en-US" smtClean="0"/>
              <a:t>15</a:t>
            </a:fld>
            <a:endParaRPr lang="en-US"/>
          </a:p>
        </p:txBody>
      </p:sp>
    </p:spTree>
    <p:extLst>
      <p:ext uri="{BB962C8B-B14F-4D97-AF65-F5344CB8AC3E}">
        <p14:creationId xmlns:p14="http://schemas.microsoft.com/office/powerpoint/2010/main" val="8245199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BF8DC-BCA6-40D5-A529-8DD8F8F330BE}" type="slidenum">
              <a:rPr lang="en-US" smtClean="0"/>
              <a:t>16</a:t>
            </a:fld>
            <a:endParaRPr lang="en-US"/>
          </a:p>
        </p:txBody>
      </p:sp>
    </p:spTree>
    <p:extLst>
      <p:ext uri="{BB962C8B-B14F-4D97-AF65-F5344CB8AC3E}">
        <p14:creationId xmlns:p14="http://schemas.microsoft.com/office/powerpoint/2010/main" val="18624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have several Career and Technical Education Opportunities for students.</a:t>
            </a:r>
          </a:p>
        </p:txBody>
      </p:sp>
      <p:sp>
        <p:nvSpPr>
          <p:cNvPr id="4" name="Slide Number Placeholder 3"/>
          <p:cNvSpPr>
            <a:spLocks noGrp="1"/>
          </p:cNvSpPr>
          <p:nvPr>
            <p:ph type="sldNum" sz="quarter" idx="5"/>
          </p:nvPr>
        </p:nvSpPr>
        <p:spPr/>
        <p:txBody>
          <a:bodyPr/>
          <a:lstStyle/>
          <a:p>
            <a:fld id="{E48BF8DC-BCA6-40D5-A529-8DD8F8F330BE}" type="slidenum">
              <a:rPr lang="en-US" smtClean="0"/>
              <a:t>17</a:t>
            </a:fld>
            <a:endParaRPr lang="en-US"/>
          </a:p>
        </p:txBody>
      </p:sp>
    </p:spTree>
    <p:extLst>
      <p:ext uri="{BB962C8B-B14F-4D97-AF65-F5344CB8AC3E}">
        <p14:creationId xmlns:p14="http://schemas.microsoft.com/office/powerpoint/2010/main" val="35558264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BF8DC-BCA6-40D5-A529-8DD8F8F330BE}" type="slidenum">
              <a:rPr lang="en-US" smtClean="0"/>
              <a:t>18</a:t>
            </a:fld>
            <a:endParaRPr lang="en-US"/>
          </a:p>
        </p:txBody>
      </p:sp>
    </p:spTree>
    <p:extLst>
      <p:ext uri="{BB962C8B-B14F-4D97-AF65-F5344CB8AC3E}">
        <p14:creationId xmlns:p14="http://schemas.microsoft.com/office/powerpoint/2010/main" val="38531538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BF8DC-BCA6-40D5-A529-8DD8F8F330BE}" type="slidenum">
              <a:rPr lang="en-US" smtClean="0"/>
              <a:t>19</a:t>
            </a:fld>
            <a:endParaRPr lang="en-US"/>
          </a:p>
        </p:txBody>
      </p:sp>
    </p:spTree>
    <p:extLst>
      <p:ext uri="{BB962C8B-B14F-4D97-AF65-F5344CB8AC3E}">
        <p14:creationId xmlns:p14="http://schemas.microsoft.com/office/powerpoint/2010/main" val="4901959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BF8DC-BCA6-40D5-A529-8DD8F8F330BE}" type="slidenum">
              <a:rPr lang="en-US" smtClean="0"/>
              <a:t>20</a:t>
            </a:fld>
            <a:endParaRPr lang="en-US"/>
          </a:p>
        </p:txBody>
      </p:sp>
    </p:spTree>
    <p:extLst>
      <p:ext uri="{BB962C8B-B14F-4D97-AF65-F5344CB8AC3E}">
        <p14:creationId xmlns:p14="http://schemas.microsoft.com/office/powerpoint/2010/main" val="13417595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BF8DC-BCA6-40D5-A529-8DD8F8F330BE}" type="slidenum">
              <a:rPr lang="en-US" smtClean="0"/>
              <a:t>21</a:t>
            </a:fld>
            <a:endParaRPr lang="en-US"/>
          </a:p>
        </p:txBody>
      </p:sp>
    </p:spTree>
    <p:extLst>
      <p:ext uri="{BB962C8B-B14F-4D97-AF65-F5344CB8AC3E}">
        <p14:creationId xmlns:p14="http://schemas.microsoft.com/office/powerpoint/2010/main" val="17489626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BF8DC-BCA6-40D5-A529-8DD8F8F330BE}" type="slidenum">
              <a:rPr lang="en-US" smtClean="0"/>
              <a:t>22</a:t>
            </a:fld>
            <a:endParaRPr lang="en-US"/>
          </a:p>
        </p:txBody>
      </p:sp>
    </p:spTree>
    <p:extLst>
      <p:ext uri="{BB962C8B-B14F-4D97-AF65-F5344CB8AC3E}">
        <p14:creationId xmlns:p14="http://schemas.microsoft.com/office/powerpoint/2010/main" val="5092541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a Career Development Coordinator at Richlands High School. </a:t>
            </a:r>
          </a:p>
        </p:txBody>
      </p:sp>
      <p:sp>
        <p:nvSpPr>
          <p:cNvPr id="4" name="Slide Number Placeholder 3"/>
          <p:cNvSpPr>
            <a:spLocks noGrp="1"/>
          </p:cNvSpPr>
          <p:nvPr>
            <p:ph type="sldNum" sz="quarter" idx="5"/>
          </p:nvPr>
        </p:nvSpPr>
        <p:spPr/>
        <p:txBody>
          <a:bodyPr/>
          <a:lstStyle/>
          <a:p>
            <a:fld id="{E48BF8DC-BCA6-40D5-A529-8DD8F8F330BE}" type="slidenum">
              <a:rPr lang="en-US" smtClean="0"/>
              <a:t>23</a:t>
            </a:fld>
            <a:endParaRPr lang="en-US"/>
          </a:p>
        </p:txBody>
      </p:sp>
    </p:spTree>
    <p:extLst>
      <p:ext uri="{BB962C8B-B14F-4D97-AF65-F5344CB8AC3E}">
        <p14:creationId xmlns:p14="http://schemas.microsoft.com/office/powerpoint/2010/main" val="25094219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BF8DC-BCA6-40D5-A529-8DD8F8F330BE}" type="slidenum">
              <a:rPr lang="en-US" smtClean="0"/>
              <a:t>24</a:t>
            </a:fld>
            <a:endParaRPr lang="en-US"/>
          </a:p>
        </p:txBody>
      </p:sp>
    </p:spTree>
    <p:extLst>
      <p:ext uri="{BB962C8B-B14F-4D97-AF65-F5344CB8AC3E}">
        <p14:creationId xmlns:p14="http://schemas.microsoft.com/office/powerpoint/2010/main" val="10302557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Our students have the opportunity to attend the Eastern NC Regional Skills Center.</a:t>
            </a:r>
          </a:p>
        </p:txBody>
      </p:sp>
      <p:sp>
        <p:nvSpPr>
          <p:cNvPr id="4" name="Slide Number Placeholder 3"/>
          <p:cNvSpPr>
            <a:spLocks noGrp="1"/>
          </p:cNvSpPr>
          <p:nvPr>
            <p:ph type="sldNum" sz="quarter" idx="5"/>
          </p:nvPr>
        </p:nvSpPr>
        <p:spPr/>
        <p:txBody>
          <a:bodyPr/>
          <a:lstStyle/>
          <a:p>
            <a:fld id="{E48BF8DC-BCA6-40D5-A529-8DD8F8F330BE}" type="slidenum">
              <a:rPr lang="en-US" smtClean="0"/>
              <a:t>25</a:t>
            </a:fld>
            <a:endParaRPr lang="en-US"/>
          </a:p>
        </p:txBody>
      </p:sp>
    </p:spTree>
    <p:extLst>
      <p:ext uri="{BB962C8B-B14F-4D97-AF65-F5344CB8AC3E}">
        <p14:creationId xmlns:p14="http://schemas.microsoft.com/office/powerpoint/2010/main" val="12006860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505050"/>
                </a:solidFill>
                <a:effectLst/>
                <a:latin typeface="Roboto" panose="02000000000000000000" pitchFamily="2" charset="0"/>
              </a:rPr>
              <a:t>The Regional Skills Center was envisioned and crafted with a single purpose - to be a bridge between education and industry, equipping our students with the skills, knowledge, and confidence they need to flourish in their chosen fields.</a:t>
            </a:r>
            <a:endParaRPr lang="en-US"/>
          </a:p>
        </p:txBody>
      </p:sp>
      <p:sp>
        <p:nvSpPr>
          <p:cNvPr id="4" name="Slide Number Placeholder 3"/>
          <p:cNvSpPr>
            <a:spLocks noGrp="1"/>
          </p:cNvSpPr>
          <p:nvPr>
            <p:ph type="sldNum" sz="quarter" idx="5"/>
          </p:nvPr>
        </p:nvSpPr>
        <p:spPr/>
        <p:txBody>
          <a:bodyPr/>
          <a:lstStyle/>
          <a:p>
            <a:fld id="{E48BF8DC-BCA6-40D5-A529-8DD8F8F330BE}" type="slidenum">
              <a:rPr lang="en-US" smtClean="0"/>
              <a:t>26</a:t>
            </a:fld>
            <a:endParaRPr lang="en-US"/>
          </a:p>
        </p:txBody>
      </p:sp>
    </p:spTree>
    <p:extLst>
      <p:ext uri="{BB962C8B-B14F-4D97-AF65-F5344CB8AC3E}">
        <p14:creationId xmlns:p14="http://schemas.microsoft.com/office/powerpoint/2010/main" val="33486829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BF8DC-BCA6-40D5-A529-8DD8F8F330BE}" type="slidenum">
              <a:rPr lang="en-US" smtClean="0"/>
              <a:t>27</a:t>
            </a:fld>
            <a:endParaRPr lang="en-US"/>
          </a:p>
        </p:txBody>
      </p:sp>
    </p:spTree>
    <p:extLst>
      <p:ext uri="{BB962C8B-B14F-4D97-AF65-F5344CB8AC3E}">
        <p14:creationId xmlns:p14="http://schemas.microsoft.com/office/powerpoint/2010/main" val="3749563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BF8DC-BCA6-40D5-A529-8DD8F8F330BE}" type="slidenum">
              <a:rPr lang="en-US" smtClean="0"/>
              <a:t>28</a:t>
            </a:fld>
            <a:endParaRPr lang="en-US"/>
          </a:p>
        </p:txBody>
      </p:sp>
    </p:spTree>
    <p:extLst>
      <p:ext uri="{BB962C8B-B14F-4D97-AF65-F5344CB8AC3E}">
        <p14:creationId xmlns:p14="http://schemas.microsoft.com/office/powerpoint/2010/main" val="618157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skills center offers a variety of courses and programs.</a:t>
            </a:r>
          </a:p>
        </p:txBody>
      </p:sp>
      <p:sp>
        <p:nvSpPr>
          <p:cNvPr id="4" name="Slide Number Placeholder 3"/>
          <p:cNvSpPr>
            <a:spLocks noGrp="1"/>
          </p:cNvSpPr>
          <p:nvPr>
            <p:ph type="sldNum" sz="quarter" idx="5"/>
          </p:nvPr>
        </p:nvSpPr>
        <p:spPr/>
        <p:txBody>
          <a:bodyPr/>
          <a:lstStyle/>
          <a:p>
            <a:fld id="{E48BF8DC-BCA6-40D5-A529-8DD8F8F330BE}" type="slidenum">
              <a:rPr lang="en-US" smtClean="0"/>
              <a:t>29</a:t>
            </a:fld>
            <a:endParaRPr lang="en-US"/>
          </a:p>
        </p:txBody>
      </p:sp>
    </p:spTree>
    <p:extLst>
      <p:ext uri="{BB962C8B-B14F-4D97-AF65-F5344CB8AC3E}">
        <p14:creationId xmlns:p14="http://schemas.microsoft.com/office/powerpoint/2010/main" val="4580606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BF8DC-BCA6-40D5-A529-8DD8F8F330BE}" type="slidenum">
              <a:rPr lang="en-US" smtClean="0"/>
              <a:t>30</a:t>
            </a:fld>
            <a:endParaRPr lang="en-US"/>
          </a:p>
        </p:txBody>
      </p:sp>
    </p:spTree>
    <p:extLst>
      <p:ext uri="{BB962C8B-B14F-4D97-AF65-F5344CB8AC3E}">
        <p14:creationId xmlns:p14="http://schemas.microsoft.com/office/powerpoint/2010/main" val="536040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BF8DC-BCA6-40D5-A529-8DD8F8F330BE}" type="slidenum">
              <a:rPr lang="en-US" smtClean="0"/>
              <a:t>31</a:t>
            </a:fld>
            <a:endParaRPr lang="en-US"/>
          </a:p>
        </p:txBody>
      </p:sp>
    </p:spTree>
    <p:extLst>
      <p:ext uri="{BB962C8B-B14F-4D97-AF65-F5344CB8AC3E}">
        <p14:creationId xmlns:p14="http://schemas.microsoft.com/office/powerpoint/2010/main" val="17943600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BF8DC-BCA6-40D5-A529-8DD8F8F330BE}" type="slidenum">
              <a:rPr lang="en-US" smtClean="0"/>
              <a:t>32</a:t>
            </a:fld>
            <a:endParaRPr lang="en-US"/>
          </a:p>
        </p:txBody>
      </p:sp>
    </p:spTree>
    <p:extLst>
      <p:ext uri="{BB962C8B-B14F-4D97-AF65-F5344CB8AC3E}">
        <p14:creationId xmlns:p14="http://schemas.microsoft.com/office/powerpoint/2010/main" val="15677062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BF8DC-BCA6-40D5-A529-8DD8F8F330BE}" type="slidenum">
              <a:rPr lang="en-US" smtClean="0"/>
              <a:t>33</a:t>
            </a:fld>
            <a:endParaRPr lang="en-US"/>
          </a:p>
        </p:txBody>
      </p:sp>
    </p:spTree>
    <p:extLst>
      <p:ext uri="{BB962C8B-B14F-4D97-AF65-F5344CB8AC3E}">
        <p14:creationId xmlns:p14="http://schemas.microsoft.com/office/powerpoint/2010/main" val="30337674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BF8DC-BCA6-40D5-A529-8DD8F8F330BE}" type="slidenum">
              <a:rPr lang="en-US" smtClean="0"/>
              <a:t>34</a:t>
            </a:fld>
            <a:endParaRPr lang="en-US"/>
          </a:p>
        </p:txBody>
      </p:sp>
    </p:spTree>
    <p:extLst>
      <p:ext uri="{BB962C8B-B14F-4D97-AF65-F5344CB8AC3E}">
        <p14:creationId xmlns:p14="http://schemas.microsoft.com/office/powerpoint/2010/main" val="19678037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BF8DC-BCA6-40D5-A529-8DD8F8F330BE}" type="slidenum">
              <a:rPr lang="en-US" smtClean="0"/>
              <a:t>35</a:t>
            </a:fld>
            <a:endParaRPr lang="en-US"/>
          </a:p>
        </p:txBody>
      </p:sp>
    </p:spTree>
    <p:extLst>
      <p:ext uri="{BB962C8B-B14F-4D97-AF65-F5344CB8AC3E}">
        <p14:creationId xmlns:p14="http://schemas.microsoft.com/office/powerpoint/2010/main" val="42263177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BF8DC-BCA6-40D5-A529-8DD8F8F330BE}" type="slidenum">
              <a:rPr lang="en-US" smtClean="0"/>
              <a:t>36</a:t>
            </a:fld>
            <a:endParaRPr lang="en-US"/>
          </a:p>
        </p:txBody>
      </p:sp>
    </p:spTree>
    <p:extLst>
      <p:ext uri="{BB962C8B-B14F-4D97-AF65-F5344CB8AC3E}">
        <p14:creationId xmlns:p14="http://schemas.microsoft.com/office/powerpoint/2010/main" val="32706970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BF8DC-BCA6-40D5-A529-8DD8F8F330BE}" type="slidenum">
              <a:rPr lang="en-US" smtClean="0"/>
              <a:t>37</a:t>
            </a:fld>
            <a:endParaRPr lang="en-US"/>
          </a:p>
        </p:txBody>
      </p:sp>
    </p:spTree>
    <p:extLst>
      <p:ext uri="{BB962C8B-B14F-4D97-AF65-F5344CB8AC3E}">
        <p14:creationId xmlns:p14="http://schemas.microsoft.com/office/powerpoint/2010/main" val="25415524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8A87A34-81AB-432B-8DAE-1953F412C126}" type="datetimeFigureOut">
              <a:rPr lang="en-US" dirty="0"/>
              <a:t>3/9/2026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3/9/2026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3/9/2026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dirty="0"/>
              <a:t>3/9/2026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dirty="0"/>
              <a:t>3/9/2026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dirty="0"/>
              <a:t>3/9/2026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3/9/2026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3/9/2026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3/9/2026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3/9/2026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1735670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3/9/2026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84421458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69330874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712588-04B1-427B-82EE-E8DB90309F08}" type="datetimeFigureOut">
              <a:rPr lang="en-US" dirty="0"/>
              <a:t>3/9/2026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a:p>
        </p:txBody>
      </p:sp>
    </p:spTree>
    <p:extLst>
      <p:ext uri="{BB962C8B-B14F-4D97-AF65-F5344CB8AC3E}">
        <p14:creationId xmlns:p14="http://schemas.microsoft.com/office/powerpoint/2010/main" val="74499141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3/9/2026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86318055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3/9/2026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5761871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37331896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3/9/2026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a:p>
        </p:txBody>
      </p:sp>
    </p:spTree>
    <p:extLst>
      <p:ext uri="{BB962C8B-B14F-4D97-AF65-F5344CB8AC3E}">
        <p14:creationId xmlns:p14="http://schemas.microsoft.com/office/powerpoint/2010/main" val="245002140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87758140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72205099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219365046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20354189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8323978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52234993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C6B4A9-1611-4792-9094-5F34BCA07E0B}" type="datetimeFigureOut">
              <a:rPr lang="en-US" dirty="0"/>
              <a:t>3/9/2026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a:p>
        </p:txBody>
      </p:sp>
    </p:spTree>
    <p:extLst>
      <p:ext uri="{BB962C8B-B14F-4D97-AF65-F5344CB8AC3E}">
        <p14:creationId xmlns:p14="http://schemas.microsoft.com/office/powerpoint/2010/main" val="149529800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3/9/2026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32627368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39B88-F4BB-4736-85FB-F6F6C864D14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731FED4-35F2-4738-AA1F-BC4408D0B3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7607CC0-1B6F-4E5B-8C75-6D4A038CE624}"/>
              </a:ext>
            </a:extLst>
          </p:cNvPr>
          <p:cNvSpPr>
            <a:spLocks noGrp="1"/>
          </p:cNvSpPr>
          <p:nvPr>
            <p:ph type="dt" sz="half" idx="10"/>
          </p:nvPr>
        </p:nvSpPr>
        <p:spPr/>
        <p:txBody>
          <a:bodyPr/>
          <a:lstStyle/>
          <a:p>
            <a:fld id="{008E4975-ED83-4EE9-9EFD-16514C6A97FD}" type="datetimeFigureOut">
              <a:rPr lang="en-US" smtClean="0"/>
              <a:t>3/9/2026</a:t>
            </a:fld>
            <a:endParaRPr lang="en-US"/>
          </a:p>
        </p:txBody>
      </p:sp>
      <p:sp>
        <p:nvSpPr>
          <p:cNvPr id="5" name="Footer Placeholder 4">
            <a:extLst>
              <a:ext uri="{FF2B5EF4-FFF2-40B4-BE49-F238E27FC236}">
                <a16:creationId xmlns:a16="http://schemas.microsoft.com/office/drawing/2014/main" id="{3FA43062-43D5-4F61-9EF2-8ECAF4E221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011ED1-1026-4387-9CF2-FBE4AA68A2BB}"/>
              </a:ext>
            </a:extLst>
          </p:cNvPr>
          <p:cNvSpPr>
            <a:spLocks noGrp="1"/>
          </p:cNvSpPr>
          <p:nvPr>
            <p:ph type="sldNum" sz="quarter" idx="12"/>
          </p:nvPr>
        </p:nvSpPr>
        <p:spPr/>
        <p:txBody>
          <a:bodyPr/>
          <a:lstStyle/>
          <a:p>
            <a:fld id="{0FB82BFF-9601-4464-A87C-7A5A958C8F96}" type="slidenum">
              <a:rPr lang="en-US" smtClean="0"/>
              <a:t>‹#›</a:t>
            </a:fld>
            <a:endParaRPr lang="en-US"/>
          </a:p>
        </p:txBody>
      </p:sp>
    </p:spTree>
    <p:extLst>
      <p:ext uri="{BB962C8B-B14F-4D97-AF65-F5344CB8AC3E}">
        <p14:creationId xmlns:p14="http://schemas.microsoft.com/office/powerpoint/2010/main" val="40643055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AA4C0-026D-491F-9A36-71AD343D31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D16803-AC0E-49E1-8145-11153C30B1D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AD653F-21B4-40FC-8DCA-E6763DC3FFCC}"/>
              </a:ext>
            </a:extLst>
          </p:cNvPr>
          <p:cNvSpPr>
            <a:spLocks noGrp="1"/>
          </p:cNvSpPr>
          <p:nvPr>
            <p:ph type="dt" sz="half" idx="10"/>
          </p:nvPr>
        </p:nvSpPr>
        <p:spPr/>
        <p:txBody>
          <a:bodyPr/>
          <a:lstStyle/>
          <a:p>
            <a:fld id="{008E4975-ED83-4EE9-9EFD-16514C6A97FD}" type="datetimeFigureOut">
              <a:rPr lang="en-US" smtClean="0"/>
              <a:t>3/9/2026</a:t>
            </a:fld>
            <a:endParaRPr lang="en-US"/>
          </a:p>
        </p:txBody>
      </p:sp>
      <p:sp>
        <p:nvSpPr>
          <p:cNvPr id="5" name="Footer Placeholder 4">
            <a:extLst>
              <a:ext uri="{FF2B5EF4-FFF2-40B4-BE49-F238E27FC236}">
                <a16:creationId xmlns:a16="http://schemas.microsoft.com/office/drawing/2014/main" id="{C1E00FB8-FABC-4BC0-A210-4A8DFF2110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3348FF-E2E1-4B77-B553-739DC3E509F1}"/>
              </a:ext>
            </a:extLst>
          </p:cNvPr>
          <p:cNvSpPr>
            <a:spLocks noGrp="1"/>
          </p:cNvSpPr>
          <p:nvPr>
            <p:ph type="sldNum" sz="quarter" idx="12"/>
          </p:nvPr>
        </p:nvSpPr>
        <p:spPr/>
        <p:txBody>
          <a:bodyPr/>
          <a:lstStyle/>
          <a:p>
            <a:fld id="{0FB82BFF-9601-4464-A87C-7A5A958C8F96}" type="slidenum">
              <a:rPr lang="en-US" smtClean="0"/>
              <a:t>‹#›</a:t>
            </a:fld>
            <a:endParaRPr lang="en-US"/>
          </a:p>
        </p:txBody>
      </p:sp>
    </p:spTree>
    <p:extLst>
      <p:ext uri="{BB962C8B-B14F-4D97-AF65-F5344CB8AC3E}">
        <p14:creationId xmlns:p14="http://schemas.microsoft.com/office/powerpoint/2010/main" val="24009504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4A07E-E2C0-4CE3-B53E-E5AE22E117C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A59E920-D283-4FB7-99BF-98188B3C3C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F005C5F-E737-4F57-B1F3-85B11C2C85D9}"/>
              </a:ext>
            </a:extLst>
          </p:cNvPr>
          <p:cNvSpPr>
            <a:spLocks noGrp="1"/>
          </p:cNvSpPr>
          <p:nvPr>
            <p:ph type="dt" sz="half" idx="10"/>
          </p:nvPr>
        </p:nvSpPr>
        <p:spPr/>
        <p:txBody>
          <a:bodyPr/>
          <a:lstStyle/>
          <a:p>
            <a:fld id="{008E4975-ED83-4EE9-9EFD-16514C6A97FD}" type="datetimeFigureOut">
              <a:rPr lang="en-US" smtClean="0"/>
              <a:t>3/9/2026</a:t>
            </a:fld>
            <a:endParaRPr lang="en-US"/>
          </a:p>
        </p:txBody>
      </p:sp>
      <p:sp>
        <p:nvSpPr>
          <p:cNvPr id="5" name="Footer Placeholder 4">
            <a:extLst>
              <a:ext uri="{FF2B5EF4-FFF2-40B4-BE49-F238E27FC236}">
                <a16:creationId xmlns:a16="http://schemas.microsoft.com/office/drawing/2014/main" id="{FAD8A599-3E17-496C-9E48-60B8BF4925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0E5868-80DD-444A-AEB6-2885C3BDDD5B}"/>
              </a:ext>
            </a:extLst>
          </p:cNvPr>
          <p:cNvSpPr>
            <a:spLocks noGrp="1"/>
          </p:cNvSpPr>
          <p:nvPr>
            <p:ph type="sldNum" sz="quarter" idx="12"/>
          </p:nvPr>
        </p:nvSpPr>
        <p:spPr/>
        <p:txBody>
          <a:bodyPr/>
          <a:lstStyle/>
          <a:p>
            <a:fld id="{0FB82BFF-9601-4464-A87C-7A5A958C8F96}" type="slidenum">
              <a:rPr lang="en-US" smtClean="0"/>
              <a:t>‹#›</a:t>
            </a:fld>
            <a:endParaRPr lang="en-US"/>
          </a:p>
        </p:txBody>
      </p:sp>
    </p:spTree>
    <p:extLst>
      <p:ext uri="{BB962C8B-B14F-4D97-AF65-F5344CB8AC3E}">
        <p14:creationId xmlns:p14="http://schemas.microsoft.com/office/powerpoint/2010/main" val="7169179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C437A-03C7-493A-86E9-F31FBBF90B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DC9AD8-2E34-421B-9136-8CEF94FADD8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4B3AC88-1FA5-4742-B4F0-DC26BA7DA13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11D1D97-888B-4AFA-BC8A-D4685F30E012}"/>
              </a:ext>
            </a:extLst>
          </p:cNvPr>
          <p:cNvSpPr>
            <a:spLocks noGrp="1"/>
          </p:cNvSpPr>
          <p:nvPr>
            <p:ph type="dt" sz="half" idx="10"/>
          </p:nvPr>
        </p:nvSpPr>
        <p:spPr/>
        <p:txBody>
          <a:bodyPr/>
          <a:lstStyle/>
          <a:p>
            <a:fld id="{008E4975-ED83-4EE9-9EFD-16514C6A97FD}" type="datetimeFigureOut">
              <a:rPr lang="en-US" smtClean="0"/>
              <a:t>3/9/2026</a:t>
            </a:fld>
            <a:endParaRPr lang="en-US"/>
          </a:p>
        </p:txBody>
      </p:sp>
      <p:sp>
        <p:nvSpPr>
          <p:cNvPr id="6" name="Footer Placeholder 5">
            <a:extLst>
              <a:ext uri="{FF2B5EF4-FFF2-40B4-BE49-F238E27FC236}">
                <a16:creationId xmlns:a16="http://schemas.microsoft.com/office/drawing/2014/main" id="{E98E1C6D-D522-4240-B84D-B650573837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521E1A-3402-463E-93F7-DE99A585B621}"/>
              </a:ext>
            </a:extLst>
          </p:cNvPr>
          <p:cNvSpPr>
            <a:spLocks noGrp="1"/>
          </p:cNvSpPr>
          <p:nvPr>
            <p:ph type="sldNum" sz="quarter" idx="12"/>
          </p:nvPr>
        </p:nvSpPr>
        <p:spPr/>
        <p:txBody>
          <a:bodyPr/>
          <a:lstStyle/>
          <a:p>
            <a:fld id="{0FB82BFF-9601-4464-A87C-7A5A958C8F96}" type="slidenum">
              <a:rPr lang="en-US" smtClean="0"/>
              <a:t>‹#›</a:t>
            </a:fld>
            <a:endParaRPr lang="en-US"/>
          </a:p>
        </p:txBody>
      </p:sp>
    </p:spTree>
    <p:extLst>
      <p:ext uri="{BB962C8B-B14F-4D97-AF65-F5344CB8AC3E}">
        <p14:creationId xmlns:p14="http://schemas.microsoft.com/office/powerpoint/2010/main" val="150463959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1877F-0A11-49F0-86A2-CDA9E73DC4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39FF21D-E919-4D5A-B9A8-6FD285B11F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DE909FD-2FAF-46CE-8EE7-756E19C71A8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E4352F8-000F-4BD1-BE37-3A87AAABCB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7852294-7E2E-40D8-80BB-D430C75D017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E52D08-0399-48EB-9D0A-1D7B0CC8F7FD}"/>
              </a:ext>
            </a:extLst>
          </p:cNvPr>
          <p:cNvSpPr>
            <a:spLocks noGrp="1"/>
          </p:cNvSpPr>
          <p:nvPr>
            <p:ph type="dt" sz="half" idx="10"/>
          </p:nvPr>
        </p:nvSpPr>
        <p:spPr/>
        <p:txBody>
          <a:bodyPr/>
          <a:lstStyle/>
          <a:p>
            <a:fld id="{008E4975-ED83-4EE9-9EFD-16514C6A97FD}" type="datetimeFigureOut">
              <a:rPr lang="en-US" smtClean="0"/>
              <a:t>3/9/2026</a:t>
            </a:fld>
            <a:endParaRPr lang="en-US"/>
          </a:p>
        </p:txBody>
      </p:sp>
      <p:sp>
        <p:nvSpPr>
          <p:cNvPr id="8" name="Footer Placeholder 7">
            <a:extLst>
              <a:ext uri="{FF2B5EF4-FFF2-40B4-BE49-F238E27FC236}">
                <a16:creationId xmlns:a16="http://schemas.microsoft.com/office/drawing/2014/main" id="{80F94A26-623F-496C-B1CD-9D960EF725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2175623-E978-4366-9300-A2464588FAD4}"/>
              </a:ext>
            </a:extLst>
          </p:cNvPr>
          <p:cNvSpPr>
            <a:spLocks noGrp="1"/>
          </p:cNvSpPr>
          <p:nvPr>
            <p:ph type="sldNum" sz="quarter" idx="12"/>
          </p:nvPr>
        </p:nvSpPr>
        <p:spPr/>
        <p:txBody>
          <a:bodyPr/>
          <a:lstStyle/>
          <a:p>
            <a:fld id="{0FB82BFF-9601-4464-A87C-7A5A958C8F96}" type="slidenum">
              <a:rPr lang="en-US" smtClean="0"/>
              <a:t>‹#›</a:t>
            </a:fld>
            <a:endParaRPr lang="en-US"/>
          </a:p>
        </p:txBody>
      </p:sp>
    </p:spTree>
    <p:extLst>
      <p:ext uri="{BB962C8B-B14F-4D97-AF65-F5344CB8AC3E}">
        <p14:creationId xmlns:p14="http://schemas.microsoft.com/office/powerpoint/2010/main" val="26476798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46259-BFF9-4ABE-ABC4-128E06C7DF2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B14BC50-A6BA-4B47-89B1-DC76187BF1FA}"/>
              </a:ext>
            </a:extLst>
          </p:cNvPr>
          <p:cNvSpPr>
            <a:spLocks noGrp="1"/>
          </p:cNvSpPr>
          <p:nvPr>
            <p:ph type="dt" sz="half" idx="10"/>
          </p:nvPr>
        </p:nvSpPr>
        <p:spPr/>
        <p:txBody>
          <a:bodyPr/>
          <a:lstStyle/>
          <a:p>
            <a:fld id="{008E4975-ED83-4EE9-9EFD-16514C6A97FD}" type="datetimeFigureOut">
              <a:rPr lang="en-US" smtClean="0"/>
              <a:t>3/9/2026</a:t>
            </a:fld>
            <a:endParaRPr lang="en-US"/>
          </a:p>
        </p:txBody>
      </p:sp>
      <p:sp>
        <p:nvSpPr>
          <p:cNvPr id="4" name="Footer Placeholder 3">
            <a:extLst>
              <a:ext uri="{FF2B5EF4-FFF2-40B4-BE49-F238E27FC236}">
                <a16:creationId xmlns:a16="http://schemas.microsoft.com/office/drawing/2014/main" id="{4A8DC97D-8FF7-4E3C-8BD8-211F9364F3D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F2467EA-8A2D-4D6C-9609-70E362A2D56D}"/>
              </a:ext>
            </a:extLst>
          </p:cNvPr>
          <p:cNvSpPr>
            <a:spLocks noGrp="1"/>
          </p:cNvSpPr>
          <p:nvPr>
            <p:ph type="sldNum" sz="quarter" idx="12"/>
          </p:nvPr>
        </p:nvSpPr>
        <p:spPr/>
        <p:txBody>
          <a:bodyPr/>
          <a:lstStyle/>
          <a:p>
            <a:fld id="{0FB82BFF-9601-4464-A87C-7A5A958C8F96}" type="slidenum">
              <a:rPr lang="en-US" smtClean="0"/>
              <a:t>‹#›</a:t>
            </a:fld>
            <a:endParaRPr lang="en-US"/>
          </a:p>
        </p:txBody>
      </p:sp>
    </p:spTree>
    <p:extLst>
      <p:ext uri="{BB962C8B-B14F-4D97-AF65-F5344CB8AC3E}">
        <p14:creationId xmlns:p14="http://schemas.microsoft.com/office/powerpoint/2010/main" val="5626898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73A4AC-3AD6-47C6-8677-FD35EF5C698D}"/>
              </a:ext>
            </a:extLst>
          </p:cNvPr>
          <p:cNvSpPr>
            <a:spLocks noGrp="1"/>
          </p:cNvSpPr>
          <p:nvPr>
            <p:ph type="dt" sz="half" idx="10"/>
          </p:nvPr>
        </p:nvSpPr>
        <p:spPr/>
        <p:txBody>
          <a:bodyPr/>
          <a:lstStyle/>
          <a:p>
            <a:fld id="{008E4975-ED83-4EE9-9EFD-16514C6A97FD}" type="datetimeFigureOut">
              <a:rPr lang="en-US" smtClean="0"/>
              <a:t>3/9/2026</a:t>
            </a:fld>
            <a:endParaRPr lang="en-US"/>
          </a:p>
        </p:txBody>
      </p:sp>
      <p:sp>
        <p:nvSpPr>
          <p:cNvPr id="3" name="Footer Placeholder 2">
            <a:extLst>
              <a:ext uri="{FF2B5EF4-FFF2-40B4-BE49-F238E27FC236}">
                <a16:creationId xmlns:a16="http://schemas.microsoft.com/office/drawing/2014/main" id="{F9CEEF0A-97F3-44C8-8C58-BF685DFF4A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992BF35-5472-46C6-8208-29C49F353E98}"/>
              </a:ext>
            </a:extLst>
          </p:cNvPr>
          <p:cNvSpPr>
            <a:spLocks noGrp="1"/>
          </p:cNvSpPr>
          <p:nvPr>
            <p:ph type="sldNum" sz="quarter" idx="12"/>
          </p:nvPr>
        </p:nvSpPr>
        <p:spPr/>
        <p:txBody>
          <a:bodyPr/>
          <a:lstStyle/>
          <a:p>
            <a:fld id="{0FB82BFF-9601-4464-A87C-7A5A958C8F96}" type="slidenum">
              <a:rPr lang="en-US" smtClean="0"/>
              <a:t>‹#›</a:t>
            </a:fld>
            <a:endParaRPr lang="en-US"/>
          </a:p>
        </p:txBody>
      </p:sp>
    </p:spTree>
    <p:extLst>
      <p:ext uri="{BB962C8B-B14F-4D97-AF65-F5344CB8AC3E}">
        <p14:creationId xmlns:p14="http://schemas.microsoft.com/office/powerpoint/2010/main" val="1219069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75C8E-BA30-443E-80AE-03D0BF0D33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02685EC-8EB5-4AAB-8152-77C3669563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B4EA36-F7E1-4D86-8D88-E09DFF88D5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F186219-428A-45FF-9F7E-31E2195441B5}"/>
              </a:ext>
            </a:extLst>
          </p:cNvPr>
          <p:cNvSpPr>
            <a:spLocks noGrp="1"/>
          </p:cNvSpPr>
          <p:nvPr>
            <p:ph type="dt" sz="half" idx="10"/>
          </p:nvPr>
        </p:nvSpPr>
        <p:spPr/>
        <p:txBody>
          <a:bodyPr/>
          <a:lstStyle/>
          <a:p>
            <a:fld id="{008E4975-ED83-4EE9-9EFD-16514C6A97FD}" type="datetimeFigureOut">
              <a:rPr lang="en-US" smtClean="0"/>
              <a:t>3/9/2026</a:t>
            </a:fld>
            <a:endParaRPr lang="en-US"/>
          </a:p>
        </p:txBody>
      </p:sp>
      <p:sp>
        <p:nvSpPr>
          <p:cNvPr id="6" name="Footer Placeholder 5">
            <a:extLst>
              <a:ext uri="{FF2B5EF4-FFF2-40B4-BE49-F238E27FC236}">
                <a16:creationId xmlns:a16="http://schemas.microsoft.com/office/drawing/2014/main" id="{D5EE683C-D06C-4F1D-95F7-7F5FEE23EF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78C3E0-61A0-47E2-9F62-B1D04A15E756}"/>
              </a:ext>
            </a:extLst>
          </p:cNvPr>
          <p:cNvSpPr>
            <a:spLocks noGrp="1"/>
          </p:cNvSpPr>
          <p:nvPr>
            <p:ph type="sldNum" sz="quarter" idx="12"/>
          </p:nvPr>
        </p:nvSpPr>
        <p:spPr/>
        <p:txBody>
          <a:bodyPr/>
          <a:lstStyle/>
          <a:p>
            <a:fld id="{0FB82BFF-9601-4464-A87C-7A5A958C8F96}" type="slidenum">
              <a:rPr lang="en-US" smtClean="0"/>
              <a:t>‹#›</a:t>
            </a:fld>
            <a:endParaRPr lang="en-US"/>
          </a:p>
        </p:txBody>
      </p:sp>
    </p:spTree>
    <p:extLst>
      <p:ext uri="{BB962C8B-B14F-4D97-AF65-F5344CB8AC3E}">
        <p14:creationId xmlns:p14="http://schemas.microsoft.com/office/powerpoint/2010/main" val="16200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0AAE3-D25D-4A8A-B7FF-9A15DFF90F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86735B1-C8D9-47B8-B02E-FBF5713915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4584D79-F5BE-40B9-BBAC-86CF78A32F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C8203C8-FB59-40C5-A632-2B344343C1DB}"/>
              </a:ext>
            </a:extLst>
          </p:cNvPr>
          <p:cNvSpPr>
            <a:spLocks noGrp="1"/>
          </p:cNvSpPr>
          <p:nvPr>
            <p:ph type="dt" sz="half" idx="10"/>
          </p:nvPr>
        </p:nvSpPr>
        <p:spPr/>
        <p:txBody>
          <a:bodyPr/>
          <a:lstStyle/>
          <a:p>
            <a:fld id="{008E4975-ED83-4EE9-9EFD-16514C6A97FD}" type="datetimeFigureOut">
              <a:rPr lang="en-US" smtClean="0"/>
              <a:t>3/9/2026</a:t>
            </a:fld>
            <a:endParaRPr lang="en-US"/>
          </a:p>
        </p:txBody>
      </p:sp>
      <p:sp>
        <p:nvSpPr>
          <p:cNvPr id="6" name="Footer Placeholder 5">
            <a:extLst>
              <a:ext uri="{FF2B5EF4-FFF2-40B4-BE49-F238E27FC236}">
                <a16:creationId xmlns:a16="http://schemas.microsoft.com/office/drawing/2014/main" id="{912D219A-EB7C-4DDB-8170-72F15CF7D1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8211C8-9AB9-44B6-8D53-6F352859FA7E}"/>
              </a:ext>
            </a:extLst>
          </p:cNvPr>
          <p:cNvSpPr>
            <a:spLocks noGrp="1"/>
          </p:cNvSpPr>
          <p:nvPr>
            <p:ph type="sldNum" sz="quarter" idx="12"/>
          </p:nvPr>
        </p:nvSpPr>
        <p:spPr/>
        <p:txBody>
          <a:bodyPr/>
          <a:lstStyle/>
          <a:p>
            <a:fld id="{0FB82BFF-9601-4464-A87C-7A5A958C8F96}" type="slidenum">
              <a:rPr lang="en-US" smtClean="0"/>
              <a:t>‹#›</a:t>
            </a:fld>
            <a:endParaRPr lang="en-US"/>
          </a:p>
        </p:txBody>
      </p:sp>
    </p:spTree>
    <p:extLst>
      <p:ext uri="{BB962C8B-B14F-4D97-AF65-F5344CB8AC3E}">
        <p14:creationId xmlns:p14="http://schemas.microsoft.com/office/powerpoint/2010/main" val="33839746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1D9A9-2E72-4D31-B1BA-5E761742870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8FFD3B7-7B27-4E7C-94DC-CC04784B6E3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0ADB27-76D0-4ADC-A343-2854F7894822}"/>
              </a:ext>
            </a:extLst>
          </p:cNvPr>
          <p:cNvSpPr>
            <a:spLocks noGrp="1"/>
          </p:cNvSpPr>
          <p:nvPr>
            <p:ph type="dt" sz="half" idx="10"/>
          </p:nvPr>
        </p:nvSpPr>
        <p:spPr/>
        <p:txBody>
          <a:bodyPr/>
          <a:lstStyle/>
          <a:p>
            <a:fld id="{008E4975-ED83-4EE9-9EFD-16514C6A97FD}" type="datetimeFigureOut">
              <a:rPr lang="en-US" smtClean="0"/>
              <a:t>3/9/2026</a:t>
            </a:fld>
            <a:endParaRPr lang="en-US"/>
          </a:p>
        </p:txBody>
      </p:sp>
      <p:sp>
        <p:nvSpPr>
          <p:cNvPr id="5" name="Footer Placeholder 4">
            <a:extLst>
              <a:ext uri="{FF2B5EF4-FFF2-40B4-BE49-F238E27FC236}">
                <a16:creationId xmlns:a16="http://schemas.microsoft.com/office/drawing/2014/main" id="{411C41A0-7D84-44C9-80AD-72EEE6707C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F858E0-F9B9-498F-92A7-58FBBB5BF80B}"/>
              </a:ext>
            </a:extLst>
          </p:cNvPr>
          <p:cNvSpPr>
            <a:spLocks noGrp="1"/>
          </p:cNvSpPr>
          <p:nvPr>
            <p:ph type="sldNum" sz="quarter" idx="12"/>
          </p:nvPr>
        </p:nvSpPr>
        <p:spPr/>
        <p:txBody>
          <a:bodyPr/>
          <a:lstStyle/>
          <a:p>
            <a:fld id="{0FB82BFF-9601-4464-A87C-7A5A958C8F96}" type="slidenum">
              <a:rPr lang="en-US" smtClean="0"/>
              <a:t>‹#›</a:t>
            </a:fld>
            <a:endParaRPr lang="en-US"/>
          </a:p>
        </p:txBody>
      </p:sp>
    </p:spTree>
    <p:extLst>
      <p:ext uri="{BB962C8B-B14F-4D97-AF65-F5344CB8AC3E}">
        <p14:creationId xmlns:p14="http://schemas.microsoft.com/office/powerpoint/2010/main" val="4215351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C8CAE5D-EBCC-4787-B702-1C881CC9443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3855E5-4C98-414F-925A-EE5F590EBAF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FB6874-CC76-47CC-90ED-91CAC63CCAB5}"/>
              </a:ext>
            </a:extLst>
          </p:cNvPr>
          <p:cNvSpPr>
            <a:spLocks noGrp="1"/>
          </p:cNvSpPr>
          <p:nvPr>
            <p:ph type="dt" sz="half" idx="10"/>
          </p:nvPr>
        </p:nvSpPr>
        <p:spPr/>
        <p:txBody>
          <a:bodyPr/>
          <a:lstStyle/>
          <a:p>
            <a:fld id="{008E4975-ED83-4EE9-9EFD-16514C6A97FD}" type="datetimeFigureOut">
              <a:rPr lang="en-US" smtClean="0"/>
              <a:t>3/9/2026</a:t>
            </a:fld>
            <a:endParaRPr lang="en-US"/>
          </a:p>
        </p:txBody>
      </p:sp>
      <p:sp>
        <p:nvSpPr>
          <p:cNvPr id="5" name="Footer Placeholder 4">
            <a:extLst>
              <a:ext uri="{FF2B5EF4-FFF2-40B4-BE49-F238E27FC236}">
                <a16:creationId xmlns:a16="http://schemas.microsoft.com/office/drawing/2014/main" id="{DE49B6B1-D640-4A0C-8026-AF90B5ADCD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ED0B75-C9D7-4E89-8ED7-4F12396A65A4}"/>
              </a:ext>
            </a:extLst>
          </p:cNvPr>
          <p:cNvSpPr>
            <a:spLocks noGrp="1"/>
          </p:cNvSpPr>
          <p:nvPr>
            <p:ph type="sldNum" sz="quarter" idx="12"/>
          </p:nvPr>
        </p:nvSpPr>
        <p:spPr/>
        <p:txBody>
          <a:bodyPr/>
          <a:lstStyle/>
          <a:p>
            <a:fld id="{0FB82BFF-9601-4464-A87C-7A5A958C8F96}" type="slidenum">
              <a:rPr lang="en-US" smtClean="0"/>
              <a:t>‹#›</a:t>
            </a:fld>
            <a:endParaRPr lang="en-US"/>
          </a:p>
        </p:txBody>
      </p:sp>
    </p:spTree>
    <p:extLst>
      <p:ext uri="{BB962C8B-B14F-4D97-AF65-F5344CB8AC3E}">
        <p14:creationId xmlns:p14="http://schemas.microsoft.com/office/powerpoint/2010/main" val="13921150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smtClean="0"/>
              <a:pPr/>
              <a:t>3/9/2026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14720194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3/9/2026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9831740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88267671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smtClean="0"/>
              <a:pPr/>
              <a:t>3/9/2026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44303287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smtClean="0"/>
              <a:pPr/>
              <a:t>3/9/2026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25185148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smtClean="0"/>
              <a:pPr/>
              <a:t>3/9/2026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02630136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Date Placeholder 1"/>
          <p:cNvSpPr>
            <a:spLocks noGrp="1"/>
          </p:cNvSpPr>
          <p:nvPr>
            <p:ph type="dt" sz="half" idx="10"/>
          </p:nvPr>
        </p:nvSpPr>
        <p:spPr/>
        <p:txBody>
          <a:bodyPr/>
          <a:lstStyle/>
          <a:p>
            <a:fld id="{B61BEF0D-F0BB-DE4B-95CE-6DB70DBA9567}" type="datetimeFigureOut">
              <a:rPr lang="en-US" smtClean="0"/>
              <a:pPr/>
              <a:t>3/9/2026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3584124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46858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28613490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27456817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18806359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8410310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D57F1E4F-1CFF-5643-939E-217C01CDF565}" type="slidenum">
              <a:rPr lang="en-US" smtClean="0"/>
              <a:pPr/>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a:solidFill>
                  <a:schemeClr val="tx1"/>
                </a:solidFill>
                <a:effectLst/>
              </a:rPr>
              <a:t>”</a:t>
            </a:r>
          </a:p>
        </p:txBody>
      </p:sp>
    </p:spTree>
    <p:extLst>
      <p:ext uri="{BB962C8B-B14F-4D97-AF65-F5344CB8AC3E}">
        <p14:creationId xmlns:p14="http://schemas.microsoft.com/office/powerpoint/2010/main" val="2908339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98436450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3/9/2026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23631592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3/9/2026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2974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3/9/2026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92886543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07126" y="5936187"/>
            <a:ext cx="2743200" cy="365125"/>
          </a:xfrm>
        </p:spPr>
        <p:txBody>
          <a:bodyPr/>
          <a:lstStyle/>
          <a:p>
            <a:fld id="{B61BEF0D-F0BB-DE4B-95CE-6DB70DBA9567}" type="datetimeFigureOut">
              <a:rPr lang="en-US" smtClean="0"/>
              <a:pPr/>
              <a:t>3/9/2026</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61252260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39857-4B9C-4B44-A998-A8B5F9673EC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801BD02-BFAE-4A06-95FB-27CA866695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F7A1202-B391-4F14-A67E-90F5B0611ADD}"/>
              </a:ext>
            </a:extLst>
          </p:cNvPr>
          <p:cNvSpPr>
            <a:spLocks noGrp="1"/>
          </p:cNvSpPr>
          <p:nvPr>
            <p:ph type="dt" sz="half" idx="10"/>
          </p:nvPr>
        </p:nvSpPr>
        <p:spPr/>
        <p:txBody>
          <a:bodyPr/>
          <a:lstStyle/>
          <a:p>
            <a:fld id="{769A394B-7185-47A7-BD45-9793C90E8C24}" type="datetimeFigureOut">
              <a:rPr lang="en-US" smtClean="0"/>
              <a:t>3/9/2026</a:t>
            </a:fld>
            <a:endParaRPr lang="en-US"/>
          </a:p>
        </p:txBody>
      </p:sp>
      <p:sp>
        <p:nvSpPr>
          <p:cNvPr id="5" name="Footer Placeholder 4">
            <a:extLst>
              <a:ext uri="{FF2B5EF4-FFF2-40B4-BE49-F238E27FC236}">
                <a16:creationId xmlns:a16="http://schemas.microsoft.com/office/drawing/2014/main" id="{CF664B5C-EBA9-41AB-872C-3A53830401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BA8F01-A317-457A-BD46-2A61D17A2EA1}"/>
              </a:ext>
            </a:extLst>
          </p:cNvPr>
          <p:cNvSpPr>
            <a:spLocks noGrp="1"/>
          </p:cNvSpPr>
          <p:nvPr>
            <p:ph type="sldNum" sz="quarter" idx="12"/>
          </p:nvPr>
        </p:nvSpPr>
        <p:spPr/>
        <p:txBody>
          <a:bodyPr/>
          <a:lstStyle/>
          <a:p>
            <a:fld id="{2166586A-A765-4B56-B0BA-582CE9E3E2B6}" type="slidenum">
              <a:rPr lang="en-US" smtClean="0"/>
              <a:t>‹#›</a:t>
            </a:fld>
            <a:endParaRPr lang="en-US"/>
          </a:p>
        </p:txBody>
      </p:sp>
    </p:spTree>
    <p:extLst>
      <p:ext uri="{BB962C8B-B14F-4D97-AF65-F5344CB8AC3E}">
        <p14:creationId xmlns:p14="http://schemas.microsoft.com/office/powerpoint/2010/main" val="19153354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8A0CE-C7E7-459E-B16C-E667E71DA6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FB3175-C80F-440A-A229-BC8C2C849C7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D7805B-84B9-476B-85CE-8B1ED6679647}"/>
              </a:ext>
            </a:extLst>
          </p:cNvPr>
          <p:cNvSpPr>
            <a:spLocks noGrp="1"/>
          </p:cNvSpPr>
          <p:nvPr>
            <p:ph type="dt" sz="half" idx="10"/>
          </p:nvPr>
        </p:nvSpPr>
        <p:spPr/>
        <p:txBody>
          <a:bodyPr/>
          <a:lstStyle/>
          <a:p>
            <a:fld id="{769A394B-7185-47A7-BD45-9793C90E8C24}" type="datetimeFigureOut">
              <a:rPr lang="en-US" smtClean="0"/>
              <a:t>3/9/2026</a:t>
            </a:fld>
            <a:endParaRPr lang="en-US"/>
          </a:p>
        </p:txBody>
      </p:sp>
      <p:sp>
        <p:nvSpPr>
          <p:cNvPr id="5" name="Footer Placeholder 4">
            <a:extLst>
              <a:ext uri="{FF2B5EF4-FFF2-40B4-BE49-F238E27FC236}">
                <a16:creationId xmlns:a16="http://schemas.microsoft.com/office/drawing/2014/main" id="{7AFD28E1-6582-497A-8F3D-F6B927A6E1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859069-24EE-47EE-AAC6-1F043D2ECDED}"/>
              </a:ext>
            </a:extLst>
          </p:cNvPr>
          <p:cNvSpPr>
            <a:spLocks noGrp="1"/>
          </p:cNvSpPr>
          <p:nvPr>
            <p:ph type="sldNum" sz="quarter" idx="12"/>
          </p:nvPr>
        </p:nvSpPr>
        <p:spPr/>
        <p:txBody>
          <a:bodyPr/>
          <a:lstStyle/>
          <a:p>
            <a:fld id="{2166586A-A765-4B56-B0BA-582CE9E3E2B6}" type="slidenum">
              <a:rPr lang="en-US" smtClean="0"/>
              <a:t>‹#›</a:t>
            </a:fld>
            <a:endParaRPr lang="en-US"/>
          </a:p>
        </p:txBody>
      </p:sp>
    </p:spTree>
    <p:extLst>
      <p:ext uri="{BB962C8B-B14F-4D97-AF65-F5344CB8AC3E}">
        <p14:creationId xmlns:p14="http://schemas.microsoft.com/office/powerpoint/2010/main" val="10976442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43933-7D27-4F0D-8B63-356D351FF9D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B074B05-B10E-4F0C-95F8-B8D74DB407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DBC29C6-A3DE-4DE9-9592-835F90B7534F}"/>
              </a:ext>
            </a:extLst>
          </p:cNvPr>
          <p:cNvSpPr>
            <a:spLocks noGrp="1"/>
          </p:cNvSpPr>
          <p:nvPr>
            <p:ph type="dt" sz="half" idx="10"/>
          </p:nvPr>
        </p:nvSpPr>
        <p:spPr/>
        <p:txBody>
          <a:bodyPr/>
          <a:lstStyle/>
          <a:p>
            <a:fld id="{769A394B-7185-47A7-BD45-9793C90E8C24}" type="datetimeFigureOut">
              <a:rPr lang="en-US" smtClean="0"/>
              <a:t>3/9/2026</a:t>
            </a:fld>
            <a:endParaRPr lang="en-US"/>
          </a:p>
        </p:txBody>
      </p:sp>
      <p:sp>
        <p:nvSpPr>
          <p:cNvPr id="5" name="Footer Placeholder 4">
            <a:extLst>
              <a:ext uri="{FF2B5EF4-FFF2-40B4-BE49-F238E27FC236}">
                <a16:creationId xmlns:a16="http://schemas.microsoft.com/office/drawing/2014/main" id="{B12E6D24-9245-4DAD-ACA5-88C2F8AF21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4688CE-BF4E-4252-AE3D-6DA270C3FBD9}"/>
              </a:ext>
            </a:extLst>
          </p:cNvPr>
          <p:cNvSpPr>
            <a:spLocks noGrp="1"/>
          </p:cNvSpPr>
          <p:nvPr>
            <p:ph type="sldNum" sz="quarter" idx="12"/>
          </p:nvPr>
        </p:nvSpPr>
        <p:spPr/>
        <p:txBody>
          <a:bodyPr/>
          <a:lstStyle/>
          <a:p>
            <a:fld id="{2166586A-A765-4B56-B0BA-582CE9E3E2B6}" type="slidenum">
              <a:rPr lang="en-US" smtClean="0"/>
              <a:t>‹#›</a:t>
            </a:fld>
            <a:endParaRPr lang="en-US"/>
          </a:p>
        </p:txBody>
      </p:sp>
    </p:spTree>
    <p:extLst>
      <p:ext uri="{BB962C8B-B14F-4D97-AF65-F5344CB8AC3E}">
        <p14:creationId xmlns:p14="http://schemas.microsoft.com/office/powerpoint/2010/main" val="419793714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9AD2D-9117-44FC-816B-6645E6C392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483DB7-9B44-449A-8B18-44CD8EDE640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3ED7ADC-53DE-4B1E-B60B-850FD8A49A2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559F1A8-4482-4C59-B914-FA77EA31D2AF}"/>
              </a:ext>
            </a:extLst>
          </p:cNvPr>
          <p:cNvSpPr>
            <a:spLocks noGrp="1"/>
          </p:cNvSpPr>
          <p:nvPr>
            <p:ph type="dt" sz="half" idx="10"/>
          </p:nvPr>
        </p:nvSpPr>
        <p:spPr/>
        <p:txBody>
          <a:bodyPr/>
          <a:lstStyle/>
          <a:p>
            <a:fld id="{769A394B-7185-47A7-BD45-9793C90E8C24}" type="datetimeFigureOut">
              <a:rPr lang="en-US" smtClean="0"/>
              <a:t>3/9/2026</a:t>
            </a:fld>
            <a:endParaRPr lang="en-US"/>
          </a:p>
        </p:txBody>
      </p:sp>
      <p:sp>
        <p:nvSpPr>
          <p:cNvPr id="6" name="Footer Placeholder 5">
            <a:extLst>
              <a:ext uri="{FF2B5EF4-FFF2-40B4-BE49-F238E27FC236}">
                <a16:creationId xmlns:a16="http://schemas.microsoft.com/office/drawing/2014/main" id="{0271F38B-1220-45F4-90CE-45796719D1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0D365F-A0C7-4F11-8981-3B69D50320E9}"/>
              </a:ext>
            </a:extLst>
          </p:cNvPr>
          <p:cNvSpPr>
            <a:spLocks noGrp="1"/>
          </p:cNvSpPr>
          <p:nvPr>
            <p:ph type="sldNum" sz="quarter" idx="12"/>
          </p:nvPr>
        </p:nvSpPr>
        <p:spPr/>
        <p:txBody>
          <a:bodyPr/>
          <a:lstStyle/>
          <a:p>
            <a:fld id="{2166586A-A765-4B56-B0BA-582CE9E3E2B6}" type="slidenum">
              <a:rPr lang="en-US" smtClean="0"/>
              <a:t>‹#›</a:t>
            </a:fld>
            <a:endParaRPr lang="en-US"/>
          </a:p>
        </p:txBody>
      </p:sp>
    </p:spTree>
    <p:extLst>
      <p:ext uri="{BB962C8B-B14F-4D97-AF65-F5344CB8AC3E}">
        <p14:creationId xmlns:p14="http://schemas.microsoft.com/office/powerpoint/2010/main" val="383209690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41BA1-ACF3-4FBF-9650-9544E85835E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C04D75-8C21-4C1B-80C9-DE287E951F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7F7C809-6DEF-40E7-9239-2A2530B7B1B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627010-E6C7-40F8-BE59-8651A16FE1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BB4E65C-69E5-4FD7-8499-4E5135681EF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FE6F15-46F3-440F-80A3-0B1CA6D158F5}"/>
              </a:ext>
            </a:extLst>
          </p:cNvPr>
          <p:cNvSpPr>
            <a:spLocks noGrp="1"/>
          </p:cNvSpPr>
          <p:nvPr>
            <p:ph type="dt" sz="half" idx="10"/>
          </p:nvPr>
        </p:nvSpPr>
        <p:spPr/>
        <p:txBody>
          <a:bodyPr/>
          <a:lstStyle/>
          <a:p>
            <a:fld id="{769A394B-7185-47A7-BD45-9793C90E8C24}" type="datetimeFigureOut">
              <a:rPr lang="en-US" smtClean="0"/>
              <a:t>3/9/2026</a:t>
            </a:fld>
            <a:endParaRPr lang="en-US"/>
          </a:p>
        </p:txBody>
      </p:sp>
      <p:sp>
        <p:nvSpPr>
          <p:cNvPr id="8" name="Footer Placeholder 7">
            <a:extLst>
              <a:ext uri="{FF2B5EF4-FFF2-40B4-BE49-F238E27FC236}">
                <a16:creationId xmlns:a16="http://schemas.microsoft.com/office/drawing/2014/main" id="{2260693B-0E9F-42B9-AC84-905545CE7DD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70199C5-CB7F-4311-B610-43049251C3C6}"/>
              </a:ext>
            </a:extLst>
          </p:cNvPr>
          <p:cNvSpPr>
            <a:spLocks noGrp="1"/>
          </p:cNvSpPr>
          <p:nvPr>
            <p:ph type="sldNum" sz="quarter" idx="12"/>
          </p:nvPr>
        </p:nvSpPr>
        <p:spPr/>
        <p:txBody>
          <a:bodyPr/>
          <a:lstStyle/>
          <a:p>
            <a:fld id="{2166586A-A765-4B56-B0BA-582CE9E3E2B6}" type="slidenum">
              <a:rPr lang="en-US" smtClean="0"/>
              <a:t>‹#›</a:t>
            </a:fld>
            <a:endParaRPr lang="en-US"/>
          </a:p>
        </p:txBody>
      </p:sp>
    </p:spTree>
    <p:extLst>
      <p:ext uri="{BB962C8B-B14F-4D97-AF65-F5344CB8AC3E}">
        <p14:creationId xmlns:p14="http://schemas.microsoft.com/office/powerpoint/2010/main" val="232759546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B76E5-93ED-4ED7-938C-E90983DE688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A9AB782-7A79-4A77-BD82-D2CD34C2B9F1}"/>
              </a:ext>
            </a:extLst>
          </p:cNvPr>
          <p:cNvSpPr>
            <a:spLocks noGrp="1"/>
          </p:cNvSpPr>
          <p:nvPr>
            <p:ph type="dt" sz="half" idx="10"/>
          </p:nvPr>
        </p:nvSpPr>
        <p:spPr/>
        <p:txBody>
          <a:bodyPr/>
          <a:lstStyle/>
          <a:p>
            <a:fld id="{769A394B-7185-47A7-BD45-9793C90E8C24}" type="datetimeFigureOut">
              <a:rPr lang="en-US" smtClean="0"/>
              <a:t>3/9/2026</a:t>
            </a:fld>
            <a:endParaRPr lang="en-US"/>
          </a:p>
        </p:txBody>
      </p:sp>
      <p:sp>
        <p:nvSpPr>
          <p:cNvPr id="4" name="Footer Placeholder 3">
            <a:extLst>
              <a:ext uri="{FF2B5EF4-FFF2-40B4-BE49-F238E27FC236}">
                <a16:creationId xmlns:a16="http://schemas.microsoft.com/office/drawing/2014/main" id="{33798596-2318-40BB-87AF-ACE59B9ED1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F1FA23A-F32C-4473-AC16-8221C4FE6510}"/>
              </a:ext>
            </a:extLst>
          </p:cNvPr>
          <p:cNvSpPr>
            <a:spLocks noGrp="1"/>
          </p:cNvSpPr>
          <p:nvPr>
            <p:ph type="sldNum" sz="quarter" idx="12"/>
          </p:nvPr>
        </p:nvSpPr>
        <p:spPr/>
        <p:txBody>
          <a:bodyPr/>
          <a:lstStyle/>
          <a:p>
            <a:fld id="{2166586A-A765-4B56-B0BA-582CE9E3E2B6}" type="slidenum">
              <a:rPr lang="en-US" smtClean="0"/>
              <a:t>‹#›</a:t>
            </a:fld>
            <a:endParaRPr lang="en-US"/>
          </a:p>
        </p:txBody>
      </p:sp>
    </p:spTree>
    <p:extLst>
      <p:ext uri="{BB962C8B-B14F-4D97-AF65-F5344CB8AC3E}">
        <p14:creationId xmlns:p14="http://schemas.microsoft.com/office/powerpoint/2010/main" val="149059832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1D230B-A798-4287-A14C-49C831AD3BC5}"/>
              </a:ext>
            </a:extLst>
          </p:cNvPr>
          <p:cNvSpPr>
            <a:spLocks noGrp="1"/>
          </p:cNvSpPr>
          <p:nvPr>
            <p:ph type="dt" sz="half" idx="10"/>
          </p:nvPr>
        </p:nvSpPr>
        <p:spPr/>
        <p:txBody>
          <a:bodyPr/>
          <a:lstStyle/>
          <a:p>
            <a:fld id="{769A394B-7185-47A7-BD45-9793C90E8C24}" type="datetimeFigureOut">
              <a:rPr lang="en-US" smtClean="0"/>
              <a:t>3/9/2026</a:t>
            </a:fld>
            <a:endParaRPr lang="en-US"/>
          </a:p>
        </p:txBody>
      </p:sp>
      <p:sp>
        <p:nvSpPr>
          <p:cNvPr id="3" name="Footer Placeholder 2">
            <a:extLst>
              <a:ext uri="{FF2B5EF4-FFF2-40B4-BE49-F238E27FC236}">
                <a16:creationId xmlns:a16="http://schemas.microsoft.com/office/drawing/2014/main" id="{FA33C731-5381-44A3-84E5-A768805E80B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B79E0B-1A9C-4B05-B14C-571DAFD66B7F}"/>
              </a:ext>
            </a:extLst>
          </p:cNvPr>
          <p:cNvSpPr>
            <a:spLocks noGrp="1"/>
          </p:cNvSpPr>
          <p:nvPr>
            <p:ph type="sldNum" sz="quarter" idx="12"/>
          </p:nvPr>
        </p:nvSpPr>
        <p:spPr/>
        <p:txBody>
          <a:bodyPr/>
          <a:lstStyle/>
          <a:p>
            <a:fld id="{2166586A-A765-4B56-B0BA-582CE9E3E2B6}" type="slidenum">
              <a:rPr lang="en-US" smtClean="0"/>
              <a:t>‹#›</a:t>
            </a:fld>
            <a:endParaRPr lang="en-US"/>
          </a:p>
        </p:txBody>
      </p:sp>
    </p:spTree>
    <p:extLst>
      <p:ext uri="{BB962C8B-B14F-4D97-AF65-F5344CB8AC3E}">
        <p14:creationId xmlns:p14="http://schemas.microsoft.com/office/powerpoint/2010/main" val="93186378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CFFF5-50FA-4106-9F93-418A8CD4BE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59AA575-F18B-4C9A-A7CC-62D392C811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C107D6-FD63-49D4-B082-6D6E1E2B4F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EA3AC60-0020-457A-AE2A-07F5A4C08331}"/>
              </a:ext>
            </a:extLst>
          </p:cNvPr>
          <p:cNvSpPr>
            <a:spLocks noGrp="1"/>
          </p:cNvSpPr>
          <p:nvPr>
            <p:ph type="dt" sz="half" idx="10"/>
          </p:nvPr>
        </p:nvSpPr>
        <p:spPr/>
        <p:txBody>
          <a:bodyPr/>
          <a:lstStyle/>
          <a:p>
            <a:fld id="{769A394B-7185-47A7-BD45-9793C90E8C24}" type="datetimeFigureOut">
              <a:rPr lang="en-US" smtClean="0"/>
              <a:t>3/9/2026</a:t>
            </a:fld>
            <a:endParaRPr lang="en-US"/>
          </a:p>
        </p:txBody>
      </p:sp>
      <p:sp>
        <p:nvSpPr>
          <p:cNvPr id="6" name="Footer Placeholder 5">
            <a:extLst>
              <a:ext uri="{FF2B5EF4-FFF2-40B4-BE49-F238E27FC236}">
                <a16:creationId xmlns:a16="http://schemas.microsoft.com/office/drawing/2014/main" id="{2C8260D0-4A59-488C-B89C-76F570A147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AF55BD-1F88-4EFC-BE20-013AD70655B8}"/>
              </a:ext>
            </a:extLst>
          </p:cNvPr>
          <p:cNvSpPr>
            <a:spLocks noGrp="1"/>
          </p:cNvSpPr>
          <p:nvPr>
            <p:ph type="sldNum" sz="quarter" idx="12"/>
          </p:nvPr>
        </p:nvSpPr>
        <p:spPr/>
        <p:txBody>
          <a:bodyPr/>
          <a:lstStyle/>
          <a:p>
            <a:fld id="{2166586A-A765-4B56-B0BA-582CE9E3E2B6}" type="slidenum">
              <a:rPr lang="en-US" smtClean="0"/>
              <a:t>‹#›</a:t>
            </a:fld>
            <a:endParaRPr lang="en-US"/>
          </a:p>
        </p:txBody>
      </p:sp>
    </p:spTree>
    <p:extLst>
      <p:ext uri="{BB962C8B-B14F-4D97-AF65-F5344CB8AC3E}">
        <p14:creationId xmlns:p14="http://schemas.microsoft.com/office/powerpoint/2010/main" val="193968667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41C4C-4FDD-4C1D-A942-BB3D567921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DA940F-67D2-46A3-BA4B-38A50A594D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4448D6-9438-43BE-AD5F-8AC79D12E1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78A3F56-A333-4243-8025-1BC0ED076221}"/>
              </a:ext>
            </a:extLst>
          </p:cNvPr>
          <p:cNvSpPr>
            <a:spLocks noGrp="1"/>
          </p:cNvSpPr>
          <p:nvPr>
            <p:ph type="dt" sz="half" idx="10"/>
          </p:nvPr>
        </p:nvSpPr>
        <p:spPr/>
        <p:txBody>
          <a:bodyPr/>
          <a:lstStyle/>
          <a:p>
            <a:fld id="{769A394B-7185-47A7-BD45-9793C90E8C24}" type="datetimeFigureOut">
              <a:rPr lang="en-US" smtClean="0"/>
              <a:t>3/9/2026</a:t>
            </a:fld>
            <a:endParaRPr lang="en-US"/>
          </a:p>
        </p:txBody>
      </p:sp>
      <p:sp>
        <p:nvSpPr>
          <p:cNvPr id="6" name="Footer Placeholder 5">
            <a:extLst>
              <a:ext uri="{FF2B5EF4-FFF2-40B4-BE49-F238E27FC236}">
                <a16:creationId xmlns:a16="http://schemas.microsoft.com/office/drawing/2014/main" id="{0DF55D29-AB1F-4EC7-BEE0-3D91E6EB47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2D30AF-D592-40AC-BEC5-E85A45607863}"/>
              </a:ext>
            </a:extLst>
          </p:cNvPr>
          <p:cNvSpPr>
            <a:spLocks noGrp="1"/>
          </p:cNvSpPr>
          <p:nvPr>
            <p:ph type="sldNum" sz="quarter" idx="12"/>
          </p:nvPr>
        </p:nvSpPr>
        <p:spPr/>
        <p:txBody>
          <a:bodyPr/>
          <a:lstStyle/>
          <a:p>
            <a:fld id="{2166586A-A765-4B56-B0BA-582CE9E3E2B6}" type="slidenum">
              <a:rPr lang="en-US" smtClean="0"/>
              <a:t>‹#›</a:t>
            </a:fld>
            <a:endParaRPr lang="en-US"/>
          </a:p>
        </p:txBody>
      </p:sp>
    </p:spTree>
    <p:extLst>
      <p:ext uri="{BB962C8B-B14F-4D97-AF65-F5344CB8AC3E}">
        <p14:creationId xmlns:p14="http://schemas.microsoft.com/office/powerpoint/2010/main" val="91969233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363F6-D8B0-427D-8C60-E1FC6355CB6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6BD924B-0879-4FD8-8FA6-12D43C63059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008466-40DB-4843-A63E-87C079ED0708}"/>
              </a:ext>
            </a:extLst>
          </p:cNvPr>
          <p:cNvSpPr>
            <a:spLocks noGrp="1"/>
          </p:cNvSpPr>
          <p:nvPr>
            <p:ph type="dt" sz="half" idx="10"/>
          </p:nvPr>
        </p:nvSpPr>
        <p:spPr/>
        <p:txBody>
          <a:bodyPr/>
          <a:lstStyle/>
          <a:p>
            <a:fld id="{769A394B-7185-47A7-BD45-9793C90E8C24}" type="datetimeFigureOut">
              <a:rPr lang="en-US" smtClean="0"/>
              <a:t>3/9/2026</a:t>
            </a:fld>
            <a:endParaRPr lang="en-US"/>
          </a:p>
        </p:txBody>
      </p:sp>
      <p:sp>
        <p:nvSpPr>
          <p:cNvPr id="5" name="Footer Placeholder 4">
            <a:extLst>
              <a:ext uri="{FF2B5EF4-FFF2-40B4-BE49-F238E27FC236}">
                <a16:creationId xmlns:a16="http://schemas.microsoft.com/office/drawing/2014/main" id="{556FD60F-F4A5-4D6F-83AF-CF51ADBEA7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0B6FB3-C796-4DAB-BE52-D0AF96CD78D6}"/>
              </a:ext>
            </a:extLst>
          </p:cNvPr>
          <p:cNvSpPr>
            <a:spLocks noGrp="1"/>
          </p:cNvSpPr>
          <p:nvPr>
            <p:ph type="sldNum" sz="quarter" idx="12"/>
          </p:nvPr>
        </p:nvSpPr>
        <p:spPr/>
        <p:txBody>
          <a:bodyPr/>
          <a:lstStyle/>
          <a:p>
            <a:fld id="{2166586A-A765-4B56-B0BA-582CE9E3E2B6}" type="slidenum">
              <a:rPr lang="en-US" smtClean="0"/>
              <a:t>‹#›</a:t>
            </a:fld>
            <a:endParaRPr lang="en-US"/>
          </a:p>
        </p:txBody>
      </p:sp>
    </p:spTree>
    <p:extLst>
      <p:ext uri="{BB962C8B-B14F-4D97-AF65-F5344CB8AC3E}">
        <p14:creationId xmlns:p14="http://schemas.microsoft.com/office/powerpoint/2010/main" val="401669307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49359B-09A0-496F-9C38-B0022549CED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1DC804-94A9-4643-8E0C-5EF2E20CEF8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4D0EC1-FB92-4CA3-B3F1-A3ABB2E422EC}"/>
              </a:ext>
            </a:extLst>
          </p:cNvPr>
          <p:cNvSpPr>
            <a:spLocks noGrp="1"/>
          </p:cNvSpPr>
          <p:nvPr>
            <p:ph type="dt" sz="half" idx="10"/>
          </p:nvPr>
        </p:nvSpPr>
        <p:spPr/>
        <p:txBody>
          <a:bodyPr/>
          <a:lstStyle/>
          <a:p>
            <a:fld id="{769A394B-7185-47A7-BD45-9793C90E8C24}" type="datetimeFigureOut">
              <a:rPr lang="en-US" smtClean="0"/>
              <a:t>3/9/2026</a:t>
            </a:fld>
            <a:endParaRPr lang="en-US"/>
          </a:p>
        </p:txBody>
      </p:sp>
      <p:sp>
        <p:nvSpPr>
          <p:cNvPr id="5" name="Footer Placeholder 4">
            <a:extLst>
              <a:ext uri="{FF2B5EF4-FFF2-40B4-BE49-F238E27FC236}">
                <a16:creationId xmlns:a16="http://schemas.microsoft.com/office/drawing/2014/main" id="{87B1C68E-4B43-4715-BE1D-E824C360FB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772D1E-EE68-4A58-A96B-A287D2636E80}"/>
              </a:ext>
            </a:extLst>
          </p:cNvPr>
          <p:cNvSpPr>
            <a:spLocks noGrp="1"/>
          </p:cNvSpPr>
          <p:nvPr>
            <p:ph type="sldNum" sz="quarter" idx="12"/>
          </p:nvPr>
        </p:nvSpPr>
        <p:spPr/>
        <p:txBody>
          <a:bodyPr/>
          <a:lstStyle/>
          <a:p>
            <a:fld id="{2166586A-A765-4B56-B0BA-582CE9E3E2B6}" type="slidenum">
              <a:rPr lang="en-US" smtClean="0"/>
              <a:t>‹#›</a:t>
            </a:fld>
            <a:endParaRPr lang="en-US"/>
          </a:p>
        </p:txBody>
      </p:sp>
    </p:spTree>
    <p:extLst>
      <p:ext uri="{BB962C8B-B14F-4D97-AF65-F5344CB8AC3E}">
        <p14:creationId xmlns:p14="http://schemas.microsoft.com/office/powerpoint/2010/main" val="424318725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B15BC-F3F3-BF40-7636-033F16986D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2ED1FC-B8EE-4EBE-1C48-033315CAC8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1108378-FE01-972F-7A25-396A184E5D7E}"/>
              </a:ext>
            </a:extLst>
          </p:cNvPr>
          <p:cNvSpPr>
            <a:spLocks noGrp="1"/>
          </p:cNvSpPr>
          <p:nvPr>
            <p:ph type="dt" sz="half" idx="10"/>
          </p:nvPr>
        </p:nvSpPr>
        <p:spPr/>
        <p:txBody>
          <a:bodyPr/>
          <a:lstStyle/>
          <a:p>
            <a:fld id="{7CBB8BC4-C3D4-419C-B218-6589C536C720}" type="datetimeFigureOut">
              <a:rPr lang="en-US" smtClean="0"/>
              <a:t>3/9/2026</a:t>
            </a:fld>
            <a:endParaRPr lang="en-US"/>
          </a:p>
        </p:txBody>
      </p:sp>
      <p:sp>
        <p:nvSpPr>
          <p:cNvPr id="5" name="Footer Placeholder 4">
            <a:extLst>
              <a:ext uri="{FF2B5EF4-FFF2-40B4-BE49-F238E27FC236}">
                <a16:creationId xmlns:a16="http://schemas.microsoft.com/office/drawing/2014/main" id="{B9B65FFD-DA2E-7EBB-6E98-A655E0BEAF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4606C0-C0BF-F92C-0AF7-8EB6FCFF846D}"/>
              </a:ext>
            </a:extLst>
          </p:cNvPr>
          <p:cNvSpPr>
            <a:spLocks noGrp="1"/>
          </p:cNvSpPr>
          <p:nvPr>
            <p:ph type="sldNum" sz="quarter" idx="12"/>
          </p:nvPr>
        </p:nvSpPr>
        <p:spPr/>
        <p:txBody>
          <a:bodyPr/>
          <a:lstStyle/>
          <a:p>
            <a:fld id="{194E5801-7BDB-4B38-AE51-CFC6D277CABC}" type="slidenum">
              <a:rPr lang="en-US" smtClean="0"/>
              <a:t>‹#›</a:t>
            </a:fld>
            <a:endParaRPr lang="en-US"/>
          </a:p>
        </p:txBody>
      </p:sp>
    </p:spTree>
    <p:extLst>
      <p:ext uri="{BB962C8B-B14F-4D97-AF65-F5344CB8AC3E}">
        <p14:creationId xmlns:p14="http://schemas.microsoft.com/office/powerpoint/2010/main" val="288151480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3AE71-6869-2A43-8769-E63EA97175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1B4634-5D64-BBA2-43C2-66E78A5A1C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DB4772-ECD4-28F4-B4AB-AD14BFDF60B9}"/>
              </a:ext>
            </a:extLst>
          </p:cNvPr>
          <p:cNvSpPr>
            <a:spLocks noGrp="1"/>
          </p:cNvSpPr>
          <p:nvPr>
            <p:ph type="dt" sz="half" idx="10"/>
          </p:nvPr>
        </p:nvSpPr>
        <p:spPr/>
        <p:txBody>
          <a:bodyPr/>
          <a:lstStyle/>
          <a:p>
            <a:fld id="{7CBB8BC4-C3D4-419C-B218-6589C536C720}" type="datetimeFigureOut">
              <a:rPr lang="en-US" smtClean="0"/>
              <a:t>3/9/2026</a:t>
            </a:fld>
            <a:endParaRPr lang="en-US"/>
          </a:p>
        </p:txBody>
      </p:sp>
      <p:sp>
        <p:nvSpPr>
          <p:cNvPr id="5" name="Footer Placeholder 4">
            <a:extLst>
              <a:ext uri="{FF2B5EF4-FFF2-40B4-BE49-F238E27FC236}">
                <a16:creationId xmlns:a16="http://schemas.microsoft.com/office/drawing/2014/main" id="{61FC60C3-454F-B559-DC4D-DA431409DE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17DC61-F4A2-50C8-4B65-75761A5C6776}"/>
              </a:ext>
            </a:extLst>
          </p:cNvPr>
          <p:cNvSpPr>
            <a:spLocks noGrp="1"/>
          </p:cNvSpPr>
          <p:nvPr>
            <p:ph type="sldNum" sz="quarter" idx="12"/>
          </p:nvPr>
        </p:nvSpPr>
        <p:spPr/>
        <p:txBody>
          <a:bodyPr/>
          <a:lstStyle/>
          <a:p>
            <a:fld id="{194E5801-7BDB-4B38-AE51-CFC6D277CABC}" type="slidenum">
              <a:rPr lang="en-US" smtClean="0"/>
              <a:t>‹#›</a:t>
            </a:fld>
            <a:endParaRPr lang="en-US"/>
          </a:p>
        </p:txBody>
      </p:sp>
    </p:spTree>
    <p:extLst>
      <p:ext uri="{BB962C8B-B14F-4D97-AF65-F5344CB8AC3E}">
        <p14:creationId xmlns:p14="http://schemas.microsoft.com/office/powerpoint/2010/main" val="264199525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17958-4E99-BF97-EAA8-0CB36FF3BCC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E79704C-B3E2-F3DA-2A3E-C444089856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49BE39-0841-B75B-9374-A6E8E0B02656}"/>
              </a:ext>
            </a:extLst>
          </p:cNvPr>
          <p:cNvSpPr>
            <a:spLocks noGrp="1"/>
          </p:cNvSpPr>
          <p:nvPr>
            <p:ph type="dt" sz="half" idx="10"/>
          </p:nvPr>
        </p:nvSpPr>
        <p:spPr/>
        <p:txBody>
          <a:bodyPr/>
          <a:lstStyle/>
          <a:p>
            <a:fld id="{7CBB8BC4-C3D4-419C-B218-6589C536C720}" type="datetimeFigureOut">
              <a:rPr lang="en-US" smtClean="0"/>
              <a:t>3/9/2026</a:t>
            </a:fld>
            <a:endParaRPr lang="en-US"/>
          </a:p>
        </p:txBody>
      </p:sp>
      <p:sp>
        <p:nvSpPr>
          <p:cNvPr id="5" name="Footer Placeholder 4">
            <a:extLst>
              <a:ext uri="{FF2B5EF4-FFF2-40B4-BE49-F238E27FC236}">
                <a16:creationId xmlns:a16="http://schemas.microsoft.com/office/drawing/2014/main" id="{D909767D-DE7B-D87D-8318-E454A646CD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BE3A99-F6A8-9925-C9BE-1F8060FB4205}"/>
              </a:ext>
            </a:extLst>
          </p:cNvPr>
          <p:cNvSpPr>
            <a:spLocks noGrp="1"/>
          </p:cNvSpPr>
          <p:nvPr>
            <p:ph type="sldNum" sz="quarter" idx="12"/>
          </p:nvPr>
        </p:nvSpPr>
        <p:spPr/>
        <p:txBody>
          <a:bodyPr/>
          <a:lstStyle/>
          <a:p>
            <a:fld id="{194E5801-7BDB-4B38-AE51-CFC6D277CABC}" type="slidenum">
              <a:rPr lang="en-US" smtClean="0"/>
              <a:t>‹#›</a:t>
            </a:fld>
            <a:endParaRPr lang="en-US"/>
          </a:p>
        </p:txBody>
      </p:sp>
    </p:spTree>
    <p:extLst>
      <p:ext uri="{BB962C8B-B14F-4D97-AF65-F5344CB8AC3E}">
        <p14:creationId xmlns:p14="http://schemas.microsoft.com/office/powerpoint/2010/main" val="298992653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8371D-81F3-5E49-C4C7-FEFDFF5B45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A3DF96-F08C-132E-E367-A03B9C77C11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089722F-B664-3D12-DDE5-B8683D2F7E0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BC99028-B68A-AFF6-B728-FE7390B57192}"/>
              </a:ext>
            </a:extLst>
          </p:cNvPr>
          <p:cNvSpPr>
            <a:spLocks noGrp="1"/>
          </p:cNvSpPr>
          <p:nvPr>
            <p:ph type="dt" sz="half" idx="10"/>
          </p:nvPr>
        </p:nvSpPr>
        <p:spPr/>
        <p:txBody>
          <a:bodyPr/>
          <a:lstStyle/>
          <a:p>
            <a:fld id="{7CBB8BC4-C3D4-419C-B218-6589C536C720}" type="datetimeFigureOut">
              <a:rPr lang="en-US" smtClean="0"/>
              <a:t>3/9/2026</a:t>
            </a:fld>
            <a:endParaRPr lang="en-US"/>
          </a:p>
        </p:txBody>
      </p:sp>
      <p:sp>
        <p:nvSpPr>
          <p:cNvPr id="6" name="Footer Placeholder 5">
            <a:extLst>
              <a:ext uri="{FF2B5EF4-FFF2-40B4-BE49-F238E27FC236}">
                <a16:creationId xmlns:a16="http://schemas.microsoft.com/office/drawing/2014/main" id="{18F112DC-90CA-32D5-26E0-63B05C6B90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16166C-5969-8FDB-A8E0-A63342FFF4B7}"/>
              </a:ext>
            </a:extLst>
          </p:cNvPr>
          <p:cNvSpPr>
            <a:spLocks noGrp="1"/>
          </p:cNvSpPr>
          <p:nvPr>
            <p:ph type="sldNum" sz="quarter" idx="12"/>
          </p:nvPr>
        </p:nvSpPr>
        <p:spPr/>
        <p:txBody>
          <a:bodyPr/>
          <a:lstStyle/>
          <a:p>
            <a:fld id="{194E5801-7BDB-4B38-AE51-CFC6D277CABC}" type="slidenum">
              <a:rPr lang="en-US" smtClean="0"/>
              <a:t>‹#›</a:t>
            </a:fld>
            <a:endParaRPr lang="en-US"/>
          </a:p>
        </p:txBody>
      </p:sp>
    </p:spTree>
    <p:extLst>
      <p:ext uri="{BB962C8B-B14F-4D97-AF65-F5344CB8AC3E}">
        <p14:creationId xmlns:p14="http://schemas.microsoft.com/office/powerpoint/2010/main" val="421320234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81884-0BD8-66F0-4320-D6FFAD44C07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C5C644B-6799-E50B-80D0-185D3BE93C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08F595-20B6-AA48-766F-7548FF674A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AF65C0A-B9BF-FF14-52C3-22788C3D18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EA90FD5-6ED1-2F95-4E05-5DFBFE4DA0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CD30E0B-7053-5D99-734D-ED2A7AB5FDFF}"/>
              </a:ext>
            </a:extLst>
          </p:cNvPr>
          <p:cNvSpPr>
            <a:spLocks noGrp="1"/>
          </p:cNvSpPr>
          <p:nvPr>
            <p:ph type="dt" sz="half" idx="10"/>
          </p:nvPr>
        </p:nvSpPr>
        <p:spPr/>
        <p:txBody>
          <a:bodyPr/>
          <a:lstStyle/>
          <a:p>
            <a:fld id="{7CBB8BC4-C3D4-419C-B218-6589C536C720}" type="datetimeFigureOut">
              <a:rPr lang="en-US" smtClean="0"/>
              <a:t>3/9/2026</a:t>
            </a:fld>
            <a:endParaRPr lang="en-US"/>
          </a:p>
        </p:txBody>
      </p:sp>
      <p:sp>
        <p:nvSpPr>
          <p:cNvPr id="8" name="Footer Placeholder 7">
            <a:extLst>
              <a:ext uri="{FF2B5EF4-FFF2-40B4-BE49-F238E27FC236}">
                <a16:creationId xmlns:a16="http://schemas.microsoft.com/office/drawing/2014/main" id="{34C56005-B0A9-5C00-0794-7702E75562F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1287A02-39D7-96A8-8FF9-C065562A4E84}"/>
              </a:ext>
            </a:extLst>
          </p:cNvPr>
          <p:cNvSpPr>
            <a:spLocks noGrp="1"/>
          </p:cNvSpPr>
          <p:nvPr>
            <p:ph type="sldNum" sz="quarter" idx="12"/>
          </p:nvPr>
        </p:nvSpPr>
        <p:spPr/>
        <p:txBody>
          <a:bodyPr/>
          <a:lstStyle/>
          <a:p>
            <a:fld id="{194E5801-7BDB-4B38-AE51-CFC6D277CABC}" type="slidenum">
              <a:rPr lang="en-US" smtClean="0"/>
              <a:t>‹#›</a:t>
            </a:fld>
            <a:endParaRPr lang="en-US"/>
          </a:p>
        </p:txBody>
      </p:sp>
    </p:spTree>
    <p:extLst>
      <p:ext uri="{BB962C8B-B14F-4D97-AF65-F5344CB8AC3E}">
        <p14:creationId xmlns:p14="http://schemas.microsoft.com/office/powerpoint/2010/main" val="43574872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33DCE-B987-6149-CF89-15EB5873241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45930E2-010B-D077-AB56-37B0E8FE99B7}"/>
              </a:ext>
            </a:extLst>
          </p:cNvPr>
          <p:cNvSpPr>
            <a:spLocks noGrp="1"/>
          </p:cNvSpPr>
          <p:nvPr>
            <p:ph type="dt" sz="half" idx="10"/>
          </p:nvPr>
        </p:nvSpPr>
        <p:spPr/>
        <p:txBody>
          <a:bodyPr/>
          <a:lstStyle/>
          <a:p>
            <a:fld id="{7CBB8BC4-C3D4-419C-B218-6589C536C720}" type="datetimeFigureOut">
              <a:rPr lang="en-US" smtClean="0"/>
              <a:t>3/9/2026</a:t>
            </a:fld>
            <a:endParaRPr lang="en-US"/>
          </a:p>
        </p:txBody>
      </p:sp>
      <p:sp>
        <p:nvSpPr>
          <p:cNvPr id="4" name="Footer Placeholder 3">
            <a:extLst>
              <a:ext uri="{FF2B5EF4-FFF2-40B4-BE49-F238E27FC236}">
                <a16:creationId xmlns:a16="http://schemas.microsoft.com/office/drawing/2014/main" id="{771E2439-1EC7-0615-F809-A33F64BE21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5627ACF-3990-8370-385C-871692814916}"/>
              </a:ext>
            </a:extLst>
          </p:cNvPr>
          <p:cNvSpPr>
            <a:spLocks noGrp="1"/>
          </p:cNvSpPr>
          <p:nvPr>
            <p:ph type="sldNum" sz="quarter" idx="12"/>
          </p:nvPr>
        </p:nvSpPr>
        <p:spPr/>
        <p:txBody>
          <a:bodyPr/>
          <a:lstStyle/>
          <a:p>
            <a:fld id="{194E5801-7BDB-4B38-AE51-CFC6D277CABC}" type="slidenum">
              <a:rPr lang="en-US" smtClean="0"/>
              <a:t>‹#›</a:t>
            </a:fld>
            <a:endParaRPr lang="en-US"/>
          </a:p>
        </p:txBody>
      </p:sp>
    </p:spTree>
    <p:extLst>
      <p:ext uri="{BB962C8B-B14F-4D97-AF65-F5344CB8AC3E}">
        <p14:creationId xmlns:p14="http://schemas.microsoft.com/office/powerpoint/2010/main" val="274557374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283901-C149-63FD-3C3F-52CA2AA60FC4}"/>
              </a:ext>
            </a:extLst>
          </p:cNvPr>
          <p:cNvSpPr>
            <a:spLocks noGrp="1"/>
          </p:cNvSpPr>
          <p:nvPr>
            <p:ph type="dt" sz="half" idx="10"/>
          </p:nvPr>
        </p:nvSpPr>
        <p:spPr/>
        <p:txBody>
          <a:bodyPr/>
          <a:lstStyle/>
          <a:p>
            <a:fld id="{7CBB8BC4-C3D4-419C-B218-6589C536C720}" type="datetimeFigureOut">
              <a:rPr lang="en-US" smtClean="0"/>
              <a:t>3/9/2026</a:t>
            </a:fld>
            <a:endParaRPr lang="en-US"/>
          </a:p>
        </p:txBody>
      </p:sp>
      <p:sp>
        <p:nvSpPr>
          <p:cNvPr id="3" name="Footer Placeholder 2">
            <a:extLst>
              <a:ext uri="{FF2B5EF4-FFF2-40B4-BE49-F238E27FC236}">
                <a16:creationId xmlns:a16="http://schemas.microsoft.com/office/drawing/2014/main" id="{384D6E65-BEAE-5C77-B7D4-D885177DBEB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9CDE969-DEC2-F63C-1263-2BB326628C63}"/>
              </a:ext>
            </a:extLst>
          </p:cNvPr>
          <p:cNvSpPr>
            <a:spLocks noGrp="1"/>
          </p:cNvSpPr>
          <p:nvPr>
            <p:ph type="sldNum" sz="quarter" idx="12"/>
          </p:nvPr>
        </p:nvSpPr>
        <p:spPr/>
        <p:txBody>
          <a:bodyPr/>
          <a:lstStyle/>
          <a:p>
            <a:fld id="{194E5801-7BDB-4B38-AE51-CFC6D277CABC}" type="slidenum">
              <a:rPr lang="en-US" smtClean="0"/>
              <a:t>‹#›</a:t>
            </a:fld>
            <a:endParaRPr lang="en-US"/>
          </a:p>
        </p:txBody>
      </p:sp>
    </p:spTree>
    <p:extLst>
      <p:ext uri="{BB962C8B-B14F-4D97-AF65-F5344CB8AC3E}">
        <p14:creationId xmlns:p14="http://schemas.microsoft.com/office/powerpoint/2010/main" val="116759359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B7321-4786-7D0F-7C4D-58F05E94FA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286CD41-00B9-F91B-9A66-1040F06AF0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D86FCD-93EF-85E5-D2D7-ED819E905E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E26A5B-FF8F-5051-0F68-90C9FF712CFD}"/>
              </a:ext>
            </a:extLst>
          </p:cNvPr>
          <p:cNvSpPr>
            <a:spLocks noGrp="1"/>
          </p:cNvSpPr>
          <p:nvPr>
            <p:ph type="dt" sz="half" idx="10"/>
          </p:nvPr>
        </p:nvSpPr>
        <p:spPr/>
        <p:txBody>
          <a:bodyPr/>
          <a:lstStyle/>
          <a:p>
            <a:fld id="{7CBB8BC4-C3D4-419C-B218-6589C536C720}" type="datetimeFigureOut">
              <a:rPr lang="en-US" smtClean="0"/>
              <a:t>3/9/2026</a:t>
            </a:fld>
            <a:endParaRPr lang="en-US"/>
          </a:p>
        </p:txBody>
      </p:sp>
      <p:sp>
        <p:nvSpPr>
          <p:cNvPr id="6" name="Footer Placeholder 5">
            <a:extLst>
              <a:ext uri="{FF2B5EF4-FFF2-40B4-BE49-F238E27FC236}">
                <a16:creationId xmlns:a16="http://schemas.microsoft.com/office/drawing/2014/main" id="{418F12A3-0FF5-4477-6BF4-C7945C8A70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03A6F8-5433-15E8-F75A-7BC645D076F4}"/>
              </a:ext>
            </a:extLst>
          </p:cNvPr>
          <p:cNvSpPr>
            <a:spLocks noGrp="1"/>
          </p:cNvSpPr>
          <p:nvPr>
            <p:ph type="sldNum" sz="quarter" idx="12"/>
          </p:nvPr>
        </p:nvSpPr>
        <p:spPr/>
        <p:txBody>
          <a:bodyPr/>
          <a:lstStyle/>
          <a:p>
            <a:fld id="{194E5801-7BDB-4B38-AE51-CFC6D277CABC}" type="slidenum">
              <a:rPr lang="en-US" smtClean="0"/>
              <a:t>‹#›</a:t>
            </a:fld>
            <a:endParaRPr lang="en-US"/>
          </a:p>
        </p:txBody>
      </p:sp>
    </p:spTree>
    <p:extLst>
      <p:ext uri="{BB962C8B-B14F-4D97-AF65-F5344CB8AC3E}">
        <p14:creationId xmlns:p14="http://schemas.microsoft.com/office/powerpoint/2010/main" val="302156434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7DC3E-A1FA-4D35-EC5D-5E865109AE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5F04D5-1532-1DD4-6DF3-BD62886F9C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A40AB7D-B33B-482B-D8C7-063A7D6FB4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BF8729-B883-A1BE-1A0E-4913C886C73F}"/>
              </a:ext>
            </a:extLst>
          </p:cNvPr>
          <p:cNvSpPr>
            <a:spLocks noGrp="1"/>
          </p:cNvSpPr>
          <p:nvPr>
            <p:ph type="dt" sz="half" idx="10"/>
          </p:nvPr>
        </p:nvSpPr>
        <p:spPr/>
        <p:txBody>
          <a:bodyPr/>
          <a:lstStyle/>
          <a:p>
            <a:fld id="{7CBB8BC4-C3D4-419C-B218-6589C536C720}" type="datetimeFigureOut">
              <a:rPr lang="en-US" smtClean="0"/>
              <a:t>3/9/2026</a:t>
            </a:fld>
            <a:endParaRPr lang="en-US"/>
          </a:p>
        </p:txBody>
      </p:sp>
      <p:sp>
        <p:nvSpPr>
          <p:cNvPr id="6" name="Footer Placeholder 5">
            <a:extLst>
              <a:ext uri="{FF2B5EF4-FFF2-40B4-BE49-F238E27FC236}">
                <a16:creationId xmlns:a16="http://schemas.microsoft.com/office/drawing/2014/main" id="{2F2AD6A3-D14A-149B-5095-22668BE869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219084-FA9B-976F-2EE8-062579CDEEDD}"/>
              </a:ext>
            </a:extLst>
          </p:cNvPr>
          <p:cNvSpPr>
            <a:spLocks noGrp="1"/>
          </p:cNvSpPr>
          <p:nvPr>
            <p:ph type="sldNum" sz="quarter" idx="12"/>
          </p:nvPr>
        </p:nvSpPr>
        <p:spPr/>
        <p:txBody>
          <a:bodyPr/>
          <a:lstStyle/>
          <a:p>
            <a:fld id="{194E5801-7BDB-4B38-AE51-CFC6D277CABC}" type="slidenum">
              <a:rPr lang="en-US" smtClean="0"/>
              <a:t>‹#›</a:t>
            </a:fld>
            <a:endParaRPr lang="en-US"/>
          </a:p>
        </p:txBody>
      </p:sp>
    </p:spTree>
    <p:extLst>
      <p:ext uri="{BB962C8B-B14F-4D97-AF65-F5344CB8AC3E}">
        <p14:creationId xmlns:p14="http://schemas.microsoft.com/office/powerpoint/2010/main" val="413296107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6A7C5-5047-7EE5-9C43-3E48894D61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0E9BA30-8D0E-6943-3E55-BB55B91813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5F20A9-46C8-ACA9-9FEB-F3DD60D4D722}"/>
              </a:ext>
            </a:extLst>
          </p:cNvPr>
          <p:cNvSpPr>
            <a:spLocks noGrp="1"/>
          </p:cNvSpPr>
          <p:nvPr>
            <p:ph type="dt" sz="half" idx="10"/>
          </p:nvPr>
        </p:nvSpPr>
        <p:spPr/>
        <p:txBody>
          <a:bodyPr/>
          <a:lstStyle/>
          <a:p>
            <a:fld id="{7CBB8BC4-C3D4-419C-B218-6589C536C720}" type="datetimeFigureOut">
              <a:rPr lang="en-US" smtClean="0"/>
              <a:t>3/9/2026</a:t>
            </a:fld>
            <a:endParaRPr lang="en-US"/>
          </a:p>
        </p:txBody>
      </p:sp>
      <p:sp>
        <p:nvSpPr>
          <p:cNvPr id="5" name="Footer Placeholder 4">
            <a:extLst>
              <a:ext uri="{FF2B5EF4-FFF2-40B4-BE49-F238E27FC236}">
                <a16:creationId xmlns:a16="http://schemas.microsoft.com/office/drawing/2014/main" id="{62EA6510-BCBB-E290-2CE1-3EFA9E330E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B4607A-EF6D-1CCB-FCB4-5590043A7B9E}"/>
              </a:ext>
            </a:extLst>
          </p:cNvPr>
          <p:cNvSpPr>
            <a:spLocks noGrp="1"/>
          </p:cNvSpPr>
          <p:nvPr>
            <p:ph type="sldNum" sz="quarter" idx="12"/>
          </p:nvPr>
        </p:nvSpPr>
        <p:spPr/>
        <p:txBody>
          <a:bodyPr/>
          <a:lstStyle/>
          <a:p>
            <a:fld id="{194E5801-7BDB-4B38-AE51-CFC6D277CABC}" type="slidenum">
              <a:rPr lang="en-US" smtClean="0"/>
              <a:t>‹#›</a:t>
            </a:fld>
            <a:endParaRPr lang="en-US"/>
          </a:p>
        </p:txBody>
      </p:sp>
    </p:spTree>
    <p:extLst>
      <p:ext uri="{BB962C8B-B14F-4D97-AF65-F5344CB8AC3E}">
        <p14:creationId xmlns:p14="http://schemas.microsoft.com/office/powerpoint/2010/main" val="332195136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CDB2F4-5F4E-BED7-4B4D-A0E58B0CD65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B8CD2D-918F-BFAC-800C-99EB020CC89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B7D33B-BE0B-3A45-D9DF-84B0D898998D}"/>
              </a:ext>
            </a:extLst>
          </p:cNvPr>
          <p:cNvSpPr>
            <a:spLocks noGrp="1"/>
          </p:cNvSpPr>
          <p:nvPr>
            <p:ph type="dt" sz="half" idx="10"/>
          </p:nvPr>
        </p:nvSpPr>
        <p:spPr/>
        <p:txBody>
          <a:bodyPr/>
          <a:lstStyle/>
          <a:p>
            <a:fld id="{7CBB8BC4-C3D4-419C-B218-6589C536C720}" type="datetimeFigureOut">
              <a:rPr lang="en-US" smtClean="0"/>
              <a:t>3/9/2026</a:t>
            </a:fld>
            <a:endParaRPr lang="en-US"/>
          </a:p>
        </p:txBody>
      </p:sp>
      <p:sp>
        <p:nvSpPr>
          <p:cNvPr id="5" name="Footer Placeholder 4">
            <a:extLst>
              <a:ext uri="{FF2B5EF4-FFF2-40B4-BE49-F238E27FC236}">
                <a16:creationId xmlns:a16="http://schemas.microsoft.com/office/drawing/2014/main" id="{38564548-CE65-B559-9090-7B0CE46506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5931AE-8231-48DB-8D94-263AD74EA79D}"/>
              </a:ext>
            </a:extLst>
          </p:cNvPr>
          <p:cNvSpPr>
            <a:spLocks noGrp="1"/>
          </p:cNvSpPr>
          <p:nvPr>
            <p:ph type="sldNum" sz="quarter" idx="12"/>
          </p:nvPr>
        </p:nvSpPr>
        <p:spPr/>
        <p:txBody>
          <a:bodyPr/>
          <a:lstStyle/>
          <a:p>
            <a:fld id="{194E5801-7BDB-4B38-AE51-CFC6D277CABC}" type="slidenum">
              <a:rPr lang="en-US" smtClean="0"/>
              <a:t>‹#›</a:t>
            </a:fld>
            <a:endParaRPr lang="en-US"/>
          </a:p>
        </p:txBody>
      </p:sp>
    </p:spTree>
    <p:extLst>
      <p:ext uri="{BB962C8B-B14F-4D97-AF65-F5344CB8AC3E}">
        <p14:creationId xmlns:p14="http://schemas.microsoft.com/office/powerpoint/2010/main" val="1026766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theme" Target="../theme/theme2.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3.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theme" Target="../theme/theme4.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19" Type="http://schemas.openxmlformats.org/officeDocument/2006/relationships/image" Target="../media/image4.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5.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6.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3/9/2026</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3/9/2026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a:p>
        </p:txBody>
      </p:sp>
    </p:spTree>
    <p:extLst>
      <p:ext uri="{BB962C8B-B14F-4D97-AF65-F5344CB8AC3E}">
        <p14:creationId xmlns:p14="http://schemas.microsoft.com/office/powerpoint/2010/main" val="1521127263"/>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2B676E-A5CE-4701-9A91-069374595D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C78D8C-F7D5-4093-B838-402F553B40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5F4955-5E7D-485B-880B-A949154D55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E4975-ED83-4EE9-9EFD-16514C6A97FD}" type="datetimeFigureOut">
              <a:rPr lang="en-US" smtClean="0"/>
              <a:t>3/9/2026</a:t>
            </a:fld>
            <a:endParaRPr lang="en-US"/>
          </a:p>
        </p:txBody>
      </p:sp>
      <p:sp>
        <p:nvSpPr>
          <p:cNvPr id="5" name="Footer Placeholder 4">
            <a:extLst>
              <a:ext uri="{FF2B5EF4-FFF2-40B4-BE49-F238E27FC236}">
                <a16:creationId xmlns:a16="http://schemas.microsoft.com/office/drawing/2014/main" id="{D9262393-E124-4123-B08D-159238C4BC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5BDA2A-B4A7-43EB-836B-2CB713CB6A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82BFF-9601-4464-A87C-7A5A958C8F96}" type="slidenum">
              <a:rPr lang="en-US" smtClean="0"/>
              <a:t>‹#›</a:t>
            </a:fld>
            <a:endParaRPr lang="en-US"/>
          </a:p>
        </p:txBody>
      </p:sp>
    </p:spTree>
    <p:extLst>
      <p:ext uri="{BB962C8B-B14F-4D97-AF65-F5344CB8AC3E}">
        <p14:creationId xmlns:p14="http://schemas.microsoft.com/office/powerpoint/2010/main" val="1074074435"/>
      </p:ext>
    </p:extLst>
  </p:cSld>
  <p:clrMap bg1="dk1" tx1="lt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61BEF0D-F0BB-DE4B-95CE-6DB70DBA9567}" type="datetimeFigureOut">
              <a:rPr lang="en-US" smtClean="0"/>
              <a:pPr/>
              <a:t>3/9/2026</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1206615331"/>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353C44-043F-4C34-8CAC-EAF2B0D5F0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B17AB85-1DBB-4791-9845-EB461B2E7B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8B1902-D2A9-468D-99F7-C9AE6FBE38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9A394B-7185-47A7-BD45-9793C90E8C24}" type="datetimeFigureOut">
              <a:rPr lang="en-US" smtClean="0"/>
              <a:t>3/9/2026</a:t>
            </a:fld>
            <a:endParaRPr lang="en-US"/>
          </a:p>
        </p:txBody>
      </p:sp>
      <p:sp>
        <p:nvSpPr>
          <p:cNvPr id="5" name="Footer Placeholder 4">
            <a:extLst>
              <a:ext uri="{FF2B5EF4-FFF2-40B4-BE49-F238E27FC236}">
                <a16:creationId xmlns:a16="http://schemas.microsoft.com/office/drawing/2014/main" id="{28B050CF-E2ED-47BF-9E0D-98E0467FDC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3B62759-597E-49B4-9EB4-E6D3F9D4A7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66586A-A765-4B56-B0BA-582CE9E3E2B6}" type="slidenum">
              <a:rPr lang="en-US" smtClean="0"/>
              <a:t>‹#›</a:t>
            </a:fld>
            <a:endParaRPr lang="en-US"/>
          </a:p>
        </p:txBody>
      </p:sp>
    </p:spTree>
    <p:extLst>
      <p:ext uri="{BB962C8B-B14F-4D97-AF65-F5344CB8AC3E}">
        <p14:creationId xmlns:p14="http://schemas.microsoft.com/office/powerpoint/2010/main" val="591065366"/>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81695E-E15D-ADBD-4C9A-5CC8F66809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EFCE03A-180A-A7F6-6AD4-5E38272FD8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65D736-F0BD-6B5A-F683-6209F900F5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BB8BC4-C3D4-419C-B218-6589C536C720}" type="datetimeFigureOut">
              <a:rPr lang="en-US" smtClean="0"/>
              <a:t>3/9/2026</a:t>
            </a:fld>
            <a:endParaRPr lang="en-US"/>
          </a:p>
        </p:txBody>
      </p:sp>
      <p:sp>
        <p:nvSpPr>
          <p:cNvPr id="5" name="Footer Placeholder 4">
            <a:extLst>
              <a:ext uri="{FF2B5EF4-FFF2-40B4-BE49-F238E27FC236}">
                <a16:creationId xmlns:a16="http://schemas.microsoft.com/office/drawing/2014/main" id="{DBEE1FCB-E73C-7C23-16BA-872EA6E0B2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2EE4F33-4C1E-E6F5-A41D-D507930E62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4E5801-7BDB-4B38-AE51-CFC6D277CABC}" type="slidenum">
              <a:rPr lang="en-US" smtClean="0"/>
              <a:t>‹#›</a:t>
            </a:fld>
            <a:endParaRPr lang="en-US"/>
          </a:p>
        </p:txBody>
      </p:sp>
    </p:spTree>
    <p:extLst>
      <p:ext uri="{BB962C8B-B14F-4D97-AF65-F5344CB8AC3E}">
        <p14:creationId xmlns:p14="http://schemas.microsoft.com/office/powerpoint/2010/main" val="1058002600"/>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7.xml"/><Relationship Id="rId7" Type="http://schemas.openxmlformats.org/officeDocument/2006/relationships/image" Target="../media/image7.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8.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slideLayout" Target="../slideLayouts/slideLayout2.xml"/><Relationship Id="rId7" Type="http://schemas.openxmlformats.org/officeDocument/2006/relationships/diagramData" Target="../diagrams/data1.xml"/><Relationship Id="rId12" Type="http://schemas.openxmlformats.org/officeDocument/2006/relationships/image" Target="../media/image8.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3.png"/><Relationship Id="rId11" Type="http://schemas.microsoft.com/office/2007/relationships/diagramDrawing" Target="../diagrams/drawing1.xml"/><Relationship Id="rId5" Type="http://schemas.openxmlformats.org/officeDocument/2006/relationships/image" Target="../media/image2.png"/><Relationship Id="rId10" Type="http://schemas.openxmlformats.org/officeDocument/2006/relationships/diagramColors" Target="../diagrams/colors1.xml"/><Relationship Id="rId4" Type="http://schemas.openxmlformats.org/officeDocument/2006/relationships/notesSlide" Target="../notesSlides/notesSlide4.xml"/><Relationship Id="rId9"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9.png"/><Relationship Id="rId3" Type="http://schemas.openxmlformats.org/officeDocument/2006/relationships/slideLayout" Target="../slideLayouts/slideLayout7.xml"/><Relationship Id="rId7" Type="http://schemas.openxmlformats.org/officeDocument/2006/relationships/image" Target="../media/image2.png"/><Relationship Id="rId12" Type="http://schemas.microsoft.com/office/2007/relationships/diagramDrawing" Target="../diagrams/drawing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png"/><Relationship Id="rId11" Type="http://schemas.openxmlformats.org/officeDocument/2006/relationships/diagramColors" Target="../diagrams/colors2.xml"/><Relationship Id="rId5" Type="http://schemas.openxmlformats.org/officeDocument/2006/relationships/image" Target="../media/image1.png"/><Relationship Id="rId15" Type="http://schemas.openxmlformats.org/officeDocument/2006/relationships/image" Target="../media/image8.png"/><Relationship Id="rId10" Type="http://schemas.openxmlformats.org/officeDocument/2006/relationships/diagramQuickStyle" Target="../diagrams/quickStyle2.xml"/><Relationship Id="rId4" Type="http://schemas.openxmlformats.org/officeDocument/2006/relationships/notesSlide" Target="../notesSlides/notesSlide5.xml"/><Relationship Id="rId9" Type="http://schemas.openxmlformats.org/officeDocument/2006/relationships/diagramLayout" Target="../diagrams/layout2.xml"/><Relationship Id="rId14" Type="http://schemas.openxmlformats.org/officeDocument/2006/relationships/hyperlink" Target="https://transgriot.blogspot.com/2018/10/what-does-being-democrat-mean.html"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s://scherlund.blogspot.com/2019/05/free-statistics-facts-and-snacks-summer.html" TargetMode="External"/><Relationship Id="rId3" Type="http://schemas.openxmlformats.org/officeDocument/2006/relationships/slideLayout" Target="../slideLayouts/slideLayout6.xml"/><Relationship Id="rId7" Type="http://schemas.openxmlformats.org/officeDocument/2006/relationships/image" Target="../media/image10.jpe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6.xml"/><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media" Target="../media/media9.m4a"/><Relationship Id="rId7" Type="http://schemas.openxmlformats.org/officeDocument/2006/relationships/image" Target="../media/image1.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notesSlide" Target="../notesSlides/notesSlide7.xml"/><Relationship Id="rId5" Type="http://schemas.openxmlformats.org/officeDocument/2006/relationships/slideLayout" Target="../slideLayouts/slideLayout6.xml"/><Relationship Id="rId10" Type="http://schemas.openxmlformats.org/officeDocument/2006/relationships/image" Target="../media/image11.png"/><Relationship Id="rId4" Type="http://schemas.openxmlformats.org/officeDocument/2006/relationships/audio" Target="../media/media9.m4a"/><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hyperlink" Target="https://scherlund.blogspot.com/2019/05/free-statistics-facts-and-snacks-summer.html" TargetMode="External"/><Relationship Id="rId3" Type="http://schemas.openxmlformats.org/officeDocument/2006/relationships/slideLayout" Target="../slideLayouts/slideLayout6.xml"/><Relationship Id="rId7" Type="http://schemas.openxmlformats.org/officeDocument/2006/relationships/image" Target="../media/image10.jpe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8.xml"/><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slideLayout" Target="../slideLayouts/slideLayout2.xml"/><Relationship Id="rId7" Type="http://schemas.openxmlformats.org/officeDocument/2006/relationships/diagramQuickStyle" Target="../diagrams/quickStyle3.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diagramLayout" Target="../diagrams/layout3.xml"/><Relationship Id="rId11" Type="http://schemas.openxmlformats.org/officeDocument/2006/relationships/image" Target="../media/image8.png"/><Relationship Id="rId5" Type="http://schemas.openxmlformats.org/officeDocument/2006/relationships/diagramData" Target="../diagrams/data3.xml"/><Relationship Id="rId10" Type="http://schemas.openxmlformats.org/officeDocument/2006/relationships/image" Target="../media/image12.png"/><Relationship Id="rId4" Type="http://schemas.openxmlformats.org/officeDocument/2006/relationships/notesSlide" Target="../notesSlides/notesSlide9.xml"/><Relationship Id="rId9" Type="http://schemas.microsoft.com/office/2007/relationships/diagramDrawing" Target="../diagrams/drawing3.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slideLayout" Target="../slideLayouts/slideLayout2.xml"/><Relationship Id="rId7" Type="http://schemas.openxmlformats.org/officeDocument/2006/relationships/diagramData" Target="../diagrams/data4.xml"/><Relationship Id="rId12" Type="http://schemas.openxmlformats.org/officeDocument/2006/relationships/image" Target="../media/image8.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3.png"/><Relationship Id="rId11" Type="http://schemas.microsoft.com/office/2007/relationships/diagramDrawing" Target="../diagrams/drawing4.xml"/><Relationship Id="rId5" Type="http://schemas.openxmlformats.org/officeDocument/2006/relationships/image" Target="../media/image2.png"/><Relationship Id="rId10" Type="http://schemas.openxmlformats.org/officeDocument/2006/relationships/diagramColors" Target="../diagrams/colors4.xml"/><Relationship Id="rId4" Type="http://schemas.openxmlformats.org/officeDocument/2006/relationships/notesSlide" Target="../notesSlides/notesSlide10.xml"/><Relationship Id="rId9"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8.png"/><Relationship Id="rId5" Type="http://schemas.openxmlformats.org/officeDocument/2006/relationships/image" Target="../media/image25.png"/><Relationship Id="rId4"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8.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6.png"/><Relationship Id="rId5" Type="http://schemas.openxmlformats.org/officeDocument/2006/relationships/image" Target="../media/image2.png"/><Relationship Id="rId4"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8.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8.png"/><Relationship Id="rId4"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8.png"/><Relationship Id="rId5" Type="http://schemas.openxmlformats.org/officeDocument/2006/relationships/image" Target="../media/image29.png"/><Relationship Id="rId4"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51.xml"/><Relationship Id="rId7" Type="http://schemas.openxmlformats.org/officeDocument/2006/relationships/image" Target="../media/image8.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30.png"/><Relationship Id="rId5" Type="http://schemas.openxmlformats.org/officeDocument/2006/relationships/image" Target="../media/image6.png"/><Relationship Id="rId4"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51.xml"/><Relationship Id="rId7" Type="http://schemas.openxmlformats.org/officeDocument/2006/relationships/image" Target="../media/image8.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31.png"/><Relationship Id="rId5" Type="http://schemas.openxmlformats.org/officeDocument/2006/relationships/image" Target="../media/image6.png"/><Relationship Id="rId4"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8.png"/><Relationship Id="rId5" Type="http://schemas.openxmlformats.org/officeDocument/2006/relationships/image" Target="../media/image32.png"/><Relationship Id="rId4"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8.png"/><Relationship Id="rId5" Type="http://schemas.openxmlformats.org/officeDocument/2006/relationships/image" Target="../media/image33.png"/><Relationship Id="rId4"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8.png"/><Relationship Id="rId4"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8.png"/><Relationship Id="rId5" Type="http://schemas.openxmlformats.org/officeDocument/2006/relationships/image" Target="../media/image34.png"/><Relationship Id="rId4"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63.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8.png"/><Relationship Id="rId5" Type="http://schemas.openxmlformats.org/officeDocument/2006/relationships/image" Target="../media/image34.png"/><Relationship Id="rId4" Type="http://schemas.openxmlformats.org/officeDocument/2006/relationships/notesSlide" Target="../notesSlides/notesSlide2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4.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8.png"/><Relationship Id="rId5" Type="http://schemas.openxmlformats.org/officeDocument/2006/relationships/image" Target="../media/image35.tiff"/><Relationship Id="rId4"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4.xml"/><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8.png"/><Relationship Id="rId5" Type="http://schemas.openxmlformats.org/officeDocument/2006/relationships/image" Target="../media/image36.jpeg"/><Relationship Id="rId4" Type="http://schemas.openxmlformats.org/officeDocument/2006/relationships/notesSlide" Target="../notesSlides/notesSlide24.xml"/></Relationships>
</file>

<file path=ppt/slides/_rels/slide27.xml.rels><?xml version="1.0" encoding="UTF-8" standalone="yes"?>
<Relationships xmlns="http://schemas.openxmlformats.org/package/2006/relationships"><Relationship Id="rId3" Type="http://schemas.openxmlformats.org/officeDocument/2006/relationships/audio" Target="../media/media28.m4a"/><Relationship Id="rId7" Type="http://schemas.openxmlformats.org/officeDocument/2006/relationships/image" Target="../media/image8.png"/><Relationship Id="rId2" Type="http://schemas.microsoft.com/office/2007/relationships/media" Target="../media/media28.m4a"/><Relationship Id="rId1" Type="http://schemas.openxmlformats.org/officeDocument/2006/relationships/tags" Target="../tags/tag1.xml"/><Relationship Id="rId6" Type="http://schemas.openxmlformats.org/officeDocument/2006/relationships/image" Target="../media/image35.tiff"/><Relationship Id="rId5" Type="http://schemas.openxmlformats.org/officeDocument/2006/relationships/notesSlide" Target="../notesSlides/notesSlide25.xml"/><Relationship Id="rId4" Type="http://schemas.openxmlformats.org/officeDocument/2006/relationships/slideLayout" Target="../slideLayouts/slideLayout73.xml"/></Relationships>
</file>

<file path=ppt/slides/_rels/slide28.xml.rels><?xml version="1.0" encoding="UTF-8" standalone="yes"?>
<Relationships xmlns="http://schemas.openxmlformats.org/package/2006/relationships"><Relationship Id="rId3" Type="http://schemas.openxmlformats.org/officeDocument/2006/relationships/audio" Target="../media/media29.m4a"/><Relationship Id="rId7" Type="http://schemas.openxmlformats.org/officeDocument/2006/relationships/image" Target="../media/image8.png"/><Relationship Id="rId2" Type="http://schemas.microsoft.com/office/2007/relationships/media" Target="../media/media29.m4a"/><Relationship Id="rId1" Type="http://schemas.openxmlformats.org/officeDocument/2006/relationships/tags" Target="../tags/tag2.xml"/><Relationship Id="rId6" Type="http://schemas.openxmlformats.org/officeDocument/2006/relationships/image" Target="../media/image35.tiff"/><Relationship Id="rId5" Type="http://schemas.openxmlformats.org/officeDocument/2006/relationships/notesSlide" Target="../notesSlides/notesSlide26.xml"/><Relationship Id="rId4" Type="http://schemas.openxmlformats.org/officeDocument/2006/relationships/slideLayout" Target="../slideLayouts/slideLayout74.xml"/></Relationships>
</file>

<file path=ppt/slides/_rels/slide29.xml.rels><?xml version="1.0" encoding="UTF-8" standalone="yes"?>
<Relationships xmlns="http://schemas.openxmlformats.org/package/2006/relationships"><Relationship Id="rId3" Type="http://schemas.openxmlformats.org/officeDocument/2006/relationships/audio" Target="../media/media30.m4a"/><Relationship Id="rId7" Type="http://schemas.openxmlformats.org/officeDocument/2006/relationships/image" Target="../media/image8.png"/><Relationship Id="rId2" Type="http://schemas.microsoft.com/office/2007/relationships/media" Target="../media/media30.m4a"/><Relationship Id="rId1" Type="http://schemas.openxmlformats.org/officeDocument/2006/relationships/tags" Target="../tags/tag3.xml"/><Relationship Id="rId6" Type="http://schemas.openxmlformats.org/officeDocument/2006/relationships/image" Target="../media/image35.tiff"/><Relationship Id="rId5" Type="http://schemas.openxmlformats.org/officeDocument/2006/relationships/notesSlide" Target="../notesSlides/notesSlide27.xml"/><Relationship Id="rId4" Type="http://schemas.openxmlformats.org/officeDocument/2006/relationships/slideLayout" Target="../slideLayouts/slideLayout74.xml"/></Relationships>
</file>

<file path=ppt/slides/_rels/slide30.xml.rels><?xml version="1.0" encoding="UTF-8" standalone="yes"?>
<Relationships xmlns="http://schemas.openxmlformats.org/package/2006/relationships"><Relationship Id="rId3" Type="http://schemas.openxmlformats.org/officeDocument/2006/relationships/audio" Target="../media/media31.m4a"/><Relationship Id="rId2" Type="http://schemas.microsoft.com/office/2007/relationships/media" Target="../media/media31.m4a"/><Relationship Id="rId1" Type="http://schemas.openxmlformats.org/officeDocument/2006/relationships/tags" Target="../tags/tag4.xml"/><Relationship Id="rId6" Type="http://schemas.openxmlformats.org/officeDocument/2006/relationships/image" Target="../media/image8.png"/><Relationship Id="rId5" Type="http://schemas.openxmlformats.org/officeDocument/2006/relationships/notesSlide" Target="../notesSlides/notesSlide28.xml"/><Relationship Id="rId4" Type="http://schemas.openxmlformats.org/officeDocument/2006/relationships/slideLayout" Target="../slideLayouts/slideLayout74.xml"/></Relationships>
</file>

<file path=ppt/slides/_rels/slide31.xml.rels><?xml version="1.0" encoding="UTF-8" standalone="yes"?>
<Relationships xmlns="http://schemas.openxmlformats.org/package/2006/relationships"><Relationship Id="rId3" Type="http://schemas.openxmlformats.org/officeDocument/2006/relationships/audio" Target="../media/media32.m4a"/><Relationship Id="rId2" Type="http://schemas.microsoft.com/office/2007/relationships/media" Target="../media/media32.m4a"/><Relationship Id="rId1" Type="http://schemas.openxmlformats.org/officeDocument/2006/relationships/tags" Target="../tags/tag5.xml"/><Relationship Id="rId6" Type="http://schemas.openxmlformats.org/officeDocument/2006/relationships/image" Target="../media/image8.png"/><Relationship Id="rId5" Type="http://schemas.openxmlformats.org/officeDocument/2006/relationships/notesSlide" Target="../notesSlides/notesSlide29.xml"/><Relationship Id="rId4" Type="http://schemas.openxmlformats.org/officeDocument/2006/relationships/slideLayout" Target="../slideLayouts/slideLayout74.xml"/></Relationships>
</file>

<file path=ppt/slides/_rels/slide32.xml.rels><?xml version="1.0" encoding="UTF-8" standalone="yes"?>
<Relationships xmlns="http://schemas.openxmlformats.org/package/2006/relationships"><Relationship Id="rId3" Type="http://schemas.openxmlformats.org/officeDocument/2006/relationships/audio" Target="../media/media33.m4a"/><Relationship Id="rId7" Type="http://schemas.openxmlformats.org/officeDocument/2006/relationships/image" Target="../media/image8.png"/><Relationship Id="rId2" Type="http://schemas.microsoft.com/office/2007/relationships/media" Target="../media/media33.m4a"/><Relationship Id="rId1" Type="http://schemas.openxmlformats.org/officeDocument/2006/relationships/tags" Target="../tags/tag6.xml"/><Relationship Id="rId6" Type="http://schemas.openxmlformats.org/officeDocument/2006/relationships/image" Target="../media/image35.tiff"/><Relationship Id="rId5" Type="http://schemas.openxmlformats.org/officeDocument/2006/relationships/notesSlide" Target="../notesSlides/notesSlide30.xml"/><Relationship Id="rId4" Type="http://schemas.openxmlformats.org/officeDocument/2006/relationships/slideLayout" Target="../slideLayouts/slideLayout74.xml"/></Relationships>
</file>

<file path=ppt/slides/_rels/slide33.xml.rels><?xml version="1.0" encoding="UTF-8" standalone="yes"?>
<Relationships xmlns="http://schemas.openxmlformats.org/package/2006/relationships"><Relationship Id="rId3" Type="http://schemas.openxmlformats.org/officeDocument/2006/relationships/audio" Target="../media/media34.m4a"/><Relationship Id="rId7" Type="http://schemas.openxmlformats.org/officeDocument/2006/relationships/image" Target="../media/image8.png"/><Relationship Id="rId2" Type="http://schemas.microsoft.com/office/2007/relationships/media" Target="../media/media34.m4a"/><Relationship Id="rId1" Type="http://schemas.openxmlformats.org/officeDocument/2006/relationships/tags" Target="../tags/tag7.xml"/><Relationship Id="rId6" Type="http://schemas.openxmlformats.org/officeDocument/2006/relationships/image" Target="../media/image35.tiff"/><Relationship Id="rId5" Type="http://schemas.openxmlformats.org/officeDocument/2006/relationships/notesSlide" Target="../notesSlides/notesSlide31.xml"/><Relationship Id="rId4" Type="http://schemas.openxmlformats.org/officeDocument/2006/relationships/slideLayout" Target="../slideLayouts/slideLayout74.xml"/></Relationships>
</file>

<file path=ppt/slides/_rels/slide34.xml.rels><?xml version="1.0" encoding="UTF-8" standalone="yes"?>
<Relationships xmlns="http://schemas.openxmlformats.org/package/2006/relationships"><Relationship Id="rId3" Type="http://schemas.openxmlformats.org/officeDocument/2006/relationships/audio" Target="../media/media35.m4a"/><Relationship Id="rId7" Type="http://schemas.openxmlformats.org/officeDocument/2006/relationships/image" Target="../media/image8.png"/><Relationship Id="rId2" Type="http://schemas.microsoft.com/office/2007/relationships/media" Target="../media/media35.m4a"/><Relationship Id="rId1" Type="http://schemas.openxmlformats.org/officeDocument/2006/relationships/tags" Target="../tags/tag8.xml"/><Relationship Id="rId6" Type="http://schemas.openxmlformats.org/officeDocument/2006/relationships/hyperlink" Target="https://rsc.onslow.k12.nc.us/" TargetMode="External"/><Relationship Id="rId5" Type="http://schemas.openxmlformats.org/officeDocument/2006/relationships/notesSlide" Target="../notesSlides/notesSlide32.xml"/><Relationship Id="rId4" Type="http://schemas.openxmlformats.org/officeDocument/2006/relationships/slideLayout" Target="../slideLayouts/slideLayout74.xml"/></Relationships>
</file>

<file path=ppt/slides/_rels/slide35.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37.m4a"/><Relationship Id="rId7" Type="http://schemas.openxmlformats.org/officeDocument/2006/relationships/image" Target="../media/image8.png"/><Relationship Id="rId2" Type="http://schemas.openxmlformats.org/officeDocument/2006/relationships/audio" Target="../media/media36.m4a"/><Relationship Id="rId1" Type="http://schemas.microsoft.com/office/2007/relationships/media" Target="../media/media36.m4a"/><Relationship Id="rId6" Type="http://schemas.openxmlformats.org/officeDocument/2006/relationships/notesSlide" Target="../notesSlides/notesSlide33.xml"/><Relationship Id="rId5" Type="http://schemas.openxmlformats.org/officeDocument/2006/relationships/slideLayout" Target="../slideLayouts/slideLayout19.xml"/><Relationship Id="rId4" Type="http://schemas.openxmlformats.org/officeDocument/2006/relationships/audio" Target="../media/media37.m4a"/></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8.m4a"/><Relationship Id="rId1" Type="http://schemas.microsoft.com/office/2007/relationships/media" Target="../media/media38.m4a"/><Relationship Id="rId6" Type="http://schemas.openxmlformats.org/officeDocument/2006/relationships/image" Target="../media/image8.png"/><Relationship Id="rId5" Type="http://schemas.openxmlformats.org/officeDocument/2006/relationships/image" Target="../media/image38.png"/><Relationship Id="rId4" Type="http://schemas.openxmlformats.org/officeDocument/2006/relationships/notesSlide" Target="../notesSlides/notesSlide34.xml"/></Relationships>
</file>

<file path=ppt/slides/_rels/slide37.xml.rels><?xml version="1.0" encoding="UTF-8" standalone="yes"?>
<Relationships xmlns="http://schemas.openxmlformats.org/package/2006/relationships"><Relationship Id="rId8" Type="http://schemas.openxmlformats.org/officeDocument/2006/relationships/hyperlink" Target="http://howtoworkfromhome-demi.blogspot.com/p/questions-and-answer-board.html" TargetMode="External"/><Relationship Id="rId3" Type="http://schemas.openxmlformats.org/officeDocument/2006/relationships/slideLayout" Target="../slideLayouts/slideLayout7.xml"/><Relationship Id="rId7" Type="http://schemas.openxmlformats.org/officeDocument/2006/relationships/image" Target="../media/image39.jpeg"/><Relationship Id="rId12" Type="http://schemas.openxmlformats.org/officeDocument/2006/relationships/image" Target="../media/image8.png"/><Relationship Id="rId2" Type="http://schemas.openxmlformats.org/officeDocument/2006/relationships/audio" Target="../media/media39.m4a"/><Relationship Id="rId1" Type="http://schemas.microsoft.com/office/2007/relationships/media" Target="../media/media39.m4a"/><Relationship Id="rId6" Type="http://schemas.openxmlformats.org/officeDocument/2006/relationships/image" Target="../media/image2.png"/><Relationship Id="rId11" Type="http://schemas.openxmlformats.org/officeDocument/2006/relationships/hyperlink" Target="mailto:angela.lanier@onslow.k12.nc.us" TargetMode="External"/><Relationship Id="rId5" Type="http://schemas.openxmlformats.org/officeDocument/2006/relationships/image" Target="../media/image1.png"/><Relationship Id="rId10" Type="http://schemas.openxmlformats.org/officeDocument/2006/relationships/hyperlink" Target="mailto:portia.kresse@onslow.k12.nc.us" TargetMode="External"/><Relationship Id="rId4" Type="http://schemas.openxmlformats.org/officeDocument/2006/relationships/notesSlide" Target="../notesSlides/notesSlide35.xml"/><Relationship Id="rId9" Type="http://schemas.openxmlformats.org/officeDocument/2006/relationships/hyperlink" Target="mailto:nicole.cox@onslow.k12.nc.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06403CAC-6103-44C9-B687-A2C18173F26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7669E88-AA72-437F-AA99-859F9E99EDF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3" name="Rectangle 12">
            <a:extLst>
              <a:ext uri="{FF2B5EF4-FFF2-40B4-BE49-F238E27FC236}">
                <a16:creationId xmlns:a16="http://schemas.microsoft.com/office/drawing/2014/main" id="{F9E4F08A-9BA6-4AB7-8390-DCB4D0938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a:extLst>
              <a:ext uri="{FF2B5EF4-FFF2-40B4-BE49-F238E27FC236}">
                <a16:creationId xmlns:a16="http://schemas.microsoft.com/office/drawing/2014/main" id="{232AA78D-1651-40D4-A802-79210BE381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rcRect/>
          <a:stretch>
            <a:fillRect/>
          </a:stretch>
        </p:blipFill>
        <p:spPr bwMode="auto">
          <a:xfrm>
            <a:off x="0" y="130627"/>
            <a:ext cx="12192003" cy="6858001"/>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a:extLst>
              <a:ext uri="{FF2B5EF4-FFF2-40B4-BE49-F238E27FC236}">
                <a16:creationId xmlns:a16="http://schemas.microsoft.com/office/drawing/2014/main" id="{8D4F496D-4AA6-410F-A8CE-7CE8BB77D9B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71412" y="0"/>
            <a:ext cx="0" cy="6858000"/>
          </a:xfrm>
          <a:prstGeom prst="line">
            <a:avLst/>
          </a:prstGeom>
          <a:ln w="82550" cap="sq">
            <a:solidFill>
              <a:srgbClr val="D9D9D9"/>
            </a:solidFill>
            <a:miter lim="800000"/>
          </a:ln>
          <a:scene3d>
            <a:camera prst="orthographicFront"/>
            <a:lightRig rig="threePt" dir="t">
              <a:rot lat="0" lon="0" rev="2700000"/>
            </a:lightRig>
          </a:scene3d>
          <a:sp3d contourW="6350">
            <a:bevelT h="38100"/>
            <a:contourClr>
              <a:srgbClr val="BFBFBF"/>
            </a:contourClr>
          </a:sp3d>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467A1635-3158-4830-A93F-820B63E03C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8860" y="0"/>
            <a:ext cx="12192000" cy="6858000"/>
          </a:xfrm>
          <a:prstGeom prst="rect">
            <a:avLst/>
          </a:prstGeom>
        </p:spPr>
      </p:pic>
      <p:sp>
        <p:nvSpPr>
          <p:cNvPr id="4" name="Rectangle 3">
            <a:extLst>
              <a:ext uri="{FF2B5EF4-FFF2-40B4-BE49-F238E27FC236}">
                <a16:creationId xmlns:a16="http://schemas.microsoft.com/office/drawing/2014/main" id="{C6C6BB5F-11C9-44D3-B4BC-843CBCF81142}"/>
              </a:ext>
            </a:extLst>
          </p:cNvPr>
          <p:cNvSpPr/>
          <p:nvPr/>
        </p:nvSpPr>
        <p:spPr>
          <a:xfrm>
            <a:off x="7570382" y="1358901"/>
            <a:ext cx="3707844" cy="2730498"/>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4800" b="0" cap="all" spc="0">
                <a:ln w="0"/>
                <a:latin typeface="+mj-lt"/>
                <a:ea typeface="+mj-ea"/>
                <a:cs typeface="+mj-cs"/>
              </a:rPr>
              <a:t>WELCOME</a:t>
            </a:r>
          </a:p>
        </p:txBody>
      </p:sp>
      <p:pic>
        <p:nvPicPr>
          <p:cNvPr id="5" name="Picture 4" descr="Logo&#10;&#10;Description automatically generated">
            <a:extLst>
              <a:ext uri="{FF2B5EF4-FFF2-40B4-BE49-F238E27FC236}">
                <a16:creationId xmlns:a16="http://schemas.microsoft.com/office/drawing/2014/main" id="{0F4D8E74-D006-C282-649D-EFD17A2A3710}"/>
              </a:ext>
            </a:extLst>
          </p:cNvPr>
          <p:cNvPicPr>
            <a:picLocks noChangeAspect="1"/>
          </p:cNvPicPr>
          <p:nvPr/>
        </p:nvPicPr>
        <p:blipFill>
          <a:blip r:embed="rId7"/>
          <a:stretch>
            <a:fillRect/>
          </a:stretch>
        </p:blipFill>
        <p:spPr>
          <a:xfrm>
            <a:off x="398888" y="1449653"/>
            <a:ext cx="5912153" cy="3508311"/>
          </a:xfrm>
          <a:prstGeom prst="rect">
            <a:avLst/>
          </a:prstGeom>
        </p:spPr>
      </p:pic>
      <p:pic>
        <p:nvPicPr>
          <p:cNvPr id="6" name="Recorded Sound">
            <a:hlinkClick r:id="" action="ppaction://media"/>
            <a:extLst>
              <a:ext uri="{FF2B5EF4-FFF2-40B4-BE49-F238E27FC236}">
                <a16:creationId xmlns:a16="http://schemas.microsoft.com/office/drawing/2014/main" id="{5A6B5A22-FAFE-DB57-6529-D318485C20E4}"/>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380967" y="6020558"/>
            <a:ext cx="609600" cy="609600"/>
          </a:xfrm>
          <a:prstGeom prst="rect">
            <a:avLst/>
          </a:prstGeom>
        </p:spPr>
      </p:pic>
    </p:spTree>
    <p:extLst>
      <p:ext uri="{BB962C8B-B14F-4D97-AF65-F5344CB8AC3E}">
        <p14:creationId xmlns:p14="http://schemas.microsoft.com/office/powerpoint/2010/main" val="383896549"/>
      </p:ext>
    </p:extLst>
  </p:cSld>
  <p:clrMapOvr>
    <a:masterClrMapping/>
  </p:clrMapOvr>
  <mc:AlternateContent xmlns:mc="http://schemas.openxmlformats.org/markup-compatibility/2006">
    <mc:Choice xmlns:p14="http://schemas.microsoft.com/office/powerpoint/2010/main" Requires="p14">
      <p:transition spd="slow" p14:dur="2000" advClick="0" advTm="15857"/>
    </mc:Choice>
    <mc:Fallback>
      <p:transition spd="slow" advClick="0" advTm="158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28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4000"/>
                <a:shade val="100000"/>
                <a:hueMod val="130000"/>
                <a:satMod val="150000"/>
                <a:lumMod val="112000"/>
              </a:schemeClr>
            </a:gs>
            <a:gs pos="100000">
              <a:schemeClr val="bg2">
                <a:shade val="92000"/>
                <a:satMod val="140000"/>
                <a:lumMod val="110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47F7AC-E6D2-4AD5-803F-C6C96236E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3614AC9-B572-4CD4-839E-A7259CA622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DB0E204-D22E-4834-BD3F-701AA086E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969007" cy="6858000"/>
          </a:xfrm>
          <a:prstGeom prst="rect">
            <a:avLst/>
          </a:prstGeom>
          <a:solidFill>
            <a:schemeClr val="bg1"/>
          </a:solidFill>
          <a:ln>
            <a:noFill/>
          </a:ln>
          <a:effectLst>
            <a:outerShdw blurRad="88900" dist="254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0A043921-0243-4E7D-9120-BEA58F7B367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91927" t="72411" b="13751"/>
          <a:stretch/>
        </p:blipFill>
        <p:spPr>
          <a:xfrm>
            <a:off x="290520" y="6257098"/>
            <a:ext cx="623254" cy="600902"/>
          </a:xfrm>
          <a:custGeom>
            <a:avLst/>
            <a:gdLst>
              <a:gd name="connsiteX0" fmla="*/ 0 w 1341545"/>
              <a:gd name="connsiteY0" fmla="*/ 0 h 1293433"/>
              <a:gd name="connsiteX1" fmla="*/ 1341545 w 1341545"/>
              <a:gd name="connsiteY1" fmla="*/ 0 h 1293433"/>
              <a:gd name="connsiteX2" fmla="*/ 1341545 w 1341545"/>
              <a:gd name="connsiteY2" fmla="*/ 1293433 h 1293433"/>
              <a:gd name="connsiteX3" fmla="*/ 150847 w 1341545"/>
              <a:gd name="connsiteY3" fmla="*/ 1293433 h 1293433"/>
              <a:gd name="connsiteX4" fmla="*/ 66240 w 1341545"/>
              <a:gd name="connsiteY4" fmla="*/ 1183451 h 1293433"/>
              <a:gd name="connsiteX5" fmla="*/ 0 w 1341545"/>
              <a:gd name="connsiteY5" fmla="*/ 1061841 h 1293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1545" h="1293433">
                <a:moveTo>
                  <a:pt x="0" y="0"/>
                </a:moveTo>
                <a:lnTo>
                  <a:pt x="1341545" y="0"/>
                </a:lnTo>
                <a:lnTo>
                  <a:pt x="1341545" y="1293433"/>
                </a:lnTo>
                <a:lnTo>
                  <a:pt x="150847" y="1293433"/>
                </a:lnTo>
                <a:lnTo>
                  <a:pt x="66240" y="1183451"/>
                </a:lnTo>
                <a:lnTo>
                  <a:pt x="0" y="1061841"/>
                </a:lnTo>
                <a:close/>
              </a:path>
            </a:pathLst>
          </a:custGeom>
        </p:spPr>
      </p:pic>
      <p:pic>
        <p:nvPicPr>
          <p:cNvPr id="16" name="Picture 15">
            <a:extLst>
              <a:ext uri="{FF2B5EF4-FFF2-40B4-BE49-F238E27FC236}">
                <a16:creationId xmlns:a16="http://schemas.microsoft.com/office/drawing/2014/main" id="{E39BC3DD-C662-4DF1-8257-BFB9D9C6EF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l="73623" t="43915" r="1" b="18252"/>
          <a:stretch/>
        </p:blipFill>
        <p:spPr>
          <a:xfrm>
            <a:off x="5287548" y="4694548"/>
            <a:ext cx="2681454" cy="2163452"/>
          </a:xfrm>
          <a:prstGeom prst="rect">
            <a:avLst/>
          </a:prstGeom>
        </p:spPr>
      </p:pic>
      <p:sp>
        <p:nvSpPr>
          <p:cNvPr id="2" name="Title 1"/>
          <p:cNvSpPr>
            <a:spLocks noGrp="1"/>
          </p:cNvSpPr>
          <p:nvPr>
            <p:ph type="ctrTitle"/>
          </p:nvPr>
        </p:nvSpPr>
        <p:spPr>
          <a:xfrm>
            <a:off x="913773" y="642918"/>
            <a:ext cx="6463193" cy="4641241"/>
          </a:xfrm>
        </p:spPr>
        <p:txBody>
          <a:bodyPr anchor="ctr">
            <a:normAutofit/>
          </a:bodyPr>
          <a:lstStyle/>
          <a:p>
            <a:pPr algn="r"/>
            <a:r>
              <a:rPr lang="en-US" sz="7200" dirty="0"/>
              <a:t>Registration Information </a:t>
            </a:r>
            <a:br>
              <a:rPr lang="en-US" sz="7200" dirty="0"/>
            </a:br>
            <a:r>
              <a:rPr lang="en-US" sz="7200" dirty="0"/>
              <a:t>2026-2027</a:t>
            </a:r>
          </a:p>
        </p:txBody>
      </p:sp>
      <p:pic>
        <p:nvPicPr>
          <p:cNvPr id="3" name="Recorded Sound">
            <a:hlinkClick r:id="" action="ppaction://media"/>
            <a:extLst>
              <a:ext uri="{FF2B5EF4-FFF2-40B4-BE49-F238E27FC236}">
                <a16:creationId xmlns:a16="http://schemas.microsoft.com/office/drawing/2014/main" id="{808E6B36-E3E0-4BE6-228B-A236868259F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77601" y="5997645"/>
            <a:ext cx="609600" cy="609600"/>
          </a:xfrm>
          <a:prstGeom prst="rect">
            <a:avLst/>
          </a:prstGeom>
        </p:spPr>
      </p:pic>
    </p:spTree>
    <p:extLst>
      <p:ext uri="{BB962C8B-B14F-4D97-AF65-F5344CB8AC3E}">
        <p14:creationId xmlns:p14="http://schemas.microsoft.com/office/powerpoint/2010/main" val="207820781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Click="0" advTm="17224"/>
    </mc:Choice>
    <mc:Fallback>
      <p:transition spd="slow" advClick="0" advTm="172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22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6" name="Rectangle 7">
            <a:extLst>
              <a:ext uri="{FF2B5EF4-FFF2-40B4-BE49-F238E27FC236}">
                <a16:creationId xmlns:a16="http://schemas.microsoft.com/office/drawing/2014/main" id="{A6F4DB63-A191-45D9-8A53-9B18F8FE26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ectangle 9">
            <a:extLst>
              <a:ext uri="{FF2B5EF4-FFF2-40B4-BE49-F238E27FC236}">
                <a16:creationId xmlns:a16="http://schemas.microsoft.com/office/drawing/2014/main" id="{C0BB8E50-9569-495A-A548-A5AD50553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11">
            <a:extLst>
              <a:ext uri="{FF2B5EF4-FFF2-40B4-BE49-F238E27FC236}">
                <a16:creationId xmlns:a16="http://schemas.microsoft.com/office/drawing/2014/main" id="{D6F26545-4582-4DBE-973B-ED1BC9CBD2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891"/>
            <a:ext cx="12188952" cy="2286002"/>
          </a:xfrm>
          <a:prstGeom prst="rect">
            <a:avLst/>
          </a:prstGeom>
          <a:solidFill>
            <a:schemeClr val="tx1"/>
          </a:solidFill>
          <a:ln>
            <a:noFill/>
          </a:ln>
          <a:effectLst>
            <a:outerShdw blurRad="889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3">
            <a:extLst>
              <a:ext uri="{FF2B5EF4-FFF2-40B4-BE49-F238E27FC236}">
                <a16:creationId xmlns:a16="http://schemas.microsoft.com/office/drawing/2014/main" id="{E47A6981-7EBF-4F2B-BD20-3124170BF88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r="77037" b="73004"/>
          <a:stretch/>
        </p:blipFill>
        <p:spPr>
          <a:xfrm>
            <a:off x="77277" y="-1"/>
            <a:ext cx="1272021" cy="841175"/>
          </a:xfrm>
          <a:prstGeom prst="rect">
            <a:avLst/>
          </a:prstGeom>
        </p:spPr>
      </p:pic>
      <p:pic>
        <p:nvPicPr>
          <p:cNvPr id="13" name="Picture 15">
            <a:extLst>
              <a:ext uri="{FF2B5EF4-FFF2-40B4-BE49-F238E27FC236}">
                <a16:creationId xmlns:a16="http://schemas.microsoft.com/office/drawing/2014/main" id="{6497DCFF-C2AA-4065-BFCF-1E7535B0D81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55924" t="86960" r="29150"/>
          <a:stretch/>
        </p:blipFill>
        <p:spPr>
          <a:xfrm>
            <a:off x="11061755" y="-1"/>
            <a:ext cx="1127197" cy="553967"/>
          </a:xfrm>
          <a:prstGeom prst="rect">
            <a:avLst/>
          </a:prstGeom>
        </p:spPr>
      </p:pic>
      <p:pic>
        <p:nvPicPr>
          <p:cNvPr id="15" name="Picture 17">
            <a:extLst>
              <a:ext uri="{FF2B5EF4-FFF2-40B4-BE49-F238E27FC236}">
                <a16:creationId xmlns:a16="http://schemas.microsoft.com/office/drawing/2014/main" id="{15E1159C-5B31-49A8-A933-C1179723C53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89959" t="72411" r="-74" b="13790"/>
          <a:stretch/>
        </p:blipFill>
        <p:spPr>
          <a:xfrm>
            <a:off x="77277" y="1444827"/>
            <a:ext cx="1096303" cy="841175"/>
          </a:xfrm>
          <a:custGeom>
            <a:avLst/>
            <a:gdLst>
              <a:gd name="connsiteX0" fmla="*/ 0 w 915864"/>
              <a:gd name="connsiteY0" fmla="*/ 0 h 702727"/>
              <a:gd name="connsiteX1" fmla="*/ 915864 w 915864"/>
              <a:gd name="connsiteY1" fmla="*/ 0 h 702727"/>
              <a:gd name="connsiteX2" fmla="*/ 915864 w 915864"/>
              <a:gd name="connsiteY2" fmla="*/ 702727 h 702727"/>
              <a:gd name="connsiteX3" fmla="*/ 176126 w 915864"/>
              <a:gd name="connsiteY3" fmla="*/ 702727 h 702727"/>
              <a:gd name="connsiteX4" fmla="*/ 175195 w 915864"/>
              <a:gd name="connsiteY4" fmla="*/ 702179 h 702727"/>
              <a:gd name="connsiteX5" fmla="*/ 45222 w 915864"/>
              <a:gd name="connsiteY5" fmla="*/ 592499 h 702727"/>
              <a:gd name="connsiteX6" fmla="*/ 0 w 915864"/>
              <a:gd name="connsiteY6" fmla="*/ 531614 h 70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5864" h="702727">
                <a:moveTo>
                  <a:pt x="0" y="0"/>
                </a:moveTo>
                <a:lnTo>
                  <a:pt x="915864" y="0"/>
                </a:lnTo>
                <a:lnTo>
                  <a:pt x="915864" y="702727"/>
                </a:lnTo>
                <a:lnTo>
                  <a:pt x="176126" y="702727"/>
                </a:lnTo>
                <a:lnTo>
                  <a:pt x="175195" y="702179"/>
                </a:lnTo>
                <a:cubicBezTo>
                  <a:pt x="126139" y="669596"/>
                  <a:pt x="82453" y="632772"/>
                  <a:pt x="45222" y="592499"/>
                </a:cubicBezTo>
                <a:lnTo>
                  <a:pt x="0" y="531614"/>
                </a:lnTo>
                <a:close/>
              </a:path>
            </a:pathLst>
          </a:custGeom>
        </p:spPr>
      </p:pic>
      <p:pic>
        <p:nvPicPr>
          <p:cNvPr id="17" name="Picture 19">
            <a:extLst>
              <a:ext uri="{FF2B5EF4-FFF2-40B4-BE49-F238E27FC236}">
                <a16:creationId xmlns:a16="http://schemas.microsoft.com/office/drawing/2014/main" id="{DA9BD01A-0D38-48EA-98E5-BB66386F39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82524" t="71774" r="2564"/>
          <a:stretch/>
        </p:blipFill>
        <p:spPr>
          <a:xfrm>
            <a:off x="11036686" y="1071807"/>
            <a:ext cx="1155314" cy="1230086"/>
          </a:xfrm>
          <a:prstGeom prst="rect">
            <a:avLst/>
          </a:prstGeom>
        </p:spPr>
      </p:pic>
      <p:sp>
        <p:nvSpPr>
          <p:cNvPr id="2" name="Title 1"/>
          <p:cNvSpPr>
            <a:spLocks noGrp="1"/>
          </p:cNvSpPr>
          <p:nvPr>
            <p:ph type="title"/>
          </p:nvPr>
        </p:nvSpPr>
        <p:spPr>
          <a:xfrm>
            <a:off x="913775" y="439924"/>
            <a:ext cx="10364451" cy="1437937"/>
          </a:xfrm>
        </p:spPr>
        <p:txBody>
          <a:bodyPr>
            <a:normAutofit/>
          </a:bodyPr>
          <a:lstStyle/>
          <a:p>
            <a:r>
              <a:rPr lang="en-US">
                <a:solidFill>
                  <a:schemeClr val="bg1"/>
                </a:solidFill>
              </a:rPr>
              <a:t>Timeline for registration here at RHS</a:t>
            </a:r>
          </a:p>
        </p:txBody>
      </p:sp>
      <p:sp>
        <p:nvSpPr>
          <p:cNvPr id="3" name="Content Placeholder 2"/>
          <p:cNvSpPr>
            <a:spLocks noGrp="1"/>
          </p:cNvSpPr>
          <p:nvPr>
            <p:ph sz="quarter" idx="13"/>
          </p:nvPr>
        </p:nvSpPr>
        <p:spPr>
          <a:xfrm>
            <a:off x="930326" y="2464061"/>
            <a:ext cx="10328299" cy="4524325"/>
          </a:xfrm>
        </p:spPr>
        <p:txBody>
          <a:bodyPr anchor="ctr">
            <a:normAutofit/>
          </a:bodyPr>
          <a:lstStyle/>
          <a:p>
            <a:r>
              <a:rPr lang="en-US" sz="1800" b="0" i="0" dirty="0">
                <a:solidFill>
                  <a:srgbClr val="0B3A54"/>
                </a:solidFill>
                <a:effectLst/>
                <a:latin typeface="Calibri" panose="020F0502020204030204" pitchFamily="34" charset="0"/>
              </a:rPr>
              <a:t>Course Registration Night for Parents (Grades 8-11) Thursday, March 5 10th, 6:00pm in the RHS Auditorium</a:t>
            </a:r>
          </a:p>
          <a:p>
            <a:pPr algn="l">
              <a:buFont typeface="Arial" panose="020B0604020202020204" pitchFamily="34" charset="0"/>
              <a:buChar char="•"/>
            </a:pPr>
            <a:r>
              <a:rPr lang="en-US" sz="1800" b="0" i="0" dirty="0">
                <a:solidFill>
                  <a:srgbClr val="0B3A54"/>
                </a:solidFill>
                <a:effectLst/>
                <a:latin typeface="Calibri" panose="020F0502020204030204" pitchFamily="34" charset="0"/>
              </a:rPr>
              <a:t>Course Registration Information shared with 8</a:t>
            </a:r>
            <a:r>
              <a:rPr lang="en-US" sz="1800" b="0" i="0" baseline="30000" dirty="0">
                <a:solidFill>
                  <a:srgbClr val="0B3A54"/>
                </a:solidFill>
                <a:effectLst/>
                <a:latin typeface="Calibri" panose="020F0502020204030204" pitchFamily="34" charset="0"/>
              </a:rPr>
              <a:t>th</a:t>
            </a:r>
            <a:r>
              <a:rPr lang="en-US" sz="1800" b="0" i="0" dirty="0">
                <a:solidFill>
                  <a:srgbClr val="0B3A54"/>
                </a:solidFill>
                <a:effectLst/>
                <a:latin typeface="Calibri" panose="020F0502020204030204" pitchFamily="34" charset="0"/>
              </a:rPr>
              <a:t> Grade Students at Trexler - Starting Monday, March 9, 2026. Registration Sheets are due back to TMS by Wednesday, March 18.</a:t>
            </a:r>
          </a:p>
          <a:p>
            <a:pPr algn="l">
              <a:buFont typeface="Arial" panose="020B0604020202020204" pitchFamily="34" charset="0"/>
              <a:buChar char="•"/>
            </a:pPr>
            <a:r>
              <a:rPr lang="en-US" sz="1800" b="0" i="0" dirty="0">
                <a:solidFill>
                  <a:srgbClr val="0B3A54"/>
                </a:solidFill>
                <a:effectLst/>
                <a:latin typeface="Calibri" panose="020F0502020204030204" pitchFamily="34" charset="0"/>
              </a:rPr>
              <a:t>Individual Scheduling Meetings with 8</a:t>
            </a:r>
            <a:r>
              <a:rPr lang="en-US" sz="1800" b="0" i="0" baseline="30000" dirty="0">
                <a:solidFill>
                  <a:srgbClr val="0B3A54"/>
                </a:solidFill>
                <a:effectLst/>
                <a:latin typeface="Calibri" panose="020F0502020204030204" pitchFamily="34" charset="0"/>
              </a:rPr>
              <a:t>th</a:t>
            </a:r>
            <a:r>
              <a:rPr lang="en-US" sz="1800" b="0" i="0" dirty="0">
                <a:solidFill>
                  <a:srgbClr val="0B3A54"/>
                </a:solidFill>
                <a:effectLst/>
                <a:latin typeface="Calibri" panose="020F0502020204030204" pitchFamily="34" charset="0"/>
              </a:rPr>
              <a:t> Grade Students – March 23-27, 2026</a:t>
            </a:r>
          </a:p>
          <a:p>
            <a:pPr algn="l">
              <a:buFont typeface="Arial" panose="020B0604020202020204" pitchFamily="34" charset="0"/>
              <a:buChar char="•"/>
            </a:pPr>
            <a:r>
              <a:rPr lang="en-US" sz="1800" b="0" i="0" dirty="0">
                <a:solidFill>
                  <a:srgbClr val="0B3A54"/>
                </a:solidFill>
                <a:effectLst/>
                <a:latin typeface="Calibri" panose="020F0502020204030204" pitchFamily="34" charset="0"/>
              </a:rPr>
              <a:t>New Bridge Middle School 8th Grade Presentation – March 6. Registration Sheets Due by </a:t>
            </a:r>
            <a:r>
              <a:rPr lang="en-US" sz="1800" dirty="0">
                <a:solidFill>
                  <a:srgbClr val="0B3A54"/>
                </a:solidFill>
                <a:latin typeface="Calibri" panose="020F0502020204030204" pitchFamily="34" charset="0"/>
              </a:rPr>
              <a:t>Friday, </a:t>
            </a:r>
            <a:r>
              <a:rPr lang="en-US" sz="1800" b="0" i="0" dirty="0">
                <a:solidFill>
                  <a:srgbClr val="0B3A54"/>
                </a:solidFill>
                <a:effectLst/>
                <a:latin typeface="Calibri" panose="020F0502020204030204" pitchFamily="34" charset="0"/>
              </a:rPr>
              <a:t>March 20. </a:t>
            </a:r>
          </a:p>
          <a:p>
            <a:pPr algn="l">
              <a:buFont typeface="Arial" panose="020B0604020202020204" pitchFamily="34" charset="0"/>
              <a:buChar char="•"/>
            </a:pPr>
            <a:r>
              <a:rPr lang="en-US" sz="1800" b="0" i="0" dirty="0">
                <a:solidFill>
                  <a:srgbClr val="0B3A54"/>
                </a:solidFill>
                <a:effectLst/>
                <a:latin typeface="Calibri" panose="020F0502020204030204" pitchFamily="34" charset="0"/>
              </a:rPr>
              <a:t>Pre-Registration forms distributed to current RHS Students – March 6, 2026</a:t>
            </a:r>
          </a:p>
          <a:p>
            <a:pPr algn="l">
              <a:buFont typeface="Arial" panose="020B0604020202020204" pitchFamily="34" charset="0"/>
              <a:buChar char="•"/>
            </a:pPr>
            <a:r>
              <a:rPr lang="en-US" sz="1800" b="0" i="0" dirty="0">
                <a:solidFill>
                  <a:srgbClr val="0B3A54"/>
                </a:solidFill>
                <a:effectLst/>
                <a:latin typeface="Calibri" panose="020F0502020204030204" pitchFamily="34" charset="0"/>
              </a:rPr>
              <a:t>Current RHS students turn in pre-registration forms to The GUIDANCE OFFICE By March 13</a:t>
            </a:r>
            <a:r>
              <a:rPr lang="en-US" sz="1800" b="0" i="0" baseline="30000" dirty="0">
                <a:solidFill>
                  <a:srgbClr val="0B3A54"/>
                </a:solidFill>
                <a:effectLst/>
                <a:latin typeface="Calibri" panose="020F0502020204030204" pitchFamily="34" charset="0"/>
              </a:rPr>
              <a:t>th</a:t>
            </a:r>
            <a:r>
              <a:rPr lang="en-US" sz="1800" b="0" i="0" dirty="0">
                <a:solidFill>
                  <a:srgbClr val="0B3A54"/>
                </a:solidFill>
                <a:effectLst/>
                <a:latin typeface="Calibri" panose="020F0502020204030204" pitchFamily="34" charset="0"/>
              </a:rPr>
              <a:t>.</a:t>
            </a:r>
          </a:p>
          <a:p>
            <a:pPr algn="l">
              <a:buFont typeface="Arial" panose="020B0604020202020204" pitchFamily="34" charset="0"/>
              <a:buChar char="•"/>
            </a:pPr>
            <a:r>
              <a:rPr lang="en-US" sz="1800" b="0" i="0" dirty="0">
                <a:solidFill>
                  <a:srgbClr val="0B3A54"/>
                </a:solidFill>
                <a:effectLst/>
                <a:latin typeface="Calibri" panose="020F0502020204030204" pitchFamily="34" charset="0"/>
              </a:rPr>
              <a:t>Individual Scheduling Meetings with students in grades 9-11 – March 9-27. </a:t>
            </a:r>
          </a:p>
          <a:p>
            <a:pPr marL="0" indent="0">
              <a:buNone/>
            </a:pPr>
            <a:endParaRPr lang="en-US" dirty="0"/>
          </a:p>
        </p:txBody>
      </p:sp>
      <p:pic>
        <p:nvPicPr>
          <p:cNvPr id="4" name="Recorded Sound">
            <a:hlinkClick r:id="" action="ppaction://media"/>
            <a:extLst>
              <a:ext uri="{FF2B5EF4-FFF2-40B4-BE49-F238E27FC236}">
                <a16:creationId xmlns:a16="http://schemas.microsoft.com/office/drawing/2014/main" id="{02C98E8B-0819-7246-D38B-1413D369704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20512" y="6074380"/>
            <a:ext cx="609600" cy="609600"/>
          </a:xfrm>
          <a:prstGeom prst="rect">
            <a:avLst/>
          </a:prstGeom>
        </p:spPr>
      </p:pic>
    </p:spTree>
    <p:extLst>
      <p:ext uri="{BB962C8B-B14F-4D97-AF65-F5344CB8AC3E}">
        <p14:creationId xmlns:p14="http://schemas.microsoft.com/office/powerpoint/2010/main" val="3108694493"/>
      </p:ext>
    </p:extLst>
  </p:cSld>
  <p:clrMapOvr>
    <a:masterClrMapping/>
  </p:clrMapOvr>
  <mc:AlternateContent xmlns:mc="http://schemas.openxmlformats.org/markup-compatibility/2006">
    <mc:Choice xmlns:p14="http://schemas.microsoft.com/office/powerpoint/2010/main" Requires="p14">
      <p:transition spd="slow" p14:dur="2000" advClick="0" advTm="20321"/>
    </mc:Choice>
    <mc:Fallback>
      <p:transition spd="slow" advClick="0" advTm="203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3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B6A7BFB-3BBE-4C11-93FC-A6557BD113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935" y="0"/>
            <a:ext cx="813206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70CA7A26-553C-443C-9A3D-2A2529D459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935"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a:spLocks noGrp="1"/>
          </p:cNvSpPr>
          <p:nvPr>
            <p:ph type="title"/>
          </p:nvPr>
        </p:nvSpPr>
        <p:spPr>
          <a:xfrm>
            <a:off x="641074" y="1314450"/>
            <a:ext cx="2844002" cy="3680244"/>
          </a:xfrm>
        </p:spPr>
        <p:txBody>
          <a:bodyPr>
            <a:normAutofit/>
          </a:bodyPr>
          <a:lstStyle/>
          <a:p>
            <a:pPr algn="l"/>
            <a:r>
              <a:rPr lang="en-US" sz="3100"/>
              <a:t>Graduation Requirements</a:t>
            </a:r>
          </a:p>
        </p:txBody>
      </p:sp>
      <p:pic>
        <p:nvPicPr>
          <p:cNvPr id="15" name="Picture 14">
            <a:extLst>
              <a:ext uri="{FF2B5EF4-FFF2-40B4-BE49-F238E27FC236}">
                <a16:creationId xmlns:a16="http://schemas.microsoft.com/office/drawing/2014/main" id="{367E268D-B340-41B0-B037-2F3FC25BC7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r="66700" b="77917"/>
          <a:stretch/>
        </p:blipFill>
        <p:spPr>
          <a:xfrm>
            <a:off x="0" y="0"/>
            <a:ext cx="4059935" cy="1514475"/>
          </a:xfrm>
          <a:prstGeom prst="rect">
            <a:avLst/>
          </a:prstGeom>
        </p:spPr>
      </p:pic>
      <p:pic>
        <p:nvPicPr>
          <p:cNvPr id="17" name="Picture 16">
            <a:extLst>
              <a:ext uri="{FF2B5EF4-FFF2-40B4-BE49-F238E27FC236}">
                <a16:creationId xmlns:a16="http://schemas.microsoft.com/office/drawing/2014/main" id="{ABB0BCA0-9493-46B4-B955-8FBF0287306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l="78750" t="72830" b="14149"/>
          <a:stretch/>
        </p:blipFill>
        <p:spPr>
          <a:xfrm>
            <a:off x="1377059" y="5962903"/>
            <a:ext cx="2590800" cy="892925"/>
          </a:xfrm>
          <a:prstGeom prst="rect">
            <a:avLst/>
          </a:prstGeom>
        </p:spPr>
      </p:pic>
      <p:graphicFrame>
        <p:nvGraphicFramePr>
          <p:cNvPr id="6" name="Content Placeholder 2">
            <a:extLst>
              <a:ext uri="{FF2B5EF4-FFF2-40B4-BE49-F238E27FC236}">
                <a16:creationId xmlns:a16="http://schemas.microsoft.com/office/drawing/2014/main" id="{22D31CBA-C9DC-4AE1-96C1-8994CA06B703}"/>
              </a:ext>
            </a:extLst>
          </p:cNvPr>
          <p:cNvGraphicFramePr>
            <a:graphicFrameLocks noGrp="1"/>
          </p:cNvGraphicFramePr>
          <p:nvPr>
            <p:ph sz="quarter" idx="13"/>
            <p:extLst>
              <p:ext uri="{D42A27DB-BD31-4B8C-83A1-F6EECF244321}">
                <p14:modId xmlns:p14="http://schemas.microsoft.com/office/powerpoint/2010/main" val="2931315282"/>
              </p:ext>
            </p:extLst>
          </p:nvPr>
        </p:nvGraphicFramePr>
        <p:xfrm>
          <a:off x="4594225" y="1314450"/>
          <a:ext cx="6683375" cy="493395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2" name="Recorded Sound">
            <a:hlinkClick r:id="" action="ppaction://media"/>
            <a:extLst>
              <a:ext uri="{FF2B5EF4-FFF2-40B4-BE49-F238E27FC236}">
                <a16:creationId xmlns:a16="http://schemas.microsoft.com/office/drawing/2014/main" id="{4853E0AA-7795-587C-0540-0AA995C956E5}"/>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369676" y="6104565"/>
            <a:ext cx="609600" cy="609600"/>
          </a:xfrm>
          <a:prstGeom prst="rect">
            <a:avLst/>
          </a:prstGeom>
        </p:spPr>
      </p:pic>
    </p:spTree>
    <p:extLst>
      <p:ext uri="{BB962C8B-B14F-4D97-AF65-F5344CB8AC3E}">
        <p14:creationId xmlns:p14="http://schemas.microsoft.com/office/powerpoint/2010/main" val="328944389"/>
      </p:ext>
    </p:extLst>
  </p:cSld>
  <p:clrMapOvr>
    <a:masterClrMapping/>
  </p:clrMapOvr>
  <mc:AlternateContent xmlns:mc="http://schemas.openxmlformats.org/markup-compatibility/2006">
    <mc:Choice xmlns:p14="http://schemas.microsoft.com/office/powerpoint/2010/main" Requires="p14">
      <p:transition spd="slow" p14:dur="2000" advClick="0" advTm="45451"/>
    </mc:Choice>
    <mc:Fallback>
      <p:transition spd="slow" advClick="0" advTm="454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45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AC1D0BB8-9BD1-42C5-91EA-27669094A4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0">
            <a:extLst>
              <a:ext uri="{FF2B5EF4-FFF2-40B4-BE49-F238E27FC236}">
                <a16:creationId xmlns:a16="http://schemas.microsoft.com/office/drawing/2014/main" id="{5261E0EC-A983-4DF0-AF6B-CFFEA019235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Rectangle 12">
            <a:extLst>
              <a:ext uri="{FF2B5EF4-FFF2-40B4-BE49-F238E27FC236}">
                <a16:creationId xmlns:a16="http://schemas.microsoft.com/office/drawing/2014/main" id="{DB6A7BFB-3BBE-4C11-93FC-A6557BD113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935" y="0"/>
            <a:ext cx="813206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ectangle 14">
            <a:extLst>
              <a:ext uri="{FF2B5EF4-FFF2-40B4-BE49-F238E27FC236}">
                <a16:creationId xmlns:a16="http://schemas.microsoft.com/office/drawing/2014/main" id="{70CA7A26-553C-443C-9A3D-2A2529D459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935"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16">
            <a:extLst>
              <a:ext uri="{FF2B5EF4-FFF2-40B4-BE49-F238E27FC236}">
                <a16:creationId xmlns:a16="http://schemas.microsoft.com/office/drawing/2014/main" id="{367E268D-B340-41B0-B037-2F3FC25BC7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r="66700" b="77917"/>
          <a:stretch/>
        </p:blipFill>
        <p:spPr>
          <a:xfrm>
            <a:off x="0" y="0"/>
            <a:ext cx="4059935" cy="1514475"/>
          </a:xfrm>
          <a:prstGeom prst="rect">
            <a:avLst/>
          </a:prstGeom>
        </p:spPr>
      </p:pic>
      <p:pic>
        <p:nvPicPr>
          <p:cNvPr id="12" name="Picture 18">
            <a:extLst>
              <a:ext uri="{FF2B5EF4-FFF2-40B4-BE49-F238E27FC236}">
                <a16:creationId xmlns:a16="http://schemas.microsoft.com/office/drawing/2014/main" id="{ABB0BCA0-9493-46B4-B955-8FBF0287306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l="78750" t="72830" b="14149"/>
          <a:stretch/>
        </p:blipFill>
        <p:spPr>
          <a:xfrm>
            <a:off x="1377059" y="5962903"/>
            <a:ext cx="2590800" cy="892925"/>
          </a:xfrm>
          <a:prstGeom prst="rect">
            <a:avLst/>
          </a:prstGeom>
        </p:spPr>
      </p:pic>
      <p:graphicFrame>
        <p:nvGraphicFramePr>
          <p:cNvPr id="14" name="TextBox 1">
            <a:extLst>
              <a:ext uri="{FF2B5EF4-FFF2-40B4-BE49-F238E27FC236}">
                <a16:creationId xmlns:a16="http://schemas.microsoft.com/office/drawing/2014/main" id="{440217A0-0ADE-441A-AA6B-441BE046B335}"/>
              </a:ext>
            </a:extLst>
          </p:cNvPr>
          <p:cNvGraphicFramePr/>
          <p:nvPr>
            <p:extLst>
              <p:ext uri="{D42A27DB-BD31-4B8C-83A1-F6EECF244321}">
                <p14:modId xmlns:p14="http://schemas.microsoft.com/office/powerpoint/2010/main" val="3221810818"/>
              </p:ext>
            </p:extLst>
          </p:nvPr>
        </p:nvGraphicFramePr>
        <p:xfrm>
          <a:off x="4285629" y="152400"/>
          <a:ext cx="7680678" cy="627184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6" name="Picture 16">
            <a:extLst>
              <a:ext uri="{FF2B5EF4-FFF2-40B4-BE49-F238E27FC236}">
                <a16:creationId xmlns:a16="http://schemas.microsoft.com/office/drawing/2014/main" id="{A1317B06-DF4E-47AC-8F77-9D3D94B41794}"/>
              </a:ext>
            </a:extLst>
          </p:cNvPr>
          <p:cNvPicPr>
            <a:picLocks noChangeAspect="1"/>
          </p:cNvPicPr>
          <p:nvPr/>
        </p:nvPicPr>
        <p:blipFill>
          <a:blip r:embed="rId13">
            <a:extLst>
              <a:ext uri="{837473B0-CC2E-450A-ABE3-18F120FF3D39}">
                <a1611:picAttrSrcUrl xmlns:a1611="http://schemas.microsoft.com/office/drawing/2016/11/main" r:id="rId14"/>
              </a:ext>
            </a:extLst>
          </a:blip>
          <a:stretch>
            <a:fillRect/>
          </a:stretch>
        </p:blipFill>
        <p:spPr>
          <a:xfrm rot="20880000">
            <a:off x="456975" y="2068829"/>
            <a:ext cx="3248607" cy="2566246"/>
          </a:xfrm>
          <a:prstGeom prst="rect">
            <a:avLst/>
          </a:prstGeom>
        </p:spPr>
      </p:pic>
      <p:sp>
        <p:nvSpPr>
          <p:cNvPr id="17" name="TextBox 16">
            <a:extLst>
              <a:ext uri="{FF2B5EF4-FFF2-40B4-BE49-F238E27FC236}">
                <a16:creationId xmlns:a16="http://schemas.microsoft.com/office/drawing/2014/main" id="{E18915E8-C52D-423F-AA01-0BA761B8103C}"/>
              </a:ext>
            </a:extLst>
          </p:cNvPr>
          <p:cNvSpPr txBox="1"/>
          <p:nvPr/>
        </p:nvSpPr>
        <p:spPr>
          <a:xfrm>
            <a:off x="471196" y="3845606"/>
            <a:ext cx="2743200" cy="317500"/>
          </a:xfrm>
          <a:prstGeom prst="rect">
            <a:avLst/>
          </a:prstGeom>
        </p:spPr>
        <p:txBody>
          <a:bodyPr lIns="91440" tIns="45720" rIns="91440" bIns="45720" anchor="t">
            <a:normAutofit fontScale="92500" lnSpcReduction="20000"/>
          </a:bodyPr>
          <a:lstStyle/>
          <a:p>
            <a:endParaRPr lang="en-US"/>
          </a:p>
        </p:txBody>
      </p:sp>
      <p:pic>
        <p:nvPicPr>
          <p:cNvPr id="2" name="Recorded Sound">
            <a:hlinkClick r:id="" action="ppaction://media"/>
            <a:extLst>
              <a:ext uri="{FF2B5EF4-FFF2-40B4-BE49-F238E27FC236}">
                <a16:creationId xmlns:a16="http://schemas.microsoft.com/office/drawing/2014/main" id="{C63A682F-2F3E-A208-6C14-CEE021E64438}"/>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11356707" y="6096000"/>
            <a:ext cx="609600" cy="609600"/>
          </a:xfrm>
          <a:prstGeom prst="rect">
            <a:avLst/>
          </a:prstGeom>
        </p:spPr>
      </p:pic>
    </p:spTree>
    <p:extLst>
      <p:ext uri="{BB962C8B-B14F-4D97-AF65-F5344CB8AC3E}">
        <p14:creationId xmlns:p14="http://schemas.microsoft.com/office/powerpoint/2010/main" val="2917876192"/>
      </p:ext>
    </p:extLst>
  </p:cSld>
  <p:clrMapOvr>
    <a:masterClrMapping/>
  </p:clrMapOvr>
  <mc:AlternateContent xmlns:mc="http://schemas.openxmlformats.org/markup-compatibility/2006">
    <mc:Choice xmlns:p14="http://schemas.microsoft.com/office/powerpoint/2010/main" Requires="p14">
      <p:transition spd="slow" p14:dur="2000" advClick="0" advTm="118847"/>
    </mc:Choice>
    <mc:Fallback>
      <p:transition spd="slow" advClick="0" advTm="1188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884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Picture 2">
            <a:extLst>
              <a:ext uri="{FF2B5EF4-FFF2-40B4-BE49-F238E27FC236}">
                <a16:creationId xmlns:a16="http://schemas.microsoft.com/office/drawing/2014/main" id="{9A0F0AC6-A89F-416B-9FA4-48E664065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1">
            <a:extLst>
              <a:ext uri="{FF2B5EF4-FFF2-40B4-BE49-F238E27FC236}">
                <a16:creationId xmlns:a16="http://schemas.microsoft.com/office/drawing/2014/main" id="{C31AA009-40AD-4098-8AE7-680CA35C6EA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27" name="Rectangle 23">
            <a:extLst>
              <a:ext uri="{FF2B5EF4-FFF2-40B4-BE49-F238E27FC236}">
                <a16:creationId xmlns:a16="http://schemas.microsoft.com/office/drawing/2014/main" id="{7826DDCA-6D09-4690-86AE-A65700C43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AE72FC-A038-4270-ABA9-7A140088D0ED}"/>
              </a:ext>
            </a:extLst>
          </p:cNvPr>
          <p:cNvSpPr>
            <a:spLocks noGrp="1"/>
          </p:cNvSpPr>
          <p:nvPr>
            <p:ph type="title"/>
          </p:nvPr>
        </p:nvSpPr>
        <p:spPr>
          <a:xfrm>
            <a:off x="102391" y="206975"/>
            <a:ext cx="9362651" cy="884328"/>
          </a:xfrm>
        </p:spPr>
        <p:txBody>
          <a:bodyPr vert="horz" lIns="91440" tIns="45720" rIns="91440" bIns="45720" rtlCol="0" anchor="b">
            <a:normAutofit/>
          </a:bodyPr>
          <a:lstStyle/>
          <a:p>
            <a:r>
              <a:rPr lang="en-US" sz="4800" dirty="0"/>
              <a:t>ACADEMIC RIGOR</a:t>
            </a:r>
          </a:p>
        </p:txBody>
      </p:sp>
      <p:sp useBgFill="1">
        <p:nvSpPr>
          <p:cNvPr id="29" name="Rectangle 25">
            <a:extLst>
              <a:ext uri="{FF2B5EF4-FFF2-40B4-BE49-F238E27FC236}">
                <a16:creationId xmlns:a16="http://schemas.microsoft.com/office/drawing/2014/main" id="{48D94113-B99D-4827-8468-42C0869DD6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65046" y="0"/>
            <a:ext cx="2726953" cy="6858000"/>
          </a:xfrm>
          <a:prstGeom prst="rect">
            <a:avLst/>
          </a:prstGeom>
          <a:ln>
            <a:noFill/>
          </a:ln>
          <a:effectLst>
            <a:outerShdw blurRad="88900" dist="254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7">
            <a:extLst>
              <a:ext uri="{FF2B5EF4-FFF2-40B4-BE49-F238E27FC236}">
                <a16:creationId xmlns:a16="http://schemas.microsoft.com/office/drawing/2014/main" id="{0D97E19A-F48B-4D56-A949-3A826CF00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65046" y="0"/>
            <a:ext cx="2726954" cy="6858000"/>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29">
            <a:extLst>
              <a:ext uri="{FF2B5EF4-FFF2-40B4-BE49-F238E27FC236}">
                <a16:creationId xmlns:a16="http://schemas.microsoft.com/office/drawing/2014/main" id="{E5B1C489-3520-454E-BCE4-DE06A472FFF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l="15620" t="1120" r="54326" b="73832"/>
          <a:stretch/>
        </p:blipFill>
        <p:spPr>
          <a:xfrm>
            <a:off x="9465047" y="4417"/>
            <a:ext cx="2318458" cy="1086886"/>
          </a:xfrm>
          <a:prstGeom prst="rect">
            <a:avLst/>
          </a:prstGeom>
        </p:spPr>
      </p:pic>
      <p:pic>
        <p:nvPicPr>
          <p:cNvPr id="35" name="Picture 31">
            <a:extLst>
              <a:ext uri="{FF2B5EF4-FFF2-40B4-BE49-F238E27FC236}">
                <a16:creationId xmlns:a16="http://schemas.microsoft.com/office/drawing/2014/main" id="{29CDFDB7-75F8-4CF5-A2D6-59A1D86232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l="73623" t="43915" r="1" b="10213"/>
          <a:stretch/>
        </p:blipFill>
        <p:spPr>
          <a:xfrm>
            <a:off x="9945510" y="3287359"/>
            <a:ext cx="2246490" cy="2197653"/>
          </a:xfrm>
          <a:prstGeom prst="rect">
            <a:avLst/>
          </a:prstGeom>
        </p:spPr>
      </p:pic>
      <p:pic>
        <p:nvPicPr>
          <p:cNvPr id="37" name="Picture 33">
            <a:extLst>
              <a:ext uri="{FF2B5EF4-FFF2-40B4-BE49-F238E27FC236}">
                <a16:creationId xmlns:a16="http://schemas.microsoft.com/office/drawing/2014/main" id="{A1EE895C-73D3-4A38-BD82-6A056D2531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l="46466" t="75007" r="30510"/>
          <a:stretch/>
        </p:blipFill>
        <p:spPr>
          <a:xfrm>
            <a:off x="10548594" y="2550437"/>
            <a:ext cx="1643406" cy="1003467"/>
          </a:xfrm>
          <a:custGeom>
            <a:avLst/>
            <a:gdLst>
              <a:gd name="connsiteX0" fmla="*/ 2051608 w 4103216"/>
              <a:gd name="connsiteY0" fmla="*/ 0 h 1714050"/>
              <a:gd name="connsiteX1" fmla="*/ 4103216 w 4103216"/>
              <a:gd name="connsiteY1" fmla="*/ 1266738 h 1714050"/>
              <a:gd name="connsiteX2" fmla="*/ 4010980 w 4103216"/>
              <a:gd name="connsiteY2" fmla="*/ 1643427 h 1714050"/>
              <a:gd name="connsiteX3" fmla="*/ 3969116 w 4103216"/>
              <a:gd name="connsiteY3" fmla="*/ 1714050 h 1714050"/>
              <a:gd name="connsiteX4" fmla="*/ 134100 w 4103216"/>
              <a:gd name="connsiteY4" fmla="*/ 1714050 h 1714050"/>
              <a:gd name="connsiteX5" fmla="*/ 92237 w 4103216"/>
              <a:gd name="connsiteY5" fmla="*/ 1643427 h 1714050"/>
              <a:gd name="connsiteX6" fmla="*/ 0 w 4103216"/>
              <a:gd name="connsiteY6" fmla="*/ 1266738 h 1714050"/>
              <a:gd name="connsiteX7" fmla="*/ 2051608 w 4103216"/>
              <a:gd name="connsiteY7" fmla="*/ 0 h 171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3216" h="1714050">
                <a:moveTo>
                  <a:pt x="2051608" y="0"/>
                </a:moveTo>
                <a:cubicBezTo>
                  <a:pt x="3184680" y="0"/>
                  <a:pt x="4103216" y="567138"/>
                  <a:pt x="4103216" y="1266738"/>
                </a:cubicBezTo>
                <a:cubicBezTo>
                  <a:pt x="4103216" y="1397913"/>
                  <a:pt x="4070924" y="1524431"/>
                  <a:pt x="4010980" y="1643427"/>
                </a:cubicBezTo>
                <a:lnTo>
                  <a:pt x="3969116" y="1714050"/>
                </a:lnTo>
                <a:lnTo>
                  <a:pt x="134100" y="1714050"/>
                </a:lnTo>
                <a:lnTo>
                  <a:pt x="92237" y="1643427"/>
                </a:lnTo>
                <a:cubicBezTo>
                  <a:pt x="32293" y="1524431"/>
                  <a:pt x="0" y="1397913"/>
                  <a:pt x="0" y="1266738"/>
                </a:cubicBezTo>
                <a:cubicBezTo>
                  <a:pt x="0" y="567138"/>
                  <a:pt x="918536" y="0"/>
                  <a:pt x="2051608" y="0"/>
                </a:cubicBezTo>
                <a:close/>
              </a:path>
            </a:pathLst>
          </a:custGeom>
        </p:spPr>
      </p:pic>
      <p:pic>
        <p:nvPicPr>
          <p:cNvPr id="38" name="Picture 35">
            <a:extLst>
              <a:ext uri="{FF2B5EF4-FFF2-40B4-BE49-F238E27FC236}">
                <a16:creationId xmlns:a16="http://schemas.microsoft.com/office/drawing/2014/main" id="{68FD3076-E852-4125-BBED-3FB31599F4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l="68940" t="81531" r="19879"/>
          <a:stretch/>
        </p:blipFill>
        <p:spPr>
          <a:xfrm>
            <a:off x="9465048" y="5597114"/>
            <a:ext cx="1356924" cy="1260885"/>
          </a:xfrm>
          <a:custGeom>
            <a:avLst/>
            <a:gdLst>
              <a:gd name="connsiteX0" fmla="*/ 2051608 w 4103216"/>
              <a:gd name="connsiteY0" fmla="*/ 0 h 1714050"/>
              <a:gd name="connsiteX1" fmla="*/ 4103216 w 4103216"/>
              <a:gd name="connsiteY1" fmla="*/ 1266738 h 1714050"/>
              <a:gd name="connsiteX2" fmla="*/ 4010980 w 4103216"/>
              <a:gd name="connsiteY2" fmla="*/ 1643427 h 1714050"/>
              <a:gd name="connsiteX3" fmla="*/ 3969116 w 4103216"/>
              <a:gd name="connsiteY3" fmla="*/ 1714050 h 1714050"/>
              <a:gd name="connsiteX4" fmla="*/ 134100 w 4103216"/>
              <a:gd name="connsiteY4" fmla="*/ 1714050 h 1714050"/>
              <a:gd name="connsiteX5" fmla="*/ 92237 w 4103216"/>
              <a:gd name="connsiteY5" fmla="*/ 1643427 h 1714050"/>
              <a:gd name="connsiteX6" fmla="*/ 0 w 4103216"/>
              <a:gd name="connsiteY6" fmla="*/ 1266738 h 1714050"/>
              <a:gd name="connsiteX7" fmla="*/ 2051608 w 4103216"/>
              <a:gd name="connsiteY7" fmla="*/ 0 h 171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3216" h="1714050">
                <a:moveTo>
                  <a:pt x="2051608" y="0"/>
                </a:moveTo>
                <a:cubicBezTo>
                  <a:pt x="3184680" y="0"/>
                  <a:pt x="4103216" y="567138"/>
                  <a:pt x="4103216" y="1266738"/>
                </a:cubicBezTo>
                <a:cubicBezTo>
                  <a:pt x="4103216" y="1397913"/>
                  <a:pt x="4070924" y="1524431"/>
                  <a:pt x="4010980" y="1643427"/>
                </a:cubicBezTo>
                <a:lnTo>
                  <a:pt x="3969116" y="1714050"/>
                </a:lnTo>
                <a:lnTo>
                  <a:pt x="134100" y="1714050"/>
                </a:lnTo>
                <a:lnTo>
                  <a:pt x="92237" y="1643427"/>
                </a:lnTo>
                <a:cubicBezTo>
                  <a:pt x="32293" y="1524431"/>
                  <a:pt x="0" y="1397913"/>
                  <a:pt x="0" y="1266738"/>
                </a:cubicBezTo>
                <a:cubicBezTo>
                  <a:pt x="0" y="567138"/>
                  <a:pt x="918536" y="0"/>
                  <a:pt x="2051608" y="0"/>
                </a:cubicBezTo>
                <a:close/>
              </a:path>
            </a:pathLst>
          </a:custGeom>
        </p:spPr>
      </p:pic>
      <p:pic>
        <p:nvPicPr>
          <p:cNvPr id="3" name="Picture 3">
            <a:extLst>
              <a:ext uri="{FF2B5EF4-FFF2-40B4-BE49-F238E27FC236}">
                <a16:creationId xmlns:a16="http://schemas.microsoft.com/office/drawing/2014/main" id="{15CB88FE-0170-4E2C-B9CF-814A9BCE7AED}"/>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6554317" y="1298278"/>
            <a:ext cx="4118517" cy="2725473"/>
          </a:xfrm>
          <a:prstGeom prst="rect">
            <a:avLst/>
          </a:prstGeom>
        </p:spPr>
      </p:pic>
      <p:sp>
        <p:nvSpPr>
          <p:cNvPr id="4" name="TextBox 3">
            <a:extLst>
              <a:ext uri="{FF2B5EF4-FFF2-40B4-BE49-F238E27FC236}">
                <a16:creationId xmlns:a16="http://schemas.microsoft.com/office/drawing/2014/main" id="{5A750A1D-E394-4864-9AE7-0CF3D3307DF0}"/>
              </a:ext>
            </a:extLst>
          </p:cNvPr>
          <p:cNvSpPr txBox="1"/>
          <p:nvPr/>
        </p:nvSpPr>
        <p:spPr>
          <a:xfrm>
            <a:off x="6174059" y="6223465"/>
            <a:ext cx="2743200" cy="317500"/>
          </a:xfrm>
          <a:prstGeom prst="rect">
            <a:avLst/>
          </a:prstGeom>
        </p:spPr>
        <p:txBody>
          <a:bodyPr lIns="91440" tIns="45720" rIns="91440" bIns="45720" anchor="t">
            <a:normAutofit fontScale="92500" lnSpcReduction="20000"/>
          </a:bodyPr>
          <a:lstStyle/>
          <a:p>
            <a:r>
              <a:rPr lang="en-US"/>
              <a:t>.</a:t>
            </a:r>
          </a:p>
        </p:txBody>
      </p:sp>
      <p:sp>
        <p:nvSpPr>
          <p:cNvPr id="5" name="TextBox 4">
            <a:extLst>
              <a:ext uri="{FF2B5EF4-FFF2-40B4-BE49-F238E27FC236}">
                <a16:creationId xmlns:a16="http://schemas.microsoft.com/office/drawing/2014/main" id="{69ED5546-D8CE-49C1-90E4-B11D2D71F9F9}"/>
              </a:ext>
            </a:extLst>
          </p:cNvPr>
          <p:cNvSpPr txBox="1"/>
          <p:nvPr/>
        </p:nvSpPr>
        <p:spPr>
          <a:xfrm>
            <a:off x="742462" y="1456781"/>
            <a:ext cx="4728307" cy="4401205"/>
          </a:xfrm>
          <a:prstGeom prst="rect">
            <a:avLst/>
          </a:prstGeom>
          <a:noFill/>
        </p:spPr>
        <p:txBody>
          <a:bodyPr wrap="square" rtlCol="0">
            <a:spAutoFit/>
          </a:bodyPr>
          <a:lstStyle/>
          <a:p>
            <a:r>
              <a:rPr lang="en-US" sz="2800" dirty="0"/>
              <a:t>Regular Classes</a:t>
            </a:r>
          </a:p>
          <a:p>
            <a:endParaRPr lang="en-US" sz="2800" dirty="0"/>
          </a:p>
          <a:p>
            <a:r>
              <a:rPr lang="en-US" sz="2800" dirty="0"/>
              <a:t>Honors Classes</a:t>
            </a:r>
          </a:p>
          <a:p>
            <a:endParaRPr lang="en-US" sz="2800" dirty="0"/>
          </a:p>
          <a:p>
            <a:r>
              <a:rPr lang="en-US" sz="2800" dirty="0"/>
              <a:t>Advanced Placement Classes</a:t>
            </a:r>
          </a:p>
          <a:p>
            <a:endParaRPr lang="en-US" sz="2800" dirty="0"/>
          </a:p>
          <a:p>
            <a:r>
              <a:rPr lang="en-US" sz="2800" dirty="0"/>
              <a:t>Career &amp; College Promise Classes</a:t>
            </a:r>
          </a:p>
          <a:p>
            <a:endParaRPr lang="en-US" sz="2800" dirty="0"/>
          </a:p>
          <a:p>
            <a:r>
              <a:rPr lang="en-US" sz="2800" dirty="0"/>
              <a:t>NCVPS Classes </a:t>
            </a:r>
          </a:p>
        </p:txBody>
      </p:sp>
      <p:pic>
        <p:nvPicPr>
          <p:cNvPr id="6" name="Recorded Sound">
            <a:hlinkClick r:id="" action="ppaction://media"/>
            <a:extLst>
              <a:ext uri="{FF2B5EF4-FFF2-40B4-BE49-F238E27FC236}">
                <a16:creationId xmlns:a16="http://schemas.microsoft.com/office/drawing/2014/main" id="{BE5F7E09-C277-0BF7-2866-4B00279BCFA6}"/>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158920" y="5984855"/>
            <a:ext cx="609600" cy="609600"/>
          </a:xfrm>
          <a:prstGeom prst="rect">
            <a:avLst/>
          </a:prstGeom>
        </p:spPr>
      </p:pic>
    </p:spTree>
    <p:extLst>
      <p:ext uri="{BB962C8B-B14F-4D97-AF65-F5344CB8AC3E}">
        <p14:creationId xmlns:p14="http://schemas.microsoft.com/office/powerpoint/2010/main" val="154086434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Click="0" advTm="25313"/>
    </mc:Choice>
    <mc:Fallback>
      <p:transition spd="slow" advClick="0" advTm="253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31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02330-CC1D-8831-D3B1-408C6A17B1FB}"/>
              </a:ext>
            </a:extLst>
          </p:cNvPr>
          <p:cNvSpPr>
            <a:spLocks noGrp="1"/>
          </p:cNvSpPr>
          <p:nvPr>
            <p:ph type="title"/>
          </p:nvPr>
        </p:nvSpPr>
        <p:spPr/>
        <p:txBody>
          <a:bodyPr/>
          <a:lstStyle/>
          <a:p>
            <a:r>
              <a:rPr lang="en-US" dirty="0"/>
              <a:t>Grades/GPA</a:t>
            </a:r>
          </a:p>
        </p:txBody>
      </p:sp>
      <p:graphicFrame>
        <p:nvGraphicFramePr>
          <p:cNvPr id="7" name="Content Placeholder 6">
            <a:extLst>
              <a:ext uri="{FF2B5EF4-FFF2-40B4-BE49-F238E27FC236}">
                <a16:creationId xmlns:a16="http://schemas.microsoft.com/office/drawing/2014/main" id="{753A3F59-C18A-0E98-8714-BD4E8B5E80D4}"/>
              </a:ext>
            </a:extLst>
          </p:cNvPr>
          <p:cNvGraphicFramePr>
            <a:graphicFrameLocks noGrp="1"/>
          </p:cNvGraphicFramePr>
          <p:nvPr>
            <p:ph idx="1"/>
            <p:extLst>
              <p:ext uri="{D42A27DB-BD31-4B8C-83A1-F6EECF244321}">
                <p14:modId xmlns:p14="http://schemas.microsoft.com/office/powerpoint/2010/main" val="3450648248"/>
              </p:ext>
            </p:extLst>
          </p:nvPr>
        </p:nvGraphicFramePr>
        <p:xfrm>
          <a:off x="838200" y="1825623"/>
          <a:ext cx="10515600" cy="3740292"/>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val="678756983"/>
                    </a:ext>
                  </a:extLst>
                </a:gridCol>
                <a:gridCol w="2103120">
                  <a:extLst>
                    <a:ext uri="{9D8B030D-6E8A-4147-A177-3AD203B41FA5}">
                      <a16:colId xmlns:a16="http://schemas.microsoft.com/office/drawing/2014/main" val="1230022196"/>
                    </a:ext>
                  </a:extLst>
                </a:gridCol>
                <a:gridCol w="2103120">
                  <a:extLst>
                    <a:ext uri="{9D8B030D-6E8A-4147-A177-3AD203B41FA5}">
                      <a16:colId xmlns:a16="http://schemas.microsoft.com/office/drawing/2014/main" val="3859924917"/>
                    </a:ext>
                  </a:extLst>
                </a:gridCol>
                <a:gridCol w="2103120">
                  <a:extLst>
                    <a:ext uri="{9D8B030D-6E8A-4147-A177-3AD203B41FA5}">
                      <a16:colId xmlns:a16="http://schemas.microsoft.com/office/drawing/2014/main" val="250235046"/>
                    </a:ext>
                  </a:extLst>
                </a:gridCol>
                <a:gridCol w="2103120">
                  <a:extLst>
                    <a:ext uri="{9D8B030D-6E8A-4147-A177-3AD203B41FA5}">
                      <a16:colId xmlns:a16="http://schemas.microsoft.com/office/drawing/2014/main" val="3109150445"/>
                    </a:ext>
                  </a:extLst>
                </a:gridCol>
              </a:tblGrid>
              <a:tr h="623382">
                <a:tc>
                  <a:txBody>
                    <a:bodyPr/>
                    <a:lstStyle/>
                    <a:p>
                      <a:pPr algn="ctr"/>
                      <a:r>
                        <a:rPr lang="en-US" dirty="0"/>
                        <a:t>Numeric Grade</a:t>
                      </a:r>
                    </a:p>
                  </a:txBody>
                  <a:tcPr/>
                </a:tc>
                <a:tc>
                  <a:txBody>
                    <a:bodyPr/>
                    <a:lstStyle/>
                    <a:p>
                      <a:pPr algn="ctr"/>
                      <a:r>
                        <a:rPr lang="en-US" dirty="0"/>
                        <a:t>Letter Grade</a:t>
                      </a:r>
                    </a:p>
                  </a:txBody>
                  <a:tcPr/>
                </a:tc>
                <a:tc>
                  <a:txBody>
                    <a:bodyPr/>
                    <a:lstStyle/>
                    <a:p>
                      <a:pPr algn="ctr"/>
                      <a:r>
                        <a:rPr lang="en-US" dirty="0"/>
                        <a:t>Regular Class</a:t>
                      </a:r>
                    </a:p>
                  </a:txBody>
                  <a:tcPr/>
                </a:tc>
                <a:tc>
                  <a:txBody>
                    <a:bodyPr/>
                    <a:lstStyle/>
                    <a:p>
                      <a:pPr algn="ctr"/>
                      <a:r>
                        <a:rPr lang="en-US" dirty="0"/>
                        <a:t>Honors Class</a:t>
                      </a:r>
                    </a:p>
                  </a:txBody>
                  <a:tcPr/>
                </a:tc>
                <a:tc>
                  <a:txBody>
                    <a:bodyPr/>
                    <a:lstStyle/>
                    <a:p>
                      <a:pPr algn="ctr"/>
                      <a:r>
                        <a:rPr lang="en-US" dirty="0"/>
                        <a:t>AP/CCCC Classes</a:t>
                      </a:r>
                    </a:p>
                  </a:txBody>
                  <a:tcPr/>
                </a:tc>
                <a:extLst>
                  <a:ext uri="{0D108BD9-81ED-4DB2-BD59-A6C34878D82A}">
                    <a16:rowId xmlns:a16="http://schemas.microsoft.com/office/drawing/2014/main" val="3658782396"/>
                  </a:ext>
                </a:extLst>
              </a:tr>
              <a:tr h="623382">
                <a:tc>
                  <a:txBody>
                    <a:bodyPr/>
                    <a:lstStyle/>
                    <a:p>
                      <a:pPr algn="ctr"/>
                      <a:r>
                        <a:rPr lang="en-US" dirty="0"/>
                        <a:t>90-100</a:t>
                      </a:r>
                    </a:p>
                  </a:txBody>
                  <a:tcPr/>
                </a:tc>
                <a:tc>
                  <a:txBody>
                    <a:bodyPr/>
                    <a:lstStyle/>
                    <a:p>
                      <a:pPr algn="ctr"/>
                      <a:r>
                        <a:rPr lang="en-US" dirty="0"/>
                        <a:t>A</a:t>
                      </a:r>
                    </a:p>
                  </a:txBody>
                  <a:tcPr/>
                </a:tc>
                <a:tc>
                  <a:txBody>
                    <a:bodyPr/>
                    <a:lstStyle/>
                    <a:p>
                      <a:pPr algn="ctr"/>
                      <a:r>
                        <a:rPr lang="en-US" dirty="0"/>
                        <a:t>4.0</a:t>
                      </a:r>
                    </a:p>
                  </a:txBody>
                  <a:tcPr/>
                </a:tc>
                <a:tc>
                  <a:txBody>
                    <a:bodyPr/>
                    <a:lstStyle/>
                    <a:p>
                      <a:pPr algn="ctr"/>
                      <a:r>
                        <a:rPr lang="en-US" dirty="0"/>
                        <a:t>4.5</a:t>
                      </a:r>
                    </a:p>
                  </a:txBody>
                  <a:tcPr/>
                </a:tc>
                <a:tc>
                  <a:txBody>
                    <a:bodyPr/>
                    <a:lstStyle/>
                    <a:p>
                      <a:pPr algn="ctr"/>
                      <a:r>
                        <a:rPr lang="en-US" dirty="0"/>
                        <a:t>5.0</a:t>
                      </a:r>
                    </a:p>
                  </a:txBody>
                  <a:tcPr/>
                </a:tc>
                <a:extLst>
                  <a:ext uri="{0D108BD9-81ED-4DB2-BD59-A6C34878D82A}">
                    <a16:rowId xmlns:a16="http://schemas.microsoft.com/office/drawing/2014/main" val="1881026043"/>
                  </a:ext>
                </a:extLst>
              </a:tr>
              <a:tr h="623382">
                <a:tc>
                  <a:txBody>
                    <a:bodyPr/>
                    <a:lstStyle/>
                    <a:p>
                      <a:pPr algn="ctr"/>
                      <a:r>
                        <a:rPr lang="en-US" dirty="0"/>
                        <a:t>80-89</a:t>
                      </a:r>
                    </a:p>
                  </a:txBody>
                  <a:tcPr/>
                </a:tc>
                <a:tc>
                  <a:txBody>
                    <a:bodyPr/>
                    <a:lstStyle/>
                    <a:p>
                      <a:pPr algn="ctr"/>
                      <a:r>
                        <a:rPr lang="en-US" dirty="0"/>
                        <a:t>B</a:t>
                      </a:r>
                    </a:p>
                  </a:txBody>
                  <a:tcPr/>
                </a:tc>
                <a:tc>
                  <a:txBody>
                    <a:bodyPr/>
                    <a:lstStyle/>
                    <a:p>
                      <a:pPr algn="ctr"/>
                      <a:r>
                        <a:rPr lang="en-US" dirty="0"/>
                        <a:t>3.0</a:t>
                      </a:r>
                    </a:p>
                  </a:txBody>
                  <a:tcPr/>
                </a:tc>
                <a:tc>
                  <a:txBody>
                    <a:bodyPr/>
                    <a:lstStyle/>
                    <a:p>
                      <a:pPr algn="ctr"/>
                      <a:r>
                        <a:rPr lang="en-US" dirty="0"/>
                        <a:t>3.5</a:t>
                      </a:r>
                    </a:p>
                  </a:txBody>
                  <a:tcPr/>
                </a:tc>
                <a:tc>
                  <a:txBody>
                    <a:bodyPr/>
                    <a:lstStyle/>
                    <a:p>
                      <a:pPr algn="ctr"/>
                      <a:r>
                        <a:rPr lang="en-US" dirty="0"/>
                        <a:t>4.0</a:t>
                      </a:r>
                    </a:p>
                  </a:txBody>
                  <a:tcPr/>
                </a:tc>
                <a:extLst>
                  <a:ext uri="{0D108BD9-81ED-4DB2-BD59-A6C34878D82A}">
                    <a16:rowId xmlns:a16="http://schemas.microsoft.com/office/drawing/2014/main" val="2603898603"/>
                  </a:ext>
                </a:extLst>
              </a:tr>
              <a:tr h="623382">
                <a:tc>
                  <a:txBody>
                    <a:bodyPr/>
                    <a:lstStyle/>
                    <a:p>
                      <a:pPr algn="ctr"/>
                      <a:r>
                        <a:rPr lang="en-US" dirty="0"/>
                        <a:t>70-79</a:t>
                      </a:r>
                    </a:p>
                  </a:txBody>
                  <a:tcPr/>
                </a:tc>
                <a:tc>
                  <a:txBody>
                    <a:bodyPr/>
                    <a:lstStyle/>
                    <a:p>
                      <a:pPr algn="ctr"/>
                      <a:r>
                        <a:rPr lang="en-US" dirty="0"/>
                        <a:t>C</a:t>
                      </a:r>
                    </a:p>
                  </a:txBody>
                  <a:tcPr/>
                </a:tc>
                <a:tc>
                  <a:txBody>
                    <a:bodyPr/>
                    <a:lstStyle/>
                    <a:p>
                      <a:pPr algn="ctr"/>
                      <a:r>
                        <a:rPr lang="en-US" dirty="0"/>
                        <a:t>2.0</a:t>
                      </a:r>
                    </a:p>
                  </a:txBody>
                  <a:tcPr/>
                </a:tc>
                <a:tc>
                  <a:txBody>
                    <a:bodyPr/>
                    <a:lstStyle/>
                    <a:p>
                      <a:pPr algn="ctr"/>
                      <a:r>
                        <a:rPr lang="en-US" dirty="0"/>
                        <a:t>2.5</a:t>
                      </a:r>
                    </a:p>
                  </a:txBody>
                  <a:tcPr/>
                </a:tc>
                <a:tc>
                  <a:txBody>
                    <a:bodyPr/>
                    <a:lstStyle/>
                    <a:p>
                      <a:pPr algn="ctr"/>
                      <a:r>
                        <a:rPr lang="en-US" dirty="0"/>
                        <a:t>3.0</a:t>
                      </a:r>
                    </a:p>
                  </a:txBody>
                  <a:tcPr/>
                </a:tc>
                <a:extLst>
                  <a:ext uri="{0D108BD9-81ED-4DB2-BD59-A6C34878D82A}">
                    <a16:rowId xmlns:a16="http://schemas.microsoft.com/office/drawing/2014/main" val="2030106504"/>
                  </a:ext>
                </a:extLst>
              </a:tr>
              <a:tr h="623382">
                <a:tc>
                  <a:txBody>
                    <a:bodyPr/>
                    <a:lstStyle/>
                    <a:p>
                      <a:pPr algn="ctr"/>
                      <a:r>
                        <a:rPr lang="en-US" dirty="0"/>
                        <a:t>60-69</a:t>
                      </a:r>
                    </a:p>
                  </a:txBody>
                  <a:tcPr/>
                </a:tc>
                <a:tc>
                  <a:txBody>
                    <a:bodyPr/>
                    <a:lstStyle/>
                    <a:p>
                      <a:pPr algn="ctr"/>
                      <a:r>
                        <a:rPr lang="en-US" dirty="0"/>
                        <a:t>D</a:t>
                      </a:r>
                    </a:p>
                  </a:txBody>
                  <a:tcPr/>
                </a:tc>
                <a:tc>
                  <a:txBody>
                    <a:bodyPr/>
                    <a:lstStyle/>
                    <a:p>
                      <a:pPr algn="ctr"/>
                      <a:r>
                        <a:rPr lang="en-US" dirty="0"/>
                        <a:t>1.0</a:t>
                      </a:r>
                    </a:p>
                  </a:txBody>
                  <a:tcPr/>
                </a:tc>
                <a:tc>
                  <a:txBody>
                    <a:bodyPr/>
                    <a:lstStyle/>
                    <a:p>
                      <a:pPr algn="ctr"/>
                      <a:r>
                        <a:rPr lang="en-US" dirty="0"/>
                        <a:t>1.5</a:t>
                      </a:r>
                    </a:p>
                  </a:txBody>
                  <a:tcPr/>
                </a:tc>
                <a:tc>
                  <a:txBody>
                    <a:bodyPr/>
                    <a:lstStyle/>
                    <a:p>
                      <a:pPr algn="ctr"/>
                      <a:r>
                        <a:rPr lang="en-US" dirty="0"/>
                        <a:t>2.0</a:t>
                      </a:r>
                    </a:p>
                  </a:txBody>
                  <a:tcPr/>
                </a:tc>
                <a:extLst>
                  <a:ext uri="{0D108BD9-81ED-4DB2-BD59-A6C34878D82A}">
                    <a16:rowId xmlns:a16="http://schemas.microsoft.com/office/drawing/2014/main" val="2356481942"/>
                  </a:ext>
                </a:extLst>
              </a:tr>
              <a:tr h="623382">
                <a:tc>
                  <a:txBody>
                    <a:bodyPr/>
                    <a:lstStyle/>
                    <a:p>
                      <a:pPr algn="ctr"/>
                      <a:r>
                        <a:rPr lang="en-US" dirty="0"/>
                        <a:t>59 &amp; Below</a:t>
                      </a:r>
                    </a:p>
                  </a:txBody>
                  <a:tcPr/>
                </a:tc>
                <a:tc>
                  <a:txBody>
                    <a:bodyPr/>
                    <a:lstStyle/>
                    <a:p>
                      <a:pPr algn="ctr"/>
                      <a:r>
                        <a:rPr lang="en-US" dirty="0"/>
                        <a:t>F</a:t>
                      </a:r>
                    </a:p>
                  </a:txBody>
                  <a:tcPr/>
                </a:tc>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extLst>
                  <a:ext uri="{0D108BD9-81ED-4DB2-BD59-A6C34878D82A}">
                    <a16:rowId xmlns:a16="http://schemas.microsoft.com/office/drawing/2014/main" val="3596777532"/>
                  </a:ext>
                </a:extLst>
              </a:tr>
            </a:tbl>
          </a:graphicData>
        </a:graphic>
      </p:graphicFrame>
      <p:pic>
        <p:nvPicPr>
          <p:cNvPr id="3" name="Recorded Sound">
            <a:hlinkClick r:id="" action="ppaction://media"/>
            <a:extLst>
              <a:ext uri="{FF2B5EF4-FFF2-40B4-BE49-F238E27FC236}">
                <a16:creationId xmlns:a16="http://schemas.microsoft.com/office/drawing/2014/main" id="{04979594-7BBC-6095-9358-2896ABC1E17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34476" y="5909117"/>
            <a:ext cx="609600" cy="609600"/>
          </a:xfrm>
          <a:prstGeom prst="rect">
            <a:avLst/>
          </a:prstGeom>
        </p:spPr>
      </p:pic>
    </p:spTree>
    <p:extLst>
      <p:ext uri="{BB962C8B-B14F-4D97-AF65-F5344CB8AC3E}">
        <p14:creationId xmlns:p14="http://schemas.microsoft.com/office/powerpoint/2010/main" val="2898450903"/>
      </p:ext>
    </p:extLst>
  </p:cSld>
  <p:clrMapOvr>
    <a:masterClrMapping/>
  </p:clrMapOvr>
  <mc:AlternateContent xmlns:mc="http://schemas.openxmlformats.org/markup-compatibility/2006">
    <mc:Choice xmlns:p14="http://schemas.microsoft.com/office/powerpoint/2010/main" Requires="p14">
      <p:transition spd="slow" p14:dur="2000" advTm="85355"/>
    </mc:Choice>
    <mc:Fallback>
      <p:transition spd="slow" advTm="853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535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Picture 2">
            <a:extLst>
              <a:ext uri="{FF2B5EF4-FFF2-40B4-BE49-F238E27FC236}">
                <a16:creationId xmlns:a16="http://schemas.microsoft.com/office/drawing/2014/main" id="{9A0F0AC6-A89F-416B-9FA4-48E664065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1">
            <a:extLst>
              <a:ext uri="{FF2B5EF4-FFF2-40B4-BE49-F238E27FC236}">
                <a16:creationId xmlns:a16="http://schemas.microsoft.com/office/drawing/2014/main" id="{C31AA009-40AD-4098-8AE7-680CA35C6EA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8">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27" name="Rectangle 23">
            <a:extLst>
              <a:ext uri="{FF2B5EF4-FFF2-40B4-BE49-F238E27FC236}">
                <a16:creationId xmlns:a16="http://schemas.microsoft.com/office/drawing/2014/main" id="{7826DDCA-6D09-4690-86AE-A65700C43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AE72FC-A038-4270-ABA9-7A140088D0ED}"/>
              </a:ext>
            </a:extLst>
          </p:cNvPr>
          <p:cNvSpPr>
            <a:spLocks noGrp="1"/>
          </p:cNvSpPr>
          <p:nvPr>
            <p:ph type="title"/>
          </p:nvPr>
        </p:nvSpPr>
        <p:spPr>
          <a:xfrm>
            <a:off x="102391" y="206975"/>
            <a:ext cx="9362651" cy="884328"/>
          </a:xfrm>
        </p:spPr>
        <p:txBody>
          <a:bodyPr vert="horz" lIns="91440" tIns="45720" rIns="91440" bIns="45720" rtlCol="0" anchor="b">
            <a:normAutofit/>
          </a:bodyPr>
          <a:lstStyle/>
          <a:p>
            <a:r>
              <a:rPr lang="en-US" sz="4800" dirty="0"/>
              <a:t>GPA Calculations/Comparison</a:t>
            </a:r>
          </a:p>
        </p:txBody>
      </p:sp>
      <p:sp useBgFill="1">
        <p:nvSpPr>
          <p:cNvPr id="29" name="Rectangle 25">
            <a:extLst>
              <a:ext uri="{FF2B5EF4-FFF2-40B4-BE49-F238E27FC236}">
                <a16:creationId xmlns:a16="http://schemas.microsoft.com/office/drawing/2014/main" id="{48D94113-B99D-4827-8468-42C0869DD6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65046" y="0"/>
            <a:ext cx="2726953" cy="6858000"/>
          </a:xfrm>
          <a:prstGeom prst="rect">
            <a:avLst/>
          </a:prstGeom>
          <a:ln>
            <a:noFill/>
          </a:ln>
          <a:effectLst>
            <a:outerShdw blurRad="88900" dist="254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7">
            <a:extLst>
              <a:ext uri="{FF2B5EF4-FFF2-40B4-BE49-F238E27FC236}">
                <a16:creationId xmlns:a16="http://schemas.microsoft.com/office/drawing/2014/main" id="{0D97E19A-F48B-4D56-A949-3A826CF00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65046" y="0"/>
            <a:ext cx="2726954" cy="6858000"/>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29">
            <a:extLst>
              <a:ext uri="{FF2B5EF4-FFF2-40B4-BE49-F238E27FC236}">
                <a16:creationId xmlns:a16="http://schemas.microsoft.com/office/drawing/2014/main" id="{E5B1C489-3520-454E-BCE4-DE06A472FFF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8">
            <a:extLst>
              <a:ext uri="{28A0092B-C50C-407E-A947-70E740481C1C}">
                <a14:useLocalDpi xmlns:a14="http://schemas.microsoft.com/office/drawing/2010/main" val="0"/>
              </a:ext>
            </a:extLst>
          </a:blip>
          <a:srcRect l="15620" t="1120" r="54326" b="73832"/>
          <a:stretch/>
        </p:blipFill>
        <p:spPr>
          <a:xfrm>
            <a:off x="9465047" y="4417"/>
            <a:ext cx="2318458" cy="1086886"/>
          </a:xfrm>
          <a:prstGeom prst="rect">
            <a:avLst/>
          </a:prstGeom>
        </p:spPr>
      </p:pic>
      <p:pic>
        <p:nvPicPr>
          <p:cNvPr id="35" name="Picture 31">
            <a:extLst>
              <a:ext uri="{FF2B5EF4-FFF2-40B4-BE49-F238E27FC236}">
                <a16:creationId xmlns:a16="http://schemas.microsoft.com/office/drawing/2014/main" id="{29CDFDB7-75F8-4CF5-A2D6-59A1D86232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8">
            <a:extLst>
              <a:ext uri="{28A0092B-C50C-407E-A947-70E740481C1C}">
                <a14:useLocalDpi xmlns:a14="http://schemas.microsoft.com/office/drawing/2010/main" val="0"/>
              </a:ext>
            </a:extLst>
          </a:blip>
          <a:srcRect l="73623" t="43915" r="1" b="10213"/>
          <a:stretch/>
        </p:blipFill>
        <p:spPr>
          <a:xfrm>
            <a:off x="9945510" y="3287359"/>
            <a:ext cx="2246490" cy="2197653"/>
          </a:xfrm>
          <a:prstGeom prst="rect">
            <a:avLst/>
          </a:prstGeom>
        </p:spPr>
      </p:pic>
      <p:pic>
        <p:nvPicPr>
          <p:cNvPr id="37" name="Picture 33">
            <a:extLst>
              <a:ext uri="{FF2B5EF4-FFF2-40B4-BE49-F238E27FC236}">
                <a16:creationId xmlns:a16="http://schemas.microsoft.com/office/drawing/2014/main" id="{A1EE895C-73D3-4A38-BD82-6A056D2531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8">
            <a:extLst>
              <a:ext uri="{28A0092B-C50C-407E-A947-70E740481C1C}">
                <a14:useLocalDpi xmlns:a14="http://schemas.microsoft.com/office/drawing/2010/main" val="0"/>
              </a:ext>
            </a:extLst>
          </a:blip>
          <a:srcRect l="46466" t="75007" r="30510"/>
          <a:stretch/>
        </p:blipFill>
        <p:spPr>
          <a:xfrm>
            <a:off x="10548594" y="2550437"/>
            <a:ext cx="1643406" cy="1003467"/>
          </a:xfrm>
          <a:custGeom>
            <a:avLst/>
            <a:gdLst>
              <a:gd name="connsiteX0" fmla="*/ 2051608 w 4103216"/>
              <a:gd name="connsiteY0" fmla="*/ 0 h 1714050"/>
              <a:gd name="connsiteX1" fmla="*/ 4103216 w 4103216"/>
              <a:gd name="connsiteY1" fmla="*/ 1266738 h 1714050"/>
              <a:gd name="connsiteX2" fmla="*/ 4010980 w 4103216"/>
              <a:gd name="connsiteY2" fmla="*/ 1643427 h 1714050"/>
              <a:gd name="connsiteX3" fmla="*/ 3969116 w 4103216"/>
              <a:gd name="connsiteY3" fmla="*/ 1714050 h 1714050"/>
              <a:gd name="connsiteX4" fmla="*/ 134100 w 4103216"/>
              <a:gd name="connsiteY4" fmla="*/ 1714050 h 1714050"/>
              <a:gd name="connsiteX5" fmla="*/ 92237 w 4103216"/>
              <a:gd name="connsiteY5" fmla="*/ 1643427 h 1714050"/>
              <a:gd name="connsiteX6" fmla="*/ 0 w 4103216"/>
              <a:gd name="connsiteY6" fmla="*/ 1266738 h 1714050"/>
              <a:gd name="connsiteX7" fmla="*/ 2051608 w 4103216"/>
              <a:gd name="connsiteY7" fmla="*/ 0 h 171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3216" h="1714050">
                <a:moveTo>
                  <a:pt x="2051608" y="0"/>
                </a:moveTo>
                <a:cubicBezTo>
                  <a:pt x="3184680" y="0"/>
                  <a:pt x="4103216" y="567138"/>
                  <a:pt x="4103216" y="1266738"/>
                </a:cubicBezTo>
                <a:cubicBezTo>
                  <a:pt x="4103216" y="1397913"/>
                  <a:pt x="4070924" y="1524431"/>
                  <a:pt x="4010980" y="1643427"/>
                </a:cubicBezTo>
                <a:lnTo>
                  <a:pt x="3969116" y="1714050"/>
                </a:lnTo>
                <a:lnTo>
                  <a:pt x="134100" y="1714050"/>
                </a:lnTo>
                <a:lnTo>
                  <a:pt x="92237" y="1643427"/>
                </a:lnTo>
                <a:cubicBezTo>
                  <a:pt x="32293" y="1524431"/>
                  <a:pt x="0" y="1397913"/>
                  <a:pt x="0" y="1266738"/>
                </a:cubicBezTo>
                <a:cubicBezTo>
                  <a:pt x="0" y="567138"/>
                  <a:pt x="918536" y="0"/>
                  <a:pt x="2051608" y="0"/>
                </a:cubicBezTo>
                <a:close/>
              </a:path>
            </a:pathLst>
          </a:custGeom>
        </p:spPr>
      </p:pic>
      <p:pic>
        <p:nvPicPr>
          <p:cNvPr id="38" name="Picture 35">
            <a:extLst>
              <a:ext uri="{FF2B5EF4-FFF2-40B4-BE49-F238E27FC236}">
                <a16:creationId xmlns:a16="http://schemas.microsoft.com/office/drawing/2014/main" id="{68FD3076-E852-4125-BBED-3FB31599F4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8">
            <a:extLst>
              <a:ext uri="{28A0092B-C50C-407E-A947-70E740481C1C}">
                <a14:useLocalDpi xmlns:a14="http://schemas.microsoft.com/office/drawing/2010/main" val="0"/>
              </a:ext>
            </a:extLst>
          </a:blip>
          <a:srcRect l="68940" t="81531" r="19879"/>
          <a:stretch/>
        </p:blipFill>
        <p:spPr>
          <a:xfrm>
            <a:off x="9465048" y="5597114"/>
            <a:ext cx="1356924" cy="1260885"/>
          </a:xfrm>
          <a:custGeom>
            <a:avLst/>
            <a:gdLst>
              <a:gd name="connsiteX0" fmla="*/ 2051608 w 4103216"/>
              <a:gd name="connsiteY0" fmla="*/ 0 h 1714050"/>
              <a:gd name="connsiteX1" fmla="*/ 4103216 w 4103216"/>
              <a:gd name="connsiteY1" fmla="*/ 1266738 h 1714050"/>
              <a:gd name="connsiteX2" fmla="*/ 4010980 w 4103216"/>
              <a:gd name="connsiteY2" fmla="*/ 1643427 h 1714050"/>
              <a:gd name="connsiteX3" fmla="*/ 3969116 w 4103216"/>
              <a:gd name="connsiteY3" fmla="*/ 1714050 h 1714050"/>
              <a:gd name="connsiteX4" fmla="*/ 134100 w 4103216"/>
              <a:gd name="connsiteY4" fmla="*/ 1714050 h 1714050"/>
              <a:gd name="connsiteX5" fmla="*/ 92237 w 4103216"/>
              <a:gd name="connsiteY5" fmla="*/ 1643427 h 1714050"/>
              <a:gd name="connsiteX6" fmla="*/ 0 w 4103216"/>
              <a:gd name="connsiteY6" fmla="*/ 1266738 h 1714050"/>
              <a:gd name="connsiteX7" fmla="*/ 2051608 w 4103216"/>
              <a:gd name="connsiteY7" fmla="*/ 0 h 171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3216" h="1714050">
                <a:moveTo>
                  <a:pt x="2051608" y="0"/>
                </a:moveTo>
                <a:cubicBezTo>
                  <a:pt x="3184680" y="0"/>
                  <a:pt x="4103216" y="567138"/>
                  <a:pt x="4103216" y="1266738"/>
                </a:cubicBezTo>
                <a:cubicBezTo>
                  <a:pt x="4103216" y="1397913"/>
                  <a:pt x="4070924" y="1524431"/>
                  <a:pt x="4010980" y="1643427"/>
                </a:cubicBezTo>
                <a:lnTo>
                  <a:pt x="3969116" y="1714050"/>
                </a:lnTo>
                <a:lnTo>
                  <a:pt x="134100" y="1714050"/>
                </a:lnTo>
                <a:lnTo>
                  <a:pt x="92237" y="1643427"/>
                </a:lnTo>
                <a:cubicBezTo>
                  <a:pt x="32293" y="1524431"/>
                  <a:pt x="0" y="1397913"/>
                  <a:pt x="0" y="1266738"/>
                </a:cubicBezTo>
                <a:cubicBezTo>
                  <a:pt x="0" y="567138"/>
                  <a:pt x="918536" y="0"/>
                  <a:pt x="2051608" y="0"/>
                </a:cubicBezTo>
                <a:close/>
              </a:path>
            </a:pathLst>
          </a:custGeom>
        </p:spPr>
      </p:pic>
      <p:sp>
        <p:nvSpPr>
          <p:cNvPr id="4" name="TextBox 3">
            <a:extLst>
              <a:ext uri="{FF2B5EF4-FFF2-40B4-BE49-F238E27FC236}">
                <a16:creationId xmlns:a16="http://schemas.microsoft.com/office/drawing/2014/main" id="{5A750A1D-E394-4864-9AE7-0CF3D3307DF0}"/>
              </a:ext>
            </a:extLst>
          </p:cNvPr>
          <p:cNvSpPr txBox="1"/>
          <p:nvPr/>
        </p:nvSpPr>
        <p:spPr>
          <a:xfrm>
            <a:off x="6174059" y="6223465"/>
            <a:ext cx="2743200" cy="317500"/>
          </a:xfrm>
          <a:prstGeom prst="rect">
            <a:avLst/>
          </a:prstGeom>
        </p:spPr>
        <p:txBody>
          <a:bodyPr lIns="91440" tIns="45720" rIns="91440" bIns="45720" anchor="t">
            <a:normAutofit fontScale="92500" lnSpcReduction="20000"/>
          </a:bodyPr>
          <a:lstStyle/>
          <a:p>
            <a:r>
              <a:rPr lang="en-US"/>
              <a:t>.</a:t>
            </a:r>
          </a:p>
        </p:txBody>
      </p:sp>
      <p:pic>
        <p:nvPicPr>
          <p:cNvPr id="17" name="Audio 16">
            <a:hlinkClick r:id="" action="ppaction://media"/>
            <a:extLst>
              <a:ext uri="{FF2B5EF4-FFF2-40B4-BE49-F238E27FC236}">
                <a16:creationId xmlns:a16="http://schemas.microsoft.com/office/drawing/2014/main" id="{F4090384-E5DB-476E-3392-0F67F3B5D32F}"/>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118750" t="-118750" r="-118750" b="-118750"/>
          <a:stretch>
            <a:fillRect/>
          </a:stretch>
        </p:blipFill>
        <p:spPr>
          <a:xfrm>
            <a:off x="10052304" y="4718304"/>
            <a:ext cx="2057400" cy="2057400"/>
          </a:xfrm>
          <a:prstGeom prst="ellipse">
            <a:avLst/>
          </a:prstGeom>
        </p:spPr>
      </p:pic>
      <p:pic>
        <p:nvPicPr>
          <p:cNvPr id="7" name="Picture 6">
            <a:extLst>
              <a:ext uri="{FF2B5EF4-FFF2-40B4-BE49-F238E27FC236}">
                <a16:creationId xmlns:a16="http://schemas.microsoft.com/office/drawing/2014/main" id="{CB27D125-C08C-97B0-3CFB-4BE4306D56D9}"/>
              </a:ext>
            </a:extLst>
          </p:cNvPr>
          <p:cNvPicPr>
            <a:picLocks noChangeAspect="1"/>
          </p:cNvPicPr>
          <p:nvPr/>
        </p:nvPicPr>
        <p:blipFill>
          <a:blip r:embed="rId10"/>
          <a:stretch>
            <a:fillRect/>
          </a:stretch>
        </p:blipFill>
        <p:spPr>
          <a:xfrm>
            <a:off x="0" y="-2"/>
            <a:ext cx="12192000" cy="6853585"/>
          </a:xfrm>
          <a:prstGeom prst="rect">
            <a:avLst/>
          </a:prstGeom>
        </p:spPr>
      </p:pic>
      <p:pic>
        <p:nvPicPr>
          <p:cNvPr id="3" name="Recorded Sound">
            <a:hlinkClick r:id="" action="ppaction://media"/>
            <a:extLst>
              <a:ext uri="{FF2B5EF4-FFF2-40B4-BE49-F238E27FC236}">
                <a16:creationId xmlns:a16="http://schemas.microsoft.com/office/drawing/2014/main" id="{2BA116AB-6A63-80CD-8E8A-2798EF877946}"/>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1369759" y="6221934"/>
            <a:ext cx="609600" cy="609600"/>
          </a:xfrm>
          <a:prstGeom prst="rect">
            <a:avLst/>
          </a:prstGeom>
        </p:spPr>
      </p:pic>
    </p:spTree>
    <p:extLst>
      <p:ext uri="{BB962C8B-B14F-4D97-AF65-F5344CB8AC3E}">
        <p14:creationId xmlns:p14="http://schemas.microsoft.com/office/powerpoint/2010/main" val="211002560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Click="0" advTm="85408"/>
    </mc:Choice>
    <mc:Fallback>
      <p:transition spd="slow" advClick="0" advTm="854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par>
                          <p:cTn id="7" fill="hold">
                            <p:stCondLst>
                              <p:cond delay="1"/>
                            </p:stCondLst>
                            <p:childTnLst>
                              <p:par>
                                <p:cTn id="8" presetID="1" presetClass="mediacall" presetSubtype="0" fill="hold" nodeType="afterEffect">
                                  <p:stCondLst>
                                    <p:cond delay="0"/>
                                  </p:stCondLst>
                                  <p:childTnLst>
                                    <p:cmd type="call" cmd="playFrom(0.0)">
                                      <p:cBhvr>
                                        <p:cTn id="9" dur="8540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17"/>
                </p:tgtEl>
              </p:cMediaNode>
            </p:audio>
            <p:audio>
              <p:cMediaNode vol="80000">
                <p:cTn id="11"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Picture 2">
            <a:extLst>
              <a:ext uri="{FF2B5EF4-FFF2-40B4-BE49-F238E27FC236}">
                <a16:creationId xmlns:a16="http://schemas.microsoft.com/office/drawing/2014/main" id="{9A0F0AC6-A89F-416B-9FA4-48E664065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1">
            <a:extLst>
              <a:ext uri="{FF2B5EF4-FFF2-40B4-BE49-F238E27FC236}">
                <a16:creationId xmlns:a16="http://schemas.microsoft.com/office/drawing/2014/main" id="{C31AA009-40AD-4098-8AE7-680CA35C6EA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27" name="Rectangle 23">
            <a:extLst>
              <a:ext uri="{FF2B5EF4-FFF2-40B4-BE49-F238E27FC236}">
                <a16:creationId xmlns:a16="http://schemas.microsoft.com/office/drawing/2014/main" id="{7826DDCA-6D09-4690-86AE-A65700C43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AE72FC-A038-4270-ABA9-7A140088D0ED}"/>
              </a:ext>
            </a:extLst>
          </p:cNvPr>
          <p:cNvSpPr>
            <a:spLocks noGrp="1"/>
          </p:cNvSpPr>
          <p:nvPr>
            <p:ph type="title"/>
          </p:nvPr>
        </p:nvSpPr>
        <p:spPr>
          <a:xfrm>
            <a:off x="333375" y="286227"/>
            <a:ext cx="4838700" cy="884328"/>
          </a:xfrm>
        </p:spPr>
        <p:txBody>
          <a:bodyPr vert="horz" lIns="91440" tIns="45720" rIns="91440" bIns="45720" rtlCol="0" anchor="b">
            <a:normAutofit/>
          </a:bodyPr>
          <a:lstStyle/>
          <a:p>
            <a:pPr algn="l"/>
            <a:r>
              <a:rPr lang="en-US" sz="4800" dirty="0"/>
              <a:t>Attendance  </a:t>
            </a:r>
          </a:p>
        </p:txBody>
      </p:sp>
      <p:sp useBgFill="1">
        <p:nvSpPr>
          <p:cNvPr id="29" name="Rectangle 25">
            <a:extLst>
              <a:ext uri="{FF2B5EF4-FFF2-40B4-BE49-F238E27FC236}">
                <a16:creationId xmlns:a16="http://schemas.microsoft.com/office/drawing/2014/main" id="{48D94113-B99D-4827-8468-42C0869DD6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65046" y="0"/>
            <a:ext cx="2726953" cy="6858000"/>
          </a:xfrm>
          <a:prstGeom prst="rect">
            <a:avLst/>
          </a:prstGeom>
          <a:ln>
            <a:noFill/>
          </a:ln>
          <a:effectLst>
            <a:outerShdw blurRad="88900" dist="254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7">
            <a:extLst>
              <a:ext uri="{FF2B5EF4-FFF2-40B4-BE49-F238E27FC236}">
                <a16:creationId xmlns:a16="http://schemas.microsoft.com/office/drawing/2014/main" id="{0D97E19A-F48B-4D56-A949-3A826CF00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65046" y="0"/>
            <a:ext cx="2726954" cy="6858000"/>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29">
            <a:extLst>
              <a:ext uri="{FF2B5EF4-FFF2-40B4-BE49-F238E27FC236}">
                <a16:creationId xmlns:a16="http://schemas.microsoft.com/office/drawing/2014/main" id="{E5B1C489-3520-454E-BCE4-DE06A472FFF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l="15620" t="1120" r="54326" b="73832"/>
          <a:stretch/>
        </p:blipFill>
        <p:spPr>
          <a:xfrm>
            <a:off x="9465047" y="4417"/>
            <a:ext cx="2318458" cy="1086886"/>
          </a:xfrm>
          <a:prstGeom prst="rect">
            <a:avLst/>
          </a:prstGeom>
        </p:spPr>
      </p:pic>
      <p:pic>
        <p:nvPicPr>
          <p:cNvPr id="35" name="Picture 31">
            <a:extLst>
              <a:ext uri="{FF2B5EF4-FFF2-40B4-BE49-F238E27FC236}">
                <a16:creationId xmlns:a16="http://schemas.microsoft.com/office/drawing/2014/main" id="{29CDFDB7-75F8-4CF5-A2D6-59A1D86232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l="73623" t="43915" r="1" b="10213"/>
          <a:stretch/>
        </p:blipFill>
        <p:spPr>
          <a:xfrm>
            <a:off x="9945510" y="3287359"/>
            <a:ext cx="2246490" cy="2197653"/>
          </a:xfrm>
          <a:prstGeom prst="rect">
            <a:avLst/>
          </a:prstGeom>
        </p:spPr>
      </p:pic>
      <p:pic>
        <p:nvPicPr>
          <p:cNvPr id="37" name="Picture 33">
            <a:extLst>
              <a:ext uri="{FF2B5EF4-FFF2-40B4-BE49-F238E27FC236}">
                <a16:creationId xmlns:a16="http://schemas.microsoft.com/office/drawing/2014/main" id="{A1EE895C-73D3-4A38-BD82-6A056D2531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l="46466" t="75007" r="30510"/>
          <a:stretch/>
        </p:blipFill>
        <p:spPr>
          <a:xfrm>
            <a:off x="10548594" y="2550437"/>
            <a:ext cx="1643406" cy="1003467"/>
          </a:xfrm>
          <a:custGeom>
            <a:avLst/>
            <a:gdLst>
              <a:gd name="connsiteX0" fmla="*/ 2051608 w 4103216"/>
              <a:gd name="connsiteY0" fmla="*/ 0 h 1714050"/>
              <a:gd name="connsiteX1" fmla="*/ 4103216 w 4103216"/>
              <a:gd name="connsiteY1" fmla="*/ 1266738 h 1714050"/>
              <a:gd name="connsiteX2" fmla="*/ 4010980 w 4103216"/>
              <a:gd name="connsiteY2" fmla="*/ 1643427 h 1714050"/>
              <a:gd name="connsiteX3" fmla="*/ 3969116 w 4103216"/>
              <a:gd name="connsiteY3" fmla="*/ 1714050 h 1714050"/>
              <a:gd name="connsiteX4" fmla="*/ 134100 w 4103216"/>
              <a:gd name="connsiteY4" fmla="*/ 1714050 h 1714050"/>
              <a:gd name="connsiteX5" fmla="*/ 92237 w 4103216"/>
              <a:gd name="connsiteY5" fmla="*/ 1643427 h 1714050"/>
              <a:gd name="connsiteX6" fmla="*/ 0 w 4103216"/>
              <a:gd name="connsiteY6" fmla="*/ 1266738 h 1714050"/>
              <a:gd name="connsiteX7" fmla="*/ 2051608 w 4103216"/>
              <a:gd name="connsiteY7" fmla="*/ 0 h 171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3216" h="1714050">
                <a:moveTo>
                  <a:pt x="2051608" y="0"/>
                </a:moveTo>
                <a:cubicBezTo>
                  <a:pt x="3184680" y="0"/>
                  <a:pt x="4103216" y="567138"/>
                  <a:pt x="4103216" y="1266738"/>
                </a:cubicBezTo>
                <a:cubicBezTo>
                  <a:pt x="4103216" y="1397913"/>
                  <a:pt x="4070924" y="1524431"/>
                  <a:pt x="4010980" y="1643427"/>
                </a:cubicBezTo>
                <a:lnTo>
                  <a:pt x="3969116" y="1714050"/>
                </a:lnTo>
                <a:lnTo>
                  <a:pt x="134100" y="1714050"/>
                </a:lnTo>
                <a:lnTo>
                  <a:pt x="92237" y="1643427"/>
                </a:lnTo>
                <a:cubicBezTo>
                  <a:pt x="32293" y="1524431"/>
                  <a:pt x="0" y="1397913"/>
                  <a:pt x="0" y="1266738"/>
                </a:cubicBezTo>
                <a:cubicBezTo>
                  <a:pt x="0" y="567138"/>
                  <a:pt x="918536" y="0"/>
                  <a:pt x="2051608" y="0"/>
                </a:cubicBezTo>
                <a:close/>
              </a:path>
            </a:pathLst>
          </a:custGeom>
        </p:spPr>
      </p:pic>
      <p:pic>
        <p:nvPicPr>
          <p:cNvPr id="38" name="Picture 35">
            <a:extLst>
              <a:ext uri="{FF2B5EF4-FFF2-40B4-BE49-F238E27FC236}">
                <a16:creationId xmlns:a16="http://schemas.microsoft.com/office/drawing/2014/main" id="{68FD3076-E852-4125-BBED-3FB31599F4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l="68940" t="81531" r="19879"/>
          <a:stretch/>
        </p:blipFill>
        <p:spPr>
          <a:xfrm>
            <a:off x="9465048" y="5597114"/>
            <a:ext cx="1356924" cy="1260885"/>
          </a:xfrm>
          <a:custGeom>
            <a:avLst/>
            <a:gdLst>
              <a:gd name="connsiteX0" fmla="*/ 2051608 w 4103216"/>
              <a:gd name="connsiteY0" fmla="*/ 0 h 1714050"/>
              <a:gd name="connsiteX1" fmla="*/ 4103216 w 4103216"/>
              <a:gd name="connsiteY1" fmla="*/ 1266738 h 1714050"/>
              <a:gd name="connsiteX2" fmla="*/ 4010980 w 4103216"/>
              <a:gd name="connsiteY2" fmla="*/ 1643427 h 1714050"/>
              <a:gd name="connsiteX3" fmla="*/ 3969116 w 4103216"/>
              <a:gd name="connsiteY3" fmla="*/ 1714050 h 1714050"/>
              <a:gd name="connsiteX4" fmla="*/ 134100 w 4103216"/>
              <a:gd name="connsiteY4" fmla="*/ 1714050 h 1714050"/>
              <a:gd name="connsiteX5" fmla="*/ 92237 w 4103216"/>
              <a:gd name="connsiteY5" fmla="*/ 1643427 h 1714050"/>
              <a:gd name="connsiteX6" fmla="*/ 0 w 4103216"/>
              <a:gd name="connsiteY6" fmla="*/ 1266738 h 1714050"/>
              <a:gd name="connsiteX7" fmla="*/ 2051608 w 4103216"/>
              <a:gd name="connsiteY7" fmla="*/ 0 h 171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3216" h="1714050">
                <a:moveTo>
                  <a:pt x="2051608" y="0"/>
                </a:moveTo>
                <a:cubicBezTo>
                  <a:pt x="3184680" y="0"/>
                  <a:pt x="4103216" y="567138"/>
                  <a:pt x="4103216" y="1266738"/>
                </a:cubicBezTo>
                <a:cubicBezTo>
                  <a:pt x="4103216" y="1397913"/>
                  <a:pt x="4070924" y="1524431"/>
                  <a:pt x="4010980" y="1643427"/>
                </a:cubicBezTo>
                <a:lnTo>
                  <a:pt x="3969116" y="1714050"/>
                </a:lnTo>
                <a:lnTo>
                  <a:pt x="134100" y="1714050"/>
                </a:lnTo>
                <a:lnTo>
                  <a:pt x="92237" y="1643427"/>
                </a:lnTo>
                <a:cubicBezTo>
                  <a:pt x="32293" y="1524431"/>
                  <a:pt x="0" y="1397913"/>
                  <a:pt x="0" y="1266738"/>
                </a:cubicBezTo>
                <a:cubicBezTo>
                  <a:pt x="0" y="567138"/>
                  <a:pt x="918536" y="0"/>
                  <a:pt x="2051608" y="0"/>
                </a:cubicBezTo>
                <a:close/>
              </a:path>
            </a:pathLst>
          </a:custGeom>
        </p:spPr>
      </p:pic>
      <p:pic>
        <p:nvPicPr>
          <p:cNvPr id="3" name="Picture 3">
            <a:extLst>
              <a:ext uri="{FF2B5EF4-FFF2-40B4-BE49-F238E27FC236}">
                <a16:creationId xmlns:a16="http://schemas.microsoft.com/office/drawing/2014/main" id="{15CB88FE-0170-4E2C-B9CF-814A9BCE7AED}"/>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6554317" y="1298278"/>
            <a:ext cx="4118517" cy="2725473"/>
          </a:xfrm>
          <a:prstGeom prst="rect">
            <a:avLst/>
          </a:prstGeom>
        </p:spPr>
      </p:pic>
      <p:sp>
        <p:nvSpPr>
          <p:cNvPr id="4" name="TextBox 3">
            <a:extLst>
              <a:ext uri="{FF2B5EF4-FFF2-40B4-BE49-F238E27FC236}">
                <a16:creationId xmlns:a16="http://schemas.microsoft.com/office/drawing/2014/main" id="{5A750A1D-E394-4864-9AE7-0CF3D3307DF0}"/>
              </a:ext>
            </a:extLst>
          </p:cNvPr>
          <p:cNvSpPr txBox="1"/>
          <p:nvPr/>
        </p:nvSpPr>
        <p:spPr>
          <a:xfrm>
            <a:off x="6174059" y="6223465"/>
            <a:ext cx="2743200" cy="317500"/>
          </a:xfrm>
          <a:prstGeom prst="rect">
            <a:avLst/>
          </a:prstGeom>
        </p:spPr>
        <p:txBody>
          <a:bodyPr lIns="91440" tIns="45720" rIns="91440" bIns="45720" anchor="t">
            <a:normAutofit fontScale="92500" lnSpcReduction="20000"/>
          </a:bodyPr>
          <a:lstStyle/>
          <a:p>
            <a:r>
              <a:rPr lang="en-US"/>
              <a:t>.</a:t>
            </a:r>
          </a:p>
        </p:txBody>
      </p:sp>
      <p:sp>
        <p:nvSpPr>
          <p:cNvPr id="6" name="TextBox 5">
            <a:extLst>
              <a:ext uri="{FF2B5EF4-FFF2-40B4-BE49-F238E27FC236}">
                <a16:creationId xmlns:a16="http://schemas.microsoft.com/office/drawing/2014/main" id="{D15BD8AB-5D31-894B-4008-AD78A32C8425}"/>
              </a:ext>
            </a:extLst>
          </p:cNvPr>
          <p:cNvSpPr txBox="1"/>
          <p:nvPr/>
        </p:nvSpPr>
        <p:spPr>
          <a:xfrm>
            <a:off x="627830" y="1456782"/>
            <a:ext cx="5624945" cy="5016758"/>
          </a:xfrm>
          <a:prstGeom prst="rect">
            <a:avLst/>
          </a:prstGeom>
          <a:noFill/>
        </p:spPr>
        <p:txBody>
          <a:bodyPr wrap="square" rtlCol="0">
            <a:spAutoFit/>
          </a:bodyPr>
          <a:lstStyle/>
          <a:p>
            <a:r>
              <a:rPr lang="en-US" sz="2000" dirty="0"/>
              <a:t>*Attendance is taken in EACH class period! </a:t>
            </a:r>
          </a:p>
          <a:p>
            <a:r>
              <a:rPr lang="en-US" sz="2000" dirty="0"/>
              <a:t>No more than 10 unexcused absences or there is the potential that you don’t receive credit for the class. </a:t>
            </a:r>
          </a:p>
          <a:p>
            <a:endParaRPr lang="en-US" sz="2000" dirty="0"/>
          </a:p>
          <a:p>
            <a:r>
              <a:rPr lang="en-US" sz="2000" dirty="0"/>
              <a:t>*It is the responsibility of the STUDENT and PARENT to monitor attendance and turn in documentation accordingly. </a:t>
            </a:r>
            <a:br>
              <a:rPr lang="en-US" sz="2000" dirty="0"/>
            </a:br>
            <a:br>
              <a:rPr lang="en-US" sz="2000" dirty="0"/>
            </a:br>
            <a:r>
              <a:rPr lang="en-US" sz="2000" dirty="0"/>
              <a:t>*If attendance is an issue, we do have a waiver process in place BUT this does NOT make any promises to a student receiving credit. </a:t>
            </a:r>
          </a:p>
          <a:p>
            <a:endParaRPr lang="en-US" sz="2000" dirty="0"/>
          </a:p>
          <a:p>
            <a:r>
              <a:rPr lang="en-US" sz="2000" dirty="0"/>
              <a:t>*If your attendance waiver is NOT approved, there is the potential that you will receive an INC. Incomplete means that a grade is not assigned to your transcript and no credit is issued for that class. </a:t>
            </a:r>
          </a:p>
        </p:txBody>
      </p:sp>
      <p:pic>
        <p:nvPicPr>
          <p:cNvPr id="5" name="Recorded Sound">
            <a:hlinkClick r:id="" action="ppaction://media"/>
            <a:extLst>
              <a:ext uri="{FF2B5EF4-FFF2-40B4-BE49-F238E27FC236}">
                <a16:creationId xmlns:a16="http://schemas.microsoft.com/office/drawing/2014/main" id="{69DA5DE2-F5CF-136D-ABA9-FC28E47C033D}"/>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218388" y="6047088"/>
            <a:ext cx="609600" cy="609600"/>
          </a:xfrm>
          <a:prstGeom prst="rect">
            <a:avLst/>
          </a:prstGeom>
        </p:spPr>
      </p:pic>
    </p:spTree>
    <p:extLst>
      <p:ext uri="{BB962C8B-B14F-4D97-AF65-F5344CB8AC3E}">
        <p14:creationId xmlns:p14="http://schemas.microsoft.com/office/powerpoint/2010/main" val="63772188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Click="0" advTm="74589"/>
    </mc:Choice>
    <mc:Fallback>
      <p:transition spd="slow" advClick="0" advTm="745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458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CCFA9-45E0-7BA8-1571-F344ABEC88CC}"/>
              </a:ext>
            </a:extLst>
          </p:cNvPr>
          <p:cNvSpPr>
            <a:spLocks noGrp="1"/>
          </p:cNvSpPr>
          <p:nvPr>
            <p:ph type="title"/>
          </p:nvPr>
        </p:nvSpPr>
        <p:spPr/>
        <p:txBody>
          <a:bodyPr/>
          <a:lstStyle/>
          <a:p>
            <a:r>
              <a:rPr lang="en-US" dirty="0"/>
              <a:t>What happens if I fail a Class?</a:t>
            </a:r>
          </a:p>
        </p:txBody>
      </p:sp>
      <p:sp>
        <p:nvSpPr>
          <p:cNvPr id="3" name="Content Placeholder 2">
            <a:extLst>
              <a:ext uri="{FF2B5EF4-FFF2-40B4-BE49-F238E27FC236}">
                <a16:creationId xmlns:a16="http://schemas.microsoft.com/office/drawing/2014/main" id="{F2845F23-1F72-B01B-8222-91D4DB1B9815}"/>
              </a:ext>
            </a:extLst>
          </p:cNvPr>
          <p:cNvSpPr>
            <a:spLocks noGrp="1"/>
          </p:cNvSpPr>
          <p:nvPr>
            <p:ph sz="quarter" idx="13"/>
          </p:nvPr>
        </p:nvSpPr>
        <p:spPr>
          <a:xfrm>
            <a:off x="913774" y="1963972"/>
            <a:ext cx="10363826" cy="4365266"/>
          </a:xfrm>
        </p:spPr>
        <p:txBody>
          <a:bodyPr>
            <a:normAutofit fontScale="92500" lnSpcReduction="20000"/>
          </a:bodyPr>
          <a:lstStyle/>
          <a:p>
            <a:r>
              <a:rPr lang="en-US" dirty="0"/>
              <a:t>If the class is Necessary to meet graduation requirements, then you will have to earn that credit for graduation. </a:t>
            </a:r>
            <a:br>
              <a:rPr lang="en-US" dirty="0"/>
            </a:br>
            <a:br>
              <a:rPr lang="en-US" dirty="0"/>
            </a:br>
            <a:r>
              <a:rPr lang="en-US" dirty="0"/>
              <a:t>your choices are: </a:t>
            </a:r>
          </a:p>
          <a:p>
            <a:pPr marL="0" indent="0">
              <a:buNone/>
            </a:pPr>
            <a:r>
              <a:rPr lang="en-US" dirty="0"/>
              <a:t>	1. You can retake the class face-to-face. The grade that you earn (a 60 or 			higher) will go on your transcript to replace the failing grade. </a:t>
            </a:r>
          </a:p>
          <a:p>
            <a:pPr marL="0" indent="0">
              <a:buNone/>
            </a:pPr>
            <a:r>
              <a:rPr lang="en-US" dirty="0"/>
              <a:t>	2. You can take the class through our ONLINE credit recovery program. 			Doing it this way—you will get the average of your FINAL Grades 			(50% from your original grade &amp; 50% from the grade you earn 			through the credit recovery program.) </a:t>
            </a:r>
            <a:br>
              <a:rPr lang="en-US" dirty="0"/>
            </a:br>
            <a:r>
              <a:rPr lang="en-US" dirty="0"/>
              <a:t>		</a:t>
            </a:r>
            <a:br>
              <a:rPr lang="en-US" dirty="0"/>
            </a:br>
            <a:r>
              <a:rPr lang="en-US" dirty="0"/>
              <a:t>	Ex. 40 in Class, You have to earn an 80 through the ONLINE Credit 				</a:t>
            </a:r>
            <a:r>
              <a:rPr lang="en-US" dirty="0" err="1"/>
              <a:t>RECovery</a:t>
            </a:r>
            <a:r>
              <a:rPr lang="en-US" dirty="0"/>
              <a:t>. </a:t>
            </a:r>
          </a:p>
        </p:txBody>
      </p:sp>
      <p:pic>
        <p:nvPicPr>
          <p:cNvPr id="4" name="Recorded Sound">
            <a:hlinkClick r:id="" action="ppaction://media"/>
            <a:extLst>
              <a:ext uri="{FF2B5EF4-FFF2-40B4-BE49-F238E27FC236}">
                <a16:creationId xmlns:a16="http://schemas.microsoft.com/office/drawing/2014/main" id="{499AAAC5-1324-6948-3A2C-DDD98769D31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43144" y="6105939"/>
            <a:ext cx="609600" cy="609600"/>
          </a:xfrm>
          <a:prstGeom prst="rect">
            <a:avLst/>
          </a:prstGeom>
        </p:spPr>
      </p:pic>
    </p:spTree>
    <p:extLst>
      <p:ext uri="{BB962C8B-B14F-4D97-AF65-F5344CB8AC3E}">
        <p14:creationId xmlns:p14="http://schemas.microsoft.com/office/powerpoint/2010/main" val="501401929"/>
      </p:ext>
    </p:extLst>
  </p:cSld>
  <p:clrMapOvr>
    <a:masterClrMapping/>
  </p:clrMapOvr>
  <mc:AlternateContent xmlns:mc="http://schemas.openxmlformats.org/markup-compatibility/2006">
    <mc:Choice xmlns:p14="http://schemas.microsoft.com/office/powerpoint/2010/main" Requires="p14">
      <p:transition spd="slow" p14:dur="2000" advClick="0" advTm="114874"/>
    </mc:Choice>
    <mc:Fallback>
      <p:transition spd="slow" advClick="0" advTm="1148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487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147462"/>
            <a:ext cx="10364451" cy="1596177"/>
          </a:xfrm>
        </p:spPr>
        <p:txBody>
          <a:bodyPr/>
          <a:lstStyle/>
          <a:p>
            <a:r>
              <a:rPr lang="en-US"/>
              <a:t>Spanish</a:t>
            </a:r>
          </a:p>
        </p:txBody>
      </p:sp>
      <p:graphicFrame>
        <p:nvGraphicFramePr>
          <p:cNvPr id="10" name="Content Placeholder 2">
            <a:extLst>
              <a:ext uri="{FF2B5EF4-FFF2-40B4-BE49-F238E27FC236}">
                <a16:creationId xmlns:a16="http://schemas.microsoft.com/office/drawing/2014/main" id="{9111AD93-FFD9-4C85-B138-6AB3B02234BD}"/>
              </a:ext>
            </a:extLst>
          </p:cNvPr>
          <p:cNvGraphicFramePr>
            <a:graphicFrameLocks noGrp="1"/>
          </p:cNvGraphicFramePr>
          <p:nvPr>
            <p:ph sz="quarter" idx="13"/>
            <p:extLst>
              <p:ext uri="{D42A27DB-BD31-4B8C-83A1-F6EECF244321}">
                <p14:modId xmlns:p14="http://schemas.microsoft.com/office/powerpoint/2010/main" val="3735778199"/>
              </p:ext>
            </p:extLst>
          </p:nvPr>
        </p:nvGraphicFramePr>
        <p:xfrm>
          <a:off x="277089" y="1579420"/>
          <a:ext cx="11637819" cy="450272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 name="Picture 3"/>
          <p:cNvPicPr>
            <a:picLocks noChangeAspect="1"/>
          </p:cNvPicPr>
          <p:nvPr/>
        </p:nvPicPr>
        <p:blipFill>
          <a:blip r:embed="rId10"/>
          <a:stretch>
            <a:fillRect/>
          </a:stretch>
        </p:blipFill>
        <p:spPr>
          <a:xfrm>
            <a:off x="8707412" y="-1221"/>
            <a:ext cx="3179618" cy="1505828"/>
          </a:xfrm>
          <a:prstGeom prst="rect">
            <a:avLst/>
          </a:prstGeom>
        </p:spPr>
      </p:pic>
      <p:pic>
        <p:nvPicPr>
          <p:cNvPr id="3" name="Recorded Sound">
            <a:hlinkClick r:id="" action="ppaction://media"/>
            <a:extLst>
              <a:ext uri="{FF2B5EF4-FFF2-40B4-BE49-F238E27FC236}">
                <a16:creationId xmlns:a16="http://schemas.microsoft.com/office/drawing/2014/main" id="{95BC27D3-D50A-A199-E34A-2F95C7A4B01D}"/>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277430" y="6156959"/>
            <a:ext cx="609600" cy="609600"/>
          </a:xfrm>
          <a:prstGeom prst="rect">
            <a:avLst/>
          </a:prstGeom>
        </p:spPr>
      </p:pic>
    </p:spTree>
    <p:extLst>
      <p:ext uri="{BB962C8B-B14F-4D97-AF65-F5344CB8AC3E}">
        <p14:creationId xmlns:p14="http://schemas.microsoft.com/office/powerpoint/2010/main" val="3882178898"/>
      </p:ext>
    </p:extLst>
  </p:cSld>
  <p:clrMapOvr>
    <a:masterClrMapping/>
  </p:clrMapOvr>
  <mc:AlternateContent xmlns:mc="http://schemas.openxmlformats.org/markup-compatibility/2006">
    <mc:Choice xmlns:p14="http://schemas.microsoft.com/office/powerpoint/2010/main" Requires="p14">
      <p:transition spd="slow" p14:dur="2000" advClick="0" advTm="104470"/>
    </mc:Choice>
    <mc:Fallback>
      <p:transition spd="slow" advClick="0" advTm="1044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47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B6A7BFB-3BBE-4C11-93FC-A6557BD113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935" y="0"/>
            <a:ext cx="813206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70CA7A26-553C-443C-9A3D-2A2529D459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935"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074" y="1314450"/>
            <a:ext cx="2844002" cy="3680244"/>
          </a:xfrm>
        </p:spPr>
        <p:txBody>
          <a:bodyPr>
            <a:normAutofit/>
          </a:bodyPr>
          <a:lstStyle/>
          <a:p>
            <a:pPr algn="l"/>
            <a:r>
              <a:rPr lang="en-US" sz="4400"/>
              <a:t>What do Colleges Look at? </a:t>
            </a:r>
          </a:p>
        </p:txBody>
      </p:sp>
      <p:pic>
        <p:nvPicPr>
          <p:cNvPr id="14" name="Picture 13">
            <a:extLst>
              <a:ext uri="{FF2B5EF4-FFF2-40B4-BE49-F238E27FC236}">
                <a16:creationId xmlns:a16="http://schemas.microsoft.com/office/drawing/2014/main" id="{367E268D-B340-41B0-B037-2F3FC25BC7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r="66700" b="77917"/>
          <a:stretch/>
        </p:blipFill>
        <p:spPr>
          <a:xfrm>
            <a:off x="0" y="0"/>
            <a:ext cx="4059935" cy="1514475"/>
          </a:xfrm>
          <a:prstGeom prst="rect">
            <a:avLst/>
          </a:prstGeom>
        </p:spPr>
      </p:pic>
      <p:pic>
        <p:nvPicPr>
          <p:cNvPr id="16" name="Picture 15">
            <a:extLst>
              <a:ext uri="{FF2B5EF4-FFF2-40B4-BE49-F238E27FC236}">
                <a16:creationId xmlns:a16="http://schemas.microsoft.com/office/drawing/2014/main" id="{ABB0BCA0-9493-46B4-B955-8FBF0287306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l="78750" t="72830" b="14149"/>
          <a:stretch/>
        </p:blipFill>
        <p:spPr>
          <a:xfrm>
            <a:off x="1377059" y="5962903"/>
            <a:ext cx="2590800" cy="892925"/>
          </a:xfrm>
          <a:prstGeom prst="rect">
            <a:avLst/>
          </a:prstGeom>
        </p:spPr>
      </p:pic>
      <p:graphicFrame>
        <p:nvGraphicFramePr>
          <p:cNvPr id="5" name="Content Placeholder 2">
            <a:extLst>
              <a:ext uri="{FF2B5EF4-FFF2-40B4-BE49-F238E27FC236}">
                <a16:creationId xmlns:a16="http://schemas.microsoft.com/office/drawing/2014/main" id="{30C0273C-DBAD-4559-B438-15E3D416E22D}"/>
              </a:ext>
            </a:extLst>
          </p:cNvPr>
          <p:cNvGraphicFramePr>
            <a:graphicFrameLocks noGrp="1"/>
          </p:cNvGraphicFramePr>
          <p:nvPr>
            <p:ph sz="quarter" idx="13"/>
            <p:extLst>
              <p:ext uri="{D42A27DB-BD31-4B8C-83A1-F6EECF244321}">
                <p14:modId xmlns:p14="http://schemas.microsoft.com/office/powerpoint/2010/main" val="3993994312"/>
              </p:ext>
            </p:extLst>
          </p:nvPr>
        </p:nvGraphicFramePr>
        <p:xfrm>
          <a:off x="4594225" y="889000"/>
          <a:ext cx="6683375" cy="46069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3" name="Recorded Sound">
            <a:hlinkClick r:id="" action="ppaction://media"/>
            <a:extLst>
              <a:ext uri="{FF2B5EF4-FFF2-40B4-BE49-F238E27FC236}">
                <a16:creationId xmlns:a16="http://schemas.microsoft.com/office/drawing/2014/main" id="{FC4DF5E0-5CA4-1B79-3ED3-6F4383AD823F}"/>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277600" y="6169550"/>
            <a:ext cx="609600" cy="609600"/>
          </a:xfrm>
          <a:prstGeom prst="rect">
            <a:avLst/>
          </a:prstGeom>
        </p:spPr>
      </p:pic>
    </p:spTree>
    <p:extLst>
      <p:ext uri="{BB962C8B-B14F-4D97-AF65-F5344CB8AC3E}">
        <p14:creationId xmlns:p14="http://schemas.microsoft.com/office/powerpoint/2010/main" val="870062454"/>
      </p:ext>
    </p:extLst>
  </p:cSld>
  <p:clrMapOvr>
    <a:masterClrMapping/>
  </p:clrMapOvr>
  <mc:AlternateContent xmlns:mc="http://schemas.openxmlformats.org/markup-compatibility/2006">
    <mc:Choice xmlns:p14="http://schemas.microsoft.com/office/powerpoint/2010/main" Requires="p14">
      <p:transition spd="slow" p14:dur="2000" advClick="0" advTm="67240"/>
    </mc:Choice>
    <mc:Fallback>
      <p:transition spd="slow" advClick="0" advTm="672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72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149" y="175172"/>
            <a:ext cx="10364451" cy="1596177"/>
          </a:xfrm>
        </p:spPr>
        <p:txBody>
          <a:bodyPr/>
          <a:lstStyle/>
          <a:p>
            <a:r>
              <a:rPr lang="en-US"/>
              <a:t>SAT Scholarship</a:t>
            </a:r>
          </a:p>
        </p:txBody>
      </p:sp>
      <p:sp>
        <p:nvSpPr>
          <p:cNvPr id="3" name="Content Placeholder 2"/>
          <p:cNvSpPr>
            <a:spLocks noGrp="1"/>
          </p:cNvSpPr>
          <p:nvPr>
            <p:ph sz="quarter" idx="13"/>
          </p:nvPr>
        </p:nvSpPr>
        <p:spPr>
          <a:xfrm>
            <a:off x="314262" y="1362306"/>
            <a:ext cx="11381509" cy="5038493"/>
          </a:xfrm>
        </p:spPr>
        <p:txBody>
          <a:bodyPr vert="horz" lIns="91440" tIns="45720" rIns="91440" bIns="45720" rtlCol="0" anchor="t">
            <a:normAutofit fontScale="85000" lnSpcReduction="10000"/>
          </a:bodyPr>
          <a:lstStyle/>
          <a:p>
            <a:pPr marL="0" indent="0">
              <a:buNone/>
            </a:pPr>
            <a:endParaRPr lang="en-US" sz="2400" dirty="0"/>
          </a:p>
          <a:p>
            <a:r>
              <a:rPr lang="en-US" sz="2400" dirty="0"/>
              <a:t>You can earn $1500 towards college during your High school Career! </a:t>
            </a:r>
          </a:p>
          <a:p>
            <a:r>
              <a:rPr lang="en-US" sz="2400" dirty="0"/>
              <a:t>You must complete the following: </a:t>
            </a:r>
          </a:p>
          <a:p>
            <a:pPr marL="0" indent="0">
              <a:buNone/>
            </a:pPr>
            <a:r>
              <a:rPr lang="en-US" sz="2400" dirty="0"/>
              <a:t>1. Maintain a 3.5 or higher GPA</a:t>
            </a:r>
            <a:br>
              <a:rPr lang="en-US" sz="2400" dirty="0"/>
            </a:br>
            <a:r>
              <a:rPr lang="en-US" sz="2400" dirty="0"/>
              <a:t>2. Complete 100 hours of Community Service (from an approved agency-but 35 hours can  </a:t>
            </a:r>
            <a:br>
              <a:rPr lang="en-US" sz="2400" dirty="0"/>
            </a:br>
            <a:r>
              <a:rPr lang="en-US" sz="2400" dirty="0"/>
              <a:t>           be School Based or Church based Hours)</a:t>
            </a:r>
            <a:br>
              <a:rPr lang="en-US" sz="2400" dirty="0"/>
            </a:br>
            <a:r>
              <a:rPr lang="en-US" sz="2400" dirty="0"/>
              <a:t>3. Score either an 1100 on the SAT (reading &amp; Math) </a:t>
            </a:r>
            <a:br>
              <a:rPr lang="en-US" sz="2400" dirty="0"/>
            </a:br>
            <a:r>
              <a:rPr lang="en-US" sz="2400" dirty="0"/>
              <a:t>		OR a 23 or higher on the ACT </a:t>
            </a:r>
          </a:p>
          <a:p>
            <a:pPr marL="0" indent="0">
              <a:buNone/>
            </a:pPr>
            <a:r>
              <a:rPr lang="en-US" sz="2400" dirty="0"/>
              <a:t>4. Waiver= If a student has a 4.0+ GPA, they do not have to meet the Test Score Requirement! </a:t>
            </a:r>
          </a:p>
          <a:p>
            <a:pPr marL="0" indent="0" algn="ctr">
              <a:lnSpc>
                <a:spcPct val="100000"/>
              </a:lnSpc>
              <a:spcBef>
                <a:spcPts val="0"/>
              </a:spcBef>
              <a:buNone/>
            </a:pPr>
            <a:endParaRPr lang="en-US" sz="3600" dirty="0"/>
          </a:p>
          <a:p>
            <a:pPr marL="0" indent="0" algn="ctr">
              <a:lnSpc>
                <a:spcPct val="100000"/>
              </a:lnSpc>
              <a:spcBef>
                <a:spcPts val="0"/>
              </a:spcBef>
              <a:buNone/>
            </a:pPr>
            <a:r>
              <a:rPr lang="en-US" sz="3600" dirty="0"/>
              <a:t>Please come by guidance </a:t>
            </a:r>
            <a:endParaRPr lang="en-US" dirty="0"/>
          </a:p>
          <a:p>
            <a:pPr marL="0" indent="0" algn="ctr">
              <a:lnSpc>
                <a:spcPct val="100000"/>
              </a:lnSpc>
              <a:spcBef>
                <a:spcPts val="0"/>
              </a:spcBef>
              <a:buNone/>
            </a:pPr>
            <a:r>
              <a:rPr lang="en-US" sz="3600" dirty="0"/>
              <a:t>for more information! </a:t>
            </a:r>
            <a:r>
              <a:rPr lang="en-US" sz="3600" dirty="0">
                <a:sym typeface="Wingdings" panose="05000000000000000000" pitchFamily="2" charset="2"/>
              </a:rPr>
              <a:t> </a:t>
            </a:r>
            <a:endParaRPr lang="en-US" sz="3600" dirty="0"/>
          </a:p>
        </p:txBody>
      </p:sp>
      <p:pic>
        <p:nvPicPr>
          <p:cNvPr id="5" name="Picture 4">
            <a:extLst>
              <a:ext uri="{FF2B5EF4-FFF2-40B4-BE49-F238E27FC236}">
                <a16:creationId xmlns:a16="http://schemas.microsoft.com/office/drawing/2014/main" id="{D7118491-1AA7-CE1E-CB9C-C63B6A7712E5}"/>
              </a:ext>
            </a:extLst>
          </p:cNvPr>
          <p:cNvPicPr>
            <a:picLocks noChangeAspect="1"/>
          </p:cNvPicPr>
          <p:nvPr/>
        </p:nvPicPr>
        <p:blipFill>
          <a:blip r:embed="rId5"/>
          <a:stretch>
            <a:fillRect/>
          </a:stretch>
        </p:blipFill>
        <p:spPr>
          <a:xfrm>
            <a:off x="9906117" y="251927"/>
            <a:ext cx="1238380" cy="2844036"/>
          </a:xfrm>
          <a:prstGeom prst="rect">
            <a:avLst/>
          </a:prstGeom>
        </p:spPr>
      </p:pic>
      <p:pic>
        <p:nvPicPr>
          <p:cNvPr id="4" name="Recorded Sound">
            <a:hlinkClick r:id="" action="ppaction://media"/>
            <a:extLst>
              <a:ext uri="{FF2B5EF4-FFF2-40B4-BE49-F238E27FC236}">
                <a16:creationId xmlns:a16="http://schemas.microsoft.com/office/drawing/2014/main" id="{3CB71F2C-E4C9-5370-23BF-A1F28DA27C5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77600" y="6095999"/>
            <a:ext cx="609600" cy="609600"/>
          </a:xfrm>
          <a:prstGeom prst="rect">
            <a:avLst/>
          </a:prstGeom>
        </p:spPr>
      </p:pic>
    </p:spTree>
    <p:extLst>
      <p:ext uri="{BB962C8B-B14F-4D97-AF65-F5344CB8AC3E}">
        <p14:creationId xmlns:p14="http://schemas.microsoft.com/office/powerpoint/2010/main" val="2360967799"/>
      </p:ext>
    </p:extLst>
  </p:cSld>
  <p:clrMapOvr>
    <a:masterClrMapping/>
  </p:clrMapOvr>
  <mc:AlternateContent xmlns:mc="http://schemas.openxmlformats.org/markup-compatibility/2006">
    <mc:Choice xmlns:p14="http://schemas.microsoft.com/office/powerpoint/2010/main" Requires="p14">
      <p:transition spd="slow" p14:dur="2000" advClick="0" advTm="70810"/>
    </mc:Choice>
    <mc:Fallback>
      <p:transition spd="slow" advClick="0" advTm="708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8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37CCBFA6-32E5-4FFD-A52A-9EA1CBF9D4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8B3A8DA3-6E81-4BA8-A084-FE4E32A32BB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rcRect r="50000"/>
          <a:stretch>
            <a:fillRect/>
          </a:stretch>
        </p:blipFill>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p:spPr>
      </p:pic>
      <p:sp>
        <p:nvSpPr>
          <p:cNvPr id="2" name="Title 1">
            <a:extLst>
              <a:ext uri="{FF2B5EF4-FFF2-40B4-BE49-F238E27FC236}">
                <a16:creationId xmlns:a16="http://schemas.microsoft.com/office/drawing/2014/main" id="{7F37BB2D-8A97-4D0B-83F9-3DD70CA1C3C2}"/>
              </a:ext>
            </a:extLst>
          </p:cNvPr>
          <p:cNvSpPr>
            <a:spLocks noGrp="1"/>
          </p:cNvSpPr>
          <p:nvPr>
            <p:ph type="ctrTitle"/>
          </p:nvPr>
        </p:nvSpPr>
        <p:spPr>
          <a:xfrm>
            <a:off x="913775" y="1343377"/>
            <a:ext cx="4860492" cy="3930297"/>
          </a:xfrm>
        </p:spPr>
        <p:txBody>
          <a:bodyPr anchor="ctr">
            <a:normAutofit/>
          </a:bodyPr>
          <a:lstStyle/>
          <a:p>
            <a:r>
              <a:rPr lang="en-US" sz="3400"/>
              <a:t>The following slides will cover academies/Programs and course offerings specific to RHS</a:t>
            </a:r>
          </a:p>
        </p:txBody>
      </p:sp>
      <p:sp>
        <p:nvSpPr>
          <p:cNvPr id="35" name="Rectangle 34">
            <a:extLst>
              <a:ext uri="{FF2B5EF4-FFF2-40B4-BE49-F238E27FC236}">
                <a16:creationId xmlns:a16="http://schemas.microsoft.com/office/drawing/2014/main" id="{88C8491E-818C-4AE7-BBAA-80BE32FD99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3500" y="0"/>
            <a:ext cx="6096000" cy="6858000"/>
          </a:xfrm>
          <a:prstGeom prst="rect">
            <a:avLst/>
          </a:prstGeom>
          <a:gradFill>
            <a:gsLst>
              <a:gs pos="0">
                <a:srgbClr val="FFFFFF">
                  <a:alpha val="20000"/>
                </a:srgbClr>
              </a:gs>
              <a:gs pos="100000">
                <a:srgbClr val="B8B8B8">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FB30862-725A-8D61-D63F-D252164C73D5}"/>
              </a:ext>
            </a:extLst>
          </p:cNvPr>
          <p:cNvPicPr>
            <a:picLocks noChangeAspect="1"/>
          </p:cNvPicPr>
          <p:nvPr/>
        </p:nvPicPr>
        <p:blipFill>
          <a:blip r:embed="rId6"/>
          <a:stretch>
            <a:fillRect/>
          </a:stretch>
        </p:blipFill>
        <p:spPr>
          <a:xfrm>
            <a:off x="7193057" y="550542"/>
            <a:ext cx="3966355" cy="3717751"/>
          </a:xfrm>
          <a:prstGeom prst="rect">
            <a:avLst/>
          </a:prstGeom>
        </p:spPr>
      </p:pic>
      <p:pic>
        <p:nvPicPr>
          <p:cNvPr id="3" name="Recorded Sound">
            <a:hlinkClick r:id="" action="ppaction://media"/>
            <a:extLst>
              <a:ext uri="{FF2B5EF4-FFF2-40B4-BE49-F238E27FC236}">
                <a16:creationId xmlns:a16="http://schemas.microsoft.com/office/drawing/2014/main" id="{8D1D075D-C330-4029-2F37-700C9E0FBEA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41211" y="6058231"/>
            <a:ext cx="609600" cy="609600"/>
          </a:xfrm>
          <a:prstGeom prst="rect">
            <a:avLst/>
          </a:prstGeom>
        </p:spPr>
      </p:pic>
    </p:spTree>
    <p:extLst>
      <p:ext uri="{BB962C8B-B14F-4D97-AF65-F5344CB8AC3E}">
        <p14:creationId xmlns:p14="http://schemas.microsoft.com/office/powerpoint/2010/main" val="246373539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Click="0" advTm="14876"/>
    </mc:Choice>
    <mc:Fallback>
      <p:transition spd="slow" advClick="0" advTm="148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87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79AD08A-75E9-6316-AFD1-592528E5E9FC}"/>
              </a:ext>
            </a:extLst>
          </p:cNvPr>
          <p:cNvPicPr>
            <a:picLocks noChangeAspect="1"/>
          </p:cNvPicPr>
          <p:nvPr/>
        </p:nvPicPr>
        <p:blipFill>
          <a:blip r:embed="rId5"/>
          <a:stretch>
            <a:fillRect/>
          </a:stretch>
        </p:blipFill>
        <p:spPr>
          <a:xfrm>
            <a:off x="166135" y="1722843"/>
            <a:ext cx="4753752" cy="1985254"/>
          </a:xfrm>
          <a:prstGeom prst="rect">
            <a:avLst/>
          </a:prstGeom>
        </p:spPr>
      </p:pic>
      <p:sp>
        <p:nvSpPr>
          <p:cNvPr id="3" name="TextBox 2">
            <a:extLst>
              <a:ext uri="{FF2B5EF4-FFF2-40B4-BE49-F238E27FC236}">
                <a16:creationId xmlns:a16="http://schemas.microsoft.com/office/drawing/2014/main" id="{DA92BE9D-519C-0826-76D4-B3B3DECDD713}"/>
              </a:ext>
            </a:extLst>
          </p:cNvPr>
          <p:cNvSpPr txBox="1"/>
          <p:nvPr/>
        </p:nvSpPr>
        <p:spPr>
          <a:xfrm>
            <a:off x="5075853" y="2115305"/>
            <a:ext cx="5822302" cy="1200329"/>
          </a:xfrm>
          <a:prstGeom prst="rect">
            <a:avLst/>
          </a:prstGeom>
          <a:noFill/>
        </p:spPr>
        <p:txBody>
          <a:bodyPr wrap="square" rtlCol="0">
            <a:spAutoFit/>
          </a:bodyPr>
          <a:lstStyle/>
          <a:p>
            <a:r>
              <a:rPr lang="en-US" sz="3600" err="1"/>
              <a:t>Lacee</a:t>
            </a:r>
            <a:r>
              <a:rPr lang="en-US" sz="3600"/>
              <a:t> Estes </a:t>
            </a:r>
          </a:p>
          <a:p>
            <a:r>
              <a:rPr lang="en-US" sz="3600"/>
              <a:t>lacee.estes@onslow.k12.nc.us</a:t>
            </a:r>
          </a:p>
        </p:txBody>
      </p:sp>
      <p:pic>
        <p:nvPicPr>
          <p:cNvPr id="6" name="Picture 5">
            <a:extLst>
              <a:ext uri="{FF2B5EF4-FFF2-40B4-BE49-F238E27FC236}">
                <a16:creationId xmlns:a16="http://schemas.microsoft.com/office/drawing/2014/main" id="{2B086EF3-8276-ABA3-8E01-57DA49421FED}"/>
              </a:ext>
            </a:extLst>
          </p:cNvPr>
          <p:cNvPicPr>
            <a:picLocks noChangeAspect="1"/>
          </p:cNvPicPr>
          <p:nvPr/>
        </p:nvPicPr>
        <p:blipFill>
          <a:blip r:embed="rId6"/>
          <a:stretch>
            <a:fillRect/>
          </a:stretch>
        </p:blipFill>
        <p:spPr>
          <a:xfrm>
            <a:off x="166135" y="4186017"/>
            <a:ext cx="7491736" cy="2093485"/>
          </a:xfrm>
          <a:prstGeom prst="rect">
            <a:avLst/>
          </a:prstGeom>
        </p:spPr>
      </p:pic>
      <p:sp>
        <p:nvSpPr>
          <p:cNvPr id="7" name="TextBox 6">
            <a:extLst>
              <a:ext uri="{FF2B5EF4-FFF2-40B4-BE49-F238E27FC236}">
                <a16:creationId xmlns:a16="http://schemas.microsoft.com/office/drawing/2014/main" id="{8D5DC918-3701-45B3-CF42-7BDD2F9B9F47}"/>
              </a:ext>
            </a:extLst>
          </p:cNvPr>
          <p:cNvSpPr txBox="1"/>
          <p:nvPr/>
        </p:nvSpPr>
        <p:spPr>
          <a:xfrm>
            <a:off x="5075853" y="4253414"/>
            <a:ext cx="6139543" cy="1200329"/>
          </a:xfrm>
          <a:prstGeom prst="rect">
            <a:avLst/>
          </a:prstGeom>
          <a:noFill/>
        </p:spPr>
        <p:txBody>
          <a:bodyPr wrap="square" rtlCol="0">
            <a:spAutoFit/>
          </a:bodyPr>
          <a:lstStyle/>
          <a:p>
            <a:r>
              <a:rPr lang="en-US" sz="3600"/>
              <a:t>Joy Roberts</a:t>
            </a:r>
          </a:p>
          <a:p>
            <a:r>
              <a:rPr lang="en-US" sz="3600"/>
              <a:t>joy.roberts@onslow.k12.nc.us</a:t>
            </a:r>
          </a:p>
        </p:txBody>
      </p:sp>
      <p:pic>
        <p:nvPicPr>
          <p:cNvPr id="4" name="Recorded Sound">
            <a:hlinkClick r:id="" action="ppaction://media"/>
            <a:extLst>
              <a:ext uri="{FF2B5EF4-FFF2-40B4-BE49-F238E27FC236}">
                <a16:creationId xmlns:a16="http://schemas.microsoft.com/office/drawing/2014/main" id="{D5304D96-03CC-2520-077E-B753E464896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41211" y="6200632"/>
            <a:ext cx="609600" cy="609600"/>
          </a:xfrm>
          <a:prstGeom prst="rect">
            <a:avLst/>
          </a:prstGeom>
        </p:spPr>
      </p:pic>
    </p:spTree>
    <p:extLst>
      <p:ext uri="{BB962C8B-B14F-4D97-AF65-F5344CB8AC3E}">
        <p14:creationId xmlns:p14="http://schemas.microsoft.com/office/powerpoint/2010/main" val="2939062653"/>
      </p:ext>
    </p:extLst>
  </p:cSld>
  <p:clrMapOvr>
    <a:masterClrMapping/>
  </p:clrMapOvr>
  <mc:AlternateContent xmlns:mc="http://schemas.openxmlformats.org/markup-compatibility/2006">
    <mc:Choice xmlns:p14="http://schemas.microsoft.com/office/powerpoint/2010/main" Requires="p14">
      <p:transition spd="slow" p14:dur="2000" advClick="0" advTm="43167"/>
    </mc:Choice>
    <mc:Fallback>
      <p:transition spd="slow" advClick="0" advTm="431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16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B3BA1-EDFB-44D5-0332-247C81604A4C}"/>
              </a:ext>
            </a:extLst>
          </p:cNvPr>
          <p:cNvSpPr>
            <a:spLocks noGrp="1"/>
          </p:cNvSpPr>
          <p:nvPr>
            <p:ph type="title"/>
          </p:nvPr>
        </p:nvSpPr>
        <p:spPr>
          <a:xfrm>
            <a:off x="913774" y="609599"/>
            <a:ext cx="10364452" cy="961293"/>
          </a:xfrm>
        </p:spPr>
        <p:txBody>
          <a:bodyPr/>
          <a:lstStyle/>
          <a:p>
            <a:r>
              <a:rPr lang="en-US"/>
              <a:t>FINE ARTS Department</a:t>
            </a:r>
          </a:p>
        </p:txBody>
      </p:sp>
      <p:sp>
        <p:nvSpPr>
          <p:cNvPr id="3" name="Text Placeholder 2">
            <a:extLst>
              <a:ext uri="{FF2B5EF4-FFF2-40B4-BE49-F238E27FC236}">
                <a16:creationId xmlns:a16="http://schemas.microsoft.com/office/drawing/2014/main" id="{E55F0C3F-91CE-A24F-520B-5EA50F117AC3}"/>
              </a:ext>
            </a:extLst>
          </p:cNvPr>
          <p:cNvSpPr>
            <a:spLocks noGrp="1"/>
          </p:cNvSpPr>
          <p:nvPr>
            <p:ph type="body" sz="half" idx="2"/>
          </p:nvPr>
        </p:nvSpPr>
        <p:spPr>
          <a:xfrm>
            <a:off x="913775" y="1633415"/>
            <a:ext cx="10364452" cy="4157786"/>
          </a:xfrm>
        </p:spPr>
        <p:txBody>
          <a:bodyPr>
            <a:normAutofit/>
          </a:bodyPr>
          <a:lstStyle/>
          <a:p>
            <a:pPr algn="l"/>
            <a:r>
              <a:rPr lang="en-US" sz="2000" dirty="0"/>
              <a:t>Marching Band, Concert Band, Guitar, &amp; Piano			Mr. NEWBY</a:t>
            </a:r>
          </a:p>
          <a:p>
            <a:pPr algn="l"/>
            <a:r>
              <a:rPr lang="en-US" sz="2000" dirty="0"/>
              <a:t>Concert Chorus, Chamber Chorus, Piano, &amp; Theatre Arts		Mr. Conner</a:t>
            </a:r>
          </a:p>
          <a:p>
            <a:pPr algn="l"/>
            <a:r>
              <a:rPr lang="en-US" sz="2000" dirty="0"/>
              <a:t>Dance Classes								Ms. Jones-LIMA</a:t>
            </a:r>
          </a:p>
          <a:p>
            <a:pPr algn="l"/>
            <a:r>
              <a:rPr lang="en-US" sz="2000" dirty="0"/>
              <a:t>Visual Art Classes							Mrs. Tripp</a:t>
            </a:r>
          </a:p>
          <a:p>
            <a:pPr algn="l"/>
            <a:r>
              <a:rPr lang="en-US" sz="2000" dirty="0"/>
              <a:t>Orchestra								Mr. Amengual</a:t>
            </a:r>
          </a:p>
        </p:txBody>
      </p:sp>
      <p:pic>
        <p:nvPicPr>
          <p:cNvPr id="4" name="Recorded Sound">
            <a:hlinkClick r:id="" action="ppaction://media"/>
            <a:extLst>
              <a:ext uri="{FF2B5EF4-FFF2-40B4-BE49-F238E27FC236}">
                <a16:creationId xmlns:a16="http://schemas.microsoft.com/office/drawing/2014/main" id="{529F4B0A-037B-D971-314C-A9B7B414866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78226" y="6105939"/>
            <a:ext cx="609600" cy="609600"/>
          </a:xfrm>
          <a:prstGeom prst="rect">
            <a:avLst/>
          </a:prstGeom>
        </p:spPr>
      </p:pic>
    </p:spTree>
    <p:extLst>
      <p:ext uri="{BB962C8B-B14F-4D97-AF65-F5344CB8AC3E}">
        <p14:creationId xmlns:p14="http://schemas.microsoft.com/office/powerpoint/2010/main" val="85679177"/>
      </p:ext>
    </p:extLst>
  </p:cSld>
  <p:clrMapOvr>
    <a:masterClrMapping/>
  </p:clrMapOvr>
  <mc:AlternateContent xmlns:mc="http://schemas.openxmlformats.org/markup-compatibility/2006">
    <mc:Choice xmlns:p14="http://schemas.microsoft.com/office/powerpoint/2010/main" Requires="p14">
      <p:transition spd="slow" p14:dur="2000" advClick="0" advTm="38374"/>
    </mc:Choice>
    <mc:Fallback>
      <p:transition spd="slow" advClick="0" advTm="383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37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6"/>
            </a:gs>
            <a:gs pos="50000">
              <a:schemeClr val="bg2">
                <a:tint val="98000"/>
                <a:satMod val="130000"/>
                <a:shade val="90000"/>
                <a:lumMod val="103000"/>
              </a:schemeClr>
            </a:gs>
            <a:gs pos="100000">
              <a:schemeClr val="bg2">
                <a:shade val="63000"/>
                <a:satMod val="120000"/>
              </a:schemeClr>
            </a:gs>
          </a:gsLst>
          <a:lin ang="5400000" scaled="0"/>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8DA305A-9DCA-4484-A655-2C1000310ADF}"/>
              </a:ext>
            </a:extLst>
          </p:cNvPr>
          <p:cNvPicPr>
            <a:picLocks noChangeAspect="1"/>
          </p:cNvPicPr>
          <p:nvPr/>
        </p:nvPicPr>
        <p:blipFill>
          <a:blip r:embed="rId5"/>
          <a:stretch>
            <a:fillRect/>
          </a:stretch>
        </p:blipFill>
        <p:spPr>
          <a:xfrm>
            <a:off x="3176587" y="1271949"/>
            <a:ext cx="5838825" cy="3457575"/>
          </a:xfrm>
          <a:prstGeom prst="rect">
            <a:avLst/>
          </a:prstGeom>
        </p:spPr>
      </p:pic>
      <p:sp>
        <p:nvSpPr>
          <p:cNvPr id="3" name="TextBox 2">
            <a:extLst>
              <a:ext uri="{FF2B5EF4-FFF2-40B4-BE49-F238E27FC236}">
                <a16:creationId xmlns:a16="http://schemas.microsoft.com/office/drawing/2014/main" id="{AF78DA13-59A6-4763-850B-EF13F0A5DD08}"/>
              </a:ext>
            </a:extLst>
          </p:cNvPr>
          <p:cNvSpPr txBox="1"/>
          <p:nvPr/>
        </p:nvSpPr>
        <p:spPr>
          <a:xfrm>
            <a:off x="2002420" y="5347504"/>
            <a:ext cx="788235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sng" strike="noStrike" kern="1200" cap="none" spc="0" normalizeH="0" baseline="0" noProof="0">
                <a:ln>
                  <a:noFill/>
                </a:ln>
                <a:solidFill>
                  <a:prstClr val="white"/>
                </a:solidFill>
                <a:effectLst/>
                <a:uLnTx/>
                <a:uFillTx/>
                <a:latin typeface="Calibri" panose="020F0502020204030204"/>
                <a:ea typeface="+mn-ea"/>
                <a:cs typeface="+mn-cs"/>
              </a:rPr>
              <a:t>Career &amp; Technical Education</a:t>
            </a:r>
          </a:p>
        </p:txBody>
      </p:sp>
      <p:pic>
        <p:nvPicPr>
          <p:cNvPr id="4" name="Recorded Sound">
            <a:hlinkClick r:id="" action="ppaction://media"/>
            <a:extLst>
              <a:ext uri="{FF2B5EF4-FFF2-40B4-BE49-F238E27FC236}">
                <a16:creationId xmlns:a16="http://schemas.microsoft.com/office/drawing/2014/main" id="{4AAB5279-D60C-7AF1-81B6-0DF9E35D169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41210" y="6042329"/>
            <a:ext cx="609600" cy="609600"/>
          </a:xfrm>
          <a:prstGeom prst="rect">
            <a:avLst/>
          </a:prstGeom>
        </p:spPr>
      </p:pic>
    </p:spTree>
    <p:extLst>
      <p:ext uri="{BB962C8B-B14F-4D97-AF65-F5344CB8AC3E}">
        <p14:creationId xmlns:p14="http://schemas.microsoft.com/office/powerpoint/2010/main" val="1744362071"/>
      </p:ext>
    </p:extLst>
  </p:cSld>
  <p:clrMapOvr>
    <a:masterClrMapping/>
  </p:clrMapOvr>
  <mc:AlternateContent xmlns:mc="http://schemas.openxmlformats.org/markup-compatibility/2006">
    <mc:Choice xmlns:p14="http://schemas.microsoft.com/office/powerpoint/2010/main" Requires="p14">
      <p:transition spd="slow" p14:dur="2000" advClick="0" advTm="13311"/>
    </mc:Choice>
    <mc:Fallback>
      <p:transition spd="slow" advClick="0" advTm="133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31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6F162CF-573F-4639-AF5E-5FED4D67E5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277" y="609600"/>
            <a:ext cx="9659904" cy="5604933"/>
          </a:xfrm>
          <a:prstGeom prst="rect">
            <a:avLst/>
          </a:prstGeom>
          <a:solidFill>
            <a:srgbClr val="FFFFFF"/>
          </a:solidFill>
          <a:ln>
            <a:noFill/>
          </a:ln>
          <a:effectLst>
            <a:outerShdw blurRad="76200" dist="63500" dir="504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5DE918B2-3C9B-4C0E-9303-1C05C39F1EC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8" name="Rectangle 17">
            <a:extLst>
              <a:ext uri="{FF2B5EF4-FFF2-40B4-BE49-F238E27FC236}">
                <a16:creationId xmlns:a16="http://schemas.microsoft.com/office/drawing/2014/main" id="{13D5C902-E4C0-4AFC-9EFC-3D1605AC5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5" name="Picture 4">
            <a:extLst>
              <a:ext uri="{FF2B5EF4-FFF2-40B4-BE49-F238E27FC236}">
                <a16:creationId xmlns:a16="http://schemas.microsoft.com/office/drawing/2014/main" id="{47975914-F980-DB7D-4054-BB755BCA4E8F}"/>
              </a:ext>
            </a:extLst>
          </p:cNvPr>
          <p:cNvPicPr>
            <a:picLocks noChangeAspect="1"/>
          </p:cNvPicPr>
          <p:nvPr/>
        </p:nvPicPr>
        <p:blipFill>
          <a:blip r:embed="rId6"/>
          <a:stretch>
            <a:fillRect/>
          </a:stretch>
        </p:blipFill>
        <p:spPr>
          <a:xfrm>
            <a:off x="342631" y="250943"/>
            <a:ext cx="10243193" cy="6454657"/>
          </a:xfrm>
          <a:prstGeom prst="rect">
            <a:avLst/>
          </a:prstGeom>
        </p:spPr>
      </p:pic>
      <p:pic>
        <p:nvPicPr>
          <p:cNvPr id="2" name="Recorded Sound">
            <a:hlinkClick r:id="" action="ppaction://media"/>
            <a:extLst>
              <a:ext uri="{FF2B5EF4-FFF2-40B4-BE49-F238E27FC236}">
                <a16:creationId xmlns:a16="http://schemas.microsoft.com/office/drawing/2014/main" id="{2B68C39F-FC6A-95A7-B224-B5A68D59339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52923" y="6010523"/>
            <a:ext cx="609600" cy="609600"/>
          </a:xfrm>
          <a:prstGeom prst="rect">
            <a:avLst/>
          </a:prstGeom>
        </p:spPr>
      </p:pic>
    </p:spTree>
    <p:extLst>
      <p:ext uri="{BB962C8B-B14F-4D97-AF65-F5344CB8AC3E}">
        <p14:creationId xmlns:p14="http://schemas.microsoft.com/office/powerpoint/2010/main" val="2703542194"/>
      </p:ext>
    </p:extLst>
  </p:cSld>
  <p:clrMapOvr>
    <a:masterClrMapping/>
  </p:clrMapOvr>
  <mc:AlternateContent xmlns:mc="http://schemas.openxmlformats.org/markup-compatibility/2006">
    <mc:Choice xmlns:p14="http://schemas.microsoft.com/office/powerpoint/2010/main" Requires="p14">
      <p:transition spd="slow" p14:dur="2000" advClick="0" advTm="34143"/>
    </mc:Choice>
    <mc:Fallback>
      <p:transition spd="slow" advClick="0" advTm="341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14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CAF43216-230D-4305-A1C8-B62D812B5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47675"/>
            <a:ext cx="11237976" cy="5930265"/>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ABFE1D33-74D4-49A6-BE38-4E9E88ED963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27" name="Rectangle 26">
            <a:extLst>
              <a:ext uri="{FF2B5EF4-FFF2-40B4-BE49-F238E27FC236}">
                <a16:creationId xmlns:a16="http://schemas.microsoft.com/office/drawing/2014/main" id="{8B596859-88E8-4EB6-B800-82A454647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5" name="Picture 4">
            <a:extLst>
              <a:ext uri="{FF2B5EF4-FFF2-40B4-BE49-F238E27FC236}">
                <a16:creationId xmlns:a16="http://schemas.microsoft.com/office/drawing/2014/main" id="{C9B09282-EEB0-27D4-D101-4FDA7B7D2C4A}"/>
              </a:ext>
            </a:extLst>
          </p:cNvPr>
          <p:cNvPicPr>
            <a:picLocks noChangeAspect="1"/>
          </p:cNvPicPr>
          <p:nvPr/>
        </p:nvPicPr>
        <p:blipFill>
          <a:blip r:embed="rId6"/>
          <a:stretch>
            <a:fillRect/>
          </a:stretch>
        </p:blipFill>
        <p:spPr>
          <a:xfrm>
            <a:off x="477011" y="187451"/>
            <a:ext cx="10108814" cy="6518149"/>
          </a:xfrm>
          <a:prstGeom prst="rect">
            <a:avLst/>
          </a:prstGeom>
        </p:spPr>
      </p:pic>
      <p:pic>
        <p:nvPicPr>
          <p:cNvPr id="2" name="Recorded Sound">
            <a:hlinkClick r:id="" action="ppaction://media"/>
            <a:extLst>
              <a:ext uri="{FF2B5EF4-FFF2-40B4-BE49-F238E27FC236}">
                <a16:creationId xmlns:a16="http://schemas.microsoft.com/office/drawing/2014/main" id="{3420FA34-C020-DA5B-809B-111A3652221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42306" y="6141993"/>
            <a:ext cx="609600" cy="609600"/>
          </a:xfrm>
          <a:prstGeom prst="rect">
            <a:avLst/>
          </a:prstGeom>
        </p:spPr>
      </p:pic>
    </p:spTree>
    <p:extLst>
      <p:ext uri="{BB962C8B-B14F-4D97-AF65-F5344CB8AC3E}">
        <p14:creationId xmlns:p14="http://schemas.microsoft.com/office/powerpoint/2010/main" val="4055993042"/>
      </p:ext>
    </p:extLst>
  </p:cSld>
  <p:clrMapOvr>
    <a:masterClrMapping/>
  </p:clrMapOvr>
  <mc:AlternateContent xmlns:mc="http://schemas.openxmlformats.org/markup-compatibility/2006" xmlns:p14="http://schemas.microsoft.com/office/powerpoint/2010/main">
    <mc:Choice Requires="p14">
      <p:transition spd="slow" p14:dur="2000" advTm="14523"/>
    </mc:Choice>
    <mc:Fallback xmlns="">
      <p:transition spd="slow" advTm="145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11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7EBFDB7D-DD97-44CE-AFFB-458781A3DB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5">
            <a:extLst>
              <a:ext uri="{FF2B5EF4-FFF2-40B4-BE49-F238E27FC236}">
                <a16:creationId xmlns:a16="http://schemas.microsoft.com/office/drawing/2014/main" id="{50F864A1-23CF-4954-887F-3C4458622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160561"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22" name="Freeform 5">
            <a:extLst>
              <a:ext uri="{FF2B5EF4-FFF2-40B4-BE49-F238E27FC236}">
                <a16:creationId xmlns:a16="http://schemas.microsoft.com/office/drawing/2014/main" id="{8D313E8C-7457-407E-BDA5-EACA44D38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960661"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a16="http://schemas.microsoft.com/office/drawing/2014/main" id="{7651D8A9-A951-8613-2561-F608F1BD668D}"/>
              </a:ext>
            </a:extLst>
          </p:cNvPr>
          <p:cNvPicPr>
            <a:picLocks noChangeAspect="1"/>
          </p:cNvPicPr>
          <p:nvPr/>
        </p:nvPicPr>
        <p:blipFill>
          <a:blip r:embed="rId5"/>
          <a:stretch>
            <a:fillRect/>
          </a:stretch>
        </p:blipFill>
        <p:spPr>
          <a:xfrm>
            <a:off x="276021" y="233088"/>
            <a:ext cx="8669196" cy="6391824"/>
          </a:xfrm>
          <a:prstGeom prst="rect">
            <a:avLst/>
          </a:prstGeom>
        </p:spPr>
      </p:pic>
      <p:pic>
        <p:nvPicPr>
          <p:cNvPr id="2" name="Recorded Sound">
            <a:hlinkClick r:id="" action="ppaction://media"/>
            <a:extLst>
              <a:ext uri="{FF2B5EF4-FFF2-40B4-BE49-F238E27FC236}">
                <a16:creationId xmlns:a16="http://schemas.microsoft.com/office/drawing/2014/main" id="{9F7F1414-1F16-C512-B35C-4D1B628971D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62915" y="5875351"/>
            <a:ext cx="609600" cy="609600"/>
          </a:xfrm>
          <a:prstGeom prst="rect">
            <a:avLst/>
          </a:prstGeom>
        </p:spPr>
      </p:pic>
    </p:spTree>
    <p:extLst>
      <p:ext uri="{BB962C8B-B14F-4D97-AF65-F5344CB8AC3E}">
        <p14:creationId xmlns:p14="http://schemas.microsoft.com/office/powerpoint/2010/main" val="3467830476"/>
      </p:ext>
    </p:extLst>
  </p:cSld>
  <p:clrMapOvr>
    <a:masterClrMapping/>
  </p:clrMapOvr>
  <mc:AlternateContent xmlns:mc="http://schemas.openxmlformats.org/markup-compatibility/2006">
    <mc:Choice xmlns:p14="http://schemas.microsoft.com/office/powerpoint/2010/main" Requires="p14">
      <p:transition spd="slow" p14:dur="2000" advClick="0" advTm="25773"/>
    </mc:Choice>
    <mc:Fallback>
      <p:transition spd="slow" advClick="0" advTm="257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77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EBFDB7D-DD97-44CE-AFFB-458781A3DB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5">
            <a:extLst>
              <a:ext uri="{FF2B5EF4-FFF2-40B4-BE49-F238E27FC236}">
                <a16:creationId xmlns:a16="http://schemas.microsoft.com/office/drawing/2014/main" id="{50F864A1-23CF-4954-887F-3C4458622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160561"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20" name="Freeform 5">
            <a:extLst>
              <a:ext uri="{FF2B5EF4-FFF2-40B4-BE49-F238E27FC236}">
                <a16:creationId xmlns:a16="http://schemas.microsoft.com/office/drawing/2014/main" id="{8D313E8C-7457-407E-BDA5-EACA44D38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960661"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id="{FFBDE029-F65B-D9B5-3D37-E9F695D2D429}"/>
              </a:ext>
            </a:extLst>
          </p:cNvPr>
          <p:cNvPicPr>
            <a:picLocks noChangeAspect="1"/>
          </p:cNvPicPr>
          <p:nvPr/>
        </p:nvPicPr>
        <p:blipFill>
          <a:blip r:embed="rId5"/>
          <a:stretch>
            <a:fillRect/>
          </a:stretch>
        </p:blipFill>
        <p:spPr>
          <a:xfrm>
            <a:off x="289432" y="220023"/>
            <a:ext cx="8718730" cy="6417954"/>
          </a:xfrm>
          <a:prstGeom prst="rect">
            <a:avLst/>
          </a:prstGeom>
        </p:spPr>
      </p:pic>
      <p:pic>
        <p:nvPicPr>
          <p:cNvPr id="2" name="Recorded Sound">
            <a:hlinkClick r:id="" action="ppaction://media"/>
            <a:extLst>
              <a:ext uri="{FF2B5EF4-FFF2-40B4-BE49-F238E27FC236}">
                <a16:creationId xmlns:a16="http://schemas.microsoft.com/office/drawing/2014/main" id="{DE91D589-945C-B0D6-8448-0233F313620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9892" y="6028377"/>
            <a:ext cx="609600" cy="609600"/>
          </a:xfrm>
          <a:prstGeom prst="rect">
            <a:avLst/>
          </a:prstGeom>
        </p:spPr>
      </p:pic>
    </p:spTree>
    <p:extLst>
      <p:ext uri="{BB962C8B-B14F-4D97-AF65-F5344CB8AC3E}">
        <p14:creationId xmlns:p14="http://schemas.microsoft.com/office/powerpoint/2010/main" val="1817159572"/>
      </p:ext>
    </p:extLst>
  </p:cSld>
  <p:clrMapOvr>
    <a:masterClrMapping/>
  </p:clrMapOvr>
  <mc:AlternateContent xmlns:mc="http://schemas.openxmlformats.org/markup-compatibility/2006">
    <mc:Choice xmlns:p14="http://schemas.microsoft.com/office/powerpoint/2010/main" Requires="p14">
      <p:transition spd="slow" p14:dur="2000" advClick="0" advTm="21647"/>
    </mc:Choice>
    <mc:Fallback>
      <p:transition spd="slow" advClick="0" advTm="216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64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C8A98-06C7-3618-4C1F-3ADF5A8ABB0D}"/>
              </a:ext>
            </a:extLst>
          </p:cNvPr>
          <p:cNvSpPr>
            <a:spLocks noGrp="1"/>
          </p:cNvSpPr>
          <p:nvPr>
            <p:ph type="title"/>
          </p:nvPr>
        </p:nvSpPr>
        <p:spPr>
          <a:xfrm>
            <a:off x="913774" y="828563"/>
            <a:ext cx="10351752" cy="867375"/>
          </a:xfrm>
        </p:spPr>
        <p:txBody>
          <a:bodyPr/>
          <a:lstStyle/>
          <a:p>
            <a:r>
              <a:rPr lang="en-US"/>
              <a:t>CTE Department </a:t>
            </a:r>
          </a:p>
        </p:txBody>
      </p:sp>
      <p:sp>
        <p:nvSpPr>
          <p:cNvPr id="3" name="Text Placeholder 2">
            <a:extLst>
              <a:ext uri="{FF2B5EF4-FFF2-40B4-BE49-F238E27FC236}">
                <a16:creationId xmlns:a16="http://schemas.microsoft.com/office/drawing/2014/main" id="{E6A9FCE4-FA79-2789-61D7-90CA329B9E46}"/>
              </a:ext>
            </a:extLst>
          </p:cNvPr>
          <p:cNvSpPr>
            <a:spLocks noGrp="1"/>
          </p:cNvSpPr>
          <p:nvPr>
            <p:ph type="body" idx="1"/>
          </p:nvPr>
        </p:nvSpPr>
        <p:spPr>
          <a:xfrm>
            <a:off x="913773" y="1836615"/>
            <a:ext cx="11012503" cy="3189025"/>
          </a:xfrm>
        </p:spPr>
        <p:txBody>
          <a:bodyPr/>
          <a:lstStyle/>
          <a:p>
            <a:pPr algn="l"/>
            <a:r>
              <a:rPr lang="en-US" dirty="0"/>
              <a:t>Masonry Classes: 				Mr. Jones</a:t>
            </a:r>
          </a:p>
          <a:p>
            <a:pPr algn="l"/>
            <a:r>
              <a:rPr lang="en-US" dirty="0"/>
              <a:t>Health Science Classes:			Mrs. Lanier</a:t>
            </a:r>
          </a:p>
          <a:p>
            <a:pPr algn="l"/>
            <a:r>
              <a:rPr lang="en-US" dirty="0"/>
              <a:t>Food Science Classes:				</a:t>
            </a:r>
            <a:r>
              <a:rPr lang="en-US" dirty="0" err="1"/>
              <a:t>MRs.</a:t>
            </a:r>
            <a:r>
              <a:rPr lang="en-US" dirty="0"/>
              <a:t> James &amp; Mrs. Leonard</a:t>
            </a:r>
          </a:p>
          <a:p>
            <a:pPr algn="l"/>
            <a:r>
              <a:rPr lang="en-US" dirty="0"/>
              <a:t>Adobe Visual: 					Mr. Floyd</a:t>
            </a:r>
          </a:p>
          <a:p>
            <a:pPr algn="l"/>
            <a:r>
              <a:rPr lang="en-US" dirty="0"/>
              <a:t>Teaching as a Profession: (10,11, &amp; 12)	Mr. Tucker</a:t>
            </a:r>
          </a:p>
          <a:p>
            <a:endParaRPr lang="en-US" dirty="0"/>
          </a:p>
        </p:txBody>
      </p:sp>
      <p:pic>
        <p:nvPicPr>
          <p:cNvPr id="4" name="Recorded Sound">
            <a:hlinkClick r:id="" action="ppaction://media"/>
            <a:extLst>
              <a:ext uri="{FF2B5EF4-FFF2-40B4-BE49-F238E27FC236}">
                <a16:creationId xmlns:a16="http://schemas.microsoft.com/office/drawing/2014/main" id="{6DB28489-02D0-7327-EDAD-3BBB9B0D691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03495" y="6051150"/>
            <a:ext cx="609600" cy="609600"/>
          </a:xfrm>
          <a:prstGeom prst="rect">
            <a:avLst/>
          </a:prstGeom>
        </p:spPr>
      </p:pic>
    </p:spTree>
    <p:extLst>
      <p:ext uri="{BB962C8B-B14F-4D97-AF65-F5344CB8AC3E}">
        <p14:creationId xmlns:p14="http://schemas.microsoft.com/office/powerpoint/2010/main" val="639822579"/>
      </p:ext>
    </p:extLst>
  </p:cSld>
  <p:clrMapOvr>
    <a:masterClrMapping/>
  </p:clrMapOvr>
  <mc:AlternateContent xmlns:mc="http://schemas.openxmlformats.org/markup-compatibility/2006">
    <mc:Choice xmlns:p14="http://schemas.microsoft.com/office/powerpoint/2010/main" Requires="p14">
      <p:transition spd="slow" p14:dur="2000" advClick="0" advTm="42636"/>
    </mc:Choice>
    <mc:Fallback>
      <p:transition spd="slow" advClick="0" advTm="426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63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C7E12A5-4156-499D-B547-8E3A39F72132}"/>
              </a:ext>
            </a:extLst>
          </p:cNvPr>
          <p:cNvSpPr>
            <a:spLocks noGrp="1"/>
          </p:cNvSpPr>
          <p:nvPr>
            <p:ph type="ctrTitle"/>
          </p:nvPr>
        </p:nvSpPr>
        <p:spPr>
          <a:xfrm>
            <a:off x="674237" y="914400"/>
            <a:ext cx="3657600" cy="2887579"/>
          </a:xfrm>
        </p:spPr>
        <p:txBody>
          <a:bodyPr>
            <a:normAutofit/>
          </a:bodyPr>
          <a:lstStyle/>
          <a:p>
            <a:r>
              <a:rPr lang="en-US" sz="3700">
                <a:solidFill>
                  <a:srgbClr val="FFFFFF"/>
                </a:solidFill>
                <a:latin typeface="Georgia Pro Black" panose="020B0604020202020204" pitchFamily="18" charset="0"/>
              </a:rPr>
              <a:t>Career Development </a:t>
            </a:r>
            <a:br>
              <a:rPr lang="en-US" sz="3700">
                <a:solidFill>
                  <a:srgbClr val="FFFFFF"/>
                </a:solidFill>
                <a:latin typeface="Georgia Pro Black" panose="020B0604020202020204" pitchFamily="18" charset="0"/>
              </a:rPr>
            </a:br>
            <a:r>
              <a:rPr lang="en-US" sz="3700">
                <a:solidFill>
                  <a:srgbClr val="FFFFFF"/>
                </a:solidFill>
                <a:latin typeface="Georgia Pro Black" panose="020B0604020202020204" pitchFamily="18" charset="0"/>
              </a:rPr>
              <a:t>at </a:t>
            </a:r>
            <a:br>
              <a:rPr lang="en-US" sz="3700">
                <a:solidFill>
                  <a:srgbClr val="FFFFFF"/>
                </a:solidFill>
                <a:latin typeface="Georgia Pro Black" panose="020B0604020202020204" pitchFamily="18" charset="0"/>
              </a:rPr>
            </a:br>
            <a:r>
              <a:rPr lang="en-US" sz="3700">
                <a:solidFill>
                  <a:srgbClr val="FFFFFF"/>
                </a:solidFill>
                <a:latin typeface="Georgia Pro Black" panose="020B0604020202020204" pitchFamily="18" charset="0"/>
              </a:rPr>
              <a:t>Richlands High School</a:t>
            </a:r>
          </a:p>
        </p:txBody>
      </p:sp>
      <p:sp>
        <p:nvSpPr>
          <p:cNvPr id="3" name="Subtitle 2">
            <a:extLst>
              <a:ext uri="{FF2B5EF4-FFF2-40B4-BE49-F238E27FC236}">
                <a16:creationId xmlns:a16="http://schemas.microsoft.com/office/drawing/2014/main" id="{228A2DE5-AF09-4D03-84E3-4EBF5874D86B}"/>
              </a:ext>
            </a:extLst>
          </p:cNvPr>
          <p:cNvSpPr>
            <a:spLocks noGrp="1"/>
          </p:cNvSpPr>
          <p:nvPr>
            <p:ph type="subTitle" idx="1"/>
          </p:nvPr>
        </p:nvSpPr>
        <p:spPr>
          <a:xfrm>
            <a:off x="674237" y="4170501"/>
            <a:ext cx="3657600" cy="1525597"/>
          </a:xfrm>
        </p:spPr>
        <p:txBody>
          <a:bodyPr>
            <a:normAutofit/>
          </a:bodyPr>
          <a:lstStyle/>
          <a:p>
            <a:r>
              <a:rPr lang="en-US" sz="1700" dirty="0">
                <a:solidFill>
                  <a:srgbClr val="FFFFFF"/>
                </a:solidFill>
                <a:latin typeface="Georgia Pro Black" panose="02040A02050405020203" pitchFamily="18" charset="0"/>
              </a:rPr>
              <a:t>Career Development/</a:t>
            </a:r>
          </a:p>
          <a:p>
            <a:r>
              <a:rPr lang="en-US" sz="1700" dirty="0">
                <a:solidFill>
                  <a:srgbClr val="FFFFFF"/>
                </a:solidFill>
                <a:latin typeface="Georgia Pro Black" panose="02040A02050405020203" pitchFamily="18" charset="0"/>
              </a:rPr>
              <a:t>Special Populations Coordinator</a:t>
            </a:r>
          </a:p>
          <a:p>
            <a:endParaRPr lang="en-US" sz="1700" i="1" dirty="0">
              <a:solidFill>
                <a:srgbClr val="FFFFFF"/>
              </a:solidFill>
              <a:latin typeface="+mj-lt"/>
            </a:endParaRPr>
          </a:p>
        </p:txBody>
      </p:sp>
      <p:cxnSp>
        <p:nvCxnSpPr>
          <p:cNvPr id="11" name="Straight Connector 10">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20EF8C7E-3237-4030-B6F2-15EF676A9573}"/>
              </a:ext>
            </a:extLst>
          </p:cNvPr>
          <p:cNvPicPr>
            <a:picLocks noChangeAspect="1"/>
          </p:cNvPicPr>
          <p:nvPr/>
        </p:nvPicPr>
        <p:blipFill>
          <a:blip r:embed="rId5"/>
          <a:stretch>
            <a:fillRect/>
          </a:stretch>
        </p:blipFill>
        <p:spPr>
          <a:xfrm>
            <a:off x="5234510" y="492573"/>
            <a:ext cx="6392169" cy="5880796"/>
          </a:xfrm>
          <a:prstGeom prst="rect">
            <a:avLst/>
          </a:prstGeom>
        </p:spPr>
      </p:pic>
      <p:pic>
        <p:nvPicPr>
          <p:cNvPr id="5" name="Recorded Sound">
            <a:hlinkClick r:id="" action="ppaction://media"/>
            <a:extLst>
              <a:ext uri="{FF2B5EF4-FFF2-40B4-BE49-F238E27FC236}">
                <a16:creationId xmlns:a16="http://schemas.microsoft.com/office/drawing/2014/main" id="{B68D6549-A74D-378E-56FF-C7EAF566ED0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21879" y="6060627"/>
            <a:ext cx="609600" cy="609600"/>
          </a:xfrm>
          <a:prstGeom prst="rect">
            <a:avLst/>
          </a:prstGeom>
        </p:spPr>
      </p:pic>
    </p:spTree>
    <p:extLst>
      <p:ext uri="{BB962C8B-B14F-4D97-AF65-F5344CB8AC3E}">
        <p14:creationId xmlns:p14="http://schemas.microsoft.com/office/powerpoint/2010/main" val="1972602249"/>
      </p:ext>
    </p:extLst>
  </p:cSld>
  <p:clrMapOvr>
    <a:masterClrMapping/>
  </p:clrMapOvr>
  <mc:AlternateContent xmlns:mc="http://schemas.openxmlformats.org/markup-compatibility/2006">
    <mc:Choice xmlns:p14="http://schemas.microsoft.com/office/powerpoint/2010/main" Requires="p14">
      <p:transition spd="slow" p14:dur="2000" advClick="0" advTm="16468"/>
    </mc:Choice>
    <mc:Fallback>
      <p:transition spd="slow" advClick="0" advTm="164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46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45CCF-BCCE-4289-AB26-712567C75A18}"/>
              </a:ext>
            </a:extLst>
          </p:cNvPr>
          <p:cNvSpPr>
            <a:spLocks noGrp="1"/>
          </p:cNvSpPr>
          <p:nvPr>
            <p:ph type="title"/>
          </p:nvPr>
        </p:nvSpPr>
        <p:spPr>
          <a:xfrm>
            <a:off x="655319" y="365125"/>
            <a:ext cx="7918157" cy="1692794"/>
          </a:xfrm>
        </p:spPr>
        <p:txBody>
          <a:bodyPr>
            <a:normAutofit/>
          </a:bodyPr>
          <a:lstStyle/>
          <a:p>
            <a:r>
              <a:rPr lang="en-US"/>
              <a:t>Career Development Activities</a:t>
            </a:r>
          </a:p>
        </p:txBody>
      </p:sp>
      <p:cxnSp>
        <p:nvCxnSpPr>
          <p:cNvPr id="10" name="Straight Arrow Connector 9">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64EFDCC-6068-4CE1-90EB-78FC27C9B16D}"/>
              </a:ext>
            </a:extLst>
          </p:cNvPr>
          <p:cNvSpPr>
            <a:spLocks noGrp="1"/>
          </p:cNvSpPr>
          <p:nvPr>
            <p:ph idx="1"/>
          </p:nvPr>
        </p:nvSpPr>
        <p:spPr>
          <a:xfrm>
            <a:off x="655321" y="2575034"/>
            <a:ext cx="5120113" cy="3462228"/>
          </a:xfrm>
        </p:spPr>
        <p:txBody>
          <a:bodyPr>
            <a:normAutofit fontScale="92500" lnSpcReduction="10000"/>
          </a:bodyPr>
          <a:lstStyle/>
          <a:p>
            <a:r>
              <a:rPr lang="en-US" sz="2400"/>
              <a:t>Guest Speakers</a:t>
            </a:r>
          </a:p>
          <a:p>
            <a:r>
              <a:rPr lang="en-US" sz="2400"/>
              <a:t>Field Trips</a:t>
            </a:r>
          </a:p>
          <a:p>
            <a:r>
              <a:rPr lang="en-US" sz="2400"/>
              <a:t>Resume Writing</a:t>
            </a:r>
          </a:p>
          <a:p>
            <a:r>
              <a:rPr lang="en-US" sz="2400"/>
              <a:t>Career Exploration through Ready, Set Onslow</a:t>
            </a:r>
          </a:p>
          <a:p>
            <a:r>
              <a:rPr lang="en-US" sz="2400"/>
              <a:t>Job Shadowing</a:t>
            </a:r>
          </a:p>
          <a:p>
            <a:r>
              <a:rPr lang="en-US" sz="2400"/>
              <a:t>Interview Training</a:t>
            </a:r>
          </a:p>
          <a:p>
            <a:r>
              <a:rPr lang="en-US" sz="2400"/>
              <a:t>Career Counseling</a:t>
            </a:r>
          </a:p>
          <a:p>
            <a:r>
              <a:rPr lang="en-US" sz="2400"/>
              <a:t>CTE Internships </a:t>
            </a:r>
          </a:p>
          <a:p>
            <a:pPr marL="0" indent="0">
              <a:buNone/>
            </a:pPr>
            <a:endParaRPr lang="en-US" sz="1800"/>
          </a:p>
        </p:txBody>
      </p:sp>
      <p:pic>
        <p:nvPicPr>
          <p:cNvPr id="6" name="Picture 5">
            <a:extLst>
              <a:ext uri="{FF2B5EF4-FFF2-40B4-BE49-F238E27FC236}">
                <a16:creationId xmlns:a16="http://schemas.microsoft.com/office/drawing/2014/main" id="{1A30A191-CA52-481B-BBB1-D4ED5AF0D226}"/>
              </a:ext>
            </a:extLst>
          </p:cNvPr>
          <p:cNvPicPr>
            <a:picLocks noChangeAspect="1"/>
          </p:cNvPicPr>
          <p:nvPr/>
        </p:nvPicPr>
        <p:blipFill>
          <a:blip r:embed="rId5"/>
          <a:stretch>
            <a:fillRect/>
          </a:stretch>
        </p:blipFill>
        <p:spPr>
          <a:xfrm>
            <a:off x="8869115" y="154435"/>
            <a:ext cx="3127500" cy="2877300"/>
          </a:xfrm>
          <a:prstGeom prst="rect">
            <a:avLst/>
          </a:prstGeom>
        </p:spPr>
      </p:pic>
      <p:pic>
        <p:nvPicPr>
          <p:cNvPr id="4" name="Recorded Sound">
            <a:hlinkClick r:id="" action="ppaction://media"/>
            <a:extLst>
              <a:ext uri="{FF2B5EF4-FFF2-40B4-BE49-F238E27FC236}">
                <a16:creationId xmlns:a16="http://schemas.microsoft.com/office/drawing/2014/main" id="{E7D2D6A5-9AB5-F9EB-AE1A-739D8C1D672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68431" y="6093965"/>
            <a:ext cx="609600" cy="609600"/>
          </a:xfrm>
          <a:prstGeom prst="rect">
            <a:avLst/>
          </a:prstGeom>
        </p:spPr>
      </p:pic>
    </p:spTree>
    <p:extLst>
      <p:ext uri="{BB962C8B-B14F-4D97-AF65-F5344CB8AC3E}">
        <p14:creationId xmlns:p14="http://schemas.microsoft.com/office/powerpoint/2010/main" val="3065855207"/>
      </p:ext>
    </p:extLst>
  </p:cSld>
  <p:clrMapOvr>
    <a:masterClrMapping/>
  </p:clrMapOvr>
  <mc:AlternateContent xmlns:mc="http://schemas.openxmlformats.org/markup-compatibility/2006">
    <mc:Choice xmlns:p14="http://schemas.microsoft.com/office/powerpoint/2010/main" Requires="p14">
      <p:transition spd="slow" p14:dur="2000" advClick="0" advTm="29642"/>
    </mc:Choice>
    <mc:Fallback>
      <p:transition spd="slow" advClick="0" advTm="296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64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359EE8E-5883-8EC7-A0C4-1C426BA3C8F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56656" y="1461807"/>
            <a:ext cx="8002009" cy="3934386"/>
          </a:xfrm>
          <a:prstGeom prst="rect">
            <a:avLst/>
          </a:prstGeom>
        </p:spPr>
      </p:pic>
      <p:pic>
        <p:nvPicPr>
          <p:cNvPr id="2" name="Recorded Sound">
            <a:hlinkClick r:id="" action="ppaction://media"/>
            <a:extLst>
              <a:ext uri="{FF2B5EF4-FFF2-40B4-BE49-F238E27FC236}">
                <a16:creationId xmlns:a16="http://schemas.microsoft.com/office/drawing/2014/main" id="{9FF96DCF-78D8-C0AD-8552-BEB597790D3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85551" y="6034378"/>
            <a:ext cx="609600" cy="609600"/>
          </a:xfrm>
          <a:prstGeom prst="rect">
            <a:avLst/>
          </a:prstGeom>
        </p:spPr>
      </p:pic>
    </p:spTree>
    <p:extLst>
      <p:ext uri="{BB962C8B-B14F-4D97-AF65-F5344CB8AC3E}">
        <p14:creationId xmlns:p14="http://schemas.microsoft.com/office/powerpoint/2010/main" val="2194283398"/>
      </p:ext>
    </p:extLst>
  </p:cSld>
  <p:clrMapOvr>
    <a:masterClrMapping/>
  </p:clrMapOvr>
  <mc:AlternateContent xmlns:mc="http://schemas.openxmlformats.org/markup-compatibility/2006">
    <mc:Choice xmlns:p14="http://schemas.microsoft.com/office/powerpoint/2010/main" Requires="p14">
      <p:transition spd="slow" p14:dur="2000" advClick="0" advTm="15450"/>
    </mc:Choice>
    <mc:Fallback>
      <p:transition spd="slow" advClick="0" advTm="154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4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E9AC128-4BB3-64C3-94A2-720A1F0D0317}"/>
              </a:ext>
            </a:extLst>
          </p:cNvPr>
          <p:cNvPicPr>
            <a:picLocks noGrp="1" noChangeAspect="1"/>
          </p:cNvPicPr>
          <p:nvPr>
            <p:ph idx="1"/>
          </p:nvPr>
        </p:nvPicPr>
        <p:blipFill>
          <a:blip r:embed="rId5">
            <a:extLst>
              <a:ext uri="{28A0092B-C50C-407E-A947-70E740481C1C}">
                <a14:useLocalDpi xmlns:a14="http://schemas.microsoft.com/office/drawing/2010/main" val="0"/>
              </a:ext>
            </a:extLst>
          </a:blip>
          <a:srcRect/>
          <a:stretch/>
        </p:blipFill>
        <p:spPr>
          <a:xfrm>
            <a:off x="1502208" y="836019"/>
            <a:ext cx="9187584" cy="5418356"/>
          </a:xfrm>
        </p:spPr>
      </p:pic>
      <p:pic>
        <p:nvPicPr>
          <p:cNvPr id="2" name="Recorded Sound">
            <a:hlinkClick r:id="" action="ppaction://media"/>
            <a:extLst>
              <a:ext uri="{FF2B5EF4-FFF2-40B4-BE49-F238E27FC236}">
                <a16:creationId xmlns:a16="http://schemas.microsoft.com/office/drawing/2014/main" id="{0233C965-ACC5-AF04-A3AB-5C11F942DEE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74233" y="5949575"/>
            <a:ext cx="609600" cy="609600"/>
          </a:xfrm>
          <a:prstGeom prst="rect">
            <a:avLst/>
          </a:prstGeom>
        </p:spPr>
      </p:pic>
    </p:spTree>
    <p:extLst>
      <p:ext uri="{BB962C8B-B14F-4D97-AF65-F5344CB8AC3E}">
        <p14:creationId xmlns:p14="http://schemas.microsoft.com/office/powerpoint/2010/main" val="1458545057"/>
      </p:ext>
    </p:extLst>
  </p:cSld>
  <p:clrMapOvr>
    <a:masterClrMapping/>
  </p:clrMapOvr>
  <mc:AlternateContent xmlns:mc="http://schemas.openxmlformats.org/markup-compatibility/2006">
    <mc:Choice xmlns:p14="http://schemas.microsoft.com/office/powerpoint/2010/main" Requires="p14">
      <p:transition spd="slow" p14:dur="2000" advClick="0" advTm="19447"/>
    </mc:Choice>
    <mc:Fallback>
      <p:transition spd="slow" advClick="0" advTm="194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44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2A9CA6"/>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7E75643-0006-B734-A460-ACFCB9881FB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032850" y="563216"/>
            <a:ext cx="3308146" cy="1626532"/>
          </a:xfrm>
          <a:prstGeom prst="rect">
            <a:avLst/>
          </a:prstGeom>
        </p:spPr>
      </p:pic>
      <p:sp>
        <p:nvSpPr>
          <p:cNvPr id="6" name="TextBox 5">
            <a:extLst>
              <a:ext uri="{FF2B5EF4-FFF2-40B4-BE49-F238E27FC236}">
                <a16:creationId xmlns:a16="http://schemas.microsoft.com/office/drawing/2014/main" id="{76EA3AA9-36AF-0537-6963-A5D64EF707C0}"/>
              </a:ext>
            </a:extLst>
          </p:cNvPr>
          <p:cNvSpPr txBox="1"/>
          <p:nvPr/>
        </p:nvSpPr>
        <p:spPr>
          <a:xfrm>
            <a:off x="285729" y="2539681"/>
            <a:ext cx="11620721" cy="34470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panose="020F0502020204030204"/>
                <a:ea typeface="+mn-ea"/>
                <a:cs typeface="+mn-cs"/>
              </a:rPr>
              <a:t>Do you like working with your hands?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panose="020F0502020204030204"/>
                <a:ea typeface="+mn-ea"/>
                <a:cs typeface="+mn-cs"/>
              </a:rPr>
              <a:t>Do you like to build things?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panose="020F0502020204030204"/>
                <a:ea typeface="+mn-ea"/>
                <a:cs typeface="+mn-cs"/>
              </a:rPr>
              <a:t>Do you like to take things apart?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panose="020F0502020204030204"/>
                <a:ea typeface="+mn-ea"/>
                <a:cs typeface="+mn-cs"/>
              </a:rPr>
              <a:t>Do you like to create things for others?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panose="020F0502020204030204"/>
                <a:ea typeface="+mn-ea"/>
                <a:cs typeface="+mn-cs"/>
              </a:rPr>
              <a:t>Do you like to solve problems?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 name="Recorded Sound">
            <a:hlinkClick r:id="" action="ppaction://media"/>
            <a:extLst>
              <a:ext uri="{FF2B5EF4-FFF2-40B4-BE49-F238E27FC236}">
                <a16:creationId xmlns:a16="http://schemas.microsoft.com/office/drawing/2014/main" id="{3C365827-8988-0054-F008-BA308810EE9F}"/>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296850" y="6031912"/>
            <a:ext cx="609600" cy="609600"/>
          </a:xfrm>
          <a:prstGeom prst="rect">
            <a:avLst/>
          </a:prstGeom>
        </p:spPr>
      </p:pic>
    </p:spTree>
    <p:custDataLst>
      <p:tags r:id="rId1"/>
    </p:custDataLst>
    <p:extLst>
      <p:ext uri="{BB962C8B-B14F-4D97-AF65-F5344CB8AC3E}">
        <p14:creationId xmlns:p14="http://schemas.microsoft.com/office/powerpoint/2010/main" val="4118421103"/>
      </p:ext>
    </p:extLst>
  </p:cSld>
  <p:clrMapOvr>
    <a:masterClrMapping/>
  </p:clrMapOvr>
  <mc:AlternateContent xmlns:mc="http://schemas.openxmlformats.org/markup-compatibility/2006">
    <mc:Choice xmlns:p14="http://schemas.microsoft.com/office/powerpoint/2010/main" Requires="p14">
      <p:transition spd="slow" p14:dur="2000" advClick="0" advTm="9607"/>
    </mc:Choice>
    <mc:Fallback>
      <p:transition spd="slow" advClick="0" advTm="960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fade">
                                      <p:cBhvr>
                                        <p:cTn id="27" dur="5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fade">
                                      <p:cBhvr>
                                        <p:cTn id="32" dur="500"/>
                                        <p:tgtEl>
                                          <p:spTgt spid="6">
                                            <p:txEl>
                                              <p:pRg st="4" end="4"/>
                                            </p:txEl>
                                          </p:spTgt>
                                        </p:tgtEl>
                                      </p:cBhvr>
                                    </p:animEffect>
                                  </p:childTnLst>
                                </p:cTn>
                              </p:par>
                            </p:childTnLst>
                          </p:cTn>
                        </p:par>
                        <p:par>
                          <p:cTn id="33" fill="hold">
                            <p:stCondLst>
                              <p:cond delay="500"/>
                            </p:stCondLst>
                            <p:childTnLst>
                              <p:par>
                                <p:cTn id="34" presetID="1" presetClass="mediacall" presetSubtype="0" fill="hold" nodeType="afterEffect">
                                  <p:stCondLst>
                                    <p:cond delay="0"/>
                                  </p:stCondLst>
                                  <p:childTnLst>
                                    <p:cmd type="call" cmd="playFrom(0.0)">
                                      <p:cBhvr>
                                        <p:cTn id="35" dur="960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6" fill="hold" display="0">
                  <p:stCondLst>
                    <p:cond delay="indefinite"/>
                  </p:stCondLst>
                  <p:endCondLst>
                    <p:cond evt="onStopAudio" delay="0">
                      <p:tgtEl>
                        <p:sldTgt/>
                      </p:tgtEl>
                    </p:cond>
                  </p:endCondLst>
                </p:cTn>
                <p:tgtEl>
                  <p:spTgt spid="2"/>
                </p:tgtEl>
              </p:cMediaNode>
            </p:audio>
          </p:childTnLst>
        </p:cTn>
      </p:par>
    </p:tnLst>
    <p:bldLst>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F6A3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A5F6D-88A4-0BFC-3E9F-03C935084578}"/>
              </a:ext>
            </a:extLst>
          </p:cNvPr>
          <p:cNvSpPr>
            <a:spLocks noGrp="1"/>
          </p:cNvSpPr>
          <p:nvPr>
            <p:ph type="title"/>
          </p:nvPr>
        </p:nvSpPr>
        <p:spPr/>
        <p:txBody>
          <a:bodyPr>
            <a:normAutofit/>
          </a:bodyPr>
          <a:lstStyle/>
          <a:p>
            <a:r>
              <a:rPr lang="en-US" sz="6000"/>
              <a:t>If you said </a:t>
            </a:r>
            <a:r>
              <a:rPr lang="en-US" sz="6000" b="1" u="sng"/>
              <a:t>YES</a:t>
            </a:r>
            <a:r>
              <a:rPr lang="en-US" sz="6000"/>
              <a:t> to any of these…</a:t>
            </a:r>
          </a:p>
        </p:txBody>
      </p:sp>
      <p:sp>
        <p:nvSpPr>
          <p:cNvPr id="3" name="Content Placeholder 2">
            <a:extLst>
              <a:ext uri="{FF2B5EF4-FFF2-40B4-BE49-F238E27FC236}">
                <a16:creationId xmlns:a16="http://schemas.microsoft.com/office/drawing/2014/main" id="{9376D7A5-2DAE-1E55-6077-884F2B72498D}"/>
              </a:ext>
            </a:extLst>
          </p:cNvPr>
          <p:cNvSpPr>
            <a:spLocks noGrp="1"/>
          </p:cNvSpPr>
          <p:nvPr>
            <p:ph idx="1"/>
          </p:nvPr>
        </p:nvSpPr>
        <p:spPr/>
        <p:txBody>
          <a:bodyPr>
            <a:normAutofit/>
          </a:bodyPr>
          <a:lstStyle/>
          <a:p>
            <a:pPr marL="0" indent="0">
              <a:buNone/>
            </a:pPr>
            <a:r>
              <a:rPr lang="en-US" sz="7200"/>
              <a:t>…the Eastern North Carolina Regional Skills Center is for you!</a:t>
            </a:r>
          </a:p>
        </p:txBody>
      </p:sp>
      <p:pic>
        <p:nvPicPr>
          <p:cNvPr id="4" name="Picture 3">
            <a:extLst>
              <a:ext uri="{FF2B5EF4-FFF2-40B4-BE49-F238E27FC236}">
                <a16:creationId xmlns:a16="http://schemas.microsoft.com/office/drawing/2014/main" id="{70A33570-873A-10B9-2328-CF5A5F71966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030245" y="5558589"/>
            <a:ext cx="1532133" cy="753311"/>
          </a:xfrm>
          <a:prstGeom prst="rect">
            <a:avLst/>
          </a:prstGeom>
        </p:spPr>
      </p:pic>
      <p:pic>
        <p:nvPicPr>
          <p:cNvPr id="5" name="Recorded Sound">
            <a:hlinkClick r:id="" action="ppaction://media"/>
            <a:extLst>
              <a:ext uri="{FF2B5EF4-FFF2-40B4-BE49-F238E27FC236}">
                <a16:creationId xmlns:a16="http://schemas.microsoft.com/office/drawing/2014/main" id="{19DC0707-9B2A-63C4-CADB-31CF5D463ED4}"/>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444577" y="6186902"/>
            <a:ext cx="609600" cy="609600"/>
          </a:xfrm>
          <a:prstGeom prst="rect">
            <a:avLst/>
          </a:prstGeom>
        </p:spPr>
      </p:pic>
    </p:spTree>
    <p:custDataLst>
      <p:tags r:id="rId1"/>
    </p:custDataLst>
    <p:extLst>
      <p:ext uri="{BB962C8B-B14F-4D97-AF65-F5344CB8AC3E}">
        <p14:creationId xmlns:p14="http://schemas.microsoft.com/office/powerpoint/2010/main" val="872634131"/>
      </p:ext>
    </p:extLst>
  </p:cSld>
  <p:clrMapOvr>
    <a:masterClrMapping/>
  </p:clrMapOvr>
  <mc:AlternateContent xmlns:mc="http://schemas.openxmlformats.org/markup-compatibility/2006">
    <mc:Choice xmlns:p14="http://schemas.microsoft.com/office/powerpoint/2010/main" Requires="p14">
      <p:transition spd="slow" p14:dur="2000" advClick="0" advTm="11544"/>
    </mc:Choice>
    <mc:Fallback>
      <p:transition spd="slow" advClick="0" advTm="1154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1154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5"/>
                </p:tgtEl>
              </p:cMediaNode>
            </p:audio>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AED83-6251-8517-F81C-042168314C83}"/>
              </a:ext>
            </a:extLst>
          </p:cNvPr>
          <p:cNvSpPr>
            <a:spLocks noGrp="1"/>
          </p:cNvSpPr>
          <p:nvPr>
            <p:ph type="title"/>
          </p:nvPr>
        </p:nvSpPr>
        <p:spPr/>
        <p:txBody>
          <a:bodyPr>
            <a:normAutofit/>
          </a:bodyPr>
          <a:lstStyle/>
          <a:p>
            <a:r>
              <a:rPr lang="en-US" sz="6600"/>
              <a:t>What do we offer?</a:t>
            </a:r>
          </a:p>
        </p:txBody>
      </p:sp>
      <p:sp>
        <p:nvSpPr>
          <p:cNvPr id="3" name="Content Placeholder 2">
            <a:extLst>
              <a:ext uri="{FF2B5EF4-FFF2-40B4-BE49-F238E27FC236}">
                <a16:creationId xmlns:a16="http://schemas.microsoft.com/office/drawing/2014/main" id="{5F922821-F06F-60AC-625C-FFE1FD8B88C9}"/>
              </a:ext>
            </a:extLst>
          </p:cNvPr>
          <p:cNvSpPr>
            <a:spLocks noGrp="1"/>
          </p:cNvSpPr>
          <p:nvPr>
            <p:ph idx="1"/>
          </p:nvPr>
        </p:nvSpPr>
        <p:spPr>
          <a:xfrm>
            <a:off x="431384" y="1690688"/>
            <a:ext cx="11561957" cy="5337208"/>
          </a:xfrm>
        </p:spPr>
        <p:txBody>
          <a:bodyPr numCol="2">
            <a:normAutofit fontScale="47500" lnSpcReduction="20000"/>
          </a:bodyPr>
          <a:lstStyle/>
          <a:p>
            <a:r>
              <a:rPr lang="en-US" sz="9000" dirty="0"/>
              <a:t>Automotive Service</a:t>
            </a:r>
          </a:p>
          <a:p>
            <a:r>
              <a:rPr lang="en-US" sz="9000" dirty="0"/>
              <a:t>Autobody Repair</a:t>
            </a:r>
          </a:p>
          <a:p>
            <a:r>
              <a:rPr lang="en-US" sz="9000" dirty="0"/>
              <a:t>Culinary Arts &amp; Hospitality</a:t>
            </a:r>
          </a:p>
          <a:p>
            <a:r>
              <a:rPr lang="en-US" sz="9000" dirty="0"/>
              <a:t>3D Modeling &amp; Animation</a:t>
            </a:r>
          </a:p>
          <a:p>
            <a:r>
              <a:rPr lang="en-US" sz="9000" dirty="0"/>
              <a:t>Game Art &amp; Design</a:t>
            </a:r>
          </a:p>
          <a:p>
            <a:r>
              <a:rPr lang="en-US" sz="9000" dirty="0"/>
              <a:t>Firefighter Technology </a:t>
            </a:r>
          </a:p>
          <a:p>
            <a:r>
              <a:rPr lang="en-US" sz="9000" dirty="0"/>
              <a:t>HVAC/R</a:t>
            </a:r>
          </a:p>
          <a:p>
            <a:r>
              <a:rPr lang="en-US" sz="9000" dirty="0"/>
              <a:t>Cybersecurity</a:t>
            </a:r>
          </a:p>
          <a:p>
            <a:r>
              <a:rPr lang="en-US" sz="9000" dirty="0"/>
              <a:t>Network Administration</a:t>
            </a:r>
          </a:p>
          <a:p>
            <a:r>
              <a:rPr lang="en-US" sz="9000" dirty="0"/>
              <a:t>Nursing Fundamentals (CNA)</a:t>
            </a:r>
          </a:p>
          <a:p>
            <a:r>
              <a:rPr lang="en-US" sz="9000" dirty="0"/>
              <a:t>Medical Assisting</a:t>
            </a:r>
          </a:p>
          <a:p>
            <a:r>
              <a:rPr lang="en-US" sz="9000" dirty="0"/>
              <a:t>Welding</a:t>
            </a:r>
          </a:p>
          <a:p>
            <a:endParaRPr lang="en-US" dirty="0"/>
          </a:p>
        </p:txBody>
      </p:sp>
      <p:pic>
        <p:nvPicPr>
          <p:cNvPr id="4" name="Picture 3">
            <a:extLst>
              <a:ext uri="{FF2B5EF4-FFF2-40B4-BE49-F238E27FC236}">
                <a16:creationId xmlns:a16="http://schemas.microsoft.com/office/drawing/2014/main" id="{7359EE8E-5883-8EC7-A0C4-1C426BA3C8F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9297325" y="112933"/>
            <a:ext cx="2696016" cy="1325563"/>
          </a:xfrm>
          <a:prstGeom prst="rect">
            <a:avLst/>
          </a:prstGeom>
        </p:spPr>
      </p:pic>
      <p:pic>
        <p:nvPicPr>
          <p:cNvPr id="5" name="Recorded Sound">
            <a:hlinkClick r:id="" action="ppaction://media"/>
            <a:extLst>
              <a:ext uri="{FF2B5EF4-FFF2-40B4-BE49-F238E27FC236}">
                <a16:creationId xmlns:a16="http://schemas.microsoft.com/office/drawing/2014/main" id="{A3E49268-55DE-4268-7A9B-1669CE9CF808}"/>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353800" y="5994620"/>
            <a:ext cx="609600" cy="609600"/>
          </a:xfrm>
          <a:prstGeom prst="rect">
            <a:avLst/>
          </a:prstGeom>
        </p:spPr>
      </p:pic>
    </p:spTree>
    <p:custDataLst>
      <p:tags r:id="rId1"/>
    </p:custDataLst>
    <p:extLst>
      <p:ext uri="{BB962C8B-B14F-4D97-AF65-F5344CB8AC3E}">
        <p14:creationId xmlns:p14="http://schemas.microsoft.com/office/powerpoint/2010/main" val="2220935288"/>
      </p:ext>
    </p:extLst>
  </p:cSld>
  <p:clrMapOvr>
    <a:masterClrMapping/>
  </p:clrMapOvr>
  <mc:AlternateContent xmlns:mc="http://schemas.openxmlformats.org/markup-compatibility/2006">
    <mc:Choice xmlns:p14="http://schemas.microsoft.com/office/powerpoint/2010/main" Requires="p14">
      <p:transition spd="slow" p14:dur="2000" advClick="0" advTm="10984"/>
    </mc:Choice>
    <mc:Fallback>
      <p:transition spd="slow" advClick="0" advTm="1098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fade">
                                      <p:cBhvr>
                                        <p:cTn id="62" dur="500"/>
                                        <p:tgtEl>
                                          <p:spTgt spid="3">
                                            <p:txEl>
                                              <p:pRg st="11" end="11"/>
                                            </p:txEl>
                                          </p:spTgt>
                                        </p:tgtEl>
                                      </p:cBhvr>
                                    </p:animEffect>
                                  </p:childTnLst>
                                </p:cTn>
                              </p:par>
                            </p:childTnLst>
                          </p:cTn>
                        </p:par>
                        <p:par>
                          <p:cTn id="63" fill="hold">
                            <p:stCondLst>
                              <p:cond delay="500"/>
                            </p:stCondLst>
                            <p:childTnLst>
                              <p:par>
                                <p:cTn id="64" presetID="1" presetClass="mediacall" presetSubtype="0" fill="hold" nodeType="afterEffect">
                                  <p:stCondLst>
                                    <p:cond delay="0"/>
                                  </p:stCondLst>
                                  <p:childTnLst>
                                    <p:cmd type="call" cmd="playFrom(0.0)">
                                      <p:cBhvr>
                                        <p:cTn id="65" dur="109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66" fill="hold" display="0">
                  <p:stCondLst>
                    <p:cond delay="indefinite"/>
                  </p:stCondLst>
                  <p:endCondLst>
                    <p:cond evt="onStopAudio" delay="0">
                      <p:tgtEl>
                        <p:sldTgt/>
                      </p:tgtEl>
                    </p:cond>
                  </p:endCondLst>
                </p:cTn>
                <p:tgtEl>
                  <p:spTgt spid="5"/>
                </p:tgtEl>
              </p:cMediaNode>
            </p:audio>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2A9CA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68981-7990-F8BE-F8BF-FA9606E68E15}"/>
              </a:ext>
            </a:extLst>
          </p:cNvPr>
          <p:cNvSpPr>
            <a:spLocks noGrp="1"/>
          </p:cNvSpPr>
          <p:nvPr>
            <p:ph type="title"/>
          </p:nvPr>
        </p:nvSpPr>
        <p:spPr/>
        <p:txBody>
          <a:bodyPr>
            <a:normAutofit/>
          </a:bodyPr>
          <a:lstStyle/>
          <a:p>
            <a:r>
              <a:rPr lang="en-US" sz="6600"/>
              <a:t>How does it work?</a:t>
            </a:r>
          </a:p>
        </p:txBody>
      </p:sp>
      <p:sp>
        <p:nvSpPr>
          <p:cNvPr id="3" name="Content Placeholder 2">
            <a:extLst>
              <a:ext uri="{FF2B5EF4-FFF2-40B4-BE49-F238E27FC236}">
                <a16:creationId xmlns:a16="http://schemas.microsoft.com/office/drawing/2014/main" id="{F00AD26D-797D-800A-92A1-353E1C6D9954}"/>
              </a:ext>
            </a:extLst>
          </p:cNvPr>
          <p:cNvSpPr>
            <a:spLocks noGrp="1"/>
          </p:cNvSpPr>
          <p:nvPr>
            <p:ph idx="1"/>
          </p:nvPr>
        </p:nvSpPr>
        <p:spPr/>
        <p:txBody>
          <a:bodyPr vert="horz" lIns="91440" tIns="45720" rIns="91440" bIns="45720" rtlCol="0" anchor="t">
            <a:normAutofit/>
          </a:bodyPr>
          <a:lstStyle/>
          <a:p>
            <a:r>
              <a:rPr lang="en-US"/>
              <a:t>Students register for a program they are passionate about</a:t>
            </a:r>
          </a:p>
          <a:p>
            <a:r>
              <a:rPr lang="en-US"/>
              <a:t>Students going to the Skills Center travel to the facility, located in Burton Park, for half of the day</a:t>
            </a:r>
          </a:p>
          <a:p>
            <a:r>
              <a:rPr lang="en-US"/>
              <a:t>Each period is over 2 ½ hours long</a:t>
            </a:r>
          </a:p>
          <a:p>
            <a:r>
              <a:rPr lang="en-US"/>
              <a:t>Students will take 2 courses in 1 semester – 9 weeks each</a:t>
            </a:r>
          </a:p>
          <a:p>
            <a:r>
              <a:rPr lang="en-US"/>
              <a:t>Attendance is the most important thing</a:t>
            </a:r>
          </a:p>
          <a:p>
            <a:r>
              <a:rPr lang="en-US"/>
              <a:t>Being motivated to learn and work is the next most important thing</a:t>
            </a:r>
          </a:p>
        </p:txBody>
      </p:sp>
      <p:pic>
        <p:nvPicPr>
          <p:cNvPr id="4" name="Recorded Sound">
            <a:hlinkClick r:id="" action="ppaction://media"/>
            <a:extLst>
              <a:ext uri="{FF2B5EF4-FFF2-40B4-BE49-F238E27FC236}">
                <a16:creationId xmlns:a16="http://schemas.microsoft.com/office/drawing/2014/main" id="{EF8913AF-0FE5-88E9-BDB0-76C21F5DA817}"/>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5791200" y="3124200"/>
            <a:ext cx="609600" cy="609600"/>
          </a:xfrm>
          <a:prstGeom prst="rect">
            <a:avLst/>
          </a:prstGeom>
        </p:spPr>
      </p:pic>
    </p:spTree>
    <p:custDataLst>
      <p:tags r:id="rId1"/>
    </p:custDataLst>
    <p:extLst>
      <p:ext uri="{BB962C8B-B14F-4D97-AF65-F5344CB8AC3E}">
        <p14:creationId xmlns:p14="http://schemas.microsoft.com/office/powerpoint/2010/main" val="425276128"/>
      </p:ext>
    </p:extLst>
  </p:cSld>
  <p:clrMapOvr>
    <a:masterClrMapping/>
  </p:clrMapOvr>
  <mc:AlternateContent xmlns:mc="http://schemas.openxmlformats.org/markup-compatibility/2006">
    <mc:Choice xmlns:p14="http://schemas.microsoft.com/office/powerpoint/2010/main" Requires="p14">
      <p:transition spd="slow" p14:dur="2000" advClick="0" advTm="65720"/>
    </mc:Choice>
    <mc:Fallback>
      <p:transition spd="slow" advClick="0" advTm="6572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1" presetClass="mediacall" presetSubtype="0" fill="hold" nodeType="afterEffect">
                                  <p:stCondLst>
                                    <p:cond delay="0"/>
                                  </p:stCondLst>
                                  <p:childTnLst>
                                    <p:cmd type="call" cmd="playFrom(0.0)">
                                      <p:cBhvr>
                                        <p:cTn id="47" dur="657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8" fill="hold" display="0">
                  <p:stCondLst>
                    <p:cond delay="indefinite"/>
                  </p:stCondLst>
                  <p:endCondLst>
                    <p:cond evt="onStopAudio" delay="0">
                      <p:tgtEl>
                        <p:sldTgt/>
                      </p:tgtEl>
                    </p:cond>
                  </p:endCondLst>
                </p:cTn>
                <p:tgtEl>
                  <p:spTgt spid="4"/>
                </p:tgtEl>
              </p:cMediaNode>
            </p:audio>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EF6A3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5B5A3-C16C-EF7F-015C-000ECD144152}"/>
              </a:ext>
            </a:extLst>
          </p:cNvPr>
          <p:cNvSpPr>
            <a:spLocks noGrp="1"/>
          </p:cNvSpPr>
          <p:nvPr>
            <p:ph type="title"/>
          </p:nvPr>
        </p:nvSpPr>
        <p:spPr/>
        <p:txBody>
          <a:bodyPr/>
          <a:lstStyle/>
          <a:p>
            <a:r>
              <a:rPr lang="en-US"/>
              <a:t>What do </a:t>
            </a:r>
            <a:r>
              <a:rPr lang="en-US" i="1" u="sng"/>
              <a:t>you</a:t>
            </a:r>
            <a:r>
              <a:rPr lang="en-US"/>
              <a:t> get?</a:t>
            </a:r>
          </a:p>
        </p:txBody>
      </p:sp>
      <p:sp>
        <p:nvSpPr>
          <p:cNvPr id="3" name="Content Placeholder 2">
            <a:extLst>
              <a:ext uri="{FF2B5EF4-FFF2-40B4-BE49-F238E27FC236}">
                <a16:creationId xmlns:a16="http://schemas.microsoft.com/office/drawing/2014/main" id="{4E32ED3C-C1CE-D646-FF05-9A57B1060209}"/>
              </a:ext>
            </a:extLst>
          </p:cNvPr>
          <p:cNvSpPr>
            <a:spLocks noGrp="1"/>
          </p:cNvSpPr>
          <p:nvPr>
            <p:ph idx="1"/>
          </p:nvPr>
        </p:nvSpPr>
        <p:spPr/>
        <p:txBody>
          <a:bodyPr/>
          <a:lstStyle/>
          <a:p>
            <a:pPr marL="0" indent="0">
              <a:buNone/>
            </a:pPr>
            <a:r>
              <a:rPr lang="en-US"/>
              <a:t>Most programs have certifications or credentials from the industry that will demonstrate to a possible employer the students have successfully completed the requirements for the course.</a:t>
            </a:r>
          </a:p>
          <a:p>
            <a:pPr marL="0" indent="0">
              <a:buNone/>
            </a:pPr>
            <a:r>
              <a:rPr lang="en-US"/>
              <a:t>This can help a student get a new job or help advance them in their current job.</a:t>
            </a:r>
          </a:p>
          <a:p>
            <a:pPr marL="0" indent="0">
              <a:buNone/>
            </a:pPr>
            <a:r>
              <a:rPr lang="en-US"/>
              <a:t>This can also help the get into courses at the community college level.</a:t>
            </a:r>
          </a:p>
          <a:p>
            <a:pPr marL="0" indent="0">
              <a:buNone/>
            </a:pPr>
            <a:endParaRPr lang="en-US"/>
          </a:p>
        </p:txBody>
      </p:sp>
      <p:pic>
        <p:nvPicPr>
          <p:cNvPr id="4" name="Recorded Sound">
            <a:hlinkClick r:id="" action="ppaction://media"/>
            <a:extLst>
              <a:ext uri="{FF2B5EF4-FFF2-40B4-BE49-F238E27FC236}">
                <a16:creationId xmlns:a16="http://schemas.microsoft.com/office/drawing/2014/main" id="{910528EE-7C34-45A5-BC9F-117F31168A1B}"/>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269649" y="5946913"/>
            <a:ext cx="609600" cy="609600"/>
          </a:xfrm>
          <a:prstGeom prst="rect">
            <a:avLst/>
          </a:prstGeom>
        </p:spPr>
      </p:pic>
    </p:spTree>
    <p:custDataLst>
      <p:tags r:id="rId1"/>
    </p:custDataLst>
    <p:extLst>
      <p:ext uri="{BB962C8B-B14F-4D97-AF65-F5344CB8AC3E}">
        <p14:creationId xmlns:p14="http://schemas.microsoft.com/office/powerpoint/2010/main" val="513554138"/>
      </p:ext>
    </p:extLst>
  </p:cSld>
  <p:clrMapOvr>
    <a:masterClrMapping/>
  </p:clrMapOvr>
  <mc:AlternateContent xmlns:mc="http://schemas.openxmlformats.org/markup-compatibility/2006">
    <mc:Choice xmlns:p14="http://schemas.microsoft.com/office/powerpoint/2010/main" Requires="p14">
      <p:transition spd="slow" p14:dur="2000" advClick="0" advTm="20006"/>
    </mc:Choice>
    <mc:Fallback>
      <p:transition spd="slow" advClick="0" advTm="2000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par>
                          <p:cTn id="18" fill="hold">
                            <p:stCondLst>
                              <p:cond delay="500"/>
                            </p:stCondLst>
                            <p:childTnLst>
                              <p:par>
                                <p:cTn id="19" presetID="1" presetClass="mediacall" presetSubtype="0" fill="hold" nodeType="afterEffect">
                                  <p:stCondLst>
                                    <p:cond delay="0"/>
                                  </p:stCondLst>
                                  <p:childTnLst>
                                    <p:cmd type="call" cmd="playFrom(0.0)">
                                      <p:cBhvr>
                                        <p:cTn id="20" dur="2000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4"/>
                </p:tgtEl>
              </p:cMediaNode>
            </p:audio>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7B2E96-7C9F-65DC-A100-98F6570F18F1}"/>
              </a:ext>
            </a:extLst>
          </p:cNvPr>
          <p:cNvSpPr>
            <a:spLocks noGrp="1"/>
          </p:cNvSpPr>
          <p:nvPr>
            <p:ph idx="1"/>
          </p:nvPr>
        </p:nvSpPr>
        <p:spPr>
          <a:xfrm>
            <a:off x="693019" y="1825625"/>
            <a:ext cx="10876547" cy="4351338"/>
          </a:xfrm>
        </p:spPr>
        <p:txBody>
          <a:bodyPr vert="horz" lIns="91440" tIns="45720" rIns="91440" bIns="45720" rtlCol="0" anchor="t">
            <a:normAutofit/>
          </a:bodyPr>
          <a:lstStyle/>
          <a:p>
            <a:endParaRPr lang="en-US" sz="3600">
              <a:cs typeface="Calibri"/>
            </a:endParaRPr>
          </a:p>
          <a:p>
            <a:pPr lvl="1"/>
            <a:endParaRPr lang="en-US" sz="3200"/>
          </a:p>
          <a:p>
            <a:pPr lvl="1"/>
            <a:endParaRPr lang="en-US"/>
          </a:p>
        </p:txBody>
      </p:sp>
      <p:pic>
        <p:nvPicPr>
          <p:cNvPr id="4" name="Picture 3">
            <a:extLst>
              <a:ext uri="{FF2B5EF4-FFF2-40B4-BE49-F238E27FC236}">
                <a16:creationId xmlns:a16="http://schemas.microsoft.com/office/drawing/2014/main" id="{D8A5FFC7-0410-7C24-301D-8D27B307843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481049" y="5024218"/>
            <a:ext cx="3239988" cy="1589462"/>
          </a:xfrm>
          <a:prstGeom prst="rect">
            <a:avLst/>
          </a:prstGeom>
        </p:spPr>
      </p:pic>
      <p:sp>
        <p:nvSpPr>
          <p:cNvPr id="6" name="Content Placeholder 2">
            <a:extLst>
              <a:ext uri="{FF2B5EF4-FFF2-40B4-BE49-F238E27FC236}">
                <a16:creationId xmlns:a16="http://schemas.microsoft.com/office/drawing/2014/main" id="{88A7B5C9-A0D3-B080-B324-FB183FB63112}"/>
              </a:ext>
            </a:extLst>
          </p:cNvPr>
          <p:cNvSpPr txBox="1">
            <a:spLocks/>
          </p:cNvSpPr>
          <p:nvPr/>
        </p:nvSpPr>
        <p:spPr>
          <a:xfrm>
            <a:off x="689579" y="1829878"/>
            <a:ext cx="10263055" cy="345061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We are a very different type of school, with different expectations</a:t>
            </a:r>
            <a:endParaRPr kumimoji="0" lang="en-US" sz="32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Attendance is more important than ever – 9 weeks vs. 18 weeks</a:t>
            </a: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Being prepared each day is essential</a:t>
            </a: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We will hold you accountable</a:t>
            </a: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800" b="1" i="1" u="sng" strike="noStrike" kern="1200" cap="none" spc="0" normalizeH="0" baseline="0" noProof="0">
                <a:ln>
                  <a:noFill/>
                </a:ln>
                <a:solidFill>
                  <a:prstClr val="black"/>
                </a:solidFill>
                <a:effectLst/>
                <a:uLnTx/>
                <a:uFillTx/>
                <a:latin typeface="Calibri" panose="020F0502020204030204"/>
                <a:ea typeface="+mn-ea"/>
                <a:cs typeface="+mn-cs"/>
              </a:rPr>
              <a:t>You</a:t>
            </a: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will hold you accountable</a:t>
            </a: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We will offer as many opportunities as possible</a:t>
            </a: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itle 1">
            <a:extLst>
              <a:ext uri="{FF2B5EF4-FFF2-40B4-BE49-F238E27FC236}">
                <a16:creationId xmlns:a16="http://schemas.microsoft.com/office/drawing/2014/main" id="{E285C0AB-3568-2300-6565-5D246A594810}"/>
              </a:ext>
            </a:extLst>
          </p:cNvPr>
          <p:cNvSpPr>
            <a:spLocks noGrp="1"/>
          </p:cNvSpPr>
          <p:nvPr/>
        </p:nvSpPr>
        <p:spPr>
          <a:xfrm>
            <a:off x="689579" y="832397"/>
            <a:ext cx="9603275"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all" spc="0" normalizeH="0" baseline="0" noProof="0">
                <a:ln>
                  <a:noFill/>
                </a:ln>
                <a:solidFill>
                  <a:prstClr val="black"/>
                </a:solidFill>
                <a:effectLst/>
                <a:uLnTx/>
                <a:uFillTx/>
                <a:latin typeface="Calibri Light" panose="020F0302020204030204"/>
                <a:ea typeface="+mj-ea"/>
                <a:cs typeface="+mj-cs"/>
              </a:rPr>
              <a:t>Things to think about</a:t>
            </a:r>
          </a:p>
        </p:txBody>
      </p:sp>
      <p:pic>
        <p:nvPicPr>
          <p:cNvPr id="2" name="Recorded Sound">
            <a:hlinkClick r:id="" action="ppaction://media"/>
            <a:extLst>
              <a:ext uri="{FF2B5EF4-FFF2-40B4-BE49-F238E27FC236}">
                <a16:creationId xmlns:a16="http://schemas.microsoft.com/office/drawing/2014/main" id="{6FF13140-6E83-FED6-6732-E17F369BF2B0}"/>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416237" y="6176963"/>
            <a:ext cx="609600" cy="609600"/>
          </a:xfrm>
          <a:prstGeom prst="rect">
            <a:avLst/>
          </a:prstGeom>
        </p:spPr>
      </p:pic>
    </p:spTree>
    <p:custDataLst>
      <p:tags r:id="rId1"/>
    </p:custDataLst>
    <p:extLst>
      <p:ext uri="{BB962C8B-B14F-4D97-AF65-F5344CB8AC3E}">
        <p14:creationId xmlns:p14="http://schemas.microsoft.com/office/powerpoint/2010/main" val="2305780957"/>
      </p:ext>
    </p:extLst>
  </p:cSld>
  <p:clrMapOvr>
    <a:masterClrMapping/>
  </p:clrMapOvr>
  <mc:AlternateContent xmlns:mc="http://schemas.openxmlformats.org/markup-compatibility/2006">
    <mc:Choice xmlns:p14="http://schemas.microsoft.com/office/powerpoint/2010/main" Requires="p14">
      <p:transition spd="slow" p14:dur="2000" advClick="0" advTm="49710"/>
    </mc:Choice>
    <mc:Fallback>
      <p:transition spd="slow" advClick="0" advTm="4971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xEl>
                                              <p:pRg st="5" end="5"/>
                                            </p:txEl>
                                          </p:spTgt>
                                        </p:tgtEl>
                                        <p:attrNameLst>
                                          <p:attrName>style.visibility</p:attrName>
                                        </p:attrNameLst>
                                      </p:cBhvr>
                                      <p:to>
                                        <p:strVal val="visible"/>
                                      </p:to>
                                    </p:set>
                                  </p:childTnLst>
                                </p:cTn>
                              </p:par>
                            </p:childTnLst>
                          </p:cTn>
                        </p:par>
                        <p:par>
                          <p:cTn id="29" fill="hold">
                            <p:stCondLst>
                              <p:cond delay="0"/>
                            </p:stCondLst>
                            <p:childTnLst>
                              <p:par>
                                <p:cTn id="30" presetID="1" presetClass="mediacall" presetSubtype="0" fill="hold" nodeType="afterEffect">
                                  <p:stCondLst>
                                    <p:cond delay="0"/>
                                  </p:stCondLst>
                                  <p:childTnLst>
                                    <p:cmd type="call" cmd="playFrom(0.0)">
                                      <p:cBhvr>
                                        <p:cTn id="31" dur="4971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2"/>
                </p:tgtEl>
              </p:cMediaNode>
            </p:audio>
          </p:childTnLst>
        </p:cTn>
      </p:par>
    </p:tnLst>
    <p:bldLst>
      <p:bldP spid="3" grpId="0" build="p"/>
      <p:bldP spid="6"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2A9CA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FD88F-4158-E572-0D52-1ACDFC10426B}"/>
              </a:ext>
            </a:extLst>
          </p:cNvPr>
          <p:cNvSpPr>
            <a:spLocks noGrp="1"/>
          </p:cNvSpPr>
          <p:nvPr>
            <p:ph type="title"/>
          </p:nvPr>
        </p:nvSpPr>
        <p:spPr/>
        <p:txBody>
          <a:bodyPr>
            <a:normAutofit/>
          </a:bodyPr>
          <a:lstStyle/>
          <a:p>
            <a:r>
              <a:rPr lang="en-US" sz="6000"/>
              <a:t>What do you need to do next?</a:t>
            </a:r>
          </a:p>
        </p:txBody>
      </p:sp>
      <p:sp>
        <p:nvSpPr>
          <p:cNvPr id="3" name="Content Placeholder 2">
            <a:extLst>
              <a:ext uri="{FF2B5EF4-FFF2-40B4-BE49-F238E27FC236}">
                <a16:creationId xmlns:a16="http://schemas.microsoft.com/office/drawing/2014/main" id="{337B2E96-7C9F-65DC-A100-98F6570F18F1}"/>
              </a:ext>
            </a:extLst>
          </p:cNvPr>
          <p:cNvSpPr>
            <a:spLocks noGrp="1"/>
          </p:cNvSpPr>
          <p:nvPr>
            <p:ph idx="1"/>
          </p:nvPr>
        </p:nvSpPr>
        <p:spPr>
          <a:xfrm>
            <a:off x="693019" y="1825625"/>
            <a:ext cx="10876547" cy="4351338"/>
          </a:xfrm>
        </p:spPr>
        <p:txBody>
          <a:bodyPr vert="horz" lIns="91440" tIns="45720" rIns="91440" bIns="45720" rtlCol="0" anchor="t">
            <a:normAutofit/>
          </a:bodyPr>
          <a:lstStyle/>
          <a:p>
            <a:r>
              <a:rPr lang="en-US" sz="3600" dirty="0"/>
              <a:t>Make a plan…</a:t>
            </a:r>
          </a:p>
          <a:p>
            <a:pPr lvl="1"/>
            <a:r>
              <a:rPr lang="en-US" sz="3200" dirty="0"/>
              <a:t>Speak with your counselor about the options</a:t>
            </a:r>
          </a:p>
          <a:p>
            <a:pPr lvl="1"/>
            <a:r>
              <a:rPr lang="en-US" sz="3200" dirty="0"/>
              <a:t>Talk with other students who have gone to the Skills Center</a:t>
            </a:r>
          </a:p>
          <a:p>
            <a:pPr lvl="1"/>
            <a:r>
              <a:rPr lang="en-US" sz="3200" dirty="0"/>
              <a:t>Ask question about the different programs</a:t>
            </a:r>
          </a:p>
          <a:p>
            <a:pPr lvl="1"/>
            <a:r>
              <a:rPr lang="en-US" sz="3200" dirty="0"/>
              <a:t>Talk with your parents</a:t>
            </a:r>
          </a:p>
          <a:p>
            <a:pPr lvl="1"/>
            <a:r>
              <a:rPr lang="en-US" sz="3200" dirty="0"/>
              <a:t>Come to the Skills Center for a tour</a:t>
            </a:r>
          </a:p>
          <a:p>
            <a:pPr lvl="1"/>
            <a:endParaRPr lang="en-US" sz="3200" dirty="0"/>
          </a:p>
          <a:p>
            <a:pPr lvl="1"/>
            <a:endParaRPr lang="en-US" dirty="0"/>
          </a:p>
        </p:txBody>
      </p:sp>
      <p:pic>
        <p:nvPicPr>
          <p:cNvPr id="4" name="Picture 3">
            <a:extLst>
              <a:ext uri="{FF2B5EF4-FFF2-40B4-BE49-F238E27FC236}">
                <a16:creationId xmlns:a16="http://schemas.microsoft.com/office/drawing/2014/main" id="{D8A5FFC7-0410-7C24-301D-8D27B307843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611147" y="4903413"/>
            <a:ext cx="3239988" cy="1589462"/>
          </a:xfrm>
          <a:prstGeom prst="rect">
            <a:avLst/>
          </a:prstGeom>
        </p:spPr>
      </p:pic>
      <p:pic>
        <p:nvPicPr>
          <p:cNvPr id="6" name="Recorded Sound">
            <a:hlinkClick r:id="" action="ppaction://media"/>
            <a:extLst>
              <a:ext uri="{FF2B5EF4-FFF2-40B4-BE49-F238E27FC236}">
                <a16:creationId xmlns:a16="http://schemas.microsoft.com/office/drawing/2014/main" id="{D82AC04E-3B11-03F3-0B60-9E5E1E07DC17}"/>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476382" y="6171000"/>
            <a:ext cx="609600" cy="609600"/>
          </a:xfrm>
          <a:prstGeom prst="rect">
            <a:avLst/>
          </a:prstGeom>
        </p:spPr>
      </p:pic>
    </p:spTree>
    <p:custDataLst>
      <p:tags r:id="rId1"/>
    </p:custDataLst>
    <p:extLst>
      <p:ext uri="{BB962C8B-B14F-4D97-AF65-F5344CB8AC3E}">
        <p14:creationId xmlns:p14="http://schemas.microsoft.com/office/powerpoint/2010/main" val="3472419874"/>
      </p:ext>
    </p:extLst>
  </p:cSld>
  <p:clrMapOvr>
    <a:masterClrMapping/>
  </p:clrMapOvr>
  <mc:AlternateContent xmlns:mc="http://schemas.openxmlformats.org/markup-compatibility/2006">
    <mc:Choice xmlns:p14="http://schemas.microsoft.com/office/powerpoint/2010/main" Requires="p14">
      <p:transition spd="slow" p14:dur="2000" advClick="0" advTm="46818"/>
    </mc:Choice>
    <mc:Fallback>
      <p:transition spd="slow" advClick="0" advTm="4681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par>
                          <p:cTn id="27" fill="hold">
                            <p:stCondLst>
                              <p:cond delay="0"/>
                            </p:stCondLst>
                            <p:childTnLst>
                              <p:par>
                                <p:cTn id="28" presetID="1" presetClass="mediacall" presetSubtype="0" fill="hold" nodeType="afterEffect">
                                  <p:stCondLst>
                                    <p:cond delay="0"/>
                                  </p:stCondLst>
                                  <p:childTnLst>
                                    <p:cmd type="call" cmd="playFrom(0.0)">
                                      <p:cBhvr>
                                        <p:cTn id="29" dur="5518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0" fill="hold" display="0">
                  <p:stCondLst>
                    <p:cond delay="indefinite"/>
                  </p:stCondLst>
                  <p:endCondLst>
                    <p:cond evt="onStopAudio" delay="0">
                      <p:tgtEl>
                        <p:sldTgt/>
                      </p:tgtEl>
                    </p:cond>
                  </p:endCondLst>
                </p:cTn>
                <p:tgtEl>
                  <p:spTgt spid="6"/>
                </p:tgtEl>
              </p:cMediaNode>
            </p:audio>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F6A3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44CDB-3F30-CA94-42EA-00FC7214EE9E}"/>
              </a:ext>
            </a:extLst>
          </p:cNvPr>
          <p:cNvSpPr>
            <a:spLocks noGrp="1"/>
          </p:cNvSpPr>
          <p:nvPr>
            <p:ph type="title"/>
          </p:nvPr>
        </p:nvSpPr>
        <p:spPr>
          <a:xfrm>
            <a:off x="583367" y="634947"/>
            <a:ext cx="11353800" cy="3847111"/>
          </a:xfrm>
        </p:spPr>
        <p:txBody>
          <a:bodyPr>
            <a:normAutofit fontScale="90000"/>
          </a:bodyPr>
          <a:lstStyle/>
          <a:p>
            <a:r>
              <a:rPr lang="en-US" sz="6000" dirty="0"/>
              <a:t>Questions?</a:t>
            </a:r>
            <a:br>
              <a:rPr lang="en-US" sz="6000" dirty="0"/>
            </a:br>
            <a:br>
              <a:rPr lang="en-US" sz="6000" dirty="0"/>
            </a:br>
            <a:r>
              <a:rPr lang="en-US" sz="6000">
                <a:hlinkClick r:id="rId6"/>
              </a:rPr>
              <a:t>https://rsc.onslow.k12.nc.us</a:t>
            </a:r>
            <a:r>
              <a:rPr lang="en-US" sz="6000"/>
              <a:t> </a:t>
            </a:r>
            <a:br>
              <a:rPr lang="en-US" sz="6000" dirty="0"/>
            </a:br>
            <a:br>
              <a:rPr lang="en-US" sz="6000" dirty="0"/>
            </a:br>
            <a:r>
              <a:rPr lang="en-US" sz="6000" dirty="0"/>
              <a:t>Speak with Counselor</a:t>
            </a:r>
            <a:br>
              <a:rPr lang="en-US" sz="6000" dirty="0"/>
            </a:br>
            <a:endParaRPr lang="en-US" sz="6000" dirty="0"/>
          </a:p>
        </p:txBody>
      </p:sp>
      <p:sp>
        <p:nvSpPr>
          <p:cNvPr id="3" name="Content Placeholder 2">
            <a:extLst>
              <a:ext uri="{FF2B5EF4-FFF2-40B4-BE49-F238E27FC236}">
                <a16:creationId xmlns:a16="http://schemas.microsoft.com/office/drawing/2014/main" id="{D76B04C4-1E0F-C5B3-0317-86C63F9B3078}"/>
              </a:ext>
            </a:extLst>
          </p:cNvPr>
          <p:cNvSpPr>
            <a:spLocks noGrp="1"/>
          </p:cNvSpPr>
          <p:nvPr>
            <p:ph idx="1"/>
          </p:nvPr>
        </p:nvSpPr>
        <p:spPr>
          <a:xfrm>
            <a:off x="838200" y="5842990"/>
            <a:ext cx="10515600" cy="4351338"/>
          </a:xfrm>
        </p:spPr>
        <p:txBody>
          <a:bodyPr>
            <a:normAutofit/>
          </a:bodyPr>
          <a:lstStyle/>
          <a:p>
            <a:pPr marL="0" indent="0">
              <a:buNone/>
            </a:pPr>
            <a:r>
              <a:rPr lang="en-US" sz="5400"/>
              <a:t>Thank you</a:t>
            </a:r>
          </a:p>
        </p:txBody>
      </p:sp>
      <p:pic>
        <p:nvPicPr>
          <p:cNvPr id="4" name="Recorded Sound">
            <a:hlinkClick r:id="" action="ppaction://media"/>
            <a:extLst>
              <a:ext uri="{FF2B5EF4-FFF2-40B4-BE49-F238E27FC236}">
                <a16:creationId xmlns:a16="http://schemas.microsoft.com/office/drawing/2014/main" id="{A978BD76-328D-3DAB-555B-B7879863C7B9}"/>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382955" y="6034377"/>
            <a:ext cx="609600" cy="609600"/>
          </a:xfrm>
          <a:prstGeom prst="rect">
            <a:avLst/>
          </a:prstGeom>
        </p:spPr>
      </p:pic>
    </p:spTree>
    <p:custDataLst>
      <p:tags r:id="rId1"/>
    </p:custDataLst>
    <p:extLst>
      <p:ext uri="{BB962C8B-B14F-4D97-AF65-F5344CB8AC3E}">
        <p14:creationId xmlns:p14="http://schemas.microsoft.com/office/powerpoint/2010/main" val="3170045598"/>
      </p:ext>
    </p:extLst>
  </p:cSld>
  <p:clrMapOvr>
    <a:masterClrMapping/>
  </p:clrMapOvr>
  <mc:AlternateContent xmlns:mc="http://schemas.openxmlformats.org/markup-compatibility/2006" xmlns:p14="http://schemas.microsoft.com/office/powerpoint/2010/main">
    <mc:Choice Requires="p14">
      <p:transition spd="slow" p14:dur="2000" advTm="17727"/>
    </mc:Choice>
    <mc:Fallback xmlns="">
      <p:transition spd="slow" advTm="1772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211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udio 2">
            <a:hlinkClick r:id="" action="ppaction://media"/>
            <a:extLst>
              <a:ext uri="{FF2B5EF4-FFF2-40B4-BE49-F238E27FC236}">
                <a16:creationId xmlns:a16="http://schemas.microsoft.com/office/drawing/2014/main" id="{F6A3FB6D-53FC-88F6-7088-9B11C70F4DF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pic>
        <p:nvPicPr>
          <p:cNvPr id="5" name="Picture 4">
            <a:extLst>
              <a:ext uri="{FF2B5EF4-FFF2-40B4-BE49-F238E27FC236}">
                <a16:creationId xmlns:a16="http://schemas.microsoft.com/office/drawing/2014/main" id="{E8401FE0-4399-EF7D-4F89-506E9B069C5D}"/>
              </a:ext>
            </a:extLst>
          </p:cNvPr>
          <p:cNvPicPr>
            <a:picLocks noChangeAspect="1"/>
          </p:cNvPicPr>
          <p:nvPr/>
        </p:nvPicPr>
        <p:blipFill>
          <a:blip r:embed="rId8"/>
          <a:stretch>
            <a:fillRect/>
          </a:stretch>
        </p:blipFill>
        <p:spPr>
          <a:xfrm>
            <a:off x="0" y="1"/>
            <a:ext cx="12192000" cy="6858000"/>
          </a:xfrm>
          <a:prstGeom prst="rect">
            <a:avLst/>
          </a:prstGeom>
        </p:spPr>
      </p:pic>
      <p:sp>
        <p:nvSpPr>
          <p:cNvPr id="2" name="TextBox 1">
            <a:extLst>
              <a:ext uri="{FF2B5EF4-FFF2-40B4-BE49-F238E27FC236}">
                <a16:creationId xmlns:a16="http://schemas.microsoft.com/office/drawing/2014/main" id="{B792F41B-E1C3-0246-E40A-35524A404107}"/>
              </a:ext>
            </a:extLst>
          </p:cNvPr>
          <p:cNvSpPr txBox="1"/>
          <p:nvPr/>
        </p:nvSpPr>
        <p:spPr>
          <a:xfrm>
            <a:off x="9035716" y="35169"/>
            <a:ext cx="3156284" cy="1077218"/>
          </a:xfrm>
          <a:prstGeom prst="rect">
            <a:avLst/>
          </a:prstGeom>
          <a:noFill/>
        </p:spPr>
        <p:txBody>
          <a:bodyPr wrap="square" rtlCol="0">
            <a:spAutoFit/>
          </a:bodyPr>
          <a:lstStyle/>
          <a:p>
            <a:pPr algn="ctr"/>
            <a:r>
              <a:rPr lang="en-US" sz="2800" b="1" dirty="0"/>
              <a:t>Jeana Hayes</a:t>
            </a:r>
            <a:br>
              <a:rPr lang="en-US" sz="2800" b="1" dirty="0"/>
            </a:br>
            <a:r>
              <a:rPr lang="en-US" b="1" dirty="0"/>
              <a:t>hayesj@coastalcarolina.edu</a:t>
            </a:r>
            <a:br>
              <a:rPr lang="en-US" b="1" dirty="0"/>
            </a:br>
            <a:endParaRPr lang="en-US" b="1" dirty="0"/>
          </a:p>
        </p:txBody>
      </p:sp>
      <p:pic>
        <p:nvPicPr>
          <p:cNvPr id="4" name="Recorded Sound">
            <a:hlinkClick r:id="" action="ppaction://media"/>
            <a:extLst>
              <a:ext uri="{FF2B5EF4-FFF2-40B4-BE49-F238E27FC236}">
                <a16:creationId xmlns:a16="http://schemas.microsoft.com/office/drawing/2014/main" id="{84E5B63E-8CBA-776E-9886-410053A8F9E6}"/>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443252" y="6172201"/>
            <a:ext cx="609600" cy="609600"/>
          </a:xfrm>
          <a:prstGeom prst="rect">
            <a:avLst/>
          </a:prstGeom>
        </p:spPr>
      </p:pic>
    </p:spTree>
    <p:extLst>
      <p:ext uri="{BB962C8B-B14F-4D97-AF65-F5344CB8AC3E}">
        <p14:creationId xmlns:p14="http://schemas.microsoft.com/office/powerpoint/2010/main" val="117224636"/>
      </p:ext>
    </p:extLst>
  </p:cSld>
  <p:clrMapOvr>
    <a:masterClrMapping/>
  </p:clrMapOvr>
  <mc:AlternateContent xmlns:mc="http://schemas.openxmlformats.org/markup-compatibility/2006">
    <mc:Choice xmlns:p14="http://schemas.microsoft.com/office/powerpoint/2010/main" Requires="p14">
      <p:transition spd="slow" p14:dur="3400" advClick="0" advTm="29759">
        <p14:reveal/>
      </p:transition>
    </mc:Choice>
    <mc:Fallback>
      <p:transition spd="slow" advClick="0" advTm="2975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1"/>
                            </p:stCondLst>
                            <p:childTnLst>
                              <p:par>
                                <p:cTn id="8" presetID="1" presetClass="mediacall" presetSubtype="0" fill="hold" nodeType="afterEffect">
                                  <p:stCondLst>
                                    <p:cond delay="0"/>
                                  </p:stCondLst>
                                  <p:childTnLst>
                                    <p:cmd type="call" cmd="playFrom(0.0)">
                                      <p:cBhvr>
                                        <p:cTn id="9" dur="2975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audio>
              <p:cMediaNode vol="80000">
                <p:cTn id="11" fill="hold" display="0">
                  <p:stCondLst>
                    <p:cond delay="indefinite"/>
                  </p:stCondLst>
                  <p:endCondLst>
                    <p:cond evt="onStopAudio" delay="0">
                      <p:tgtEl>
                        <p:sldTgt/>
                      </p:tgtEl>
                    </p:cond>
                  </p:endCondLst>
                </p:cTn>
                <p:tgtEl>
                  <p:spTgt spid="4"/>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E41D66A-CE88-B6D7-EF3D-63D6AA19ED20}"/>
              </a:ext>
            </a:extLst>
          </p:cNvPr>
          <p:cNvPicPr>
            <a:picLocks noChangeAspect="1"/>
          </p:cNvPicPr>
          <p:nvPr/>
        </p:nvPicPr>
        <p:blipFill>
          <a:blip r:embed="rId5"/>
          <a:stretch>
            <a:fillRect/>
          </a:stretch>
        </p:blipFill>
        <p:spPr>
          <a:xfrm>
            <a:off x="743919" y="0"/>
            <a:ext cx="10616339" cy="6858000"/>
          </a:xfrm>
          <a:prstGeom prst="rect">
            <a:avLst/>
          </a:prstGeom>
        </p:spPr>
      </p:pic>
      <p:sp>
        <p:nvSpPr>
          <p:cNvPr id="4" name="Rectangle 3">
            <a:extLst>
              <a:ext uri="{FF2B5EF4-FFF2-40B4-BE49-F238E27FC236}">
                <a16:creationId xmlns:a16="http://schemas.microsoft.com/office/drawing/2014/main" id="{6A35E573-5E55-1C0E-1B32-45E724B2C0F6}"/>
              </a:ext>
            </a:extLst>
          </p:cNvPr>
          <p:cNvSpPr/>
          <p:nvPr/>
        </p:nvSpPr>
        <p:spPr>
          <a:xfrm>
            <a:off x="7634803" y="4636008"/>
            <a:ext cx="3211551" cy="134104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F3A5200-24E2-CD49-F7EC-3A609326F4C8}"/>
              </a:ext>
            </a:extLst>
          </p:cNvPr>
          <p:cNvSpPr txBox="1"/>
          <p:nvPr/>
        </p:nvSpPr>
        <p:spPr>
          <a:xfrm>
            <a:off x="7679407" y="4983365"/>
            <a:ext cx="3166947" cy="769441"/>
          </a:xfrm>
          <a:prstGeom prst="rect">
            <a:avLst/>
          </a:prstGeom>
          <a:solidFill>
            <a:schemeClr val="bg1"/>
          </a:solidFill>
        </p:spPr>
        <p:txBody>
          <a:bodyPr wrap="square" rtlCol="0">
            <a:spAutoFit/>
          </a:bodyPr>
          <a:lstStyle/>
          <a:p>
            <a:pPr algn="ctr"/>
            <a:r>
              <a:rPr lang="en-US" sz="2400"/>
              <a:t>Lisa Butler</a:t>
            </a:r>
          </a:p>
          <a:p>
            <a:pPr algn="ctr"/>
            <a:r>
              <a:rPr lang="en-US" sz="2000"/>
              <a:t>Lisa.butler@onslow.k12.nc.us</a:t>
            </a:r>
          </a:p>
        </p:txBody>
      </p:sp>
      <p:pic>
        <p:nvPicPr>
          <p:cNvPr id="5" name="Recorded Sound">
            <a:hlinkClick r:id="" action="ppaction://media"/>
            <a:extLst>
              <a:ext uri="{FF2B5EF4-FFF2-40B4-BE49-F238E27FC236}">
                <a16:creationId xmlns:a16="http://schemas.microsoft.com/office/drawing/2014/main" id="{1FDF176A-91B7-B9E9-7FF8-BDED045A065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41554" y="6248400"/>
            <a:ext cx="609600" cy="609600"/>
          </a:xfrm>
          <a:prstGeom prst="rect">
            <a:avLst/>
          </a:prstGeom>
        </p:spPr>
      </p:pic>
    </p:spTree>
    <p:extLst>
      <p:ext uri="{BB962C8B-B14F-4D97-AF65-F5344CB8AC3E}">
        <p14:creationId xmlns:p14="http://schemas.microsoft.com/office/powerpoint/2010/main" val="3846658713"/>
      </p:ext>
    </p:extLst>
  </p:cSld>
  <p:clrMapOvr>
    <a:masterClrMapping/>
  </p:clrMapOvr>
  <mc:AlternateContent xmlns:mc="http://schemas.openxmlformats.org/markup-compatibility/2006">
    <mc:Choice xmlns:p14="http://schemas.microsoft.com/office/powerpoint/2010/main" Requires="p14">
      <p:transition spd="slow" p14:dur="2000" advClick="0" advTm="19118"/>
    </mc:Choice>
    <mc:Fallback>
      <p:transition spd="slow" advClick="0" advTm="191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11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06403CAC-6103-44C9-B687-A2C18173F26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7669E88-AA72-437F-AA99-859F9E99EDF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4" name="Rectangle 13">
            <a:extLst>
              <a:ext uri="{FF2B5EF4-FFF2-40B4-BE49-F238E27FC236}">
                <a16:creationId xmlns:a16="http://schemas.microsoft.com/office/drawing/2014/main" id="{E3DBC1DC-8B23-45B2-99A1-9800FF7C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2">
            <a:extLst>
              <a:ext uri="{FF2B5EF4-FFF2-40B4-BE49-F238E27FC236}">
                <a16:creationId xmlns:a16="http://schemas.microsoft.com/office/drawing/2014/main" id="{4443BA04-6E62-4916-96E0-DD7AE1BB108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a:extLst>
              <a:ext uri="{FF2B5EF4-FFF2-40B4-BE49-F238E27FC236}">
                <a16:creationId xmlns:a16="http://schemas.microsoft.com/office/drawing/2014/main" id="{6843A0D3-DB02-4178-9455-9134CB599448}"/>
              </a:ext>
            </a:extLst>
          </p:cNvPr>
          <p:cNvPicPr>
            <a:picLocks noChangeAspect="1"/>
          </p:cNvPicPr>
          <p:nvPr/>
        </p:nvPicPr>
        <p:blipFill rotWithShape="1">
          <a:blip r:embed="rId7">
            <a:extLst>
              <a:ext uri="{837473B0-CC2E-450A-ABE3-18F120FF3D39}">
                <a1611:picAttrSrcUrl xmlns:a1611="http://schemas.microsoft.com/office/drawing/2016/11/main" r:id="rId8"/>
              </a:ext>
            </a:extLst>
          </a:blip>
          <a:srcRect r="5185"/>
          <a:stretch/>
        </p:blipFill>
        <p:spPr>
          <a:xfrm>
            <a:off x="7315200" y="10"/>
            <a:ext cx="4876800" cy="6857990"/>
          </a:xfrm>
          <a:prstGeom prst="rect">
            <a:avLst/>
          </a:prstGeom>
        </p:spPr>
      </p:pic>
      <p:sp>
        <p:nvSpPr>
          <p:cNvPr id="18" name="Rectangle 17">
            <a:extLst>
              <a:ext uri="{FF2B5EF4-FFF2-40B4-BE49-F238E27FC236}">
                <a16:creationId xmlns:a16="http://schemas.microsoft.com/office/drawing/2014/main" id="{016D3CCF-90AA-4761-A389-F302E4C53C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5961" y="-2"/>
            <a:ext cx="81313"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38FC6125-7266-4FC0-AE04-3E1EB27B948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9F8BB407-2DF1-42AB-93DA-1D75D9AC75A4}"/>
              </a:ext>
            </a:extLst>
          </p:cNvPr>
          <p:cNvSpPr txBox="1"/>
          <p:nvPr/>
        </p:nvSpPr>
        <p:spPr>
          <a:xfrm>
            <a:off x="982826" y="777875"/>
            <a:ext cx="5807887" cy="5302247"/>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4800" cap="all" dirty="0">
                <a:latin typeface="+mj-lt"/>
                <a:ea typeface="+mj-ea"/>
                <a:cs typeface="+mj-cs"/>
              </a:rPr>
              <a:t>Questions??</a:t>
            </a:r>
            <a:endParaRPr lang="en-US" dirty="0"/>
          </a:p>
          <a:p>
            <a:pPr algn="ctr" defTabSz="914400">
              <a:lnSpc>
                <a:spcPct val="90000"/>
              </a:lnSpc>
              <a:spcBef>
                <a:spcPct val="0"/>
              </a:spcBef>
              <a:spcAft>
                <a:spcPts val="600"/>
              </a:spcAft>
            </a:pPr>
            <a:r>
              <a:rPr lang="en-US" sz="3200" dirty="0">
                <a:ea typeface="+mj-ea"/>
                <a:cs typeface="+mj-cs"/>
                <a:hlinkClick r:id="rId9">
                  <a:extLst>
                    <a:ext uri="{A12FA001-AC4F-418D-AE19-62706E023703}">
                      <ahyp:hlinkClr xmlns:ahyp="http://schemas.microsoft.com/office/drawing/2018/hyperlinkcolor" val="tx"/>
                    </a:ext>
                  </a:extLst>
                </a:hlinkClick>
              </a:rPr>
              <a:t>nicole.cox@onslow.k12.nc.us</a:t>
            </a:r>
            <a:endParaRPr lang="en-US" sz="3200" dirty="0">
              <a:ea typeface="+mj-ea"/>
              <a:cs typeface="+mj-cs"/>
            </a:endParaRPr>
          </a:p>
          <a:p>
            <a:pPr algn="ctr" defTabSz="914400">
              <a:lnSpc>
                <a:spcPct val="90000"/>
              </a:lnSpc>
              <a:spcBef>
                <a:spcPct val="0"/>
              </a:spcBef>
              <a:spcAft>
                <a:spcPts val="600"/>
              </a:spcAft>
            </a:pPr>
            <a:r>
              <a:rPr lang="en-US" sz="3200" dirty="0">
                <a:latin typeface="+mj-lt"/>
                <a:ea typeface="+mj-ea"/>
                <a:cs typeface="+mj-cs"/>
                <a:hlinkClick r:id="rId10">
                  <a:extLst>
                    <a:ext uri="{A12FA001-AC4F-418D-AE19-62706E023703}">
                      <ahyp:hlinkClr xmlns:ahyp="http://schemas.microsoft.com/office/drawing/2018/hyperlinkcolor" val="tx"/>
                    </a:ext>
                  </a:extLst>
                </a:hlinkClick>
              </a:rPr>
              <a:t>portia.kresse@onslow.k12.nc.us</a:t>
            </a:r>
            <a:endParaRPr lang="en-US" sz="3200" dirty="0">
              <a:latin typeface="+mj-lt"/>
              <a:ea typeface="+mj-ea"/>
              <a:cs typeface="+mj-cs"/>
            </a:endParaRPr>
          </a:p>
          <a:p>
            <a:pPr algn="ctr" defTabSz="914400">
              <a:lnSpc>
                <a:spcPct val="90000"/>
              </a:lnSpc>
              <a:spcBef>
                <a:spcPct val="0"/>
              </a:spcBef>
              <a:spcAft>
                <a:spcPts val="600"/>
              </a:spcAft>
            </a:pPr>
            <a:r>
              <a:rPr lang="en-US" sz="3200" dirty="0">
                <a:latin typeface="+mj-lt"/>
                <a:ea typeface="+mj-ea"/>
                <a:cs typeface="+mj-cs"/>
                <a:hlinkClick r:id="rId11">
                  <a:extLst>
                    <a:ext uri="{A12FA001-AC4F-418D-AE19-62706E023703}">
                      <ahyp:hlinkClr xmlns:ahyp="http://schemas.microsoft.com/office/drawing/2018/hyperlinkcolor" val="tx"/>
                    </a:ext>
                  </a:extLst>
                </a:hlinkClick>
              </a:rPr>
              <a:t>angela.lanier@onslow.k12.nc.us</a:t>
            </a:r>
            <a:r>
              <a:rPr lang="en-US" sz="3200" dirty="0">
                <a:latin typeface="+mj-lt"/>
                <a:ea typeface="+mj-ea"/>
                <a:cs typeface="+mj-cs"/>
              </a:rPr>
              <a:t> </a:t>
            </a:r>
          </a:p>
          <a:p>
            <a:pPr algn="ctr" defTabSz="914400">
              <a:lnSpc>
                <a:spcPct val="90000"/>
              </a:lnSpc>
              <a:spcBef>
                <a:spcPct val="0"/>
              </a:spcBef>
              <a:spcAft>
                <a:spcPts val="600"/>
              </a:spcAft>
            </a:pPr>
            <a:endParaRPr lang="en-US" dirty="0">
              <a:latin typeface="+mj-lt"/>
              <a:ea typeface="+mj-ea"/>
              <a:cs typeface="+mj-cs"/>
            </a:endParaRPr>
          </a:p>
          <a:p>
            <a:pPr algn="ctr" defTabSz="914400">
              <a:lnSpc>
                <a:spcPct val="90000"/>
              </a:lnSpc>
              <a:spcBef>
                <a:spcPct val="0"/>
              </a:spcBef>
              <a:spcAft>
                <a:spcPts val="600"/>
              </a:spcAft>
            </a:pPr>
            <a:r>
              <a:rPr lang="en-US" sz="3200" dirty="0">
                <a:latin typeface="+mj-lt"/>
                <a:ea typeface="+mj-ea"/>
                <a:cs typeface="+mj-cs"/>
              </a:rPr>
              <a:t>OR REFER TO THE COURSE REGISTRATION INFORMATION on our school website!  </a:t>
            </a:r>
          </a:p>
          <a:p>
            <a:pPr algn="ctr" defTabSz="914400">
              <a:lnSpc>
                <a:spcPct val="90000"/>
              </a:lnSpc>
              <a:spcBef>
                <a:spcPct val="0"/>
              </a:spcBef>
              <a:spcAft>
                <a:spcPts val="600"/>
              </a:spcAft>
            </a:pPr>
            <a:endParaRPr lang="en-US" dirty="0">
              <a:latin typeface="+mj-lt"/>
              <a:ea typeface="+mj-ea"/>
              <a:cs typeface="+mj-cs"/>
            </a:endParaRPr>
          </a:p>
          <a:p>
            <a:pPr algn="ctr" defTabSz="914400">
              <a:lnSpc>
                <a:spcPct val="90000"/>
              </a:lnSpc>
              <a:spcBef>
                <a:spcPct val="0"/>
              </a:spcBef>
              <a:spcAft>
                <a:spcPts val="600"/>
              </a:spcAft>
            </a:pPr>
            <a:endParaRPr lang="en-US" dirty="0">
              <a:latin typeface="+mj-lt"/>
              <a:ea typeface="+mj-ea"/>
              <a:cs typeface="+mj-cs"/>
            </a:endParaRPr>
          </a:p>
        </p:txBody>
      </p:sp>
      <p:sp>
        <p:nvSpPr>
          <p:cNvPr id="5" name="TextBox 4">
            <a:extLst>
              <a:ext uri="{FF2B5EF4-FFF2-40B4-BE49-F238E27FC236}">
                <a16:creationId xmlns:a16="http://schemas.microsoft.com/office/drawing/2014/main" id="{6E0391D9-1AC5-4780-91DE-122EE90DFB96}"/>
              </a:ext>
            </a:extLst>
          </p:cNvPr>
          <p:cNvSpPr txBox="1"/>
          <p:nvPr/>
        </p:nvSpPr>
        <p:spPr>
          <a:xfrm>
            <a:off x="4724400" y="5257800"/>
            <a:ext cx="2743200" cy="317500"/>
          </a:xfrm>
          <a:prstGeom prst="rect">
            <a:avLst/>
          </a:prstGeom>
        </p:spPr>
        <p:txBody>
          <a:bodyPr anchor="t">
            <a:normAutofit fontScale="92500" lnSpcReduction="20000"/>
          </a:bodyPr>
          <a:lstStyle/>
          <a:p>
            <a:endParaRPr lang="en-US"/>
          </a:p>
        </p:txBody>
      </p:sp>
      <p:sp>
        <p:nvSpPr>
          <p:cNvPr id="7" name="TextBox 6">
            <a:extLst>
              <a:ext uri="{FF2B5EF4-FFF2-40B4-BE49-F238E27FC236}">
                <a16:creationId xmlns:a16="http://schemas.microsoft.com/office/drawing/2014/main" id="{5AC9042A-ABC0-46A5-AC8F-D9F6155D491E}"/>
              </a:ext>
            </a:extLst>
          </p:cNvPr>
          <p:cNvSpPr txBox="1"/>
          <p:nvPr/>
        </p:nvSpPr>
        <p:spPr>
          <a:xfrm>
            <a:off x="4724400" y="3870325"/>
            <a:ext cx="2743200" cy="317500"/>
          </a:xfrm>
          <a:prstGeom prst="rect">
            <a:avLst/>
          </a:prstGeom>
        </p:spPr>
        <p:txBody>
          <a:bodyPr lIns="91440" tIns="45720" rIns="91440" bIns="45720" anchor="t">
            <a:normAutofit fontScale="92500" lnSpcReduction="20000"/>
          </a:bodyPr>
          <a:lstStyle/>
          <a:p>
            <a:endParaRPr lang="en-US"/>
          </a:p>
        </p:txBody>
      </p:sp>
      <p:sp>
        <p:nvSpPr>
          <p:cNvPr id="11" name="TextBox 10">
            <a:extLst>
              <a:ext uri="{FF2B5EF4-FFF2-40B4-BE49-F238E27FC236}">
                <a16:creationId xmlns:a16="http://schemas.microsoft.com/office/drawing/2014/main" id="{5492B238-16EF-4B89-8636-34D216366DD4}"/>
              </a:ext>
            </a:extLst>
          </p:cNvPr>
          <p:cNvSpPr txBox="1"/>
          <p:nvPr/>
        </p:nvSpPr>
        <p:spPr>
          <a:xfrm>
            <a:off x="4724400" y="4800600"/>
            <a:ext cx="2743200" cy="317500"/>
          </a:xfrm>
          <a:prstGeom prst="rect">
            <a:avLst/>
          </a:prstGeom>
        </p:spPr>
        <p:txBody>
          <a:bodyPr lIns="91440" tIns="45720" rIns="91440" bIns="45720" anchor="t">
            <a:normAutofit fontScale="92500" lnSpcReduction="20000"/>
          </a:bodyPr>
          <a:lstStyle/>
          <a:p>
            <a:endParaRPr lang="en-US"/>
          </a:p>
        </p:txBody>
      </p:sp>
      <p:sp>
        <p:nvSpPr>
          <p:cNvPr id="17" name="TextBox 16">
            <a:extLst>
              <a:ext uri="{FF2B5EF4-FFF2-40B4-BE49-F238E27FC236}">
                <a16:creationId xmlns:a16="http://schemas.microsoft.com/office/drawing/2014/main" id="{2360D7BE-FF5E-427C-BCC2-7D2FE1D38B4A}"/>
              </a:ext>
            </a:extLst>
          </p:cNvPr>
          <p:cNvSpPr txBox="1"/>
          <p:nvPr/>
        </p:nvSpPr>
        <p:spPr>
          <a:xfrm>
            <a:off x="5162550" y="4305300"/>
            <a:ext cx="1866900" cy="317500"/>
          </a:xfrm>
          <a:prstGeom prst="rect">
            <a:avLst/>
          </a:prstGeom>
        </p:spPr>
        <p:txBody>
          <a:bodyPr lIns="91440" tIns="45720" rIns="91440" bIns="45720" anchor="t">
            <a:normAutofit fontScale="92500" lnSpcReduction="20000"/>
          </a:bodyPr>
          <a:lstStyle/>
          <a:p>
            <a:endParaRPr lang="en-US"/>
          </a:p>
        </p:txBody>
      </p:sp>
      <p:pic>
        <p:nvPicPr>
          <p:cNvPr id="4" name="Recorded Sound">
            <a:hlinkClick r:id="" action="ppaction://media"/>
            <a:extLst>
              <a:ext uri="{FF2B5EF4-FFF2-40B4-BE49-F238E27FC236}">
                <a16:creationId xmlns:a16="http://schemas.microsoft.com/office/drawing/2014/main" id="{8AA9BF26-46D5-0783-6214-FC43DE45C4B6}"/>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338064" y="6090061"/>
            <a:ext cx="609600" cy="609600"/>
          </a:xfrm>
          <a:prstGeom prst="rect">
            <a:avLst/>
          </a:prstGeom>
        </p:spPr>
      </p:pic>
    </p:spTree>
    <p:extLst>
      <p:ext uri="{BB962C8B-B14F-4D97-AF65-F5344CB8AC3E}">
        <p14:creationId xmlns:p14="http://schemas.microsoft.com/office/powerpoint/2010/main" val="4026843040"/>
      </p:ext>
    </p:extLst>
  </p:cSld>
  <p:clrMapOvr>
    <a:masterClrMapping/>
  </p:clrMapOvr>
  <mc:AlternateContent xmlns:mc="http://schemas.openxmlformats.org/markup-compatibility/2006">
    <mc:Choice xmlns:p14="http://schemas.microsoft.com/office/powerpoint/2010/main" Requires="p14">
      <p:transition spd="slow" p14:dur="2000" advClick="0" advTm="23271"/>
    </mc:Choice>
    <mc:Fallback>
      <p:transition spd="slow" advClick="0" advTm="232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27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9|2.1|1.9|3.1|2.1|1.8"/>
</p:tagLst>
</file>

<file path=ppt/tags/tag2.xml><?xml version="1.0" encoding="utf-8"?>
<p:tagLst xmlns:a="http://schemas.openxmlformats.org/drawingml/2006/main" xmlns:r="http://schemas.openxmlformats.org/officeDocument/2006/relationships" xmlns:p="http://schemas.openxmlformats.org/presentationml/2006/main">
  <p:tag name="TIMING" val="|3.5"/>
</p:tagLst>
</file>

<file path=ppt/tags/tag3.xml><?xml version="1.0" encoding="utf-8"?>
<p:tagLst xmlns:a="http://schemas.openxmlformats.org/drawingml/2006/main" xmlns:r="http://schemas.openxmlformats.org/officeDocument/2006/relationships" xmlns:p="http://schemas.openxmlformats.org/presentationml/2006/main">
  <p:tag name="TIMING" val="|1.5|4.5|2.4|2.3|2.3|2.2|2.2|1.9|2.3|2"/>
</p:tagLst>
</file>

<file path=ppt/tags/tag4.xml><?xml version="1.0" encoding="utf-8"?>
<p:tagLst xmlns:a="http://schemas.openxmlformats.org/drawingml/2006/main" xmlns:r="http://schemas.openxmlformats.org/officeDocument/2006/relationships" xmlns:p="http://schemas.openxmlformats.org/presentationml/2006/main">
  <p:tag name="TIMING" val="|2.4|2.1|2.8|2.3|2.2|1.4"/>
</p:tagLst>
</file>

<file path=ppt/tags/tag5.xml><?xml version="1.0" encoding="utf-8"?>
<p:tagLst xmlns:a="http://schemas.openxmlformats.org/drawingml/2006/main" xmlns:r="http://schemas.openxmlformats.org/officeDocument/2006/relationships" xmlns:p="http://schemas.openxmlformats.org/presentationml/2006/main">
  <p:tag name="TIMING" val="|3.3|4.7|6.1"/>
</p:tagLst>
</file>

<file path=ppt/tags/tag6.xml><?xml version="1.0" encoding="utf-8"?>
<p:tagLst xmlns:a="http://schemas.openxmlformats.org/drawingml/2006/main" xmlns:r="http://schemas.openxmlformats.org/officeDocument/2006/relationships" xmlns:p="http://schemas.openxmlformats.org/presentationml/2006/main">
  <p:tag name="TIMING" val="|0|1.9|3.2|2.7|3.5|2.8"/>
</p:tagLst>
</file>

<file path=ppt/tags/tag7.xml><?xml version="1.0" encoding="utf-8"?>
<p:tagLst xmlns:a="http://schemas.openxmlformats.org/drawingml/2006/main" xmlns:r="http://schemas.openxmlformats.org/officeDocument/2006/relationships" xmlns:p="http://schemas.openxmlformats.org/presentationml/2006/main">
  <p:tag name="TIMING" val="|0.8|2.8|3.6|3.1|2.7|2.8"/>
</p:tagLst>
</file>

<file path=ppt/tags/tag8.xml><?xml version="1.0" encoding="utf-8"?>
<p:tagLst xmlns:a="http://schemas.openxmlformats.org/drawingml/2006/main" xmlns:r="http://schemas.openxmlformats.org/officeDocument/2006/relationships" xmlns:p="http://schemas.openxmlformats.org/presentationml/2006/main">
  <p:tag name="TIMING" val="|16.8"/>
</p:tagLst>
</file>

<file path=ppt/theme/theme1.xml><?xml version="1.0" encoding="utf-8"?>
<a:theme xmlns:a="http://schemas.openxmlformats.org/drawingml/2006/main" name="Droplet">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ppt/theme/theme2.xml><?xml version="1.0" encoding="utf-8"?>
<a:theme xmlns:a="http://schemas.openxmlformats.org/drawingml/2006/main" name="Facet">
  <a:themeElements>
    <a:clrScheme name="Custom 4">
      <a:dk1>
        <a:sysClr val="windowText" lastClr="000000"/>
      </a:dk1>
      <a:lt1>
        <a:sysClr val="window" lastClr="FFFFFF"/>
      </a:lt1>
      <a:dk2>
        <a:srgbClr val="2C3C43"/>
      </a:dk2>
      <a:lt2>
        <a:srgbClr val="EBEBEB"/>
      </a:lt2>
      <a:accent1>
        <a:srgbClr val="068E98"/>
      </a:accent1>
      <a:accent2>
        <a:srgbClr val="FD9E03"/>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Berlin">
  <a:themeElements>
    <a:clrScheme name="Berlin">
      <a:dk1>
        <a:sysClr val="windowText" lastClr="000000"/>
      </a:dk1>
      <a:lt1>
        <a:sysClr val="window" lastClr="FFFFFF"/>
      </a:lt1>
      <a:dk2>
        <a:srgbClr val="1F8094"/>
      </a:dk2>
      <a:lt2>
        <a:srgbClr val="E7E6E6"/>
      </a:lt2>
      <a:accent1>
        <a:srgbClr val="39CDE7"/>
      </a:accent1>
      <a:accent2>
        <a:srgbClr val="60DE72"/>
      </a:accent2>
      <a:accent3>
        <a:srgbClr val="DDCC64"/>
      </a:accent3>
      <a:accent4>
        <a:srgbClr val="F49D50"/>
      </a:accent4>
      <a:accent5>
        <a:srgbClr val="E44951"/>
      </a:accent5>
      <a:accent6>
        <a:srgbClr val="D666F9"/>
      </a:accent6>
      <a:hlink>
        <a:srgbClr val="4BF7ED"/>
      </a:hlink>
      <a:folHlink>
        <a:srgbClr val="95E9F4"/>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7DC10E3-4FF5-456B-A359-A0F378C1E5FB}"/>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3506</TotalTime>
  <Words>1747</Words>
  <Application>Microsoft Office PowerPoint</Application>
  <PresentationFormat>Widescreen</PresentationFormat>
  <Paragraphs>231</Paragraphs>
  <Slides>37</Slides>
  <Notes>35</Notes>
  <HiddenSlides>0</HiddenSlides>
  <MMClips>39</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37</vt:i4>
      </vt:variant>
    </vt:vector>
  </HeadingPairs>
  <TitlesOfParts>
    <vt:vector size="52" baseType="lpstr">
      <vt:lpstr>Arial</vt:lpstr>
      <vt:lpstr>Calibri</vt:lpstr>
      <vt:lpstr>Calibri Light</vt:lpstr>
      <vt:lpstr>Georgia Pro Black</vt:lpstr>
      <vt:lpstr>Roboto</vt:lpstr>
      <vt:lpstr>Trebuchet MS</vt:lpstr>
      <vt:lpstr>Tw Cen MT</vt:lpstr>
      <vt:lpstr>Wingdings</vt:lpstr>
      <vt:lpstr>Wingdings 3</vt:lpstr>
      <vt:lpstr>Droplet</vt:lpstr>
      <vt:lpstr>Facet</vt:lpstr>
      <vt:lpstr>Office Theme</vt:lpstr>
      <vt:lpstr>Berlin</vt:lpstr>
      <vt:lpstr>1_Office Theme</vt:lpstr>
      <vt:lpstr>2_Office Theme</vt:lpstr>
      <vt:lpstr>PowerPoint Presentation</vt:lpstr>
      <vt:lpstr>Registration Information  2026-2027</vt:lpstr>
      <vt:lpstr>Timeline for registration here at RHS</vt:lpstr>
      <vt:lpstr>Graduation Requirements</vt:lpstr>
      <vt:lpstr>PowerPoint Presentation</vt:lpstr>
      <vt:lpstr>ACADEMIC RIGOR</vt:lpstr>
      <vt:lpstr>Grades/GPA</vt:lpstr>
      <vt:lpstr>GPA Calculations/Comparison</vt:lpstr>
      <vt:lpstr>Attendance  </vt:lpstr>
      <vt:lpstr>What happens if I fail a Class?</vt:lpstr>
      <vt:lpstr>Spanish</vt:lpstr>
      <vt:lpstr>What do Colleges Look at? </vt:lpstr>
      <vt:lpstr>SAT Scholarship</vt:lpstr>
      <vt:lpstr>The following slides will cover academies/Programs and course offerings specific to RHS</vt:lpstr>
      <vt:lpstr>PowerPoint Presentation</vt:lpstr>
      <vt:lpstr>FINE ARTS Department</vt:lpstr>
      <vt:lpstr>PowerPoint Presentation</vt:lpstr>
      <vt:lpstr>PowerPoint Presentation</vt:lpstr>
      <vt:lpstr>PowerPoint Presentation</vt:lpstr>
      <vt:lpstr>PowerPoint Presentation</vt:lpstr>
      <vt:lpstr>PowerPoint Presentation</vt:lpstr>
      <vt:lpstr>CTE Department </vt:lpstr>
      <vt:lpstr>Career Development  at  Richlands High School</vt:lpstr>
      <vt:lpstr>Career Development Activities</vt:lpstr>
      <vt:lpstr>PowerPoint Presentation</vt:lpstr>
      <vt:lpstr>PowerPoint Presentation</vt:lpstr>
      <vt:lpstr>PowerPoint Presentation</vt:lpstr>
      <vt:lpstr>If you said YES to any of these…</vt:lpstr>
      <vt:lpstr>What do we offer?</vt:lpstr>
      <vt:lpstr>How does it work?</vt:lpstr>
      <vt:lpstr>What do you get?</vt:lpstr>
      <vt:lpstr>PowerPoint Presentation</vt:lpstr>
      <vt:lpstr>What do you need to do next?</vt:lpstr>
      <vt:lpstr>Questions?  https://rsc.onslow.k12.nc.us   Speak with Counselor </vt:lpstr>
      <vt:lpstr>PowerPoint Presentation</vt:lpstr>
      <vt:lpstr>PowerPoint Presentation</vt:lpstr>
      <vt:lpstr>PowerPoint Presentation</vt:lpstr>
    </vt:vector>
  </TitlesOfParts>
  <Company>Onslow County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Registration Information  2016</dc:title>
  <dc:creator>Nicole Cox</dc:creator>
  <cp:lastModifiedBy>Nicole Cox</cp:lastModifiedBy>
  <cp:revision>1</cp:revision>
  <cp:lastPrinted>2023-02-27T16:49:34Z</cp:lastPrinted>
  <dcterms:created xsi:type="dcterms:W3CDTF">2016-03-06T21:07:46Z</dcterms:created>
  <dcterms:modified xsi:type="dcterms:W3CDTF">2026-03-09T14:51:12Z</dcterms:modified>
</cp:coreProperties>
</file>