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4.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5.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comments/modernComment_F7B_72E58EF.xml" ContentType="application/vnd.ms-powerpoint.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F6C_72054AC1.xml" ContentType="application/vnd.ms-powerpoint.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modernComment_F70_41DB239A.xml" ContentType="application/vnd.ms-powerpoint.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modernComment_F6D_37281890.xml" ContentType="application/vnd.ms-powerpoint.comments+xml"/>
  <Override PartName="/ppt/notesSlides/notesSlide16.xml" ContentType="application/vnd.openxmlformats-officedocument.presentationml.notesSlide+xml"/>
  <Override PartName="/ppt/comments/modernComment_F6E_2E0628AA.xml" ContentType="application/vnd.ms-powerpoint.comment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2" r:id="rId4"/>
    <p:sldMasterId id="2147483698" r:id="rId5"/>
    <p:sldMasterId id="2147483720" r:id="rId6"/>
    <p:sldMasterId id="2147483733" r:id="rId7"/>
    <p:sldMasterId id="2147483753" r:id="rId8"/>
    <p:sldMasterId id="2147483781" r:id="rId9"/>
  </p:sldMasterIdLst>
  <p:notesMasterIdLst>
    <p:notesMasterId r:id="rId56"/>
  </p:notesMasterIdLst>
  <p:handoutMasterIdLst>
    <p:handoutMasterId r:id="rId57"/>
  </p:handoutMasterIdLst>
  <p:sldIdLst>
    <p:sldId id="350" r:id="rId10"/>
    <p:sldId id="3855" r:id="rId11"/>
    <p:sldId id="495" r:id="rId12"/>
    <p:sldId id="366" r:id="rId13"/>
    <p:sldId id="3854" r:id="rId14"/>
    <p:sldId id="368" r:id="rId15"/>
    <p:sldId id="3988" r:id="rId16"/>
    <p:sldId id="372" r:id="rId17"/>
    <p:sldId id="375" r:id="rId18"/>
    <p:sldId id="3986" r:id="rId19"/>
    <p:sldId id="3878" r:id="rId20"/>
    <p:sldId id="3985" r:id="rId21"/>
    <p:sldId id="3987" r:id="rId22"/>
    <p:sldId id="260" r:id="rId23"/>
    <p:sldId id="261" r:id="rId24"/>
    <p:sldId id="3984" r:id="rId25"/>
    <p:sldId id="373" r:id="rId26"/>
    <p:sldId id="3879" r:id="rId27"/>
    <p:sldId id="3880" r:id="rId28"/>
    <p:sldId id="3914" r:id="rId29"/>
    <p:sldId id="3960" r:id="rId30"/>
    <p:sldId id="3969" r:id="rId31"/>
    <p:sldId id="3963" r:id="rId32"/>
    <p:sldId id="3918" r:id="rId33"/>
    <p:sldId id="3989" r:id="rId34"/>
    <p:sldId id="3948" r:id="rId35"/>
    <p:sldId id="3972" r:id="rId36"/>
    <p:sldId id="3952" r:id="rId37"/>
    <p:sldId id="3977" r:id="rId38"/>
    <p:sldId id="3935" r:id="rId39"/>
    <p:sldId id="3949" r:id="rId40"/>
    <p:sldId id="3990" r:id="rId41"/>
    <p:sldId id="3991" r:id="rId42"/>
    <p:sldId id="3950" r:id="rId43"/>
    <p:sldId id="3883" r:id="rId44"/>
    <p:sldId id="3992" r:id="rId45"/>
    <p:sldId id="3955" r:id="rId46"/>
    <p:sldId id="3956" r:id="rId47"/>
    <p:sldId id="3966" r:id="rId48"/>
    <p:sldId id="3958" r:id="rId49"/>
    <p:sldId id="3970" r:id="rId50"/>
    <p:sldId id="3980" r:id="rId51"/>
    <p:sldId id="3981" r:id="rId52"/>
    <p:sldId id="3982" r:id="rId53"/>
    <p:sldId id="3993" r:id="rId54"/>
    <p:sldId id="3834"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B5DBB35-8F0E-46D2-A6AB-531CF2C4F9C3}">
          <p14:sldIdLst>
            <p14:sldId id="350"/>
            <p14:sldId id="3855"/>
            <p14:sldId id="495"/>
            <p14:sldId id="366"/>
            <p14:sldId id="3854"/>
            <p14:sldId id="368"/>
            <p14:sldId id="3988"/>
            <p14:sldId id="372"/>
            <p14:sldId id="375"/>
            <p14:sldId id="3986"/>
            <p14:sldId id="3878"/>
            <p14:sldId id="3985"/>
            <p14:sldId id="3987"/>
            <p14:sldId id="260"/>
            <p14:sldId id="261"/>
            <p14:sldId id="3984"/>
            <p14:sldId id="373"/>
            <p14:sldId id="3879"/>
            <p14:sldId id="3880"/>
          </p14:sldIdLst>
        </p14:section>
        <p14:section name="Default Section" id="{B345EBDA-5191-443D-A0F3-2958FB2C5310}">
          <p14:sldIdLst>
            <p14:sldId id="3914"/>
            <p14:sldId id="3960"/>
            <p14:sldId id="3969"/>
            <p14:sldId id="3963"/>
            <p14:sldId id="3918"/>
            <p14:sldId id="3989"/>
            <p14:sldId id="3948"/>
            <p14:sldId id="3972"/>
            <p14:sldId id="3952"/>
            <p14:sldId id="3977"/>
            <p14:sldId id="3935"/>
            <p14:sldId id="3949"/>
            <p14:sldId id="3990"/>
            <p14:sldId id="3991"/>
            <p14:sldId id="3950"/>
            <p14:sldId id="3883"/>
            <p14:sldId id="3992"/>
            <p14:sldId id="3955"/>
            <p14:sldId id="3956"/>
            <p14:sldId id="3966"/>
            <p14:sldId id="3958"/>
            <p14:sldId id="3970"/>
            <p14:sldId id="3980"/>
            <p14:sldId id="3981"/>
            <p14:sldId id="3982"/>
            <p14:sldId id="3993"/>
            <p14:sldId id="383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B32ED11-DED8-E623-DED9-4C78BE469265}" name="Norvell, Travis" initials="NT" userId="S::tnorvell@apsk12.org::b70d4077-eb2b-4251-a58e-56ee0c1c8d8c" providerId="AD"/>
  <p188:author id="{D365EB35-7F95-103E-6090-A30C0C9065C8}" name="Barnett, Carolyn" initials="BC" userId="S::cbarnett@apsk12.org::91c1c3e3-5395-4d6d-a514-bee340fe5343" providerId="AD"/>
  <p188:author id="{ED950094-D342-1B82-8CAB-F143658EFB26}" name="Gipson, Chaundra" initials="GC" userId="S::chaundra.gipson@apsk12.org::52fdf0bb-6525-48a5-be51-08e34fce0fc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3F3F3"/>
    <a:srgbClr val="89898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3F6C99-F756-42C9-B1A0-66E4F5120696}" v="4" dt="2026-03-05T14:11:35.78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63"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slide" Target="slides/slide32.xml"/><Relationship Id="rId54" Type="http://schemas.openxmlformats.org/officeDocument/2006/relationships/slide" Target="slides/slide45.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notesMaster" Target="notesMasters/notesMaster1.xml"/><Relationship Id="rId8" Type="http://schemas.openxmlformats.org/officeDocument/2006/relationships/slideMaster" Target="slideMasters/slideMaster5.xml"/><Relationship Id="rId51" Type="http://schemas.openxmlformats.org/officeDocument/2006/relationships/slide" Target="slides/slide42.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viewProps" Target="viewProps.xml"/></Relationships>
</file>

<file path=ppt/comments/modernComment_F6C_72054AC1.xml><?xml version="1.0" encoding="utf-8"?>
<p188:cmLst xmlns:a="http://schemas.openxmlformats.org/drawingml/2006/main" xmlns:r="http://schemas.openxmlformats.org/officeDocument/2006/relationships" xmlns:p188="http://schemas.microsoft.com/office/powerpoint/2018/8/main">
  <p188:cm id="{FC673B7D-8E63-44BD-AD01-B50FCB6DA3D1}" authorId="{ED950094-D342-1B82-8CAB-F143658EFB26}" status="resolved" created="2026-01-28T15:25:52.339">
    <pc:sldMkLst xmlns:pc="http://schemas.microsoft.com/office/powerpoint/2013/main/command">
      <pc:docMk/>
      <pc:sldMk cId="1912949441" sldId="3948"/>
    </pc:sldMkLst>
    <p188:txBody>
      <a:bodyPr/>
      <a:lstStyle/>
      <a:p>
        <a:r>
          <a:rPr lang="en-US"/>
          <a:t>https://simbli.eboardsolutions.com/Meetings/Attachment.aspx?S=36031014&amp;AID=1570017&amp;MID=113379- See slides 5 and 6 (expenditure goals) in addition to slides 8 and 9 in this deck. 
 We need an additional column on this slide so the principal can create a shared understanding of how he/she will execute(management) the budget plan that the team has created (governance) via the ranked objectives. The narrative supports the transition from the GO Team’s governance role (what/why of the strategic plan) to the principal’s management role(how via allocating staffing and non-staffing resources). </a:t>
        </a:r>
      </a:p>
    </p188:txBody>
  </p188:cm>
</p188:cmLst>
</file>

<file path=ppt/comments/modernComment_F6D_37281890.xml><?xml version="1.0" encoding="utf-8"?>
<p188:cmLst xmlns:a="http://schemas.openxmlformats.org/drawingml/2006/main" xmlns:r="http://schemas.openxmlformats.org/officeDocument/2006/relationships" xmlns:p188="http://schemas.microsoft.com/office/powerpoint/2018/8/main">
  <p188:cm id="{A9C91E87-37DF-4F7F-991A-2537877AE860}" authorId="{ED950094-D342-1B82-8CAB-F143658EFB26}" status="resolved" created="2026-01-06T23:07:48.147">
    <ac:txMkLst xmlns:ac="http://schemas.microsoft.com/office/drawing/2013/main/command">
      <pc:docMk xmlns:pc="http://schemas.microsoft.com/office/powerpoint/2013/main/command"/>
      <pc:sldMk xmlns:pc="http://schemas.microsoft.com/office/powerpoint/2013/main/command" cId="925374608" sldId="3949"/>
      <ac:spMk id="5" creationId="{04335C22-08CC-2A1C-EFAA-0F4637920B9C}"/>
      <ac:txMk cp="622" len="1">
        <ac:context len="665" hash="1696454936"/>
      </ac:txMk>
    </ac:txMkLst>
    <p188:pos x="9838764" y="2510117"/>
    <p188:txBody>
      <a:bodyPr/>
      <a:lstStyle/>
      <a:p>
        <a:r>
          <a:rPr lang="en-US"/>
          <a:t>If they are going to do the screen grabs, would it be easier to just share the rationale for the changes as they come up instead of waiting until the Strategic Use of Funding slide?</a:t>
        </a:r>
      </a:p>
    </p188:txBody>
  </p188:cm>
  <p188:cm id="{C43D7099-6360-47FB-9D3A-C93FBBDDA7CA}" authorId="{ED950094-D342-1B82-8CAB-F143658EFB26}" status="resolved" created="2026-01-27T21:20:50.728">
    <ac:txMkLst xmlns:ac="http://schemas.microsoft.com/office/drawing/2013/main/command">
      <pc:docMk xmlns:pc="http://schemas.microsoft.com/office/powerpoint/2013/main/command"/>
      <pc:sldMk xmlns:pc="http://schemas.microsoft.com/office/powerpoint/2013/main/command" cId="925374608" sldId="3949"/>
      <ac:spMk id="5" creationId="{04335C22-08CC-2A1C-EFAA-0F4637920B9C}"/>
      <ac:txMk cp="629" len="32">
        <ac:context len="665" hash="1696454936"/>
      </ac:txMk>
    </ac:txMkLst>
    <p188:pos x="9507415" y="2520461"/>
    <p188:txBody>
      <a:bodyPr/>
      <a:lstStyle/>
      <a:p>
        <a:r>
          <a:rPr lang="en-US"/>
          <a:t>changed to school-level flexibility because every position where the principal used flexibility may not support/align with the strategic plan (i.e.- School Business Manager)</a:t>
        </a:r>
      </a:p>
    </p188:txBody>
  </p188:cm>
</p188:cmLst>
</file>

<file path=ppt/comments/modernComment_F6E_2E0628AA.xml><?xml version="1.0" encoding="utf-8"?>
<p188:cmLst xmlns:a="http://schemas.openxmlformats.org/drawingml/2006/main" xmlns:r="http://schemas.openxmlformats.org/officeDocument/2006/relationships" xmlns:p188="http://schemas.microsoft.com/office/powerpoint/2018/8/main">
  <p188:cm id="{98E3F826-7977-4385-B67E-7F72D6F28FB6}" authorId="{ED950094-D342-1B82-8CAB-F143658EFB26}" status="resolved" created="2026-01-06T23:07:25.740">
    <ac:txMkLst xmlns:ac="http://schemas.microsoft.com/office/drawing/2013/main/command">
      <pc:docMk xmlns:pc="http://schemas.microsoft.com/office/powerpoint/2013/main/command"/>
      <pc:sldMk xmlns:pc="http://schemas.microsoft.com/office/powerpoint/2013/main/command" cId="772155562" sldId="3950"/>
      <ac:spMk id="12" creationId="{BA243128-7B93-89C4-D00F-BF54B838CCB2}"/>
      <ac:txMk cp="547" len="51">
        <ac:context len="640" hash="1251177272"/>
      </ac:txMk>
    </ac:txMkLst>
    <p188:pos x="4548553" y="5193323"/>
    <p188:txBody>
      <a:bodyPr/>
      <a:lstStyle/>
      <a:p>
        <a:r>
          <a:rPr lang="en-US"/>
          <a:t>If they are going to do the screen grabs, would it be easier to just share the rationale for the changes as they come up instead of waiting until the Strategic Use of Funding slide?</a:t>
        </a:r>
      </a:p>
    </p188:txBody>
  </p188:cm>
</p188:cmLst>
</file>

<file path=ppt/comments/modernComment_F7B_72E58EF.xml><?xml version="1.0" encoding="utf-8"?>
<p188:cmLst xmlns:a="http://schemas.openxmlformats.org/drawingml/2006/main" xmlns:r="http://schemas.openxmlformats.org/officeDocument/2006/relationships" xmlns:p188="http://schemas.microsoft.com/office/powerpoint/2018/8/main">
  <p188:cm id="{C0DBEF91-17F4-42C5-80A7-EED69642A8B9}" authorId="{ED950094-D342-1B82-8CAB-F143658EFB26}" status="resolved" created="2026-01-06T23:16:36.604">
    <ac:deMkLst xmlns:ac="http://schemas.microsoft.com/office/drawing/2013/main/command">
      <pc:docMk xmlns:pc="http://schemas.microsoft.com/office/powerpoint/2013/main/command"/>
      <pc:sldMk xmlns:pc="http://schemas.microsoft.com/office/powerpoint/2013/main/command" cId="120477935" sldId="3963"/>
      <ac:spMk id="899" creationId="{30CCC5E3-A929-D1B5-3FEA-A5F958D436D8}"/>
    </ac:deMkLst>
    <p188:txBody>
      <a:bodyPr/>
      <a:lstStyle/>
      <a:p>
        <a:r>
          <a:rPr lang="en-US"/>
          <a:t>What if we put all the strategy-related parts of the deck together, so the first portion was basically about staffing changes (the what) and the second part tied the changes to the strategic plan (the why)...</a:t>
        </a:r>
      </a:p>
    </p188:txBody>
  </p188:cm>
</p188:cmLst>
</file>

<file path=ppt/comments/modernComment_F70_41DB239A.xml><?xml version="1.0" encoding="utf-8"?>
<p188:cmLst xmlns:a="http://schemas.openxmlformats.org/drawingml/2006/main" xmlns:r="http://schemas.openxmlformats.org/officeDocument/2006/relationships" xmlns:p188="http://schemas.microsoft.com/office/powerpoint/2018/8/main">
  <p188:cm id="{9F392BC4-86EF-46CE-8C08-883AC2D38001}" authorId="{AB32ED11-DED8-E623-DED9-4C78BE469265}" status="resolved" created="2026-01-27T18:12:43.373">
    <pc:sldMkLst xmlns:pc="http://schemas.microsoft.com/office/powerpoint/2013/main/command">
      <pc:docMk/>
      <pc:sldMk cId="1104880538" sldId="3952"/>
    </pc:sldMkLst>
    <p188:txBody>
      <a:bodyPr/>
      <a:lstStyle/>
      <a:p>
        <a:r>
          <a:rPr lang="en-US"/>
          <a:t>Describe each one..."how much" positions or funding amounts</a:t>
        </a:r>
      </a:p>
    </p188:txBody>
  </p188:cm>
  <p188:cm id="{CC31B159-D298-4A8E-9FC6-96359D179A3E}" authorId="{ED950094-D342-1B82-8CAB-F143658EFB26}" status="resolved" created="2026-01-27T21:11:20.851">
    <pc:sldMkLst xmlns:pc="http://schemas.microsoft.com/office/powerpoint/2013/main/command">
      <pc:docMk/>
      <pc:sldMk cId="1104880538" sldId="3952"/>
    </pc:sldMkLst>
    <p188:txBody>
      <a:bodyPr/>
      <a:lstStyle/>
      <a:p>
        <a:r>
          <a:rPr lang="en-US"/>
          <a:t>the chart on this slide should match the strategic use of funds</a:t>
        </a:r>
      </a:p>
    </p188:txBody>
  </p188:cm>
</p188:cmLst>
</file>

<file path=ppt/diagrams/_rels/data1.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diagrams/_rels/data5.xml.rels><?xml version="1.0" encoding="UTF-8" standalone="yes"?>
<Relationships xmlns="http://schemas.openxmlformats.org/package/2006/relationships"><Relationship Id="rId8" Type="http://schemas.openxmlformats.org/officeDocument/2006/relationships/image" Target="../media/image59.sv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svg"/><Relationship Id="rId1" Type="http://schemas.openxmlformats.org/officeDocument/2006/relationships/image" Target="../media/image52.png"/><Relationship Id="rId6" Type="http://schemas.openxmlformats.org/officeDocument/2006/relationships/image" Target="../media/image57.svg"/><Relationship Id="rId5" Type="http://schemas.openxmlformats.org/officeDocument/2006/relationships/image" Target="../media/image56.png"/><Relationship Id="rId4" Type="http://schemas.openxmlformats.org/officeDocument/2006/relationships/image" Target="../media/image55.svg"/></Relationships>
</file>

<file path=ppt/diagrams/_rels/drawing1.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diagrams/_rels/drawing5.xml.rels><?xml version="1.0" encoding="UTF-8" standalone="yes"?>
<Relationships xmlns="http://schemas.openxmlformats.org/package/2006/relationships"><Relationship Id="rId8" Type="http://schemas.openxmlformats.org/officeDocument/2006/relationships/image" Target="../media/image59.sv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svg"/><Relationship Id="rId1" Type="http://schemas.openxmlformats.org/officeDocument/2006/relationships/image" Target="../media/image52.png"/><Relationship Id="rId6" Type="http://schemas.openxmlformats.org/officeDocument/2006/relationships/image" Target="../media/image57.svg"/><Relationship Id="rId5" Type="http://schemas.openxmlformats.org/officeDocument/2006/relationships/image" Target="../media/image56.png"/><Relationship Id="rId4" Type="http://schemas.openxmlformats.org/officeDocument/2006/relationships/image" Target="../media/image55.sv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959FEB-EE4D-4FCA-8F5F-F7850B4F13F3}" type="doc">
      <dgm:prSet loTypeId="urn:microsoft.com/office/officeart/2018/2/layout/IconCircleList" loCatId="icon" qsTypeId="urn:microsoft.com/office/officeart/2005/8/quickstyle/simple1" qsCatId="simple" csTypeId="urn:microsoft.com/office/officeart/2005/8/colors/accent3_2" csCatId="accent3" phldr="1"/>
      <dgm:spPr/>
      <dgm:t>
        <a:bodyPr/>
        <a:lstStyle/>
        <a:p>
          <a:endParaRPr lang="en-US"/>
        </a:p>
      </dgm:t>
    </dgm:pt>
    <dgm:pt modelId="{D26B309E-AEAB-4268-A2E4-0EC0C4C2A476}">
      <dgm:prSet custT="1"/>
      <dgm:spPr/>
      <dgm:t>
        <a:bodyPr/>
        <a:lstStyle/>
        <a:p>
          <a:r>
            <a:rPr lang="en-US" sz="1800"/>
            <a:t>This is a meeting of the GO Team. Only members of the team may participate in the discussion. Any members of the public present are here to quietly observe.</a:t>
          </a:r>
        </a:p>
      </dgm:t>
    </dgm:pt>
    <dgm:pt modelId="{97CCCD55-4DC9-4475-8AC4-2ACB6C39794C}" type="parTrans" cxnId="{5077397C-4F1D-4DFA-A655-15891B2AA0CF}">
      <dgm:prSet/>
      <dgm:spPr/>
      <dgm:t>
        <a:bodyPr/>
        <a:lstStyle/>
        <a:p>
          <a:endParaRPr lang="en-US"/>
        </a:p>
      </dgm:t>
    </dgm:pt>
    <dgm:pt modelId="{CEF3B548-B039-46EC-B236-B5691DE37733}" type="sibTrans" cxnId="{5077397C-4F1D-4DFA-A655-15891B2AA0CF}">
      <dgm:prSet/>
      <dgm:spPr/>
      <dgm:t>
        <a:bodyPr/>
        <a:lstStyle/>
        <a:p>
          <a:endParaRPr lang="en-US"/>
        </a:p>
      </dgm:t>
    </dgm:pt>
    <dgm:pt modelId="{7DD6C1CE-29D5-40DC-B711-360B65CAE77D}">
      <dgm:prSet custT="1"/>
      <dgm:spPr/>
      <dgm:t>
        <a:bodyPr/>
        <a:lstStyle/>
        <a:p>
          <a:r>
            <a:rPr lang="en-US" sz="1800"/>
            <a:t>We will follow the agenda as noticed to the public and stay on task.</a:t>
          </a:r>
        </a:p>
      </dgm:t>
    </dgm:pt>
    <dgm:pt modelId="{3C10534F-68C2-48BE-9461-1FDF821FC644}" type="parTrans" cxnId="{9AE8A807-7A2A-49C8-AB77-668E607F6CE0}">
      <dgm:prSet/>
      <dgm:spPr/>
      <dgm:t>
        <a:bodyPr/>
        <a:lstStyle/>
        <a:p>
          <a:endParaRPr lang="en-US"/>
        </a:p>
      </dgm:t>
    </dgm:pt>
    <dgm:pt modelId="{6BB47D55-4B12-4F41-BE98-EA0828C5E5EB}" type="sibTrans" cxnId="{9AE8A807-7A2A-49C8-AB77-668E607F6CE0}">
      <dgm:prSet/>
      <dgm:spPr/>
      <dgm:t>
        <a:bodyPr/>
        <a:lstStyle/>
        <a:p>
          <a:endParaRPr lang="en-US"/>
        </a:p>
      </dgm:t>
    </dgm:pt>
    <dgm:pt modelId="{863A37DD-BDF3-44D3-B467-6A712BCCDBAC}">
      <dgm:prSet custT="1"/>
      <dgm:spPr/>
      <dgm:t>
        <a:bodyPr/>
        <a:lstStyle/>
        <a:p>
          <a:r>
            <a:rPr lang="en-US" sz="1800"/>
            <a:t>We invite and welcome contributions of every member and listen to each other.</a:t>
          </a:r>
        </a:p>
      </dgm:t>
    </dgm:pt>
    <dgm:pt modelId="{6EB986A6-F286-4EB2-A9CB-9F0704E54B24}" type="parTrans" cxnId="{00B422FF-9467-426F-B802-B2BEC8ADA322}">
      <dgm:prSet/>
      <dgm:spPr/>
      <dgm:t>
        <a:bodyPr/>
        <a:lstStyle/>
        <a:p>
          <a:endParaRPr lang="en-US"/>
        </a:p>
      </dgm:t>
    </dgm:pt>
    <dgm:pt modelId="{4B14F3DA-92D8-4BDF-9ABF-361BC54A0CC1}" type="sibTrans" cxnId="{00B422FF-9467-426F-B802-B2BEC8ADA322}">
      <dgm:prSet/>
      <dgm:spPr/>
      <dgm:t>
        <a:bodyPr/>
        <a:lstStyle/>
        <a:p>
          <a:endParaRPr lang="en-US"/>
        </a:p>
      </dgm:t>
    </dgm:pt>
    <dgm:pt modelId="{A3182728-987D-4847-8C07-864C796CC678}">
      <dgm:prSet custT="1"/>
      <dgm:spPr/>
      <dgm:t>
        <a:bodyPr/>
        <a:lstStyle/>
        <a:p>
          <a:r>
            <a:rPr lang="en-US" sz="1800"/>
            <a:t>We will respect all ideas and assume good intentions.</a:t>
          </a:r>
        </a:p>
      </dgm:t>
    </dgm:pt>
    <dgm:pt modelId="{2FBFE05F-FED7-406D-8467-4C07EC2A97FF}" type="parTrans" cxnId="{DC42416E-EC88-4BD2-9EDF-10E3C318426D}">
      <dgm:prSet/>
      <dgm:spPr/>
      <dgm:t>
        <a:bodyPr/>
        <a:lstStyle/>
        <a:p>
          <a:endParaRPr lang="en-US"/>
        </a:p>
      </dgm:t>
    </dgm:pt>
    <dgm:pt modelId="{EEECD729-C8DC-46F4-9B3B-852593370E49}" type="sibTrans" cxnId="{DC42416E-EC88-4BD2-9EDF-10E3C318426D}">
      <dgm:prSet/>
      <dgm:spPr/>
      <dgm:t>
        <a:bodyPr/>
        <a:lstStyle/>
        <a:p>
          <a:endParaRPr lang="en-US"/>
        </a:p>
      </dgm:t>
    </dgm:pt>
    <dgm:pt modelId="{70A8527B-39AD-4836-9172-1A0BA6FA94B3}" type="pres">
      <dgm:prSet presAssocID="{7B959FEB-EE4D-4FCA-8F5F-F7850B4F13F3}" presName="root" presStyleCnt="0">
        <dgm:presLayoutVars>
          <dgm:dir/>
          <dgm:resizeHandles val="exact"/>
        </dgm:presLayoutVars>
      </dgm:prSet>
      <dgm:spPr/>
    </dgm:pt>
    <dgm:pt modelId="{F94F9C98-1FD5-4DAD-9EAA-D98FAECC8EE8}" type="pres">
      <dgm:prSet presAssocID="{7B959FEB-EE4D-4FCA-8F5F-F7850B4F13F3}" presName="container" presStyleCnt="0">
        <dgm:presLayoutVars>
          <dgm:dir/>
          <dgm:resizeHandles val="exact"/>
        </dgm:presLayoutVars>
      </dgm:prSet>
      <dgm:spPr/>
    </dgm:pt>
    <dgm:pt modelId="{71B43475-19B5-47EC-B409-DC95722AF458}" type="pres">
      <dgm:prSet presAssocID="{D26B309E-AEAB-4268-A2E4-0EC0C4C2A476}" presName="compNode" presStyleCnt="0"/>
      <dgm:spPr/>
    </dgm:pt>
    <dgm:pt modelId="{EE362BB8-72CB-486D-B793-0C482E7D2890}" type="pres">
      <dgm:prSet presAssocID="{D26B309E-AEAB-4268-A2E4-0EC0C4C2A476}" presName="iconBgRect" presStyleLbl="bgShp" presStyleIdx="0" presStyleCnt="4"/>
      <dgm:spPr/>
    </dgm:pt>
    <dgm:pt modelId="{D62EF4FD-7847-4904-9B36-21C671059A2D}" type="pres">
      <dgm:prSet presAssocID="{D26B309E-AEAB-4268-A2E4-0EC0C4C2A47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00764B74-76D5-40AA-971B-ED1CBD4ADB55}" type="pres">
      <dgm:prSet presAssocID="{D26B309E-AEAB-4268-A2E4-0EC0C4C2A476}" presName="spaceRect" presStyleCnt="0"/>
      <dgm:spPr/>
    </dgm:pt>
    <dgm:pt modelId="{ABCA396E-E04C-4519-B10B-DF3C9313FCC7}" type="pres">
      <dgm:prSet presAssocID="{D26B309E-AEAB-4268-A2E4-0EC0C4C2A476}" presName="textRect" presStyleLbl="revTx" presStyleIdx="0" presStyleCnt="4">
        <dgm:presLayoutVars>
          <dgm:chMax val="1"/>
          <dgm:chPref val="1"/>
        </dgm:presLayoutVars>
      </dgm:prSet>
      <dgm:spPr/>
    </dgm:pt>
    <dgm:pt modelId="{7938581F-6439-4D6D-B468-D3CC9DDD9CFD}" type="pres">
      <dgm:prSet presAssocID="{CEF3B548-B039-46EC-B236-B5691DE37733}" presName="sibTrans" presStyleLbl="sibTrans2D1" presStyleIdx="0" presStyleCnt="0"/>
      <dgm:spPr/>
    </dgm:pt>
    <dgm:pt modelId="{41501DE5-BDAE-4FC1-B7BB-048C7CEC0CA8}" type="pres">
      <dgm:prSet presAssocID="{7DD6C1CE-29D5-40DC-B711-360B65CAE77D}" presName="compNode" presStyleCnt="0"/>
      <dgm:spPr/>
    </dgm:pt>
    <dgm:pt modelId="{63A3B17D-07DC-456E-A05A-49DCCB953724}" type="pres">
      <dgm:prSet presAssocID="{7DD6C1CE-29D5-40DC-B711-360B65CAE77D}" presName="iconBgRect" presStyleLbl="bgShp" presStyleIdx="1" presStyleCnt="4"/>
      <dgm:spPr/>
    </dgm:pt>
    <dgm:pt modelId="{A367B602-F2F0-4A95-9FAE-6B2DD3492908}" type="pres">
      <dgm:prSet presAssocID="{7DD6C1CE-29D5-40DC-B711-360B65CAE77D}"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 List"/>
        </a:ext>
      </dgm:extLst>
    </dgm:pt>
    <dgm:pt modelId="{3522139F-0266-49AA-8ADD-A5E75C5941EE}" type="pres">
      <dgm:prSet presAssocID="{7DD6C1CE-29D5-40DC-B711-360B65CAE77D}" presName="spaceRect" presStyleCnt="0"/>
      <dgm:spPr/>
    </dgm:pt>
    <dgm:pt modelId="{FC176035-F09B-4751-AAAE-823C8D24E8CB}" type="pres">
      <dgm:prSet presAssocID="{7DD6C1CE-29D5-40DC-B711-360B65CAE77D}" presName="textRect" presStyleLbl="revTx" presStyleIdx="1" presStyleCnt="4">
        <dgm:presLayoutVars>
          <dgm:chMax val="1"/>
          <dgm:chPref val="1"/>
        </dgm:presLayoutVars>
      </dgm:prSet>
      <dgm:spPr/>
    </dgm:pt>
    <dgm:pt modelId="{C0B151B5-EE33-4A8C-9CFF-658AA0F594C6}" type="pres">
      <dgm:prSet presAssocID="{6BB47D55-4B12-4F41-BE98-EA0828C5E5EB}" presName="sibTrans" presStyleLbl="sibTrans2D1" presStyleIdx="0" presStyleCnt="0"/>
      <dgm:spPr/>
    </dgm:pt>
    <dgm:pt modelId="{BB6F7907-B788-4A3F-9860-F3EE47A693E7}" type="pres">
      <dgm:prSet presAssocID="{863A37DD-BDF3-44D3-B467-6A712BCCDBAC}" presName="compNode" presStyleCnt="0"/>
      <dgm:spPr/>
    </dgm:pt>
    <dgm:pt modelId="{32B9B227-73A0-472B-98B4-51AA6536D03A}" type="pres">
      <dgm:prSet presAssocID="{863A37DD-BDF3-44D3-B467-6A712BCCDBAC}" presName="iconBgRect" presStyleLbl="bgShp" presStyleIdx="2" presStyleCnt="4"/>
      <dgm:spPr/>
    </dgm:pt>
    <dgm:pt modelId="{6DF6E84F-AE0C-4314-BA55-899A894716E3}" type="pres">
      <dgm:prSet presAssocID="{863A37DD-BDF3-44D3-B467-6A712BCCDBA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ign Language"/>
        </a:ext>
      </dgm:extLst>
    </dgm:pt>
    <dgm:pt modelId="{7EB43B9B-4AF8-414B-936F-D4EE3D2F736D}" type="pres">
      <dgm:prSet presAssocID="{863A37DD-BDF3-44D3-B467-6A712BCCDBAC}" presName="spaceRect" presStyleCnt="0"/>
      <dgm:spPr/>
    </dgm:pt>
    <dgm:pt modelId="{3BE9BED8-71C1-475B-BE41-AB098AC6B60A}" type="pres">
      <dgm:prSet presAssocID="{863A37DD-BDF3-44D3-B467-6A712BCCDBAC}" presName="textRect" presStyleLbl="revTx" presStyleIdx="2" presStyleCnt="4">
        <dgm:presLayoutVars>
          <dgm:chMax val="1"/>
          <dgm:chPref val="1"/>
        </dgm:presLayoutVars>
      </dgm:prSet>
      <dgm:spPr/>
    </dgm:pt>
    <dgm:pt modelId="{9DA41DBB-897B-4E29-83F5-39F6BE8FB510}" type="pres">
      <dgm:prSet presAssocID="{4B14F3DA-92D8-4BDF-9ABF-361BC54A0CC1}" presName="sibTrans" presStyleLbl="sibTrans2D1" presStyleIdx="0" presStyleCnt="0"/>
      <dgm:spPr/>
    </dgm:pt>
    <dgm:pt modelId="{E93EB936-CD7B-4464-80F4-50E6FE1DFC84}" type="pres">
      <dgm:prSet presAssocID="{A3182728-987D-4847-8C07-864C796CC678}" presName="compNode" presStyleCnt="0"/>
      <dgm:spPr/>
    </dgm:pt>
    <dgm:pt modelId="{8F7ACF33-3DCE-4048-B76C-1F6B05F28B28}" type="pres">
      <dgm:prSet presAssocID="{A3182728-987D-4847-8C07-864C796CC678}" presName="iconBgRect" presStyleLbl="bgShp" presStyleIdx="3" presStyleCnt="4"/>
      <dgm:spPr/>
    </dgm:pt>
    <dgm:pt modelId="{951A56BD-FD15-45C4-BC35-495751397719}" type="pres">
      <dgm:prSet presAssocID="{A3182728-987D-4847-8C07-864C796CC67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C9646242-D9BA-49FC-AA95-7DB6DC230D1E}" type="pres">
      <dgm:prSet presAssocID="{A3182728-987D-4847-8C07-864C796CC678}" presName="spaceRect" presStyleCnt="0"/>
      <dgm:spPr/>
    </dgm:pt>
    <dgm:pt modelId="{6CD278E0-F036-48DE-9F7D-8FD4FAE2C424}" type="pres">
      <dgm:prSet presAssocID="{A3182728-987D-4847-8C07-864C796CC678}" presName="textRect" presStyleLbl="revTx" presStyleIdx="3" presStyleCnt="4">
        <dgm:presLayoutVars>
          <dgm:chMax val="1"/>
          <dgm:chPref val="1"/>
        </dgm:presLayoutVars>
      </dgm:prSet>
      <dgm:spPr/>
    </dgm:pt>
  </dgm:ptLst>
  <dgm:cxnLst>
    <dgm:cxn modelId="{9AE8A807-7A2A-49C8-AB77-668E607F6CE0}" srcId="{7B959FEB-EE4D-4FCA-8F5F-F7850B4F13F3}" destId="{7DD6C1CE-29D5-40DC-B711-360B65CAE77D}" srcOrd="1" destOrd="0" parTransId="{3C10534F-68C2-48BE-9461-1FDF821FC644}" sibTransId="{6BB47D55-4B12-4F41-BE98-EA0828C5E5EB}"/>
    <dgm:cxn modelId="{5E8D8A0C-CE97-48CD-9093-930BE12735AD}" type="presOf" srcId="{6BB47D55-4B12-4F41-BE98-EA0828C5E5EB}" destId="{C0B151B5-EE33-4A8C-9CFF-658AA0F594C6}" srcOrd="0" destOrd="0" presId="urn:microsoft.com/office/officeart/2018/2/layout/IconCircleList"/>
    <dgm:cxn modelId="{40ACF242-0D0D-4614-9949-71BE272F7B9B}" type="presOf" srcId="{D26B309E-AEAB-4268-A2E4-0EC0C4C2A476}" destId="{ABCA396E-E04C-4519-B10B-DF3C9313FCC7}" srcOrd="0" destOrd="0" presId="urn:microsoft.com/office/officeart/2018/2/layout/IconCircleList"/>
    <dgm:cxn modelId="{DC42416E-EC88-4BD2-9EDF-10E3C318426D}" srcId="{7B959FEB-EE4D-4FCA-8F5F-F7850B4F13F3}" destId="{A3182728-987D-4847-8C07-864C796CC678}" srcOrd="3" destOrd="0" parTransId="{2FBFE05F-FED7-406D-8467-4C07EC2A97FF}" sibTransId="{EEECD729-C8DC-46F4-9B3B-852593370E49}"/>
    <dgm:cxn modelId="{D2A0105A-033A-4D72-ADA2-3B675DE50621}" type="presOf" srcId="{4B14F3DA-92D8-4BDF-9ABF-361BC54A0CC1}" destId="{9DA41DBB-897B-4E29-83F5-39F6BE8FB510}" srcOrd="0" destOrd="0" presId="urn:microsoft.com/office/officeart/2018/2/layout/IconCircleList"/>
    <dgm:cxn modelId="{5077397C-4F1D-4DFA-A655-15891B2AA0CF}" srcId="{7B959FEB-EE4D-4FCA-8F5F-F7850B4F13F3}" destId="{D26B309E-AEAB-4268-A2E4-0EC0C4C2A476}" srcOrd="0" destOrd="0" parTransId="{97CCCD55-4DC9-4475-8AC4-2ACB6C39794C}" sibTransId="{CEF3B548-B039-46EC-B236-B5691DE37733}"/>
    <dgm:cxn modelId="{99F22B7F-F645-45AC-AABF-592DD8AC9BAB}" type="presOf" srcId="{7B959FEB-EE4D-4FCA-8F5F-F7850B4F13F3}" destId="{70A8527B-39AD-4836-9172-1A0BA6FA94B3}" srcOrd="0" destOrd="0" presId="urn:microsoft.com/office/officeart/2018/2/layout/IconCircleList"/>
    <dgm:cxn modelId="{5933B680-509C-4A2D-9435-CF96ED3FCDE9}" type="presOf" srcId="{CEF3B548-B039-46EC-B236-B5691DE37733}" destId="{7938581F-6439-4D6D-B468-D3CC9DDD9CFD}" srcOrd="0" destOrd="0" presId="urn:microsoft.com/office/officeart/2018/2/layout/IconCircleList"/>
    <dgm:cxn modelId="{8B7F5ABD-CA78-4694-8405-FBF7DDCF684B}" type="presOf" srcId="{7DD6C1CE-29D5-40DC-B711-360B65CAE77D}" destId="{FC176035-F09B-4751-AAAE-823C8D24E8CB}" srcOrd="0" destOrd="0" presId="urn:microsoft.com/office/officeart/2018/2/layout/IconCircleList"/>
    <dgm:cxn modelId="{2ABEB7E2-D3AB-4F51-9E7D-F804B823A772}" type="presOf" srcId="{863A37DD-BDF3-44D3-B467-6A712BCCDBAC}" destId="{3BE9BED8-71C1-475B-BE41-AB098AC6B60A}" srcOrd="0" destOrd="0" presId="urn:microsoft.com/office/officeart/2018/2/layout/IconCircleList"/>
    <dgm:cxn modelId="{3AE45CFE-CF48-468B-BFBD-3D70A8059111}" type="presOf" srcId="{A3182728-987D-4847-8C07-864C796CC678}" destId="{6CD278E0-F036-48DE-9F7D-8FD4FAE2C424}" srcOrd="0" destOrd="0" presId="urn:microsoft.com/office/officeart/2018/2/layout/IconCircleList"/>
    <dgm:cxn modelId="{00B422FF-9467-426F-B802-B2BEC8ADA322}" srcId="{7B959FEB-EE4D-4FCA-8F5F-F7850B4F13F3}" destId="{863A37DD-BDF3-44D3-B467-6A712BCCDBAC}" srcOrd="2" destOrd="0" parTransId="{6EB986A6-F286-4EB2-A9CB-9F0704E54B24}" sibTransId="{4B14F3DA-92D8-4BDF-9ABF-361BC54A0CC1}"/>
    <dgm:cxn modelId="{5052D55C-CB95-4CAE-8BB8-FE7DD010D2C1}" type="presParOf" srcId="{70A8527B-39AD-4836-9172-1A0BA6FA94B3}" destId="{F94F9C98-1FD5-4DAD-9EAA-D98FAECC8EE8}" srcOrd="0" destOrd="0" presId="urn:microsoft.com/office/officeart/2018/2/layout/IconCircleList"/>
    <dgm:cxn modelId="{EB6AB125-A16D-4564-86EE-006072AC3CD6}" type="presParOf" srcId="{F94F9C98-1FD5-4DAD-9EAA-D98FAECC8EE8}" destId="{71B43475-19B5-47EC-B409-DC95722AF458}" srcOrd="0" destOrd="0" presId="urn:microsoft.com/office/officeart/2018/2/layout/IconCircleList"/>
    <dgm:cxn modelId="{C028D959-EF74-426F-AC9D-0CEE920A5289}" type="presParOf" srcId="{71B43475-19B5-47EC-B409-DC95722AF458}" destId="{EE362BB8-72CB-486D-B793-0C482E7D2890}" srcOrd="0" destOrd="0" presId="urn:microsoft.com/office/officeart/2018/2/layout/IconCircleList"/>
    <dgm:cxn modelId="{279A67B1-2AFC-4A7D-A17E-566050E0D432}" type="presParOf" srcId="{71B43475-19B5-47EC-B409-DC95722AF458}" destId="{D62EF4FD-7847-4904-9B36-21C671059A2D}" srcOrd="1" destOrd="0" presId="urn:microsoft.com/office/officeart/2018/2/layout/IconCircleList"/>
    <dgm:cxn modelId="{53331AA3-DF22-4C19-9B03-271A87C76F1F}" type="presParOf" srcId="{71B43475-19B5-47EC-B409-DC95722AF458}" destId="{00764B74-76D5-40AA-971B-ED1CBD4ADB55}" srcOrd="2" destOrd="0" presId="urn:microsoft.com/office/officeart/2018/2/layout/IconCircleList"/>
    <dgm:cxn modelId="{1C5FE238-485F-47D5-BAD6-923E5C55A89E}" type="presParOf" srcId="{71B43475-19B5-47EC-B409-DC95722AF458}" destId="{ABCA396E-E04C-4519-B10B-DF3C9313FCC7}" srcOrd="3" destOrd="0" presId="urn:microsoft.com/office/officeart/2018/2/layout/IconCircleList"/>
    <dgm:cxn modelId="{D9ADB6DC-C5D1-49E7-85BD-B515482EBE22}" type="presParOf" srcId="{F94F9C98-1FD5-4DAD-9EAA-D98FAECC8EE8}" destId="{7938581F-6439-4D6D-B468-D3CC9DDD9CFD}" srcOrd="1" destOrd="0" presId="urn:microsoft.com/office/officeart/2018/2/layout/IconCircleList"/>
    <dgm:cxn modelId="{80AAEB9C-A8B2-4336-ADFC-288813B9C0F8}" type="presParOf" srcId="{F94F9C98-1FD5-4DAD-9EAA-D98FAECC8EE8}" destId="{41501DE5-BDAE-4FC1-B7BB-048C7CEC0CA8}" srcOrd="2" destOrd="0" presId="urn:microsoft.com/office/officeart/2018/2/layout/IconCircleList"/>
    <dgm:cxn modelId="{73E5E222-3445-4116-B186-6286BD9859FF}" type="presParOf" srcId="{41501DE5-BDAE-4FC1-B7BB-048C7CEC0CA8}" destId="{63A3B17D-07DC-456E-A05A-49DCCB953724}" srcOrd="0" destOrd="0" presId="urn:microsoft.com/office/officeart/2018/2/layout/IconCircleList"/>
    <dgm:cxn modelId="{82920481-9873-485E-B219-632D932B07B4}" type="presParOf" srcId="{41501DE5-BDAE-4FC1-B7BB-048C7CEC0CA8}" destId="{A367B602-F2F0-4A95-9FAE-6B2DD3492908}" srcOrd="1" destOrd="0" presId="urn:microsoft.com/office/officeart/2018/2/layout/IconCircleList"/>
    <dgm:cxn modelId="{AE03DB82-ABE0-453A-92C8-9F644A5356F0}" type="presParOf" srcId="{41501DE5-BDAE-4FC1-B7BB-048C7CEC0CA8}" destId="{3522139F-0266-49AA-8ADD-A5E75C5941EE}" srcOrd="2" destOrd="0" presId="urn:microsoft.com/office/officeart/2018/2/layout/IconCircleList"/>
    <dgm:cxn modelId="{C7B0A748-6F4A-47B9-827F-96E1DA0BEBCA}" type="presParOf" srcId="{41501DE5-BDAE-4FC1-B7BB-048C7CEC0CA8}" destId="{FC176035-F09B-4751-AAAE-823C8D24E8CB}" srcOrd="3" destOrd="0" presId="urn:microsoft.com/office/officeart/2018/2/layout/IconCircleList"/>
    <dgm:cxn modelId="{D8198D61-EB85-447B-BD49-BB1EA344CC98}" type="presParOf" srcId="{F94F9C98-1FD5-4DAD-9EAA-D98FAECC8EE8}" destId="{C0B151B5-EE33-4A8C-9CFF-658AA0F594C6}" srcOrd="3" destOrd="0" presId="urn:microsoft.com/office/officeart/2018/2/layout/IconCircleList"/>
    <dgm:cxn modelId="{776200DA-3490-4E7E-BEFA-E5D8EEBE5734}" type="presParOf" srcId="{F94F9C98-1FD5-4DAD-9EAA-D98FAECC8EE8}" destId="{BB6F7907-B788-4A3F-9860-F3EE47A693E7}" srcOrd="4" destOrd="0" presId="urn:microsoft.com/office/officeart/2018/2/layout/IconCircleList"/>
    <dgm:cxn modelId="{71D3867F-F889-44B3-BFC5-D9A414E4A6CE}" type="presParOf" srcId="{BB6F7907-B788-4A3F-9860-F3EE47A693E7}" destId="{32B9B227-73A0-472B-98B4-51AA6536D03A}" srcOrd="0" destOrd="0" presId="urn:microsoft.com/office/officeart/2018/2/layout/IconCircleList"/>
    <dgm:cxn modelId="{07C343D1-22BA-4A6E-8090-20B5D2A9794B}" type="presParOf" srcId="{BB6F7907-B788-4A3F-9860-F3EE47A693E7}" destId="{6DF6E84F-AE0C-4314-BA55-899A894716E3}" srcOrd="1" destOrd="0" presId="urn:microsoft.com/office/officeart/2018/2/layout/IconCircleList"/>
    <dgm:cxn modelId="{6C0BD8ED-9DF6-4DA8-AF5E-B04A70843D16}" type="presParOf" srcId="{BB6F7907-B788-4A3F-9860-F3EE47A693E7}" destId="{7EB43B9B-4AF8-414B-936F-D4EE3D2F736D}" srcOrd="2" destOrd="0" presId="urn:microsoft.com/office/officeart/2018/2/layout/IconCircleList"/>
    <dgm:cxn modelId="{356438D4-DBB4-42FB-A656-DECE93EB8B19}" type="presParOf" srcId="{BB6F7907-B788-4A3F-9860-F3EE47A693E7}" destId="{3BE9BED8-71C1-475B-BE41-AB098AC6B60A}" srcOrd="3" destOrd="0" presId="urn:microsoft.com/office/officeart/2018/2/layout/IconCircleList"/>
    <dgm:cxn modelId="{31878D31-5908-48B1-8593-FD0D04B769F9}" type="presParOf" srcId="{F94F9C98-1FD5-4DAD-9EAA-D98FAECC8EE8}" destId="{9DA41DBB-897B-4E29-83F5-39F6BE8FB510}" srcOrd="5" destOrd="0" presId="urn:microsoft.com/office/officeart/2018/2/layout/IconCircleList"/>
    <dgm:cxn modelId="{D3C7E8E4-ED16-4340-A572-35421C4C4DBA}" type="presParOf" srcId="{F94F9C98-1FD5-4DAD-9EAA-D98FAECC8EE8}" destId="{E93EB936-CD7B-4464-80F4-50E6FE1DFC84}" srcOrd="6" destOrd="0" presId="urn:microsoft.com/office/officeart/2018/2/layout/IconCircleList"/>
    <dgm:cxn modelId="{D2985A1A-DBD0-4252-A941-6FCC363DAE5D}" type="presParOf" srcId="{E93EB936-CD7B-4464-80F4-50E6FE1DFC84}" destId="{8F7ACF33-3DCE-4048-B76C-1F6B05F28B28}" srcOrd="0" destOrd="0" presId="urn:microsoft.com/office/officeart/2018/2/layout/IconCircleList"/>
    <dgm:cxn modelId="{3CEDFFF4-C198-491B-A7FF-2EE39AE18308}" type="presParOf" srcId="{E93EB936-CD7B-4464-80F4-50E6FE1DFC84}" destId="{951A56BD-FD15-45C4-BC35-495751397719}" srcOrd="1" destOrd="0" presId="urn:microsoft.com/office/officeart/2018/2/layout/IconCircleList"/>
    <dgm:cxn modelId="{FDB7424F-DAF0-470A-BD15-B9D1E74EEF57}" type="presParOf" srcId="{E93EB936-CD7B-4464-80F4-50E6FE1DFC84}" destId="{C9646242-D9BA-49FC-AA95-7DB6DC230D1E}" srcOrd="2" destOrd="0" presId="urn:microsoft.com/office/officeart/2018/2/layout/IconCircleList"/>
    <dgm:cxn modelId="{3E139823-E4B4-4995-9DDC-CEE4CAAFDA31}" type="presParOf" srcId="{E93EB936-CD7B-4464-80F4-50E6FE1DFC84}" destId="{6CD278E0-F036-48DE-9F7D-8FD4FAE2C424}"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22D11C-167D-442A-B670-C2D9056104A8}" type="doc">
      <dgm:prSet loTypeId="urn:microsoft.com/office/officeart/2009/3/layout/StepUpProcess" loCatId="process" qsTypeId="urn:microsoft.com/office/officeart/2005/8/quickstyle/simple2" qsCatId="simple" csTypeId="urn:microsoft.com/office/officeart/2005/8/colors/accent2_3" csCatId="accent2" phldr="1"/>
      <dgm:spPr/>
      <dgm:t>
        <a:bodyPr/>
        <a:lstStyle/>
        <a:p>
          <a:endParaRPr lang="en-US"/>
        </a:p>
      </dgm:t>
    </dgm:pt>
    <dgm:pt modelId="{9BB649CE-74CD-4483-9383-CCF688F359CC}">
      <dgm:prSet phldrT="[Text]" custT="1"/>
      <dgm:spPr>
        <a:xfrm>
          <a:off x="2597176" y="1685834"/>
          <a:ext cx="1132504" cy="1004432"/>
        </a:xfrm>
        <a:prstGeom prst="rect">
          <a:avLst/>
        </a:prstGeom>
        <a:noFill/>
        <a:ln>
          <a:noFill/>
        </a:ln>
        <a:effectLst/>
      </dgm:spPr>
      <dgm:t>
        <a:bodyPr/>
        <a:lstStyle/>
        <a:p>
          <a:pPr rtl="0">
            <a:spcAft>
              <a:spcPct val="35000"/>
            </a:spcAft>
            <a:buNone/>
          </a:pPr>
          <a:r>
            <a:rPr lang="en-US" sz="1600" b="1" dirty="0">
              <a:solidFill>
                <a:sysClr val="windowText" lastClr="000000">
                  <a:hueOff val="0"/>
                  <a:satOff val="0"/>
                  <a:lumOff val="0"/>
                  <a:alphaOff val="0"/>
                </a:sysClr>
              </a:solidFill>
              <a:latin typeface="Rockwell" panose="02060603020205020403"/>
              <a:ea typeface="+mn-ea"/>
              <a:cs typeface="+mn-cs"/>
            </a:rPr>
            <a:t>Step</a:t>
          </a:r>
          <a:r>
            <a:rPr lang="en-US" sz="1600" b="1" dirty="0">
              <a:solidFill>
                <a:sysClr val="windowText" lastClr="000000">
                  <a:hueOff val="0"/>
                  <a:satOff val="0"/>
                  <a:lumOff val="0"/>
                  <a:alphaOff val="0"/>
                </a:sysClr>
              </a:solidFill>
              <a:latin typeface="Tenorite"/>
              <a:ea typeface="+mn-ea"/>
              <a:cs typeface="+mn-cs"/>
            </a:rPr>
            <a:t> 3</a:t>
          </a:r>
          <a:r>
            <a:rPr lang="en-US" sz="1600" b="1" dirty="0">
              <a:solidFill>
                <a:sysClr val="windowText" lastClr="000000">
                  <a:hueOff val="0"/>
                  <a:satOff val="0"/>
                  <a:lumOff val="0"/>
                  <a:alphaOff val="0"/>
                </a:sysClr>
              </a:solidFill>
              <a:latin typeface="Rockwell" panose="02060603020205020403"/>
              <a:ea typeface="+mn-ea"/>
              <a:cs typeface="+mn-cs"/>
            </a:rPr>
            <a:t>         </a:t>
          </a:r>
          <a:r>
            <a:rPr lang="en-US" sz="1400" dirty="0">
              <a:solidFill>
                <a:sysClr val="windowText" lastClr="000000">
                  <a:hueOff val="0"/>
                  <a:satOff val="0"/>
                  <a:lumOff val="0"/>
                  <a:alphaOff val="0"/>
                </a:sysClr>
              </a:solidFill>
              <a:latin typeface="Rockwell" panose="02060603020205020403"/>
              <a:ea typeface="+mn-ea"/>
              <a:cs typeface="+mn-cs"/>
            </a:rPr>
            <a:t> </a:t>
          </a:r>
          <a:r>
            <a:rPr lang="en-US" sz="1400" u="sng" dirty="0">
              <a:solidFill>
                <a:sysClr val="windowText" lastClr="000000">
                  <a:hueOff val="0"/>
                  <a:satOff val="0"/>
                  <a:lumOff val="0"/>
                  <a:alphaOff val="0"/>
                </a:sysClr>
              </a:solidFill>
              <a:latin typeface="Calibri Light"/>
              <a:ea typeface="Calibri Light"/>
              <a:cs typeface="Calibri Light"/>
            </a:rPr>
            <a:t>Principals</a:t>
          </a:r>
          <a:r>
            <a:rPr lang="en-US" sz="1400" dirty="0">
              <a:solidFill>
                <a:sysClr val="windowText" lastClr="000000">
                  <a:hueOff val="0"/>
                  <a:satOff val="0"/>
                  <a:lumOff val="0"/>
                  <a:alphaOff val="0"/>
                </a:sysClr>
              </a:solidFill>
              <a:latin typeface="Calibri Light"/>
              <a:ea typeface="Calibri Light"/>
              <a:cs typeface="Calibri Light"/>
            </a:rPr>
            <a:t>  &amp;  </a:t>
          </a:r>
          <a:r>
            <a:rPr lang="en-US" sz="1400" dirty="0">
              <a:solidFill>
                <a:sysClr val="windowText" lastClr="000000">
                  <a:hueOff val="0"/>
                  <a:satOff val="0"/>
                  <a:lumOff val="0"/>
                  <a:alphaOff val="0"/>
                </a:sysClr>
              </a:solidFill>
              <a:latin typeface="Calibri Light"/>
              <a:ea typeface="Calibri Light"/>
              <a:cs typeface="Arial"/>
            </a:rPr>
            <a:t>Assoc. </a:t>
          </a:r>
          <a:r>
            <a:rPr lang="en-US" sz="1400" dirty="0">
              <a:solidFill>
                <a:sysClr val="windowText" lastClr="000000">
                  <a:hueOff val="0"/>
                  <a:satOff val="0"/>
                  <a:lumOff val="0"/>
                  <a:alphaOff val="0"/>
                </a:sysClr>
              </a:solidFill>
              <a:latin typeface="Calibri Light"/>
              <a:ea typeface="Calibri Light"/>
              <a:cs typeface="Calibri Light"/>
            </a:rPr>
            <a:t>Supt. Discussions</a:t>
          </a:r>
          <a:endParaRPr lang="en-US" sz="1200" b="0" kern="1200" dirty="0">
            <a:solidFill>
              <a:sysClr val="windowText" lastClr="000000">
                <a:hueOff val="0"/>
                <a:satOff val="0"/>
                <a:lumOff val="0"/>
                <a:alphaOff val="0"/>
              </a:sysClr>
            </a:solidFill>
            <a:latin typeface="Calibri Light"/>
            <a:ea typeface="Calibri Light"/>
            <a:cs typeface="Calibri Light"/>
          </a:endParaRPr>
        </a:p>
      </dgm:t>
    </dgm:pt>
    <dgm:pt modelId="{637D4CDB-F178-4FDF-A411-3E5665E32BA7}" type="parTrans" cxnId="{CB60929E-05E0-4ABA-9631-BA5D2C827681}">
      <dgm:prSet/>
      <dgm:spPr/>
      <dgm:t>
        <a:bodyPr/>
        <a:lstStyle/>
        <a:p>
          <a:endParaRPr lang="en-US"/>
        </a:p>
      </dgm:t>
    </dgm:pt>
    <dgm:pt modelId="{FAEB3748-C727-4F1E-8F4D-E9B2C7C7BF69}" type="sibTrans" cxnId="{CB60929E-05E0-4ABA-9631-BA5D2C827681}">
      <dgm:prSet/>
      <dgm:spPr/>
      <dgm:t>
        <a:bodyPr/>
        <a:lstStyle/>
        <a:p>
          <a:endParaRPr lang="en-US"/>
        </a:p>
      </dgm:t>
    </dgm:pt>
    <dgm:pt modelId="{F8924C73-4D86-4725-8FB1-57E56105EE84}">
      <dgm:prSet phldrT="[Text]" custT="1"/>
      <dgm:spPr>
        <a:xfrm>
          <a:off x="116628" y="2347522"/>
          <a:ext cx="1015708" cy="890327"/>
        </a:xfrm>
        <a:prstGeom prst="rect">
          <a:avLst/>
        </a:prstGeom>
        <a:noFill/>
        <a:ln>
          <a:noFill/>
        </a:ln>
        <a:effectLst/>
      </dgm:spPr>
      <dgm:t>
        <a:bodyPr/>
        <a:lstStyle/>
        <a:p>
          <a:pPr rtl="0">
            <a:buNone/>
          </a:pPr>
          <a:r>
            <a:rPr lang="en-US" sz="1600" b="1">
              <a:solidFill>
                <a:sysClr val="windowText" lastClr="000000">
                  <a:hueOff val="0"/>
                  <a:satOff val="0"/>
                  <a:lumOff val="0"/>
                  <a:alphaOff val="0"/>
                </a:sysClr>
              </a:solidFill>
              <a:latin typeface="Calibri Light" panose="020F0302020204030204"/>
              <a:ea typeface="+mn-ea"/>
              <a:cs typeface="+mn-cs"/>
            </a:rPr>
            <a:t>Step 1</a:t>
          </a:r>
          <a:r>
            <a:rPr lang="en-US" sz="1600" b="1">
              <a:solidFill>
                <a:sysClr val="windowText" lastClr="000000">
                  <a:hueOff val="0"/>
                  <a:satOff val="0"/>
                  <a:lumOff val="0"/>
                  <a:alphaOff val="0"/>
                </a:sysClr>
              </a:solidFill>
              <a:latin typeface="Rockwell" panose="02060603020205020403"/>
              <a:ea typeface="+mn-ea"/>
              <a:cs typeface="+mn-cs"/>
            </a:rPr>
            <a:t>                            </a:t>
          </a:r>
          <a:r>
            <a:rPr lang="en-US" sz="1600" b="1">
              <a:solidFill>
                <a:sysClr val="windowText" lastClr="000000">
                  <a:hueOff val="0"/>
                  <a:satOff val="0"/>
                  <a:lumOff val="0"/>
                  <a:alphaOff val="0"/>
                </a:sysClr>
              </a:solidFill>
              <a:latin typeface="Calibri Light"/>
              <a:ea typeface="Calibri Light"/>
              <a:cs typeface="Calibri Light"/>
            </a:rPr>
            <a:t>Finalize</a:t>
          </a:r>
          <a:r>
            <a:rPr lang="en-US" sz="1400" b="0">
              <a:solidFill>
                <a:sysClr val="windowText" lastClr="000000">
                  <a:hueOff val="0"/>
                  <a:satOff val="0"/>
                  <a:lumOff val="0"/>
                  <a:alphaOff val="0"/>
                </a:sysClr>
              </a:solidFill>
              <a:latin typeface="Calibri Light"/>
              <a:ea typeface="Calibri Light"/>
              <a:cs typeface="Calibri Light"/>
            </a:rPr>
            <a:t> </a:t>
          </a:r>
          <a:r>
            <a:rPr lang="en-US" sz="1400">
              <a:solidFill>
                <a:sysClr val="windowText" lastClr="000000">
                  <a:hueOff val="0"/>
                  <a:satOff val="0"/>
                  <a:lumOff val="0"/>
                  <a:alphaOff val="0"/>
                </a:sysClr>
              </a:solidFill>
              <a:latin typeface="Calibri Light"/>
              <a:ea typeface="Calibri Light"/>
              <a:cs typeface="Calibri Light"/>
            </a:rPr>
            <a:t>Strategic Plan &amp; Rank </a:t>
          </a:r>
          <a:r>
            <a:rPr lang="en-US" sz="1400" baseline="0">
              <a:solidFill>
                <a:sysClr val="windowText" lastClr="000000">
                  <a:hueOff val="0"/>
                  <a:satOff val="0"/>
                  <a:lumOff val="0"/>
                  <a:alphaOff val="0"/>
                </a:sysClr>
              </a:solidFill>
              <a:latin typeface="Calibri Light"/>
              <a:ea typeface="Calibri Light"/>
              <a:cs typeface="Calibri Light"/>
            </a:rPr>
            <a:t>Objectives </a:t>
          </a:r>
          <a:endParaRPr lang="en-US" sz="1200" baseline="30000">
            <a:solidFill>
              <a:sysClr val="windowText" lastClr="000000">
                <a:hueOff val="0"/>
                <a:satOff val="0"/>
                <a:lumOff val="0"/>
                <a:alphaOff val="0"/>
              </a:sysClr>
            </a:solidFill>
            <a:latin typeface="Calibri Light"/>
            <a:ea typeface="Calibri Light"/>
            <a:cs typeface="Calibri Light"/>
          </a:endParaRPr>
        </a:p>
      </dgm:t>
    </dgm:pt>
    <dgm:pt modelId="{1B894931-2724-420C-8A61-7C1E70BABCF8}" type="parTrans" cxnId="{85C7FFCE-9954-46A8-B2FC-659A90715629}">
      <dgm:prSet/>
      <dgm:spPr/>
      <dgm:t>
        <a:bodyPr/>
        <a:lstStyle/>
        <a:p>
          <a:endParaRPr lang="en-US"/>
        </a:p>
      </dgm:t>
    </dgm:pt>
    <dgm:pt modelId="{F73DC8A2-0FB7-4E4A-BE47-3082F4A8C365}" type="sibTrans" cxnId="{85C7FFCE-9954-46A8-B2FC-659A90715629}">
      <dgm:prSet/>
      <dgm:spPr/>
      <dgm:t>
        <a:bodyPr/>
        <a:lstStyle/>
        <a:p>
          <a:endParaRPr lang="en-US"/>
        </a:p>
      </dgm:t>
    </dgm:pt>
    <dgm:pt modelId="{6C3A5691-9935-4850-A7F8-C5616876CEF5}">
      <dgm:prSet phldrT="[Text]" custT="1"/>
      <dgm:spPr>
        <a:xfrm>
          <a:off x="6342260" y="714829"/>
          <a:ext cx="1157572" cy="890327"/>
        </a:xfrm>
        <a:prstGeom prst="rect">
          <a:avLst/>
        </a:prstGeom>
        <a:noFill/>
        <a:ln>
          <a:noFill/>
        </a:ln>
        <a:effectLst/>
      </dgm:spPr>
      <dgm:t>
        <a:bodyPr/>
        <a:lstStyle/>
        <a:p>
          <a:pPr rtl="0">
            <a:buNone/>
          </a:pPr>
          <a:r>
            <a:rPr lang="en-US" sz="1600" b="1" kern="1200">
              <a:solidFill>
                <a:sysClr val="windowText" lastClr="000000">
                  <a:hueOff val="0"/>
                  <a:satOff val="0"/>
                  <a:lumOff val="0"/>
                  <a:alphaOff val="0"/>
                </a:sysClr>
              </a:solidFill>
              <a:latin typeface="Rockwell" panose="02060603020205020403"/>
              <a:ea typeface="+mn-ea"/>
              <a:cs typeface="+mn-cs"/>
            </a:rPr>
            <a:t>Step</a:t>
          </a:r>
          <a:r>
            <a:rPr lang="en-US" sz="1600" b="1" kern="1200">
              <a:solidFill>
                <a:sysClr val="windowText" lastClr="000000">
                  <a:hueOff val="0"/>
                  <a:satOff val="0"/>
                  <a:lumOff val="0"/>
                  <a:alphaOff val="0"/>
                </a:sysClr>
              </a:solidFill>
              <a:latin typeface="Tenorite"/>
              <a:ea typeface="+mn-ea"/>
              <a:cs typeface="+mn-cs"/>
            </a:rPr>
            <a:t> 6</a:t>
          </a:r>
          <a:r>
            <a:rPr lang="en-US" sz="1600" b="1" kern="1200">
              <a:solidFill>
                <a:sysClr val="windowText" lastClr="000000">
                  <a:hueOff val="0"/>
                  <a:satOff val="0"/>
                  <a:lumOff val="0"/>
                  <a:alphaOff val="0"/>
                </a:sysClr>
              </a:solidFill>
              <a:latin typeface="Rockwell" panose="02060603020205020403"/>
              <a:ea typeface="+mn-ea"/>
              <a:cs typeface="+mn-cs"/>
            </a:rPr>
            <a:t>               </a:t>
          </a:r>
          <a:r>
            <a:rPr lang="en-US" sz="1400" b="0" u="sng" kern="1200">
              <a:solidFill>
                <a:sysClr val="windowText" lastClr="000000">
                  <a:hueOff val="0"/>
                  <a:satOff val="0"/>
                  <a:lumOff val="0"/>
                  <a:alphaOff val="0"/>
                </a:sysClr>
              </a:solidFill>
              <a:latin typeface="Calibri Light"/>
              <a:ea typeface="Calibri Light"/>
              <a:cs typeface="Calibri Light"/>
            </a:rPr>
            <a:t>Principals</a:t>
          </a:r>
          <a:r>
            <a:rPr lang="en-US" sz="1400" b="1" kern="1200">
              <a:solidFill>
                <a:sysClr val="windowText" lastClr="000000">
                  <a:hueOff val="0"/>
                  <a:satOff val="0"/>
                  <a:lumOff val="0"/>
                  <a:alphaOff val="0"/>
                </a:sysClr>
              </a:solidFill>
              <a:latin typeface="Calibri Light"/>
              <a:ea typeface="Calibri Light"/>
              <a:cs typeface="Calibri Light"/>
            </a:rPr>
            <a:t> </a:t>
          </a:r>
          <a:r>
            <a:rPr lang="en-US" sz="1400" b="0" kern="1200">
              <a:solidFill>
                <a:sysClr val="windowText" lastClr="000000">
                  <a:hueOff val="0"/>
                  <a:satOff val="0"/>
                  <a:lumOff val="0"/>
                  <a:alphaOff val="0"/>
                </a:sysClr>
              </a:solidFill>
              <a:latin typeface="Calibri Light"/>
              <a:ea typeface="Calibri Light"/>
              <a:cs typeface="Calibri Light"/>
            </a:rPr>
            <a:t>HR Staffing Conferences Begin</a:t>
          </a:r>
          <a:endParaRPr lang="en-US" sz="1200" kern="1200">
            <a:solidFill>
              <a:sysClr val="windowText" lastClr="000000">
                <a:hueOff val="0"/>
                <a:satOff val="0"/>
                <a:lumOff val="0"/>
                <a:alphaOff val="0"/>
              </a:sysClr>
            </a:solidFill>
            <a:latin typeface="Calibri Light"/>
            <a:ea typeface="Calibri Light"/>
            <a:cs typeface="Calibri Light"/>
          </a:endParaRPr>
        </a:p>
        <a:p>
          <a:pPr>
            <a:buNone/>
          </a:pPr>
          <a:r>
            <a:rPr lang="en-US" sz="1200" kern="1200">
              <a:solidFill>
                <a:srgbClr val="FF0000"/>
              </a:solidFill>
              <a:latin typeface="Calibri"/>
              <a:ea typeface="Calibri"/>
              <a:cs typeface="Times New Roman"/>
            </a:rPr>
            <a:t>February 23-27</a:t>
          </a:r>
        </a:p>
      </dgm:t>
    </dgm:pt>
    <dgm:pt modelId="{514B3F9E-6E52-4BB9-8D2A-A86237788CB3}" type="parTrans" cxnId="{5807ED4F-AD2F-4A0C-923E-4718945AB630}">
      <dgm:prSet/>
      <dgm:spPr/>
      <dgm:t>
        <a:bodyPr/>
        <a:lstStyle/>
        <a:p>
          <a:endParaRPr lang="en-US"/>
        </a:p>
      </dgm:t>
    </dgm:pt>
    <dgm:pt modelId="{546C7B9D-8902-484B-93BB-F909DF1C9C2A}" type="sibTrans" cxnId="{5807ED4F-AD2F-4A0C-923E-4718945AB630}">
      <dgm:prSet/>
      <dgm:spPr/>
      <dgm:t>
        <a:bodyPr/>
        <a:lstStyle/>
        <a:p>
          <a:endParaRPr lang="en-US"/>
        </a:p>
      </dgm:t>
    </dgm:pt>
    <dgm:pt modelId="{CC1B2A00-68A2-416B-8F3C-D16E0AA80116}">
      <dgm:prSet phldrT="[Text]" custT="1"/>
      <dgm:spPr>
        <a:xfrm>
          <a:off x="1360053" y="2039835"/>
          <a:ext cx="1015708" cy="890327"/>
        </a:xfrm>
        <a:prstGeom prst="rect">
          <a:avLst/>
        </a:prstGeom>
        <a:noFill/>
        <a:ln>
          <a:noFill/>
        </a:ln>
        <a:effectLst/>
      </dgm:spPr>
      <dgm:t>
        <a:bodyPr/>
        <a:lstStyle/>
        <a:p>
          <a:pPr rtl="0">
            <a:lnSpc>
              <a:spcPct val="90000"/>
            </a:lnSpc>
            <a:spcAft>
              <a:spcPct val="35000"/>
            </a:spcAft>
            <a:buNone/>
          </a:pPr>
          <a:r>
            <a:rPr lang="en-US" sz="1600" b="1" kern="1200">
              <a:solidFill>
                <a:sysClr val="windowText" lastClr="000000">
                  <a:hueOff val="0"/>
                  <a:satOff val="0"/>
                  <a:lumOff val="0"/>
                  <a:alphaOff val="0"/>
                </a:sysClr>
              </a:solidFill>
              <a:latin typeface="Rockwell" panose="02060603020205020403"/>
              <a:ea typeface="+mn-ea"/>
              <a:cs typeface="+mn-cs"/>
            </a:rPr>
            <a:t>Step</a:t>
          </a:r>
          <a:r>
            <a:rPr lang="en-US" sz="1600" b="1" kern="1200">
              <a:solidFill>
                <a:sysClr val="windowText" lastClr="000000">
                  <a:hueOff val="0"/>
                  <a:satOff val="0"/>
                  <a:lumOff val="0"/>
                  <a:alphaOff val="0"/>
                </a:sysClr>
              </a:solidFill>
              <a:latin typeface="Tenorite"/>
              <a:ea typeface="+mn-ea"/>
              <a:cs typeface="+mn-cs"/>
            </a:rPr>
            <a:t> 2</a:t>
          </a:r>
          <a:r>
            <a:rPr lang="en-US" sz="1600" b="1" kern="1200">
              <a:solidFill>
                <a:sysClr val="windowText" lastClr="000000">
                  <a:hueOff val="0"/>
                  <a:satOff val="0"/>
                  <a:lumOff val="0"/>
                  <a:alphaOff val="0"/>
                </a:sysClr>
              </a:solidFill>
              <a:latin typeface="Rockwell" panose="02060603020205020403"/>
              <a:ea typeface="+mn-ea"/>
              <a:cs typeface="+mn-cs"/>
            </a:rPr>
            <a:t>             </a:t>
          </a:r>
          <a:r>
            <a:rPr lang="en-US" sz="1400" b="0" kern="1200">
              <a:solidFill>
                <a:sysClr val="windowText" lastClr="000000">
                  <a:hueOff val="0"/>
                  <a:satOff val="0"/>
                  <a:lumOff val="0"/>
                  <a:alphaOff val="0"/>
                </a:sysClr>
              </a:solidFill>
              <a:latin typeface="Calibri Light"/>
              <a:ea typeface="Calibri Light"/>
              <a:cs typeface="Calibri Light"/>
            </a:rPr>
            <a:t>District-wide Budget Allocation Training</a:t>
          </a:r>
          <a:endParaRPr lang="en-US" sz="1200" kern="1200">
            <a:solidFill>
              <a:srgbClr val="FF0000"/>
            </a:solidFill>
            <a:latin typeface="Calibri"/>
            <a:ea typeface="Calibri"/>
            <a:cs typeface="Times New Roman"/>
          </a:endParaRPr>
        </a:p>
        <a:p>
          <a:pPr rtl="0">
            <a:lnSpc>
              <a:spcPct val="90000"/>
            </a:lnSpc>
            <a:spcAft>
              <a:spcPct val="35000"/>
            </a:spcAft>
            <a:buNone/>
          </a:pPr>
          <a:r>
            <a:rPr lang="en-US" sz="1200" kern="1200">
              <a:solidFill>
                <a:srgbClr val="FF0000"/>
              </a:solidFill>
              <a:latin typeface="Calibri"/>
              <a:ea typeface="Calibri"/>
              <a:cs typeface="Times New Roman"/>
            </a:rPr>
            <a:t>January 2026</a:t>
          </a:r>
        </a:p>
      </dgm:t>
    </dgm:pt>
    <dgm:pt modelId="{E0AF48FA-BB2A-4769-9C7A-86CFCDC01851}" type="sibTrans" cxnId="{30D3722B-C493-4CAF-A512-A778465F5D27}">
      <dgm:prSet/>
      <dgm:spPr/>
      <dgm:t>
        <a:bodyPr/>
        <a:lstStyle/>
        <a:p>
          <a:endParaRPr lang="en-US"/>
        </a:p>
      </dgm:t>
    </dgm:pt>
    <dgm:pt modelId="{E1AC98EC-CA43-46FF-BBD5-6CA3998B2768}" type="parTrans" cxnId="{30D3722B-C493-4CAF-A512-A778465F5D27}">
      <dgm:prSet/>
      <dgm:spPr/>
      <dgm:t>
        <a:bodyPr/>
        <a:lstStyle/>
        <a:p>
          <a:endParaRPr lang="en-US"/>
        </a:p>
      </dgm:t>
    </dgm:pt>
    <dgm:pt modelId="{21558AD2-F25A-4064-8C41-8BABC31C233B}">
      <dgm:prSet phldrT="[Text]" custT="1"/>
      <dgm:spPr>
        <a:xfrm>
          <a:off x="7577463" y="393511"/>
          <a:ext cx="1015708" cy="890327"/>
        </a:xfrm>
        <a:prstGeom prst="rect">
          <a:avLst/>
        </a:prstGeom>
        <a:noFill/>
        <a:ln>
          <a:noFill/>
        </a:ln>
        <a:effectLst/>
      </dgm:spPr>
      <dgm:t>
        <a:bodyPr/>
        <a:lstStyle/>
        <a:p>
          <a:pPr rtl="0">
            <a:lnSpc>
              <a:spcPct val="90000"/>
            </a:lnSpc>
            <a:spcAft>
              <a:spcPct val="35000"/>
            </a:spcAft>
            <a:buNone/>
          </a:pPr>
          <a:r>
            <a:rPr lang="en-US" sz="1600" b="1" kern="1200">
              <a:solidFill>
                <a:sysClr val="windowText" lastClr="000000">
                  <a:hueOff val="0"/>
                  <a:satOff val="0"/>
                  <a:lumOff val="0"/>
                  <a:alphaOff val="0"/>
                </a:sysClr>
              </a:solidFill>
              <a:latin typeface="Rockwell" panose="02060603020205020403"/>
              <a:ea typeface="+mn-ea"/>
              <a:cs typeface="+mn-cs"/>
            </a:rPr>
            <a:t>Step </a:t>
          </a:r>
          <a:r>
            <a:rPr lang="en-US" sz="1600" b="1" kern="1200">
              <a:solidFill>
                <a:sysClr val="windowText" lastClr="000000">
                  <a:hueOff val="0"/>
                  <a:satOff val="0"/>
                  <a:lumOff val="0"/>
                  <a:alphaOff val="0"/>
                </a:sysClr>
              </a:solidFill>
              <a:latin typeface="Tenorite"/>
              <a:ea typeface="+mn-ea"/>
              <a:cs typeface="+mn-cs"/>
            </a:rPr>
            <a:t>7</a:t>
          </a:r>
          <a:r>
            <a:rPr lang="en-US" sz="1600" b="1" kern="1200">
              <a:solidFill>
                <a:srgbClr val="FF0000"/>
              </a:solidFill>
              <a:latin typeface="Arial"/>
              <a:ea typeface="+mn-ea"/>
              <a:cs typeface="+mn-cs"/>
            </a:rPr>
            <a:t>*</a:t>
          </a:r>
          <a:r>
            <a:rPr lang="en-US" sz="1600" b="1" kern="1200">
              <a:solidFill>
                <a:sysClr val="windowText" lastClr="000000">
                  <a:hueOff val="0"/>
                  <a:satOff val="0"/>
                  <a:lumOff val="0"/>
                  <a:alphaOff val="0"/>
                </a:sysClr>
              </a:solidFill>
              <a:latin typeface="Rockwell" panose="02060603020205020403"/>
              <a:ea typeface="+mn-ea"/>
              <a:cs typeface="+mn-cs"/>
            </a:rPr>
            <a:t>      </a:t>
          </a:r>
          <a:r>
            <a:rPr lang="en-US" sz="1600" b="1" u="none" kern="1200">
              <a:solidFill>
                <a:sysClr val="windowText" lastClr="000000">
                  <a:hueOff val="0"/>
                  <a:satOff val="0"/>
                  <a:lumOff val="0"/>
                  <a:alphaOff val="0"/>
                </a:sysClr>
              </a:solidFill>
              <a:latin typeface="Tenorite"/>
              <a:ea typeface="+mn-ea"/>
              <a:cs typeface="+mn-cs"/>
            </a:rPr>
            <a:t> </a:t>
          </a:r>
          <a:r>
            <a:rPr lang="en-US" sz="1400" u="sng" kern="1200">
              <a:solidFill>
                <a:sysClr val="windowText" lastClr="000000">
                  <a:hueOff val="0"/>
                  <a:satOff val="0"/>
                  <a:lumOff val="0"/>
                  <a:alphaOff val="0"/>
                </a:sysClr>
              </a:solidFill>
              <a:latin typeface="Calibri Light"/>
              <a:ea typeface="Calibri Light"/>
              <a:cs typeface="Calibri Light"/>
            </a:rPr>
            <a:t>GO Team</a:t>
          </a:r>
          <a:r>
            <a:rPr lang="en-US" sz="1400" kern="1200">
              <a:solidFill>
                <a:sysClr val="windowText" lastClr="000000">
                  <a:hueOff val="0"/>
                  <a:satOff val="0"/>
                  <a:lumOff val="0"/>
                  <a:alphaOff val="0"/>
                </a:sysClr>
              </a:solidFill>
              <a:latin typeface="Calibri Light"/>
              <a:ea typeface="Calibri Light"/>
              <a:cs typeface="Calibri Light"/>
            </a:rPr>
            <a:t> Budget Finalization Meeting</a:t>
          </a:r>
        </a:p>
        <a:p>
          <a:pPr rtl="0">
            <a:lnSpc>
              <a:spcPct val="90000"/>
            </a:lnSpc>
            <a:spcAft>
              <a:spcPct val="35000"/>
            </a:spcAft>
            <a:buNone/>
          </a:pPr>
          <a:r>
            <a:rPr lang="en-US" sz="1200" kern="1200">
              <a:solidFill>
                <a:srgbClr val="FF0000"/>
              </a:solidFill>
              <a:latin typeface="Calibri"/>
              <a:ea typeface="Calibri"/>
              <a:cs typeface="Times New Roman"/>
            </a:rPr>
            <a:t>Budgets finalized by March 13th</a:t>
          </a:r>
        </a:p>
        <a:p>
          <a:pPr>
            <a:lnSpc>
              <a:spcPct val="90000"/>
            </a:lnSpc>
            <a:spcAft>
              <a:spcPct val="35000"/>
            </a:spcAft>
            <a:buNone/>
          </a:pPr>
          <a:endParaRPr lang="en-US" sz="1200" kern="1200">
            <a:solidFill>
              <a:srgbClr val="FF0000"/>
            </a:solidFill>
            <a:latin typeface="Calibri"/>
            <a:ea typeface="Calibri"/>
            <a:cs typeface="Times New Roman"/>
          </a:endParaRPr>
        </a:p>
      </dgm:t>
    </dgm:pt>
    <dgm:pt modelId="{E80B1696-2BA6-4E24-B4E5-695AF1A5F70E}" type="parTrans" cxnId="{18570773-4CDF-4C71-8E3E-1C3008BB213E}">
      <dgm:prSet/>
      <dgm:spPr/>
      <dgm:t>
        <a:bodyPr/>
        <a:lstStyle/>
        <a:p>
          <a:endParaRPr lang="en-US"/>
        </a:p>
      </dgm:t>
    </dgm:pt>
    <dgm:pt modelId="{81C21B7B-EDC2-410D-955E-9B1B40652905}" type="sibTrans" cxnId="{18570773-4CDF-4C71-8E3E-1C3008BB213E}">
      <dgm:prSet/>
      <dgm:spPr/>
      <dgm:t>
        <a:bodyPr/>
        <a:lstStyle/>
        <a:p>
          <a:endParaRPr lang="en-US"/>
        </a:p>
      </dgm:t>
    </dgm:pt>
    <dgm:pt modelId="{C8D17AA3-A208-483B-8C96-381C095C31D7}">
      <dgm:prSet custT="1"/>
      <dgm:spPr>
        <a:xfrm>
          <a:off x="5113451" y="1091757"/>
          <a:ext cx="1031542" cy="890327"/>
        </a:xfrm>
        <a:prstGeom prst="rect">
          <a:avLst/>
        </a:prstGeom>
        <a:noFill/>
        <a:ln>
          <a:noFill/>
        </a:ln>
        <a:effectLst/>
      </dgm:spPr>
      <dgm:t>
        <a:bodyPr/>
        <a:lstStyle/>
        <a:p>
          <a:pPr rtl="0">
            <a:buNone/>
          </a:pPr>
          <a:r>
            <a:rPr lang="en-US" sz="1600" b="1" kern="1200">
              <a:solidFill>
                <a:sysClr val="windowText" lastClr="000000">
                  <a:hueOff val="0"/>
                  <a:satOff val="0"/>
                  <a:lumOff val="0"/>
                  <a:alphaOff val="0"/>
                </a:sysClr>
              </a:solidFill>
              <a:latin typeface="Arial"/>
              <a:ea typeface="+mn-ea"/>
              <a:cs typeface="+mn-cs"/>
            </a:rPr>
            <a:t>Step 5  </a:t>
          </a:r>
          <a:r>
            <a:rPr lang="en-US" sz="1200" b="1" kern="1200">
              <a:solidFill>
                <a:sysClr val="windowText" lastClr="000000">
                  <a:hueOff val="0"/>
                  <a:satOff val="0"/>
                  <a:lumOff val="0"/>
                  <a:alphaOff val="0"/>
                </a:sysClr>
              </a:solidFill>
              <a:latin typeface="Rockwell" panose="02060603020205020403"/>
              <a:ea typeface="+mn-ea"/>
              <a:cs typeface="+mn-cs"/>
            </a:rPr>
            <a:t>          </a:t>
          </a:r>
          <a:r>
            <a:rPr lang="en-US" sz="1200" b="0" kern="1200">
              <a:solidFill>
                <a:sysClr val="windowText" lastClr="000000">
                  <a:hueOff val="0"/>
                  <a:satOff val="0"/>
                  <a:lumOff val="0"/>
                  <a:alphaOff val="0"/>
                </a:sysClr>
              </a:solidFill>
              <a:latin typeface="Rockwell" panose="02060603020205020403"/>
              <a:ea typeface="+mn-ea"/>
              <a:cs typeface="+mn-cs"/>
            </a:rPr>
            <a:t> </a:t>
          </a:r>
          <a:r>
            <a:rPr lang="en-US" sz="1400" b="0" u="sng" kern="1200">
              <a:solidFill>
                <a:sysClr val="windowText" lastClr="000000">
                  <a:hueOff val="0"/>
                  <a:satOff val="0"/>
                  <a:lumOff val="0"/>
                  <a:alphaOff val="0"/>
                </a:sysClr>
              </a:solidFill>
              <a:latin typeface="Calibri Light"/>
              <a:ea typeface="+mn-ea"/>
              <a:cs typeface="+mn-cs"/>
            </a:rPr>
            <a:t>Associate Supt</a:t>
          </a:r>
          <a:r>
            <a:rPr lang="en-US" sz="1400" b="0" kern="1200">
              <a:solidFill>
                <a:sysClr val="windowText" lastClr="000000">
                  <a:hueOff val="0"/>
                  <a:satOff val="0"/>
                  <a:lumOff val="0"/>
                  <a:alphaOff val="0"/>
                </a:sysClr>
              </a:solidFill>
              <a:latin typeface="Calibri Light"/>
              <a:ea typeface="+mn-ea"/>
              <a:cs typeface="+mn-cs"/>
            </a:rPr>
            <a:t>. Review</a:t>
          </a:r>
          <a:endParaRPr lang="en-US" sz="1200" kern="1200">
            <a:solidFill>
              <a:srgbClr val="FF0000"/>
            </a:solidFill>
            <a:latin typeface="Calibri"/>
            <a:ea typeface="Calibri"/>
            <a:cs typeface="Times New Roman"/>
          </a:endParaRPr>
        </a:p>
      </dgm:t>
    </dgm:pt>
    <dgm:pt modelId="{3B997098-82AB-4C74-8419-5363C0AB47F2}" type="parTrans" cxnId="{6A345170-34F9-4D71-8B6E-678F979FD037}">
      <dgm:prSet/>
      <dgm:spPr/>
      <dgm:t>
        <a:bodyPr/>
        <a:lstStyle/>
        <a:p>
          <a:endParaRPr lang="en-US"/>
        </a:p>
      </dgm:t>
    </dgm:pt>
    <dgm:pt modelId="{A93F8B36-2852-4C1B-84AF-7AD526917B0A}" type="sibTrans" cxnId="{6A345170-34F9-4D71-8B6E-678F979FD037}">
      <dgm:prSet/>
      <dgm:spPr/>
      <dgm:t>
        <a:bodyPr/>
        <a:lstStyle/>
        <a:p>
          <a:endParaRPr lang="en-US"/>
        </a:p>
      </dgm:t>
    </dgm:pt>
    <dgm:pt modelId="{DDB3409E-C9B9-4C33-9DCF-75C92C698A39}">
      <dgm:prSet phldr="0" custT="1"/>
      <dgm:spPr>
        <a:xfrm>
          <a:off x="3846903" y="1367409"/>
          <a:ext cx="1015708" cy="890327"/>
        </a:xfrm>
        <a:prstGeom prst="rect">
          <a:avLst/>
        </a:prstGeom>
        <a:noFill/>
        <a:ln>
          <a:noFill/>
        </a:ln>
        <a:effectLst/>
      </dgm:spPr>
      <dgm:t>
        <a:bodyPr/>
        <a:lstStyle/>
        <a:p>
          <a:pPr rtl="0">
            <a:buNone/>
          </a:pPr>
          <a:r>
            <a:rPr lang="en-US" sz="1600" b="1">
              <a:solidFill>
                <a:sysClr val="windowText" lastClr="000000">
                  <a:hueOff val="0"/>
                  <a:satOff val="0"/>
                  <a:lumOff val="0"/>
                  <a:alphaOff val="0"/>
                </a:sysClr>
              </a:solidFill>
              <a:latin typeface="Arial"/>
              <a:ea typeface="+mn-ea"/>
              <a:cs typeface="+mn-cs"/>
            </a:rPr>
            <a:t>Step </a:t>
          </a:r>
          <a:r>
            <a:rPr lang="en-US" sz="1600" b="1" kern="1200">
              <a:solidFill>
                <a:sysClr val="windowText" lastClr="000000">
                  <a:hueOff val="0"/>
                  <a:satOff val="0"/>
                  <a:lumOff val="0"/>
                  <a:alphaOff val="0"/>
                </a:sysClr>
              </a:solidFill>
              <a:latin typeface="Arial"/>
              <a:ea typeface="+mn-ea"/>
              <a:cs typeface="+mn-cs"/>
            </a:rPr>
            <a:t>4</a:t>
          </a:r>
          <a:r>
            <a:rPr lang="en-US" sz="1600" b="1" kern="1200">
              <a:solidFill>
                <a:srgbClr val="FF0000"/>
              </a:solidFill>
              <a:latin typeface="Arial"/>
              <a:ea typeface="+mn-ea"/>
              <a:cs typeface="+mn-cs"/>
            </a:rPr>
            <a:t>*</a:t>
          </a:r>
          <a:r>
            <a:rPr lang="en-US" sz="1600" b="1" kern="1200">
              <a:solidFill>
                <a:sysClr val="windowText" lastClr="000000">
                  <a:hueOff val="0"/>
                  <a:satOff val="0"/>
                  <a:lumOff val="0"/>
                  <a:alphaOff val="0"/>
                </a:sysClr>
              </a:solidFill>
              <a:latin typeface="Arial"/>
              <a:ea typeface="+mn-ea"/>
              <a:cs typeface="+mn-cs"/>
            </a:rPr>
            <a:t> </a:t>
          </a:r>
          <a:r>
            <a:rPr lang="en-US" sz="1200" b="1" kern="1200">
              <a:solidFill>
                <a:sysClr val="windowText" lastClr="000000">
                  <a:hueOff val="0"/>
                  <a:satOff val="0"/>
                  <a:lumOff val="0"/>
                  <a:alphaOff val="0"/>
                </a:sysClr>
              </a:solidFill>
              <a:latin typeface="Arial"/>
              <a:ea typeface="+mn-ea"/>
              <a:cs typeface="+mn-cs"/>
            </a:rPr>
            <a:t> </a:t>
          </a:r>
          <a:r>
            <a:rPr lang="en-US" sz="1200" b="1" kern="1200">
              <a:solidFill>
                <a:sysClr val="windowText" lastClr="000000">
                  <a:hueOff val="0"/>
                  <a:satOff val="0"/>
                  <a:lumOff val="0"/>
                  <a:alphaOff val="0"/>
                </a:sysClr>
              </a:solidFill>
              <a:latin typeface="Rockwell" panose="02060603020205020403"/>
              <a:ea typeface="+mn-ea"/>
              <a:cs typeface="+mn-cs"/>
            </a:rPr>
            <a:t>          </a:t>
          </a:r>
          <a:r>
            <a:rPr lang="en-US" sz="1200" b="0" kern="1200">
              <a:solidFill>
                <a:sysClr val="windowText" lastClr="000000">
                  <a:hueOff val="0"/>
                  <a:satOff val="0"/>
                  <a:lumOff val="0"/>
                  <a:alphaOff val="0"/>
                </a:sysClr>
              </a:solidFill>
              <a:latin typeface="Rockwell" panose="02060603020205020403"/>
              <a:ea typeface="+mn-ea"/>
              <a:cs typeface="+mn-cs"/>
            </a:rPr>
            <a:t> </a:t>
          </a:r>
          <a:r>
            <a:rPr lang="en-US" sz="1400" b="0" u="sng" kern="1200">
              <a:solidFill>
                <a:sysClr val="windowText" lastClr="000000">
                  <a:hueOff val="0"/>
                  <a:satOff val="0"/>
                  <a:lumOff val="0"/>
                  <a:alphaOff val="0"/>
                </a:sysClr>
              </a:solidFill>
              <a:latin typeface="Calibri Light"/>
              <a:ea typeface="+mn-ea"/>
              <a:cs typeface="+mn-cs"/>
            </a:rPr>
            <a:t>GO Team</a:t>
          </a:r>
          <a:r>
            <a:rPr lang="en-US" sz="1400" b="0" kern="1200">
              <a:solidFill>
                <a:sysClr val="windowText" lastClr="000000">
                  <a:hueOff val="0"/>
                  <a:satOff val="0"/>
                  <a:lumOff val="0"/>
                  <a:alphaOff val="0"/>
                </a:sysClr>
              </a:solidFill>
              <a:latin typeface="Calibri Light"/>
              <a:ea typeface="+mn-ea"/>
              <a:cs typeface="+mn-cs"/>
            </a:rPr>
            <a:t> Feedback Mtg.</a:t>
          </a:r>
          <a:r>
            <a:rPr lang="en-US" sz="1400" kern="1200">
              <a:solidFill>
                <a:srgbClr val="000000"/>
              </a:solidFill>
              <a:latin typeface="Calibri Light"/>
              <a:ea typeface="+mn-ea"/>
              <a:cs typeface="+mn-cs"/>
            </a:rPr>
            <a:t> </a:t>
          </a:r>
          <a:r>
            <a:rPr lang="en-US" sz="1200" kern="1200">
              <a:solidFill>
                <a:srgbClr val="FF0000"/>
              </a:solidFill>
              <a:latin typeface="Calibri"/>
              <a:ea typeface="Calibri"/>
              <a:cs typeface="Times New Roman"/>
            </a:rPr>
            <a:t>Completed February 2026 (BEFORE STAFFING CONFERENCE) </a:t>
          </a:r>
        </a:p>
      </dgm:t>
    </dgm:pt>
    <dgm:pt modelId="{57385685-8A19-4049-A93B-01392BFF8768}" type="parTrans" cxnId="{D7FB324A-7CCF-4AEF-96BE-D02344BB2453}">
      <dgm:prSet/>
      <dgm:spPr/>
      <dgm:t>
        <a:bodyPr/>
        <a:lstStyle/>
        <a:p>
          <a:endParaRPr lang="en-US"/>
        </a:p>
      </dgm:t>
    </dgm:pt>
    <dgm:pt modelId="{3A9F161C-01CF-4F0C-9D91-AF582F7C52B3}" type="sibTrans" cxnId="{D7FB324A-7CCF-4AEF-96BE-D02344BB2453}">
      <dgm:prSet/>
      <dgm:spPr/>
      <dgm:t>
        <a:bodyPr/>
        <a:lstStyle/>
        <a:p>
          <a:endParaRPr lang="en-US"/>
        </a:p>
      </dgm:t>
    </dgm:pt>
    <dgm:pt modelId="{2498E3BA-2372-4800-9DA6-6D733FF7EFA6}" type="pres">
      <dgm:prSet presAssocID="{7622D11C-167D-442A-B670-C2D9056104A8}" presName="rootnode" presStyleCnt="0">
        <dgm:presLayoutVars>
          <dgm:chMax/>
          <dgm:chPref/>
          <dgm:dir/>
          <dgm:animLvl val="lvl"/>
        </dgm:presLayoutVars>
      </dgm:prSet>
      <dgm:spPr/>
    </dgm:pt>
    <dgm:pt modelId="{975F245F-340E-4A6D-82DA-0CFCA58DA61C}" type="pres">
      <dgm:prSet presAssocID="{F8924C73-4D86-4725-8FB1-57E56105EE84}" presName="composite" presStyleCnt="0"/>
      <dgm:spPr/>
    </dgm:pt>
    <dgm:pt modelId="{689F55C4-EF77-4B54-A769-DDA99148F578}" type="pres">
      <dgm:prSet presAssocID="{F8924C73-4D86-4725-8FB1-57E56105EE84}" presName="LShape" presStyleLbl="alignNode1" presStyleIdx="0" presStyleCnt="13"/>
      <dgm:spPr>
        <a:xfrm rot="5400000">
          <a:off x="229490" y="2011372"/>
          <a:ext cx="676125" cy="1125057"/>
        </a:xfrm>
        <a:prstGeom prst="corner">
          <a:avLst>
            <a:gd name="adj1" fmla="val 16120"/>
            <a:gd name="adj2" fmla="val 16110"/>
          </a:avLst>
        </a:prstGeom>
        <a:solidFill>
          <a:srgbClr val="808184">
            <a:shade val="80000"/>
            <a:hueOff val="0"/>
            <a:satOff val="0"/>
            <a:lumOff val="0"/>
            <a:alphaOff val="0"/>
          </a:srgbClr>
        </a:solidFill>
        <a:ln w="15875" cap="flat" cmpd="sng" algn="ctr">
          <a:solidFill>
            <a:srgbClr val="808184">
              <a:shade val="80000"/>
              <a:hueOff val="0"/>
              <a:satOff val="0"/>
              <a:lumOff val="0"/>
              <a:alphaOff val="0"/>
            </a:srgbClr>
          </a:solidFill>
          <a:prstDash val="solid"/>
        </a:ln>
        <a:effectLst/>
      </dgm:spPr>
    </dgm:pt>
    <dgm:pt modelId="{B91B35EE-E2D6-4A65-85DB-E65F9D4FF12C}" type="pres">
      <dgm:prSet presAssocID="{F8924C73-4D86-4725-8FB1-57E56105EE84}" presName="ParentText" presStyleLbl="revTx" presStyleIdx="0" presStyleCnt="7">
        <dgm:presLayoutVars>
          <dgm:chMax val="0"/>
          <dgm:chPref val="0"/>
          <dgm:bulletEnabled val="1"/>
        </dgm:presLayoutVars>
      </dgm:prSet>
      <dgm:spPr/>
    </dgm:pt>
    <dgm:pt modelId="{BF36F651-9306-4FAE-98A3-35BD65F0CE8C}" type="pres">
      <dgm:prSet presAssocID="{F8924C73-4D86-4725-8FB1-57E56105EE84}" presName="Triangle" presStyleLbl="alignNode1" presStyleIdx="1" presStyleCnt="13"/>
      <dgm:spPr>
        <a:xfrm>
          <a:off x="940693" y="1928544"/>
          <a:ext cx="191643" cy="191643"/>
        </a:xfrm>
        <a:prstGeom prst="triangle">
          <a:avLst>
            <a:gd name="adj" fmla="val 100000"/>
          </a:avLst>
        </a:prstGeom>
        <a:solidFill>
          <a:srgbClr val="808184">
            <a:shade val="80000"/>
            <a:hueOff val="591"/>
            <a:satOff val="-27"/>
            <a:lumOff val="2051"/>
            <a:alphaOff val="0"/>
          </a:srgbClr>
        </a:solidFill>
        <a:ln w="15875" cap="flat" cmpd="sng" algn="ctr">
          <a:solidFill>
            <a:srgbClr val="808184">
              <a:shade val="80000"/>
              <a:hueOff val="591"/>
              <a:satOff val="-27"/>
              <a:lumOff val="2051"/>
              <a:alphaOff val="0"/>
            </a:srgbClr>
          </a:solidFill>
          <a:prstDash val="solid"/>
        </a:ln>
        <a:effectLst/>
      </dgm:spPr>
    </dgm:pt>
    <dgm:pt modelId="{0BD5DA95-5DDD-4417-9472-191C6BDB4726}" type="pres">
      <dgm:prSet presAssocID="{F73DC8A2-0FB7-4E4A-BE47-3082F4A8C365}" presName="sibTrans" presStyleCnt="0"/>
      <dgm:spPr/>
    </dgm:pt>
    <dgm:pt modelId="{4810943E-2270-4D09-B267-F09C31449646}" type="pres">
      <dgm:prSet presAssocID="{F73DC8A2-0FB7-4E4A-BE47-3082F4A8C365}" presName="space" presStyleCnt="0"/>
      <dgm:spPr/>
    </dgm:pt>
    <dgm:pt modelId="{908C47AB-8F98-47BA-898E-DC7D65637736}" type="pres">
      <dgm:prSet presAssocID="{CC1B2A00-68A2-416B-8F3C-D16E0AA80116}" presName="composite" presStyleCnt="0"/>
      <dgm:spPr/>
    </dgm:pt>
    <dgm:pt modelId="{AFF28D42-0F29-47D9-9B3E-DF943D18FA80}" type="pres">
      <dgm:prSet presAssocID="{CC1B2A00-68A2-416B-8F3C-D16E0AA80116}" presName="LShape" presStyleLbl="alignNode1" presStyleIdx="2" presStyleCnt="13"/>
      <dgm:spPr>
        <a:xfrm rot="5400000">
          <a:off x="1472915" y="1703685"/>
          <a:ext cx="676125" cy="1125057"/>
        </a:xfrm>
        <a:prstGeom prst="corner">
          <a:avLst>
            <a:gd name="adj1" fmla="val 16120"/>
            <a:gd name="adj2" fmla="val 16110"/>
          </a:avLst>
        </a:prstGeom>
        <a:solidFill>
          <a:srgbClr val="808184">
            <a:shade val="80000"/>
            <a:hueOff val="1183"/>
            <a:satOff val="-54"/>
            <a:lumOff val="4102"/>
            <a:alphaOff val="0"/>
          </a:srgbClr>
        </a:solidFill>
        <a:ln w="15875" cap="flat" cmpd="sng" algn="ctr">
          <a:solidFill>
            <a:srgbClr val="808184">
              <a:shade val="80000"/>
              <a:hueOff val="1183"/>
              <a:satOff val="-54"/>
              <a:lumOff val="4102"/>
              <a:alphaOff val="0"/>
            </a:srgbClr>
          </a:solidFill>
          <a:prstDash val="solid"/>
        </a:ln>
        <a:effectLst/>
      </dgm:spPr>
    </dgm:pt>
    <dgm:pt modelId="{A01F39AB-3E94-413F-B395-2CF4CF9063BE}" type="pres">
      <dgm:prSet presAssocID="{CC1B2A00-68A2-416B-8F3C-D16E0AA80116}" presName="ParentText" presStyleLbl="revTx" presStyleIdx="1" presStyleCnt="7">
        <dgm:presLayoutVars>
          <dgm:chMax val="0"/>
          <dgm:chPref val="0"/>
          <dgm:bulletEnabled val="1"/>
        </dgm:presLayoutVars>
      </dgm:prSet>
      <dgm:spPr/>
    </dgm:pt>
    <dgm:pt modelId="{0B6A4153-48F2-495A-8F36-EF367C3A1F65}" type="pres">
      <dgm:prSet presAssocID="{CC1B2A00-68A2-416B-8F3C-D16E0AA80116}" presName="Triangle" presStyleLbl="alignNode1" presStyleIdx="3" presStyleCnt="13"/>
      <dgm:spPr>
        <a:xfrm>
          <a:off x="2184118" y="1620857"/>
          <a:ext cx="191643" cy="191643"/>
        </a:xfrm>
        <a:prstGeom prst="triangle">
          <a:avLst>
            <a:gd name="adj" fmla="val 100000"/>
          </a:avLst>
        </a:prstGeom>
        <a:solidFill>
          <a:srgbClr val="808184">
            <a:shade val="80000"/>
            <a:hueOff val="1774"/>
            <a:satOff val="-81"/>
            <a:lumOff val="6154"/>
            <a:alphaOff val="0"/>
          </a:srgbClr>
        </a:solidFill>
        <a:ln w="15875" cap="flat" cmpd="sng" algn="ctr">
          <a:solidFill>
            <a:srgbClr val="808184">
              <a:shade val="80000"/>
              <a:hueOff val="1774"/>
              <a:satOff val="-81"/>
              <a:lumOff val="6154"/>
              <a:alphaOff val="0"/>
            </a:srgbClr>
          </a:solidFill>
          <a:prstDash val="solid"/>
        </a:ln>
        <a:effectLst/>
      </dgm:spPr>
    </dgm:pt>
    <dgm:pt modelId="{DD2648EF-4568-48AE-B393-56A88C3F0DAC}" type="pres">
      <dgm:prSet presAssocID="{E0AF48FA-BB2A-4769-9C7A-86CFCDC01851}" presName="sibTrans" presStyleCnt="0"/>
      <dgm:spPr/>
    </dgm:pt>
    <dgm:pt modelId="{5FAE9D50-B64E-4DAD-BF8D-97A561EB2379}" type="pres">
      <dgm:prSet presAssocID="{E0AF48FA-BB2A-4769-9C7A-86CFCDC01851}" presName="space" presStyleCnt="0"/>
      <dgm:spPr/>
    </dgm:pt>
    <dgm:pt modelId="{0A2D04DC-47C6-40F6-A8BE-6502636A5C77}" type="pres">
      <dgm:prSet presAssocID="{9BB649CE-74CD-4483-9383-CCF688F359CC}" presName="composite" presStyleCnt="0"/>
      <dgm:spPr/>
    </dgm:pt>
    <dgm:pt modelId="{9FBF0191-82AE-4B85-AB7D-420573696E44}" type="pres">
      <dgm:prSet presAssocID="{9BB649CE-74CD-4483-9383-CCF688F359CC}" presName="LShape" presStyleLbl="alignNode1" presStyleIdx="4" presStyleCnt="13"/>
      <dgm:spPr>
        <a:xfrm rot="5400000">
          <a:off x="2716340" y="1338946"/>
          <a:ext cx="676125" cy="1125057"/>
        </a:xfrm>
        <a:prstGeom prst="corner">
          <a:avLst>
            <a:gd name="adj1" fmla="val 16120"/>
            <a:gd name="adj2" fmla="val 16110"/>
          </a:avLst>
        </a:prstGeom>
        <a:solidFill>
          <a:srgbClr val="808184">
            <a:shade val="80000"/>
            <a:hueOff val="2365"/>
            <a:satOff val="-108"/>
            <a:lumOff val="8205"/>
            <a:alphaOff val="0"/>
          </a:srgbClr>
        </a:solidFill>
        <a:ln w="15875" cap="flat" cmpd="sng" algn="ctr">
          <a:solidFill>
            <a:srgbClr val="808184">
              <a:shade val="80000"/>
              <a:hueOff val="2365"/>
              <a:satOff val="-108"/>
              <a:lumOff val="8205"/>
              <a:alphaOff val="0"/>
            </a:srgbClr>
          </a:solidFill>
          <a:prstDash val="solid"/>
        </a:ln>
        <a:effectLst/>
      </dgm:spPr>
    </dgm:pt>
    <dgm:pt modelId="{7607999D-1219-4E19-B4D8-80FBD9B53FC0}" type="pres">
      <dgm:prSet presAssocID="{9BB649CE-74CD-4483-9383-CCF688F359CC}" presName="ParentText" presStyleLbl="revTx" presStyleIdx="2" presStyleCnt="7" custScaleX="111499" custScaleY="112816" custLinFactNeighborX="5129" custLinFactNeighborY="7614">
        <dgm:presLayoutVars>
          <dgm:chMax val="0"/>
          <dgm:chPref val="0"/>
          <dgm:bulletEnabled val="1"/>
        </dgm:presLayoutVars>
      </dgm:prSet>
      <dgm:spPr/>
    </dgm:pt>
    <dgm:pt modelId="{14D6D005-BE49-4BAB-95C3-4B8C975E012F}" type="pres">
      <dgm:prSet presAssocID="{9BB649CE-74CD-4483-9383-CCF688F359CC}" presName="Triangle" presStyleLbl="alignNode1" presStyleIdx="5" presStyleCnt="13"/>
      <dgm:spPr>
        <a:xfrm>
          <a:off x="3427543" y="1256118"/>
          <a:ext cx="191643" cy="191643"/>
        </a:xfrm>
        <a:prstGeom prst="triangle">
          <a:avLst>
            <a:gd name="adj" fmla="val 100000"/>
          </a:avLst>
        </a:prstGeom>
        <a:solidFill>
          <a:srgbClr val="808184">
            <a:shade val="80000"/>
            <a:hueOff val="2957"/>
            <a:satOff val="-135"/>
            <a:lumOff val="10256"/>
            <a:alphaOff val="0"/>
          </a:srgbClr>
        </a:solidFill>
        <a:ln w="15875" cap="flat" cmpd="sng" algn="ctr">
          <a:solidFill>
            <a:srgbClr val="808184">
              <a:shade val="80000"/>
              <a:hueOff val="2957"/>
              <a:satOff val="-135"/>
              <a:lumOff val="10256"/>
              <a:alphaOff val="0"/>
            </a:srgbClr>
          </a:solidFill>
          <a:prstDash val="solid"/>
        </a:ln>
        <a:effectLst/>
      </dgm:spPr>
    </dgm:pt>
    <dgm:pt modelId="{87884C7A-A768-4540-837E-C4BAD8EA01B8}" type="pres">
      <dgm:prSet presAssocID="{FAEB3748-C727-4F1E-8F4D-E9B2C7C7BF69}" presName="sibTrans" presStyleCnt="0"/>
      <dgm:spPr/>
    </dgm:pt>
    <dgm:pt modelId="{43F8EE71-C638-4E74-A8ED-9738EC1365CE}" type="pres">
      <dgm:prSet presAssocID="{FAEB3748-C727-4F1E-8F4D-E9B2C7C7BF69}" presName="space" presStyleCnt="0"/>
      <dgm:spPr/>
    </dgm:pt>
    <dgm:pt modelId="{EAF5273B-4AD8-4EF5-8409-08B19AE6740C}" type="pres">
      <dgm:prSet presAssocID="{DDB3409E-C9B9-4C33-9DCF-75C92C698A39}" presName="composite" presStyleCnt="0"/>
      <dgm:spPr/>
    </dgm:pt>
    <dgm:pt modelId="{A08E5ACA-F717-4C9F-BC94-56E16D0405F4}" type="pres">
      <dgm:prSet presAssocID="{DDB3409E-C9B9-4C33-9DCF-75C92C698A39}" presName="LShape" presStyleLbl="alignNode1" presStyleIdx="6" presStyleCnt="13"/>
      <dgm:spPr>
        <a:xfrm rot="5400000">
          <a:off x="3959766" y="1031260"/>
          <a:ext cx="676125" cy="1125057"/>
        </a:xfrm>
        <a:prstGeom prst="corner">
          <a:avLst>
            <a:gd name="adj1" fmla="val 16120"/>
            <a:gd name="adj2" fmla="val 16110"/>
          </a:avLst>
        </a:prstGeom>
        <a:solidFill>
          <a:srgbClr val="808184">
            <a:shade val="80000"/>
            <a:hueOff val="3548"/>
            <a:satOff val="-162"/>
            <a:lumOff val="12307"/>
            <a:alphaOff val="0"/>
          </a:srgbClr>
        </a:solidFill>
        <a:ln w="15875" cap="flat" cmpd="sng" algn="ctr">
          <a:solidFill>
            <a:srgbClr val="808184">
              <a:shade val="80000"/>
              <a:hueOff val="3548"/>
              <a:satOff val="-162"/>
              <a:lumOff val="12307"/>
              <a:alphaOff val="0"/>
            </a:srgbClr>
          </a:solidFill>
          <a:prstDash val="solid"/>
        </a:ln>
        <a:effectLst/>
      </dgm:spPr>
    </dgm:pt>
    <dgm:pt modelId="{5FAB49E4-628D-4BBD-AF15-0FA58B034DA0}" type="pres">
      <dgm:prSet presAssocID="{DDB3409E-C9B9-4C33-9DCF-75C92C698A39}" presName="ParentText" presStyleLbl="revTx" presStyleIdx="3" presStyleCnt="7">
        <dgm:presLayoutVars>
          <dgm:chMax val="0"/>
          <dgm:chPref val="0"/>
          <dgm:bulletEnabled val="1"/>
        </dgm:presLayoutVars>
      </dgm:prSet>
      <dgm:spPr/>
    </dgm:pt>
    <dgm:pt modelId="{9F816FAC-05A2-4196-86AD-90E94FCBF244}" type="pres">
      <dgm:prSet presAssocID="{DDB3409E-C9B9-4C33-9DCF-75C92C698A39}" presName="Triangle" presStyleLbl="alignNode1" presStyleIdx="7" presStyleCnt="13"/>
      <dgm:spPr>
        <a:xfrm>
          <a:off x="4670968" y="948432"/>
          <a:ext cx="191643" cy="191643"/>
        </a:xfrm>
        <a:prstGeom prst="triangle">
          <a:avLst>
            <a:gd name="adj" fmla="val 100000"/>
          </a:avLst>
        </a:prstGeom>
        <a:solidFill>
          <a:srgbClr val="808184">
            <a:shade val="80000"/>
            <a:hueOff val="4139"/>
            <a:satOff val="-189"/>
            <a:lumOff val="14358"/>
            <a:alphaOff val="0"/>
          </a:srgbClr>
        </a:solidFill>
        <a:ln w="15875" cap="flat" cmpd="sng" algn="ctr">
          <a:solidFill>
            <a:srgbClr val="808184">
              <a:shade val="80000"/>
              <a:hueOff val="4139"/>
              <a:satOff val="-189"/>
              <a:lumOff val="14358"/>
              <a:alphaOff val="0"/>
            </a:srgbClr>
          </a:solidFill>
          <a:prstDash val="solid"/>
        </a:ln>
        <a:effectLst/>
      </dgm:spPr>
    </dgm:pt>
    <dgm:pt modelId="{97C8488C-64A3-4ADC-BF6F-25D6473B43EF}" type="pres">
      <dgm:prSet presAssocID="{3A9F161C-01CF-4F0C-9D91-AF582F7C52B3}" presName="sibTrans" presStyleCnt="0"/>
      <dgm:spPr/>
    </dgm:pt>
    <dgm:pt modelId="{51D5C7B6-B3B1-4C66-94B9-8EA1D91335CF}" type="pres">
      <dgm:prSet presAssocID="{3A9F161C-01CF-4F0C-9D91-AF582F7C52B3}" presName="space" presStyleCnt="0"/>
      <dgm:spPr/>
    </dgm:pt>
    <dgm:pt modelId="{2AB66FAE-F84B-4A23-BA2A-28334E8E5FC2}" type="pres">
      <dgm:prSet presAssocID="{C8D17AA3-A208-483B-8C96-381C095C31D7}" presName="composite" presStyleCnt="0"/>
      <dgm:spPr/>
    </dgm:pt>
    <dgm:pt modelId="{60FDA0B3-F01D-4F1B-9F9A-6225954E5703}" type="pres">
      <dgm:prSet presAssocID="{C8D17AA3-A208-483B-8C96-381C095C31D7}" presName="LShape" presStyleLbl="alignNode1" presStyleIdx="8" presStyleCnt="13"/>
      <dgm:spPr>
        <a:xfrm rot="5400000">
          <a:off x="5203191" y="723573"/>
          <a:ext cx="676125" cy="1125057"/>
        </a:xfrm>
        <a:prstGeom prst="corner">
          <a:avLst>
            <a:gd name="adj1" fmla="val 16120"/>
            <a:gd name="adj2" fmla="val 16110"/>
          </a:avLst>
        </a:prstGeom>
        <a:solidFill>
          <a:srgbClr val="808184">
            <a:shade val="80000"/>
            <a:hueOff val="4731"/>
            <a:satOff val="-216"/>
            <a:lumOff val="16409"/>
            <a:alphaOff val="0"/>
          </a:srgbClr>
        </a:solidFill>
        <a:ln w="15875" cap="flat" cmpd="sng" algn="ctr">
          <a:solidFill>
            <a:srgbClr val="808184">
              <a:shade val="80000"/>
              <a:hueOff val="4731"/>
              <a:satOff val="-216"/>
              <a:lumOff val="16409"/>
              <a:alphaOff val="0"/>
            </a:srgbClr>
          </a:solidFill>
          <a:prstDash val="solid"/>
        </a:ln>
        <a:effectLst/>
      </dgm:spPr>
    </dgm:pt>
    <dgm:pt modelId="{206A2E6F-C869-44E6-99A4-DF2204F37ADC}" type="pres">
      <dgm:prSet presAssocID="{C8D17AA3-A208-483B-8C96-381C095C31D7}" presName="ParentText" presStyleLbl="revTx" presStyleIdx="4" presStyleCnt="7" custScaleX="101559" custLinFactNeighborX="3056" custLinFactNeighborY="3598">
        <dgm:presLayoutVars>
          <dgm:chMax val="0"/>
          <dgm:chPref val="0"/>
          <dgm:bulletEnabled val="1"/>
        </dgm:presLayoutVars>
      </dgm:prSet>
      <dgm:spPr/>
    </dgm:pt>
    <dgm:pt modelId="{83CE1626-AB3F-41DF-AF17-CD304E816755}" type="pres">
      <dgm:prSet presAssocID="{C8D17AA3-A208-483B-8C96-381C095C31D7}" presName="Triangle" presStyleLbl="alignNode1" presStyleIdx="9" presStyleCnt="13"/>
      <dgm:spPr>
        <a:xfrm>
          <a:off x="5914394" y="640745"/>
          <a:ext cx="191643" cy="191643"/>
        </a:xfrm>
        <a:prstGeom prst="triangle">
          <a:avLst>
            <a:gd name="adj" fmla="val 100000"/>
          </a:avLst>
        </a:prstGeom>
        <a:solidFill>
          <a:srgbClr val="808184">
            <a:shade val="80000"/>
            <a:hueOff val="5322"/>
            <a:satOff val="-243"/>
            <a:lumOff val="18461"/>
            <a:alphaOff val="0"/>
          </a:srgbClr>
        </a:solidFill>
        <a:ln w="15875" cap="flat" cmpd="sng" algn="ctr">
          <a:solidFill>
            <a:srgbClr val="808184">
              <a:shade val="80000"/>
              <a:hueOff val="5322"/>
              <a:satOff val="-243"/>
              <a:lumOff val="18461"/>
              <a:alphaOff val="0"/>
            </a:srgbClr>
          </a:solidFill>
          <a:prstDash val="solid"/>
        </a:ln>
        <a:effectLst/>
      </dgm:spPr>
    </dgm:pt>
    <dgm:pt modelId="{811AB4EA-2F99-4FD8-8AB8-C213AA828537}" type="pres">
      <dgm:prSet presAssocID="{A93F8B36-2852-4C1B-84AF-7AD526917B0A}" presName="sibTrans" presStyleCnt="0"/>
      <dgm:spPr/>
    </dgm:pt>
    <dgm:pt modelId="{399A808E-D84B-45C0-ADD9-F26DC821D206}" type="pres">
      <dgm:prSet presAssocID="{A93F8B36-2852-4C1B-84AF-7AD526917B0A}" presName="space" presStyleCnt="0"/>
      <dgm:spPr/>
    </dgm:pt>
    <dgm:pt modelId="{08AF6A84-50E5-448C-B0BB-DFDE07103B81}" type="pres">
      <dgm:prSet presAssocID="{6C3A5691-9935-4850-A7F8-C5616876CEF5}" presName="composite" presStyleCnt="0"/>
      <dgm:spPr/>
    </dgm:pt>
    <dgm:pt modelId="{D4CD74FB-0076-48E4-A550-69AC7C4860B0}" type="pres">
      <dgm:prSet presAssocID="{6C3A5691-9935-4850-A7F8-C5616876CEF5}" presName="LShape" presStyleLbl="alignNode1" presStyleIdx="10" presStyleCnt="13"/>
      <dgm:spPr>
        <a:xfrm rot="5400000">
          <a:off x="6446616" y="415886"/>
          <a:ext cx="676125" cy="1125057"/>
        </a:xfrm>
        <a:prstGeom prst="corner">
          <a:avLst>
            <a:gd name="adj1" fmla="val 16120"/>
            <a:gd name="adj2" fmla="val 16110"/>
          </a:avLst>
        </a:prstGeom>
        <a:solidFill>
          <a:srgbClr val="808184">
            <a:shade val="80000"/>
            <a:hueOff val="5914"/>
            <a:satOff val="-270"/>
            <a:lumOff val="20512"/>
            <a:alphaOff val="0"/>
          </a:srgbClr>
        </a:solidFill>
        <a:ln w="15875" cap="flat" cmpd="sng" algn="ctr">
          <a:solidFill>
            <a:srgbClr val="808184">
              <a:shade val="80000"/>
              <a:hueOff val="5914"/>
              <a:satOff val="-270"/>
              <a:lumOff val="20512"/>
              <a:alphaOff val="0"/>
            </a:srgbClr>
          </a:solidFill>
          <a:prstDash val="solid"/>
        </a:ln>
        <a:effectLst/>
      </dgm:spPr>
    </dgm:pt>
    <dgm:pt modelId="{4815C9C2-7172-49B5-AAA4-580ECA3DFE29}" type="pres">
      <dgm:prSet presAssocID="{6C3A5691-9935-4850-A7F8-C5616876CEF5}" presName="ParentText" presStyleLbl="revTx" presStyleIdx="5" presStyleCnt="7" custScaleX="113967" custLinFactNeighborX="7821" custLinFactNeighborY="-4179">
        <dgm:presLayoutVars>
          <dgm:chMax val="0"/>
          <dgm:chPref val="0"/>
          <dgm:bulletEnabled val="1"/>
        </dgm:presLayoutVars>
      </dgm:prSet>
      <dgm:spPr/>
    </dgm:pt>
    <dgm:pt modelId="{8A8BDF46-5CD7-4385-AD19-1595B30DFB05}" type="pres">
      <dgm:prSet presAssocID="{6C3A5691-9935-4850-A7F8-C5616876CEF5}" presName="Triangle" presStyleLbl="alignNode1" presStyleIdx="11" presStyleCnt="13"/>
      <dgm:spPr>
        <a:xfrm>
          <a:off x="7157819" y="333058"/>
          <a:ext cx="191643" cy="191643"/>
        </a:xfrm>
        <a:prstGeom prst="triangle">
          <a:avLst>
            <a:gd name="adj" fmla="val 100000"/>
          </a:avLst>
        </a:prstGeom>
        <a:solidFill>
          <a:srgbClr val="808184">
            <a:shade val="80000"/>
            <a:hueOff val="6505"/>
            <a:satOff val="-297"/>
            <a:lumOff val="22563"/>
            <a:alphaOff val="0"/>
          </a:srgbClr>
        </a:solidFill>
        <a:ln w="15875" cap="flat" cmpd="sng" algn="ctr">
          <a:solidFill>
            <a:srgbClr val="808184">
              <a:shade val="80000"/>
              <a:hueOff val="6505"/>
              <a:satOff val="-297"/>
              <a:lumOff val="22563"/>
              <a:alphaOff val="0"/>
            </a:srgbClr>
          </a:solidFill>
          <a:prstDash val="solid"/>
        </a:ln>
        <a:effectLst/>
      </dgm:spPr>
    </dgm:pt>
    <dgm:pt modelId="{17A7E199-E325-4F07-95D1-192F577ADC15}" type="pres">
      <dgm:prSet presAssocID="{546C7B9D-8902-484B-93BB-F909DF1C9C2A}" presName="sibTrans" presStyleCnt="0"/>
      <dgm:spPr/>
    </dgm:pt>
    <dgm:pt modelId="{83B42AB0-A56E-435B-9696-1CCA367C3CE1}" type="pres">
      <dgm:prSet presAssocID="{546C7B9D-8902-484B-93BB-F909DF1C9C2A}" presName="space" presStyleCnt="0"/>
      <dgm:spPr/>
    </dgm:pt>
    <dgm:pt modelId="{AE4B6FA8-1C38-4452-8C5D-543169048279}" type="pres">
      <dgm:prSet presAssocID="{21558AD2-F25A-4064-8C41-8BABC31C233B}" presName="composite" presStyleCnt="0"/>
      <dgm:spPr/>
    </dgm:pt>
    <dgm:pt modelId="{8A1A3D19-1A7E-45DE-8891-BC02139E754B}" type="pres">
      <dgm:prSet presAssocID="{21558AD2-F25A-4064-8C41-8BABC31C233B}" presName="LShape" presStyleLbl="alignNode1" presStyleIdx="12" presStyleCnt="13"/>
      <dgm:spPr>
        <a:xfrm rot="5400000">
          <a:off x="7690041" y="108199"/>
          <a:ext cx="676125" cy="1125057"/>
        </a:xfrm>
        <a:prstGeom prst="corner">
          <a:avLst>
            <a:gd name="adj1" fmla="val 16120"/>
            <a:gd name="adj2" fmla="val 16110"/>
          </a:avLst>
        </a:prstGeom>
        <a:solidFill>
          <a:srgbClr val="808184">
            <a:shade val="80000"/>
            <a:hueOff val="7096"/>
            <a:satOff val="-324"/>
            <a:lumOff val="24614"/>
            <a:alphaOff val="0"/>
          </a:srgbClr>
        </a:solidFill>
        <a:ln w="15875" cap="flat" cmpd="sng" algn="ctr">
          <a:solidFill>
            <a:srgbClr val="808184">
              <a:shade val="80000"/>
              <a:hueOff val="7096"/>
              <a:satOff val="-324"/>
              <a:lumOff val="24614"/>
              <a:alphaOff val="0"/>
            </a:srgbClr>
          </a:solidFill>
          <a:prstDash val="solid"/>
        </a:ln>
        <a:effectLst/>
      </dgm:spPr>
    </dgm:pt>
    <dgm:pt modelId="{EBFC99F0-AC0E-4E80-8864-5ADBF875329D}" type="pres">
      <dgm:prSet presAssocID="{21558AD2-F25A-4064-8C41-8BABC31C233B}" presName="ParentText" presStyleLbl="revTx" presStyleIdx="6" presStyleCnt="7" custLinFactNeighborX="28" custLinFactNeighborY="-5710">
        <dgm:presLayoutVars>
          <dgm:chMax val="0"/>
          <dgm:chPref val="0"/>
          <dgm:bulletEnabled val="1"/>
        </dgm:presLayoutVars>
      </dgm:prSet>
      <dgm:spPr/>
    </dgm:pt>
  </dgm:ptLst>
  <dgm:cxnLst>
    <dgm:cxn modelId="{E5435007-8FBE-4E2B-96E0-694F824FCA6B}" type="presOf" srcId="{C8D17AA3-A208-483B-8C96-381C095C31D7}" destId="{206A2E6F-C869-44E6-99A4-DF2204F37ADC}" srcOrd="0" destOrd="0" presId="urn:microsoft.com/office/officeart/2009/3/layout/StepUpProcess"/>
    <dgm:cxn modelId="{891A760D-E54B-4199-8B29-46FE161C2ECF}" type="presOf" srcId="{DDB3409E-C9B9-4C33-9DCF-75C92C698A39}" destId="{5FAB49E4-628D-4BBD-AF15-0FA58B034DA0}" srcOrd="0" destOrd="0" presId="urn:microsoft.com/office/officeart/2009/3/layout/StepUpProcess"/>
    <dgm:cxn modelId="{9766EC10-3D5F-4903-B2CB-FEE3ED343185}" type="presOf" srcId="{6C3A5691-9935-4850-A7F8-C5616876CEF5}" destId="{4815C9C2-7172-49B5-AAA4-580ECA3DFE29}" srcOrd="0" destOrd="0" presId="urn:microsoft.com/office/officeart/2009/3/layout/StepUpProcess"/>
    <dgm:cxn modelId="{30D3722B-C493-4CAF-A512-A778465F5D27}" srcId="{7622D11C-167D-442A-B670-C2D9056104A8}" destId="{CC1B2A00-68A2-416B-8F3C-D16E0AA80116}" srcOrd="1" destOrd="0" parTransId="{E1AC98EC-CA43-46FF-BBD5-6CA3998B2768}" sibTransId="{E0AF48FA-BB2A-4769-9C7A-86CFCDC01851}"/>
    <dgm:cxn modelId="{76A99E3F-DC3E-4301-A907-B19E73D208DF}" type="presOf" srcId="{9BB649CE-74CD-4483-9383-CCF688F359CC}" destId="{7607999D-1219-4E19-B4D8-80FBD9B53FC0}" srcOrd="0" destOrd="0" presId="urn:microsoft.com/office/officeart/2009/3/layout/StepUpProcess"/>
    <dgm:cxn modelId="{51029E40-1693-4E9A-AD10-D7D530979C07}" type="presOf" srcId="{21558AD2-F25A-4064-8C41-8BABC31C233B}" destId="{EBFC99F0-AC0E-4E80-8864-5ADBF875329D}" srcOrd="0" destOrd="0" presId="urn:microsoft.com/office/officeart/2009/3/layout/StepUpProcess"/>
    <dgm:cxn modelId="{D948FB64-D270-49AA-A53E-E3A130C5FED9}" type="presOf" srcId="{CC1B2A00-68A2-416B-8F3C-D16E0AA80116}" destId="{A01F39AB-3E94-413F-B395-2CF4CF9063BE}" srcOrd="0" destOrd="0" presId="urn:microsoft.com/office/officeart/2009/3/layout/StepUpProcess"/>
    <dgm:cxn modelId="{D7FB324A-7CCF-4AEF-96BE-D02344BB2453}" srcId="{7622D11C-167D-442A-B670-C2D9056104A8}" destId="{DDB3409E-C9B9-4C33-9DCF-75C92C698A39}" srcOrd="3" destOrd="0" parTransId="{57385685-8A19-4049-A93B-01392BFF8768}" sibTransId="{3A9F161C-01CF-4F0C-9D91-AF582F7C52B3}"/>
    <dgm:cxn modelId="{ECF8CD4C-0AA6-4D27-A324-93A1688AB263}" type="presOf" srcId="{7622D11C-167D-442A-B670-C2D9056104A8}" destId="{2498E3BA-2372-4800-9DA6-6D733FF7EFA6}" srcOrd="0" destOrd="0" presId="urn:microsoft.com/office/officeart/2009/3/layout/StepUpProcess"/>
    <dgm:cxn modelId="{5807ED4F-AD2F-4A0C-923E-4718945AB630}" srcId="{7622D11C-167D-442A-B670-C2D9056104A8}" destId="{6C3A5691-9935-4850-A7F8-C5616876CEF5}" srcOrd="5" destOrd="0" parTransId="{514B3F9E-6E52-4BB9-8D2A-A86237788CB3}" sibTransId="{546C7B9D-8902-484B-93BB-F909DF1C9C2A}"/>
    <dgm:cxn modelId="{6A345170-34F9-4D71-8B6E-678F979FD037}" srcId="{7622D11C-167D-442A-B670-C2D9056104A8}" destId="{C8D17AA3-A208-483B-8C96-381C095C31D7}" srcOrd="4" destOrd="0" parTransId="{3B997098-82AB-4C74-8419-5363C0AB47F2}" sibTransId="{A93F8B36-2852-4C1B-84AF-7AD526917B0A}"/>
    <dgm:cxn modelId="{18570773-4CDF-4C71-8E3E-1C3008BB213E}" srcId="{7622D11C-167D-442A-B670-C2D9056104A8}" destId="{21558AD2-F25A-4064-8C41-8BABC31C233B}" srcOrd="6" destOrd="0" parTransId="{E80B1696-2BA6-4E24-B4E5-695AF1A5F70E}" sibTransId="{81C21B7B-EDC2-410D-955E-9B1B40652905}"/>
    <dgm:cxn modelId="{CB60929E-05E0-4ABA-9631-BA5D2C827681}" srcId="{7622D11C-167D-442A-B670-C2D9056104A8}" destId="{9BB649CE-74CD-4483-9383-CCF688F359CC}" srcOrd="2" destOrd="0" parTransId="{637D4CDB-F178-4FDF-A411-3E5665E32BA7}" sibTransId="{FAEB3748-C727-4F1E-8F4D-E9B2C7C7BF69}"/>
    <dgm:cxn modelId="{577D3BA7-69C2-4E04-BFF4-3B349423AFA4}" type="presOf" srcId="{F8924C73-4D86-4725-8FB1-57E56105EE84}" destId="{B91B35EE-E2D6-4A65-85DB-E65F9D4FF12C}" srcOrd="0" destOrd="0" presId="urn:microsoft.com/office/officeart/2009/3/layout/StepUpProcess"/>
    <dgm:cxn modelId="{85C7FFCE-9954-46A8-B2FC-659A90715629}" srcId="{7622D11C-167D-442A-B670-C2D9056104A8}" destId="{F8924C73-4D86-4725-8FB1-57E56105EE84}" srcOrd="0" destOrd="0" parTransId="{1B894931-2724-420C-8A61-7C1E70BABCF8}" sibTransId="{F73DC8A2-0FB7-4E4A-BE47-3082F4A8C365}"/>
    <dgm:cxn modelId="{51BBF1C3-C5B6-4D7D-A620-89B65286EF39}" type="presParOf" srcId="{2498E3BA-2372-4800-9DA6-6D733FF7EFA6}" destId="{975F245F-340E-4A6D-82DA-0CFCA58DA61C}" srcOrd="0" destOrd="0" presId="urn:microsoft.com/office/officeart/2009/3/layout/StepUpProcess"/>
    <dgm:cxn modelId="{0A79AEA1-CA82-40E0-B7E0-C31B45CFBA67}" type="presParOf" srcId="{975F245F-340E-4A6D-82DA-0CFCA58DA61C}" destId="{689F55C4-EF77-4B54-A769-DDA99148F578}" srcOrd="0" destOrd="0" presId="urn:microsoft.com/office/officeart/2009/3/layout/StepUpProcess"/>
    <dgm:cxn modelId="{8137CD65-D8C5-4B3E-8CF7-C4B70BFBDEB9}" type="presParOf" srcId="{975F245F-340E-4A6D-82DA-0CFCA58DA61C}" destId="{B91B35EE-E2D6-4A65-85DB-E65F9D4FF12C}" srcOrd="1" destOrd="0" presId="urn:microsoft.com/office/officeart/2009/3/layout/StepUpProcess"/>
    <dgm:cxn modelId="{5354DB8A-DD3A-4D9A-BF59-16A82E06E4D5}" type="presParOf" srcId="{975F245F-340E-4A6D-82DA-0CFCA58DA61C}" destId="{BF36F651-9306-4FAE-98A3-35BD65F0CE8C}" srcOrd="2" destOrd="0" presId="urn:microsoft.com/office/officeart/2009/3/layout/StepUpProcess"/>
    <dgm:cxn modelId="{3E870694-F903-4469-B9CF-353ECD266E22}" type="presParOf" srcId="{2498E3BA-2372-4800-9DA6-6D733FF7EFA6}" destId="{0BD5DA95-5DDD-4417-9472-191C6BDB4726}" srcOrd="1" destOrd="0" presId="urn:microsoft.com/office/officeart/2009/3/layout/StepUpProcess"/>
    <dgm:cxn modelId="{74C803C4-6C75-4895-9739-D0BC7B9504E2}" type="presParOf" srcId="{0BD5DA95-5DDD-4417-9472-191C6BDB4726}" destId="{4810943E-2270-4D09-B267-F09C31449646}" srcOrd="0" destOrd="0" presId="urn:microsoft.com/office/officeart/2009/3/layout/StepUpProcess"/>
    <dgm:cxn modelId="{5E7E7BF6-34DB-4941-9302-216702CD3FEB}" type="presParOf" srcId="{2498E3BA-2372-4800-9DA6-6D733FF7EFA6}" destId="{908C47AB-8F98-47BA-898E-DC7D65637736}" srcOrd="2" destOrd="0" presId="urn:microsoft.com/office/officeart/2009/3/layout/StepUpProcess"/>
    <dgm:cxn modelId="{BFD577B0-5DCA-4610-80B6-AB339B56CCC6}" type="presParOf" srcId="{908C47AB-8F98-47BA-898E-DC7D65637736}" destId="{AFF28D42-0F29-47D9-9B3E-DF943D18FA80}" srcOrd="0" destOrd="0" presId="urn:microsoft.com/office/officeart/2009/3/layout/StepUpProcess"/>
    <dgm:cxn modelId="{1F083292-8D5F-4EF3-AE83-9037878E0AE0}" type="presParOf" srcId="{908C47AB-8F98-47BA-898E-DC7D65637736}" destId="{A01F39AB-3E94-413F-B395-2CF4CF9063BE}" srcOrd="1" destOrd="0" presId="urn:microsoft.com/office/officeart/2009/3/layout/StepUpProcess"/>
    <dgm:cxn modelId="{027804D9-6B7A-401C-A1EB-4EA78B60BAEC}" type="presParOf" srcId="{908C47AB-8F98-47BA-898E-DC7D65637736}" destId="{0B6A4153-48F2-495A-8F36-EF367C3A1F65}" srcOrd="2" destOrd="0" presId="urn:microsoft.com/office/officeart/2009/3/layout/StepUpProcess"/>
    <dgm:cxn modelId="{2F3C2374-5588-4755-BB95-0F9311078606}" type="presParOf" srcId="{2498E3BA-2372-4800-9DA6-6D733FF7EFA6}" destId="{DD2648EF-4568-48AE-B393-56A88C3F0DAC}" srcOrd="3" destOrd="0" presId="urn:microsoft.com/office/officeart/2009/3/layout/StepUpProcess"/>
    <dgm:cxn modelId="{91F8F830-5C45-4A71-A756-5FFDA7C7E767}" type="presParOf" srcId="{DD2648EF-4568-48AE-B393-56A88C3F0DAC}" destId="{5FAE9D50-B64E-4DAD-BF8D-97A561EB2379}" srcOrd="0" destOrd="0" presId="urn:microsoft.com/office/officeart/2009/3/layout/StepUpProcess"/>
    <dgm:cxn modelId="{16EFCED8-6B29-4993-AA7D-646B8667FCC8}" type="presParOf" srcId="{2498E3BA-2372-4800-9DA6-6D733FF7EFA6}" destId="{0A2D04DC-47C6-40F6-A8BE-6502636A5C77}" srcOrd="4" destOrd="0" presId="urn:microsoft.com/office/officeart/2009/3/layout/StepUpProcess"/>
    <dgm:cxn modelId="{574C9A18-E8D0-4D3F-8FA8-EC76CE2D42C1}" type="presParOf" srcId="{0A2D04DC-47C6-40F6-A8BE-6502636A5C77}" destId="{9FBF0191-82AE-4B85-AB7D-420573696E44}" srcOrd="0" destOrd="0" presId="urn:microsoft.com/office/officeart/2009/3/layout/StepUpProcess"/>
    <dgm:cxn modelId="{93610881-05B0-4030-892E-2D9300A2ADAF}" type="presParOf" srcId="{0A2D04DC-47C6-40F6-A8BE-6502636A5C77}" destId="{7607999D-1219-4E19-B4D8-80FBD9B53FC0}" srcOrd="1" destOrd="0" presId="urn:microsoft.com/office/officeart/2009/3/layout/StepUpProcess"/>
    <dgm:cxn modelId="{D84FA17D-2349-4EFD-A30E-F3D17147FAC6}" type="presParOf" srcId="{0A2D04DC-47C6-40F6-A8BE-6502636A5C77}" destId="{14D6D005-BE49-4BAB-95C3-4B8C975E012F}" srcOrd="2" destOrd="0" presId="urn:microsoft.com/office/officeart/2009/3/layout/StepUpProcess"/>
    <dgm:cxn modelId="{5D9FFDF2-02D8-430B-88EB-E0234EC84BF2}" type="presParOf" srcId="{2498E3BA-2372-4800-9DA6-6D733FF7EFA6}" destId="{87884C7A-A768-4540-837E-C4BAD8EA01B8}" srcOrd="5" destOrd="0" presId="urn:microsoft.com/office/officeart/2009/3/layout/StepUpProcess"/>
    <dgm:cxn modelId="{FDECF248-C8E1-455E-9CEB-1ED7ADEF06A9}" type="presParOf" srcId="{87884C7A-A768-4540-837E-C4BAD8EA01B8}" destId="{43F8EE71-C638-4E74-A8ED-9738EC1365CE}" srcOrd="0" destOrd="0" presId="urn:microsoft.com/office/officeart/2009/3/layout/StepUpProcess"/>
    <dgm:cxn modelId="{70C8A620-B41D-4B7D-8C09-8189EAAB235E}" type="presParOf" srcId="{2498E3BA-2372-4800-9DA6-6D733FF7EFA6}" destId="{EAF5273B-4AD8-4EF5-8409-08B19AE6740C}" srcOrd="6" destOrd="0" presId="urn:microsoft.com/office/officeart/2009/3/layout/StepUpProcess"/>
    <dgm:cxn modelId="{9B5E2F9D-CD4C-4F0B-AA7E-1745FAC8E9E4}" type="presParOf" srcId="{EAF5273B-4AD8-4EF5-8409-08B19AE6740C}" destId="{A08E5ACA-F717-4C9F-BC94-56E16D0405F4}" srcOrd="0" destOrd="0" presId="urn:microsoft.com/office/officeart/2009/3/layout/StepUpProcess"/>
    <dgm:cxn modelId="{1B60907F-DE74-4D9B-97B1-ABAE6E312114}" type="presParOf" srcId="{EAF5273B-4AD8-4EF5-8409-08B19AE6740C}" destId="{5FAB49E4-628D-4BBD-AF15-0FA58B034DA0}" srcOrd="1" destOrd="0" presId="urn:microsoft.com/office/officeart/2009/3/layout/StepUpProcess"/>
    <dgm:cxn modelId="{D0A1CC5B-CA1D-4A69-BE32-57D93DF7B5FA}" type="presParOf" srcId="{EAF5273B-4AD8-4EF5-8409-08B19AE6740C}" destId="{9F816FAC-05A2-4196-86AD-90E94FCBF244}" srcOrd="2" destOrd="0" presId="urn:microsoft.com/office/officeart/2009/3/layout/StepUpProcess"/>
    <dgm:cxn modelId="{3251E146-6292-434A-AC8C-6878630464DB}" type="presParOf" srcId="{2498E3BA-2372-4800-9DA6-6D733FF7EFA6}" destId="{97C8488C-64A3-4ADC-BF6F-25D6473B43EF}" srcOrd="7" destOrd="0" presId="urn:microsoft.com/office/officeart/2009/3/layout/StepUpProcess"/>
    <dgm:cxn modelId="{3DC55F4B-7AD5-4E8D-9F91-E8226F58D772}" type="presParOf" srcId="{97C8488C-64A3-4ADC-BF6F-25D6473B43EF}" destId="{51D5C7B6-B3B1-4C66-94B9-8EA1D91335CF}" srcOrd="0" destOrd="0" presId="urn:microsoft.com/office/officeart/2009/3/layout/StepUpProcess"/>
    <dgm:cxn modelId="{AFED2D23-5EE9-497C-B9A1-48A6B5A5D189}" type="presParOf" srcId="{2498E3BA-2372-4800-9DA6-6D733FF7EFA6}" destId="{2AB66FAE-F84B-4A23-BA2A-28334E8E5FC2}" srcOrd="8" destOrd="0" presId="urn:microsoft.com/office/officeart/2009/3/layout/StepUpProcess"/>
    <dgm:cxn modelId="{5976E60C-A3E4-4294-B670-63333FF0D690}" type="presParOf" srcId="{2AB66FAE-F84B-4A23-BA2A-28334E8E5FC2}" destId="{60FDA0B3-F01D-4F1B-9F9A-6225954E5703}" srcOrd="0" destOrd="0" presId="urn:microsoft.com/office/officeart/2009/3/layout/StepUpProcess"/>
    <dgm:cxn modelId="{2C5FFD01-6188-4898-A779-705D6A52FD3B}" type="presParOf" srcId="{2AB66FAE-F84B-4A23-BA2A-28334E8E5FC2}" destId="{206A2E6F-C869-44E6-99A4-DF2204F37ADC}" srcOrd="1" destOrd="0" presId="urn:microsoft.com/office/officeart/2009/3/layout/StepUpProcess"/>
    <dgm:cxn modelId="{E4A029B2-CA25-480A-8257-5C970B977915}" type="presParOf" srcId="{2AB66FAE-F84B-4A23-BA2A-28334E8E5FC2}" destId="{83CE1626-AB3F-41DF-AF17-CD304E816755}" srcOrd="2" destOrd="0" presId="urn:microsoft.com/office/officeart/2009/3/layout/StepUpProcess"/>
    <dgm:cxn modelId="{C76D64A3-49B3-41F6-A99F-A01594E08B0A}" type="presParOf" srcId="{2498E3BA-2372-4800-9DA6-6D733FF7EFA6}" destId="{811AB4EA-2F99-4FD8-8AB8-C213AA828537}" srcOrd="9" destOrd="0" presId="urn:microsoft.com/office/officeart/2009/3/layout/StepUpProcess"/>
    <dgm:cxn modelId="{3D6C4667-70FB-4DF0-A6E0-3FAEA5327EF0}" type="presParOf" srcId="{811AB4EA-2F99-4FD8-8AB8-C213AA828537}" destId="{399A808E-D84B-45C0-ADD9-F26DC821D206}" srcOrd="0" destOrd="0" presId="urn:microsoft.com/office/officeart/2009/3/layout/StepUpProcess"/>
    <dgm:cxn modelId="{5E977F1C-2C85-4FB3-8C89-09BF10ACCA8F}" type="presParOf" srcId="{2498E3BA-2372-4800-9DA6-6D733FF7EFA6}" destId="{08AF6A84-50E5-448C-B0BB-DFDE07103B81}" srcOrd="10" destOrd="0" presId="urn:microsoft.com/office/officeart/2009/3/layout/StepUpProcess"/>
    <dgm:cxn modelId="{9C0FE127-0DF0-42DB-9771-4D465051EF79}" type="presParOf" srcId="{08AF6A84-50E5-448C-B0BB-DFDE07103B81}" destId="{D4CD74FB-0076-48E4-A550-69AC7C4860B0}" srcOrd="0" destOrd="0" presId="urn:microsoft.com/office/officeart/2009/3/layout/StepUpProcess"/>
    <dgm:cxn modelId="{B0EAB17D-06D4-4FC9-808F-4571AAB27671}" type="presParOf" srcId="{08AF6A84-50E5-448C-B0BB-DFDE07103B81}" destId="{4815C9C2-7172-49B5-AAA4-580ECA3DFE29}" srcOrd="1" destOrd="0" presId="urn:microsoft.com/office/officeart/2009/3/layout/StepUpProcess"/>
    <dgm:cxn modelId="{1DCC657A-398D-44E7-98A2-820DC10D3329}" type="presParOf" srcId="{08AF6A84-50E5-448C-B0BB-DFDE07103B81}" destId="{8A8BDF46-5CD7-4385-AD19-1595B30DFB05}" srcOrd="2" destOrd="0" presId="urn:microsoft.com/office/officeart/2009/3/layout/StepUpProcess"/>
    <dgm:cxn modelId="{9AE059EC-E15D-41B8-B8E6-309DF05A7619}" type="presParOf" srcId="{2498E3BA-2372-4800-9DA6-6D733FF7EFA6}" destId="{17A7E199-E325-4F07-95D1-192F577ADC15}" srcOrd="11" destOrd="0" presId="urn:microsoft.com/office/officeart/2009/3/layout/StepUpProcess"/>
    <dgm:cxn modelId="{1C9A980A-4EA8-475B-8395-83AECA422D29}" type="presParOf" srcId="{17A7E199-E325-4F07-95D1-192F577ADC15}" destId="{83B42AB0-A56E-435B-9696-1CCA367C3CE1}" srcOrd="0" destOrd="0" presId="urn:microsoft.com/office/officeart/2009/3/layout/StepUpProcess"/>
    <dgm:cxn modelId="{033BC930-1A93-4168-8F7E-083044011345}" type="presParOf" srcId="{2498E3BA-2372-4800-9DA6-6D733FF7EFA6}" destId="{AE4B6FA8-1C38-4452-8C5D-543169048279}" srcOrd="12" destOrd="0" presId="urn:microsoft.com/office/officeart/2009/3/layout/StepUpProcess"/>
    <dgm:cxn modelId="{818CA3D4-C4C7-4F36-A3C5-C5297AD78693}" type="presParOf" srcId="{AE4B6FA8-1C38-4452-8C5D-543169048279}" destId="{8A1A3D19-1A7E-45DE-8891-BC02139E754B}" srcOrd="0" destOrd="0" presId="urn:microsoft.com/office/officeart/2009/3/layout/StepUpProcess"/>
    <dgm:cxn modelId="{268C7FD8-E073-4AE7-8578-C2C338E5958D}" type="presParOf" srcId="{AE4B6FA8-1C38-4452-8C5D-543169048279}" destId="{EBFC99F0-AC0E-4E80-8864-5ADBF875329D}" srcOrd="1" destOrd="0" presId="urn:microsoft.com/office/officeart/2009/3/layout/StepUpProcess"/>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D357EA8-A8CB-4B97-AE36-88FC7A3C27DA}" type="doc">
      <dgm:prSet loTypeId="urn:microsoft.com/office/officeart/2005/8/layout/hierarchy1" loCatId="hierarchy" qsTypeId="urn:microsoft.com/office/officeart/2005/8/quickstyle/simple2" qsCatId="simple" csTypeId="urn:microsoft.com/office/officeart/2005/8/colors/accent0_3" csCatId="mainScheme" phldr="1"/>
      <dgm:spPr/>
      <dgm:t>
        <a:bodyPr/>
        <a:lstStyle/>
        <a:p>
          <a:endParaRPr lang="en-US"/>
        </a:p>
      </dgm:t>
    </dgm:pt>
    <dgm:pt modelId="{B698FFB7-FD6B-4BD8-B0C9-CA4169A2581D}">
      <dgm:prSet/>
      <dgm:spPr>
        <a:xfrm>
          <a:off x="329655" y="914578"/>
          <a:ext cx="2966896" cy="1883979"/>
        </a:xfrm>
        <a:prstGeom prst="roundRect">
          <a:avLst>
            <a:gd name="adj" fmla="val 10000"/>
          </a:avLst>
        </a:prstGeom>
      </dgm:spPr>
      <dgm:t>
        <a:bodyPr/>
        <a:lstStyle/>
        <a:p>
          <a:pPr rtl="0">
            <a:buNone/>
          </a:pPr>
          <a:r>
            <a:rPr lang="en-US" dirty="0">
              <a:latin typeface="Tenorite"/>
              <a:ea typeface="+mn-ea"/>
              <a:cs typeface="+mn-cs"/>
            </a:rPr>
            <a:t>The GO Team needs to </a:t>
          </a:r>
          <a:r>
            <a:rPr lang="en-US" b="1" dirty="0">
              <a:latin typeface="Tenorite"/>
              <a:ea typeface="+mn-ea"/>
              <a:cs typeface="+mn-cs"/>
            </a:rPr>
            <a:t>TAKE ACTION </a:t>
          </a:r>
          <a:r>
            <a:rPr lang="en-US" dirty="0">
              <a:latin typeface="Tenorite"/>
              <a:ea typeface="+mn-ea"/>
              <a:cs typeface="+mn-cs"/>
            </a:rPr>
            <a:t>(vote) on its FY27 budget.</a:t>
          </a:r>
        </a:p>
      </dgm:t>
    </dgm:pt>
    <dgm:pt modelId="{950EE0D0-80E2-49F3-994F-2E3921FB315C}" type="parTrans" cxnId="{FEBA400C-84DF-423B-B575-BC0B378F6430}">
      <dgm:prSet/>
      <dgm:spPr/>
      <dgm:t>
        <a:bodyPr/>
        <a:lstStyle/>
        <a:p>
          <a:endParaRPr lang="en-US"/>
        </a:p>
      </dgm:t>
    </dgm:pt>
    <dgm:pt modelId="{02329CA9-7D80-4F4B-B5F4-8D42C2AE4C2F}" type="sibTrans" cxnId="{FEBA400C-84DF-423B-B575-BC0B378F6430}">
      <dgm:prSet/>
      <dgm:spPr/>
      <dgm:t>
        <a:bodyPr/>
        <a:lstStyle/>
        <a:p>
          <a:endParaRPr lang="en-US"/>
        </a:p>
      </dgm:t>
    </dgm:pt>
    <dgm:pt modelId="{94F1C6E0-096F-492A-B4E1-7B6D4001B7E5}">
      <dgm:prSet/>
      <dgm:spPr>
        <a:xfrm>
          <a:off x="3955862" y="914578"/>
          <a:ext cx="2966896" cy="1883979"/>
        </a:xfrm>
        <a:prstGeom prst="roundRect">
          <a:avLst>
            <a:gd name="adj" fmla="val 10000"/>
          </a:avLst>
        </a:prstGeom>
      </dgm:spPr>
      <dgm:t>
        <a:bodyPr/>
        <a:lstStyle/>
        <a:p>
          <a:pPr>
            <a:buNone/>
          </a:pPr>
          <a:r>
            <a:rPr lang="en-US">
              <a:latin typeface="Tenorite"/>
              <a:ea typeface="+mn-ea"/>
              <a:cs typeface="+mn-cs"/>
            </a:rPr>
            <a:t>After the motion and a second, the GO Team may have additional discussion.</a:t>
          </a:r>
        </a:p>
      </dgm:t>
    </dgm:pt>
    <dgm:pt modelId="{79E27E22-597C-4129-A4A9-578735BB6A85}" type="parTrans" cxnId="{44D66627-35EF-4FAE-9028-4262BD14F64E}">
      <dgm:prSet/>
      <dgm:spPr/>
      <dgm:t>
        <a:bodyPr/>
        <a:lstStyle/>
        <a:p>
          <a:endParaRPr lang="en-US"/>
        </a:p>
      </dgm:t>
    </dgm:pt>
    <dgm:pt modelId="{315A0655-BBEC-4E14-A840-69AAD69ED390}" type="sibTrans" cxnId="{44D66627-35EF-4FAE-9028-4262BD14F64E}">
      <dgm:prSet/>
      <dgm:spPr/>
      <dgm:t>
        <a:bodyPr/>
        <a:lstStyle/>
        <a:p>
          <a:endParaRPr lang="en-US"/>
        </a:p>
      </dgm:t>
    </dgm:pt>
    <dgm:pt modelId="{42453601-FF84-4198-A2D2-B657E77A0010}">
      <dgm:prSet/>
      <dgm:spPr>
        <a:xfrm>
          <a:off x="7582070" y="914578"/>
          <a:ext cx="2966896" cy="1883979"/>
        </a:xfrm>
        <a:prstGeom prst="roundRect">
          <a:avLst>
            <a:gd name="adj" fmla="val 10000"/>
          </a:avLst>
        </a:prstGeom>
      </dgm:spPr>
      <dgm:t>
        <a:bodyPr/>
        <a:lstStyle/>
        <a:p>
          <a:pPr>
            <a:buNone/>
          </a:pPr>
          <a:r>
            <a:rPr lang="en-US">
              <a:latin typeface="Tenorite"/>
              <a:ea typeface="+mn-ea"/>
              <a:cs typeface="+mn-cs"/>
            </a:rPr>
            <a:t>Once discussion is concluded, the GO Team will vote.</a:t>
          </a:r>
        </a:p>
      </dgm:t>
    </dgm:pt>
    <dgm:pt modelId="{11514F74-DC2A-421E-958E-9B75DCABBE2C}" type="parTrans" cxnId="{D77387F7-7BAC-40EB-92A5-2A56CB6A0A0F}">
      <dgm:prSet/>
      <dgm:spPr/>
      <dgm:t>
        <a:bodyPr/>
        <a:lstStyle/>
        <a:p>
          <a:endParaRPr lang="en-US"/>
        </a:p>
      </dgm:t>
    </dgm:pt>
    <dgm:pt modelId="{2A4380EF-DFFB-4E6E-A27D-F75659ED6F58}" type="sibTrans" cxnId="{D77387F7-7BAC-40EB-92A5-2A56CB6A0A0F}">
      <dgm:prSet/>
      <dgm:spPr/>
      <dgm:t>
        <a:bodyPr/>
        <a:lstStyle/>
        <a:p>
          <a:endParaRPr lang="en-US"/>
        </a:p>
      </dgm:t>
    </dgm:pt>
    <dgm:pt modelId="{0564E5EF-5B36-494C-A6C0-23CFB55B7BCC}" type="pres">
      <dgm:prSet presAssocID="{AD357EA8-A8CB-4B97-AE36-88FC7A3C27DA}" presName="hierChild1" presStyleCnt="0">
        <dgm:presLayoutVars>
          <dgm:chPref val="1"/>
          <dgm:dir/>
          <dgm:animOne val="branch"/>
          <dgm:animLvl val="lvl"/>
          <dgm:resizeHandles/>
        </dgm:presLayoutVars>
      </dgm:prSet>
      <dgm:spPr/>
    </dgm:pt>
    <dgm:pt modelId="{B6DF30B4-497D-4F6D-9D73-6DD5783129BA}" type="pres">
      <dgm:prSet presAssocID="{B698FFB7-FD6B-4BD8-B0C9-CA4169A2581D}" presName="hierRoot1" presStyleCnt="0"/>
      <dgm:spPr/>
    </dgm:pt>
    <dgm:pt modelId="{B3119F31-75F2-4AAF-8BC5-D071DA356600}" type="pres">
      <dgm:prSet presAssocID="{B698FFB7-FD6B-4BD8-B0C9-CA4169A2581D}" presName="composite" presStyleCnt="0"/>
      <dgm:spPr/>
    </dgm:pt>
    <dgm:pt modelId="{F3A135DB-2376-4E3B-A20A-41984A2C6E6D}" type="pres">
      <dgm:prSet presAssocID="{B698FFB7-FD6B-4BD8-B0C9-CA4169A2581D}" presName="background" presStyleLbl="node0" presStyleIdx="0" presStyleCnt="3"/>
      <dgm:spPr>
        <a:xfrm>
          <a:off x="0" y="601405"/>
          <a:ext cx="2966896" cy="1883979"/>
        </a:xfrm>
        <a:prstGeom prst="roundRect">
          <a:avLst>
            <a:gd name="adj" fmla="val 10000"/>
          </a:avLst>
        </a:prstGeom>
      </dgm:spPr>
    </dgm:pt>
    <dgm:pt modelId="{FA82B6CE-D09A-4090-AE86-805DDA5FD9D1}" type="pres">
      <dgm:prSet presAssocID="{B698FFB7-FD6B-4BD8-B0C9-CA4169A2581D}" presName="text" presStyleLbl="fgAcc0" presStyleIdx="0" presStyleCnt="3">
        <dgm:presLayoutVars>
          <dgm:chPref val="3"/>
        </dgm:presLayoutVars>
      </dgm:prSet>
      <dgm:spPr/>
    </dgm:pt>
    <dgm:pt modelId="{9538D900-7AE8-458D-A772-4AD773D1EAC8}" type="pres">
      <dgm:prSet presAssocID="{B698FFB7-FD6B-4BD8-B0C9-CA4169A2581D}" presName="hierChild2" presStyleCnt="0"/>
      <dgm:spPr/>
    </dgm:pt>
    <dgm:pt modelId="{171B1F7F-308A-4D14-973E-1576E2F58C30}" type="pres">
      <dgm:prSet presAssocID="{94F1C6E0-096F-492A-B4E1-7B6D4001B7E5}" presName="hierRoot1" presStyleCnt="0"/>
      <dgm:spPr/>
    </dgm:pt>
    <dgm:pt modelId="{2E5E3512-2441-4FFF-9678-0DCC32A31043}" type="pres">
      <dgm:prSet presAssocID="{94F1C6E0-096F-492A-B4E1-7B6D4001B7E5}" presName="composite" presStyleCnt="0"/>
      <dgm:spPr/>
    </dgm:pt>
    <dgm:pt modelId="{60F45E52-7DB8-499D-BC6D-774E123989C7}" type="pres">
      <dgm:prSet presAssocID="{94F1C6E0-096F-492A-B4E1-7B6D4001B7E5}" presName="background" presStyleLbl="node0" presStyleIdx="1" presStyleCnt="3"/>
      <dgm:spPr>
        <a:xfrm>
          <a:off x="3626207" y="601405"/>
          <a:ext cx="2966896" cy="1883979"/>
        </a:xfrm>
        <a:prstGeom prst="roundRect">
          <a:avLst>
            <a:gd name="adj" fmla="val 10000"/>
          </a:avLst>
        </a:prstGeom>
        <a:solidFill>
          <a:schemeClr val="accent4"/>
        </a:solidFill>
      </dgm:spPr>
    </dgm:pt>
    <dgm:pt modelId="{56E9DAE2-B9E4-4613-8034-2724F6BCF6F4}" type="pres">
      <dgm:prSet presAssocID="{94F1C6E0-096F-492A-B4E1-7B6D4001B7E5}" presName="text" presStyleLbl="fgAcc0" presStyleIdx="1" presStyleCnt="3">
        <dgm:presLayoutVars>
          <dgm:chPref val="3"/>
        </dgm:presLayoutVars>
      </dgm:prSet>
      <dgm:spPr/>
    </dgm:pt>
    <dgm:pt modelId="{9C44DE81-99CF-4191-8F4B-2C507C998003}" type="pres">
      <dgm:prSet presAssocID="{94F1C6E0-096F-492A-B4E1-7B6D4001B7E5}" presName="hierChild2" presStyleCnt="0"/>
      <dgm:spPr/>
    </dgm:pt>
    <dgm:pt modelId="{A5EFB6B8-B33A-436B-A5F7-9E81C7231F89}" type="pres">
      <dgm:prSet presAssocID="{42453601-FF84-4198-A2D2-B657E77A0010}" presName="hierRoot1" presStyleCnt="0"/>
      <dgm:spPr/>
    </dgm:pt>
    <dgm:pt modelId="{42AEAB1D-71EB-4497-AB11-4277E8816DBC}" type="pres">
      <dgm:prSet presAssocID="{42453601-FF84-4198-A2D2-B657E77A0010}" presName="composite" presStyleCnt="0"/>
      <dgm:spPr/>
    </dgm:pt>
    <dgm:pt modelId="{C634EFCA-5B75-462F-8D79-2CB1151656F3}" type="pres">
      <dgm:prSet presAssocID="{42453601-FF84-4198-A2D2-B657E77A0010}" presName="background" presStyleLbl="node0" presStyleIdx="2" presStyleCnt="3"/>
      <dgm:spPr>
        <a:xfrm>
          <a:off x="7252414" y="601405"/>
          <a:ext cx="2966896" cy="1883979"/>
        </a:xfrm>
        <a:prstGeom prst="roundRect">
          <a:avLst>
            <a:gd name="adj" fmla="val 10000"/>
          </a:avLst>
        </a:prstGeom>
        <a:solidFill>
          <a:schemeClr val="accent1"/>
        </a:solidFill>
      </dgm:spPr>
    </dgm:pt>
    <dgm:pt modelId="{5A79D47D-CEE6-40ED-BD6A-44FF56310EDF}" type="pres">
      <dgm:prSet presAssocID="{42453601-FF84-4198-A2D2-B657E77A0010}" presName="text" presStyleLbl="fgAcc0" presStyleIdx="2" presStyleCnt="3">
        <dgm:presLayoutVars>
          <dgm:chPref val="3"/>
        </dgm:presLayoutVars>
      </dgm:prSet>
      <dgm:spPr/>
    </dgm:pt>
    <dgm:pt modelId="{B3B3220A-5316-4E39-8143-8E842F6C7F46}" type="pres">
      <dgm:prSet presAssocID="{42453601-FF84-4198-A2D2-B657E77A0010}" presName="hierChild2" presStyleCnt="0"/>
      <dgm:spPr/>
    </dgm:pt>
  </dgm:ptLst>
  <dgm:cxnLst>
    <dgm:cxn modelId="{FEBA400C-84DF-423B-B575-BC0B378F6430}" srcId="{AD357EA8-A8CB-4B97-AE36-88FC7A3C27DA}" destId="{B698FFB7-FD6B-4BD8-B0C9-CA4169A2581D}" srcOrd="0" destOrd="0" parTransId="{950EE0D0-80E2-49F3-994F-2E3921FB315C}" sibTransId="{02329CA9-7D80-4F4B-B5F4-8D42C2AE4C2F}"/>
    <dgm:cxn modelId="{44D66627-35EF-4FAE-9028-4262BD14F64E}" srcId="{AD357EA8-A8CB-4B97-AE36-88FC7A3C27DA}" destId="{94F1C6E0-096F-492A-B4E1-7B6D4001B7E5}" srcOrd="1" destOrd="0" parTransId="{79E27E22-597C-4129-A4A9-578735BB6A85}" sibTransId="{315A0655-BBEC-4E14-A840-69AAD69ED390}"/>
    <dgm:cxn modelId="{B2037D40-C4A1-4F92-9F31-6DB8FD347D98}" type="presOf" srcId="{94F1C6E0-096F-492A-B4E1-7B6D4001B7E5}" destId="{56E9DAE2-B9E4-4613-8034-2724F6BCF6F4}" srcOrd="0" destOrd="0" presId="urn:microsoft.com/office/officeart/2005/8/layout/hierarchy1"/>
    <dgm:cxn modelId="{F8903A59-CB65-43A3-B84C-C48F74EE7710}" type="presOf" srcId="{42453601-FF84-4198-A2D2-B657E77A0010}" destId="{5A79D47D-CEE6-40ED-BD6A-44FF56310EDF}" srcOrd="0" destOrd="0" presId="urn:microsoft.com/office/officeart/2005/8/layout/hierarchy1"/>
    <dgm:cxn modelId="{1CE84895-3DC2-4427-8225-CF2C2050F8E1}" type="presOf" srcId="{AD357EA8-A8CB-4B97-AE36-88FC7A3C27DA}" destId="{0564E5EF-5B36-494C-A6C0-23CFB55B7BCC}" srcOrd="0" destOrd="0" presId="urn:microsoft.com/office/officeart/2005/8/layout/hierarchy1"/>
    <dgm:cxn modelId="{16AAD8C6-0B02-4E09-9B7D-C2AC4E6452DB}" type="presOf" srcId="{B698FFB7-FD6B-4BD8-B0C9-CA4169A2581D}" destId="{FA82B6CE-D09A-4090-AE86-805DDA5FD9D1}" srcOrd="0" destOrd="0" presId="urn:microsoft.com/office/officeart/2005/8/layout/hierarchy1"/>
    <dgm:cxn modelId="{D77387F7-7BAC-40EB-92A5-2A56CB6A0A0F}" srcId="{AD357EA8-A8CB-4B97-AE36-88FC7A3C27DA}" destId="{42453601-FF84-4198-A2D2-B657E77A0010}" srcOrd="2" destOrd="0" parTransId="{11514F74-DC2A-421E-958E-9B75DCABBE2C}" sibTransId="{2A4380EF-DFFB-4E6E-A27D-F75659ED6F58}"/>
    <dgm:cxn modelId="{472C0629-67F2-488B-88C2-B4882D7A86B9}" type="presParOf" srcId="{0564E5EF-5B36-494C-A6C0-23CFB55B7BCC}" destId="{B6DF30B4-497D-4F6D-9D73-6DD5783129BA}" srcOrd="0" destOrd="0" presId="urn:microsoft.com/office/officeart/2005/8/layout/hierarchy1"/>
    <dgm:cxn modelId="{A9C9C277-351C-4DF0-A30B-CA490AEA4E86}" type="presParOf" srcId="{B6DF30B4-497D-4F6D-9D73-6DD5783129BA}" destId="{B3119F31-75F2-4AAF-8BC5-D071DA356600}" srcOrd="0" destOrd="0" presId="urn:microsoft.com/office/officeart/2005/8/layout/hierarchy1"/>
    <dgm:cxn modelId="{5B51B501-7A14-4E9A-ACC5-66323CD28ED5}" type="presParOf" srcId="{B3119F31-75F2-4AAF-8BC5-D071DA356600}" destId="{F3A135DB-2376-4E3B-A20A-41984A2C6E6D}" srcOrd="0" destOrd="0" presId="urn:microsoft.com/office/officeart/2005/8/layout/hierarchy1"/>
    <dgm:cxn modelId="{84F6E60E-642C-4FB3-95CE-A86CA977D7D1}" type="presParOf" srcId="{B3119F31-75F2-4AAF-8BC5-D071DA356600}" destId="{FA82B6CE-D09A-4090-AE86-805DDA5FD9D1}" srcOrd="1" destOrd="0" presId="urn:microsoft.com/office/officeart/2005/8/layout/hierarchy1"/>
    <dgm:cxn modelId="{745D4AE8-4B6E-4138-A737-C5E2AAB84A71}" type="presParOf" srcId="{B6DF30B4-497D-4F6D-9D73-6DD5783129BA}" destId="{9538D900-7AE8-458D-A772-4AD773D1EAC8}" srcOrd="1" destOrd="0" presId="urn:microsoft.com/office/officeart/2005/8/layout/hierarchy1"/>
    <dgm:cxn modelId="{27E458A1-AA48-44FD-A053-730C8DB700FF}" type="presParOf" srcId="{0564E5EF-5B36-494C-A6C0-23CFB55B7BCC}" destId="{171B1F7F-308A-4D14-973E-1576E2F58C30}" srcOrd="1" destOrd="0" presId="urn:microsoft.com/office/officeart/2005/8/layout/hierarchy1"/>
    <dgm:cxn modelId="{42DD6B38-1B9A-4F52-88BF-7FBA4CC35710}" type="presParOf" srcId="{171B1F7F-308A-4D14-973E-1576E2F58C30}" destId="{2E5E3512-2441-4FFF-9678-0DCC32A31043}" srcOrd="0" destOrd="0" presId="urn:microsoft.com/office/officeart/2005/8/layout/hierarchy1"/>
    <dgm:cxn modelId="{FC3E2EE8-952A-42BD-8309-B0DB23B8E73D}" type="presParOf" srcId="{2E5E3512-2441-4FFF-9678-0DCC32A31043}" destId="{60F45E52-7DB8-499D-BC6D-774E123989C7}" srcOrd="0" destOrd="0" presId="urn:microsoft.com/office/officeart/2005/8/layout/hierarchy1"/>
    <dgm:cxn modelId="{1EC19C74-B147-4B4A-8DDC-7D0377BA99D9}" type="presParOf" srcId="{2E5E3512-2441-4FFF-9678-0DCC32A31043}" destId="{56E9DAE2-B9E4-4613-8034-2724F6BCF6F4}" srcOrd="1" destOrd="0" presId="urn:microsoft.com/office/officeart/2005/8/layout/hierarchy1"/>
    <dgm:cxn modelId="{89461328-757C-4DC1-AA86-8B60C0CCE67D}" type="presParOf" srcId="{171B1F7F-308A-4D14-973E-1576E2F58C30}" destId="{9C44DE81-99CF-4191-8F4B-2C507C998003}" srcOrd="1" destOrd="0" presId="urn:microsoft.com/office/officeart/2005/8/layout/hierarchy1"/>
    <dgm:cxn modelId="{309614B3-8992-4DAE-B912-E97070E4D4FB}" type="presParOf" srcId="{0564E5EF-5B36-494C-A6C0-23CFB55B7BCC}" destId="{A5EFB6B8-B33A-436B-A5F7-9E81C7231F89}" srcOrd="2" destOrd="0" presId="urn:microsoft.com/office/officeart/2005/8/layout/hierarchy1"/>
    <dgm:cxn modelId="{9EB57403-C562-478D-94C2-0B6ADC351694}" type="presParOf" srcId="{A5EFB6B8-B33A-436B-A5F7-9E81C7231F89}" destId="{42AEAB1D-71EB-4497-AB11-4277E8816DBC}" srcOrd="0" destOrd="0" presId="urn:microsoft.com/office/officeart/2005/8/layout/hierarchy1"/>
    <dgm:cxn modelId="{63D95841-EB5E-497A-BA66-D304D72894B6}" type="presParOf" srcId="{42AEAB1D-71EB-4497-AB11-4277E8816DBC}" destId="{C634EFCA-5B75-462F-8D79-2CB1151656F3}" srcOrd="0" destOrd="0" presId="urn:microsoft.com/office/officeart/2005/8/layout/hierarchy1"/>
    <dgm:cxn modelId="{D45E642A-630F-44E5-9DED-403DEE0EF2C2}" type="presParOf" srcId="{42AEAB1D-71EB-4497-AB11-4277E8816DBC}" destId="{5A79D47D-CEE6-40ED-BD6A-44FF56310EDF}" srcOrd="1" destOrd="0" presId="urn:microsoft.com/office/officeart/2005/8/layout/hierarchy1"/>
    <dgm:cxn modelId="{58840CDD-15DA-4E4D-8C39-FE23428EBBE9}" type="presParOf" srcId="{A5EFB6B8-B33A-436B-A5F7-9E81C7231F89}" destId="{B3B3220A-5316-4E39-8143-8E842F6C7F46}"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622D11C-167D-442A-B670-C2D9056104A8}" type="doc">
      <dgm:prSet loTypeId="urn:microsoft.com/office/officeart/2009/3/layout/StepUpProcess" loCatId="process" qsTypeId="urn:microsoft.com/office/officeart/2005/8/quickstyle/simple2" qsCatId="simple" csTypeId="urn:microsoft.com/office/officeart/2005/8/colors/accent2_3" csCatId="accent2" phldr="1"/>
      <dgm:spPr/>
      <dgm:t>
        <a:bodyPr/>
        <a:lstStyle/>
        <a:p>
          <a:endParaRPr lang="en-US"/>
        </a:p>
      </dgm:t>
    </dgm:pt>
    <dgm:pt modelId="{9BB649CE-74CD-4483-9383-CCF688F359CC}">
      <dgm:prSet phldrT="[Text]" custT="1"/>
      <dgm:spPr/>
      <dgm:t>
        <a:bodyPr/>
        <a:lstStyle/>
        <a:p>
          <a:pPr rtl="0">
            <a:spcAft>
              <a:spcPct val="35000"/>
            </a:spcAft>
          </a:pPr>
          <a:r>
            <a:rPr lang="en-US" sz="1600" b="1"/>
            <a:t>Step</a:t>
          </a:r>
          <a:r>
            <a:rPr lang="en-US" sz="1600" b="1">
              <a:latin typeface="Tenorite"/>
            </a:rPr>
            <a:t> 3</a:t>
          </a:r>
          <a:r>
            <a:rPr lang="en-US" sz="1600" b="1"/>
            <a:t>         </a:t>
          </a:r>
          <a:r>
            <a:rPr lang="en-US" sz="1400"/>
            <a:t> </a:t>
          </a:r>
          <a:r>
            <a:rPr lang="en-US" sz="1400" u="sng">
              <a:latin typeface="Calibri Light"/>
              <a:ea typeface="Calibri Light"/>
              <a:cs typeface="Calibri Light"/>
            </a:rPr>
            <a:t>Principals</a:t>
          </a:r>
          <a:r>
            <a:rPr lang="en-US" sz="1400">
              <a:latin typeface="Calibri Light"/>
              <a:ea typeface="Calibri Light"/>
              <a:cs typeface="Calibri Light"/>
            </a:rPr>
            <a:t>  &amp;  </a:t>
          </a:r>
          <a:r>
            <a:rPr lang="en-US" sz="1400">
              <a:latin typeface="Calibri Light"/>
              <a:ea typeface="Calibri Light"/>
              <a:cs typeface="Arial"/>
            </a:rPr>
            <a:t>Assoc. </a:t>
          </a:r>
          <a:r>
            <a:rPr lang="en-US" sz="1400">
              <a:latin typeface="Calibri Light"/>
              <a:ea typeface="Calibri Light"/>
              <a:cs typeface="Calibri Light"/>
            </a:rPr>
            <a:t>Supt. Discussions</a:t>
          </a:r>
          <a:endParaRPr lang="en-US" sz="1200" b="0" kern="1200">
            <a:latin typeface="Calibri Light"/>
            <a:ea typeface="Calibri Light"/>
            <a:cs typeface="Calibri Light"/>
          </a:endParaRPr>
        </a:p>
      </dgm:t>
    </dgm:pt>
    <dgm:pt modelId="{637D4CDB-F178-4FDF-A411-3E5665E32BA7}" type="parTrans" cxnId="{CB60929E-05E0-4ABA-9631-BA5D2C827681}">
      <dgm:prSet/>
      <dgm:spPr/>
      <dgm:t>
        <a:bodyPr/>
        <a:lstStyle/>
        <a:p>
          <a:endParaRPr lang="en-US"/>
        </a:p>
      </dgm:t>
    </dgm:pt>
    <dgm:pt modelId="{FAEB3748-C727-4F1E-8F4D-E9B2C7C7BF69}" type="sibTrans" cxnId="{CB60929E-05E0-4ABA-9631-BA5D2C827681}">
      <dgm:prSet/>
      <dgm:spPr/>
      <dgm:t>
        <a:bodyPr/>
        <a:lstStyle/>
        <a:p>
          <a:endParaRPr lang="en-US"/>
        </a:p>
      </dgm:t>
    </dgm:pt>
    <dgm:pt modelId="{F8924C73-4D86-4725-8FB1-57E56105EE84}">
      <dgm:prSet phldrT="[Text]" custT="1"/>
      <dgm:spPr/>
      <dgm:t>
        <a:bodyPr/>
        <a:lstStyle/>
        <a:p>
          <a:pPr rtl="0"/>
          <a:r>
            <a:rPr lang="en-US" sz="1600" b="1">
              <a:latin typeface="Calibri Light" panose="020F0302020204030204"/>
            </a:rPr>
            <a:t>Step 1</a:t>
          </a:r>
          <a:r>
            <a:rPr lang="en-US" sz="1600" b="1"/>
            <a:t>                            </a:t>
          </a:r>
          <a:r>
            <a:rPr lang="en-US" sz="1600" b="1">
              <a:latin typeface="Calibri Light"/>
              <a:ea typeface="Calibri Light"/>
              <a:cs typeface="Calibri Light"/>
            </a:rPr>
            <a:t>Finalize</a:t>
          </a:r>
          <a:r>
            <a:rPr lang="en-US" sz="1400" b="0">
              <a:latin typeface="Calibri Light"/>
              <a:ea typeface="Calibri Light"/>
              <a:cs typeface="Calibri Light"/>
            </a:rPr>
            <a:t> </a:t>
          </a:r>
          <a:r>
            <a:rPr lang="en-US" sz="1400">
              <a:latin typeface="Calibri Light"/>
              <a:ea typeface="Calibri Light"/>
              <a:cs typeface="Calibri Light"/>
            </a:rPr>
            <a:t>Strategic Plan &amp; Rank </a:t>
          </a:r>
          <a:r>
            <a:rPr lang="en-US" sz="1400" baseline="0">
              <a:latin typeface="Calibri Light"/>
              <a:ea typeface="Calibri Light"/>
              <a:cs typeface="Calibri Light"/>
            </a:rPr>
            <a:t>Objectives </a:t>
          </a:r>
          <a:endParaRPr lang="en-US" sz="1200" baseline="30000">
            <a:latin typeface="Calibri Light"/>
            <a:ea typeface="Calibri Light"/>
            <a:cs typeface="Calibri Light"/>
          </a:endParaRPr>
        </a:p>
      </dgm:t>
    </dgm:pt>
    <dgm:pt modelId="{1B894931-2724-420C-8A61-7C1E70BABCF8}" type="parTrans" cxnId="{85C7FFCE-9954-46A8-B2FC-659A90715629}">
      <dgm:prSet/>
      <dgm:spPr/>
      <dgm:t>
        <a:bodyPr/>
        <a:lstStyle/>
        <a:p>
          <a:endParaRPr lang="en-US"/>
        </a:p>
      </dgm:t>
    </dgm:pt>
    <dgm:pt modelId="{F73DC8A2-0FB7-4E4A-BE47-3082F4A8C365}" type="sibTrans" cxnId="{85C7FFCE-9954-46A8-B2FC-659A90715629}">
      <dgm:prSet/>
      <dgm:spPr/>
      <dgm:t>
        <a:bodyPr/>
        <a:lstStyle/>
        <a:p>
          <a:endParaRPr lang="en-US"/>
        </a:p>
      </dgm:t>
    </dgm:pt>
    <dgm:pt modelId="{6C3A5691-9935-4850-A7F8-C5616876CEF5}">
      <dgm:prSet phldrT="[Text]" custT="1"/>
      <dgm:spPr/>
      <dgm:t>
        <a:bodyPr/>
        <a:lstStyle/>
        <a:p>
          <a:pPr rtl="0"/>
          <a:r>
            <a:rPr lang="en-US" sz="1600" b="1" kern="1200"/>
            <a:t>Step</a:t>
          </a:r>
          <a:r>
            <a:rPr lang="en-US" sz="1600" b="1" kern="1200">
              <a:latin typeface="Tenorite"/>
            </a:rPr>
            <a:t> 6</a:t>
          </a:r>
          <a:r>
            <a:rPr lang="en-US" sz="1600" b="1" kern="1200"/>
            <a:t>               </a:t>
          </a:r>
          <a:r>
            <a:rPr lang="en-US" sz="1400" b="0" u="sng" kern="1200">
              <a:latin typeface="Calibri Light"/>
              <a:ea typeface="Calibri Light"/>
              <a:cs typeface="Calibri Light"/>
            </a:rPr>
            <a:t>Principals</a:t>
          </a:r>
          <a:r>
            <a:rPr lang="en-US" sz="1400" b="1" kern="1200">
              <a:latin typeface="Calibri Light"/>
              <a:ea typeface="Calibri Light"/>
              <a:cs typeface="Calibri Light"/>
            </a:rPr>
            <a:t> </a:t>
          </a:r>
          <a:r>
            <a:rPr lang="en-US" sz="1400" b="0" kern="1200">
              <a:latin typeface="Calibri Light"/>
              <a:ea typeface="Calibri Light"/>
              <a:cs typeface="Calibri Light"/>
            </a:rPr>
            <a:t>HR Staffing Conferences Begin</a:t>
          </a:r>
          <a:endParaRPr lang="en-US" sz="1200" kern="1200">
            <a:latin typeface="Calibri Light"/>
            <a:ea typeface="Calibri Light"/>
            <a:cs typeface="Calibri Light"/>
          </a:endParaRPr>
        </a:p>
        <a:p>
          <a:r>
            <a:rPr lang="en-US" sz="1200" kern="1200">
              <a:solidFill>
                <a:srgbClr val="FF0000"/>
              </a:solidFill>
              <a:latin typeface="Calibri"/>
              <a:ea typeface="Calibri"/>
              <a:cs typeface="Times New Roman"/>
            </a:rPr>
            <a:t>February 23-27</a:t>
          </a:r>
        </a:p>
      </dgm:t>
    </dgm:pt>
    <dgm:pt modelId="{514B3F9E-6E52-4BB9-8D2A-A86237788CB3}" type="parTrans" cxnId="{5807ED4F-AD2F-4A0C-923E-4718945AB630}">
      <dgm:prSet/>
      <dgm:spPr/>
      <dgm:t>
        <a:bodyPr/>
        <a:lstStyle/>
        <a:p>
          <a:endParaRPr lang="en-US"/>
        </a:p>
      </dgm:t>
    </dgm:pt>
    <dgm:pt modelId="{546C7B9D-8902-484B-93BB-F909DF1C9C2A}" type="sibTrans" cxnId="{5807ED4F-AD2F-4A0C-923E-4718945AB630}">
      <dgm:prSet/>
      <dgm:spPr/>
      <dgm:t>
        <a:bodyPr/>
        <a:lstStyle/>
        <a:p>
          <a:endParaRPr lang="en-US"/>
        </a:p>
      </dgm:t>
    </dgm:pt>
    <dgm:pt modelId="{CC1B2A00-68A2-416B-8F3C-D16E0AA80116}">
      <dgm:prSet phldrT="[Text]" custT="1"/>
      <dgm:spPr/>
      <dgm:t>
        <a:bodyPr/>
        <a:lstStyle/>
        <a:p>
          <a:pPr rtl="0">
            <a:lnSpc>
              <a:spcPct val="90000"/>
            </a:lnSpc>
            <a:spcAft>
              <a:spcPct val="35000"/>
            </a:spcAft>
          </a:pPr>
          <a:r>
            <a:rPr lang="en-US" sz="1600" b="1" kern="1200"/>
            <a:t>Step</a:t>
          </a:r>
          <a:r>
            <a:rPr lang="en-US" sz="1600" b="1" kern="1200">
              <a:latin typeface="Tenorite"/>
            </a:rPr>
            <a:t> 2</a:t>
          </a:r>
          <a:r>
            <a:rPr lang="en-US" sz="1600" b="1" kern="1200"/>
            <a:t>             </a:t>
          </a:r>
          <a:r>
            <a:rPr lang="en-US" sz="1400" b="0" kern="1200">
              <a:latin typeface="Calibri Light"/>
              <a:ea typeface="Calibri Light"/>
              <a:cs typeface="Calibri Light"/>
            </a:rPr>
            <a:t>District-wide Budget Allocation Training</a:t>
          </a:r>
          <a:endParaRPr lang="en-US" sz="1200" kern="1200">
            <a:solidFill>
              <a:srgbClr val="FF0000"/>
            </a:solidFill>
            <a:latin typeface="Calibri"/>
            <a:ea typeface="Calibri"/>
            <a:cs typeface="Times New Roman"/>
          </a:endParaRPr>
        </a:p>
        <a:p>
          <a:pPr rtl="0">
            <a:lnSpc>
              <a:spcPct val="90000"/>
            </a:lnSpc>
            <a:spcAft>
              <a:spcPct val="35000"/>
            </a:spcAft>
          </a:pPr>
          <a:r>
            <a:rPr lang="en-US" sz="1200" kern="1200">
              <a:solidFill>
                <a:srgbClr val="FF0000"/>
              </a:solidFill>
              <a:latin typeface="Calibri"/>
              <a:ea typeface="Calibri"/>
              <a:cs typeface="Times New Roman"/>
            </a:rPr>
            <a:t>January 2026</a:t>
          </a:r>
        </a:p>
      </dgm:t>
    </dgm:pt>
    <dgm:pt modelId="{E0AF48FA-BB2A-4769-9C7A-86CFCDC01851}" type="sibTrans" cxnId="{30D3722B-C493-4CAF-A512-A778465F5D27}">
      <dgm:prSet/>
      <dgm:spPr/>
      <dgm:t>
        <a:bodyPr/>
        <a:lstStyle/>
        <a:p>
          <a:endParaRPr lang="en-US"/>
        </a:p>
      </dgm:t>
    </dgm:pt>
    <dgm:pt modelId="{E1AC98EC-CA43-46FF-BBD5-6CA3998B2768}" type="parTrans" cxnId="{30D3722B-C493-4CAF-A512-A778465F5D27}">
      <dgm:prSet/>
      <dgm:spPr/>
      <dgm:t>
        <a:bodyPr/>
        <a:lstStyle/>
        <a:p>
          <a:endParaRPr lang="en-US"/>
        </a:p>
      </dgm:t>
    </dgm:pt>
    <dgm:pt modelId="{21558AD2-F25A-4064-8C41-8BABC31C233B}">
      <dgm:prSet phldrT="[Text]" custT="1"/>
      <dgm:spPr/>
      <dgm:t>
        <a:bodyPr/>
        <a:lstStyle/>
        <a:p>
          <a:pPr rtl="0">
            <a:lnSpc>
              <a:spcPct val="90000"/>
            </a:lnSpc>
            <a:spcAft>
              <a:spcPct val="35000"/>
            </a:spcAft>
          </a:pPr>
          <a:r>
            <a:rPr lang="en-US" sz="1600" b="1" kern="1200"/>
            <a:t>Step </a:t>
          </a:r>
          <a:r>
            <a:rPr lang="en-US" sz="1600" b="1" kern="1200">
              <a:latin typeface="Tenorite"/>
            </a:rPr>
            <a:t>7</a:t>
          </a:r>
          <a:r>
            <a:rPr lang="en-US" sz="1600" b="1" kern="1200">
              <a:solidFill>
                <a:srgbClr val="FF0000"/>
              </a:solidFill>
              <a:latin typeface="Arial"/>
            </a:rPr>
            <a:t>*</a:t>
          </a:r>
          <a:r>
            <a:rPr lang="en-US" sz="1600" b="1" kern="1200"/>
            <a:t>      </a:t>
          </a:r>
          <a:r>
            <a:rPr lang="en-US" sz="1600" b="1" u="none" kern="1200">
              <a:latin typeface="Tenorite"/>
            </a:rPr>
            <a:t> </a:t>
          </a:r>
          <a:r>
            <a:rPr lang="en-US" sz="1400" u="sng" kern="1200">
              <a:latin typeface="Calibri Light"/>
              <a:ea typeface="Calibri Light"/>
              <a:cs typeface="Calibri Light"/>
            </a:rPr>
            <a:t>GO Team</a:t>
          </a:r>
          <a:r>
            <a:rPr lang="en-US" sz="1400" kern="1200">
              <a:latin typeface="Calibri Light"/>
              <a:ea typeface="Calibri Light"/>
              <a:cs typeface="Calibri Light"/>
            </a:rPr>
            <a:t> Budget Finalization Meeting</a:t>
          </a:r>
        </a:p>
        <a:p>
          <a:pPr rtl="0">
            <a:lnSpc>
              <a:spcPct val="90000"/>
            </a:lnSpc>
            <a:spcAft>
              <a:spcPct val="35000"/>
            </a:spcAft>
          </a:pPr>
          <a:r>
            <a:rPr lang="en-US" sz="1200" kern="1200">
              <a:solidFill>
                <a:srgbClr val="FF0000"/>
              </a:solidFill>
              <a:latin typeface="Calibri"/>
              <a:ea typeface="Calibri"/>
              <a:cs typeface="Times New Roman"/>
            </a:rPr>
            <a:t>Budgets finalized by March 13th</a:t>
          </a:r>
        </a:p>
        <a:p>
          <a:pPr>
            <a:lnSpc>
              <a:spcPct val="90000"/>
            </a:lnSpc>
            <a:spcAft>
              <a:spcPct val="35000"/>
            </a:spcAft>
          </a:pPr>
          <a:endParaRPr lang="en-US" sz="1200" kern="1200">
            <a:solidFill>
              <a:srgbClr val="FF0000"/>
            </a:solidFill>
            <a:latin typeface="Calibri"/>
            <a:ea typeface="Calibri"/>
            <a:cs typeface="Times New Roman"/>
          </a:endParaRPr>
        </a:p>
      </dgm:t>
    </dgm:pt>
    <dgm:pt modelId="{E80B1696-2BA6-4E24-B4E5-695AF1A5F70E}" type="parTrans" cxnId="{18570773-4CDF-4C71-8E3E-1C3008BB213E}">
      <dgm:prSet/>
      <dgm:spPr/>
      <dgm:t>
        <a:bodyPr/>
        <a:lstStyle/>
        <a:p>
          <a:endParaRPr lang="en-US"/>
        </a:p>
      </dgm:t>
    </dgm:pt>
    <dgm:pt modelId="{81C21B7B-EDC2-410D-955E-9B1B40652905}" type="sibTrans" cxnId="{18570773-4CDF-4C71-8E3E-1C3008BB213E}">
      <dgm:prSet/>
      <dgm:spPr/>
      <dgm:t>
        <a:bodyPr/>
        <a:lstStyle/>
        <a:p>
          <a:endParaRPr lang="en-US"/>
        </a:p>
      </dgm:t>
    </dgm:pt>
    <dgm:pt modelId="{C8D17AA3-A208-483B-8C96-381C095C31D7}">
      <dgm:prSet custT="1"/>
      <dgm:spPr/>
      <dgm:t>
        <a:bodyPr/>
        <a:lstStyle/>
        <a:p>
          <a:pPr rtl="0"/>
          <a:r>
            <a:rPr lang="en-US" sz="1600" b="1" kern="1200">
              <a:latin typeface="Arial"/>
              <a:ea typeface="+mn-ea"/>
              <a:cs typeface="+mn-cs"/>
            </a:rPr>
            <a:t>Step 5  </a:t>
          </a:r>
          <a:r>
            <a:rPr lang="en-US" sz="1200" b="1" kern="1200"/>
            <a:t>          </a:t>
          </a:r>
          <a:r>
            <a:rPr lang="en-US" sz="1200" b="0" kern="1200"/>
            <a:t> </a:t>
          </a:r>
          <a:r>
            <a:rPr lang="en-US" sz="1400" b="0" u="sng" kern="1200">
              <a:latin typeface="Calibri Light"/>
              <a:ea typeface="+mn-ea"/>
              <a:cs typeface="+mn-cs"/>
            </a:rPr>
            <a:t>Associate Supt</a:t>
          </a:r>
          <a:r>
            <a:rPr lang="en-US" sz="1400" b="0" kern="1200">
              <a:latin typeface="Calibri Light"/>
              <a:ea typeface="+mn-ea"/>
              <a:cs typeface="+mn-cs"/>
            </a:rPr>
            <a:t>. Review</a:t>
          </a:r>
          <a:endParaRPr lang="en-US" sz="1200" kern="1200">
            <a:solidFill>
              <a:srgbClr val="FF0000"/>
            </a:solidFill>
            <a:latin typeface="Calibri"/>
            <a:ea typeface="Calibri"/>
            <a:cs typeface="Times New Roman"/>
          </a:endParaRPr>
        </a:p>
      </dgm:t>
    </dgm:pt>
    <dgm:pt modelId="{3B997098-82AB-4C74-8419-5363C0AB47F2}" type="parTrans" cxnId="{6A345170-34F9-4D71-8B6E-678F979FD037}">
      <dgm:prSet/>
      <dgm:spPr/>
      <dgm:t>
        <a:bodyPr/>
        <a:lstStyle/>
        <a:p>
          <a:endParaRPr lang="en-US"/>
        </a:p>
      </dgm:t>
    </dgm:pt>
    <dgm:pt modelId="{A93F8B36-2852-4C1B-84AF-7AD526917B0A}" type="sibTrans" cxnId="{6A345170-34F9-4D71-8B6E-678F979FD037}">
      <dgm:prSet/>
      <dgm:spPr/>
      <dgm:t>
        <a:bodyPr/>
        <a:lstStyle/>
        <a:p>
          <a:endParaRPr lang="en-US"/>
        </a:p>
      </dgm:t>
    </dgm:pt>
    <dgm:pt modelId="{DDB3409E-C9B9-4C33-9DCF-75C92C698A39}">
      <dgm:prSet phldr="0" custT="1"/>
      <dgm:spPr/>
      <dgm:t>
        <a:bodyPr/>
        <a:lstStyle/>
        <a:p>
          <a:pPr rtl="0"/>
          <a:r>
            <a:rPr lang="en-US" sz="1600" b="1">
              <a:latin typeface="Arial"/>
              <a:ea typeface="+mn-ea"/>
              <a:cs typeface="+mn-cs"/>
            </a:rPr>
            <a:t>Step </a:t>
          </a:r>
          <a:r>
            <a:rPr lang="en-US" sz="1600" b="1" kern="1200">
              <a:latin typeface="Arial"/>
              <a:ea typeface="+mn-ea"/>
              <a:cs typeface="+mn-cs"/>
            </a:rPr>
            <a:t>4</a:t>
          </a:r>
          <a:r>
            <a:rPr lang="en-US" sz="1600" b="1" kern="1200">
              <a:solidFill>
                <a:srgbClr val="FF0000"/>
              </a:solidFill>
              <a:latin typeface="Arial"/>
              <a:ea typeface="+mn-ea"/>
              <a:cs typeface="+mn-cs"/>
            </a:rPr>
            <a:t>*</a:t>
          </a:r>
          <a:r>
            <a:rPr lang="en-US" sz="1600" b="1" kern="1200">
              <a:latin typeface="Arial"/>
              <a:ea typeface="+mn-ea"/>
              <a:cs typeface="+mn-cs"/>
            </a:rPr>
            <a:t> </a:t>
          </a:r>
          <a:r>
            <a:rPr lang="en-US" sz="1200" b="1" kern="1200">
              <a:latin typeface="Arial"/>
              <a:ea typeface="+mn-ea"/>
              <a:cs typeface="+mn-cs"/>
            </a:rPr>
            <a:t> </a:t>
          </a:r>
          <a:r>
            <a:rPr lang="en-US" sz="1200" b="1" kern="1200"/>
            <a:t>          </a:t>
          </a:r>
          <a:r>
            <a:rPr lang="en-US" sz="1200" b="0" kern="1200"/>
            <a:t> </a:t>
          </a:r>
          <a:r>
            <a:rPr lang="en-US" sz="1400" b="0" u="sng" kern="1200">
              <a:latin typeface="Calibri Light"/>
              <a:ea typeface="+mn-ea"/>
              <a:cs typeface="+mn-cs"/>
            </a:rPr>
            <a:t>GO Team</a:t>
          </a:r>
          <a:r>
            <a:rPr lang="en-US" sz="1400" b="0" kern="1200">
              <a:latin typeface="Calibri Light"/>
              <a:ea typeface="+mn-ea"/>
              <a:cs typeface="+mn-cs"/>
            </a:rPr>
            <a:t> Feedback Mtg.</a:t>
          </a:r>
          <a:r>
            <a:rPr lang="en-US" sz="1400" kern="1200">
              <a:solidFill>
                <a:srgbClr val="000000"/>
              </a:solidFill>
              <a:latin typeface="Calibri Light"/>
              <a:ea typeface="+mn-ea"/>
              <a:cs typeface="+mn-cs"/>
            </a:rPr>
            <a:t> </a:t>
          </a:r>
          <a:r>
            <a:rPr lang="en-US" sz="1200" kern="1200">
              <a:solidFill>
                <a:srgbClr val="FF0000"/>
              </a:solidFill>
              <a:latin typeface="Calibri"/>
              <a:ea typeface="Calibri"/>
              <a:cs typeface="Times New Roman"/>
            </a:rPr>
            <a:t>Completed February 2026 (BEFORE STAFFING CONFERENCE) </a:t>
          </a:r>
        </a:p>
      </dgm:t>
    </dgm:pt>
    <dgm:pt modelId="{57385685-8A19-4049-A93B-01392BFF8768}" type="parTrans" cxnId="{D7FB324A-7CCF-4AEF-96BE-D02344BB2453}">
      <dgm:prSet/>
      <dgm:spPr/>
      <dgm:t>
        <a:bodyPr/>
        <a:lstStyle/>
        <a:p>
          <a:endParaRPr lang="en-US"/>
        </a:p>
      </dgm:t>
    </dgm:pt>
    <dgm:pt modelId="{3A9F161C-01CF-4F0C-9D91-AF582F7C52B3}" type="sibTrans" cxnId="{D7FB324A-7CCF-4AEF-96BE-D02344BB2453}">
      <dgm:prSet/>
      <dgm:spPr/>
      <dgm:t>
        <a:bodyPr/>
        <a:lstStyle/>
        <a:p>
          <a:endParaRPr lang="en-US"/>
        </a:p>
      </dgm:t>
    </dgm:pt>
    <dgm:pt modelId="{2498E3BA-2372-4800-9DA6-6D733FF7EFA6}" type="pres">
      <dgm:prSet presAssocID="{7622D11C-167D-442A-B670-C2D9056104A8}" presName="rootnode" presStyleCnt="0">
        <dgm:presLayoutVars>
          <dgm:chMax/>
          <dgm:chPref/>
          <dgm:dir/>
          <dgm:animLvl val="lvl"/>
        </dgm:presLayoutVars>
      </dgm:prSet>
      <dgm:spPr/>
    </dgm:pt>
    <dgm:pt modelId="{975F245F-340E-4A6D-82DA-0CFCA58DA61C}" type="pres">
      <dgm:prSet presAssocID="{F8924C73-4D86-4725-8FB1-57E56105EE84}" presName="composite" presStyleCnt="0"/>
      <dgm:spPr/>
    </dgm:pt>
    <dgm:pt modelId="{689F55C4-EF77-4B54-A769-DDA99148F578}" type="pres">
      <dgm:prSet presAssocID="{F8924C73-4D86-4725-8FB1-57E56105EE84}" presName="LShape" presStyleLbl="alignNode1" presStyleIdx="0" presStyleCnt="13"/>
      <dgm:spPr/>
    </dgm:pt>
    <dgm:pt modelId="{B91B35EE-E2D6-4A65-85DB-E65F9D4FF12C}" type="pres">
      <dgm:prSet presAssocID="{F8924C73-4D86-4725-8FB1-57E56105EE84}" presName="ParentText" presStyleLbl="revTx" presStyleIdx="0" presStyleCnt="7">
        <dgm:presLayoutVars>
          <dgm:chMax val="0"/>
          <dgm:chPref val="0"/>
          <dgm:bulletEnabled val="1"/>
        </dgm:presLayoutVars>
      </dgm:prSet>
      <dgm:spPr/>
    </dgm:pt>
    <dgm:pt modelId="{BF36F651-9306-4FAE-98A3-35BD65F0CE8C}" type="pres">
      <dgm:prSet presAssocID="{F8924C73-4D86-4725-8FB1-57E56105EE84}" presName="Triangle" presStyleLbl="alignNode1" presStyleIdx="1" presStyleCnt="13"/>
      <dgm:spPr/>
    </dgm:pt>
    <dgm:pt modelId="{0BD5DA95-5DDD-4417-9472-191C6BDB4726}" type="pres">
      <dgm:prSet presAssocID="{F73DC8A2-0FB7-4E4A-BE47-3082F4A8C365}" presName="sibTrans" presStyleCnt="0"/>
      <dgm:spPr/>
    </dgm:pt>
    <dgm:pt modelId="{4810943E-2270-4D09-B267-F09C31449646}" type="pres">
      <dgm:prSet presAssocID="{F73DC8A2-0FB7-4E4A-BE47-3082F4A8C365}" presName="space" presStyleCnt="0"/>
      <dgm:spPr/>
    </dgm:pt>
    <dgm:pt modelId="{908C47AB-8F98-47BA-898E-DC7D65637736}" type="pres">
      <dgm:prSet presAssocID="{CC1B2A00-68A2-416B-8F3C-D16E0AA80116}" presName="composite" presStyleCnt="0"/>
      <dgm:spPr/>
    </dgm:pt>
    <dgm:pt modelId="{AFF28D42-0F29-47D9-9B3E-DF943D18FA80}" type="pres">
      <dgm:prSet presAssocID="{CC1B2A00-68A2-416B-8F3C-D16E0AA80116}" presName="LShape" presStyleLbl="alignNode1" presStyleIdx="2" presStyleCnt="13"/>
      <dgm:spPr/>
    </dgm:pt>
    <dgm:pt modelId="{A01F39AB-3E94-413F-B395-2CF4CF9063BE}" type="pres">
      <dgm:prSet presAssocID="{CC1B2A00-68A2-416B-8F3C-D16E0AA80116}" presName="ParentText" presStyleLbl="revTx" presStyleIdx="1" presStyleCnt="7">
        <dgm:presLayoutVars>
          <dgm:chMax val="0"/>
          <dgm:chPref val="0"/>
          <dgm:bulletEnabled val="1"/>
        </dgm:presLayoutVars>
      </dgm:prSet>
      <dgm:spPr/>
    </dgm:pt>
    <dgm:pt modelId="{0B6A4153-48F2-495A-8F36-EF367C3A1F65}" type="pres">
      <dgm:prSet presAssocID="{CC1B2A00-68A2-416B-8F3C-D16E0AA80116}" presName="Triangle" presStyleLbl="alignNode1" presStyleIdx="3" presStyleCnt="13"/>
      <dgm:spPr/>
    </dgm:pt>
    <dgm:pt modelId="{DD2648EF-4568-48AE-B393-56A88C3F0DAC}" type="pres">
      <dgm:prSet presAssocID="{E0AF48FA-BB2A-4769-9C7A-86CFCDC01851}" presName="sibTrans" presStyleCnt="0"/>
      <dgm:spPr/>
    </dgm:pt>
    <dgm:pt modelId="{5FAE9D50-B64E-4DAD-BF8D-97A561EB2379}" type="pres">
      <dgm:prSet presAssocID="{E0AF48FA-BB2A-4769-9C7A-86CFCDC01851}" presName="space" presStyleCnt="0"/>
      <dgm:spPr/>
    </dgm:pt>
    <dgm:pt modelId="{0A2D04DC-47C6-40F6-A8BE-6502636A5C77}" type="pres">
      <dgm:prSet presAssocID="{9BB649CE-74CD-4483-9383-CCF688F359CC}" presName="composite" presStyleCnt="0"/>
      <dgm:spPr/>
    </dgm:pt>
    <dgm:pt modelId="{9FBF0191-82AE-4B85-AB7D-420573696E44}" type="pres">
      <dgm:prSet presAssocID="{9BB649CE-74CD-4483-9383-CCF688F359CC}" presName="LShape" presStyleLbl="alignNode1" presStyleIdx="4" presStyleCnt="13"/>
      <dgm:spPr/>
    </dgm:pt>
    <dgm:pt modelId="{7607999D-1219-4E19-B4D8-80FBD9B53FC0}" type="pres">
      <dgm:prSet presAssocID="{9BB649CE-74CD-4483-9383-CCF688F359CC}" presName="ParentText" presStyleLbl="revTx" presStyleIdx="2" presStyleCnt="7" custScaleX="111499" custScaleY="112816" custLinFactNeighborX="5129" custLinFactNeighborY="7614">
        <dgm:presLayoutVars>
          <dgm:chMax val="0"/>
          <dgm:chPref val="0"/>
          <dgm:bulletEnabled val="1"/>
        </dgm:presLayoutVars>
      </dgm:prSet>
      <dgm:spPr/>
    </dgm:pt>
    <dgm:pt modelId="{14D6D005-BE49-4BAB-95C3-4B8C975E012F}" type="pres">
      <dgm:prSet presAssocID="{9BB649CE-74CD-4483-9383-CCF688F359CC}" presName="Triangle" presStyleLbl="alignNode1" presStyleIdx="5" presStyleCnt="13"/>
      <dgm:spPr/>
    </dgm:pt>
    <dgm:pt modelId="{87884C7A-A768-4540-837E-C4BAD8EA01B8}" type="pres">
      <dgm:prSet presAssocID="{FAEB3748-C727-4F1E-8F4D-E9B2C7C7BF69}" presName="sibTrans" presStyleCnt="0"/>
      <dgm:spPr/>
    </dgm:pt>
    <dgm:pt modelId="{43F8EE71-C638-4E74-A8ED-9738EC1365CE}" type="pres">
      <dgm:prSet presAssocID="{FAEB3748-C727-4F1E-8F4D-E9B2C7C7BF69}" presName="space" presStyleCnt="0"/>
      <dgm:spPr/>
    </dgm:pt>
    <dgm:pt modelId="{EAF5273B-4AD8-4EF5-8409-08B19AE6740C}" type="pres">
      <dgm:prSet presAssocID="{DDB3409E-C9B9-4C33-9DCF-75C92C698A39}" presName="composite" presStyleCnt="0"/>
      <dgm:spPr/>
    </dgm:pt>
    <dgm:pt modelId="{A08E5ACA-F717-4C9F-BC94-56E16D0405F4}" type="pres">
      <dgm:prSet presAssocID="{DDB3409E-C9B9-4C33-9DCF-75C92C698A39}" presName="LShape" presStyleLbl="alignNode1" presStyleIdx="6" presStyleCnt="13"/>
      <dgm:spPr/>
    </dgm:pt>
    <dgm:pt modelId="{5FAB49E4-628D-4BBD-AF15-0FA58B034DA0}" type="pres">
      <dgm:prSet presAssocID="{DDB3409E-C9B9-4C33-9DCF-75C92C698A39}" presName="ParentText" presStyleLbl="revTx" presStyleIdx="3" presStyleCnt="7">
        <dgm:presLayoutVars>
          <dgm:chMax val="0"/>
          <dgm:chPref val="0"/>
          <dgm:bulletEnabled val="1"/>
        </dgm:presLayoutVars>
      </dgm:prSet>
      <dgm:spPr/>
    </dgm:pt>
    <dgm:pt modelId="{9F816FAC-05A2-4196-86AD-90E94FCBF244}" type="pres">
      <dgm:prSet presAssocID="{DDB3409E-C9B9-4C33-9DCF-75C92C698A39}" presName="Triangle" presStyleLbl="alignNode1" presStyleIdx="7" presStyleCnt="13"/>
      <dgm:spPr/>
    </dgm:pt>
    <dgm:pt modelId="{97C8488C-64A3-4ADC-BF6F-25D6473B43EF}" type="pres">
      <dgm:prSet presAssocID="{3A9F161C-01CF-4F0C-9D91-AF582F7C52B3}" presName="sibTrans" presStyleCnt="0"/>
      <dgm:spPr/>
    </dgm:pt>
    <dgm:pt modelId="{51D5C7B6-B3B1-4C66-94B9-8EA1D91335CF}" type="pres">
      <dgm:prSet presAssocID="{3A9F161C-01CF-4F0C-9D91-AF582F7C52B3}" presName="space" presStyleCnt="0"/>
      <dgm:spPr/>
    </dgm:pt>
    <dgm:pt modelId="{2AB66FAE-F84B-4A23-BA2A-28334E8E5FC2}" type="pres">
      <dgm:prSet presAssocID="{C8D17AA3-A208-483B-8C96-381C095C31D7}" presName="composite" presStyleCnt="0"/>
      <dgm:spPr/>
    </dgm:pt>
    <dgm:pt modelId="{60FDA0B3-F01D-4F1B-9F9A-6225954E5703}" type="pres">
      <dgm:prSet presAssocID="{C8D17AA3-A208-483B-8C96-381C095C31D7}" presName="LShape" presStyleLbl="alignNode1" presStyleIdx="8" presStyleCnt="13"/>
      <dgm:spPr/>
    </dgm:pt>
    <dgm:pt modelId="{206A2E6F-C869-44E6-99A4-DF2204F37ADC}" type="pres">
      <dgm:prSet presAssocID="{C8D17AA3-A208-483B-8C96-381C095C31D7}" presName="ParentText" presStyleLbl="revTx" presStyleIdx="4" presStyleCnt="7" custScaleX="101559" custLinFactNeighborX="3056" custLinFactNeighborY="3598">
        <dgm:presLayoutVars>
          <dgm:chMax val="0"/>
          <dgm:chPref val="0"/>
          <dgm:bulletEnabled val="1"/>
        </dgm:presLayoutVars>
      </dgm:prSet>
      <dgm:spPr/>
    </dgm:pt>
    <dgm:pt modelId="{83CE1626-AB3F-41DF-AF17-CD304E816755}" type="pres">
      <dgm:prSet presAssocID="{C8D17AA3-A208-483B-8C96-381C095C31D7}" presName="Triangle" presStyleLbl="alignNode1" presStyleIdx="9" presStyleCnt="13"/>
      <dgm:spPr/>
    </dgm:pt>
    <dgm:pt modelId="{811AB4EA-2F99-4FD8-8AB8-C213AA828537}" type="pres">
      <dgm:prSet presAssocID="{A93F8B36-2852-4C1B-84AF-7AD526917B0A}" presName="sibTrans" presStyleCnt="0"/>
      <dgm:spPr/>
    </dgm:pt>
    <dgm:pt modelId="{399A808E-D84B-45C0-ADD9-F26DC821D206}" type="pres">
      <dgm:prSet presAssocID="{A93F8B36-2852-4C1B-84AF-7AD526917B0A}" presName="space" presStyleCnt="0"/>
      <dgm:spPr/>
    </dgm:pt>
    <dgm:pt modelId="{08AF6A84-50E5-448C-B0BB-DFDE07103B81}" type="pres">
      <dgm:prSet presAssocID="{6C3A5691-9935-4850-A7F8-C5616876CEF5}" presName="composite" presStyleCnt="0"/>
      <dgm:spPr/>
    </dgm:pt>
    <dgm:pt modelId="{D4CD74FB-0076-48E4-A550-69AC7C4860B0}" type="pres">
      <dgm:prSet presAssocID="{6C3A5691-9935-4850-A7F8-C5616876CEF5}" presName="LShape" presStyleLbl="alignNode1" presStyleIdx="10" presStyleCnt="13"/>
      <dgm:spPr/>
    </dgm:pt>
    <dgm:pt modelId="{4815C9C2-7172-49B5-AAA4-580ECA3DFE29}" type="pres">
      <dgm:prSet presAssocID="{6C3A5691-9935-4850-A7F8-C5616876CEF5}" presName="ParentText" presStyleLbl="revTx" presStyleIdx="5" presStyleCnt="7" custScaleX="113967" custLinFactNeighborX="7821" custLinFactNeighborY="-4179">
        <dgm:presLayoutVars>
          <dgm:chMax val="0"/>
          <dgm:chPref val="0"/>
          <dgm:bulletEnabled val="1"/>
        </dgm:presLayoutVars>
      </dgm:prSet>
      <dgm:spPr/>
    </dgm:pt>
    <dgm:pt modelId="{8A8BDF46-5CD7-4385-AD19-1595B30DFB05}" type="pres">
      <dgm:prSet presAssocID="{6C3A5691-9935-4850-A7F8-C5616876CEF5}" presName="Triangle" presStyleLbl="alignNode1" presStyleIdx="11" presStyleCnt="13"/>
      <dgm:spPr/>
    </dgm:pt>
    <dgm:pt modelId="{17A7E199-E325-4F07-95D1-192F577ADC15}" type="pres">
      <dgm:prSet presAssocID="{546C7B9D-8902-484B-93BB-F909DF1C9C2A}" presName="sibTrans" presStyleCnt="0"/>
      <dgm:spPr/>
    </dgm:pt>
    <dgm:pt modelId="{83B42AB0-A56E-435B-9696-1CCA367C3CE1}" type="pres">
      <dgm:prSet presAssocID="{546C7B9D-8902-484B-93BB-F909DF1C9C2A}" presName="space" presStyleCnt="0"/>
      <dgm:spPr/>
    </dgm:pt>
    <dgm:pt modelId="{AE4B6FA8-1C38-4452-8C5D-543169048279}" type="pres">
      <dgm:prSet presAssocID="{21558AD2-F25A-4064-8C41-8BABC31C233B}" presName="composite" presStyleCnt="0"/>
      <dgm:spPr/>
    </dgm:pt>
    <dgm:pt modelId="{8A1A3D19-1A7E-45DE-8891-BC02139E754B}" type="pres">
      <dgm:prSet presAssocID="{21558AD2-F25A-4064-8C41-8BABC31C233B}" presName="LShape" presStyleLbl="alignNode1" presStyleIdx="12" presStyleCnt="13"/>
      <dgm:spPr/>
    </dgm:pt>
    <dgm:pt modelId="{EBFC99F0-AC0E-4E80-8864-5ADBF875329D}" type="pres">
      <dgm:prSet presAssocID="{21558AD2-F25A-4064-8C41-8BABC31C233B}" presName="ParentText" presStyleLbl="revTx" presStyleIdx="6" presStyleCnt="7" custLinFactNeighborX="28" custLinFactNeighborY="-5710">
        <dgm:presLayoutVars>
          <dgm:chMax val="0"/>
          <dgm:chPref val="0"/>
          <dgm:bulletEnabled val="1"/>
        </dgm:presLayoutVars>
      </dgm:prSet>
      <dgm:spPr/>
    </dgm:pt>
  </dgm:ptLst>
  <dgm:cxnLst>
    <dgm:cxn modelId="{E5435007-8FBE-4E2B-96E0-694F824FCA6B}" type="presOf" srcId="{C8D17AA3-A208-483B-8C96-381C095C31D7}" destId="{206A2E6F-C869-44E6-99A4-DF2204F37ADC}" srcOrd="0" destOrd="0" presId="urn:microsoft.com/office/officeart/2009/3/layout/StepUpProcess"/>
    <dgm:cxn modelId="{891A760D-E54B-4199-8B29-46FE161C2ECF}" type="presOf" srcId="{DDB3409E-C9B9-4C33-9DCF-75C92C698A39}" destId="{5FAB49E4-628D-4BBD-AF15-0FA58B034DA0}" srcOrd="0" destOrd="0" presId="urn:microsoft.com/office/officeart/2009/3/layout/StepUpProcess"/>
    <dgm:cxn modelId="{9766EC10-3D5F-4903-B2CB-FEE3ED343185}" type="presOf" srcId="{6C3A5691-9935-4850-A7F8-C5616876CEF5}" destId="{4815C9C2-7172-49B5-AAA4-580ECA3DFE29}" srcOrd="0" destOrd="0" presId="urn:microsoft.com/office/officeart/2009/3/layout/StepUpProcess"/>
    <dgm:cxn modelId="{30D3722B-C493-4CAF-A512-A778465F5D27}" srcId="{7622D11C-167D-442A-B670-C2D9056104A8}" destId="{CC1B2A00-68A2-416B-8F3C-D16E0AA80116}" srcOrd="1" destOrd="0" parTransId="{E1AC98EC-CA43-46FF-BBD5-6CA3998B2768}" sibTransId="{E0AF48FA-BB2A-4769-9C7A-86CFCDC01851}"/>
    <dgm:cxn modelId="{76A99E3F-DC3E-4301-A907-B19E73D208DF}" type="presOf" srcId="{9BB649CE-74CD-4483-9383-CCF688F359CC}" destId="{7607999D-1219-4E19-B4D8-80FBD9B53FC0}" srcOrd="0" destOrd="0" presId="urn:microsoft.com/office/officeart/2009/3/layout/StepUpProcess"/>
    <dgm:cxn modelId="{51029E40-1693-4E9A-AD10-D7D530979C07}" type="presOf" srcId="{21558AD2-F25A-4064-8C41-8BABC31C233B}" destId="{EBFC99F0-AC0E-4E80-8864-5ADBF875329D}" srcOrd="0" destOrd="0" presId="urn:microsoft.com/office/officeart/2009/3/layout/StepUpProcess"/>
    <dgm:cxn modelId="{D948FB64-D270-49AA-A53E-E3A130C5FED9}" type="presOf" srcId="{CC1B2A00-68A2-416B-8F3C-D16E0AA80116}" destId="{A01F39AB-3E94-413F-B395-2CF4CF9063BE}" srcOrd="0" destOrd="0" presId="urn:microsoft.com/office/officeart/2009/3/layout/StepUpProcess"/>
    <dgm:cxn modelId="{D7FB324A-7CCF-4AEF-96BE-D02344BB2453}" srcId="{7622D11C-167D-442A-B670-C2D9056104A8}" destId="{DDB3409E-C9B9-4C33-9DCF-75C92C698A39}" srcOrd="3" destOrd="0" parTransId="{57385685-8A19-4049-A93B-01392BFF8768}" sibTransId="{3A9F161C-01CF-4F0C-9D91-AF582F7C52B3}"/>
    <dgm:cxn modelId="{ECF8CD4C-0AA6-4D27-A324-93A1688AB263}" type="presOf" srcId="{7622D11C-167D-442A-B670-C2D9056104A8}" destId="{2498E3BA-2372-4800-9DA6-6D733FF7EFA6}" srcOrd="0" destOrd="0" presId="urn:microsoft.com/office/officeart/2009/3/layout/StepUpProcess"/>
    <dgm:cxn modelId="{5807ED4F-AD2F-4A0C-923E-4718945AB630}" srcId="{7622D11C-167D-442A-B670-C2D9056104A8}" destId="{6C3A5691-9935-4850-A7F8-C5616876CEF5}" srcOrd="5" destOrd="0" parTransId="{514B3F9E-6E52-4BB9-8D2A-A86237788CB3}" sibTransId="{546C7B9D-8902-484B-93BB-F909DF1C9C2A}"/>
    <dgm:cxn modelId="{6A345170-34F9-4D71-8B6E-678F979FD037}" srcId="{7622D11C-167D-442A-B670-C2D9056104A8}" destId="{C8D17AA3-A208-483B-8C96-381C095C31D7}" srcOrd="4" destOrd="0" parTransId="{3B997098-82AB-4C74-8419-5363C0AB47F2}" sibTransId="{A93F8B36-2852-4C1B-84AF-7AD526917B0A}"/>
    <dgm:cxn modelId="{18570773-4CDF-4C71-8E3E-1C3008BB213E}" srcId="{7622D11C-167D-442A-B670-C2D9056104A8}" destId="{21558AD2-F25A-4064-8C41-8BABC31C233B}" srcOrd="6" destOrd="0" parTransId="{E80B1696-2BA6-4E24-B4E5-695AF1A5F70E}" sibTransId="{81C21B7B-EDC2-410D-955E-9B1B40652905}"/>
    <dgm:cxn modelId="{CB60929E-05E0-4ABA-9631-BA5D2C827681}" srcId="{7622D11C-167D-442A-B670-C2D9056104A8}" destId="{9BB649CE-74CD-4483-9383-CCF688F359CC}" srcOrd="2" destOrd="0" parTransId="{637D4CDB-F178-4FDF-A411-3E5665E32BA7}" sibTransId="{FAEB3748-C727-4F1E-8F4D-E9B2C7C7BF69}"/>
    <dgm:cxn modelId="{577D3BA7-69C2-4E04-BFF4-3B349423AFA4}" type="presOf" srcId="{F8924C73-4D86-4725-8FB1-57E56105EE84}" destId="{B91B35EE-E2D6-4A65-85DB-E65F9D4FF12C}" srcOrd="0" destOrd="0" presId="urn:microsoft.com/office/officeart/2009/3/layout/StepUpProcess"/>
    <dgm:cxn modelId="{85C7FFCE-9954-46A8-B2FC-659A90715629}" srcId="{7622D11C-167D-442A-B670-C2D9056104A8}" destId="{F8924C73-4D86-4725-8FB1-57E56105EE84}" srcOrd="0" destOrd="0" parTransId="{1B894931-2724-420C-8A61-7C1E70BABCF8}" sibTransId="{F73DC8A2-0FB7-4E4A-BE47-3082F4A8C365}"/>
    <dgm:cxn modelId="{51BBF1C3-C5B6-4D7D-A620-89B65286EF39}" type="presParOf" srcId="{2498E3BA-2372-4800-9DA6-6D733FF7EFA6}" destId="{975F245F-340E-4A6D-82DA-0CFCA58DA61C}" srcOrd="0" destOrd="0" presId="urn:microsoft.com/office/officeart/2009/3/layout/StepUpProcess"/>
    <dgm:cxn modelId="{0A79AEA1-CA82-40E0-B7E0-C31B45CFBA67}" type="presParOf" srcId="{975F245F-340E-4A6D-82DA-0CFCA58DA61C}" destId="{689F55C4-EF77-4B54-A769-DDA99148F578}" srcOrd="0" destOrd="0" presId="urn:microsoft.com/office/officeart/2009/3/layout/StepUpProcess"/>
    <dgm:cxn modelId="{8137CD65-D8C5-4B3E-8CF7-C4B70BFBDEB9}" type="presParOf" srcId="{975F245F-340E-4A6D-82DA-0CFCA58DA61C}" destId="{B91B35EE-E2D6-4A65-85DB-E65F9D4FF12C}" srcOrd="1" destOrd="0" presId="urn:microsoft.com/office/officeart/2009/3/layout/StepUpProcess"/>
    <dgm:cxn modelId="{5354DB8A-DD3A-4D9A-BF59-16A82E06E4D5}" type="presParOf" srcId="{975F245F-340E-4A6D-82DA-0CFCA58DA61C}" destId="{BF36F651-9306-4FAE-98A3-35BD65F0CE8C}" srcOrd="2" destOrd="0" presId="urn:microsoft.com/office/officeart/2009/3/layout/StepUpProcess"/>
    <dgm:cxn modelId="{3E870694-F903-4469-B9CF-353ECD266E22}" type="presParOf" srcId="{2498E3BA-2372-4800-9DA6-6D733FF7EFA6}" destId="{0BD5DA95-5DDD-4417-9472-191C6BDB4726}" srcOrd="1" destOrd="0" presId="urn:microsoft.com/office/officeart/2009/3/layout/StepUpProcess"/>
    <dgm:cxn modelId="{74C803C4-6C75-4895-9739-D0BC7B9504E2}" type="presParOf" srcId="{0BD5DA95-5DDD-4417-9472-191C6BDB4726}" destId="{4810943E-2270-4D09-B267-F09C31449646}" srcOrd="0" destOrd="0" presId="urn:microsoft.com/office/officeart/2009/3/layout/StepUpProcess"/>
    <dgm:cxn modelId="{5E7E7BF6-34DB-4941-9302-216702CD3FEB}" type="presParOf" srcId="{2498E3BA-2372-4800-9DA6-6D733FF7EFA6}" destId="{908C47AB-8F98-47BA-898E-DC7D65637736}" srcOrd="2" destOrd="0" presId="urn:microsoft.com/office/officeart/2009/3/layout/StepUpProcess"/>
    <dgm:cxn modelId="{BFD577B0-5DCA-4610-80B6-AB339B56CCC6}" type="presParOf" srcId="{908C47AB-8F98-47BA-898E-DC7D65637736}" destId="{AFF28D42-0F29-47D9-9B3E-DF943D18FA80}" srcOrd="0" destOrd="0" presId="urn:microsoft.com/office/officeart/2009/3/layout/StepUpProcess"/>
    <dgm:cxn modelId="{1F083292-8D5F-4EF3-AE83-9037878E0AE0}" type="presParOf" srcId="{908C47AB-8F98-47BA-898E-DC7D65637736}" destId="{A01F39AB-3E94-413F-B395-2CF4CF9063BE}" srcOrd="1" destOrd="0" presId="urn:microsoft.com/office/officeart/2009/3/layout/StepUpProcess"/>
    <dgm:cxn modelId="{027804D9-6B7A-401C-A1EB-4EA78B60BAEC}" type="presParOf" srcId="{908C47AB-8F98-47BA-898E-DC7D65637736}" destId="{0B6A4153-48F2-495A-8F36-EF367C3A1F65}" srcOrd="2" destOrd="0" presId="urn:microsoft.com/office/officeart/2009/3/layout/StepUpProcess"/>
    <dgm:cxn modelId="{2F3C2374-5588-4755-BB95-0F9311078606}" type="presParOf" srcId="{2498E3BA-2372-4800-9DA6-6D733FF7EFA6}" destId="{DD2648EF-4568-48AE-B393-56A88C3F0DAC}" srcOrd="3" destOrd="0" presId="urn:microsoft.com/office/officeart/2009/3/layout/StepUpProcess"/>
    <dgm:cxn modelId="{91F8F830-5C45-4A71-A756-5FFDA7C7E767}" type="presParOf" srcId="{DD2648EF-4568-48AE-B393-56A88C3F0DAC}" destId="{5FAE9D50-B64E-4DAD-BF8D-97A561EB2379}" srcOrd="0" destOrd="0" presId="urn:microsoft.com/office/officeart/2009/3/layout/StepUpProcess"/>
    <dgm:cxn modelId="{16EFCED8-6B29-4993-AA7D-646B8667FCC8}" type="presParOf" srcId="{2498E3BA-2372-4800-9DA6-6D733FF7EFA6}" destId="{0A2D04DC-47C6-40F6-A8BE-6502636A5C77}" srcOrd="4" destOrd="0" presId="urn:microsoft.com/office/officeart/2009/3/layout/StepUpProcess"/>
    <dgm:cxn modelId="{574C9A18-E8D0-4D3F-8FA8-EC76CE2D42C1}" type="presParOf" srcId="{0A2D04DC-47C6-40F6-A8BE-6502636A5C77}" destId="{9FBF0191-82AE-4B85-AB7D-420573696E44}" srcOrd="0" destOrd="0" presId="urn:microsoft.com/office/officeart/2009/3/layout/StepUpProcess"/>
    <dgm:cxn modelId="{93610881-05B0-4030-892E-2D9300A2ADAF}" type="presParOf" srcId="{0A2D04DC-47C6-40F6-A8BE-6502636A5C77}" destId="{7607999D-1219-4E19-B4D8-80FBD9B53FC0}" srcOrd="1" destOrd="0" presId="urn:microsoft.com/office/officeart/2009/3/layout/StepUpProcess"/>
    <dgm:cxn modelId="{D84FA17D-2349-4EFD-A30E-F3D17147FAC6}" type="presParOf" srcId="{0A2D04DC-47C6-40F6-A8BE-6502636A5C77}" destId="{14D6D005-BE49-4BAB-95C3-4B8C975E012F}" srcOrd="2" destOrd="0" presId="urn:microsoft.com/office/officeart/2009/3/layout/StepUpProcess"/>
    <dgm:cxn modelId="{5D9FFDF2-02D8-430B-88EB-E0234EC84BF2}" type="presParOf" srcId="{2498E3BA-2372-4800-9DA6-6D733FF7EFA6}" destId="{87884C7A-A768-4540-837E-C4BAD8EA01B8}" srcOrd="5" destOrd="0" presId="urn:microsoft.com/office/officeart/2009/3/layout/StepUpProcess"/>
    <dgm:cxn modelId="{FDECF248-C8E1-455E-9CEB-1ED7ADEF06A9}" type="presParOf" srcId="{87884C7A-A768-4540-837E-C4BAD8EA01B8}" destId="{43F8EE71-C638-4E74-A8ED-9738EC1365CE}" srcOrd="0" destOrd="0" presId="urn:microsoft.com/office/officeart/2009/3/layout/StepUpProcess"/>
    <dgm:cxn modelId="{70C8A620-B41D-4B7D-8C09-8189EAAB235E}" type="presParOf" srcId="{2498E3BA-2372-4800-9DA6-6D733FF7EFA6}" destId="{EAF5273B-4AD8-4EF5-8409-08B19AE6740C}" srcOrd="6" destOrd="0" presId="urn:microsoft.com/office/officeart/2009/3/layout/StepUpProcess"/>
    <dgm:cxn modelId="{9B5E2F9D-CD4C-4F0B-AA7E-1745FAC8E9E4}" type="presParOf" srcId="{EAF5273B-4AD8-4EF5-8409-08B19AE6740C}" destId="{A08E5ACA-F717-4C9F-BC94-56E16D0405F4}" srcOrd="0" destOrd="0" presId="urn:microsoft.com/office/officeart/2009/3/layout/StepUpProcess"/>
    <dgm:cxn modelId="{1B60907F-DE74-4D9B-97B1-ABAE6E312114}" type="presParOf" srcId="{EAF5273B-4AD8-4EF5-8409-08B19AE6740C}" destId="{5FAB49E4-628D-4BBD-AF15-0FA58B034DA0}" srcOrd="1" destOrd="0" presId="urn:microsoft.com/office/officeart/2009/3/layout/StepUpProcess"/>
    <dgm:cxn modelId="{D0A1CC5B-CA1D-4A69-BE32-57D93DF7B5FA}" type="presParOf" srcId="{EAF5273B-4AD8-4EF5-8409-08B19AE6740C}" destId="{9F816FAC-05A2-4196-86AD-90E94FCBF244}" srcOrd="2" destOrd="0" presId="urn:microsoft.com/office/officeart/2009/3/layout/StepUpProcess"/>
    <dgm:cxn modelId="{3251E146-6292-434A-AC8C-6878630464DB}" type="presParOf" srcId="{2498E3BA-2372-4800-9DA6-6D733FF7EFA6}" destId="{97C8488C-64A3-4ADC-BF6F-25D6473B43EF}" srcOrd="7" destOrd="0" presId="urn:microsoft.com/office/officeart/2009/3/layout/StepUpProcess"/>
    <dgm:cxn modelId="{3DC55F4B-7AD5-4E8D-9F91-E8226F58D772}" type="presParOf" srcId="{97C8488C-64A3-4ADC-BF6F-25D6473B43EF}" destId="{51D5C7B6-B3B1-4C66-94B9-8EA1D91335CF}" srcOrd="0" destOrd="0" presId="urn:microsoft.com/office/officeart/2009/3/layout/StepUpProcess"/>
    <dgm:cxn modelId="{AFED2D23-5EE9-497C-B9A1-48A6B5A5D189}" type="presParOf" srcId="{2498E3BA-2372-4800-9DA6-6D733FF7EFA6}" destId="{2AB66FAE-F84B-4A23-BA2A-28334E8E5FC2}" srcOrd="8" destOrd="0" presId="urn:microsoft.com/office/officeart/2009/3/layout/StepUpProcess"/>
    <dgm:cxn modelId="{5976E60C-A3E4-4294-B670-63333FF0D690}" type="presParOf" srcId="{2AB66FAE-F84B-4A23-BA2A-28334E8E5FC2}" destId="{60FDA0B3-F01D-4F1B-9F9A-6225954E5703}" srcOrd="0" destOrd="0" presId="urn:microsoft.com/office/officeart/2009/3/layout/StepUpProcess"/>
    <dgm:cxn modelId="{2C5FFD01-6188-4898-A779-705D6A52FD3B}" type="presParOf" srcId="{2AB66FAE-F84B-4A23-BA2A-28334E8E5FC2}" destId="{206A2E6F-C869-44E6-99A4-DF2204F37ADC}" srcOrd="1" destOrd="0" presId="urn:microsoft.com/office/officeart/2009/3/layout/StepUpProcess"/>
    <dgm:cxn modelId="{E4A029B2-CA25-480A-8257-5C970B977915}" type="presParOf" srcId="{2AB66FAE-F84B-4A23-BA2A-28334E8E5FC2}" destId="{83CE1626-AB3F-41DF-AF17-CD304E816755}" srcOrd="2" destOrd="0" presId="urn:microsoft.com/office/officeart/2009/3/layout/StepUpProcess"/>
    <dgm:cxn modelId="{C76D64A3-49B3-41F6-A99F-A01594E08B0A}" type="presParOf" srcId="{2498E3BA-2372-4800-9DA6-6D733FF7EFA6}" destId="{811AB4EA-2F99-4FD8-8AB8-C213AA828537}" srcOrd="9" destOrd="0" presId="urn:microsoft.com/office/officeart/2009/3/layout/StepUpProcess"/>
    <dgm:cxn modelId="{3D6C4667-70FB-4DF0-A6E0-3FAEA5327EF0}" type="presParOf" srcId="{811AB4EA-2F99-4FD8-8AB8-C213AA828537}" destId="{399A808E-D84B-45C0-ADD9-F26DC821D206}" srcOrd="0" destOrd="0" presId="urn:microsoft.com/office/officeart/2009/3/layout/StepUpProcess"/>
    <dgm:cxn modelId="{5E977F1C-2C85-4FB3-8C89-09BF10ACCA8F}" type="presParOf" srcId="{2498E3BA-2372-4800-9DA6-6D733FF7EFA6}" destId="{08AF6A84-50E5-448C-B0BB-DFDE07103B81}" srcOrd="10" destOrd="0" presId="urn:microsoft.com/office/officeart/2009/3/layout/StepUpProcess"/>
    <dgm:cxn modelId="{9C0FE127-0DF0-42DB-9771-4D465051EF79}" type="presParOf" srcId="{08AF6A84-50E5-448C-B0BB-DFDE07103B81}" destId="{D4CD74FB-0076-48E4-A550-69AC7C4860B0}" srcOrd="0" destOrd="0" presId="urn:microsoft.com/office/officeart/2009/3/layout/StepUpProcess"/>
    <dgm:cxn modelId="{B0EAB17D-06D4-4FC9-808F-4571AAB27671}" type="presParOf" srcId="{08AF6A84-50E5-448C-B0BB-DFDE07103B81}" destId="{4815C9C2-7172-49B5-AAA4-580ECA3DFE29}" srcOrd="1" destOrd="0" presId="urn:microsoft.com/office/officeart/2009/3/layout/StepUpProcess"/>
    <dgm:cxn modelId="{1DCC657A-398D-44E7-98A2-820DC10D3329}" type="presParOf" srcId="{08AF6A84-50E5-448C-B0BB-DFDE07103B81}" destId="{8A8BDF46-5CD7-4385-AD19-1595B30DFB05}" srcOrd="2" destOrd="0" presId="urn:microsoft.com/office/officeart/2009/3/layout/StepUpProcess"/>
    <dgm:cxn modelId="{9AE059EC-E15D-41B8-B8E6-309DF05A7619}" type="presParOf" srcId="{2498E3BA-2372-4800-9DA6-6D733FF7EFA6}" destId="{17A7E199-E325-4F07-95D1-192F577ADC15}" srcOrd="11" destOrd="0" presId="urn:microsoft.com/office/officeart/2009/3/layout/StepUpProcess"/>
    <dgm:cxn modelId="{1C9A980A-4EA8-475B-8395-83AECA422D29}" type="presParOf" srcId="{17A7E199-E325-4F07-95D1-192F577ADC15}" destId="{83B42AB0-A56E-435B-9696-1CCA367C3CE1}" srcOrd="0" destOrd="0" presId="urn:microsoft.com/office/officeart/2009/3/layout/StepUpProcess"/>
    <dgm:cxn modelId="{033BC930-1A93-4168-8F7E-083044011345}" type="presParOf" srcId="{2498E3BA-2372-4800-9DA6-6D733FF7EFA6}" destId="{AE4B6FA8-1C38-4452-8C5D-543169048279}" srcOrd="12" destOrd="0" presId="urn:microsoft.com/office/officeart/2009/3/layout/StepUpProcess"/>
    <dgm:cxn modelId="{818CA3D4-C4C7-4F36-A3C5-C5297AD78693}" type="presParOf" srcId="{AE4B6FA8-1C38-4452-8C5D-543169048279}" destId="{8A1A3D19-1A7E-45DE-8891-BC02139E754B}" srcOrd="0" destOrd="0" presId="urn:microsoft.com/office/officeart/2009/3/layout/StepUpProcess"/>
    <dgm:cxn modelId="{268C7FD8-E073-4AE7-8578-C2C338E5958D}" type="presParOf" srcId="{AE4B6FA8-1C38-4452-8C5D-543169048279}" destId="{EBFC99F0-AC0E-4E80-8864-5ADBF875329D}" srcOrd="1" destOrd="0" presId="urn:microsoft.com/office/officeart/2009/3/layout/StepUpProcess"/>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1214D13-61FB-477A-97A8-5EBFBB40D655}"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32A591DA-B9AA-4D35-BDF5-E8DBB72D2881}">
      <dgm:prSet custT="1"/>
      <dgm:spPr/>
      <dgm:t>
        <a:bodyPr/>
        <a:lstStyle/>
        <a:p>
          <a:r>
            <a:rPr lang="en-US" sz="1800" dirty="0"/>
            <a:t>Does the budget proposal support our school's strategic objectives and lead to achieving our goals? </a:t>
          </a:r>
        </a:p>
      </dgm:t>
    </dgm:pt>
    <dgm:pt modelId="{5EA2BBB7-969A-49FE-8237-A679F42FBB4B}" type="parTrans" cxnId="{E009BE6A-5DE4-463E-A7E0-635A82745079}">
      <dgm:prSet/>
      <dgm:spPr/>
      <dgm:t>
        <a:bodyPr/>
        <a:lstStyle/>
        <a:p>
          <a:endParaRPr lang="en-US"/>
        </a:p>
      </dgm:t>
    </dgm:pt>
    <dgm:pt modelId="{4B7D43CB-E1A7-4C0D-A0A6-3D7D5FB248D9}" type="sibTrans" cxnId="{E009BE6A-5DE4-463E-A7E0-635A82745079}">
      <dgm:prSet/>
      <dgm:spPr/>
      <dgm:t>
        <a:bodyPr/>
        <a:lstStyle/>
        <a:p>
          <a:endParaRPr lang="en-US"/>
        </a:p>
      </dgm:t>
    </dgm:pt>
    <dgm:pt modelId="{D8B7AF1E-0A76-4CFD-BA37-BC86D75E0A19}">
      <dgm:prSet custT="1"/>
      <dgm:spPr/>
      <dgm:t>
        <a:bodyPr/>
        <a:lstStyle/>
        <a:p>
          <a:r>
            <a:rPr lang="en-US" sz="1800" dirty="0"/>
            <a:t>If new positions, resources, or programs are being added, what data or feedback supports these changes?</a:t>
          </a:r>
        </a:p>
      </dgm:t>
    </dgm:pt>
    <dgm:pt modelId="{3D254A1F-37F9-4AE5-92E0-40FC101DF45D}" type="parTrans" cxnId="{3A3D2701-5730-41B9-9524-1869713E89F7}">
      <dgm:prSet/>
      <dgm:spPr/>
      <dgm:t>
        <a:bodyPr/>
        <a:lstStyle/>
        <a:p>
          <a:endParaRPr lang="en-US"/>
        </a:p>
      </dgm:t>
    </dgm:pt>
    <dgm:pt modelId="{D78BE421-1702-4D58-8C31-45C550DA0236}" type="sibTrans" cxnId="{3A3D2701-5730-41B9-9524-1869713E89F7}">
      <dgm:prSet/>
      <dgm:spPr/>
      <dgm:t>
        <a:bodyPr/>
        <a:lstStyle/>
        <a:p>
          <a:endParaRPr lang="en-US"/>
        </a:p>
      </dgm:t>
    </dgm:pt>
    <dgm:pt modelId="{57DC512D-998D-4AE2-B0A8-F5C2D3CF33FB}">
      <dgm:prSet custT="1"/>
      <dgm:spPr/>
      <dgm:t>
        <a:bodyPr/>
        <a:lstStyle/>
        <a:p>
          <a:r>
            <a:rPr lang="en-US" sz="1800" b="0" i="0" baseline="0" dirty="0"/>
            <a:t>What </a:t>
          </a:r>
          <a:r>
            <a:rPr lang="en-US" sz="1800" dirty="0"/>
            <a:t>trade-offs being made in this budget? Are any current programs or resources being adjusted or reduced, and how will that impact our students</a:t>
          </a:r>
          <a:r>
            <a:rPr lang="en-US" sz="1800" b="0" i="0" baseline="0" dirty="0"/>
            <a:t>?</a:t>
          </a:r>
          <a:r>
            <a:rPr lang="en-US" sz="1800" dirty="0"/>
            <a:t> </a:t>
          </a:r>
        </a:p>
      </dgm:t>
    </dgm:pt>
    <dgm:pt modelId="{FCD3436D-F224-4140-851D-BB63A790F070}" type="parTrans" cxnId="{FC77142C-5CBA-400F-8F31-9104012B42B6}">
      <dgm:prSet/>
      <dgm:spPr/>
      <dgm:t>
        <a:bodyPr/>
        <a:lstStyle/>
        <a:p>
          <a:endParaRPr lang="en-US"/>
        </a:p>
      </dgm:t>
    </dgm:pt>
    <dgm:pt modelId="{C77EC5F1-7E5F-44D2-BC7E-2CD29B3E8995}" type="sibTrans" cxnId="{FC77142C-5CBA-400F-8F31-9104012B42B6}">
      <dgm:prSet/>
      <dgm:spPr/>
      <dgm:t>
        <a:bodyPr/>
        <a:lstStyle/>
        <a:p>
          <a:endParaRPr lang="en-US"/>
        </a:p>
      </dgm:t>
    </dgm:pt>
    <dgm:pt modelId="{D22D05D3-1B4D-4D33-B69B-ADA3D0F7553A}">
      <dgm:prSet custT="1"/>
      <dgm:spPr/>
      <dgm:t>
        <a:bodyPr/>
        <a:lstStyle/>
        <a:p>
          <a:r>
            <a:rPr lang="en-US" sz="1800" dirty="0"/>
            <a:t>If we are sharing staff positions (e.g., nurse, counselor, teacher), how will this affect student support and service delivery at our school? </a:t>
          </a:r>
        </a:p>
      </dgm:t>
    </dgm:pt>
    <dgm:pt modelId="{58BE8003-D189-454A-A7DC-A0BD32A8571D}" type="parTrans" cxnId="{D386A5E1-D875-4618-9DA6-08928E3D03F2}">
      <dgm:prSet/>
      <dgm:spPr/>
      <dgm:t>
        <a:bodyPr/>
        <a:lstStyle/>
        <a:p>
          <a:endParaRPr lang="en-US"/>
        </a:p>
      </dgm:t>
    </dgm:pt>
    <dgm:pt modelId="{E3C3D40C-936A-4703-908E-C42176EC994F}" type="sibTrans" cxnId="{D386A5E1-D875-4618-9DA6-08928E3D03F2}">
      <dgm:prSet/>
      <dgm:spPr/>
      <dgm:t>
        <a:bodyPr/>
        <a:lstStyle/>
        <a:p>
          <a:endParaRPr lang="en-US"/>
        </a:p>
      </dgm:t>
    </dgm:pt>
    <dgm:pt modelId="{69D04040-A945-42C2-A1C0-75367EB0452E}" type="pres">
      <dgm:prSet presAssocID="{61214D13-61FB-477A-97A8-5EBFBB40D655}" presName="root" presStyleCnt="0">
        <dgm:presLayoutVars>
          <dgm:dir/>
          <dgm:resizeHandles val="exact"/>
        </dgm:presLayoutVars>
      </dgm:prSet>
      <dgm:spPr/>
    </dgm:pt>
    <dgm:pt modelId="{862B2439-4698-4513-B911-E1F7F2050FC2}" type="pres">
      <dgm:prSet presAssocID="{32A591DA-B9AA-4D35-BDF5-E8DBB72D2881}" presName="compNode" presStyleCnt="0"/>
      <dgm:spPr/>
    </dgm:pt>
    <dgm:pt modelId="{DB15DA82-B64E-4E33-B3EE-C92B15316FBC}" type="pres">
      <dgm:prSet presAssocID="{32A591DA-B9AA-4D35-BDF5-E8DBB72D2881}" presName="bgRect" presStyleLbl="bgShp" presStyleIdx="0" presStyleCnt="4"/>
      <dgm:spPr/>
    </dgm:pt>
    <dgm:pt modelId="{CAEAE038-6CF7-48A7-983A-60D4827273A5}" type="pres">
      <dgm:prSet presAssocID="{32A591DA-B9AA-4D35-BDF5-E8DBB72D2881}"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ullseye"/>
        </a:ext>
      </dgm:extLst>
    </dgm:pt>
    <dgm:pt modelId="{E5164973-60D6-4279-ACA2-66D559692AEF}" type="pres">
      <dgm:prSet presAssocID="{32A591DA-B9AA-4D35-BDF5-E8DBB72D2881}" presName="spaceRect" presStyleCnt="0"/>
      <dgm:spPr/>
    </dgm:pt>
    <dgm:pt modelId="{99C4EC74-7414-4065-8A00-2572624400D2}" type="pres">
      <dgm:prSet presAssocID="{32A591DA-B9AA-4D35-BDF5-E8DBB72D2881}" presName="parTx" presStyleLbl="revTx" presStyleIdx="0" presStyleCnt="4">
        <dgm:presLayoutVars>
          <dgm:chMax val="0"/>
          <dgm:chPref val="0"/>
        </dgm:presLayoutVars>
      </dgm:prSet>
      <dgm:spPr/>
    </dgm:pt>
    <dgm:pt modelId="{6ADA6AA8-24BB-4657-BD64-933B90FD8281}" type="pres">
      <dgm:prSet presAssocID="{4B7D43CB-E1A7-4C0D-A0A6-3D7D5FB248D9}" presName="sibTrans" presStyleCnt="0"/>
      <dgm:spPr/>
    </dgm:pt>
    <dgm:pt modelId="{2ABD5BE1-BDF5-43C2-9486-7E87E14736B3}" type="pres">
      <dgm:prSet presAssocID="{D8B7AF1E-0A76-4CFD-BA37-BC86D75E0A19}" presName="compNode" presStyleCnt="0"/>
      <dgm:spPr/>
    </dgm:pt>
    <dgm:pt modelId="{2B898A92-859D-4ACB-8734-9391840EF731}" type="pres">
      <dgm:prSet presAssocID="{D8B7AF1E-0A76-4CFD-BA37-BC86D75E0A19}" presName="bgRect" presStyleLbl="bgShp" presStyleIdx="1" presStyleCnt="4"/>
      <dgm:spPr/>
    </dgm:pt>
    <dgm:pt modelId="{881D1D5E-0F18-433B-838F-8BD5C5DD6B09}" type="pres">
      <dgm:prSet presAssocID="{D8B7AF1E-0A76-4CFD-BA37-BC86D75E0A19}"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ycle with People"/>
        </a:ext>
      </dgm:extLst>
    </dgm:pt>
    <dgm:pt modelId="{9BBE4929-4A50-487B-BECC-B30A3BF5EF66}" type="pres">
      <dgm:prSet presAssocID="{D8B7AF1E-0A76-4CFD-BA37-BC86D75E0A19}" presName="spaceRect" presStyleCnt="0"/>
      <dgm:spPr/>
    </dgm:pt>
    <dgm:pt modelId="{040D6975-E97B-4FD1-A5F1-EFE60625E071}" type="pres">
      <dgm:prSet presAssocID="{D8B7AF1E-0A76-4CFD-BA37-BC86D75E0A19}" presName="parTx" presStyleLbl="revTx" presStyleIdx="1" presStyleCnt="4">
        <dgm:presLayoutVars>
          <dgm:chMax val="0"/>
          <dgm:chPref val="0"/>
        </dgm:presLayoutVars>
      </dgm:prSet>
      <dgm:spPr/>
    </dgm:pt>
    <dgm:pt modelId="{0715095B-8372-4078-B2CB-F56267664E0D}" type="pres">
      <dgm:prSet presAssocID="{D78BE421-1702-4D58-8C31-45C550DA0236}" presName="sibTrans" presStyleCnt="0"/>
      <dgm:spPr/>
    </dgm:pt>
    <dgm:pt modelId="{47191484-8B48-4532-A5D7-120B8A70C9FC}" type="pres">
      <dgm:prSet presAssocID="{57DC512D-998D-4AE2-B0A8-F5C2D3CF33FB}" presName="compNode" presStyleCnt="0"/>
      <dgm:spPr/>
    </dgm:pt>
    <dgm:pt modelId="{0667E02F-705F-4E86-A8CA-D3691DE80495}" type="pres">
      <dgm:prSet presAssocID="{57DC512D-998D-4AE2-B0A8-F5C2D3CF33FB}" presName="bgRect" presStyleLbl="bgShp" presStyleIdx="2" presStyleCnt="4"/>
      <dgm:spPr/>
    </dgm:pt>
    <dgm:pt modelId="{55343881-1ACC-4B09-8FEE-5E899EAAF4C5}" type="pres">
      <dgm:prSet presAssocID="{57DC512D-998D-4AE2-B0A8-F5C2D3CF33F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llar"/>
        </a:ext>
      </dgm:extLst>
    </dgm:pt>
    <dgm:pt modelId="{3779F0BE-1E17-4415-814E-0C12912E3734}" type="pres">
      <dgm:prSet presAssocID="{57DC512D-998D-4AE2-B0A8-F5C2D3CF33FB}" presName="spaceRect" presStyleCnt="0"/>
      <dgm:spPr/>
    </dgm:pt>
    <dgm:pt modelId="{90258255-3C5E-4855-B443-35F20F61285E}" type="pres">
      <dgm:prSet presAssocID="{57DC512D-998D-4AE2-B0A8-F5C2D3CF33FB}" presName="parTx" presStyleLbl="revTx" presStyleIdx="2" presStyleCnt="4">
        <dgm:presLayoutVars>
          <dgm:chMax val="0"/>
          <dgm:chPref val="0"/>
        </dgm:presLayoutVars>
      </dgm:prSet>
      <dgm:spPr/>
    </dgm:pt>
    <dgm:pt modelId="{A13B43EC-031F-43DC-842E-E1C565ABD629}" type="pres">
      <dgm:prSet presAssocID="{C77EC5F1-7E5F-44D2-BC7E-2CD29B3E8995}" presName="sibTrans" presStyleCnt="0"/>
      <dgm:spPr/>
    </dgm:pt>
    <dgm:pt modelId="{22E59ADA-B463-4CFF-BBF6-03C73EC44E0D}" type="pres">
      <dgm:prSet presAssocID="{D22D05D3-1B4D-4D33-B69B-ADA3D0F7553A}" presName="compNode" presStyleCnt="0"/>
      <dgm:spPr/>
    </dgm:pt>
    <dgm:pt modelId="{7B97A3B0-925E-4A5B-A33D-81D3651113AC}" type="pres">
      <dgm:prSet presAssocID="{D22D05D3-1B4D-4D33-B69B-ADA3D0F7553A}" presName="bgRect" presStyleLbl="bgShp" presStyleIdx="3" presStyleCnt="4"/>
      <dgm:spPr/>
    </dgm:pt>
    <dgm:pt modelId="{C7EAA286-B1FC-44EA-9F72-D3B2BB7A44EA}" type="pres">
      <dgm:prSet presAssocID="{D22D05D3-1B4D-4D33-B69B-ADA3D0F7553A}"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lassroom"/>
        </a:ext>
      </dgm:extLst>
    </dgm:pt>
    <dgm:pt modelId="{A4DB2F4A-ED02-4BC3-8836-5B02BCF5EB94}" type="pres">
      <dgm:prSet presAssocID="{D22D05D3-1B4D-4D33-B69B-ADA3D0F7553A}" presName="spaceRect" presStyleCnt="0"/>
      <dgm:spPr/>
    </dgm:pt>
    <dgm:pt modelId="{306B1CA1-877A-455D-97A4-9860A1198C77}" type="pres">
      <dgm:prSet presAssocID="{D22D05D3-1B4D-4D33-B69B-ADA3D0F7553A}" presName="parTx" presStyleLbl="revTx" presStyleIdx="3" presStyleCnt="4">
        <dgm:presLayoutVars>
          <dgm:chMax val="0"/>
          <dgm:chPref val="0"/>
        </dgm:presLayoutVars>
      </dgm:prSet>
      <dgm:spPr/>
    </dgm:pt>
  </dgm:ptLst>
  <dgm:cxnLst>
    <dgm:cxn modelId="{3A3D2701-5730-41B9-9524-1869713E89F7}" srcId="{61214D13-61FB-477A-97A8-5EBFBB40D655}" destId="{D8B7AF1E-0A76-4CFD-BA37-BC86D75E0A19}" srcOrd="1" destOrd="0" parTransId="{3D254A1F-37F9-4AE5-92E0-40FC101DF45D}" sibTransId="{D78BE421-1702-4D58-8C31-45C550DA0236}"/>
    <dgm:cxn modelId="{FAE0CC2A-26AA-4BCC-B79E-394C2D46BCDF}" type="presOf" srcId="{57DC512D-998D-4AE2-B0A8-F5C2D3CF33FB}" destId="{90258255-3C5E-4855-B443-35F20F61285E}" srcOrd="0" destOrd="0" presId="urn:microsoft.com/office/officeart/2018/2/layout/IconVerticalSolidList"/>
    <dgm:cxn modelId="{FC77142C-5CBA-400F-8F31-9104012B42B6}" srcId="{61214D13-61FB-477A-97A8-5EBFBB40D655}" destId="{57DC512D-998D-4AE2-B0A8-F5C2D3CF33FB}" srcOrd="2" destOrd="0" parTransId="{FCD3436D-F224-4140-851D-BB63A790F070}" sibTransId="{C77EC5F1-7E5F-44D2-BC7E-2CD29B3E8995}"/>
    <dgm:cxn modelId="{6BD02E34-10B0-4EF5-9A93-CABFA34F0E7A}" type="presOf" srcId="{61214D13-61FB-477A-97A8-5EBFBB40D655}" destId="{69D04040-A945-42C2-A1C0-75367EB0452E}" srcOrd="0" destOrd="0" presId="urn:microsoft.com/office/officeart/2018/2/layout/IconVerticalSolidList"/>
    <dgm:cxn modelId="{E009BE6A-5DE4-463E-A7E0-635A82745079}" srcId="{61214D13-61FB-477A-97A8-5EBFBB40D655}" destId="{32A591DA-B9AA-4D35-BDF5-E8DBB72D2881}" srcOrd="0" destOrd="0" parTransId="{5EA2BBB7-969A-49FE-8237-A679F42FBB4B}" sibTransId="{4B7D43CB-E1A7-4C0D-A0A6-3D7D5FB248D9}"/>
    <dgm:cxn modelId="{37449EAD-C7A8-46AA-A50D-FF664B528CDF}" type="presOf" srcId="{D22D05D3-1B4D-4D33-B69B-ADA3D0F7553A}" destId="{306B1CA1-877A-455D-97A4-9860A1198C77}" srcOrd="0" destOrd="0" presId="urn:microsoft.com/office/officeart/2018/2/layout/IconVerticalSolidList"/>
    <dgm:cxn modelId="{003091B5-EC1A-4E41-A042-91A179C787AD}" type="presOf" srcId="{D8B7AF1E-0A76-4CFD-BA37-BC86D75E0A19}" destId="{040D6975-E97B-4FD1-A5F1-EFE60625E071}" srcOrd="0" destOrd="0" presId="urn:microsoft.com/office/officeart/2018/2/layout/IconVerticalSolidList"/>
    <dgm:cxn modelId="{E39B3DDA-942F-4F91-9720-3EC642D22139}" type="presOf" srcId="{32A591DA-B9AA-4D35-BDF5-E8DBB72D2881}" destId="{99C4EC74-7414-4065-8A00-2572624400D2}" srcOrd="0" destOrd="0" presId="urn:microsoft.com/office/officeart/2018/2/layout/IconVerticalSolidList"/>
    <dgm:cxn modelId="{D386A5E1-D875-4618-9DA6-08928E3D03F2}" srcId="{61214D13-61FB-477A-97A8-5EBFBB40D655}" destId="{D22D05D3-1B4D-4D33-B69B-ADA3D0F7553A}" srcOrd="3" destOrd="0" parTransId="{58BE8003-D189-454A-A7DC-A0BD32A8571D}" sibTransId="{E3C3D40C-936A-4703-908E-C42176EC994F}"/>
    <dgm:cxn modelId="{819EFEF5-E296-4D0C-9221-8275049DA470}" type="presParOf" srcId="{69D04040-A945-42C2-A1C0-75367EB0452E}" destId="{862B2439-4698-4513-B911-E1F7F2050FC2}" srcOrd="0" destOrd="0" presId="urn:microsoft.com/office/officeart/2018/2/layout/IconVerticalSolidList"/>
    <dgm:cxn modelId="{4AB93D0C-A94A-4662-BB15-F57C9B114BE5}" type="presParOf" srcId="{862B2439-4698-4513-B911-E1F7F2050FC2}" destId="{DB15DA82-B64E-4E33-B3EE-C92B15316FBC}" srcOrd="0" destOrd="0" presId="urn:microsoft.com/office/officeart/2018/2/layout/IconVerticalSolidList"/>
    <dgm:cxn modelId="{83372013-A1D2-4517-99A9-808E25E192F5}" type="presParOf" srcId="{862B2439-4698-4513-B911-E1F7F2050FC2}" destId="{CAEAE038-6CF7-48A7-983A-60D4827273A5}" srcOrd="1" destOrd="0" presId="urn:microsoft.com/office/officeart/2018/2/layout/IconVerticalSolidList"/>
    <dgm:cxn modelId="{F248631F-649D-4C73-A22F-5F45AAE710DB}" type="presParOf" srcId="{862B2439-4698-4513-B911-E1F7F2050FC2}" destId="{E5164973-60D6-4279-ACA2-66D559692AEF}" srcOrd="2" destOrd="0" presId="urn:microsoft.com/office/officeart/2018/2/layout/IconVerticalSolidList"/>
    <dgm:cxn modelId="{A23A2C21-7C1F-4FD0-960B-F3A7D8879945}" type="presParOf" srcId="{862B2439-4698-4513-B911-E1F7F2050FC2}" destId="{99C4EC74-7414-4065-8A00-2572624400D2}" srcOrd="3" destOrd="0" presId="urn:microsoft.com/office/officeart/2018/2/layout/IconVerticalSolidList"/>
    <dgm:cxn modelId="{087E3297-229D-4DCC-B41A-CCC1BB51C926}" type="presParOf" srcId="{69D04040-A945-42C2-A1C0-75367EB0452E}" destId="{6ADA6AA8-24BB-4657-BD64-933B90FD8281}" srcOrd="1" destOrd="0" presId="urn:microsoft.com/office/officeart/2018/2/layout/IconVerticalSolidList"/>
    <dgm:cxn modelId="{02CFCC37-2AD2-4280-922F-A59C42358763}" type="presParOf" srcId="{69D04040-A945-42C2-A1C0-75367EB0452E}" destId="{2ABD5BE1-BDF5-43C2-9486-7E87E14736B3}" srcOrd="2" destOrd="0" presId="urn:microsoft.com/office/officeart/2018/2/layout/IconVerticalSolidList"/>
    <dgm:cxn modelId="{AF558364-3148-4CB7-B47A-08C506AB402B}" type="presParOf" srcId="{2ABD5BE1-BDF5-43C2-9486-7E87E14736B3}" destId="{2B898A92-859D-4ACB-8734-9391840EF731}" srcOrd="0" destOrd="0" presId="urn:microsoft.com/office/officeart/2018/2/layout/IconVerticalSolidList"/>
    <dgm:cxn modelId="{D6A74335-739C-4287-9299-515C39C4F0C5}" type="presParOf" srcId="{2ABD5BE1-BDF5-43C2-9486-7E87E14736B3}" destId="{881D1D5E-0F18-433B-838F-8BD5C5DD6B09}" srcOrd="1" destOrd="0" presId="urn:microsoft.com/office/officeart/2018/2/layout/IconVerticalSolidList"/>
    <dgm:cxn modelId="{5E253070-5233-4BD8-8946-D2A1A8C7A6D3}" type="presParOf" srcId="{2ABD5BE1-BDF5-43C2-9486-7E87E14736B3}" destId="{9BBE4929-4A50-487B-BECC-B30A3BF5EF66}" srcOrd="2" destOrd="0" presId="urn:microsoft.com/office/officeart/2018/2/layout/IconVerticalSolidList"/>
    <dgm:cxn modelId="{3F9CE92C-21AA-48D7-8D45-4613B72A7B39}" type="presParOf" srcId="{2ABD5BE1-BDF5-43C2-9486-7E87E14736B3}" destId="{040D6975-E97B-4FD1-A5F1-EFE60625E071}" srcOrd="3" destOrd="0" presId="urn:microsoft.com/office/officeart/2018/2/layout/IconVerticalSolidList"/>
    <dgm:cxn modelId="{91541D4B-E258-4879-9CC7-FDD917BF784F}" type="presParOf" srcId="{69D04040-A945-42C2-A1C0-75367EB0452E}" destId="{0715095B-8372-4078-B2CB-F56267664E0D}" srcOrd="3" destOrd="0" presId="urn:microsoft.com/office/officeart/2018/2/layout/IconVerticalSolidList"/>
    <dgm:cxn modelId="{2EA4C2A0-451D-4F9A-A4C2-D53D5AE9227B}" type="presParOf" srcId="{69D04040-A945-42C2-A1C0-75367EB0452E}" destId="{47191484-8B48-4532-A5D7-120B8A70C9FC}" srcOrd="4" destOrd="0" presId="urn:microsoft.com/office/officeart/2018/2/layout/IconVerticalSolidList"/>
    <dgm:cxn modelId="{A57906F4-819A-4EF7-9D0D-454B9606F027}" type="presParOf" srcId="{47191484-8B48-4532-A5D7-120B8A70C9FC}" destId="{0667E02F-705F-4E86-A8CA-D3691DE80495}" srcOrd="0" destOrd="0" presId="urn:microsoft.com/office/officeart/2018/2/layout/IconVerticalSolidList"/>
    <dgm:cxn modelId="{EF09B247-C45F-4FB3-AE08-CEBFB343F3FF}" type="presParOf" srcId="{47191484-8B48-4532-A5D7-120B8A70C9FC}" destId="{55343881-1ACC-4B09-8FEE-5E899EAAF4C5}" srcOrd="1" destOrd="0" presId="urn:microsoft.com/office/officeart/2018/2/layout/IconVerticalSolidList"/>
    <dgm:cxn modelId="{289CD207-B9E0-4A29-86D4-1885AAED2499}" type="presParOf" srcId="{47191484-8B48-4532-A5D7-120B8A70C9FC}" destId="{3779F0BE-1E17-4415-814E-0C12912E3734}" srcOrd="2" destOrd="0" presId="urn:microsoft.com/office/officeart/2018/2/layout/IconVerticalSolidList"/>
    <dgm:cxn modelId="{A2B6FA9B-739A-4B53-8442-97EEE560D2B8}" type="presParOf" srcId="{47191484-8B48-4532-A5D7-120B8A70C9FC}" destId="{90258255-3C5E-4855-B443-35F20F61285E}" srcOrd="3" destOrd="0" presId="urn:microsoft.com/office/officeart/2018/2/layout/IconVerticalSolidList"/>
    <dgm:cxn modelId="{3AE8727D-44AC-4E20-8DC8-30297C41E436}" type="presParOf" srcId="{69D04040-A945-42C2-A1C0-75367EB0452E}" destId="{A13B43EC-031F-43DC-842E-E1C565ABD629}" srcOrd="5" destOrd="0" presId="urn:microsoft.com/office/officeart/2018/2/layout/IconVerticalSolidList"/>
    <dgm:cxn modelId="{CE30FBBB-C4A2-48D0-BF38-804126133A86}" type="presParOf" srcId="{69D04040-A945-42C2-A1C0-75367EB0452E}" destId="{22E59ADA-B463-4CFF-BBF6-03C73EC44E0D}" srcOrd="6" destOrd="0" presId="urn:microsoft.com/office/officeart/2018/2/layout/IconVerticalSolidList"/>
    <dgm:cxn modelId="{867FE771-7337-45AA-A3DE-114C1E1B8A5A}" type="presParOf" srcId="{22E59ADA-B463-4CFF-BBF6-03C73EC44E0D}" destId="{7B97A3B0-925E-4A5B-A33D-81D3651113AC}" srcOrd="0" destOrd="0" presId="urn:microsoft.com/office/officeart/2018/2/layout/IconVerticalSolidList"/>
    <dgm:cxn modelId="{1747CFE9-0667-401C-9E0D-EEC0B481925B}" type="presParOf" srcId="{22E59ADA-B463-4CFF-BBF6-03C73EC44E0D}" destId="{C7EAA286-B1FC-44EA-9F72-D3B2BB7A44EA}" srcOrd="1" destOrd="0" presId="urn:microsoft.com/office/officeart/2018/2/layout/IconVerticalSolidList"/>
    <dgm:cxn modelId="{DB7524A6-3ECB-4032-B13F-5C2EF4A73FD5}" type="presParOf" srcId="{22E59ADA-B463-4CFF-BBF6-03C73EC44E0D}" destId="{A4DB2F4A-ED02-4BC3-8836-5B02BCF5EB94}" srcOrd="2" destOrd="0" presId="urn:microsoft.com/office/officeart/2018/2/layout/IconVerticalSolidList"/>
    <dgm:cxn modelId="{4B157120-A972-4B38-BD8E-A1846271AF3A}" type="presParOf" srcId="{22E59ADA-B463-4CFF-BBF6-03C73EC44E0D}" destId="{306B1CA1-877A-455D-97A4-9860A1198C77}"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D357EA8-A8CB-4B97-AE36-88FC7A3C27DA}" type="doc">
      <dgm:prSet loTypeId="urn:microsoft.com/office/officeart/2005/8/layout/hierarchy1" loCatId="hierarchy" qsTypeId="urn:microsoft.com/office/officeart/2005/8/quickstyle/simple2" qsCatId="simple" csTypeId="urn:microsoft.com/office/officeart/2005/8/colors/colorful1" csCatId="colorful" phldr="1"/>
      <dgm:spPr/>
      <dgm:t>
        <a:bodyPr/>
        <a:lstStyle/>
        <a:p>
          <a:endParaRPr lang="en-US"/>
        </a:p>
      </dgm:t>
    </dgm:pt>
    <dgm:pt modelId="{B698FFB7-FD6B-4BD8-B0C9-CA4169A2581D}">
      <dgm:prSet/>
      <dgm:spPr>
        <a:ln>
          <a:solidFill>
            <a:schemeClr val="accent4"/>
          </a:solidFill>
        </a:ln>
      </dgm:spPr>
      <dgm:t>
        <a:bodyPr/>
        <a:lstStyle/>
        <a:p>
          <a:pPr algn="ctr">
            <a:lnSpc>
              <a:spcPct val="90000"/>
            </a:lnSpc>
          </a:pPr>
          <a:r>
            <a:rPr lang="en-US" sz="2300" dirty="0">
              <a:ea typeface="+mn-ea"/>
              <a:cs typeface="+mn-cs"/>
            </a:rPr>
            <a:t>The GO Team needs to </a:t>
          </a:r>
          <a:r>
            <a:rPr lang="en-US" sz="2300" b="1" dirty="0">
              <a:solidFill>
                <a:srgbClr val="A92A91"/>
              </a:solidFill>
              <a:ea typeface="+mn-ea"/>
              <a:cs typeface="+mn-cs"/>
            </a:rPr>
            <a:t>TAKE ACTION</a:t>
          </a:r>
          <a:r>
            <a:rPr lang="en-US" sz="2300" b="1" dirty="0">
              <a:ea typeface="+mn-ea"/>
              <a:cs typeface="+mn-cs"/>
            </a:rPr>
            <a:t> </a:t>
          </a:r>
          <a:r>
            <a:rPr lang="en-US" sz="2300" dirty="0">
              <a:ea typeface="+mn-ea"/>
              <a:cs typeface="+mn-cs"/>
            </a:rPr>
            <a:t>(vote) on the proposed FY27 budget.</a:t>
          </a:r>
        </a:p>
      </dgm:t>
    </dgm:pt>
    <dgm:pt modelId="{950EE0D0-80E2-49F3-994F-2E3921FB315C}" type="parTrans" cxnId="{FEBA400C-84DF-423B-B575-BC0B378F6430}">
      <dgm:prSet/>
      <dgm:spPr/>
      <dgm:t>
        <a:bodyPr/>
        <a:lstStyle/>
        <a:p>
          <a:endParaRPr lang="en-US"/>
        </a:p>
      </dgm:t>
    </dgm:pt>
    <dgm:pt modelId="{02329CA9-7D80-4F4B-B5F4-8D42C2AE4C2F}" type="sibTrans" cxnId="{FEBA400C-84DF-423B-B575-BC0B378F6430}">
      <dgm:prSet/>
      <dgm:spPr/>
      <dgm:t>
        <a:bodyPr/>
        <a:lstStyle/>
        <a:p>
          <a:endParaRPr lang="en-US"/>
        </a:p>
      </dgm:t>
    </dgm:pt>
    <dgm:pt modelId="{94F1C6E0-096F-492A-B4E1-7B6D4001B7E5}">
      <dgm:prSet/>
      <dgm:spPr/>
      <dgm:t>
        <a:bodyPr/>
        <a:lstStyle/>
        <a:p>
          <a:pPr algn="ctr">
            <a:lnSpc>
              <a:spcPct val="90000"/>
            </a:lnSpc>
          </a:pPr>
          <a:r>
            <a:rPr lang="en-US" sz="2300">
              <a:ea typeface="+mn-ea"/>
              <a:cs typeface="+mn-cs"/>
            </a:rPr>
            <a:t>After the motion and a second, the GO Team may have additional discussion.</a:t>
          </a:r>
        </a:p>
      </dgm:t>
    </dgm:pt>
    <dgm:pt modelId="{79E27E22-597C-4129-A4A9-578735BB6A85}" type="parTrans" cxnId="{44D66627-35EF-4FAE-9028-4262BD14F64E}">
      <dgm:prSet/>
      <dgm:spPr/>
      <dgm:t>
        <a:bodyPr/>
        <a:lstStyle/>
        <a:p>
          <a:endParaRPr lang="en-US"/>
        </a:p>
      </dgm:t>
    </dgm:pt>
    <dgm:pt modelId="{315A0655-BBEC-4E14-A840-69AAD69ED390}" type="sibTrans" cxnId="{44D66627-35EF-4FAE-9028-4262BD14F64E}">
      <dgm:prSet/>
      <dgm:spPr/>
      <dgm:t>
        <a:bodyPr/>
        <a:lstStyle/>
        <a:p>
          <a:endParaRPr lang="en-US"/>
        </a:p>
      </dgm:t>
    </dgm:pt>
    <dgm:pt modelId="{42453601-FF84-4198-A2D2-B657E77A0010}">
      <dgm:prSet/>
      <dgm:spPr>
        <a:ln>
          <a:solidFill>
            <a:schemeClr val="tx2"/>
          </a:solidFill>
        </a:ln>
      </dgm:spPr>
      <dgm:t>
        <a:bodyPr/>
        <a:lstStyle/>
        <a:p>
          <a:pPr algn="ctr">
            <a:lnSpc>
              <a:spcPct val="90000"/>
            </a:lnSpc>
          </a:pPr>
          <a:r>
            <a:rPr lang="en-US" sz="2300">
              <a:ea typeface="+mn-ea"/>
              <a:cs typeface="+mn-cs"/>
            </a:rPr>
            <a:t>Once discussion is concluded, the GO Team will vote.</a:t>
          </a:r>
        </a:p>
      </dgm:t>
    </dgm:pt>
    <dgm:pt modelId="{11514F74-DC2A-421E-958E-9B75DCABBE2C}" type="parTrans" cxnId="{D77387F7-7BAC-40EB-92A5-2A56CB6A0A0F}">
      <dgm:prSet/>
      <dgm:spPr/>
      <dgm:t>
        <a:bodyPr/>
        <a:lstStyle/>
        <a:p>
          <a:endParaRPr lang="en-US"/>
        </a:p>
      </dgm:t>
    </dgm:pt>
    <dgm:pt modelId="{2A4380EF-DFFB-4E6E-A27D-F75659ED6F58}" type="sibTrans" cxnId="{D77387F7-7BAC-40EB-92A5-2A56CB6A0A0F}">
      <dgm:prSet/>
      <dgm:spPr/>
      <dgm:t>
        <a:bodyPr/>
        <a:lstStyle/>
        <a:p>
          <a:endParaRPr lang="en-US"/>
        </a:p>
      </dgm:t>
    </dgm:pt>
    <dgm:pt modelId="{0564E5EF-5B36-494C-A6C0-23CFB55B7BCC}" type="pres">
      <dgm:prSet presAssocID="{AD357EA8-A8CB-4B97-AE36-88FC7A3C27DA}" presName="hierChild1" presStyleCnt="0">
        <dgm:presLayoutVars>
          <dgm:chPref val="1"/>
          <dgm:dir/>
          <dgm:animOne val="branch"/>
          <dgm:animLvl val="lvl"/>
          <dgm:resizeHandles/>
        </dgm:presLayoutVars>
      </dgm:prSet>
      <dgm:spPr/>
    </dgm:pt>
    <dgm:pt modelId="{B6DF30B4-497D-4F6D-9D73-6DD5783129BA}" type="pres">
      <dgm:prSet presAssocID="{B698FFB7-FD6B-4BD8-B0C9-CA4169A2581D}" presName="hierRoot1" presStyleCnt="0"/>
      <dgm:spPr/>
    </dgm:pt>
    <dgm:pt modelId="{B3119F31-75F2-4AAF-8BC5-D071DA356600}" type="pres">
      <dgm:prSet presAssocID="{B698FFB7-FD6B-4BD8-B0C9-CA4169A2581D}" presName="composite" presStyleCnt="0"/>
      <dgm:spPr/>
    </dgm:pt>
    <dgm:pt modelId="{F3A135DB-2376-4E3B-A20A-41984A2C6E6D}" type="pres">
      <dgm:prSet presAssocID="{B698FFB7-FD6B-4BD8-B0C9-CA4169A2581D}" presName="background" presStyleLbl="node0" presStyleIdx="0" presStyleCnt="3"/>
      <dgm:spPr/>
    </dgm:pt>
    <dgm:pt modelId="{FA82B6CE-D09A-4090-AE86-805DDA5FD9D1}" type="pres">
      <dgm:prSet presAssocID="{B698FFB7-FD6B-4BD8-B0C9-CA4169A2581D}" presName="text" presStyleLbl="fgAcc0" presStyleIdx="0" presStyleCnt="3">
        <dgm:presLayoutVars>
          <dgm:chPref val="3"/>
        </dgm:presLayoutVars>
      </dgm:prSet>
      <dgm:spPr/>
    </dgm:pt>
    <dgm:pt modelId="{9538D900-7AE8-458D-A772-4AD773D1EAC8}" type="pres">
      <dgm:prSet presAssocID="{B698FFB7-FD6B-4BD8-B0C9-CA4169A2581D}" presName="hierChild2" presStyleCnt="0"/>
      <dgm:spPr/>
    </dgm:pt>
    <dgm:pt modelId="{171B1F7F-308A-4D14-973E-1576E2F58C30}" type="pres">
      <dgm:prSet presAssocID="{94F1C6E0-096F-492A-B4E1-7B6D4001B7E5}" presName="hierRoot1" presStyleCnt="0"/>
      <dgm:spPr/>
    </dgm:pt>
    <dgm:pt modelId="{2E5E3512-2441-4FFF-9678-0DCC32A31043}" type="pres">
      <dgm:prSet presAssocID="{94F1C6E0-096F-492A-B4E1-7B6D4001B7E5}" presName="composite" presStyleCnt="0"/>
      <dgm:spPr/>
    </dgm:pt>
    <dgm:pt modelId="{60F45E52-7DB8-499D-BC6D-774E123989C7}" type="pres">
      <dgm:prSet presAssocID="{94F1C6E0-096F-492A-B4E1-7B6D4001B7E5}" presName="background" presStyleLbl="node0" presStyleIdx="1" presStyleCnt="3"/>
      <dgm:spPr>
        <a:solidFill>
          <a:schemeClr val="tx2"/>
        </a:solidFill>
      </dgm:spPr>
    </dgm:pt>
    <dgm:pt modelId="{56E9DAE2-B9E4-4613-8034-2724F6BCF6F4}" type="pres">
      <dgm:prSet presAssocID="{94F1C6E0-096F-492A-B4E1-7B6D4001B7E5}" presName="text" presStyleLbl="fgAcc0" presStyleIdx="1" presStyleCnt="3">
        <dgm:presLayoutVars>
          <dgm:chPref val="3"/>
        </dgm:presLayoutVars>
      </dgm:prSet>
      <dgm:spPr/>
    </dgm:pt>
    <dgm:pt modelId="{9C44DE81-99CF-4191-8F4B-2C507C998003}" type="pres">
      <dgm:prSet presAssocID="{94F1C6E0-096F-492A-B4E1-7B6D4001B7E5}" presName="hierChild2" presStyleCnt="0"/>
      <dgm:spPr/>
    </dgm:pt>
    <dgm:pt modelId="{A5EFB6B8-B33A-436B-A5F7-9E81C7231F89}" type="pres">
      <dgm:prSet presAssocID="{42453601-FF84-4198-A2D2-B657E77A0010}" presName="hierRoot1" presStyleCnt="0"/>
      <dgm:spPr/>
    </dgm:pt>
    <dgm:pt modelId="{42AEAB1D-71EB-4497-AB11-4277E8816DBC}" type="pres">
      <dgm:prSet presAssocID="{42453601-FF84-4198-A2D2-B657E77A0010}" presName="composite" presStyleCnt="0"/>
      <dgm:spPr/>
    </dgm:pt>
    <dgm:pt modelId="{C634EFCA-5B75-462F-8D79-2CB1151656F3}" type="pres">
      <dgm:prSet presAssocID="{42453601-FF84-4198-A2D2-B657E77A0010}" presName="background" presStyleLbl="node0" presStyleIdx="2" presStyleCnt="3"/>
      <dgm:spPr>
        <a:solidFill>
          <a:schemeClr val="accent4"/>
        </a:solidFill>
      </dgm:spPr>
    </dgm:pt>
    <dgm:pt modelId="{5A79D47D-CEE6-40ED-BD6A-44FF56310EDF}" type="pres">
      <dgm:prSet presAssocID="{42453601-FF84-4198-A2D2-B657E77A0010}" presName="text" presStyleLbl="fgAcc0" presStyleIdx="2" presStyleCnt="3">
        <dgm:presLayoutVars>
          <dgm:chPref val="3"/>
        </dgm:presLayoutVars>
      </dgm:prSet>
      <dgm:spPr/>
    </dgm:pt>
    <dgm:pt modelId="{B3B3220A-5316-4E39-8143-8E842F6C7F46}" type="pres">
      <dgm:prSet presAssocID="{42453601-FF84-4198-A2D2-B657E77A0010}" presName="hierChild2" presStyleCnt="0"/>
      <dgm:spPr/>
    </dgm:pt>
  </dgm:ptLst>
  <dgm:cxnLst>
    <dgm:cxn modelId="{FEBA400C-84DF-423B-B575-BC0B378F6430}" srcId="{AD357EA8-A8CB-4B97-AE36-88FC7A3C27DA}" destId="{B698FFB7-FD6B-4BD8-B0C9-CA4169A2581D}" srcOrd="0" destOrd="0" parTransId="{950EE0D0-80E2-49F3-994F-2E3921FB315C}" sibTransId="{02329CA9-7D80-4F4B-B5F4-8D42C2AE4C2F}"/>
    <dgm:cxn modelId="{44D66627-35EF-4FAE-9028-4262BD14F64E}" srcId="{AD357EA8-A8CB-4B97-AE36-88FC7A3C27DA}" destId="{94F1C6E0-096F-492A-B4E1-7B6D4001B7E5}" srcOrd="1" destOrd="0" parTransId="{79E27E22-597C-4129-A4A9-578735BB6A85}" sibTransId="{315A0655-BBEC-4E14-A840-69AAD69ED390}"/>
    <dgm:cxn modelId="{B2037D40-C4A1-4F92-9F31-6DB8FD347D98}" type="presOf" srcId="{94F1C6E0-096F-492A-B4E1-7B6D4001B7E5}" destId="{56E9DAE2-B9E4-4613-8034-2724F6BCF6F4}" srcOrd="0" destOrd="0" presId="urn:microsoft.com/office/officeart/2005/8/layout/hierarchy1"/>
    <dgm:cxn modelId="{F8903A59-CB65-43A3-B84C-C48F74EE7710}" type="presOf" srcId="{42453601-FF84-4198-A2D2-B657E77A0010}" destId="{5A79D47D-CEE6-40ED-BD6A-44FF56310EDF}" srcOrd="0" destOrd="0" presId="urn:microsoft.com/office/officeart/2005/8/layout/hierarchy1"/>
    <dgm:cxn modelId="{1CE84895-3DC2-4427-8225-CF2C2050F8E1}" type="presOf" srcId="{AD357EA8-A8CB-4B97-AE36-88FC7A3C27DA}" destId="{0564E5EF-5B36-494C-A6C0-23CFB55B7BCC}" srcOrd="0" destOrd="0" presId="urn:microsoft.com/office/officeart/2005/8/layout/hierarchy1"/>
    <dgm:cxn modelId="{16AAD8C6-0B02-4E09-9B7D-C2AC4E6452DB}" type="presOf" srcId="{B698FFB7-FD6B-4BD8-B0C9-CA4169A2581D}" destId="{FA82B6CE-D09A-4090-AE86-805DDA5FD9D1}" srcOrd="0" destOrd="0" presId="urn:microsoft.com/office/officeart/2005/8/layout/hierarchy1"/>
    <dgm:cxn modelId="{D77387F7-7BAC-40EB-92A5-2A56CB6A0A0F}" srcId="{AD357EA8-A8CB-4B97-AE36-88FC7A3C27DA}" destId="{42453601-FF84-4198-A2D2-B657E77A0010}" srcOrd="2" destOrd="0" parTransId="{11514F74-DC2A-421E-958E-9B75DCABBE2C}" sibTransId="{2A4380EF-DFFB-4E6E-A27D-F75659ED6F58}"/>
    <dgm:cxn modelId="{472C0629-67F2-488B-88C2-B4882D7A86B9}" type="presParOf" srcId="{0564E5EF-5B36-494C-A6C0-23CFB55B7BCC}" destId="{B6DF30B4-497D-4F6D-9D73-6DD5783129BA}" srcOrd="0" destOrd="0" presId="urn:microsoft.com/office/officeart/2005/8/layout/hierarchy1"/>
    <dgm:cxn modelId="{A9C9C277-351C-4DF0-A30B-CA490AEA4E86}" type="presParOf" srcId="{B6DF30B4-497D-4F6D-9D73-6DD5783129BA}" destId="{B3119F31-75F2-4AAF-8BC5-D071DA356600}" srcOrd="0" destOrd="0" presId="urn:microsoft.com/office/officeart/2005/8/layout/hierarchy1"/>
    <dgm:cxn modelId="{5B51B501-7A14-4E9A-ACC5-66323CD28ED5}" type="presParOf" srcId="{B3119F31-75F2-4AAF-8BC5-D071DA356600}" destId="{F3A135DB-2376-4E3B-A20A-41984A2C6E6D}" srcOrd="0" destOrd="0" presId="urn:microsoft.com/office/officeart/2005/8/layout/hierarchy1"/>
    <dgm:cxn modelId="{84F6E60E-642C-4FB3-95CE-A86CA977D7D1}" type="presParOf" srcId="{B3119F31-75F2-4AAF-8BC5-D071DA356600}" destId="{FA82B6CE-D09A-4090-AE86-805DDA5FD9D1}" srcOrd="1" destOrd="0" presId="urn:microsoft.com/office/officeart/2005/8/layout/hierarchy1"/>
    <dgm:cxn modelId="{745D4AE8-4B6E-4138-A737-C5E2AAB84A71}" type="presParOf" srcId="{B6DF30B4-497D-4F6D-9D73-6DD5783129BA}" destId="{9538D900-7AE8-458D-A772-4AD773D1EAC8}" srcOrd="1" destOrd="0" presId="urn:microsoft.com/office/officeart/2005/8/layout/hierarchy1"/>
    <dgm:cxn modelId="{27E458A1-AA48-44FD-A053-730C8DB700FF}" type="presParOf" srcId="{0564E5EF-5B36-494C-A6C0-23CFB55B7BCC}" destId="{171B1F7F-308A-4D14-973E-1576E2F58C30}" srcOrd="1" destOrd="0" presId="urn:microsoft.com/office/officeart/2005/8/layout/hierarchy1"/>
    <dgm:cxn modelId="{42DD6B38-1B9A-4F52-88BF-7FBA4CC35710}" type="presParOf" srcId="{171B1F7F-308A-4D14-973E-1576E2F58C30}" destId="{2E5E3512-2441-4FFF-9678-0DCC32A31043}" srcOrd="0" destOrd="0" presId="urn:microsoft.com/office/officeart/2005/8/layout/hierarchy1"/>
    <dgm:cxn modelId="{FC3E2EE8-952A-42BD-8309-B0DB23B8E73D}" type="presParOf" srcId="{2E5E3512-2441-4FFF-9678-0DCC32A31043}" destId="{60F45E52-7DB8-499D-BC6D-774E123989C7}" srcOrd="0" destOrd="0" presId="urn:microsoft.com/office/officeart/2005/8/layout/hierarchy1"/>
    <dgm:cxn modelId="{1EC19C74-B147-4B4A-8DDC-7D0377BA99D9}" type="presParOf" srcId="{2E5E3512-2441-4FFF-9678-0DCC32A31043}" destId="{56E9DAE2-B9E4-4613-8034-2724F6BCF6F4}" srcOrd="1" destOrd="0" presId="urn:microsoft.com/office/officeart/2005/8/layout/hierarchy1"/>
    <dgm:cxn modelId="{89461328-757C-4DC1-AA86-8B60C0CCE67D}" type="presParOf" srcId="{171B1F7F-308A-4D14-973E-1576E2F58C30}" destId="{9C44DE81-99CF-4191-8F4B-2C507C998003}" srcOrd="1" destOrd="0" presId="urn:microsoft.com/office/officeart/2005/8/layout/hierarchy1"/>
    <dgm:cxn modelId="{309614B3-8992-4DAE-B912-E97070E4D4FB}" type="presParOf" srcId="{0564E5EF-5B36-494C-A6C0-23CFB55B7BCC}" destId="{A5EFB6B8-B33A-436B-A5F7-9E81C7231F89}" srcOrd="2" destOrd="0" presId="urn:microsoft.com/office/officeart/2005/8/layout/hierarchy1"/>
    <dgm:cxn modelId="{9EB57403-C562-478D-94C2-0B6ADC351694}" type="presParOf" srcId="{A5EFB6B8-B33A-436B-A5F7-9E81C7231F89}" destId="{42AEAB1D-71EB-4497-AB11-4277E8816DBC}" srcOrd="0" destOrd="0" presId="urn:microsoft.com/office/officeart/2005/8/layout/hierarchy1"/>
    <dgm:cxn modelId="{63D95841-EB5E-497A-BA66-D304D72894B6}" type="presParOf" srcId="{42AEAB1D-71EB-4497-AB11-4277E8816DBC}" destId="{C634EFCA-5B75-462F-8D79-2CB1151656F3}" srcOrd="0" destOrd="0" presId="urn:microsoft.com/office/officeart/2005/8/layout/hierarchy1"/>
    <dgm:cxn modelId="{D45E642A-630F-44E5-9DED-403DEE0EF2C2}" type="presParOf" srcId="{42AEAB1D-71EB-4497-AB11-4277E8816DBC}" destId="{5A79D47D-CEE6-40ED-BD6A-44FF56310EDF}" srcOrd="1" destOrd="0" presId="urn:microsoft.com/office/officeart/2005/8/layout/hierarchy1"/>
    <dgm:cxn modelId="{58840CDD-15DA-4E4D-8C39-FE23428EBBE9}" type="presParOf" srcId="{A5EFB6B8-B33A-436B-A5F7-9E81C7231F89}" destId="{B3B3220A-5316-4E39-8143-8E842F6C7F46}"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622D11C-167D-442A-B670-C2D9056104A8}" type="doc">
      <dgm:prSet loTypeId="urn:microsoft.com/office/officeart/2009/3/layout/StepUpProcess" loCatId="process" qsTypeId="urn:microsoft.com/office/officeart/2005/8/quickstyle/simple2" qsCatId="simple" csTypeId="urn:microsoft.com/office/officeart/2005/8/colors/accent2_3" csCatId="accent2" phldr="1"/>
      <dgm:spPr/>
      <dgm:t>
        <a:bodyPr/>
        <a:lstStyle/>
        <a:p>
          <a:endParaRPr lang="en-US"/>
        </a:p>
      </dgm:t>
    </dgm:pt>
    <dgm:pt modelId="{9BB649CE-74CD-4483-9383-CCF688F359CC}">
      <dgm:prSet phldrT="[Text]" custT="1"/>
      <dgm:spPr/>
      <dgm:t>
        <a:bodyPr/>
        <a:lstStyle/>
        <a:p>
          <a:pPr rtl="0">
            <a:spcAft>
              <a:spcPct val="35000"/>
            </a:spcAft>
          </a:pPr>
          <a:r>
            <a:rPr lang="en-US" sz="1600" b="1"/>
            <a:t>Step</a:t>
          </a:r>
          <a:r>
            <a:rPr lang="en-US" sz="1600" b="1">
              <a:latin typeface="Tenorite"/>
            </a:rPr>
            <a:t> 3</a:t>
          </a:r>
          <a:r>
            <a:rPr lang="en-US" sz="1600" b="1"/>
            <a:t>         </a:t>
          </a:r>
          <a:r>
            <a:rPr lang="en-US" sz="1400"/>
            <a:t> </a:t>
          </a:r>
          <a:r>
            <a:rPr lang="en-US" sz="1400" u="sng">
              <a:latin typeface="Calibri Light"/>
              <a:ea typeface="Calibri Light"/>
              <a:cs typeface="Calibri Light"/>
            </a:rPr>
            <a:t>Principals</a:t>
          </a:r>
          <a:r>
            <a:rPr lang="en-US" sz="1400">
              <a:latin typeface="Calibri Light"/>
              <a:ea typeface="Calibri Light"/>
              <a:cs typeface="Calibri Light"/>
            </a:rPr>
            <a:t>  &amp;  </a:t>
          </a:r>
          <a:r>
            <a:rPr lang="en-US" sz="1400">
              <a:latin typeface="Calibri Light"/>
              <a:ea typeface="Calibri Light"/>
              <a:cs typeface="Arial"/>
            </a:rPr>
            <a:t>Assoc. </a:t>
          </a:r>
          <a:r>
            <a:rPr lang="en-US" sz="1400">
              <a:latin typeface="Calibri Light"/>
              <a:ea typeface="Calibri Light"/>
              <a:cs typeface="Calibri Light"/>
            </a:rPr>
            <a:t>Supt. Discussions</a:t>
          </a:r>
          <a:endParaRPr lang="en-US" sz="1200" b="0" kern="1200">
            <a:latin typeface="Calibri Light"/>
            <a:ea typeface="Calibri Light"/>
            <a:cs typeface="Calibri Light"/>
          </a:endParaRPr>
        </a:p>
      </dgm:t>
    </dgm:pt>
    <dgm:pt modelId="{637D4CDB-F178-4FDF-A411-3E5665E32BA7}" type="parTrans" cxnId="{CB60929E-05E0-4ABA-9631-BA5D2C827681}">
      <dgm:prSet/>
      <dgm:spPr/>
      <dgm:t>
        <a:bodyPr/>
        <a:lstStyle/>
        <a:p>
          <a:endParaRPr lang="en-US"/>
        </a:p>
      </dgm:t>
    </dgm:pt>
    <dgm:pt modelId="{FAEB3748-C727-4F1E-8F4D-E9B2C7C7BF69}" type="sibTrans" cxnId="{CB60929E-05E0-4ABA-9631-BA5D2C827681}">
      <dgm:prSet/>
      <dgm:spPr/>
      <dgm:t>
        <a:bodyPr/>
        <a:lstStyle/>
        <a:p>
          <a:endParaRPr lang="en-US"/>
        </a:p>
      </dgm:t>
    </dgm:pt>
    <dgm:pt modelId="{F8924C73-4D86-4725-8FB1-57E56105EE84}">
      <dgm:prSet phldrT="[Text]" custT="1"/>
      <dgm:spPr/>
      <dgm:t>
        <a:bodyPr/>
        <a:lstStyle/>
        <a:p>
          <a:pPr rtl="0"/>
          <a:r>
            <a:rPr lang="en-US" sz="1600" b="1">
              <a:latin typeface="Calibri Light" panose="020F0302020204030204"/>
            </a:rPr>
            <a:t>Step 1</a:t>
          </a:r>
          <a:r>
            <a:rPr lang="en-US" sz="1600" b="1"/>
            <a:t>                            </a:t>
          </a:r>
          <a:r>
            <a:rPr lang="en-US" sz="1600" b="1">
              <a:latin typeface="Calibri Light"/>
              <a:ea typeface="Calibri Light"/>
              <a:cs typeface="Calibri Light"/>
            </a:rPr>
            <a:t>Finalize</a:t>
          </a:r>
          <a:r>
            <a:rPr lang="en-US" sz="1400" b="0">
              <a:latin typeface="Calibri Light"/>
              <a:ea typeface="Calibri Light"/>
              <a:cs typeface="Calibri Light"/>
            </a:rPr>
            <a:t> </a:t>
          </a:r>
          <a:r>
            <a:rPr lang="en-US" sz="1400">
              <a:latin typeface="Calibri Light"/>
              <a:ea typeface="Calibri Light"/>
              <a:cs typeface="Calibri Light"/>
            </a:rPr>
            <a:t>Strategic Plan &amp; Rank </a:t>
          </a:r>
          <a:r>
            <a:rPr lang="en-US" sz="1400" baseline="0">
              <a:latin typeface="Calibri Light"/>
              <a:ea typeface="Calibri Light"/>
              <a:cs typeface="Calibri Light"/>
            </a:rPr>
            <a:t>Objectives </a:t>
          </a:r>
          <a:endParaRPr lang="en-US" sz="1200" baseline="30000">
            <a:latin typeface="Calibri Light"/>
            <a:ea typeface="Calibri Light"/>
            <a:cs typeface="Calibri Light"/>
          </a:endParaRPr>
        </a:p>
      </dgm:t>
    </dgm:pt>
    <dgm:pt modelId="{1B894931-2724-420C-8A61-7C1E70BABCF8}" type="parTrans" cxnId="{85C7FFCE-9954-46A8-B2FC-659A90715629}">
      <dgm:prSet/>
      <dgm:spPr/>
      <dgm:t>
        <a:bodyPr/>
        <a:lstStyle/>
        <a:p>
          <a:endParaRPr lang="en-US"/>
        </a:p>
      </dgm:t>
    </dgm:pt>
    <dgm:pt modelId="{F73DC8A2-0FB7-4E4A-BE47-3082F4A8C365}" type="sibTrans" cxnId="{85C7FFCE-9954-46A8-B2FC-659A90715629}">
      <dgm:prSet/>
      <dgm:spPr/>
      <dgm:t>
        <a:bodyPr/>
        <a:lstStyle/>
        <a:p>
          <a:endParaRPr lang="en-US"/>
        </a:p>
      </dgm:t>
    </dgm:pt>
    <dgm:pt modelId="{6C3A5691-9935-4850-A7F8-C5616876CEF5}">
      <dgm:prSet phldrT="[Text]" custT="1"/>
      <dgm:spPr/>
      <dgm:t>
        <a:bodyPr/>
        <a:lstStyle/>
        <a:p>
          <a:pPr rtl="0"/>
          <a:r>
            <a:rPr lang="en-US" sz="1600" b="1" kern="1200"/>
            <a:t>Step</a:t>
          </a:r>
          <a:r>
            <a:rPr lang="en-US" sz="1600" b="1" kern="1200">
              <a:latin typeface="Tenorite"/>
            </a:rPr>
            <a:t> 6</a:t>
          </a:r>
          <a:r>
            <a:rPr lang="en-US" sz="1600" b="1" kern="1200"/>
            <a:t>               </a:t>
          </a:r>
          <a:r>
            <a:rPr lang="en-US" sz="1400" b="0" u="sng" kern="1200">
              <a:latin typeface="Calibri Light"/>
              <a:ea typeface="Calibri Light"/>
              <a:cs typeface="Calibri Light"/>
            </a:rPr>
            <a:t>Principals</a:t>
          </a:r>
          <a:r>
            <a:rPr lang="en-US" sz="1400" b="1" kern="1200">
              <a:latin typeface="Calibri Light"/>
              <a:ea typeface="Calibri Light"/>
              <a:cs typeface="Calibri Light"/>
            </a:rPr>
            <a:t> </a:t>
          </a:r>
          <a:r>
            <a:rPr lang="en-US" sz="1400" b="0" kern="1200">
              <a:latin typeface="Calibri Light"/>
              <a:ea typeface="Calibri Light"/>
              <a:cs typeface="Calibri Light"/>
            </a:rPr>
            <a:t>HR Staffing Conferences Begin</a:t>
          </a:r>
          <a:endParaRPr lang="en-US" sz="1200" kern="1200">
            <a:latin typeface="Calibri Light"/>
            <a:ea typeface="Calibri Light"/>
            <a:cs typeface="Calibri Light"/>
          </a:endParaRPr>
        </a:p>
        <a:p>
          <a:r>
            <a:rPr lang="en-US" sz="1200" kern="1200">
              <a:solidFill>
                <a:srgbClr val="FF0000"/>
              </a:solidFill>
              <a:latin typeface="Calibri"/>
              <a:ea typeface="Calibri"/>
              <a:cs typeface="Times New Roman"/>
            </a:rPr>
            <a:t>February 23-27</a:t>
          </a:r>
        </a:p>
      </dgm:t>
    </dgm:pt>
    <dgm:pt modelId="{514B3F9E-6E52-4BB9-8D2A-A86237788CB3}" type="parTrans" cxnId="{5807ED4F-AD2F-4A0C-923E-4718945AB630}">
      <dgm:prSet/>
      <dgm:spPr/>
      <dgm:t>
        <a:bodyPr/>
        <a:lstStyle/>
        <a:p>
          <a:endParaRPr lang="en-US"/>
        </a:p>
      </dgm:t>
    </dgm:pt>
    <dgm:pt modelId="{546C7B9D-8902-484B-93BB-F909DF1C9C2A}" type="sibTrans" cxnId="{5807ED4F-AD2F-4A0C-923E-4718945AB630}">
      <dgm:prSet/>
      <dgm:spPr/>
      <dgm:t>
        <a:bodyPr/>
        <a:lstStyle/>
        <a:p>
          <a:endParaRPr lang="en-US"/>
        </a:p>
      </dgm:t>
    </dgm:pt>
    <dgm:pt modelId="{CC1B2A00-68A2-416B-8F3C-D16E0AA80116}">
      <dgm:prSet phldrT="[Text]" custT="1"/>
      <dgm:spPr/>
      <dgm:t>
        <a:bodyPr/>
        <a:lstStyle/>
        <a:p>
          <a:pPr rtl="0">
            <a:lnSpc>
              <a:spcPct val="90000"/>
            </a:lnSpc>
            <a:spcAft>
              <a:spcPct val="35000"/>
            </a:spcAft>
          </a:pPr>
          <a:r>
            <a:rPr lang="en-US" sz="1600" b="1" kern="1200"/>
            <a:t>Step</a:t>
          </a:r>
          <a:r>
            <a:rPr lang="en-US" sz="1600" b="1" kern="1200">
              <a:latin typeface="Tenorite"/>
            </a:rPr>
            <a:t> 2</a:t>
          </a:r>
          <a:r>
            <a:rPr lang="en-US" sz="1600" b="1" kern="1200"/>
            <a:t>             </a:t>
          </a:r>
          <a:r>
            <a:rPr lang="en-US" sz="1400" b="0" kern="1200">
              <a:latin typeface="Calibri Light"/>
              <a:ea typeface="Calibri Light"/>
              <a:cs typeface="Calibri Light"/>
            </a:rPr>
            <a:t>District-wide Budget Allocation Training</a:t>
          </a:r>
          <a:endParaRPr lang="en-US" sz="1200" kern="1200">
            <a:solidFill>
              <a:srgbClr val="FF0000"/>
            </a:solidFill>
            <a:latin typeface="Calibri"/>
            <a:ea typeface="Calibri"/>
            <a:cs typeface="Times New Roman"/>
          </a:endParaRPr>
        </a:p>
        <a:p>
          <a:pPr rtl="0">
            <a:lnSpc>
              <a:spcPct val="90000"/>
            </a:lnSpc>
            <a:spcAft>
              <a:spcPct val="35000"/>
            </a:spcAft>
          </a:pPr>
          <a:r>
            <a:rPr lang="en-US" sz="1200" kern="1200">
              <a:solidFill>
                <a:srgbClr val="FF0000"/>
              </a:solidFill>
              <a:latin typeface="Calibri"/>
              <a:ea typeface="Calibri"/>
              <a:cs typeface="Times New Roman"/>
            </a:rPr>
            <a:t>January 2026</a:t>
          </a:r>
        </a:p>
      </dgm:t>
    </dgm:pt>
    <dgm:pt modelId="{E0AF48FA-BB2A-4769-9C7A-86CFCDC01851}" type="sibTrans" cxnId="{30D3722B-C493-4CAF-A512-A778465F5D27}">
      <dgm:prSet/>
      <dgm:spPr/>
      <dgm:t>
        <a:bodyPr/>
        <a:lstStyle/>
        <a:p>
          <a:endParaRPr lang="en-US"/>
        </a:p>
      </dgm:t>
    </dgm:pt>
    <dgm:pt modelId="{E1AC98EC-CA43-46FF-BBD5-6CA3998B2768}" type="parTrans" cxnId="{30D3722B-C493-4CAF-A512-A778465F5D27}">
      <dgm:prSet/>
      <dgm:spPr/>
      <dgm:t>
        <a:bodyPr/>
        <a:lstStyle/>
        <a:p>
          <a:endParaRPr lang="en-US"/>
        </a:p>
      </dgm:t>
    </dgm:pt>
    <dgm:pt modelId="{21558AD2-F25A-4064-8C41-8BABC31C233B}">
      <dgm:prSet phldrT="[Text]" custT="1"/>
      <dgm:spPr/>
      <dgm:t>
        <a:bodyPr/>
        <a:lstStyle/>
        <a:p>
          <a:pPr rtl="0">
            <a:lnSpc>
              <a:spcPct val="90000"/>
            </a:lnSpc>
            <a:spcAft>
              <a:spcPct val="35000"/>
            </a:spcAft>
          </a:pPr>
          <a:r>
            <a:rPr lang="en-US" sz="1600" b="1" kern="1200"/>
            <a:t>Step </a:t>
          </a:r>
          <a:r>
            <a:rPr lang="en-US" sz="1600" b="1" kern="1200">
              <a:latin typeface="Tenorite"/>
            </a:rPr>
            <a:t>7</a:t>
          </a:r>
          <a:r>
            <a:rPr lang="en-US" sz="1600" b="1" kern="1200">
              <a:solidFill>
                <a:srgbClr val="FF0000"/>
              </a:solidFill>
              <a:latin typeface="Arial"/>
            </a:rPr>
            <a:t>*</a:t>
          </a:r>
          <a:r>
            <a:rPr lang="en-US" sz="1600" b="1" kern="1200"/>
            <a:t>      </a:t>
          </a:r>
          <a:r>
            <a:rPr lang="en-US" sz="1600" b="1" u="none" kern="1200">
              <a:latin typeface="Tenorite"/>
            </a:rPr>
            <a:t> </a:t>
          </a:r>
          <a:r>
            <a:rPr lang="en-US" sz="1400" u="sng" kern="1200">
              <a:latin typeface="Calibri Light"/>
              <a:ea typeface="Calibri Light"/>
              <a:cs typeface="Calibri Light"/>
            </a:rPr>
            <a:t>GO Team</a:t>
          </a:r>
          <a:r>
            <a:rPr lang="en-US" sz="1400" kern="1200">
              <a:latin typeface="Calibri Light"/>
              <a:ea typeface="Calibri Light"/>
              <a:cs typeface="Calibri Light"/>
            </a:rPr>
            <a:t> Budget Finalization Meeting</a:t>
          </a:r>
        </a:p>
        <a:p>
          <a:pPr rtl="0">
            <a:lnSpc>
              <a:spcPct val="90000"/>
            </a:lnSpc>
            <a:spcAft>
              <a:spcPct val="35000"/>
            </a:spcAft>
          </a:pPr>
          <a:r>
            <a:rPr lang="en-US" sz="1200" kern="1200">
              <a:solidFill>
                <a:srgbClr val="FF0000"/>
              </a:solidFill>
              <a:latin typeface="Calibri"/>
              <a:ea typeface="Calibri"/>
              <a:cs typeface="Times New Roman"/>
            </a:rPr>
            <a:t>Budgets finalized by March 13th</a:t>
          </a:r>
        </a:p>
        <a:p>
          <a:pPr>
            <a:lnSpc>
              <a:spcPct val="90000"/>
            </a:lnSpc>
            <a:spcAft>
              <a:spcPct val="35000"/>
            </a:spcAft>
          </a:pPr>
          <a:endParaRPr lang="en-US" sz="1200" kern="1200">
            <a:solidFill>
              <a:srgbClr val="FF0000"/>
            </a:solidFill>
            <a:latin typeface="Calibri"/>
            <a:ea typeface="Calibri"/>
            <a:cs typeface="Times New Roman"/>
          </a:endParaRPr>
        </a:p>
      </dgm:t>
    </dgm:pt>
    <dgm:pt modelId="{E80B1696-2BA6-4E24-B4E5-695AF1A5F70E}" type="parTrans" cxnId="{18570773-4CDF-4C71-8E3E-1C3008BB213E}">
      <dgm:prSet/>
      <dgm:spPr/>
      <dgm:t>
        <a:bodyPr/>
        <a:lstStyle/>
        <a:p>
          <a:endParaRPr lang="en-US"/>
        </a:p>
      </dgm:t>
    </dgm:pt>
    <dgm:pt modelId="{81C21B7B-EDC2-410D-955E-9B1B40652905}" type="sibTrans" cxnId="{18570773-4CDF-4C71-8E3E-1C3008BB213E}">
      <dgm:prSet/>
      <dgm:spPr/>
      <dgm:t>
        <a:bodyPr/>
        <a:lstStyle/>
        <a:p>
          <a:endParaRPr lang="en-US"/>
        </a:p>
      </dgm:t>
    </dgm:pt>
    <dgm:pt modelId="{C8D17AA3-A208-483B-8C96-381C095C31D7}">
      <dgm:prSet custT="1"/>
      <dgm:spPr/>
      <dgm:t>
        <a:bodyPr/>
        <a:lstStyle/>
        <a:p>
          <a:pPr rtl="0"/>
          <a:r>
            <a:rPr lang="en-US" sz="1600" b="1" kern="1200">
              <a:latin typeface="Arial"/>
              <a:ea typeface="+mn-ea"/>
              <a:cs typeface="+mn-cs"/>
            </a:rPr>
            <a:t>Step 5  </a:t>
          </a:r>
          <a:r>
            <a:rPr lang="en-US" sz="1200" b="1" kern="1200"/>
            <a:t>          </a:t>
          </a:r>
          <a:r>
            <a:rPr lang="en-US" sz="1200" b="0" kern="1200"/>
            <a:t> </a:t>
          </a:r>
          <a:r>
            <a:rPr lang="en-US" sz="1400" b="0" u="sng" kern="1200">
              <a:latin typeface="Calibri Light"/>
              <a:ea typeface="+mn-ea"/>
              <a:cs typeface="+mn-cs"/>
            </a:rPr>
            <a:t>Associate Supt</a:t>
          </a:r>
          <a:r>
            <a:rPr lang="en-US" sz="1400" b="0" kern="1200">
              <a:latin typeface="Calibri Light"/>
              <a:ea typeface="+mn-ea"/>
              <a:cs typeface="+mn-cs"/>
            </a:rPr>
            <a:t>. Review</a:t>
          </a:r>
          <a:endParaRPr lang="en-US" sz="1200" kern="1200">
            <a:solidFill>
              <a:srgbClr val="FF0000"/>
            </a:solidFill>
            <a:latin typeface="Calibri"/>
            <a:ea typeface="Calibri"/>
            <a:cs typeface="Times New Roman"/>
          </a:endParaRPr>
        </a:p>
      </dgm:t>
    </dgm:pt>
    <dgm:pt modelId="{3B997098-82AB-4C74-8419-5363C0AB47F2}" type="parTrans" cxnId="{6A345170-34F9-4D71-8B6E-678F979FD037}">
      <dgm:prSet/>
      <dgm:spPr/>
      <dgm:t>
        <a:bodyPr/>
        <a:lstStyle/>
        <a:p>
          <a:endParaRPr lang="en-US"/>
        </a:p>
      </dgm:t>
    </dgm:pt>
    <dgm:pt modelId="{A93F8B36-2852-4C1B-84AF-7AD526917B0A}" type="sibTrans" cxnId="{6A345170-34F9-4D71-8B6E-678F979FD037}">
      <dgm:prSet/>
      <dgm:spPr/>
      <dgm:t>
        <a:bodyPr/>
        <a:lstStyle/>
        <a:p>
          <a:endParaRPr lang="en-US"/>
        </a:p>
      </dgm:t>
    </dgm:pt>
    <dgm:pt modelId="{DDB3409E-C9B9-4C33-9DCF-75C92C698A39}">
      <dgm:prSet phldr="0" custT="1"/>
      <dgm:spPr/>
      <dgm:t>
        <a:bodyPr/>
        <a:lstStyle/>
        <a:p>
          <a:pPr rtl="0"/>
          <a:r>
            <a:rPr lang="en-US" sz="1600" b="1">
              <a:latin typeface="Arial"/>
              <a:ea typeface="+mn-ea"/>
              <a:cs typeface="+mn-cs"/>
            </a:rPr>
            <a:t>Step </a:t>
          </a:r>
          <a:r>
            <a:rPr lang="en-US" sz="1600" b="1" kern="1200">
              <a:latin typeface="Arial"/>
              <a:ea typeface="+mn-ea"/>
              <a:cs typeface="+mn-cs"/>
            </a:rPr>
            <a:t>4</a:t>
          </a:r>
          <a:r>
            <a:rPr lang="en-US" sz="1600" b="1" kern="1200">
              <a:solidFill>
                <a:srgbClr val="FF0000"/>
              </a:solidFill>
              <a:latin typeface="Arial"/>
              <a:ea typeface="+mn-ea"/>
              <a:cs typeface="+mn-cs"/>
            </a:rPr>
            <a:t>*</a:t>
          </a:r>
          <a:r>
            <a:rPr lang="en-US" sz="1600" b="1" kern="1200">
              <a:latin typeface="Arial"/>
              <a:ea typeface="+mn-ea"/>
              <a:cs typeface="+mn-cs"/>
            </a:rPr>
            <a:t> </a:t>
          </a:r>
          <a:r>
            <a:rPr lang="en-US" sz="1200" b="1" kern="1200">
              <a:latin typeface="Arial"/>
              <a:ea typeface="+mn-ea"/>
              <a:cs typeface="+mn-cs"/>
            </a:rPr>
            <a:t> </a:t>
          </a:r>
          <a:r>
            <a:rPr lang="en-US" sz="1200" b="1" kern="1200"/>
            <a:t>          </a:t>
          </a:r>
          <a:r>
            <a:rPr lang="en-US" sz="1200" b="0" kern="1200"/>
            <a:t> </a:t>
          </a:r>
          <a:r>
            <a:rPr lang="en-US" sz="1400" b="0" u="sng" kern="1200">
              <a:latin typeface="Calibri Light"/>
              <a:ea typeface="+mn-ea"/>
              <a:cs typeface="+mn-cs"/>
            </a:rPr>
            <a:t>GO Team</a:t>
          </a:r>
          <a:r>
            <a:rPr lang="en-US" sz="1400" b="0" kern="1200">
              <a:latin typeface="Calibri Light"/>
              <a:ea typeface="+mn-ea"/>
              <a:cs typeface="+mn-cs"/>
            </a:rPr>
            <a:t> Feedback Mtg.</a:t>
          </a:r>
          <a:r>
            <a:rPr lang="en-US" sz="1400" kern="1200">
              <a:solidFill>
                <a:srgbClr val="000000"/>
              </a:solidFill>
              <a:latin typeface="Calibri Light"/>
              <a:ea typeface="+mn-ea"/>
              <a:cs typeface="+mn-cs"/>
            </a:rPr>
            <a:t> </a:t>
          </a:r>
          <a:r>
            <a:rPr lang="en-US" sz="1200" kern="1200">
              <a:solidFill>
                <a:srgbClr val="FF0000"/>
              </a:solidFill>
              <a:latin typeface="Calibri"/>
              <a:ea typeface="Calibri"/>
              <a:cs typeface="Times New Roman"/>
            </a:rPr>
            <a:t>Completed February 2026 (BEFORE STAFFING CONFERENCE) </a:t>
          </a:r>
        </a:p>
      </dgm:t>
    </dgm:pt>
    <dgm:pt modelId="{57385685-8A19-4049-A93B-01392BFF8768}" type="parTrans" cxnId="{D7FB324A-7CCF-4AEF-96BE-D02344BB2453}">
      <dgm:prSet/>
      <dgm:spPr/>
      <dgm:t>
        <a:bodyPr/>
        <a:lstStyle/>
        <a:p>
          <a:endParaRPr lang="en-US"/>
        </a:p>
      </dgm:t>
    </dgm:pt>
    <dgm:pt modelId="{3A9F161C-01CF-4F0C-9D91-AF582F7C52B3}" type="sibTrans" cxnId="{D7FB324A-7CCF-4AEF-96BE-D02344BB2453}">
      <dgm:prSet/>
      <dgm:spPr/>
      <dgm:t>
        <a:bodyPr/>
        <a:lstStyle/>
        <a:p>
          <a:endParaRPr lang="en-US"/>
        </a:p>
      </dgm:t>
    </dgm:pt>
    <dgm:pt modelId="{2498E3BA-2372-4800-9DA6-6D733FF7EFA6}" type="pres">
      <dgm:prSet presAssocID="{7622D11C-167D-442A-B670-C2D9056104A8}" presName="rootnode" presStyleCnt="0">
        <dgm:presLayoutVars>
          <dgm:chMax/>
          <dgm:chPref/>
          <dgm:dir/>
          <dgm:animLvl val="lvl"/>
        </dgm:presLayoutVars>
      </dgm:prSet>
      <dgm:spPr/>
    </dgm:pt>
    <dgm:pt modelId="{975F245F-340E-4A6D-82DA-0CFCA58DA61C}" type="pres">
      <dgm:prSet presAssocID="{F8924C73-4D86-4725-8FB1-57E56105EE84}" presName="composite" presStyleCnt="0"/>
      <dgm:spPr/>
    </dgm:pt>
    <dgm:pt modelId="{689F55C4-EF77-4B54-A769-DDA99148F578}" type="pres">
      <dgm:prSet presAssocID="{F8924C73-4D86-4725-8FB1-57E56105EE84}" presName="LShape" presStyleLbl="alignNode1" presStyleIdx="0" presStyleCnt="13"/>
      <dgm:spPr/>
    </dgm:pt>
    <dgm:pt modelId="{B91B35EE-E2D6-4A65-85DB-E65F9D4FF12C}" type="pres">
      <dgm:prSet presAssocID="{F8924C73-4D86-4725-8FB1-57E56105EE84}" presName="ParentText" presStyleLbl="revTx" presStyleIdx="0" presStyleCnt="7">
        <dgm:presLayoutVars>
          <dgm:chMax val="0"/>
          <dgm:chPref val="0"/>
          <dgm:bulletEnabled val="1"/>
        </dgm:presLayoutVars>
      </dgm:prSet>
      <dgm:spPr/>
    </dgm:pt>
    <dgm:pt modelId="{BF36F651-9306-4FAE-98A3-35BD65F0CE8C}" type="pres">
      <dgm:prSet presAssocID="{F8924C73-4D86-4725-8FB1-57E56105EE84}" presName="Triangle" presStyleLbl="alignNode1" presStyleIdx="1" presStyleCnt="13"/>
      <dgm:spPr/>
    </dgm:pt>
    <dgm:pt modelId="{0BD5DA95-5DDD-4417-9472-191C6BDB4726}" type="pres">
      <dgm:prSet presAssocID="{F73DC8A2-0FB7-4E4A-BE47-3082F4A8C365}" presName="sibTrans" presStyleCnt="0"/>
      <dgm:spPr/>
    </dgm:pt>
    <dgm:pt modelId="{4810943E-2270-4D09-B267-F09C31449646}" type="pres">
      <dgm:prSet presAssocID="{F73DC8A2-0FB7-4E4A-BE47-3082F4A8C365}" presName="space" presStyleCnt="0"/>
      <dgm:spPr/>
    </dgm:pt>
    <dgm:pt modelId="{908C47AB-8F98-47BA-898E-DC7D65637736}" type="pres">
      <dgm:prSet presAssocID="{CC1B2A00-68A2-416B-8F3C-D16E0AA80116}" presName="composite" presStyleCnt="0"/>
      <dgm:spPr/>
    </dgm:pt>
    <dgm:pt modelId="{AFF28D42-0F29-47D9-9B3E-DF943D18FA80}" type="pres">
      <dgm:prSet presAssocID="{CC1B2A00-68A2-416B-8F3C-D16E0AA80116}" presName="LShape" presStyleLbl="alignNode1" presStyleIdx="2" presStyleCnt="13"/>
      <dgm:spPr/>
    </dgm:pt>
    <dgm:pt modelId="{A01F39AB-3E94-413F-B395-2CF4CF9063BE}" type="pres">
      <dgm:prSet presAssocID="{CC1B2A00-68A2-416B-8F3C-D16E0AA80116}" presName="ParentText" presStyleLbl="revTx" presStyleIdx="1" presStyleCnt="7">
        <dgm:presLayoutVars>
          <dgm:chMax val="0"/>
          <dgm:chPref val="0"/>
          <dgm:bulletEnabled val="1"/>
        </dgm:presLayoutVars>
      </dgm:prSet>
      <dgm:spPr/>
    </dgm:pt>
    <dgm:pt modelId="{0B6A4153-48F2-495A-8F36-EF367C3A1F65}" type="pres">
      <dgm:prSet presAssocID="{CC1B2A00-68A2-416B-8F3C-D16E0AA80116}" presName="Triangle" presStyleLbl="alignNode1" presStyleIdx="3" presStyleCnt="13"/>
      <dgm:spPr/>
    </dgm:pt>
    <dgm:pt modelId="{DD2648EF-4568-48AE-B393-56A88C3F0DAC}" type="pres">
      <dgm:prSet presAssocID="{E0AF48FA-BB2A-4769-9C7A-86CFCDC01851}" presName="sibTrans" presStyleCnt="0"/>
      <dgm:spPr/>
    </dgm:pt>
    <dgm:pt modelId="{5FAE9D50-B64E-4DAD-BF8D-97A561EB2379}" type="pres">
      <dgm:prSet presAssocID="{E0AF48FA-BB2A-4769-9C7A-86CFCDC01851}" presName="space" presStyleCnt="0"/>
      <dgm:spPr/>
    </dgm:pt>
    <dgm:pt modelId="{0A2D04DC-47C6-40F6-A8BE-6502636A5C77}" type="pres">
      <dgm:prSet presAssocID="{9BB649CE-74CD-4483-9383-CCF688F359CC}" presName="composite" presStyleCnt="0"/>
      <dgm:spPr/>
    </dgm:pt>
    <dgm:pt modelId="{9FBF0191-82AE-4B85-AB7D-420573696E44}" type="pres">
      <dgm:prSet presAssocID="{9BB649CE-74CD-4483-9383-CCF688F359CC}" presName="LShape" presStyleLbl="alignNode1" presStyleIdx="4" presStyleCnt="13"/>
      <dgm:spPr/>
    </dgm:pt>
    <dgm:pt modelId="{7607999D-1219-4E19-B4D8-80FBD9B53FC0}" type="pres">
      <dgm:prSet presAssocID="{9BB649CE-74CD-4483-9383-CCF688F359CC}" presName="ParentText" presStyleLbl="revTx" presStyleIdx="2" presStyleCnt="7" custScaleX="111499" custScaleY="112816" custLinFactNeighborX="5129" custLinFactNeighborY="7614">
        <dgm:presLayoutVars>
          <dgm:chMax val="0"/>
          <dgm:chPref val="0"/>
          <dgm:bulletEnabled val="1"/>
        </dgm:presLayoutVars>
      </dgm:prSet>
      <dgm:spPr/>
    </dgm:pt>
    <dgm:pt modelId="{14D6D005-BE49-4BAB-95C3-4B8C975E012F}" type="pres">
      <dgm:prSet presAssocID="{9BB649CE-74CD-4483-9383-CCF688F359CC}" presName="Triangle" presStyleLbl="alignNode1" presStyleIdx="5" presStyleCnt="13"/>
      <dgm:spPr/>
    </dgm:pt>
    <dgm:pt modelId="{87884C7A-A768-4540-837E-C4BAD8EA01B8}" type="pres">
      <dgm:prSet presAssocID="{FAEB3748-C727-4F1E-8F4D-E9B2C7C7BF69}" presName="sibTrans" presStyleCnt="0"/>
      <dgm:spPr/>
    </dgm:pt>
    <dgm:pt modelId="{43F8EE71-C638-4E74-A8ED-9738EC1365CE}" type="pres">
      <dgm:prSet presAssocID="{FAEB3748-C727-4F1E-8F4D-E9B2C7C7BF69}" presName="space" presStyleCnt="0"/>
      <dgm:spPr/>
    </dgm:pt>
    <dgm:pt modelId="{EAF5273B-4AD8-4EF5-8409-08B19AE6740C}" type="pres">
      <dgm:prSet presAssocID="{DDB3409E-C9B9-4C33-9DCF-75C92C698A39}" presName="composite" presStyleCnt="0"/>
      <dgm:spPr/>
    </dgm:pt>
    <dgm:pt modelId="{A08E5ACA-F717-4C9F-BC94-56E16D0405F4}" type="pres">
      <dgm:prSet presAssocID="{DDB3409E-C9B9-4C33-9DCF-75C92C698A39}" presName="LShape" presStyleLbl="alignNode1" presStyleIdx="6" presStyleCnt="13"/>
      <dgm:spPr/>
    </dgm:pt>
    <dgm:pt modelId="{5FAB49E4-628D-4BBD-AF15-0FA58B034DA0}" type="pres">
      <dgm:prSet presAssocID="{DDB3409E-C9B9-4C33-9DCF-75C92C698A39}" presName="ParentText" presStyleLbl="revTx" presStyleIdx="3" presStyleCnt="7">
        <dgm:presLayoutVars>
          <dgm:chMax val="0"/>
          <dgm:chPref val="0"/>
          <dgm:bulletEnabled val="1"/>
        </dgm:presLayoutVars>
      </dgm:prSet>
      <dgm:spPr/>
    </dgm:pt>
    <dgm:pt modelId="{9F816FAC-05A2-4196-86AD-90E94FCBF244}" type="pres">
      <dgm:prSet presAssocID="{DDB3409E-C9B9-4C33-9DCF-75C92C698A39}" presName="Triangle" presStyleLbl="alignNode1" presStyleIdx="7" presStyleCnt="13"/>
      <dgm:spPr/>
    </dgm:pt>
    <dgm:pt modelId="{97C8488C-64A3-4ADC-BF6F-25D6473B43EF}" type="pres">
      <dgm:prSet presAssocID="{3A9F161C-01CF-4F0C-9D91-AF582F7C52B3}" presName="sibTrans" presStyleCnt="0"/>
      <dgm:spPr/>
    </dgm:pt>
    <dgm:pt modelId="{51D5C7B6-B3B1-4C66-94B9-8EA1D91335CF}" type="pres">
      <dgm:prSet presAssocID="{3A9F161C-01CF-4F0C-9D91-AF582F7C52B3}" presName="space" presStyleCnt="0"/>
      <dgm:spPr/>
    </dgm:pt>
    <dgm:pt modelId="{2AB66FAE-F84B-4A23-BA2A-28334E8E5FC2}" type="pres">
      <dgm:prSet presAssocID="{C8D17AA3-A208-483B-8C96-381C095C31D7}" presName="composite" presStyleCnt="0"/>
      <dgm:spPr/>
    </dgm:pt>
    <dgm:pt modelId="{60FDA0B3-F01D-4F1B-9F9A-6225954E5703}" type="pres">
      <dgm:prSet presAssocID="{C8D17AA3-A208-483B-8C96-381C095C31D7}" presName="LShape" presStyleLbl="alignNode1" presStyleIdx="8" presStyleCnt="13"/>
      <dgm:spPr/>
    </dgm:pt>
    <dgm:pt modelId="{206A2E6F-C869-44E6-99A4-DF2204F37ADC}" type="pres">
      <dgm:prSet presAssocID="{C8D17AA3-A208-483B-8C96-381C095C31D7}" presName="ParentText" presStyleLbl="revTx" presStyleIdx="4" presStyleCnt="7" custScaleX="101559" custLinFactNeighborX="3056" custLinFactNeighborY="3598">
        <dgm:presLayoutVars>
          <dgm:chMax val="0"/>
          <dgm:chPref val="0"/>
          <dgm:bulletEnabled val="1"/>
        </dgm:presLayoutVars>
      </dgm:prSet>
      <dgm:spPr/>
    </dgm:pt>
    <dgm:pt modelId="{83CE1626-AB3F-41DF-AF17-CD304E816755}" type="pres">
      <dgm:prSet presAssocID="{C8D17AA3-A208-483B-8C96-381C095C31D7}" presName="Triangle" presStyleLbl="alignNode1" presStyleIdx="9" presStyleCnt="13"/>
      <dgm:spPr/>
    </dgm:pt>
    <dgm:pt modelId="{811AB4EA-2F99-4FD8-8AB8-C213AA828537}" type="pres">
      <dgm:prSet presAssocID="{A93F8B36-2852-4C1B-84AF-7AD526917B0A}" presName="sibTrans" presStyleCnt="0"/>
      <dgm:spPr/>
    </dgm:pt>
    <dgm:pt modelId="{399A808E-D84B-45C0-ADD9-F26DC821D206}" type="pres">
      <dgm:prSet presAssocID="{A93F8B36-2852-4C1B-84AF-7AD526917B0A}" presName="space" presStyleCnt="0"/>
      <dgm:spPr/>
    </dgm:pt>
    <dgm:pt modelId="{08AF6A84-50E5-448C-B0BB-DFDE07103B81}" type="pres">
      <dgm:prSet presAssocID="{6C3A5691-9935-4850-A7F8-C5616876CEF5}" presName="composite" presStyleCnt="0"/>
      <dgm:spPr/>
    </dgm:pt>
    <dgm:pt modelId="{D4CD74FB-0076-48E4-A550-69AC7C4860B0}" type="pres">
      <dgm:prSet presAssocID="{6C3A5691-9935-4850-A7F8-C5616876CEF5}" presName="LShape" presStyleLbl="alignNode1" presStyleIdx="10" presStyleCnt="13"/>
      <dgm:spPr/>
    </dgm:pt>
    <dgm:pt modelId="{4815C9C2-7172-49B5-AAA4-580ECA3DFE29}" type="pres">
      <dgm:prSet presAssocID="{6C3A5691-9935-4850-A7F8-C5616876CEF5}" presName="ParentText" presStyleLbl="revTx" presStyleIdx="5" presStyleCnt="7" custScaleX="113967" custLinFactNeighborX="7821" custLinFactNeighborY="-4179">
        <dgm:presLayoutVars>
          <dgm:chMax val="0"/>
          <dgm:chPref val="0"/>
          <dgm:bulletEnabled val="1"/>
        </dgm:presLayoutVars>
      </dgm:prSet>
      <dgm:spPr/>
    </dgm:pt>
    <dgm:pt modelId="{8A8BDF46-5CD7-4385-AD19-1595B30DFB05}" type="pres">
      <dgm:prSet presAssocID="{6C3A5691-9935-4850-A7F8-C5616876CEF5}" presName="Triangle" presStyleLbl="alignNode1" presStyleIdx="11" presStyleCnt="13"/>
      <dgm:spPr/>
    </dgm:pt>
    <dgm:pt modelId="{17A7E199-E325-4F07-95D1-192F577ADC15}" type="pres">
      <dgm:prSet presAssocID="{546C7B9D-8902-484B-93BB-F909DF1C9C2A}" presName="sibTrans" presStyleCnt="0"/>
      <dgm:spPr/>
    </dgm:pt>
    <dgm:pt modelId="{83B42AB0-A56E-435B-9696-1CCA367C3CE1}" type="pres">
      <dgm:prSet presAssocID="{546C7B9D-8902-484B-93BB-F909DF1C9C2A}" presName="space" presStyleCnt="0"/>
      <dgm:spPr/>
    </dgm:pt>
    <dgm:pt modelId="{AE4B6FA8-1C38-4452-8C5D-543169048279}" type="pres">
      <dgm:prSet presAssocID="{21558AD2-F25A-4064-8C41-8BABC31C233B}" presName="composite" presStyleCnt="0"/>
      <dgm:spPr/>
    </dgm:pt>
    <dgm:pt modelId="{8A1A3D19-1A7E-45DE-8891-BC02139E754B}" type="pres">
      <dgm:prSet presAssocID="{21558AD2-F25A-4064-8C41-8BABC31C233B}" presName="LShape" presStyleLbl="alignNode1" presStyleIdx="12" presStyleCnt="13"/>
      <dgm:spPr/>
    </dgm:pt>
    <dgm:pt modelId="{EBFC99F0-AC0E-4E80-8864-5ADBF875329D}" type="pres">
      <dgm:prSet presAssocID="{21558AD2-F25A-4064-8C41-8BABC31C233B}" presName="ParentText" presStyleLbl="revTx" presStyleIdx="6" presStyleCnt="7" custLinFactNeighborX="28" custLinFactNeighborY="-5710">
        <dgm:presLayoutVars>
          <dgm:chMax val="0"/>
          <dgm:chPref val="0"/>
          <dgm:bulletEnabled val="1"/>
        </dgm:presLayoutVars>
      </dgm:prSet>
      <dgm:spPr/>
    </dgm:pt>
  </dgm:ptLst>
  <dgm:cxnLst>
    <dgm:cxn modelId="{E5435007-8FBE-4E2B-96E0-694F824FCA6B}" type="presOf" srcId="{C8D17AA3-A208-483B-8C96-381C095C31D7}" destId="{206A2E6F-C869-44E6-99A4-DF2204F37ADC}" srcOrd="0" destOrd="0" presId="urn:microsoft.com/office/officeart/2009/3/layout/StepUpProcess"/>
    <dgm:cxn modelId="{891A760D-E54B-4199-8B29-46FE161C2ECF}" type="presOf" srcId="{DDB3409E-C9B9-4C33-9DCF-75C92C698A39}" destId="{5FAB49E4-628D-4BBD-AF15-0FA58B034DA0}" srcOrd="0" destOrd="0" presId="urn:microsoft.com/office/officeart/2009/3/layout/StepUpProcess"/>
    <dgm:cxn modelId="{9766EC10-3D5F-4903-B2CB-FEE3ED343185}" type="presOf" srcId="{6C3A5691-9935-4850-A7F8-C5616876CEF5}" destId="{4815C9C2-7172-49B5-AAA4-580ECA3DFE29}" srcOrd="0" destOrd="0" presId="urn:microsoft.com/office/officeart/2009/3/layout/StepUpProcess"/>
    <dgm:cxn modelId="{30D3722B-C493-4CAF-A512-A778465F5D27}" srcId="{7622D11C-167D-442A-B670-C2D9056104A8}" destId="{CC1B2A00-68A2-416B-8F3C-D16E0AA80116}" srcOrd="1" destOrd="0" parTransId="{E1AC98EC-CA43-46FF-BBD5-6CA3998B2768}" sibTransId="{E0AF48FA-BB2A-4769-9C7A-86CFCDC01851}"/>
    <dgm:cxn modelId="{76A99E3F-DC3E-4301-A907-B19E73D208DF}" type="presOf" srcId="{9BB649CE-74CD-4483-9383-CCF688F359CC}" destId="{7607999D-1219-4E19-B4D8-80FBD9B53FC0}" srcOrd="0" destOrd="0" presId="urn:microsoft.com/office/officeart/2009/3/layout/StepUpProcess"/>
    <dgm:cxn modelId="{51029E40-1693-4E9A-AD10-D7D530979C07}" type="presOf" srcId="{21558AD2-F25A-4064-8C41-8BABC31C233B}" destId="{EBFC99F0-AC0E-4E80-8864-5ADBF875329D}" srcOrd="0" destOrd="0" presId="urn:microsoft.com/office/officeart/2009/3/layout/StepUpProcess"/>
    <dgm:cxn modelId="{D948FB64-D270-49AA-A53E-E3A130C5FED9}" type="presOf" srcId="{CC1B2A00-68A2-416B-8F3C-D16E0AA80116}" destId="{A01F39AB-3E94-413F-B395-2CF4CF9063BE}" srcOrd="0" destOrd="0" presId="urn:microsoft.com/office/officeart/2009/3/layout/StepUpProcess"/>
    <dgm:cxn modelId="{D7FB324A-7CCF-4AEF-96BE-D02344BB2453}" srcId="{7622D11C-167D-442A-B670-C2D9056104A8}" destId="{DDB3409E-C9B9-4C33-9DCF-75C92C698A39}" srcOrd="3" destOrd="0" parTransId="{57385685-8A19-4049-A93B-01392BFF8768}" sibTransId="{3A9F161C-01CF-4F0C-9D91-AF582F7C52B3}"/>
    <dgm:cxn modelId="{ECF8CD4C-0AA6-4D27-A324-93A1688AB263}" type="presOf" srcId="{7622D11C-167D-442A-B670-C2D9056104A8}" destId="{2498E3BA-2372-4800-9DA6-6D733FF7EFA6}" srcOrd="0" destOrd="0" presId="urn:microsoft.com/office/officeart/2009/3/layout/StepUpProcess"/>
    <dgm:cxn modelId="{5807ED4F-AD2F-4A0C-923E-4718945AB630}" srcId="{7622D11C-167D-442A-B670-C2D9056104A8}" destId="{6C3A5691-9935-4850-A7F8-C5616876CEF5}" srcOrd="5" destOrd="0" parTransId="{514B3F9E-6E52-4BB9-8D2A-A86237788CB3}" sibTransId="{546C7B9D-8902-484B-93BB-F909DF1C9C2A}"/>
    <dgm:cxn modelId="{6A345170-34F9-4D71-8B6E-678F979FD037}" srcId="{7622D11C-167D-442A-B670-C2D9056104A8}" destId="{C8D17AA3-A208-483B-8C96-381C095C31D7}" srcOrd="4" destOrd="0" parTransId="{3B997098-82AB-4C74-8419-5363C0AB47F2}" sibTransId="{A93F8B36-2852-4C1B-84AF-7AD526917B0A}"/>
    <dgm:cxn modelId="{18570773-4CDF-4C71-8E3E-1C3008BB213E}" srcId="{7622D11C-167D-442A-B670-C2D9056104A8}" destId="{21558AD2-F25A-4064-8C41-8BABC31C233B}" srcOrd="6" destOrd="0" parTransId="{E80B1696-2BA6-4E24-B4E5-695AF1A5F70E}" sibTransId="{81C21B7B-EDC2-410D-955E-9B1B40652905}"/>
    <dgm:cxn modelId="{CB60929E-05E0-4ABA-9631-BA5D2C827681}" srcId="{7622D11C-167D-442A-B670-C2D9056104A8}" destId="{9BB649CE-74CD-4483-9383-CCF688F359CC}" srcOrd="2" destOrd="0" parTransId="{637D4CDB-F178-4FDF-A411-3E5665E32BA7}" sibTransId="{FAEB3748-C727-4F1E-8F4D-E9B2C7C7BF69}"/>
    <dgm:cxn modelId="{577D3BA7-69C2-4E04-BFF4-3B349423AFA4}" type="presOf" srcId="{F8924C73-4D86-4725-8FB1-57E56105EE84}" destId="{B91B35EE-E2D6-4A65-85DB-E65F9D4FF12C}" srcOrd="0" destOrd="0" presId="urn:microsoft.com/office/officeart/2009/3/layout/StepUpProcess"/>
    <dgm:cxn modelId="{85C7FFCE-9954-46A8-B2FC-659A90715629}" srcId="{7622D11C-167D-442A-B670-C2D9056104A8}" destId="{F8924C73-4D86-4725-8FB1-57E56105EE84}" srcOrd="0" destOrd="0" parTransId="{1B894931-2724-420C-8A61-7C1E70BABCF8}" sibTransId="{F73DC8A2-0FB7-4E4A-BE47-3082F4A8C365}"/>
    <dgm:cxn modelId="{51BBF1C3-C5B6-4D7D-A620-89B65286EF39}" type="presParOf" srcId="{2498E3BA-2372-4800-9DA6-6D733FF7EFA6}" destId="{975F245F-340E-4A6D-82DA-0CFCA58DA61C}" srcOrd="0" destOrd="0" presId="urn:microsoft.com/office/officeart/2009/3/layout/StepUpProcess"/>
    <dgm:cxn modelId="{0A79AEA1-CA82-40E0-B7E0-C31B45CFBA67}" type="presParOf" srcId="{975F245F-340E-4A6D-82DA-0CFCA58DA61C}" destId="{689F55C4-EF77-4B54-A769-DDA99148F578}" srcOrd="0" destOrd="0" presId="urn:microsoft.com/office/officeart/2009/3/layout/StepUpProcess"/>
    <dgm:cxn modelId="{8137CD65-D8C5-4B3E-8CF7-C4B70BFBDEB9}" type="presParOf" srcId="{975F245F-340E-4A6D-82DA-0CFCA58DA61C}" destId="{B91B35EE-E2D6-4A65-85DB-E65F9D4FF12C}" srcOrd="1" destOrd="0" presId="urn:microsoft.com/office/officeart/2009/3/layout/StepUpProcess"/>
    <dgm:cxn modelId="{5354DB8A-DD3A-4D9A-BF59-16A82E06E4D5}" type="presParOf" srcId="{975F245F-340E-4A6D-82DA-0CFCA58DA61C}" destId="{BF36F651-9306-4FAE-98A3-35BD65F0CE8C}" srcOrd="2" destOrd="0" presId="urn:microsoft.com/office/officeart/2009/3/layout/StepUpProcess"/>
    <dgm:cxn modelId="{3E870694-F903-4469-B9CF-353ECD266E22}" type="presParOf" srcId="{2498E3BA-2372-4800-9DA6-6D733FF7EFA6}" destId="{0BD5DA95-5DDD-4417-9472-191C6BDB4726}" srcOrd="1" destOrd="0" presId="urn:microsoft.com/office/officeart/2009/3/layout/StepUpProcess"/>
    <dgm:cxn modelId="{74C803C4-6C75-4895-9739-D0BC7B9504E2}" type="presParOf" srcId="{0BD5DA95-5DDD-4417-9472-191C6BDB4726}" destId="{4810943E-2270-4D09-B267-F09C31449646}" srcOrd="0" destOrd="0" presId="urn:microsoft.com/office/officeart/2009/3/layout/StepUpProcess"/>
    <dgm:cxn modelId="{5E7E7BF6-34DB-4941-9302-216702CD3FEB}" type="presParOf" srcId="{2498E3BA-2372-4800-9DA6-6D733FF7EFA6}" destId="{908C47AB-8F98-47BA-898E-DC7D65637736}" srcOrd="2" destOrd="0" presId="urn:microsoft.com/office/officeart/2009/3/layout/StepUpProcess"/>
    <dgm:cxn modelId="{BFD577B0-5DCA-4610-80B6-AB339B56CCC6}" type="presParOf" srcId="{908C47AB-8F98-47BA-898E-DC7D65637736}" destId="{AFF28D42-0F29-47D9-9B3E-DF943D18FA80}" srcOrd="0" destOrd="0" presId="urn:microsoft.com/office/officeart/2009/3/layout/StepUpProcess"/>
    <dgm:cxn modelId="{1F083292-8D5F-4EF3-AE83-9037878E0AE0}" type="presParOf" srcId="{908C47AB-8F98-47BA-898E-DC7D65637736}" destId="{A01F39AB-3E94-413F-B395-2CF4CF9063BE}" srcOrd="1" destOrd="0" presId="urn:microsoft.com/office/officeart/2009/3/layout/StepUpProcess"/>
    <dgm:cxn modelId="{027804D9-6B7A-401C-A1EB-4EA78B60BAEC}" type="presParOf" srcId="{908C47AB-8F98-47BA-898E-DC7D65637736}" destId="{0B6A4153-48F2-495A-8F36-EF367C3A1F65}" srcOrd="2" destOrd="0" presId="urn:microsoft.com/office/officeart/2009/3/layout/StepUpProcess"/>
    <dgm:cxn modelId="{2F3C2374-5588-4755-BB95-0F9311078606}" type="presParOf" srcId="{2498E3BA-2372-4800-9DA6-6D733FF7EFA6}" destId="{DD2648EF-4568-48AE-B393-56A88C3F0DAC}" srcOrd="3" destOrd="0" presId="urn:microsoft.com/office/officeart/2009/3/layout/StepUpProcess"/>
    <dgm:cxn modelId="{91F8F830-5C45-4A71-A756-5FFDA7C7E767}" type="presParOf" srcId="{DD2648EF-4568-48AE-B393-56A88C3F0DAC}" destId="{5FAE9D50-B64E-4DAD-BF8D-97A561EB2379}" srcOrd="0" destOrd="0" presId="urn:microsoft.com/office/officeart/2009/3/layout/StepUpProcess"/>
    <dgm:cxn modelId="{16EFCED8-6B29-4993-AA7D-646B8667FCC8}" type="presParOf" srcId="{2498E3BA-2372-4800-9DA6-6D733FF7EFA6}" destId="{0A2D04DC-47C6-40F6-A8BE-6502636A5C77}" srcOrd="4" destOrd="0" presId="urn:microsoft.com/office/officeart/2009/3/layout/StepUpProcess"/>
    <dgm:cxn modelId="{574C9A18-E8D0-4D3F-8FA8-EC76CE2D42C1}" type="presParOf" srcId="{0A2D04DC-47C6-40F6-A8BE-6502636A5C77}" destId="{9FBF0191-82AE-4B85-AB7D-420573696E44}" srcOrd="0" destOrd="0" presId="urn:microsoft.com/office/officeart/2009/3/layout/StepUpProcess"/>
    <dgm:cxn modelId="{93610881-05B0-4030-892E-2D9300A2ADAF}" type="presParOf" srcId="{0A2D04DC-47C6-40F6-A8BE-6502636A5C77}" destId="{7607999D-1219-4E19-B4D8-80FBD9B53FC0}" srcOrd="1" destOrd="0" presId="urn:microsoft.com/office/officeart/2009/3/layout/StepUpProcess"/>
    <dgm:cxn modelId="{D84FA17D-2349-4EFD-A30E-F3D17147FAC6}" type="presParOf" srcId="{0A2D04DC-47C6-40F6-A8BE-6502636A5C77}" destId="{14D6D005-BE49-4BAB-95C3-4B8C975E012F}" srcOrd="2" destOrd="0" presId="urn:microsoft.com/office/officeart/2009/3/layout/StepUpProcess"/>
    <dgm:cxn modelId="{5D9FFDF2-02D8-430B-88EB-E0234EC84BF2}" type="presParOf" srcId="{2498E3BA-2372-4800-9DA6-6D733FF7EFA6}" destId="{87884C7A-A768-4540-837E-C4BAD8EA01B8}" srcOrd="5" destOrd="0" presId="urn:microsoft.com/office/officeart/2009/3/layout/StepUpProcess"/>
    <dgm:cxn modelId="{FDECF248-C8E1-455E-9CEB-1ED7ADEF06A9}" type="presParOf" srcId="{87884C7A-A768-4540-837E-C4BAD8EA01B8}" destId="{43F8EE71-C638-4E74-A8ED-9738EC1365CE}" srcOrd="0" destOrd="0" presId="urn:microsoft.com/office/officeart/2009/3/layout/StepUpProcess"/>
    <dgm:cxn modelId="{70C8A620-B41D-4B7D-8C09-8189EAAB235E}" type="presParOf" srcId="{2498E3BA-2372-4800-9DA6-6D733FF7EFA6}" destId="{EAF5273B-4AD8-4EF5-8409-08B19AE6740C}" srcOrd="6" destOrd="0" presId="urn:microsoft.com/office/officeart/2009/3/layout/StepUpProcess"/>
    <dgm:cxn modelId="{9B5E2F9D-CD4C-4F0B-AA7E-1745FAC8E9E4}" type="presParOf" srcId="{EAF5273B-4AD8-4EF5-8409-08B19AE6740C}" destId="{A08E5ACA-F717-4C9F-BC94-56E16D0405F4}" srcOrd="0" destOrd="0" presId="urn:microsoft.com/office/officeart/2009/3/layout/StepUpProcess"/>
    <dgm:cxn modelId="{1B60907F-DE74-4D9B-97B1-ABAE6E312114}" type="presParOf" srcId="{EAF5273B-4AD8-4EF5-8409-08B19AE6740C}" destId="{5FAB49E4-628D-4BBD-AF15-0FA58B034DA0}" srcOrd="1" destOrd="0" presId="urn:microsoft.com/office/officeart/2009/3/layout/StepUpProcess"/>
    <dgm:cxn modelId="{D0A1CC5B-CA1D-4A69-BE32-57D93DF7B5FA}" type="presParOf" srcId="{EAF5273B-4AD8-4EF5-8409-08B19AE6740C}" destId="{9F816FAC-05A2-4196-86AD-90E94FCBF244}" srcOrd="2" destOrd="0" presId="urn:microsoft.com/office/officeart/2009/3/layout/StepUpProcess"/>
    <dgm:cxn modelId="{3251E146-6292-434A-AC8C-6878630464DB}" type="presParOf" srcId="{2498E3BA-2372-4800-9DA6-6D733FF7EFA6}" destId="{97C8488C-64A3-4ADC-BF6F-25D6473B43EF}" srcOrd="7" destOrd="0" presId="urn:microsoft.com/office/officeart/2009/3/layout/StepUpProcess"/>
    <dgm:cxn modelId="{3DC55F4B-7AD5-4E8D-9F91-E8226F58D772}" type="presParOf" srcId="{97C8488C-64A3-4ADC-BF6F-25D6473B43EF}" destId="{51D5C7B6-B3B1-4C66-94B9-8EA1D91335CF}" srcOrd="0" destOrd="0" presId="urn:microsoft.com/office/officeart/2009/3/layout/StepUpProcess"/>
    <dgm:cxn modelId="{AFED2D23-5EE9-497C-B9A1-48A6B5A5D189}" type="presParOf" srcId="{2498E3BA-2372-4800-9DA6-6D733FF7EFA6}" destId="{2AB66FAE-F84B-4A23-BA2A-28334E8E5FC2}" srcOrd="8" destOrd="0" presId="urn:microsoft.com/office/officeart/2009/3/layout/StepUpProcess"/>
    <dgm:cxn modelId="{5976E60C-A3E4-4294-B670-63333FF0D690}" type="presParOf" srcId="{2AB66FAE-F84B-4A23-BA2A-28334E8E5FC2}" destId="{60FDA0B3-F01D-4F1B-9F9A-6225954E5703}" srcOrd="0" destOrd="0" presId="urn:microsoft.com/office/officeart/2009/3/layout/StepUpProcess"/>
    <dgm:cxn modelId="{2C5FFD01-6188-4898-A779-705D6A52FD3B}" type="presParOf" srcId="{2AB66FAE-F84B-4A23-BA2A-28334E8E5FC2}" destId="{206A2E6F-C869-44E6-99A4-DF2204F37ADC}" srcOrd="1" destOrd="0" presId="urn:microsoft.com/office/officeart/2009/3/layout/StepUpProcess"/>
    <dgm:cxn modelId="{E4A029B2-CA25-480A-8257-5C970B977915}" type="presParOf" srcId="{2AB66FAE-F84B-4A23-BA2A-28334E8E5FC2}" destId="{83CE1626-AB3F-41DF-AF17-CD304E816755}" srcOrd="2" destOrd="0" presId="urn:microsoft.com/office/officeart/2009/3/layout/StepUpProcess"/>
    <dgm:cxn modelId="{C76D64A3-49B3-41F6-A99F-A01594E08B0A}" type="presParOf" srcId="{2498E3BA-2372-4800-9DA6-6D733FF7EFA6}" destId="{811AB4EA-2F99-4FD8-8AB8-C213AA828537}" srcOrd="9" destOrd="0" presId="urn:microsoft.com/office/officeart/2009/3/layout/StepUpProcess"/>
    <dgm:cxn modelId="{3D6C4667-70FB-4DF0-A6E0-3FAEA5327EF0}" type="presParOf" srcId="{811AB4EA-2F99-4FD8-8AB8-C213AA828537}" destId="{399A808E-D84B-45C0-ADD9-F26DC821D206}" srcOrd="0" destOrd="0" presId="urn:microsoft.com/office/officeart/2009/3/layout/StepUpProcess"/>
    <dgm:cxn modelId="{5E977F1C-2C85-4FB3-8C89-09BF10ACCA8F}" type="presParOf" srcId="{2498E3BA-2372-4800-9DA6-6D733FF7EFA6}" destId="{08AF6A84-50E5-448C-B0BB-DFDE07103B81}" srcOrd="10" destOrd="0" presId="urn:microsoft.com/office/officeart/2009/3/layout/StepUpProcess"/>
    <dgm:cxn modelId="{9C0FE127-0DF0-42DB-9771-4D465051EF79}" type="presParOf" srcId="{08AF6A84-50E5-448C-B0BB-DFDE07103B81}" destId="{D4CD74FB-0076-48E4-A550-69AC7C4860B0}" srcOrd="0" destOrd="0" presId="urn:microsoft.com/office/officeart/2009/3/layout/StepUpProcess"/>
    <dgm:cxn modelId="{B0EAB17D-06D4-4FC9-808F-4571AAB27671}" type="presParOf" srcId="{08AF6A84-50E5-448C-B0BB-DFDE07103B81}" destId="{4815C9C2-7172-49B5-AAA4-580ECA3DFE29}" srcOrd="1" destOrd="0" presId="urn:microsoft.com/office/officeart/2009/3/layout/StepUpProcess"/>
    <dgm:cxn modelId="{1DCC657A-398D-44E7-98A2-820DC10D3329}" type="presParOf" srcId="{08AF6A84-50E5-448C-B0BB-DFDE07103B81}" destId="{8A8BDF46-5CD7-4385-AD19-1595B30DFB05}" srcOrd="2" destOrd="0" presId="urn:microsoft.com/office/officeart/2009/3/layout/StepUpProcess"/>
    <dgm:cxn modelId="{9AE059EC-E15D-41B8-B8E6-309DF05A7619}" type="presParOf" srcId="{2498E3BA-2372-4800-9DA6-6D733FF7EFA6}" destId="{17A7E199-E325-4F07-95D1-192F577ADC15}" srcOrd="11" destOrd="0" presId="urn:microsoft.com/office/officeart/2009/3/layout/StepUpProcess"/>
    <dgm:cxn modelId="{1C9A980A-4EA8-475B-8395-83AECA422D29}" type="presParOf" srcId="{17A7E199-E325-4F07-95D1-192F577ADC15}" destId="{83B42AB0-A56E-435B-9696-1CCA367C3CE1}" srcOrd="0" destOrd="0" presId="urn:microsoft.com/office/officeart/2009/3/layout/StepUpProcess"/>
    <dgm:cxn modelId="{033BC930-1A93-4168-8F7E-083044011345}" type="presParOf" srcId="{2498E3BA-2372-4800-9DA6-6D733FF7EFA6}" destId="{AE4B6FA8-1C38-4452-8C5D-543169048279}" srcOrd="12" destOrd="0" presId="urn:microsoft.com/office/officeart/2009/3/layout/StepUpProcess"/>
    <dgm:cxn modelId="{818CA3D4-C4C7-4F36-A3C5-C5297AD78693}" type="presParOf" srcId="{AE4B6FA8-1C38-4452-8C5D-543169048279}" destId="{8A1A3D19-1A7E-45DE-8891-BC02139E754B}" srcOrd="0" destOrd="0" presId="urn:microsoft.com/office/officeart/2009/3/layout/StepUpProcess"/>
    <dgm:cxn modelId="{268C7FD8-E073-4AE7-8578-C2C338E5958D}" type="presParOf" srcId="{AE4B6FA8-1C38-4452-8C5D-543169048279}" destId="{EBFC99F0-AC0E-4E80-8864-5ADBF875329D}" srcOrd="1" destOrd="0" presId="urn:microsoft.com/office/officeart/2009/3/layout/StepUpProcess"/>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362BB8-72CB-486D-B793-0C482E7D2890}">
      <dsp:nvSpPr>
        <dsp:cNvPr id="0" name=""/>
        <dsp:cNvSpPr/>
      </dsp:nvSpPr>
      <dsp:spPr>
        <a:xfrm>
          <a:off x="133921" y="874685"/>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2EF4FD-7847-4904-9B36-21C671059A2D}">
      <dsp:nvSpPr>
        <dsp:cNvPr id="0" name=""/>
        <dsp:cNvSpPr/>
      </dsp:nvSpPr>
      <dsp:spPr>
        <a:xfrm>
          <a:off x="405964" y="1146728"/>
          <a:ext cx="751357" cy="75135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CA396E-E04C-4519-B10B-DF3C9313FCC7}">
      <dsp:nvSpPr>
        <dsp:cNvPr id="0" name=""/>
        <dsp:cNvSpPr/>
      </dsp:nvSpPr>
      <dsp:spPr>
        <a:xfrm>
          <a:off x="1706959" y="874685"/>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This is a meeting of the GO Team. Only members of the team may participate in the discussion. Any members of the public present are here to quietly observe.</a:t>
          </a:r>
        </a:p>
      </dsp:txBody>
      <dsp:txXfrm>
        <a:off x="1706959" y="874685"/>
        <a:ext cx="3053544" cy="1295443"/>
      </dsp:txXfrm>
    </dsp:sp>
    <dsp:sp modelId="{63A3B17D-07DC-456E-A05A-49DCCB953724}">
      <dsp:nvSpPr>
        <dsp:cNvPr id="0" name=""/>
        <dsp:cNvSpPr/>
      </dsp:nvSpPr>
      <dsp:spPr>
        <a:xfrm>
          <a:off x="5292561" y="874685"/>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67B602-F2F0-4A95-9FAE-6B2DD3492908}">
      <dsp:nvSpPr>
        <dsp:cNvPr id="0" name=""/>
        <dsp:cNvSpPr/>
      </dsp:nvSpPr>
      <dsp:spPr>
        <a:xfrm>
          <a:off x="5564604" y="1146728"/>
          <a:ext cx="751357" cy="75135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C176035-F09B-4751-AAAE-823C8D24E8CB}">
      <dsp:nvSpPr>
        <dsp:cNvPr id="0" name=""/>
        <dsp:cNvSpPr/>
      </dsp:nvSpPr>
      <dsp:spPr>
        <a:xfrm>
          <a:off x="6865599" y="874685"/>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will follow the agenda as noticed to the public and stay on task.</a:t>
          </a:r>
        </a:p>
      </dsp:txBody>
      <dsp:txXfrm>
        <a:off x="6865599" y="874685"/>
        <a:ext cx="3053544" cy="1295443"/>
      </dsp:txXfrm>
    </dsp:sp>
    <dsp:sp modelId="{32B9B227-73A0-472B-98B4-51AA6536D03A}">
      <dsp:nvSpPr>
        <dsp:cNvPr id="0" name=""/>
        <dsp:cNvSpPr/>
      </dsp:nvSpPr>
      <dsp:spPr>
        <a:xfrm>
          <a:off x="133921" y="3059096"/>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F6E84F-AE0C-4314-BA55-899A894716E3}">
      <dsp:nvSpPr>
        <dsp:cNvPr id="0" name=""/>
        <dsp:cNvSpPr/>
      </dsp:nvSpPr>
      <dsp:spPr>
        <a:xfrm>
          <a:off x="405964" y="3331139"/>
          <a:ext cx="751357" cy="75135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BE9BED8-71C1-475B-BE41-AB098AC6B60A}">
      <dsp:nvSpPr>
        <dsp:cNvPr id="0" name=""/>
        <dsp:cNvSpPr/>
      </dsp:nvSpPr>
      <dsp:spPr>
        <a:xfrm>
          <a:off x="1706959" y="3059096"/>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invite and welcome contributions of every member and listen to each other.</a:t>
          </a:r>
        </a:p>
      </dsp:txBody>
      <dsp:txXfrm>
        <a:off x="1706959" y="3059096"/>
        <a:ext cx="3053544" cy="1295443"/>
      </dsp:txXfrm>
    </dsp:sp>
    <dsp:sp modelId="{8F7ACF33-3DCE-4048-B76C-1F6B05F28B28}">
      <dsp:nvSpPr>
        <dsp:cNvPr id="0" name=""/>
        <dsp:cNvSpPr/>
      </dsp:nvSpPr>
      <dsp:spPr>
        <a:xfrm>
          <a:off x="5292561" y="3059096"/>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1A56BD-FD15-45C4-BC35-495751397719}">
      <dsp:nvSpPr>
        <dsp:cNvPr id="0" name=""/>
        <dsp:cNvSpPr/>
      </dsp:nvSpPr>
      <dsp:spPr>
        <a:xfrm>
          <a:off x="5564604" y="3331139"/>
          <a:ext cx="751357" cy="75135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D278E0-F036-48DE-9F7D-8FD4FAE2C424}">
      <dsp:nvSpPr>
        <dsp:cNvPr id="0" name=""/>
        <dsp:cNvSpPr/>
      </dsp:nvSpPr>
      <dsp:spPr>
        <a:xfrm>
          <a:off x="6865599" y="3059096"/>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will respect all ideas and assume good intentions.</a:t>
          </a:r>
        </a:p>
      </dsp:txBody>
      <dsp:txXfrm>
        <a:off x="6865599" y="3059096"/>
        <a:ext cx="3053544" cy="12954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9F55C4-EF77-4B54-A769-DDA99148F578}">
      <dsp:nvSpPr>
        <dsp:cNvPr id="0" name=""/>
        <dsp:cNvSpPr/>
      </dsp:nvSpPr>
      <dsp:spPr>
        <a:xfrm rot="5400000">
          <a:off x="249281" y="2245200"/>
          <a:ext cx="746688" cy="1242472"/>
        </a:xfrm>
        <a:prstGeom prst="corner">
          <a:avLst>
            <a:gd name="adj1" fmla="val 16120"/>
            <a:gd name="adj2" fmla="val 16110"/>
          </a:avLst>
        </a:prstGeom>
        <a:solidFill>
          <a:srgbClr val="808184">
            <a:shade val="80000"/>
            <a:hueOff val="0"/>
            <a:satOff val="0"/>
            <a:lumOff val="0"/>
            <a:alphaOff val="0"/>
          </a:srgbClr>
        </a:solidFill>
        <a:ln w="15875" cap="flat" cmpd="sng" algn="ctr">
          <a:solidFill>
            <a:srgbClr val="808184">
              <a:shade val="80000"/>
              <a:hueOff val="0"/>
              <a:satOff val="0"/>
              <a:lumOff val="0"/>
              <a:alphaOff val="0"/>
            </a:srgb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91B35EE-E2D6-4A65-85DB-E65F9D4FF12C}">
      <dsp:nvSpPr>
        <dsp:cNvPr id="0" name=""/>
        <dsp:cNvSpPr/>
      </dsp:nvSpPr>
      <dsp:spPr>
        <a:xfrm>
          <a:off x="124640" y="2616431"/>
          <a:ext cx="1121710" cy="9832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kern="1200">
              <a:solidFill>
                <a:sysClr val="windowText" lastClr="000000">
                  <a:hueOff val="0"/>
                  <a:satOff val="0"/>
                  <a:lumOff val="0"/>
                  <a:alphaOff val="0"/>
                </a:sysClr>
              </a:solidFill>
              <a:latin typeface="Calibri Light" panose="020F0302020204030204"/>
              <a:ea typeface="+mn-ea"/>
              <a:cs typeface="+mn-cs"/>
            </a:rPr>
            <a:t>Step 1</a:t>
          </a:r>
          <a:r>
            <a:rPr lang="en-US" sz="1600" b="1" kern="1200">
              <a:solidFill>
                <a:sysClr val="windowText" lastClr="000000">
                  <a:hueOff val="0"/>
                  <a:satOff val="0"/>
                  <a:lumOff val="0"/>
                  <a:alphaOff val="0"/>
                </a:sysClr>
              </a:solidFill>
              <a:latin typeface="Rockwell" panose="02060603020205020403"/>
              <a:ea typeface="+mn-ea"/>
              <a:cs typeface="+mn-cs"/>
            </a:rPr>
            <a:t>                            </a:t>
          </a:r>
          <a:r>
            <a:rPr lang="en-US" sz="1600" b="1" kern="1200">
              <a:solidFill>
                <a:sysClr val="windowText" lastClr="000000">
                  <a:hueOff val="0"/>
                  <a:satOff val="0"/>
                  <a:lumOff val="0"/>
                  <a:alphaOff val="0"/>
                </a:sysClr>
              </a:solidFill>
              <a:latin typeface="Calibri Light"/>
              <a:ea typeface="Calibri Light"/>
              <a:cs typeface="Calibri Light"/>
            </a:rPr>
            <a:t>Finalize</a:t>
          </a:r>
          <a:r>
            <a:rPr lang="en-US" sz="1400" b="0" kern="1200">
              <a:solidFill>
                <a:sysClr val="windowText" lastClr="000000">
                  <a:hueOff val="0"/>
                  <a:satOff val="0"/>
                  <a:lumOff val="0"/>
                  <a:alphaOff val="0"/>
                </a:sysClr>
              </a:solidFill>
              <a:latin typeface="Calibri Light"/>
              <a:ea typeface="Calibri Light"/>
              <a:cs typeface="Calibri Light"/>
            </a:rPr>
            <a:t> </a:t>
          </a:r>
          <a:r>
            <a:rPr lang="en-US" sz="1400" kern="1200">
              <a:solidFill>
                <a:sysClr val="windowText" lastClr="000000">
                  <a:hueOff val="0"/>
                  <a:satOff val="0"/>
                  <a:lumOff val="0"/>
                  <a:alphaOff val="0"/>
                </a:sysClr>
              </a:solidFill>
              <a:latin typeface="Calibri Light"/>
              <a:ea typeface="Calibri Light"/>
              <a:cs typeface="Calibri Light"/>
            </a:rPr>
            <a:t>Strategic Plan &amp; Rank </a:t>
          </a:r>
          <a:r>
            <a:rPr lang="en-US" sz="1400" kern="1200" baseline="0">
              <a:solidFill>
                <a:sysClr val="windowText" lastClr="000000">
                  <a:hueOff val="0"/>
                  <a:satOff val="0"/>
                  <a:lumOff val="0"/>
                  <a:alphaOff val="0"/>
                </a:sysClr>
              </a:solidFill>
              <a:latin typeface="Calibri Light"/>
              <a:ea typeface="Calibri Light"/>
              <a:cs typeface="Calibri Light"/>
            </a:rPr>
            <a:t>Objectives </a:t>
          </a:r>
          <a:endParaRPr lang="en-US" sz="1200" kern="1200" baseline="30000">
            <a:solidFill>
              <a:sysClr val="windowText" lastClr="000000">
                <a:hueOff val="0"/>
                <a:satOff val="0"/>
                <a:lumOff val="0"/>
                <a:alphaOff val="0"/>
              </a:sysClr>
            </a:solidFill>
            <a:latin typeface="Calibri Light"/>
            <a:ea typeface="Calibri Light"/>
            <a:cs typeface="Calibri Light"/>
          </a:endParaRPr>
        </a:p>
      </dsp:txBody>
      <dsp:txXfrm>
        <a:off x="124640" y="2616431"/>
        <a:ext cx="1121710" cy="983245"/>
      </dsp:txXfrm>
    </dsp:sp>
    <dsp:sp modelId="{BF36F651-9306-4FAE-98A3-35BD65F0CE8C}">
      <dsp:nvSpPr>
        <dsp:cNvPr id="0" name=""/>
        <dsp:cNvSpPr/>
      </dsp:nvSpPr>
      <dsp:spPr>
        <a:xfrm>
          <a:off x="1034707" y="2153728"/>
          <a:ext cx="211643" cy="211643"/>
        </a:xfrm>
        <a:prstGeom prst="triangle">
          <a:avLst>
            <a:gd name="adj" fmla="val 100000"/>
          </a:avLst>
        </a:prstGeom>
        <a:solidFill>
          <a:srgbClr val="808184">
            <a:shade val="80000"/>
            <a:hueOff val="591"/>
            <a:satOff val="-27"/>
            <a:lumOff val="2051"/>
            <a:alphaOff val="0"/>
          </a:srgbClr>
        </a:solidFill>
        <a:ln w="15875" cap="flat" cmpd="sng" algn="ctr">
          <a:solidFill>
            <a:srgbClr val="808184">
              <a:shade val="80000"/>
              <a:hueOff val="591"/>
              <a:satOff val="-27"/>
              <a:lumOff val="2051"/>
              <a:alphaOff val="0"/>
            </a:srgb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FF28D42-0F29-47D9-9B3E-DF943D18FA80}">
      <dsp:nvSpPr>
        <dsp:cNvPr id="0" name=""/>
        <dsp:cNvSpPr/>
      </dsp:nvSpPr>
      <dsp:spPr>
        <a:xfrm rot="5400000">
          <a:off x="1622474" y="1905402"/>
          <a:ext cx="746688" cy="1242472"/>
        </a:xfrm>
        <a:prstGeom prst="corner">
          <a:avLst>
            <a:gd name="adj1" fmla="val 16120"/>
            <a:gd name="adj2" fmla="val 16110"/>
          </a:avLst>
        </a:prstGeom>
        <a:solidFill>
          <a:srgbClr val="808184">
            <a:shade val="80000"/>
            <a:hueOff val="1183"/>
            <a:satOff val="-54"/>
            <a:lumOff val="4102"/>
            <a:alphaOff val="0"/>
          </a:srgbClr>
        </a:solidFill>
        <a:ln w="15875" cap="flat" cmpd="sng" algn="ctr">
          <a:solidFill>
            <a:srgbClr val="808184">
              <a:shade val="80000"/>
              <a:hueOff val="1183"/>
              <a:satOff val="-54"/>
              <a:lumOff val="4102"/>
              <a:alphaOff val="0"/>
            </a:srgb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01F39AB-3E94-413F-B395-2CF4CF9063BE}">
      <dsp:nvSpPr>
        <dsp:cNvPr id="0" name=""/>
        <dsp:cNvSpPr/>
      </dsp:nvSpPr>
      <dsp:spPr>
        <a:xfrm>
          <a:off x="1497833" y="2276633"/>
          <a:ext cx="1121710" cy="9832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kern="1200">
              <a:solidFill>
                <a:sysClr val="windowText" lastClr="000000">
                  <a:hueOff val="0"/>
                  <a:satOff val="0"/>
                  <a:lumOff val="0"/>
                  <a:alphaOff val="0"/>
                </a:sysClr>
              </a:solidFill>
              <a:latin typeface="Rockwell" panose="02060603020205020403"/>
              <a:ea typeface="+mn-ea"/>
              <a:cs typeface="+mn-cs"/>
            </a:rPr>
            <a:t>Step</a:t>
          </a:r>
          <a:r>
            <a:rPr lang="en-US" sz="1600" b="1" kern="1200">
              <a:solidFill>
                <a:sysClr val="windowText" lastClr="000000">
                  <a:hueOff val="0"/>
                  <a:satOff val="0"/>
                  <a:lumOff val="0"/>
                  <a:alphaOff val="0"/>
                </a:sysClr>
              </a:solidFill>
              <a:latin typeface="Tenorite"/>
              <a:ea typeface="+mn-ea"/>
              <a:cs typeface="+mn-cs"/>
            </a:rPr>
            <a:t> 2</a:t>
          </a:r>
          <a:r>
            <a:rPr lang="en-US" sz="1600" b="1" kern="1200">
              <a:solidFill>
                <a:sysClr val="windowText" lastClr="000000">
                  <a:hueOff val="0"/>
                  <a:satOff val="0"/>
                  <a:lumOff val="0"/>
                  <a:alphaOff val="0"/>
                </a:sysClr>
              </a:solidFill>
              <a:latin typeface="Rockwell" panose="02060603020205020403"/>
              <a:ea typeface="+mn-ea"/>
              <a:cs typeface="+mn-cs"/>
            </a:rPr>
            <a:t>             </a:t>
          </a:r>
          <a:r>
            <a:rPr lang="en-US" sz="1400" b="0" kern="1200">
              <a:solidFill>
                <a:sysClr val="windowText" lastClr="000000">
                  <a:hueOff val="0"/>
                  <a:satOff val="0"/>
                  <a:lumOff val="0"/>
                  <a:alphaOff val="0"/>
                </a:sysClr>
              </a:solidFill>
              <a:latin typeface="Calibri Light"/>
              <a:ea typeface="Calibri Light"/>
              <a:cs typeface="Calibri Light"/>
            </a:rPr>
            <a:t>District-wide Budget Allocation Training</a:t>
          </a:r>
          <a:endParaRPr lang="en-US" sz="1200" kern="1200">
            <a:solidFill>
              <a:srgbClr val="FF0000"/>
            </a:solidFill>
            <a:latin typeface="Calibri"/>
            <a:ea typeface="Calibri"/>
            <a:cs typeface="Times New Roman"/>
          </a:endParaRPr>
        </a:p>
        <a:p>
          <a:pPr marL="0" lvl="0" indent="0" algn="l" defTabSz="711200" rtl="0">
            <a:lnSpc>
              <a:spcPct val="90000"/>
            </a:lnSpc>
            <a:spcBef>
              <a:spcPct val="0"/>
            </a:spcBef>
            <a:spcAft>
              <a:spcPct val="35000"/>
            </a:spcAft>
            <a:buNone/>
          </a:pPr>
          <a:r>
            <a:rPr lang="en-US" sz="1200" kern="1200">
              <a:solidFill>
                <a:srgbClr val="FF0000"/>
              </a:solidFill>
              <a:latin typeface="Calibri"/>
              <a:ea typeface="Calibri"/>
              <a:cs typeface="Times New Roman"/>
            </a:rPr>
            <a:t>January 2026</a:t>
          </a:r>
        </a:p>
      </dsp:txBody>
      <dsp:txXfrm>
        <a:off x="1497833" y="2276633"/>
        <a:ext cx="1121710" cy="983245"/>
      </dsp:txXfrm>
    </dsp:sp>
    <dsp:sp modelId="{0B6A4153-48F2-495A-8F36-EF367C3A1F65}">
      <dsp:nvSpPr>
        <dsp:cNvPr id="0" name=""/>
        <dsp:cNvSpPr/>
      </dsp:nvSpPr>
      <dsp:spPr>
        <a:xfrm>
          <a:off x="2407900" y="1813930"/>
          <a:ext cx="211643" cy="211643"/>
        </a:xfrm>
        <a:prstGeom prst="triangle">
          <a:avLst>
            <a:gd name="adj" fmla="val 100000"/>
          </a:avLst>
        </a:prstGeom>
        <a:solidFill>
          <a:srgbClr val="808184">
            <a:shade val="80000"/>
            <a:hueOff val="1774"/>
            <a:satOff val="-81"/>
            <a:lumOff val="6154"/>
            <a:alphaOff val="0"/>
          </a:srgbClr>
        </a:solidFill>
        <a:ln w="15875" cap="flat" cmpd="sng" algn="ctr">
          <a:solidFill>
            <a:srgbClr val="808184">
              <a:shade val="80000"/>
              <a:hueOff val="1774"/>
              <a:satOff val="-81"/>
              <a:lumOff val="6154"/>
              <a:alphaOff val="0"/>
            </a:srgb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9FBF0191-82AE-4B85-AB7D-420573696E44}">
      <dsp:nvSpPr>
        <dsp:cNvPr id="0" name=""/>
        <dsp:cNvSpPr/>
      </dsp:nvSpPr>
      <dsp:spPr>
        <a:xfrm rot="5400000">
          <a:off x="2995667" y="1502597"/>
          <a:ext cx="746688" cy="1242472"/>
        </a:xfrm>
        <a:prstGeom prst="corner">
          <a:avLst>
            <a:gd name="adj1" fmla="val 16120"/>
            <a:gd name="adj2" fmla="val 16110"/>
          </a:avLst>
        </a:prstGeom>
        <a:solidFill>
          <a:srgbClr val="808184">
            <a:shade val="80000"/>
            <a:hueOff val="2365"/>
            <a:satOff val="-108"/>
            <a:lumOff val="8205"/>
            <a:alphaOff val="0"/>
          </a:srgbClr>
        </a:solidFill>
        <a:ln w="15875" cap="flat" cmpd="sng" algn="ctr">
          <a:solidFill>
            <a:srgbClr val="808184">
              <a:shade val="80000"/>
              <a:hueOff val="2365"/>
              <a:satOff val="-108"/>
              <a:lumOff val="8205"/>
              <a:alphaOff val="0"/>
            </a:srgb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7607999D-1219-4E19-B4D8-80FBD9B53FC0}">
      <dsp:nvSpPr>
        <dsp:cNvPr id="0" name=""/>
        <dsp:cNvSpPr/>
      </dsp:nvSpPr>
      <dsp:spPr>
        <a:xfrm>
          <a:off x="2864066" y="1885687"/>
          <a:ext cx="1250696" cy="1109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dirty="0">
              <a:solidFill>
                <a:sysClr val="windowText" lastClr="000000">
                  <a:hueOff val="0"/>
                  <a:satOff val="0"/>
                  <a:lumOff val="0"/>
                  <a:alphaOff val="0"/>
                </a:sysClr>
              </a:solidFill>
              <a:latin typeface="Rockwell" panose="02060603020205020403"/>
              <a:ea typeface="+mn-ea"/>
              <a:cs typeface="+mn-cs"/>
            </a:rPr>
            <a:t>Step</a:t>
          </a:r>
          <a:r>
            <a:rPr lang="en-US" sz="1600" b="1" dirty="0">
              <a:solidFill>
                <a:sysClr val="windowText" lastClr="000000">
                  <a:hueOff val="0"/>
                  <a:satOff val="0"/>
                  <a:lumOff val="0"/>
                  <a:alphaOff val="0"/>
                </a:sysClr>
              </a:solidFill>
              <a:latin typeface="Tenorite"/>
              <a:ea typeface="+mn-ea"/>
              <a:cs typeface="+mn-cs"/>
            </a:rPr>
            <a:t> 3</a:t>
          </a:r>
          <a:r>
            <a:rPr lang="en-US" sz="1600" b="1" dirty="0">
              <a:solidFill>
                <a:sysClr val="windowText" lastClr="000000">
                  <a:hueOff val="0"/>
                  <a:satOff val="0"/>
                  <a:lumOff val="0"/>
                  <a:alphaOff val="0"/>
                </a:sysClr>
              </a:solidFill>
              <a:latin typeface="Rockwell" panose="02060603020205020403"/>
              <a:ea typeface="+mn-ea"/>
              <a:cs typeface="+mn-cs"/>
            </a:rPr>
            <a:t>         </a:t>
          </a:r>
          <a:r>
            <a:rPr lang="en-US" sz="1400" dirty="0">
              <a:solidFill>
                <a:sysClr val="windowText" lastClr="000000">
                  <a:hueOff val="0"/>
                  <a:satOff val="0"/>
                  <a:lumOff val="0"/>
                  <a:alphaOff val="0"/>
                </a:sysClr>
              </a:solidFill>
              <a:latin typeface="Rockwell" panose="02060603020205020403"/>
              <a:ea typeface="+mn-ea"/>
              <a:cs typeface="+mn-cs"/>
            </a:rPr>
            <a:t> </a:t>
          </a:r>
          <a:r>
            <a:rPr lang="en-US" sz="1400" u="sng" dirty="0">
              <a:solidFill>
                <a:sysClr val="windowText" lastClr="000000">
                  <a:hueOff val="0"/>
                  <a:satOff val="0"/>
                  <a:lumOff val="0"/>
                  <a:alphaOff val="0"/>
                </a:sysClr>
              </a:solidFill>
              <a:latin typeface="Calibri Light"/>
              <a:ea typeface="Calibri Light"/>
              <a:cs typeface="Calibri Light"/>
            </a:rPr>
            <a:t>Principals</a:t>
          </a:r>
          <a:r>
            <a:rPr lang="en-US" sz="1400" dirty="0">
              <a:solidFill>
                <a:sysClr val="windowText" lastClr="000000">
                  <a:hueOff val="0"/>
                  <a:satOff val="0"/>
                  <a:lumOff val="0"/>
                  <a:alphaOff val="0"/>
                </a:sysClr>
              </a:solidFill>
              <a:latin typeface="Calibri Light"/>
              <a:ea typeface="Calibri Light"/>
              <a:cs typeface="Calibri Light"/>
            </a:rPr>
            <a:t>  &amp;  </a:t>
          </a:r>
          <a:r>
            <a:rPr lang="en-US" sz="1400" dirty="0">
              <a:solidFill>
                <a:sysClr val="windowText" lastClr="000000">
                  <a:hueOff val="0"/>
                  <a:satOff val="0"/>
                  <a:lumOff val="0"/>
                  <a:alphaOff val="0"/>
                </a:sysClr>
              </a:solidFill>
              <a:latin typeface="Calibri Light"/>
              <a:ea typeface="Calibri Light"/>
              <a:cs typeface="Arial"/>
            </a:rPr>
            <a:t>Assoc. </a:t>
          </a:r>
          <a:r>
            <a:rPr lang="en-US" sz="1400" dirty="0">
              <a:solidFill>
                <a:sysClr val="windowText" lastClr="000000">
                  <a:hueOff val="0"/>
                  <a:satOff val="0"/>
                  <a:lumOff val="0"/>
                  <a:alphaOff val="0"/>
                </a:sysClr>
              </a:solidFill>
              <a:latin typeface="Calibri Light"/>
              <a:ea typeface="Calibri Light"/>
              <a:cs typeface="Calibri Light"/>
            </a:rPr>
            <a:t>Supt. Discussions</a:t>
          </a:r>
          <a:endParaRPr lang="en-US" sz="1200" b="0" kern="1200" dirty="0">
            <a:solidFill>
              <a:sysClr val="windowText" lastClr="000000">
                <a:hueOff val="0"/>
                <a:satOff val="0"/>
                <a:lumOff val="0"/>
                <a:alphaOff val="0"/>
              </a:sysClr>
            </a:solidFill>
            <a:latin typeface="Calibri Light"/>
            <a:ea typeface="Calibri Light"/>
            <a:cs typeface="Calibri Light"/>
          </a:endParaRPr>
        </a:p>
      </dsp:txBody>
      <dsp:txXfrm>
        <a:off x="2864066" y="1885687"/>
        <a:ext cx="1250696" cy="1109258"/>
      </dsp:txXfrm>
    </dsp:sp>
    <dsp:sp modelId="{14D6D005-BE49-4BAB-95C3-4B8C975E012F}">
      <dsp:nvSpPr>
        <dsp:cNvPr id="0" name=""/>
        <dsp:cNvSpPr/>
      </dsp:nvSpPr>
      <dsp:spPr>
        <a:xfrm>
          <a:off x="3781093" y="1411125"/>
          <a:ext cx="211643" cy="211643"/>
        </a:xfrm>
        <a:prstGeom prst="triangle">
          <a:avLst>
            <a:gd name="adj" fmla="val 100000"/>
          </a:avLst>
        </a:prstGeom>
        <a:solidFill>
          <a:srgbClr val="808184">
            <a:shade val="80000"/>
            <a:hueOff val="2957"/>
            <a:satOff val="-135"/>
            <a:lumOff val="10256"/>
            <a:alphaOff val="0"/>
          </a:srgbClr>
        </a:solidFill>
        <a:ln w="15875" cap="flat" cmpd="sng" algn="ctr">
          <a:solidFill>
            <a:srgbClr val="808184">
              <a:shade val="80000"/>
              <a:hueOff val="2957"/>
              <a:satOff val="-135"/>
              <a:lumOff val="10256"/>
              <a:alphaOff val="0"/>
            </a:srgb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08E5ACA-F717-4C9F-BC94-56E16D0405F4}">
      <dsp:nvSpPr>
        <dsp:cNvPr id="0" name=""/>
        <dsp:cNvSpPr/>
      </dsp:nvSpPr>
      <dsp:spPr>
        <a:xfrm rot="5400000">
          <a:off x="4368860" y="1162799"/>
          <a:ext cx="746688" cy="1242472"/>
        </a:xfrm>
        <a:prstGeom prst="corner">
          <a:avLst>
            <a:gd name="adj1" fmla="val 16120"/>
            <a:gd name="adj2" fmla="val 16110"/>
          </a:avLst>
        </a:prstGeom>
        <a:solidFill>
          <a:srgbClr val="808184">
            <a:shade val="80000"/>
            <a:hueOff val="3548"/>
            <a:satOff val="-162"/>
            <a:lumOff val="12307"/>
            <a:alphaOff val="0"/>
          </a:srgbClr>
        </a:solidFill>
        <a:ln w="15875" cap="flat" cmpd="sng" algn="ctr">
          <a:solidFill>
            <a:srgbClr val="808184">
              <a:shade val="80000"/>
              <a:hueOff val="3548"/>
              <a:satOff val="-162"/>
              <a:lumOff val="12307"/>
              <a:alphaOff val="0"/>
            </a:srgb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5FAB49E4-628D-4BBD-AF15-0FA58B034DA0}">
      <dsp:nvSpPr>
        <dsp:cNvPr id="0" name=""/>
        <dsp:cNvSpPr/>
      </dsp:nvSpPr>
      <dsp:spPr>
        <a:xfrm>
          <a:off x="4244219" y="1534031"/>
          <a:ext cx="1121710" cy="9832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a:solidFill>
                <a:sysClr val="windowText" lastClr="000000">
                  <a:hueOff val="0"/>
                  <a:satOff val="0"/>
                  <a:lumOff val="0"/>
                  <a:alphaOff val="0"/>
                </a:sysClr>
              </a:solidFill>
              <a:latin typeface="Arial"/>
              <a:ea typeface="+mn-ea"/>
              <a:cs typeface="+mn-cs"/>
            </a:rPr>
            <a:t>Step </a:t>
          </a:r>
          <a:r>
            <a:rPr lang="en-US" sz="1600" b="1" kern="1200">
              <a:solidFill>
                <a:sysClr val="windowText" lastClr="000000">
                  <a:hueOff val="0"/>
                  <a:satOff val="0"/>
                  <a:lumOff val="0"/>
                  <a:alphaOff val="0"/>
                </a:sysClr>
              </a:solidFill>
              <a:latin typeface="Arial"/>
              <a:ea typeface="+mn-ea"/>
              <a:cs typeface="+mn-cs"/>
            </a:rPr>
            <a:t>4</a:t>
          </a:r>
          <a:r>
            <a:rPr lang="en-US" sz="1600" b="1" kern="1200">
              <a:solidFill>
                <a:srgbClr val="FF0000"/>
              </a:solidFill>
              <a:latin typeface="Arial"/>
              <a:ea typeface="+mn-ea"/>
              <a:cs typeface="+mn-cs"/>
            </a:rPr>
            <a:t>*</a:t>
          </a:r>
          <a:r>
            <a:rPr lang="en-US" sz="1600" b="1" kern="1200">
              <a:solidFill>
                <a:sysClr val="windowText" lastClr="000000">
                  <a:hueOff val="0"/>
                  <a:satOff val="0"/>
                  <a:lumOff val="0"/>
                  <a:alphaOff val="0"/>
                </a:sysClr>
              </a:solidFill>
              <a:latin typeface="Arial"/>
              <a:ea typeface="+mn-ea"/>
              <a:cs typeface="+mn-cs"/>
            </a:rPr>
            <a:t> </a:t>
          </a:r>
          <a:r>
            <a:rPr lang="en-US" sz="1200" b="1" kern="1200">
              <a:solidFill>
                <a:sysClr val="windowText" lastClr="000000">
                  <a:hueOff val="0"/>
                  <a:satOff val="0"/>
                  <a:lumOff val="0"/>
                  <a:alphaOff val="0"/>
                </a:sysClr>
              </a:solidFill>
              <a:latin typeface="Arial"/>
              <a:ea typeface="+mn-ea"/>
              <a:cs typeface="+mn-cs"/>
            </a:rPr>
            <a:t> </a:t>
          </a:r>
          <a:r>
            <a:rPr lang="en-US" sz="1200" b="1" kern="1200">
              <a:solidFill>
                <a:sysClr val="windowText" lastClr="000000">
                  <a:hueOff val="0"/>
                  <a:satOff val="0"/>
                  <a:lumOff val="0"/>
                  <a:alphaOff val="0"/>
                </a:sysClr>
              </a:solidFill>
              <a:latin typeface="Rockwell" panose="02060603020205020403"/>
              <a:ea typeface="+mn-ea"/>
              <a:cs typeface="+mn-cs"/>
            </a:rPr>
            <a:t>          </a:t>
          </a:r>
          <a:r>
            <a:rPr lang="en-US" sz="1200" b="0" kern="1200">
              <a:solidFill>
                <a:sysClr val="windowText" lastClr="000000">
                  <a:hueOff val="0"/>
                  <a:satOff val="0"/>
                  <a:lumOff val="0"/>
                  <a:alphaOff val="0"/>
                </a:sysClr>
              </a:solidFill>
              <a:latin typeface="Rockwell" panose="02060603020205020403"/>
              <a:ea typeface="+mn-ea"/>
              <a:cs typeface="+mn-cs"/>
            </a:rPr>
            <a:t> </a:t>
          </a:r>
          <a:r>
            <a:rPr lang="en-US" sz="1400" b="0" u="sng" kern="1200">
              <a:solidFill>
                <a:sysClr val="windowText" lastClr="000000">
                  <a:hueOff val="0"/>
                  <a:satOff val="0"/>
                  <a:lumOff val="0"/>
                  <a:alphaOff val="0"/>
                </a:sysClr>
              </a:solidFill>
              <a:latin typeface="Calibri Light"/>
              <a:ea typeface="+mn-ea"/>
              <a:cs typeface="+mn-cs"/>
            </a:rPr>
            <a:t>GO Team</a:t>
          </a:r>
          <a:r>
            <a:rPr lang="en-US" sz="1400" b="0" kern="1200">
              <a:solidFill>
                <a:sysClr val="windowText" lastClr="000000">
                  <a:hueOff val="0"/>
                  <a:satOff val="0"/>
                  <a:lumOff val="0"/>
                  <a:alphaOff val="0"/>
                </a:sysClr>
              </a:solidFill>
              <a:latin typeface="Calibri Light"/>
              <a:ea typeface="+mn-ea"/>
              <a:cs typeface="+mn-cs"/>
            </a:rPr>
            <a:t> Feedback Mtg.</a:t>
          </a:r>
          <a:r>
            <a:rPr lang="en-US" sz="1400" kern="1200">
              <a:solidFill>
                <a:srgbClr val="000000"/>
              </a:solidFill>
              <a:latin typeface="Calibri Light"/>
              <a:ea typeface="+mn-ea"/>
              <a:cs typeface="+mn-cs"/>
            </a:rPr>
            <a:t> </a:t>
          </a:r>
          <a:r>
            <a:rPr lang="en-US" sz="1200" kern="1200">
              <a:solidFill>
                <a:srgbClr val="FF0000"/>
              </a:solidFill>
              <a:latin typeface="Calibri"/>
              <a:ea typeface="Calibri"/>
              <a:cs typeface="Times New Roman"/>
            </a:rPr>
            <a:t>Completed February 2026 (BEFORE STAFFING CONFERENCE) </a:t>
          </a:r>
        </a:p>
      </dsp:txBody>
      <dsp:txXfrm>
        <a:off x="4244219" y="1534031"/>
        <a:ext cx="1121710" cy="983245"/>
      </dsp:txXfrm>
    </dsp:sp>
    <dsp:sp modelId="{9F816FAC-05A2-4196-86AD-90E94FCBF244}">
      <dsp:nvSpPr>
        <dsp:cNvPr id="0" name=""/>
        <dsp:cNvSpPr/>
      </dsp:nvSpPr>
      <dsp:spPr>
        <a:xfrm>
          <a:off x="5154286" y="1071327"/>
          <a:ext cx="211643" cy="211643"/>
        </a:xfrm>
        <a:prstGeom prst="triangle">
          <a:avLst>
            <a:gd name="adj" fmla="val 100000"/>
          </a:avLst>
        </a:prstGeom>
        <a:solidFill>
          <a:srgbClr val="808184">
            <a:shade val="80000"/>
            <a:hueOff val="4139"/>
            <a:satOff val="-189"/>
            <a:lumOff val="14358"/>
            <a:alphaOff val="0"/>
          </a:srgbClr>
        </a:solidFill>
        <a:ln w="15875" cap="flat" cmpd="sng" algn="ctr">
          <a:solidFill>
            <a:srgbClr val="808184">
              <a:shade val="80000"/>
              <a:hueOff val="4139"/>
              <a:satOff val="-189"/>
              <a:lumOff val="14358"/>
              <a:alphaOff val="0"/>
            </a:srgb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60FDA0B3-F01D-4F1B-9F9A-6225954E5703}">
      <dsp:nvSpPr>
        <dsp:cNvPr id="0" name=""/>
        <dsp:cNvSpPr/>
      </dsp:nvSpPr>
      <dsp:spPr>
        <a:xfrm rot="5400000">
          <a:off x="5742053" y="823001"/>
          <a:ext cx="746688" cy="1242472"/>
        </a:xfrm>
        <a:prstGeom prst="corner">
          <a:avLst>
            <a:gd name="adj1" fmla="val 16120"/>
            <a:gd name="adj2" fmla="val 16110"/>
          </a:avLst>
        </a:prstGeom>
        <a:solidFill>
          <a:srgbClr val="808184">
            <a:shade val="80000"/>
            <a:hueOff val="4731"/>
            <a:satOff val="-216"/>
            <a:lumOff val="16409"/>
            <a:alphaOff val="0"/>
          </a:srgbClr>
        </a:solidFill>
        <a:ln w="15875" cap="flat" cmpd="sng" algn="ctr">
          <a:solidFill>
            <a:srgbClr val="808184">
              <a:shade val="80000"/>
              <a:hueOff val="4731"/>
              <a:satOff val="-216"/>
              <a:lumOff val="16409"/>
              <a:alphaOff val="0"/>
            </a:srgb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206A2E6F-C869-44E6-99A4-DF2204F37ADC}">
      <dsp:nvSpPr>
        <dsp:cNvPr id="0" name=""/>
        <dsp:cNvSpPr/>
      </dsp:nvSpPr>
      <dsp:spPr>
        <a:xfrm>
          <a:off x="5642948" y="1229610"/>
          <a:ext cx="1139198" cy="9832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kern="1200">
              <a:solidFill>
                <a:sysClr val="windowText" lastClr="000000">
                  <a:hueOff val="0"/>
                  <a:satOff val="0"/>
                  <a:lumOff val="0"/>
                  <a:alphaOff val="0"/>
                </a:sysClr>
              </a:solidFill>
              <a:latin typeface="Arial"/>
              <a:ea typeface="+mn-ea"/>
              <a:cs typeface="+mn-cs"/>
            </a:rPr>
            <a:t>Step 5  </a:t>
          </a:r>
          <a:r>
            <a:rPr lang="en-US" sz="1200" b="1" kern="1200">
              <a:solidFill>
                <a:sysClr val="windowText" lastClr="000000">
                  <a:hueOff val="0"/>
                  <a:satOff val="0"/>
                  <a:lumOff val="0"/>
                  <a:alphaOff val="0"/>
                </a:sysClr>
              </a:solidFill>
              <a:latin typeface="Rockwell" panose="02060603020205020403"/>
              <a:ea typeface="+mn-ea"/>
              <a:cs typeface="+mn-cs"/>
            </a:rPr>
            <a:t>          </a:t>
          </a:r>
          <a:r>
            <a:rPr lang="en-US" sz="1200" b="0" kern="1200">
              <a:solidFill>
                <a:sysClr val="windowText" lastClr="000000">
                  <a:hueOff val="0"/>
                  <a:satOff val="0"/>
                  <a:lumOff val="0"/>
                  <a:alphaOff val="0"/>
                </a:sysClr>
              </a:solidFill>
              <a:latin typeface="Rockwell" panose="02060603020205020403"/>
              <a:ea typeface="+mn-ea"/>
              <a:cs typeface="+mn-cs"/>
            </a:rPr>
            <a:t> </a:t>
          </a:r>
          <a:r>
            <a:rPr lang="en-US" sz="1400" b="0" u="sng" kern="1200">
              <a:solidFill>
                <a:sysClr val="windowText" lastClr="000000">
                  <a:hueOff val="0"/>
                  <a:satOff val="0"/>
                  <a:lumOff val="0"/>
                  <a:alphaOff val="0"/>
                </a:sysClr>
              </a:solidFill>
              <a:latin typeface="Calibri Light"/>
              <a:ea typeface="+mn-ea"/>
              <a:cs typeface="+mn-cs"/>
            </a:rPr>
            <a:t>Associate Supt</a:t>
          </a:r>
          <a:r>
            <a:rPr lang="en-US" sz="1400" b="0" kern="1200">
              <a:solidFill>
                <a:sysClr val="windowText" lastClr="000000">
                  <a:hueOff val="0"/>
                  <a:satOff val="0"/>
                  <a:lumOff val="0"/>
                  <a:alphaOff val="0"/>
                </a:sysClr>
              </a:solidFill>
              <a:latin typeface="Calibri Light"/>
              <a:ea typeface="+mn-ea"/>
              <a:cs typeface="+mn-cs"/>
            </a:rPr>
            <a:t>. Review</a:t>
          </a:r>
          <a:endParaRPr lang="en-US" sz="1200" kern="1200">
            <a:solidFill>
              <a:srgbClr val="FF0000"/>
            </a:solidFill>
            <a:latin typeface="Calibri"/>
            <a:ea typeface="Calibri"/>
            <a:cs typeface="Times New Roman"/>
          </a:endParaRPr>
        </a:p>
      </dsp:txBody>
      <dsp:txXfrm>
        <a:off x="5642948" y="1229610"/>
        <a:ext cx="1139198" cy="983245"/>
      </dsp:txXfrm>
    </dsp:sp>
    <dsp:sp modelId="{83CE1626-AB3F-41DF-AF17-CD304E816755}">
      <dsp:nvSpPr>
        <dsp:cNvPr id="0" name=""/>
        <dsp:cNvSpPr/>
      </dsp:nvSpPr>
      <dsp:spPr>
        <a:xfrm>
          <a:off x="6527480" y="731529"/>
          <a:ext cx="211643" cy="211643"/>
        </a:xfrm>
        <a:prstGeom prst="triangle">
          <a:avLst>
            <a:gd name="adj" fmla="val 100000"/>
          </a:avLst>
        </a:prstGeom>
        <a:solidFill>
          <a:srgbClr val="808184">
            <a:shade val="80000"/>
            <a:hueOff val="5322"/>
            <a:satOff val="-243"/>
            <a:lumOff val="18461"/>
            <a:alphaOff val="0"/>
          </a:srgbClr>
        </a:solidFill>
        <a:ln w="15875" cap="flat" cmpd="sng" algn="ctr">
          <a:solidFill>
            <a:srgbClr val="808184">
              <a:shade val="80000"/>
              <a:hueOff val="5322"/>
              <a:satOff val="-243"/>
              <a:lumOff val="18461"/>
              <a:alphaOff val="0"/>
            </a:srgb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D4CD74FB-0076-48E4-A550-69AC7C4860B0}">
      <dsp:nvSpPr>
        <dsp:cNvPr id="0" name=""/>
        <dsp:cNvSpPr/>
      </dsp:nvSpPr>
      <dsp:spPr>
        <a:xfrm rot="5400000">
          <a:off x="7115246" y="483203"/>
          <a:ext cx="746688" cy="1242472"/>
        </a:xfrm>
        <a:prstGeom prst="corner">
          <a:avLst>
            <a:gd name="adj1" fmla="val 16120"/>
            <a:gd name="adj2" fmla="val 16110"/>
          </a:avLst>
        </a:prstGeom>
        <a:solidFill>
          <a:srgbClr val="808184">
            <a:shade val="80000"/>
            <a:hueOff val="5914"/>
            <a:satOff val="-270"/>
            <a:lumOff val="20512"/>
            <a:alphaOff val="0"/>
          </a:srgbClr>
        </a:solidFill>
        <a:ln w="15875" cap="flat" cmpd="sng" algn="ctr">
          <a:solidFill>
            <a:srgbClr val="808184">
              <a:shade val="80000"/>
              <a:hueOff val="5914"/>
              <a:satOff val="-270"/>
              <a:lumOff val="20512"/>
              <a:alphaOff val="0"/>
            </a:srgb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4815C9C2-7172-49B5-AAA4-580ECA3DFE29}">
      <dsp:nvSpPr>
        <dsp:cNvPr id="0" name=""/>
        <dsp:cNvSpPr/>
      </dsp:nvSpPr>
      <dsp:spPr>
        <a:xfrm>
          <a:off x="7000000" y="813345"/>
          <a:ext cx="1278380" cy="9832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kern="1200">
              <a:solidFill>
                <a:sysClr val="windowText" lastClr="000000">
                  <a:hueOff val="0"/>
                  <a:satOff val="0"/>
                  <a:lumOff val="0"/>
                  <a:alphaOff val="0"/>
                </a:sysClr>
              </a:solidFill>
              <a:latin typeface="Rockwell" panose="02060603020205020403"/>
              <a:ea typeface="+mn-ea"/>
              <a:cs typeface="+mn-cs"/>
            </a:rPr>
            <a:t>Step</a:t>
          </a:r>
          <a:r>
            <a:rPr lang="en-US" sz="1600" b="1" kern="1200">
              <a:solidFill>
                <a:sysClr val="windowText" lastClr="000000">
                  <a:hueOff val="0"/>
                  <a:satOff val="0"/>
                  <a:lumOff val="0"/>
                  <a:alphaOff val="0"/>
                </a:sysClr>
              </a:solidFill>
              <a:latin typeface="Tenorite"/>
              <a:ea typeface="+mn-ea"/>
              <a:cs typeface="+mn-cs"/>
            </a:rPr>
            <a:t> 6</a:t>
          </a:r>
          <a:r>
            <a:rPr lang="en-US" sz="1600" b="1" kern="1200">
              <a:solidFill>
                <a:sysClr val="windowText" lastClr="000000">
                  <a:hueOff val="0"/>
                  <a:satOff val="0"/>
                  <a:lumOff val="0"/>
                  <a:alphaOff val="0"/>
                </a:sysClr>
              </a:solidFill>
              <a:latin typeface="Rockwell" panose="02060603020205020403"/>
              <a:ea typeface="+mn-ea"/>
              <a:cs typeface="+mn-cs"/>
            </a:rPr>
            <a:t>               </a:t>
          </a:r>
          <a:r>
            <a:rPr lang="en-US" sz="1400" b="0" u="sng" kern="1200">
              <a:solidFill>
                <a:sysClr val="windowText" lastClr="000000">
                  <a:hueOff val="0"/>
                  <a:satOff val="0"/>
                  <a:lumOff val="0"/>
                  <a:alphaOff val="0"/>
                </a:sysClr>
              </a:solidFill>
              <a:latin typeface="Calibri Light"/>
              <a:ea typeface="Calibri Light"/>
              <a:cs typeface="Calibri Light"/>
            </a:rPr>
            <a:t>Principals</a:t>
          </a:r>
          <a:r>
            <a:rPr lang="en-US" sz="1400" b="1" kern="1200">
              <a:solidFill>
                <a:sysClr val="windowText" lastClr="000000">
                  <a:hueOff val="0"/>
                  <a:satOff val="0"/>
                  <a:lumOff val="0"/>
                  <a:alphaOff val="0"/>
                </a:sysClr>
              </a:solidFill>
              <a:latin typeface="Calibri Light"/>
              <a:ea typeface="Calibri Light"/>
              <a:cs typeface="Calibri Light"/>
            </a:rPr>
            <a:t> </a:t>
          </a:r>
          <a:r>
            <a:rPr lang="en-US" sz="1400" b="0" kern="1200">
              <a:solidFill>
                <a:sysClr val="windowText" lastClr="000000">
                  <a:hueOff val="0"/>
                  <a:satOff val="0"/>
                  <a:lumOff val="0"/>
                  <a:alphaOff val="0"/>
                </a:sysClr>
              </a:solidFill>
              <a:latin typeface="Calibri Light"/>
              <a:ea typeface="Calibri Light"/>
              <a:cs typeface="Calibri Light"/>
            </a:rPr>
            <a:t>HR Staffing Conferences Begin</a:t>
          </a:r>
          <a:endParaRPr lang="en-US" sz="1200" kern="1200">
            <a:solidFill>
              <a:sysClr val="windowText" lastClr="000000">
                <a:hueOff val="0"/>
                <a:satOff val="0"/>
                <a:lumOff val="0"/>
                <a:alphaOff val="0"/>
              </a:sysClr>
            </a:solidFill>
            <a:latin typeface="Calibri Light"/>
            <a:ea typeface="Calibri Light"/>
            <a:cs typeface="Calibri Light"/>
          </a:endParaRPr>
        </a:p>
        <a:p>
          <a:pPr marL="0" lvl="0" indent="0" algn="l" defTabSz="711200">
            <a:lnSpc>
              <a:spcPct val="90000"/>
            </a:lnSpc>
            <a:spcBef>
              <a:spcPct val="0"/>
            </a:spcBef>
            <a:spcAft>
              <a:spcPct val="35000"/>
            </a:spcAft>
            <a:buNone/>
          </a:pPr>
          <a:r>
            <a:rPr lang="en-US" sz="1200" kern="1200">
              <a:solidFill>
                <a:srgbClr val="FF0000"/>
              </a:solidFill>
              <a:latin typeface="Calibri"/>
              <a:ea typeface="Calibri"/>
              <a:cs typeface="Times New Roman"/>
            </a:rPr>
            <a:t>February 23-27</a:t>
          </a:r>
        </a:p>
      </dsp:txBody>
      <dsp:txXfrm>
        <a:off x="7000000" y="813345"/>
        <a:ext cx="1278380" cy="983245"/>
      </dsp:txXfrm>
    </dsp:sp>
    <dsp:sp modelId="{8A8BDF46-5CD7-4385-AD19-1595B30DFB05}">
      <dsp:nvSpPr>
        <dsp:cNvPr id="0" name=""/>
        <dsp:cNvSpPr/>
      </dsp:nvSpPr>
      <dsp:spPr>
        <a:xfrm>
          <a:off x="7900673" y="391731"/>
          <a:ext cx="211643" cy="211643"/>
        </a:xfrm>
        <a:prstGeom prst="triangle">
          <a:avLst>
            <a:gd name="adj" fmla="val 100000"/>
          </a:avLst>
        </a:prstGeom>
        <a:solidFill>
          <a:srgbClr val="808184">
            <a:shade val="80000"/>
            <a:hueOff val="6505"/>
            <a:satOff val="-297"/>
            <a:lumOff val="22563"/>
            <a:alphaOff val="0"/>
          </a:srgbClr>
        </a:solidFill>
        <a:ln w="15875" cap="flat" cmpd="sng" algn="ctr">
          <a:solidFill>
            <a:srgbClr val="808184">
              <a:shade val="80000"/>
              <a:hueOff val="6505"/>
              <a:satOff val="-297"/>
              <a:lumOff val="22563"/>
              <a:alphaOff val="0"/>
            </a:srgb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8A1A3D19-1A7E-45DE-8891-BC02139E754B}">
      <dsp:nvSpPr>
        <dsp:cNvPr id="0" name=""/>
        <dsp:cNvSpPr/>
      </dsp:nvSpPr>
      <dsp:spPr>
        <a:xfrm rot="5400000">
          <a:off x="8488439" y="143405"/>
          <a:ext cx="746688" cy="1242472"/>
        </a:xfrm>
        <a:prstGeom prst="corner">
          <a:avLst>
            <a:gd name="adj1" fmla="val 16120"/>
            <a:gd name="adj2" fmla="val 16110"/>
          </a:avLst>
        </a:prstGeom>
        <a:solidFill>
          <a:srgbClr val="808184">
            <a:shade val="80000"/>
            <a:hueOff val="7096"/>
            <a:satOff val="-324"/>
            <a:lumOff val="24614"/>
            <a:alphaOff val="0"/>
          </a:srgbClr>
        </a:solidFill>
        <a:ln w="15875" cap="flat" cmpd="sng" algn="ctr">
          <a:solidFill>
            <a:srgbClr val="808184">
              <a:shade val="80000"/>
              <a:hueOff val="7096"/>
              <a:satOff val="-324"/>
              <a:lumOff val="24614"/>
              <a:alphaOff val="0"/>
            </a:srgb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BFC99F0-AC0E-4E80-8864-5ADBF875329D}">
      <dsp:nvSpPr>
        <dsp:cNvPr id="0" name=""/>
        <dsp:cNvSpPr/>
      </dsp:nvSpPr>
      <dsp:spPr>
        <a:xfrm>
          <a:off x="8364113" y="458494"/>
          <a:ext cx="1121710" cy="9832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kern="1200">
              <a:solidFill>
                <a:sysClr val="windowText" lastClr="000000">
                  <a:hueOff val="0"/>
                  <a:satOff val="0"/>
                  <a:lumOff val="0"/>
                  <a:alphaOff val="0"/>
                </a:sysClr>
              </a:solidFill>
              <a:latin typeface="Rockwell" panose="02060603020205020403"/>
              <a:ea typeface="+mn-ea"/>
              <a:cs typeface="+mn-cs"/>
            </a:rPr>
            <a:t>Step </a:t>
          </a:r>
          <a:r>
            <a:rPr lang="en-US" sz="1600" b="1" kern="1200">
              <a:solidFill>
                <a:sysClr val="windowText" lastClr="000000">
                  <a:hueOff val="0"/>
                  <a:satOff val="0"/>
                  <a:lumOff val="0"/>
                  <a:alphaOff val="0"/>
                </a:sysClr>
              </a:solidFill>
              <a:latin typeface="Tenorite"/>
              <a:ea typeface="+mn-ea"/>
              <a:cs typeface="+mn-cs"/>
            </a:rPr>
            <a:t>7</a:t>
          </a:r>
          <a:r>
            <a:rPr lang="en-US" sz="1600" b="1" kern="1200">
              <a:solidFill>
                <a:srgbClr val="FF0000"/>
              </a:solidFill>
              <a:latin typeface="Arial"/>
              <a:ea typeface="+mn-ea"/>
              <a:cs typeface="+mn-cs"/>
            </a:rPr>
            <a:t>*</a:t>
          </a:r>
          <a:r>
            <a:rPr lang="en-US" sz="1600" b="1" kern="1200">
              <a:solidFill>
                <a:sysClr val="windowText" lastClr="000000">
                  <a:hueOff val="0"/>
                  <a:satOff val="0"/>
                  <a:lumOff val="0"/>
                  <a:alphaOff val="0"/>
                </a:sysClr>
              </a:solidFill>
              <a:latin typeface="Rockwell" panose="02060603020205020403"/>
              <a:ea typeface="+mn-ea"/>
              <a:cs typeface="+mn-cs"/>
            </a:rPr>
            <a:t>      </a:t>
          </a:r>
          <a:r>
            <a:rPr lang="en-US" sz="1600" b="1" u="none" kern="1200">
              <a:solidFill>
                <a:sysClr val="windowText" lastClr="000000">
                  <a:hueOff val="0"/>
                  <a:satOff val="0"/>
                  <a:lumOff val="0"/>
                  <a:alphaOff val="0"/>
                </a:sysClr>
              </a:solidFill>
              <a:latin typeface="Tenorite"/>
              <a:ea typeface="+mn-ea"/>
              <a:cs typeface="+mn-cs"/>
            </a:rPr>
            <a:t> </a:t>
          </a:r>
          <a:r>
            <a:rPr lang="en-US" sz="1400" u="sng" kern="1200">
              <a:solidFill>
                <a:sysClr val="windowText" lastClr="000000">
                  <a:hueOff val="0"/>
                  <a:satOff val="0"/>
                  <a:lumOff val="0"/>
                  <a:alphaOff val="0"/>
                </a:sysClr>
              </a:solidFill>
              <a:latin typeface="Calibri Light"/>
              <a:ea typeface="Calibri Light"/>
              <a:cs typeface="Calibri Light"/>
            </a:rPr>
            <a:t>GO Team</a:t>
          </a:r>
          <a:r>
            <a:rPr lang="en-US" sz="1400" kern="1200">
              <a:solidFill>
                <a:sysClr val="windowText" lastClr="000000">
                  <a:hueOff val="0"/>
                  <a:satOff val="0"/>
                  <a:lumOff val="0"/>
                  <a:alphaOff val="0"/>
                </a:sysClr>
              </a:solidFill>
              <a:latin typeface="Calibri Light"/>
              <a:ea typeface="Calibri Light"/>
              <a:cs typeface="Calibri Light"/>
            </a:rPr>
            <a:t> Budget Finalization Meeting</a:t>
          </a:r>
        </a:p>
        <a:p>
          <a:pPr marL="0" lvl="0" indent="0" algn="l" defTabSz="711200" rtl="0">
            <a:lnSpc>
              <a:spcPct val="90000"/>
            </a:lnSpc>
            <a:spcBef>
              <a:spcPct val="0"/>
            </a:spcBef>
            <a:spcAft>
              <a:spcPct val="35000"/>
            </a:spcAft>
            <a:buNone/>
          </a:pPr>
          <a:r>
            <a:rPr lang="en-US" sz="1200" kern="1200">
              <a:solidFill>
                <a:srgbClr val="FF0000"/>
              </a:solidFill>
              <a:latin typeface="Calibri"/>
              <a:ea typeface="Calibri"/>
              <a:cs typeface="Times New Roman"/>
            </a:rPr>
            <a:t>Budgets finalized by March 13th</a:t>
          </a:r>
        </a:p>
        <a:p>
          <a:pPr marL="0" lvl="0" indent="0" algn="l" defTabSz="711200">
            <a:lnSpc>
              <a:spcPct val="90000"/>
            </a:lnSpc>
            <a:spcBef>
              <a:spcPct val="0"/>
            </a:spcBef>
            <a:spcAft>
              <a:spcPct val="35000"/>
            </a:spcAft>
            <a:buNone/>
          </a:pPr>
          <a:endParaRPr lang="en-US" sz="1200" kern="1200">
            <a:solidFill>
              <a:srgbClr val="FF0000"/>
            </a:solidFill>
            <a:latin typeface="Calibri"/>
            <a:ea typeface="Calibri"/>
            <a:cs typeface="Times New Roman"/>
          </a:endParaRPr>
        </a:p>
      </dsp:txBody>
      <dsp:txXfrm>
        <a:off x="8364113" y="458494"/>
        <a:ext cx="1121710" cy="98324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A135DB-2376-4E3B-A20A-41984A2C6E6D}">
      <dsp:nvSpPr>
        <dsp:cNvPr id="0" name=""/>
        <dsp:cNvSpPr/>
      </dsp:nvSpPr>
      <dsp:spPr>
        <a:xfrm>
          <a:off x="0" y="601405"/>
          <a:ext cx="2966896" cy="1883979"/>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FA82B6CE-D09A-4090-AE86-805DDA5FD9D1}">
      <dsp:nvSpPr>
        <dsp:cNvPr id="0" name=""/>
        <dsp:cNvSpPr/>
      </dsp:nvSpPr>
      <dsp:spPr>
        <a:xfrm>
          <a:off x="329655" y="914578"/>
          <a:ext cx="2966896" cy="188397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kern="1200" dirty="0">
              <a:latin typeface="Tenorite"/>
              <a:ea typeface="+mn-ea"/>
              <a:cs typeface="+mn-cs"/>
            </a:rPr>
            <a:t>The GO Team needs to </a:t>
          </a:r>
          <a:r>
            <a:rPr lang="en-US" sz="2300" b="1" kern="1200" dirty="0">
              <a:latin typeface="Tenorite"/>
              <a:ea typeface="+mn-ea"/>
              <a:cs typeface="+mn-cs"/>
            </a:rPr>
            <a:t>TAKE ACTION </a:t>
          </a:r>
          <a:r>
            <a:rPr lang="en-US" sz="2300" kern="1200" dirty="0">
              <a:latin typeface="Tenorite"/>
              <a:ea typeface="+mn-ea"/>
              <a:cs typeface="+mn-cs"/>
            </a:rPr>
            <a:t>(vote) on its FY27 budget.</a:t>
          </a:r>
        </a:p>
      </dsp:txBody>
      <dsp:txXfrm>
        <a:off x="384835" y="969758"/>
        <a:ext cx="2856536" cy="1773619"/>
      </dsp:txXfrm>
    </dsp:sp>
    <dsp:sp modelId="{60F45E52-7DB8-499D-BC6D-774E123989C7}">
      <dsp:nvSpPr>
        <dsp:cNvPr id="0" name=""/>
        <dsp:cNvSpPr/>
      </dsp:nvSpPr>
      <dsp:spPr>
        <a:xfrm>
          <a:off x="3626207" y="601405"/>
          <a:ext cx="2966896" cy="1883979"/>
        </a:xfrm>
        <a:prstGeom prst="roundRect">
          <a:avLst>
            <a:gd name="adj" fmla="val 10000"/>
          </a:avLst>
        </a:prstGeom>
        <a:solidFill>
          <a:schemeClr val="accent4"/>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56E9DAE2-B9E4-4613-8034-2724F6BCF6F4}">
      <dsp:nvSpPr>
        <dsp:cNvPr id="0" name=""/>
        <dsp:cNvSpPr/>
      </dsp:nvSpPr>
      <dsp:spPr>
        <a:xfrm>
          <a:off x="3955862" y="914578"/>
          <a:ext cx="2966896" cy="188397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latin typeface="Tenorite"/>
              <a:ea typeface="+mn-ea"/>
              <a:cs typeface="+mn-cs"/>
            </a:rPr>
            <a:t>After the motion and a second, the GO Team may have additional discussion.</a:t>
          </a:r>
        </a:p>
      </dsp:txBody>
      <dsp:txXfrm>
        <a:off x="4011042" y="969758"/>
        <a:ext cx="2856536" cy="1773619"/>
      </dsp:txXfrm>
    </dsp:sp>
    <dsp:sp modelId="{C634EFCA-5B75-462F-8D79-2CB1151656F3}">
      <dsp:nvSpPr>
        <dsp:cNvPr id="0" name=""/>
        <dsp:cNvSpPr/>
      </dsp:nvSpPr>
      <dsp:spPr>
        <a:xfrm>
          <a:off x="7252414" y="601405"/>
          <a:ext cx="2966896" cy="1883979"/>
        </a:xfrm>
        <a:prstGeom prst="roundRect">
          <a:avLst>
            <a:gd name="adj" fmla="val 10000"/>
          </a:avLst>
        </a:prstGeom>
        <a:solidFill>
          <a:schemeClr val="accent1"/>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5A79D47D-CEE6-40ED-BD6A-44FF56310EDF}">
      <dsp:nvSpPr>
        <dsp:cNvPr id="0" name=""/>
        <dsp:cNvSpPr/>
      </dsp:nvSpPr>
      <dsp:spPr>
        <a:xfrm>
          <a:off x="7582070" y="914578"/>
          <a:ext cx="2966896" cy="188397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latin typeface="Tenorite"/>
              <a:ea typeface="+mn-ea"/>
              <a:cs typeface="+mn-cs"/>
            </a:rPr>
            <a:t>Once discussion is concluded, the GO Team will vote.</a:t>
          </a:r>
        </a:p>
      </dsp:txBody>
      <dsp:txXfrm>
        <a:off x="7637250" y="969758"/>
        <a:ext cx="2856536" cy="17736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9F55C4-EF77-4B54-A769-DDA99148F578}">
      <dsp:nvSpPr>
        <dsp:cNvPr id="0" name=""/>
        <dsp:cNvSpPr/>
      </dsp:nvSpPr>
      <dsp:spPr>
        <a:xfrm rot="5400000">
          <a:off x="229490" y="2011372"/>
          <a:ext cx="676125" cy="1125057"/>
        </a:xfrm>
        <a:prstGeom prst="corner">
          <a:avLst>
            <a:gd name="adj1" fmla="val 16120"/>
            <a:gd name="adj2" fmla="val 16110"/>
          </a:avLst>
        </a:prstGeom>
        <a:solidFill>
          <a:schemeClr val="accent2">
            <a:shade val="80000"/>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B91B35EE-E2D6-4A65-85DB-E65F9D4FF12C}">
      <dsp:nvSpPr>
        <dsp:cNvPr id="0" name=""/>
        <dsp:cNvSpPr/>
      </dsp:nvSpPr>
      <dsp:spPr>
        <a:xfrm>
          <a:off x="116628" y="2347522"/>
          <a:ext cx="1015708" cy="890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kern="1200">
              <a:latin typeface="Calibri Light" panose="020F0302020204030204"/>
            </a:rPr>
            <a:t>Step 1</a:t>
          </a:r>
          <a:r>
            <a:rPr lang="en-US" sz="1600" b="1" kern="1200"/>
            <a:t>                            </a:t>
          </a:r>
          <a:r>
            <a:rPr lang="en-US" sz="1600" b="1" kern="1200">
              <a:latin typeface="Calibri Light"/>
              <a:ea typeface="Calibri Light"/>
              <a:cs typeface="Calibri Light"/>
            </a:rPr>
            <a:t>Finalize</a:t>
          </a:r>
          <a:r>
            <a:rPr lang="en-US" sz="1400" b="0" kern="1200">
              <a:latin typeface="Calibri Light"/>
              <a:ea typeface="Calibri Light"/>
              <a:cs typeface="Calibri Light"/>
            </a:rPr>
            <a:t> </a:t>
          </a:r>
          <a:r>
            <a:rPr lang="en-US" sz="1400" kern="1200">
              <a:latin typeface="Calibri Light"/>
              <a:ea typeface="Calibri Light"/>
              <a:cs typeface="Calibri Light"/>
            </a:rPr>
            <a:t>Strategic Plan &amp; Rank </a:t>
          </a:r>
          <a:r>
            <a:rPr lang="en-US" sz="1400" kern="1200" baseline="0">
              <a:latin typeface="Calibri Light"/>
              <a:ea typeface="Calibri Light"/>
              <a:cs typeface="Calibri Light"/>
            </a:rPr>
            <a:t>Objectives </a:t>
          </a:r>
          <a:endParaRPr lang="en-US" sz="1200" kern="1200" baseline="30000">
            <a:latin typeface="Calibri Light"/>
            <a:ea typeface="Calibri Light"/>
            <a:cs typeface="Calibri Light"/>
          </a:endParaRPr>
        </a:p>
      </dsp:txBody>
      <dsp:txXfrm>
        <a:off x="116628" y="2347522"/>
        <a:ext cx="1015708" cy="890327"/>
      </dsp:txXfrm>
    </dsp:sp>
    <dsp:sp modelId="{BF36F651-9306-4FAE-98A3-35BD65F0CE8C}">
      <dsp:nvSpPr>
        <dsp:cNvPr id="0" name=""/>
        <dsp:cNvSpPr/>
      </dsp:nvSpPr>
      <dsp:spPr>
        <a:xfrm>
          <a:off x="940693" y="1928544"/>
          <a:ext cx="191643" cy="191643"/>
        </a:xfrm>
        <a:prstGeom prst="triangle">
          <a:avLst>
            <a:gd name="adj" fmla="val 100000"/>
          </a:avLst>
        </a:prstGeom>
        <a:solidFill>
          <a:schemeClr val="accent2">
            <a:shade val="80000"/>
            <a:hueOff val="591"/>
            <a:satOff val="-27"/>
            <a:lumOff val="2051"/>
            <a:alphaOff val="0"/>
          </a:schemeClr>
        </a:solidFill>
        <a:ln w="15875" cap="flat" cmpd="sng" algn="ctr">
          <a:solidFill>
            <a:schemeClr val="accent2">
              <a:shade val="80000"/>
              <a:hueOff val="591"/>
              <a:satOff val="-27"/>
              <a:lumOff val="2051"/>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AFF28D42-0F29-47D9-9B3E-DF943D18FA80}">
      <dsp:nvSpPr>
        <dsp:cNvPr id="0" name=""/>
        <dsp:cNvSpPr/>
      </dsp:nvSpPr>
      <dsp:spPr>
        <a:xfrm rot="5400000">
          <a:off x="1472915" y="1703685"/>
          <a:ext cx="676125" cy="1125057"/>
        </a:xfrm>
        <a:prstGeom prst="corner">
          <a:avLst>
            <a:gd name="adj1" fmla="val 16120"/>
            <a:gd name="adj2" fmla="val 16110"/>
          </a:avLst>
        </a:prstGeom>
        <a:solidFill>
          <a:schemeClr val="accent2">
            <a:shade val="80000"/>
            <a:hueOff val="1183"/>
            <a:satOff val="-54"/>
            <a:lumOff val="4102"/>
            <a:alphaOff val="0"/>
          </a:schemeClr>
        </a:solidFill>
        <a:ln w="15875" cap="flat" cmpd="sng" algn="ctr">
          <a:solidFill>
            <a:schemeClr val="accent2">
              <a:shade val="80000"/>
              <a:hueOff val="1183"/>
              <a:satOff val="-54"/>
              <a:lumOff val="4102"/>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A01F39AB-3E94-413F-B395-2CF4CF9063BE}">
      <dsp:nvSpPr>
        <dsp:cNvPr id="0" name=""/>
        <dsp:cNvSpPr/>
      </dsp:nvSpPr>
      <dsp:spPr>
        <a:xfrm>
          <a:off x="1360053" y="2039835"/>
          <a:ext cx="1015708" cy="890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kern="1200"/>
            <a:t>Step</a:t>
          </a:r>
          <a:r>
            <a:rPr lang="en-US" sz="1600" b="1" kern="1200">
              <a:latin typeface="Tenorite"/>
            </a:rPr>
            <a:t> 2</a:t>
          </a:r>
          <a:r>
            <a:rPr lang="en-US" sz="1600" b="1" kern="1200"/>
            <a:t>             </a:t>
          </a:r>
          <a:r>
            <a:rPr lang="en-US" sz="1400" b="0" kern="1200">
              <a:latin typeface="Calibri Light"/>
              <a:ea typeface="Calibri Light"/>
              <a:cs typeface="Calibri Light"/>
            </a:rPr>
            <a:t>District-wide Budget Allocation Training</a:t>
          </a:r>
          <a:endParaRPr lang="en-US" sz="1200" kern="1200">
            <a:solidFill>
              <a:srgbClr val="FF0000"/>
            </a:solidFill>
            <a:latin typeface="Calibri"/>
            <a:ea typeface="Calibri"/>
            <a:cs typeface="Times New Roman"/>
          </a:endParaRPr>
        </a:p>
        <a:p>
          <a:pPr marL="0" lvl="0" indent="0" algn="l" defTabSz="711200" rtl="0">
            <a:lnSpc>
              <a:spcPct val="90000"/>
            </a:lnSpc>
            <a:spcBef>
              <a:spcPct val="0"/>
            </a:spcBef>
            <a:spcAft>
              <a:spcPct val="35000"/>
            </a:spcAft>
            <a:buNone/>
          </a:pPr>
          <a:r>
            <a:rPr lang="en-US" sz="1200" kern="1200">
              <a:solidFill>
                <a:srgbClr val="FF0000"/>
              </a:solidFill>
              <a:latin typeface="Calibri"/>
              <a:ea typeface="Calibri"/>
              <a:cs typeface="Times New Roman"/>
            </a:rPr>
            <a:t>January 2026</a:t>
          </a:r>
        </a:p>
      </dsp:txBody>
      <dsp:txXfrm>
        <a:off x="1360053" y="2039835"/>
        <a:ext cx="1015708" cy="890327"/>
      </dsp:txXfrm>
    </dsp:sp>
    <dsp:sp modelId="{0B6A4153-48F2-495A-8F36-EF367C3A1F65}">
      <dsp:nvSpPr>
        <dsp:cNvPr id="0" name=""/>
        <dsp:cNvSpPr/>
      </dsp:nvSpPr>
      <dsp:spPr>
        <a:xfrm>
          <a:off x="2184118" y="1620857"/>
          <a:ext cx="191643" cy="191643"/>
        </a:xfrm>
        <a:prstGeom prst="triangle">
          <a:avLst>
            <a:gd name="adj" fmla="val 100000"/>
          </a:avLst>
        </a:prstGeom>
        <a:solidFill>
          <a:schemeClr val="accent2">
            <a:shade val="80000"/>
            <a:hueOff val="1774"/>
            <a:satOff val="-81"/>
            <a:lumOff val="6154"/>
            <a:alphaOff val="0"/>
          </a:schemeClr>
        </a:solidFill>
        <a:ln w="15875" cap="flat" cmpd="sng" algn="ctr">
          <a:solidFill>
            <a:schemeClr val="accent2">
              <a:shade val="80000"/>
              <a:hueOff val="1774"/>
              <a:satOff val="-81"/>
              <a:lumOff val="6154"/>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9FBF0191-82AE-4B85-AB7D-420573696E44}">
      <dsp:nvSpPr>
        <dsp:cNvPr id="0" name=""/>
        <dsp:cNvSpPr/>
      </dsp:nvSpPr>
      <dsp:spPr>
        <a:xfrm rot="5400000">
          <a:off x="2716340" y="1338946"/>
          <a:ext cx="676125" cy="1125057"/>
        </a:xfrm>
        <a:prstGeom prst="corner">
          <a:avLst>
            <a:gd name="adj1" fmla="val 16120"/>
            <a:gd name="adj2" fmla="val 16110"/>
          </a:avLst>
        </a:prstGeom>
        <a:solidFill>
          <a:schemeClr val="accent2">
            <a:shade val="80000"/>
            <a:hueOff val="2365"/>
            <a:satOff val="-108"/>
            <a:lumOff val="8205"/>
            <a:alphaOff val="0"/>
          </a:schemeClr>
        </a:solidFill>
        <a:ln w="15875" cap="flat" cmpd="sng" algn="ctr">
          <a:solidFill>
            <a:schemeClr val="accent2">
              <a:shade val="80000"/>
              <a:hueOff val="2365"/>
              <a:satOff val="-108"/>
              <a:lumOff val="8205"/>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7607999D-1219-4E19-B4D8-80FBD9B53FC0}">
      <dsp:nvSpPr>
        <dsp:cNvPr id="0" name=""/>
        <dsp:cNvSpPr/>
      </dsp:nvSpPr>
      <dsp:spPr>
        <a:xfrm>
          <a:off x="2597176" y="1685834"/>
          <a:ext cx="1132504" cy="10044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a:t>Step</a:t>
          </a:r>
          <a:r>
            <a:rPr lang="en-US" sz="1600" b="1">
              <a:latin typeface="Tenorite"/>
            </a:rPr>
            <a:t> 3</a:t>
          </a:r>
          <a:r>
            <a:rPr lang="en-US" sz="1600" b="1"/>
            <a:t>         </a:t>
          </a:r>
          <a:r>
            <a:rPr lang="en-US" sz="1400"/>
            <a:t> </a:t>
          </a:r>
          <a:r>
            <a:rPr lang="en-US" sz="1400" u="sng">
              <a:latin typeface="Calibri Light"/>
              <a:ea typeface="Calibri Light"/>
              <a:cs typeface="Calibri Light"/>
            </a:rPr>
            <a:t>Principals</a:t>
          </a:r>
          <a:r>
            <a:rPr lang="en-US" sz="1400">
              <a:latin typeface="Calibri Light"/>
              <a:ea typeface="Calibri Light"/>
              <a:cs typeface="Calibri Light"/>
            </a:rPr>
            <a:t>  &amp;  </a:t>
          </a:r>
          <a:r>
            <a:rPr lang="en-US" sz="1400">
              <a:latin typeface="Calibri Light"/>
              <a:ea typeface="Calibri Light"/>
              <a:cs typeface="Arial"/>
            </a:rPr>
            <a:t>Assoc. </a:t>
          </a:r>
          <a:r>
            <a:rPr lang="en-US" sz="1400">
              <a:latin typeface="Calibri Light"/>
              <a:ea typeface="Calibri Light"/>
              <a:cs typeface="Calibri Light"/>
            </a:rPr>
            <a:t>Supt. Discussions</a:t>
          </a:r>
          <a:endParaRPr lang="en-US" sz="1200" b="0" kern="1200">
            <a:latin typeface="Calibri Light"/>
            <a:ea typeface="Calibri Light"/>
            <a:cs typeface="Calibri Light"/>
          </a:endParaRPr>
        </a:p>
      </dsp:txBody>
      <dsp:txXfrm>
        <a:off x="2597176" y="1685834"/>
        <a:ext cx="1132504" cy="1004432"/>
      </dsp:txXfrm>
    </dsp:sp>
    <dsp:sp modelId="{14D6D005-BE49-4BAB-95C3-4B8C975E012F}">
      <dsp:nvSpPr>
        <dsp:cNvPr id="0" name=""/>
        <dsp:cNvSpPr/>
      </dsp:nvSpPr>
      <dsp:spPr>
        <a:xfrm>
          <a:off x="3427543" y="1256118"/>
          <a:ext cx="191643" cy="191643"/>
        </a:xfrm>
        <a:prstGeom prst="triangle">
          <a:avLst>
            <a:gd name="adj" fmla="val 100000"/>
          </a:avLst>
        </a:prstGeom>
        <a:solidFill>
          <a:schemeClr val="accent2">
            <a:shade val="80000"/>
            <a:hueOff val="2957"/>
            <a:satOff val="-135"/>
            <a:lumOff val="10256"/>
            <a:alphaOff val="0"/>
          </a:schemeClr>
        </a:solidFill>
        <a:ln w="15875" cap="flat" cmpd="sng" algn="ctr">
          <a:solidFill>
            <a:schemeClr val="accent2">
              <a:shade val="80000"/>
              <a:hueOff val="2957"/>
              <a:satOff val="-135"/>
              <a:lumOff val="10256"/>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A08E5ACA-F717-4C9F-BC94-56E16D0405F4}">
      <dsp:nvSpPr>
        <dsp:cNvPr id="0" name=""/>
        <dsp:cNvSpPr/>
      </dsp:nvSpPr>
      <dsp:spPr>
        <a:xfrm rot="5400000">
          <a:off x="3959766" y="1031260"/>
          <a:ext cx="676125" cy="1125057"/>
        </a:xfrm>
        <a:prstGeom prst="corner">
          <a:avLst>
            <a:gd name="adj1" fmla="val 16120"/>
            <a:gd name="adj2" fmla="val 16110"/>
          </a:avLst>
        </a:prstGeom>
        <a:solidFill>
          <a:schemeClr val="accent2">
            <a:shade val="80000"/>
            <a:hueOff val="3548"/>
            <a:satOff val="-162"/>
            <a:lumOff val="12307"/>
            <a:alphaOff val="0"/>
          </a:schemeClr>
        </a:solidFill>
        <a:ln w="15875" cap="flat" cmpd="sng" algn="ctr">
          <a:solidFill>
            <a:schemeClr val="accent2">
              <a:shade val="80000"/>
              <a:hueOff val="3548"/>
              <a:satOff val="-162"/>
              <a:lumOff val="12307"/>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5FAB49E4-628D-4BBD-AF15-0FA58B034DA0}">
      <dsp:nvSpPr>
        <dsp:cNvPr id="0" name=""/>
        <dsp:cNvSpPr/>
      </dsp:nvSpPr>
      <dsp:spPr>
        <a:xfrm>
          <a:off x="3846903" y="1367409"/>
          <a:ext cx="1015708" cy="890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a:latin typeface="Arial"/>
              <a:ea typeface="+mn-ea"/>
              <a:cs typeface="+mn-cs"/>
            </a:rPr>
            <a:t>Step </a:t>
          </a:r>
          <a:r>
            <a:rPr lang="en-US" sz="1600" b="1" kern="1200">
              <a:latin typeface="Arial"/>
              <a:ea typeface="+mn-ea"/>
              <a:cs typeface="+mn-cs"/>
            </a:rPr>
            <a:t>4</a:t>
          </a:r>
          <a:r>
            <a:rPr lang="en-US" sz="1600" b="1" kern="1200">
              <a:solidFill>
                <a:srgbClr val="FF0000"/>
              </a:solidFill>
              <a:latin typeface="Arial"/>
              <a:ea typeface="+mn-ea"/>
              <a:cs typeface="+mn-cs"/>
            </a:rPr>
            <a:t>*</a:t>
          </a:r>
          <a:r>
            <a:rPr lang="en-US" sz="1600" b="1" kern="1200">
              <a:latin typeface="Arial"/>
              <a:ea typeface="+mn-ea"/>
              <a:cs typeface="+mn-cs"/>
            </a:rPr>
            <a:t> </a:t>
          </a:r>
          <a:r>
            <a:rPr lang="en-US" sz="1200" b="1" kern="1200">
              <a:latin typeface="Arial"/>
              <a:ea typeface="+mn-ea"/>
              <a:cs typeface="+mn-cs"/>
            </a:rPr>
            <a:t> </a:t>
          </a:r>
          <a:r>
            <a:rPr lang="en-US" sz="1200" b="1" kern="1200"/>
            <a:t>          </a:t>
          </a:r>
          <a:r>
            <a:rPr lang="en-US" sz="1200" b="0" kern="1200"/>
            <a:t> </a:t>
          </a:r>
          <a:r>
            <a:rPr lang="en-US" sz="1400" b="0" u="sng" kern="1200">
              <a:latin typeface="Calibri Light"/>
              <a:ea typeface="+mn-ea"/>
              <a:cs typeface="+mn-cs"/>
            </a:rPr>
            <a:t>GO Team</a:t>
          </a:r>
          <a:r>
            <a:rPr lang="en-US" sz="1400" b="0" kern="1200">
              <a:latin typeface="Calibri Light"/>
              <a:ea typeface="+mn-ea"/>
              <a:cs typeface="+mn-cs"/>
            </a:rPr>
            <a:t> Feedback Mtg.</a:t>
          </a:r>
          <a:r>
            <a:rPr lang="en-US" sz="1400" kern="1200">
              <a:solidFill>
                <a:srgbClr val="000000"/>
              </a:solidFill>
              <a:latin typeface="Calibri Light"/>
              <a:ea typeface="+mn-ea"/>
              <a:cs typeface="+mn-cs"/>
            </a:rPr>
            <a:t> </a:t>
          </a:r>
          <a:r>
            <a:rPr lang="en-US" sz="1200" kern="1200">
              <a:solidFill>
                <a:srgbClr val="FF0000"/>
              </a:solidFill>
              <a:latin typeface="Calibri"/>
              <a:ea typeface="Calibri"/>
              <a:cs typeface="Times New Roman"/>
            </a:rPr>
            <a:t>Completed February 2026 (BEFORE STAFFING CONFERENCE) </a:t>
          </a:r>
        </a:p>
      </dsp:txBody>
      <dsp:txXfrm>
        <a:off x="3846903" y="1367409"/>
        <a:ext cx="1015708" cy="890327"/>
      </dsp:txXfrm>
    </dsp:sp>
    <dsp:sp modelId="{9F816FAC-05A2-4196-86AD-90E94FCBF244}">
      <dsp:nvSpPr>
        <dsp:cNvPr id="0" name=""/>
        <dsp:cNvSpPr/>
      </dsp:nvSpPr>
      <dsp:spPr>
        <a:xfrm>
          <a:off x="4670968" y="948432"/>
          <a:ext cx="191643" cy="191643"/>
        </a:xfrm>
        <a:prstGeom prst="triangle">
          <a:avLst>
            <a:gd name="adj" fmla="val 100000"/>
          </a:avLst>
        </a:prstGeom>
        <a:solidFill>
          <a:schemeClr val="accent2">
            <a:shade val="80000"/>
            <a:hueOff val="4139"/>
            <a:satOff val="-189"/>
            <a:lumOff val="14358"/>
            <a:alphaOff val="0"/>
          </a:schemeClr>
        </a:solidFill>
        <a:ln w="15875" cap="flat" cmpd="sng" algn="ctr">
          <a:solidFill>
            <a:schemeClr val="accent2">
              <a:shade val="80000"/>
              <a:hueOff val="4139"/>
              <a:satOff val="-189"/>
              <a:lumOff val="14358"/>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60FDA0B3-F01D-4F1B-9F9A-6225954E5703}">
      <dsp:nvSpPr>
        <dsp:cNvPr id="0" name=""/>
        <dsp:cNvSpPr/>
      </dsp:nvSpPr>
      <dsp:spPr>
        <a:xfrm rot="5400000">
          <a:off x="5203191" y="723573"/>
          <a:ext cx="676125" cy="1125057"/>
        </a:xfrm>
        <a:prstGeom prst="corner">
          <a:avLst>
            <a:gd name="adj1" fmla="val 16120"/>
            <a:gd name="adj2" fmla="val 16110"/>
          </a:avLst>
        </a:prstGeom>
        <a:solidFill>
          <a:schemeClr val="accent2">
            <a:shade val="80000"/>
            <a:hueOff val="4731"/>
            <a:satOff val="-216"/>
            <a:lumOff val="16409"/>
            <a:alphaOff val="0"/>
          </a:schemeClr>
        </a:solidFill>
        <a:ln w="15875" cap="flat" cmpd="sng" algn="ctr">
          <a:solidFill>
            <a:schemeClr val="accent2">
              <a:shade val="80000"/>
              <a:hueOff val="4731"/>
              <a:satOff val="-216"/>
              <a:lumOff val="16409"/>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206A2E6F-C869-44E6-99A4-DF2204F37ADC}">
      <dsp:nvSpPr>
        <dsp:cNvPr id="0" name=""/>
        <dsp:cNvSpPr/>
      </dsp:nvSpPr>
      <dsp:spPr>
        <a:xfrm>
          <a:off x="5113451" y="1091757"/>
          <a:ext cx="1031542" cy="890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kern="1200">
              <a:latin typeface="Arial"/>
              <a:ea typeface="+mn-ea"/>
              <a:cs typeface="+mn-cs"/>
            </a:rPr>
            <a:t>Step 5  </a:t>
          </a:r>
          <a:r>
            <a:rPr lang="en-US" sz="1200" b="1" kern="1200"/>
            <a:t>          </a:t>
          </a:r>
          <a:r>
            <a:rPr lang="en-US" sz="1200" b="0" kern="1200"/>
            <a:t> </a:t>
          </a:r>
          <a:r>
            <a:rPr lang="en-US" sz="1400" b="0" u="sng" kern="1200">
              <a:latin typeface="Calibri Light"/>
              <a:ea typeface="+mn-ea"/>
              <a:cs typeface="+mn-cs"/>
            </a:rPr>
            <a:t>Associate Supt</a:t>
          </a:r>
          <a:r>
            <a:rPr lang="en-US" sz="1400" b="0" kern="1200">
              <a:latin typeface="Calibri Light"/>
              <a:ea typeface="+mn-ea"/>
              <a:cs typeface="+mn-cs"/>
            </a:rPr>
            <a:t>. Review</a:t>
          </a:r>
          <a:endParaRPr lang="en-US" sz="1200" kern="1200">
            <a:solidFill>
              <a:srgbClr val="FF0000"/>
            </a:solidFill>
            <a:latin typeface="Calibri"/>
            <a:ea typeface="Calibri"/>
            <a:cs typeface="Times New Roman"/>
          </a:endParaRPr>
        </a:p>
      </dsp:txBody>
      <dsp:txXfrm>
        <a:off x="5113451" y="1091757"/>
        <a:ext cx="1031542" cy="890327"/>
      </dsp:txXfrm>
    </dsp:sp>
    <dsp:sp modelId="{83CE1626-AB3F-41DF-AF17-CD304E816755}">
      <dsp:nvSpPr>
        <dsp:cNvPr id="0" name=""/>
        <dsp:cNvSpPr/>
      </dsp:nvSpPr>
      <dsp:spPr>
        <a:xfrm>
          <a:off x="5914394" y="640745"/>
          <a:ext cx="191643" cy="191643"/>
        </a:xfrm>
        <a:prstGeom prst="triangle">
          <a:avLst>
            <a:gd name="adj" fmla="val 100000"/>
          </a:avLst>
        </a:prstGeom>
        <a:solidFill>
          <a:schemeClr val="accent2">
            <a:shade val="80000"/>
            <a:hueOff val="5322"/>
            <a:satOff val="-243"/>
            <a:lumOff val="18461"/>
            <a:alphaOff val="0"/>
          </a:schemeClr>
        </a:solidFill>
        <a:ln w="15875" cap="flat" cmpd="sng" algn="ctr">
          <a:solidFill>
            <a:schemeClr val="accent2">
              <a:shade val="80000"/>
              <a:hueOff val="5322"/>
              <a:satOff val="-243"/>
              <a:lumOff val="18461"/>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D4CD74FB-0076-48E4-A550-69AC7C4860B0}">
      <dsp:nvSpPr>
        <dsp:cNvPr id="0" name=""/>
        <dsp:cNvSpPr/>
      </dsp:nvSpPr>
      <dsp:spPr>
        <a:xfrm rot="5400000">
          <a:off x="6446616" y="415886"/>
          <a:ext cx="676125" cy="1125057"/>
        </a:xfrm>
        <a:prstGeom prst="corner">
          <a:avLst>
            <a:gd name="adj1" fmla="val 16120"/>
            <a:gd name="adj2" fmla="val 16110"/>
          </a:avLst>
        </a:prstGeom>
        <a:solidFill>
          <a:schemeClr val="accent2">
            <a:shade val="80000"/>
            <a:hueOff val="5914"/>
            <a:satOff val="-270"/>
            <a:lumOff val="20512"/>
            <a:alphaOff val="0"/>
          </a:schemeClr>
        </a:solidFill>
        <a:ln w="15875" cap="flat" cmpd="sng" algn="ctr">
          <a:solidFill>
            <a:schemeClr val="accent2">
              <a:shade val="80000"/>
              <a:hueOff val="5914"/>
              <a:satOff val="-270"/>
              <a:lumOff val="20512"/>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4815C9C2-7172-49B5-AAA4-580ECA3DFE29}">
      <dsp:nvSpPr>
        <dsp:cNvPr id="0" name=""/>
        <dsp:cNvSpPr/>
      </dsp:nvSpPr>
      <dsp:spPr>
        <a:xfrm>
          <a:off x="6342260" y="714829"/>
          <a:ext cx="1157572" cy="890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kern="1200"/>
            <a:t>Step</a:t>
          </a:r>
          <a:r>
            <a:rPr lang="en-US" sz="1600" b="1" kern="1200">
              <a:latin typeface="Tenorite"/>
            </a:rPr>
            <a:t> 6</a:t>
          </a:r>
          <a:r>
            <a:rPr lang="en-US" sz="1600" b="1" kern="1200"/>
            <a:t>               </a:t>
          </a:r>
          <a:r>
            <a:rPr lang="en-US" sz="1400" b="0" u="sng" kern="1200">
              <a:latin typeface="Calibri Light"/>
              <a:ea typeface="Calibri Light"/>
              <a:cs typeface="Calibri Light"/>
            </a:rPr>
            <a:t>Principals</a:t>
          </a:r>
          <a:r>
            <a:rPr lang="en-US" sz="1400" b="1" kern="1200">
              <a:latin typeface="Calibri Light"/>
              <a:ea typeface="Calibri Light"/>
              <a:cs typeface="Calibri Light"/>
            </a:rPr>
            <a:t> </a:t>
          </a:r>
          <a:r>
            <a:rPr lang="en-US" sz="1400" b="0" kern="1200">
              <a:latin typeface="Calibri Light"/>
              <a:ea typeface="Calibri Light"/>
              <a:cs typeface="Calibri Light"/>
            </a:rPr>
            <a:t>HR Staffing Conferences Begin</a:t>
          </a:r>
          <a:endParaRPr lang="en-US" sz="1200" kern="1200">
            <a:latin typeface="Calibri Light"/>
            <a:ea typeface="Calibri Light"/>
            <a:cs typeface="Calibri Light"/>
          </a:endParaRPr>
        </a:p>
        <a:p>
          <a:pPr marL="0" lvl="0" indent="0" algn="l" defTabSz="711200">
            <a:lnSpc>
              <a:spcPct val="90000"/>
            </a:lnSpc>
            <a:spcBef>
              <a:spcPct val="0"/>
            </a:spcBef>
            <a:spcAft>
              <a:spcPct val="35000"/>
            </a:spcAft>
            <a:buNone/>
          </a:pPr>
          <a:r>
            <a:rPr lang="en-US" sz="1200" kern="1200">
              <a:solidFill>
                <a:srgbClr val="FF0000"/>
              </a:solidFill>
              <a:latin typeface="Calibri"/>
              <a:ea typeface="Calibri"/>
              <a:cs typeface="Times New Roman"/>
            </a:rPr>
            <a:t>February 23-27</a:t>
          </a:r>
        </a:p>
      </dsp:txBody>
      <dsp:txXfrm>
        <a:off x="6342260" y="714829"/>
        <a:ext cx="1157572" cy="890327"/>
      </dsp:txXfrm>
    </dsp:sp>
    <dsp:sp modelId="{8A8BDF46-5CD7-4385-AD19-1595B30DFB05}">
      <dsp:nvSpPr>
        <dsp:cNvPr id="0" name=""/>
        <dsp:cNvSpPr/>
      </dsp:nvSpPr>
      <dsp:spPr>
        <a:xfrm>
          <a:off x="7157819" y="333058"/>
          <a:ext cx="191643" cy="191643"/>
        </a:xfrm>
        <a:prstGeom prst="triangle">
          <a:avLst>
            <a:gd name="adj" fmla="val 100000"/>
          </a:avLst>
        </a:prstGeom>
        <a:solidFill>
          <a:schemeClr val="accent2">
            <a:shade val="80000"/>
            <a:hueOff val="6505"/>
            <a:satOff val="-297"/>
            <a:lumOff val="22563"/>
            <a:alphaOff val="0"/>
          </a:schemeClr>
        </a:solidFill>
        <a:ln w="15875" cap="flat" cmpd="sng" algn="ctr">
          <a:solidFill>
            <a:schemeClr val="accent2">
              <a:shade val="80000"/>
              <a:hueOff val="6505"/>
              <a:satOff val="-297"/>
              <a:lumOff val="22563"/>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8A1A3D19-1A7E-45DE-8891-BC02139E754B}">
      <dsp:nvSpPr>
        <dsp:cNvPr id="0" name=""/>
        <dsp:cNvSpPr/>
      </dsp:nvSpPr>
      <dsp:spPr>
        <a:xfrm rot="5400000">
          <a:off x="7690041" y="108199"/>
          <a:ext cx="676125" cy="1125057"/>
        </a:xfrm>
        <a:prstGeom prst="corner">
          <a:avLst>
            <a:gd name="adj1" fmla="val 16120"/>
            <a:gd name="adj2" fmla="val 16110"/>
          </a:avLst>
        </a:prstGeom>
        <a:solidFill>
          <a:schemeClr val="accent2">
            <a:shade val="80000"/>
            <a:hueOff val="7096"/>
            <a:satOff val="-324"/>
            <a:lumOff val="24614"/>
            <a:alphaOff val="0"/>
          </a:schemeClr>
        </a:solidFill>
        <a:ln w="15875" cap="flat" cmpd="sng" algn="ctr">
          <a:solidFill>
            <a:schemeClr val="accent2">
              <a:shade val="80000"/>
              <a:hueOff val="7096"/>
              <a:satOff val="-324"/>
              <a:lumOff val="24614"/>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EBFC99F0-AC0E-4E80-8864-5ADBF875329D}">
      <dsp:nvSpPr>
        <dsp:cNvPr id="0" name=""/>
        <dsp:cNvSpPr/>
      </dsp:nvSpPr>
      <dsp:spPr>
        <a:xfrm>
          <a:off x="7577463" y="393511"/>
          <a:ext cx="1015708" cy="890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kern="1200"/>
            <a:t>Step </a:t>
          </a:r>
          <a:r>
            <a:rPr lang="en-US" sz="1600" b="1" kern="1200">
              <a:latin typeface="Tenorite"/>
            </a:rPr>
            <a:t>7</a:t>
          </a:r>
          <a:r>
            <a:rPr lang="en-US" sz="1600" b="1" kern="1200">
              <a:solidFill>
                <a:srgbClr val="FF0000"/>
              </a:solidFill>
              <a:latin typeface="Arial"/>
            </a:rPr>
            <a:t>*</a:t>
          </a:r>
          <a:r>
            <a:rPr lang="en-US" sz="1600" b="1" kern="1200"/>
            <a:t>      </a:t>
          </a:r>
          <a:r>
            <a:rPr lang="en-US" sz="1600" b="1" u="none" kern="1200">
              <a:latin typeface="Tenorite"/>
            </a:rPr>
            <a:t> </a:t>
          </a:r>
          <a:r>
            <a:rPr lang="en-US" sz="1400" u="sng" kern="1200">
              <a:latin typeface="Calibri Light"/>
              <a:ea typeface="Calibri Light"/>
              <a:cs typeface="Calibri Light"/>
            </a:rPr>
            <a:t>GO Team</a:t>
          </a:r>
          <a:r>
            <a:rPr lang="en-US" sz="1400" kern="1200">
              <a:latin typeface="Calibri Light"/>
              <a:ea typeface="Calibri Light"/>
              <a:cs typeface="Calibri Light"/>
            </a:rPr>
            <a:t> Budget Finalization Meeting</a:t>
          </a:r>
        </a:p>
        <a:p>
          <a:pPr marL="0" lvl="0" indent="0" algn="l" defTabSz="711200" rtl="0">
            <a:lnSpc>
              <a:spcPct val="90000"/>
            </a:lnSpc>
            <a:spcBef>
              <a:spcPct val="0"/>
            </a:spcBef>
            <a:spcAft>
              <a:spcPct val="35000"/>
            </a:spcAft>
            <a:buNone/>
          </a:pPr>
          <a:r>
            <a:rPr lang="en-US" sz="1200" kern="1200">
              <a:solidFill>
                <a:srgbClr val="FF0000"/>
              </a:solidFill>
              <a:latin typeface="Calibri"/>
              <a:ea typeface="Calibri"/>
              <a:cs typeface="Times New Roman"/>
            </a:rPr>
            <a:t>Budgets finalized by March 13th</a:t>
          </a:r>
        </a:p>
        <a:p>
          <a:pPr marL="0" lvl="0" indent="0" algn="l" defTabSz="711200">
            <a:lnSpc>
              <a:spcPct val="90000"/>
            </a:lnSpc>
            <a:spcBef>
              <a:spcPct val="0"/>
            </a:spcBef>
            <a:spcAft>
              <a:spcPct val="35000"/>
            </a:spcAft>
            <a:buNone/>
          </a:pPr>
          <a:endParaRPr lang="en-US" sz="1200" kern="1200">
            <a:solidFill>
              <a:srgbClr val="FF0000"/>
            </a:solidFill>
            <a:latin typeface="Calibri"/>
            <a:ea typeface="Calibri"/>
            <a:cs typeface="Times New Roman"/>
          </a:endParaRPr>
        </a:p>
      </dsp:txBody>
      <dsp:txXfrm>
        <a:off x="7577463" y="393511"/>
        <a:ext cx="1015708" cy="89032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15DA82-B64E-4E33-B3EE-C92B15316FBC}">
      <dsp:nvSpPr>
        <dsp:cNvPr id="0" name=""/>
        <dsp:cNvSpPr/>
      </dsp:nvSpPr>
      <dsp:spPr>
        <a:xfrm>
          <a:off x="0" y="5260"/>
          <a:ext cx="6631526" cy="1187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EAE038-6CF7-48A7-983A-60D4827273A5}">
      <dsp:nvSpPr>
        <dsp:cNvPr id="0" name=""/>
        <dsp:cNvSpPr/>
      </dsp:nvSpPr>
      <dsp:spPr>
        <a:xfrm>
          <a:off x="359144" y="272392"/>
          <a:ext cx="653628" cy="65299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9C4EC74-7414-4065-8A00-2572624400D2}">
      <dsp:nvSpPr>
        <dsp:cNvPr id="0" name=""/>
        <dsp:cNvSpPr/>
      </dsp:nvSpPr>
      <dsp:spPr>
        <a:xfrm>
          <a:off x="1371917" y="5260"/>
          <a:ext cx="5238480" cy="1224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78" tIns="129578" rIns="129578" bIns="129578" numCol="1" spcCol="1270" anchor="ctr" anchorCtr="0">
          <a:noAutofit/>
        </a:bodyPr>
        <a:lstStyle/>
        <a:p>
          <a:pPr marL="0" lvl="0" indent="0" algn="l" defTabSz="800100">
            <a:lnSpc>
              <a:spcPct val="90000"/>
            </a:lnSpc>
            <a:spcBef>
              <a:spcPct val="0"/>
            </a:spcBef>
            <a:spcAft>
              <a:spcPct val="35000"/>
            </a:spcAft>
            <a:buNone/>
          </a:pPr>
          <a:r>
            <a:rPr lang="en-US" sz="1800" kern="1200" dirty="0"/>
            <a:t>Does the budget proposal support our school's strategic objectives and lead to achieving our goals? </a:t>
          </a:r>
        </a:p>
      </dsp:txBody>
      <dsp:txXfrm>
        <a:off x="1371917" y="5260"/>
        <a:ext cx="5238480" cy="1224356"/>
      </dsp:txXfrm>
    </dsp:sp>
    <dsp:sp modelId="{2B898A92-859D-4ACB-8734-9391840EF731}">
      <dsp:nvSpPr>
        <dsp:cNvPr id="0" name=""/>
        <dsp:cNvSpPr/>
      </dsp:nvSpPr>
      <dsp:spPr>
        <a:xfrm>
          <a:off x="0" y="1535706"/>
          <a:ext cx="6631526" cy="1187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1D1D5E-0F18-433B-838F-8BD5C5DD6B09}">
      <dsp:nvSpPr>
        <dsp:cNvPr id="0" name=""/>
        <dsp:cNvSpPr/>
      </dsp:nvSpPr>
      <dsp:spPr>
        <a:xfrm>
          <a:off x="359144" y="1802838"/>
          <a:ext cx="653628" cy="65299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40D6975-E97B-4FD1-A5F1-EFE60625E071}">
      <dsp:nvSpPr>
        <dsp:cNvPr id="0" name=""/>
        <dsp:cNvSpPr/>
      </dsp:nvSpPr>
      <dsp:spPr>
        <a:xfrm>
          <a:off x="1371917" y="1535706"/>
          <a:ext cx="5238480" cy="1224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78" tIns="129578" rIns="129578" bIns="129578" numCol="1" spcCol="1270" anchor="ctr" anchorCtr="0">
          <a:noAutofit/>
        </a:bodyPr>
        <a:lstStyle/>
        <a:p>
          <a:pPr marL="0" lvl="0" indent="0" algn="l" defTabSz="800100">
            <a:lnSpc>
              <a:spcPct val="90000"/>
            </a:lnSpc>
            <a:spcBef>
              <a:spcPct val="0"/>
            </a:spcBef>
            <a:spcAft>
              <a:spcPct val="35000"/>
            </a:spcAft>
            <a:buNone/>
          </a:pPr>
          <a:r>
            <a:rPr lang="en-US" sz="1800" kern="1200" dirty="0"/>
            <a:t>If new positions, resources, or programs are being added, what data or feedback supports these changes?</a:t>
          </a:r>
        </a:p>
      </dsp:txBody>
      <dsp:txXfrm>
        <a:off x="1371917" y="1535706"/>
        <a:ext cx="5238480" cy="1224356"/>
      </dsp:txXfrm>
    </dsp:sp>
    <dsp:sp modelId="{0667E02F-705F-4E86-A8CA-D3691DE80495}">
      <dsp:nvSpPr>
        <dsp:cNvPr id="0" name=""/>
        <dsp:cNvSpPr/>
      </dsp:nvSpPr>
      <dsp:spPr>
        <a:xfrm>
          <a:off x="0" y="3066152"/>
          <a:ext cx="6631526" cy="1187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343881-1ACC-4B09-8FEE-5E899EAAF4C5}">
      <dsp:nvSpPr>
        <dsp:cNvPr id="0" name=""/>
        <dsp:cNvSpPr/>
      </dsp:nvSpPr>
      <dsp:spPr>
        <a:xfrm>
          <a:off x="359144" y="3333284"/>
          <a:ext cx="653628" cy="65299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0258255-3C5E-4855-B443-35F20F61285E}">
      <dsp:nvSpPr>
        <dsp:cNvPr id="0" name=""/>
        <dsp:cNvSpPr/>
      </dsp:nvSpPr>
      <dsp:spPr>
        <a:xfrm>
          <a:off x="1371917" y="3066152"/>
          <a:ext cx="5238480" cy="1224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78" tIns="129578" rIns="129578" bIns="129578" numCol="1" spcCol="1270" anchor="ctr" anchorCtr="0">
          <a:noAutofit/>
        </a:bodyPr>
        <a:lstStyle/>
        <a:p>
          <a:pPr marL="0" lvl="0" indent="0" algn="l" defTabSz="800100">
            <a:lnSpc>
              <a:spcPct val="90000"/>
            </a:lnSpc>
            <a:spcBef>
              <a:spcPct val="0"/>
            </a:spcBef>
            <a:spcAft>
              <a:spcPct val="35000"/>
            </a:spcAft>
            <a:buNone/>
          </a:pPr>
          <a:r>
            <a:rPr lang="en-US" sz="1800" b="0" i="0" kern="1200" baseline="0" dirty="0"/>
            <a:t>What </a:t>
          </a:r>
          <a:r>
            <a:rPr lang="en-US" sz="1800" kern="1200" dirty="0"/>
            <a:t>trade-offs being made in this budget? Are any current programs or resources being adjusted or reduced, and how will that impact our students</a:t>
          </a:r>
          <a:r>
            <a:rPr lang="en-US" sz="1800" b="0" i="0" kern="1200" baseline="0" dirty="0"/>
            <a:t>?</a:t>
          </a:r>
          <a:r>
            <a:rPr lang="en-US" sz="1800" kern="1200" dirty="0"/>
            <a:t> </a:t>
          </a:r>
        </a:p>
      </dsp:txBody>
      <dsp:txXfrm>
        <a:off x="1371917" y="3066152"/>
        <a:ext cx="5238480" cy="1224356"/>
      </dsp:txXfrm>
    </dsp:sp>
    <dsp:sp modelId="{7B97A3B0-925E-4A5B-A33D-81D3651113AC}">
      <dsp:nvSpPr>
        <dsp:cNvPr id="0" name=""/>
        <dsp:cNvSpPr/>
      </dsp:nvSpPr>
      <dsp:spPr>
        <a:xfrm>
          <a:off x="0" y="4596597"/>
          <a:ext cx="6631526" cy="1187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7EAA286-B1FC-44EA-9F72-D3B2BB7A44EA}">
      <dsp:nvSpPr>
        <dsp:cNvPr id="0" name=""/>
        <dsp:cNvSpPr/>
      </dsp:nvSpPr>
      <dsp:spPr>
        <a:xfrm>
          <a:off x="359144" y="4863730"/>
          <a:ext cx="653628" cy="65299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06B1CA1-877A-455D-97A4-9860A1198C77}">
      <dsp:nvSpPr>
        <dsp:cNvPr id="0" name=""/>
        <dsp:cNvSpPr/>
      </dsp:nvSpPr>
      <dsp:spPr>
        <a:xfrm>
          <a:off x="1371917" y="4596597"/>
          <a:ext cx="5238480" cy="1224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78" tIns="129578" rIns="129578" bIns="129578" numCol="1" spcCol="1270" anchor="ctr" anchorCtr="0">
          <a:noAutofit/>
        </a:bodyPr>
        <a:lstStyle/>
        <a:p>
          <a:pPr marL="0" lvl="0" indent="0" algn="l" defTabSz="800100">
            <a:lnSpc>
              <a:spcPct val="90000"/>
            </a:lnSpc>
            <a:spcBef>
              <a:spcPct val="0"/>
            </a:spcBef>
            <a:spcAft>
              <a:spcPct val="35000"/>
            </a:spcAft>
            <a:buNone/>
          </a:pPr>
          <a:r>
            <a:rPr lang="en-US" sz="1800" kern="1200" dirty="0"/>
            <a:t>If we are sharing staff positions (e.g., nurse, counselor, teacher), how will this affect student support and service delivery at our school? </a:t>
          </a:r>
        </a:p>
      </dsp:txBody>
      <dsp:txXfrm>
        <a:off x="1371917" y="4596597"/>
        <a:ext cx="5238480" cy="122435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A135DB-2376-4E3B-A20A-41984A2C6E6D}">
      <dsp:nvSpPr>
        <dsp:cNvPr id="0" name=""/>
        <dsp:cNvSpPr/>
      </dsp:nvSpPr>
      <dsp:spPr>
        <a:xfrm>
          <a:off x="0" y="601405"/>
          <a:ext cx="2966896" cy="188397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FA82B6CE-D09A-4090-AE86-805DDA5FD9D1}">
      <dsp:nvSpPr>
        <dsp:cNvPr id="0" name=""/>
        <dsp:cNvSpPr/>
      </dsp:nvSpPr>
      <dsp:spPr>
        <a:xfrm>
          <a:off x="329655" y="914578"/>
          <a:ext cx="2966896" cy="1883979"/>
        </a:xfrm>
        <a:prstGeom prst="roundRect">
          <a:avLst>
            <a:gd name="adj" fmla="val 10000"/>
          </a:avLst>
        </a:prstGeom>
        <a:solidFill>
          <a:schemeClr val="lt1">
            <a:alpha val="90000"/>
            <a:hueOff val="0"/>
            <a:satOff val="0"/>
            <a:lumOff val="0"/>
            <a:alphaOff val="0"/>
          </a:schemeClr>
        </a:solidFill>
        <a:ln w="15875" cap="flat" cmpd="sng" algn="ctr">
          <a:solidFill>
            <a:schemeClr val="accent4"/>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ea typeface="+mn-ea"/>
              <a:cs typeface="+mn-cs"/>
            </a:rPr>
            <a:t>The GO Team needs to </a:t>
          </a:r>
          <a:r>
            <a:rPr lang="en-US" sz="2300" b="1" kern="1200" dirty="0">
              <a:solidFill>
                <a:srgbClr val="A92A91"/>
              </a:solidFill>
              <a:ea typeface="+mn-ea"/>
              <a:cs typeface="+mn-cs"/>
            </a:rPr>
            <a:t>TAKE ACTION</a:t>
          </a:r>
          <a:r>
            <a:rPr lang="en-US" sz="2300" b="1" kern="1200" dirty="0">
              <a:ea typeface="+mn-ea"/>
              <a:cs typeface="+mn-cs"/>
            </a:rPr>
            <a:t> </a:t>
          </a:r>
          <a:r>
            <a:rPr lang="en-US" sz="2300" kern="1200" dirty="0">
              <a:ea typeface="+mn-ea"/>
              <a:cs typeface="+mn-cs"/>
            </a:rPr>
            <a:t>(vote) on the proposed FY27 budget.</a:t>
          </a:r>
        </a:p>
      </dsp:txBody>
      <dsp:txXfrm>
        <a:off x="384835" y="969758"/>
        <a:ext cx="2856536" cy="1773619"/>
      </dsp:txXfrm>
    </dsp:sp>
    <dsp:sp modelId="{60F45E52-7DB8-499D-BC6D-774E123989C7}">
      <dsp:nvSpPr>
        <dsp:cNvPr id="0" name=""/>
        <dsp:cNvSpPr/>
      </dsp:nvSpPr>
      <dsp:spPr>
        <a:xfrm>
          <a:off x="3626207" y="601405"/>
          <a:ext cx="2966896" cy="1883979"/>
        </a:xfrm>
        <a:prstGeom prst="roundRect">
          <a:avLst>
            <a:gd name="adj" fmla="val 10000"/>
          </a:avLst>
        </a:prstGeom>
        <a:solidFill>
          <a:schemeClr val="tx2"/>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56E9DAE2-B9E4-4613-8034-2724F6BCF6F4}">
      <dsp:nvSpPr>
        <dsp:cNvPr id="0" name=""/>
        <dsp:cNvSpPr/>
      </dsp:nvSpPr>
      <dsp:spPr>
        <a:xfrm>
          <a:off x="3955862" y="914578"/>
          <a:ext cx="2966896" cy="1883979"/>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ea typeface="+mn-ea"/>
              <a:cs typeface="+mn-cs"/>
            </a:rPr>
            <a:t>After the motion and a second, the GO Team may have additional discussion.</a:t>
          </a:r>
        </a:p>
      </dsp:txBody>
      <dsp:txXfrm>
        <a:off x="4011042" y="969758"/>
        <a:ext cx="2856536" cy="1773619"/>
      </dsp:txXfrm>
    </dsp:sp>
    <dsp:sp modelId="{C634EFCA-5B75-462F-8D79-2CB1151656F3}">
      <dsp:nvSpPr>
        <dsp:cNvPr id="0" name=""/>
        <dsp:cNvSpPr/>
      </dsp:nvSpPr>
      <dsp:spPr>
        <a:xfrm>
          <a:off x="7252414" y="601405"/>
          <a:ext cx="2966896" cy="1883979"/>
        </a:xfrm>
        <a:prstGeom prst="roundRect">
          <a:avLst>
            <a:gd name="adj" fmla="val 10000"/>
          </a:avLst>
        </a:prstGeom>
        <a:solidFill>
          <a:schemeClr val="accent4"/>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5A79D47D-CEE6-40ED-BD6A-44FF56310EDF}">
      <dsp:nvSpPr>
        <dsp:cNvPr id="0" name=""/>
        <dsp:cNvSpPr/>
      </dsp:nvSpPr>
      <dsp:spPr>
        <a:xfrm>
          <a:off x="7582070" y="914578"/>
          <a:ext cx="2966896" cy="1883979"/>
        </a:xfrm>
        <a:prstGeom prst="roundRect">
          <a:avLst>
            <a:gd name="adj" fmla="val 10000"/>
          </a:avLst>
        </a:prstGeom>
        <a:solidFill>
          <a:schemeClr val="lt1">
            <a:alpha val="90000"/>
            <a:hueOff val="0"/>
            <a:satOff val="0"/>
            <a:lumOff val="0"/>
            <a:alphaOff val="0"/>
          </a:schemeClr>
        </a:solidFill>
        <a:ln w="15875" cap="flat" cmpd="sng" algn="ctr">
          <a:solidFill>
            <a:schemeClr val="tx2"/>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ea typeface="+mn-ea"/>
              <a:cs typeface="+mn-cs"/>
            </a:rPr>
            <a:t>Once discussion is concluded, the GO Team will vote.</a:t>
          </a:r>
        </a:p>
      </dsp:txBody>
      <dsp:txXfrm>
        <a:off x="7637250" y="969758"/>
        <a:ext cx="2856536" cy="177361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9F55C4-EF77-4B54-A769-DDA99148F578}">
      <dsp:nvSpPr>
        <dsp:cNvPr id="0" name=""/>
        <dsp:cNvSpPr/>
      </dsp:nvSpPr>
      <dsp:spPr>
        <a:xfrm rot="5400000">
          <a:off x="229490" y="2011372"/>
          <a:ext cx="676125" cy="1125057"/>
        </a:xfrm>
        <a:prstGeom prst="corner">
          <a:avLst>
            <a:gd name="adj1" fmla="val 16120"/>
            <a:gd name="adj2" fmla="val 16110"/>
          </a:avLst>
        </a:prstGeom>
        <a:solidFill>
          <a:schemeClr val="accent2">
            <a:shade val="80000"/>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B91B35EE-E2D6-4A65-85DB-E65F9D4FF12C}">
      <dsp:nvSpPr>
        <dsp:cNvPr id="0" name=""/>
        <dsp:cNvSpPr/>
      </dsp:nvSpPr>
      <dsp:spPr>
        <a:xfrm>
          <a:off x="116628" y="2347522"/>
          <a:ext cx="1015708" cy="890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kern="1200">
              <a:latin typeface="Calibri Light" panose="020F0302020204030204"/>
            </a:rPr>
            <a:t>Step 1</a:t>
          </a:r>
          <a:r>
            <a:rPr lang="en-US" sz="1600" b="1" kern="1200"/>
            <a:t>                            </a:t>
          </a:r>
          <a:r>
            <a:rPr lang="en-US" sz="1600" b="1" kern="1200">
              <a:latin typeface="Calibri Light"/>
              <a:ea typeface="Calibri Light"/>
              <a:cs typeface="Calibri Light"/>
            </a:rPr>
            <a:t>Finalize</a:t>
          </a:r>
          <a:r>
            <a:rPr lang="en-US" sz="1400" b="0" kern="1200">
              <a:latin typeface="Calibri Light"/>
              <a:ea typeface="Calibri Light"/>
              <a:cs typeface="Calibri Light"/>
            </a:rPr>
            <a:t> </a:t>
          </a:r>
          <a:r>
            <a:rPr lang="en-US" sz="1400" kern="1200">
              <a:latin typeface="Calibri Light"/>
              <a:ea typeface="Calibri Light"/>
              <a:cs typeface="Calibri Light"/>
            </a:rPr>
            <a:t>Strategic Plan &amp; Rank </a:t>
          </a:r>
          <a:r>
            <a:rPr lang="en-US" sz="1400" kern="1200" baseline="0">
              <a:latin typeface="Calibri Light"/>
              <a:ea typeface="Calibri Light"/>
              <a:cs typeface="Calibri Light"/>
            </a:rPr>
            <a:t>Objectives </a:t>
          </a:r>
          <a:endParaRPr lang="en-US" sz="1200" kern="1200" baseline="30000">
            <a:latin typeface="Calibri Light"/>
            <a:ea typeface="Calibri Light"/>
            <a:cs typeface="Calibri Light"/>
          </a:endParaRPr>
        </a:p>
      </dsp:txBody>
      <dsp:txXfrm>
        <a:off x="116628" y="2347522"/>
        <a:ext cx="1015708" cy="890327"/>
      </dsp:txXfrm>
    </dsp:sp>
    <dsp:sp modelId="{BF36F651-9306-4FAE-98A3-35BD65F0CE8C}">
      <dsp:nvSpPr>
        <dsp:cNvPr id="0" name=""/>
        <dsp:cNvSpPr/>
      </dsp:nvSpPr>
      <dsp:spPr>
        <a:xfrm>
          <a:off x="940693" y="1928544"/>
          <a:ext cx="191643" cy="191643"/>
        </a:xfrm>
        <a:prstGeom prst="triangle">
          <a:avLst>
            <a:gd name="adj" fmla="val 100000"/>
          </a:avLst>
        </a:prstGeom>
        <a:solidFill>
          <a:schemeClr val="accent2">
            <a:shade val="80000"/>
            <a:hueOff val="591"/>
            <a:satOff val="-27"/>
            <a:lumOff val="2051"/>
            <a:alphaOff val="0"/>
          </a:schemeClr>
        </a:solidFill>
        <a:ln w="15875" cap="flat" cmpd="sng" algn="ctr">
          <a:solidFill>
            <a:schemeClr val="accent2">
              <a:shade val="80000"/>
              <a:hueOff val="591"/>
              <a:satOff val="-27"/>
              <a:lumOff val="2051"/>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AFF28D42-0F29-47D9-9B3E-DF943D18FA80}">
      <dsp:nvSpPr>
        <dsp:cNvPr id="0" name=""/>
        <dsp:cNvSpPr/>
      </dsp:nvSpPr>
      <dsp:spPr>
        <a:xfrm rot="5400000">
          <a:off x="1472915" y="1703685"/>
          <a:ext cx="676125" cy="1125057"/>
        </a:xfrm>
        <a:prstGeom prst="corner">
          <a:avLst>
            <a:gd name="adj1" fmla="val 16120"/>
            <a:gd name="adj2" fmla="val 16110"/>
          </a:avLst>
        </a:prstGeom>
        <a:solidFill>
          <a:schemeClr val="accent2">
            <a:shade val="80000"/>
            <a:hueOff val="1183"/>
            <a:satOff val="-54"/>
            <a:lumOff val="4102"/>
            <a:alphaOff val="0"/>
          </a:schemeClr>
        </a:solidFill>
        <a:ln w="15875" cap="flat" cmpd="sng" algn="ctr">
          <a:solidFill>
            <a:schemeClr val="accent2">
              <a:shade val="80000"/>
              <a:hueOff val="1183"/>
              <a:satOff val="-54"/>
              <a:lumOff val="4102"/>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A01F39AB-3E94-413F-B395-2CF4CF9063BE}">
      <dsp:nvSpPr>
        <dsp:cNvPr id="0" name=""/>
        <dsp:cNvSpPr/>
      </dsp:nvSpPr>
      <dsp:spPr>
        <a:xfrm>
          <a:off x="1360053" y="2039835"/>
          <a:ext cx="1015708" cy="890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kern="1200"/>
            <a:t>Step</a:t>
          </a:r>
          <a:r>
            <a:rPr lang="en-US" sz="1600" b="1" kern="1200">
              <a:latin typeface="Tenorite"/>
            </a:rPr>
            <a:t> 2</a:t>
          </a:r>
          <a:r>
            <a:rPr lang="en-US" sz="1600" b="1" kern="1200"/>
            <a:t>             </a:t>
          </a:r>
          <a:r>
            <a:rPr lang="en-US" sz="1400" b="0" kern="1200">
              <a:latin typeface="Calibri Light"/>
              <a:ea typeface="Calibri Light"/>
              <a:cs typeface="Calibri Light"/>
            </a:rPr>
            <a:t>District-wide Budget Allocation Training</a:t>
          </a:r>
          <a:endParaRPr lang="en-US" sz="1200" kern="1200">
            <a:solidFill>
              <a:srgbClr val="FF0000"/>
            </a:solidFill>
            <a:latin typeface="Calibri"/>
            <a:ea typeface="Calibri"/>
            <a:cs typeface="Times New Roman"/>
          </a:endParaRPr>
        </a:p>
        <a:p>
          <a:pPr marL="0" lvl="0" indent="0" algn="l" defTabSz="711200" rtl="0">
            <a:lnSpc>
              <a:spcPct val="90000"/>
            </a:lnSpc>
            <a:spcBef>
              <a:spcPct val="0"/>
            </a:spcBef>
            <a:spcAft>
              <a:spcPct val="35000"/>
            </a:spcAft>
            <a:buNone/>
          </a:pPr>
          <a:r>
            <a:rPr lang="en-US" sz="1200" kern="1200">
              <a:solidFill>
                <a:srgbClr val="FF0000"/>
              </a:solidFill>
              <a:latin typeface="Calibri"/>
              <a:ea typeface="Calibri"/>
              <a:cs typeface="Times New Roman"/>
            </a:rPr>
            <a:t>January 2026</a:t>
          </a:r>
        </a:p>
      </dsp:txBody>
      <dsp:txXfrm>
        <a:off x="1360053" y="2039835"/>
        <a:ext cx="1015708" cy="890327"/>
      </dsp:txXfrm>
    </dsp:sp>
    <dsp:sp modelId="{0B6A4153-48F2-495A-8F36-EF367C3A1F65}">
      <dsp:nvSpPr>
        <dsp:cNvPr id="0" name=""/>
        <dsp:cNvSpPr/>
      </dsp:nvSpPr>
      <dsp:spPr>
        <a:xfrm>
          <a:off x="2184118" y="1620857"/>
          <a:ext cx="191643" cy="191643"/>
        </a:xfrm>
        <a:prstGeom prst="triangle">
          <a:avLst>
            <a:gd name="adj" fmla="val 100000"/>
          </a:avLst>
        </a:prstGeom>
        <a:solidFill>
          <a:schemeClr val="accent2">
            <a:shade val="80000"/>
            <a:hueOff val="1774"/>
            <a:satOff val="-81"/>
            <a:lumOff val="6154"/>
            <a:alphaOff val="0"/>
          </a:schemeClr>
        </a:solidFill>
        <a:ln w="15875" cap="flat" cmpd="sng" algn="ctr">
          <a:solidFill>
            <a:schemeClr val="accent2">
              <a:shade val="80000"/>
              <a:hueOff val="1774"/>
              <a:satOff val="-81"/>
              <a:lumOff val="6154"/>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9FBF0191-82AE-4B85-AB7D-420573696E44}">
      <dsp:nvSpPr>
        <dsp:cNvPr id="0" name=""/>
        <dsp:cNvSpPr/>
      </dsp:nvSpPr>
      <dsp:spPr>
        <a:xfrm rot="5400000">
          <a:off x="2716340" y="1338946"/>
          <a:ext cx="676125" cy="1125057"/>
        </a:xfrm>
        <a:prstGeom prst="corner">
          <a:avLst>
            <a:gd name="adj1" fmla="val 16120"/>
            <a:gd name="adj2" fmla="val 16110"/>
          </a:avLst>
        </a:prstGeom>
        <a:solidFill>
          <a:schemeClr val="accent2">
            <a:shade val="80000"/>
            <a:hueOff val="2365"/>
            <a:satOff val="-108"/>
            <a:lumOff val="8205"/>
            <a:alphaOff val="0"/>
          </a:schemeClr>
        </a:solidFill>
        <a:ln w="15875" cap="flat" cmpd="sng" algn="ctr">
          <a:solidFill>
            <a:schemeClr val="accent2">
              <a:shade val="80000"/>
              <a:hueOff val="2365"/>
              <a:satOff val="-108"/>
              <a:lumOff val="8205"/>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7607999D-1219-4E19-B4D8-80FBD9B53FC0}">
      <dsp:nvSpPr>
        <dsp:cNvPr id="0" name=""/>
        <dsp:cNvSpPr/>
      </dsp:nvSpPr>
      <dsp:spPr>
        <a:xfrm>
          <a:off x="2597176" y="1685834"/>
          <a:ext cx="1132504" cy="10044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a:t>Step</a:t>
          </a:r>
          <a:r>
            <a:rPr lang="en-US" sz="1600" b="1">
              <a:latin typeface="Tenorite"/>
            </a:rPr>
            <a:t> 3</a:t>
          </a:r>
          <a:r>
            <a:rPr lang="en-US" sz="1600" b="1"/>
            <a:t>         </a:t>
          </a:r>
          <a:r>
            <a:rPr lang="en-US" sz="1400"/>
            <a:t> </a:t>
          </a:r>
          <a:r>
            <a:rPr lang="en-US" sz="1400" u="sng">
              <a:latin typeface="Calibri Light"/>
              <a:ea typeface="Calibri Light"/>
              <a:cs typeface="Calibri Light"/>
            </a:rPr>
            <a:t>Principals</a:t>
          </a:r>
          <a:r>
            <a:rPr lang="en-US" sz="1400">
              <a:latin typeface="Calibri Light"/>
              <a:ea typeface="Calibri Light"/>
              <a:cs typeface="Calibri Light"/>
            </a:rPr>
            <a:t>  &amp;  </a:t>
          </a:r>
          <a:r>
            <a:rPr lang="en-US" sz="1400">
              <a:latin typeface="Calibri Light"/>
              <a:ea typeface="Calibri Light"/>
              <a:cs typeface="Arial"/>
            </a:rPr>
            <a:t>Assoc. </a:t>
          </a:r>
          <a:r>
            <a:rPr lang="en-US" sz="1400">
              <a:latin typeface="Calibri Light"/>
              <a:ea typeface="Calibri Light"/>
              <a:cs typeface="Calibri Light"/>
            </a:rPr>
            <a:t>Supt. Discussions</a:t>
          </a:r>
          <a:endParaRPr lang="en-US" sz="1200" b="0" kern="1200">
            <a:latin typeface="Calibri Light"/>
            <a:ea typeface="Calibri Light"/>
            <a:cs typeface="Calibri Light"/>
          </a:endParaRPr>
        </a:p>
      </dsp:txBody>
      <dsp:txXfrm>
        <a:off x="2597176" y="1685834"/>
        <a:ext cx="1132504" cy="1004432"/>
      </dsp:txXfrm>
    </dsp:sp>
    <dsp:sp modelId="{14D6D005-BE49-4BAB-95C3-4B8C975E012F}">
      <dsp:nvSpPr>
        <dsp:cNvPr id="0" name=""/>
        <dsp:cNvSpPr/>
      </dsp:nvSpPr>
      <dsp:spPr>
        <a:xfrm>
          <a:off x="3427543" y="1256118"/>
          <a:ext cx="191643" cy="191643"/>
        </a:xfrm>
        <a:prstGeom prst="triangle">
          <a:avLst>
            <a:gd name="adj" fmla="val 100000"/>
          </a:avLst>
        </a:prstGeom>
        <a:solidFill>
          <a:schemeClr val="accent2">
            <a:shade val="80000"/>
            <a:hueOff val="2957"/>
            <a:satOff val="-135"/>
            <a:lumOff val="10256"/>
            <a:alphaOff val="0"/>
          </a:schemeClr>
        </a:solidFill>
        <a:ln w="15875" cap="flat" cmpd="sng" algn="ctr">
          <a:solidFill>
            <a:schemeClr val="accent2">
              <a:shade val="80000"/>
              <a:hueOff val="2957"/>
              <a:satOff val="-135"/>
              <a:lumOff val="10256"/>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A08E5ACA-F717-4C9F-BC94-56E16D0405F4}">
      <dsp:nvSpPr>
        <dsp:cNvPr id="0" name=""/>
        <dsp:cNvSpPr/>
      </dsp:nvSpPr>
      <dsp:spPr>
        <a:xfrm rot="5400000">
          <a:off x="3959766" y="1031260"/>
          <a:ext cx="676125" cy="1125057"/>
        </a:xfrm>
        <a:prstGeom prst="corner">
          <a:avLst>
            <a:gd name="adj1" fmla="val 16120"/>
            <a:gd name="adj2" fmla="val 16110"/>
          </a:avLst>
        </a:prstGeom>
        <a:solidFill>
          <a:schemeClr val="accent2">
            <a:shade val="80000"/>
            <a:hueOff val="3548"/>
            <a:satOff val="-162"/>
            <a:lumOff val="12307"/>
            <a:alphaOff val="0"/>
          </a:schemeClr>
        </a:solidFill>
        <a:ln w="15875" cap="flat" cmpd="sng" algn="ctr">
          <a:solidFill>
            <a:schemeClr val="accent2">
              <a:shade val="80000"/>
              <a:hueOff val="3548"/>
              <a:satOff val="-162"/>
              <a:lumOff val="12307"/>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5FAB49E4-628D-4BBD-AF15-0FA58B034DA0}">
      <dsp:nvSpPr>
        <dsp:cNvPr id="0" name=""/>
        <dsp:cNvSpPr/>
      </dsp:nvSpPr>
      <dsp:spPr>
        <a:xfrm>
          <a:off x="3846903" y="1367409"/>
          <a:ext cx="1015708" cy="890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a:latin typeface="Arial"/>
              <a:ea typeface="+mn-ea"/>
              <a:cs typeface="+mn-cs"/>
            </a:rPr>
            <a:t>Step </a:t>
          </a:r>
          <a:r>
            <a:rPr lang="en-US" sz="1600" b="1" kern="1200">
              <a:latin typeface="Arial"/>
              <a:ea typeface="+mn-ea"/>
              <a:cs typeface="+mn-cs"/>
            </a:rPr>
            <a:t>4</a:t>
          </a:r>
          <a:r>
            <a:rPr lang="en-US" sz="1600" b="1" kern="1200">
              <a:solidFill>
                <a:srgbClr val="FF0000"/>
              </a:solidFill>
              <a:latin typeface="Arial"/>
              <a:ea typeface="+mn-ea"/>
              <a:cs typeface="+mn-cs"/>
            </a:rPr>
            <a:t>*</a:t>
          </a:r>
          <a:r>
            <a:rPr lang="en-US" sz="1600" b="1" kern="1200">
              <a:latin typeface="Arial"/>
              <a:ea typeface="+mn-ea"/>
              <a:cs typeface="+mn-cs"/>
            </a:rPr>
            <a:t> </a:t>
          </a:r>
          <a:r>
            <a:rPr lang="en-US" sz="1200" b="1" kern="1200">
              <a:latin typeface="Arial"/>
              <a:ea typeface="+mn-ea"/>
              <a:cs typeface="+mn-cs"/>
            </a:rPr>
            <a:t> </a:t>
          </a:r>
          <a:r>
            <a:rPr lang="en-US" sz="1200" b="1" kern="1200"/>
            <a:t>          </a:t>
          </a:r>
          <a:r>
            <a:rPr lang="en-US" sz="1200" b="0" kern="1200"/>
            <a:t> </a:t>
          </a:r>
          <a:r>
            <a:rPr lang="en-US" sz="1400" b="0" u="sng" kern="1200">
              <a:latin typeface="Calibri Light"/>
              <a:ea typeface="+mn-ea"/>
              <a:cs typeface="+mn-cs"/>
            </a:rPr>
            <a:t>GO Team</a:t>
          </a:r>
          <a:r>
            <a:rPr lang="en-US" sz="1400" b="0" kern="1200">
              <a:latin typeface="Calibri Light"/>
              <a:ea typeface="+mn-ea"/>
              <a:cs typeface="+mn-cs"/>
            </a:rPr>
            <a:t> Feedback Mtg.</a:t>
          </a:r>
          <a:r>
            <a:rPr lang="en-US" sz="1400" kern="1200">
              <a:solidFill>
                <a:srgbClr val="000000"/>
              </a:solidFill>
              <a:latin typeface="Calibri Light"/>
              <a:ea typeface="+mn-ea"/>
              <a:cs typeface="+mn-cs"/>
            </a:rPr>
            <a:t> </a:t>
          </a:r>
          <a:r>
            <a:rPr lang="en-US" sz="1200" kern="1200">
              <a:solidFill>
                <a:srgbClr val="FF0000"/>
              </a:solidFill>
              <a:latin typeface="Calibri"/>
              <a:ea typeface="Calibri"/>
              <a:cs typeface="Times New Roman"/>
            </a:rPr>
            <a:t>Completed February 2026 (BEFORE STAFFING CONFERENCE) </a:t>
          </a:r>
        </a:p>
      </dsp:txBody>
      <dsp:txXfrm>
        <a:off x="3846903" y="1367409"/>
        <a:ext cx="1015708" cy="890327"/>
      </dsp:txXfrm>
    </dsp:sp>
    <dsp:sp modelId="{9F816FAC-05A2-4196-86AD-90E94FCBF244}">
      <dsp:nvSpPr>
        <dsp:cNvPr id="0" name=""/>
        <dsp:cNvSpPr/>
      </dsp:nvSpPr>
      <dsp:spPr>
        <a:xfrm>
          <a:off x="4670968" y="948432"/>
          <a:ext cx="191643" cy="191643"/>
        </a:xfrm>
        <a:prstGeom prst="triangle">
          <a:avLst>
            <a:gd name="adj" fmla="val 100000"/>
          </a:avLst>
        </a:prstGeom>
        <a:solidFill>
          <a:schemeClr val="accent2">
            <a:shade val="80000"/>
            <a:hueOff val="4139"/>
            <a:satOff val="-189"/>
            <a:lumOff val="14358"/>
            <a:alphaOff val="0"/>
          </a:schemeClr>
        </a:solidFill>
        <a:ln w="15875" cap="flat" cmpd="sng" algn="ctr">
          <a:solidFill>
            <a:schemeClr val="accent2">
              <a:shade val="80000"/>
              <a:hueOff val="4139"/>
              <a:satOff val="-189"/>
              <a:lumOff val="14358"/>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60FDA0B3-F01D-4F1B-9F9A-6225954E5703}">
      <dsp:nvSpPr>
        <dsp:cNvPr id="0" name=""/>
        <dsp:cNvSpPr/>
      </dsp:nvSpPr>
      <dsp:spPr>
        <a:xfrm rot="5400000">
          <a:off x="5203191" y="723573"/>
          <a:ext cx="676125" cy="1125057"/>
        </a:xfrm>
        <a:prstGeom prst="corner">
          <a:avLst>
            <a:gd name="adj1" fmla="val 16120"/>
            <a:gd name="adj2" fmla="val 16110"/>
          </a:avLst>
        </a:prstGeom>
        <a:solidFill>
          <a:schemeClr val="accent2">
            <a:shade val="80000"/>
            <a:hueOff val="4731"/>
            <a:satOff val="-216"/>
            <a:lumOff val="16409"/>
            <a:alphaOff val="0"/>
          </a:schemeClr>
        </a:solidFill>
        <a:ln w="15875" cap="flat" cmpd="sng" algn="ctr">
          <a:solidFill>
            <a:schemeClr val="accent2">
              <a:shade val="80000"/>
              <a:hueOff val="4731"/>
              <a:satOff val="-216"/>
              <a:lumOff val="16409"/>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206A2E6F-C869-44E6-99A4-DF2204F37ADC}">
      <dsp:nvSpPr>
        <dsp:cNvPr id="0" name=""/>
        <dsp:cNvSpPr/>
      </dsp:nvSpPr>
      <dsp:spPr>
        <a:xfrm>
          <a:off x="5113451" y="1091757"/>
          <a:ext cx="1031542" cy="890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kern="1200">
              <a:latin typeface="Arial"/>
              <a:ea typeface="+mn-ea"/>
              <a:cs typeface="+mn-cs"/>
            </a:rPr>
            <a:t>Step 5  </a:t>
          </a:r>
          <a:r>
            <a:rPr lang="en-US" sz="1200" b="1" kern="1200"/>
            <a:t>          </a:t>
          </a:r>
          <a:r>
            <a:rPr lang="en-US" sz="1200" b="0" kern="1200"/>
            <a:t> </a:t>
          </a:r>
          <a:r>
            <a:rPr lang="en-US" sz="1400" b="0" u="sng" kern="1200">
              <a:latin typeface="Calibri Light"/>
              <a:ea typeface="+mn-ea"/>
              <a:cs typeface="+mn-cs"/>
            </a:rPr>
            <a:t>Associate Supt</a:t>
          </a:r>
          <a:r>
            <a:rPr lang="en-US" sz="1400" b="0" kern="1200">
              <a:latin typeface="Calibri Light"/>
              <a:ea typeface="+mn-ea"/>
              <a:cs typeface="+mn-cs"/>
            </a:rPr>
            <a:t>. Review</a:t>
          </a:r>
          <a:endParaRPr lang="en-US" sz="1200" kern="1200">
            <a:solidFill>
              <a:srgbClr val="FF0000"/>
            </a:solidFill>
            <a:latin typeface="Calibri"/>
            <a:ea typeface="Calibri"/>
            <a:cs typeface="Times New Roman"/>
          </a:endParaRPr>
        </a:p>
      </dsp:txBody>
      <dsp:txXfrm>
        <a:off x="5113451" y="1091757"/>
        <a:ext cx="1031542" cy="890327"/>
      </dsp:txXfrm>
    </dsp:sp>
    <dsp:sp modelId="{83CE1626-AB3F-41DF-AF17-CD304E816755}">
      <dsp:nvSpPr>
        <dsp:cNvPr id="0" name=""/>
        <dsp:cNvSpPr/>
      </dsp:nvSpPr>
      <dsp:spPr>
        <a:xfrm>
          <a:off x="5914394" y="640745"/>
          <a:ext cx="191643" cy="191643"/>
        </a:xfrm>
        <a:prstGeom prst="triangle">
          <a:avLst>
            <a:gd name="adj" fmla="val 100000"/>
          </a:avLst>
        </a:prstGeom>
        <a:solidFill>
          <a:schemeClr val="accent2">
            <a:shade val="80000"/>
            <a:hueOff val="5322"/>
            <a:satOff val="-243"/>
            <a:lumOff val="18461"/>
            <a:alphaOff val="0"/>
          </a:schemeClr>
        </a:solidFill>
        <a:ln w="15875" cap="flat" cmpd="sng" algn="ctr">
          <a:solidFill>
            <a:schemeClr val="accent2">
              <a:shade val="80000"/>
              <a:hueOff val="5322"/>
              <a:satOff val="-243"/>
              <a:lumOff val="18461"/>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D4CD74FB-0076-48E4-A550-69AC7C4860B0}">
      <dsp:nvSpPr>
        <dsp:cNvPr id="0" name=""/>
        <dsp:cNvSpPr/>
      </dsp:nvSpPr>
      <dsp:spPr>
        <a:xfrm rot="5400000">
          <a:off x="6446616" y="415886"/>
          <a:ext cx="676125" cy="1125057"/>
        </a:xfrm>
        <a:prstGeom prst="corner">
          <a:avLst>
            <a:gd name="adj1" fmla="val 16120"/>
            <a:gd name="adj2" fmla="val 16110"/>
          </a:avLst>
        </a:prstGeom>
        <a:solidFill>
          <a:schemeClr val="accent2">
            <a:shade val="80000"/>
            <a:hueOff val="5914"/>
            <a:satOff val="-270"/>
            <a:lumOff val="20512"/>
            <a:alphaOff val="0"/>
          </a:schemeClr>
        </a:solidFill>
        <a:ln w="15875" cap="flat" cmpd="sng" algn="ctr">
          <a:solidFill>
            <a:schemeClr val="accent2">
              <a:shade val="80000"/>
              <a:hueOff val="5914"/>
              <a:satOff val="-270"/>
              <a:lumOff val="20512"/>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4815C9C2-7172-49B5-AAA4-580ECA3DFE29}">
      <dsp:nvSpPr>
        <dsp:cNvPr id="0" name=""/>
        <dsp:cNvSpPr/>
      </dsp:nvSpPr>
      <dsp:spPr>
        <a:xfrm>
          <a:off x="6342260" y="714829"/>
          <a:ext cx="1157572" cy="890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kern="1200"/>
            <a:t>Step</a:t>
          </a:r>
          <a:r>
            <a:rPr lang="en-US" sz="1600" b="1" kern="1200">
              <a:latin typeface="Tenorite"/>
            </a:rPr>
            <a:t> 6</a:t>
          </a:r>
          <a:r>
            <a:rPr lang="en-US" sz="1600" b="1" kern="1200"/>
            <a:t>               </a:t>
          </a:r>
          <a:r>
            <a:rPr lang="en-US" sz="1400" b="0" u="sng" kern="1200">
              <a:latin typeface="Calibri Light"/>
              <a:ea typeface="Calibri Light"/>
              <a:cs typeface="Calibri Light"/>
            </a:rPr>
            <a:t>Principals</a:t>
          </a:r>
          <a:r>
            <a:rPr lang="en-US" sz="1400" b="1" kern="1200">
              <a:latin typeface="Calibri Light"/>
              <a:ea typeface="Calibri Light"/>
              <a:cs typeface="Calibri Light"/>
            </a:rPr>
            <a:t> </a:t>
          </a:r>
          <a:r>
            <a:rPr lang="en-US" sz="1400" b="0" kern="1200">
              <a:latin typeface="Calibri Light"/>
              <a:ea typeface="Calibri Light"/>
              <a:cs typeface="Calibri Light"/>
            </a:rPr>
            <a:t>HR Staffing Conferences Begin</a:t>
          </a:r>
          <a:endParaRPr lang="en-US" sz="1200" kern="1200">
            <a:latin typeface="Calibri Light"/>
            <a:ea typeface="Calibri Light"/>
            <a:cs typeface="Calibri Light"/>
          </a:endParaRPr>
        </a:p>
        <a:p>
          <a:pPr marL="0" lvl="0" indent="0" algn="l" defTabSz="711200">
            <a:lnSpc>
              <a:spcPct val="90000"/>
            </a:lnSpc>
            <a:spcBef>
              <a:spcPct val="0"/>
            </a:spcBef>
            <a:spcAft>
              <a:spcPct val="35000"/>
            </a:spcAft>
            <a:buNone/>
          </a:pPr>
          <a:r>
            <a:rPr lang="en-US" sz="1200" kern="1200">
              <a:solidFill>
                <a:srgbClr val="FF0000"/>
              </a:solidFill>
              <a:latin typeface="Calibri"/>
              <a:ea typeface="Calibri"/>
              <a:cs typeface="Times New Roman"/>
            </a:rPr>
            <a:t>February 23-27</a:t>
          </a:r>
        </a:p>
      </dsp:txBody>
      <dsp:txXfrm>
        <a:off x="6342260" y="714829"/>
        <a:ext cx="1157572" cy="890327"/>
      </dsp:txXfrm>
    </dsp:sp>
    <dsp:sp modelId="{8A8BDF46-5CD7-4385-AD19-1595B30DFB05}">
      <dsp:nvSpPr>
        <dsp:cNvPr id="0" name=""/>
        <dsp:cNvSpPr/>
      </dsp:nvSpPr>
      <dsp:spPr>
        <a:xfrm>
          <a:off x="7157819" y="333058"/>
          <a:ext cx="191643" cy="191643"/>
        </a:xfrm>
        <a:prstGeom prst="triangle">
          <a:avLst>
            <a:gd name="adj" fmla="val 100000"/>
          </a:avLst>
        </a:prstGeom>
        <a:solidFill>
          <a:schemeClr val="accent2">
            <a:shade val="80000"/>
            <a:hueOff val="6505"/>
            <a:satOff val="-297"/>
            <a:lumOff val="22563"/>
            <a:alphaOff val="0"/>
          </a:schemeClr>
        </a:solidFill>
        <a:ln w="15875" cap="flat" cmpd="sng" algn="ctr">
          <a:solidFill>
            <a:schemeClr val="accent2">
              <a:shade val="80000"/>
              <a:hueOff val="6505"/>
              <a:satOff val="-297"/>
              <a:lumOff val="22563"/>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8A1A3D19-1A7E-45DE-8891-BC02139E754B}">
      <dsp:nvSpPr>
        <dsp:cNvPr id="0" name=""/>
        <dsp:cNvSpPr/>
      </dsp:nvSpPr>
      <dsp:spPr>
        <a:xfrm rot="5400000">
          <a:off x="7690041" y="108199"/>
          <a:ext cx="676125" cy="1125057"/>
        </a:xfrm>
        <a:prstGeom prst="corner">
          <a:avLst>
            <a:gd name="adj1" fmla="val 16120"/>
            <a:gd name="adj2" fmla="val 16110"/>
          </a:avLst>
        </a:prstGeom>
        <a:solidFill>
          <a:schemeClr val="accent2">
            <a:shade val="80000"/>
            <a:hueOff val="7096"/>
            <a:satOff val="-324"/>
            <a:lumOff val="24614"/>
            <a:alphaOff val="0"/>
          </a:schemeClr>
        </a:solidFill>
        <a:ln w="15875" cap="flat" cmpd="sng" algn="ctr">
          <a:solidFill>
            <a:schemeClr val="accent2">
              <a:shade val="80000"/>
              <a:hueOff val="7096"/>
              <a:satOff val="-324"/>
              <a:lumOff val="24614"/>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EBFC99F0-AC0E-4E80-8864-5ADBF875329D}">
      <dsp:nvSpPr>
        <dsp:cNvPr id="0" name=""/>
        <dsp:cNvSpPr/>
      </dsp:nvSpPr>
      <dsp:spPr>
        <a:xfrm>
          <a:off x="7577463" y="393511"/>
          <a:ext cx="1015708" cy="890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kern="1200"/>
            <a:t>Step </a:t>
          </a:r>
          <a:r>
            <a:rPr lang="en-US" sz="1600" b="1" kern="1200">
              <a:latin typeface="Tenorite"/>
            </a:rPr>
            <a:t>7</a:t>
          </a:r>
          <a:r>
            <a:rPr lang="en-US" sz="1600" b="1" kern="1200">
              <a:solidFill>
                <a:srgbClr val="FF0000"/>
              </a:solidFill>
              <a:latin typeface="Arial"/>
            </a:rPr>
            <a:t>*</a:t>
          </a:r>
          <a:r>
            <a:rPr lang="en-US" sz="1600" b="1" kern="1200"/>
            <a:t>      </a:t>
          </a:r>
          <a:r>
            <a:rPr lang="en-US" sz="1600" b="1" u="none" kern="1200">
              <a:latin typeface="Tenorite"/>
            </a:rPr>
            <a:t> </a:t>
          </a:r>
          <a:r>
            <a:rPr lang="en-US" sz="1400" u="sng" kern="1200">
              <a:latin typeface="Calibri Light"/>
              <a:ea typeface="Calibri Light"/>
              <a:cs typeface="Calibri Light"/>
            </a:rPr>
            <a:t>GO Team</a:t>
          </a:r>
          <a:r>
            <a:rPr lang="en-US" sz="1400" kern="1200">
              <a:latin typeface="Calibri Light"/>
              <a:ea typeface="Calibri Light"/>
              <a:cs typeface="Calibri Light"/>
            </a:rPr>
            <a:t> Budget Finalization Meeting</a:t>
          </a:r>
        </a:p>
        <a:p>
          <a:pPr marL="0" lvl="0" indent="0" algn="l" defTabSz="711200" rtl="0">
            <a:lnSpc>
              <a:spcPct val="90000"/>
            </a:lnSpc>
            <a:spcBef>
              <a:spcPct val="0"/>
            </a:spcBef>
            <a:spcAft>
              <a:spcPct val="35000"/>
            </a:spcAft>
            <a:buNone/>
          </a:pPr>
          <a:r>
            <a:rPr lang="en-US" sz="1200" kern="1200">
              <a:solidFill>
                <a:srgbClr val="FF0000"/>
              </a:solidFill>
              <a:latin typeface="Calibri"/>
              <a:ea typeface="Calibri"/>
              <a:cs typeface="Times New Roman"/>
            </a:rPr>
            <a:t>Budgets finalized by March 13th</a:t>
          </a:r>
        </a:p>
        <a:p>
          <a:pPr marL="0" lvl="0" indent="0" algn="l" defTabSz="711200">
            <a:lnSpc>
              <a:spcPct val="90000"/>
            </a:lnSpc>
            <a:spcBef>
              <a:spcPct val="0"/>
            </a:spcBef>
            <a:spcAft>
              <a:spcPct val="35000"/>
            </a:spcAft>
            <a:buNone/>
          </a:pPr>
          <a:endParaRPr lang="en-US" sz="1200" kern="1200">
            <a:solidFill>
              <a:srgbClr val="FF0000"/>
            </a:solidFill>
            <a:latin typeface="Calibri"/>
            <a:ea typeface="Calibri"/>
            <a:cs typeface="Times New Roman"/>
          </a:endParaRPr>
        </a:p>
      </dsp:txBody>
      <dsp:txXfrm>
        <a:off x="7577463" y="393511"/>
        <a:ext cx="1015708" cy="890327"/>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7F456E-01A6-4013-ACA5-F5492591A2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84983A3-9B9B-4D61-97C9-B9E239A315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6F32FC-4BD9-442A-A8C6-51598C909FE3}" type="datetimeFigureOut">
              <a:rPr lang="en-US" smtClean="0"/>
              <a:t>3/5/2026</a:t>
            </a:fld>
            <a:endParaRPr lang="en-US"/>
          </a:p>
        </p:txBody>
      </p:sp>
      <p:sp>
        <p:nvSpPr>
          <p:cNvPr id="4" name="Footer Placeholder 3">
            <a:extLst>
              <a:ext uri="{FF2B5EF4-FFF2-40B4-BE49-F238E27FC236}">
                <a16:creationId xmlns:a16="http://schemas.microsoft.com/office/drawing/2014/main" id="{5EEABE74-7A97-4D17-8390-42ADD25C33C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42C1DBD-1052-425E-BF3C-983304BED5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EEFA9E-C190-4F5C-8394-BD5F1CD55C02}" type="slidenum">
              <a:rPr lang="en-US" smtClean="0"/>
              <a:t>‹#›</a:t>
            </a:fld>
            <a:endParaRPr lang="en-US"/>
          </a:p>
        </p:txBody>
      </p:sp>
    </p:spTree>
    <p:extLst>
      <p:ext uri="{BB962C8B-B14F-4D97-AF65-F5344CB8AC3E}">
        <p14:creationId xmlns:p14="http://schemas.microsoft.com/office/powerpoint/2010/main" val="23248019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6371FA-A98D-41E8-93F4-09945841298A}" type="datetimeFigureOut">
              <a:rPr lang="en-US" smtClean="0"/>
              <a:t>3/5/2026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289C57-55D7-40A4-A101-E74FAC7A092B}" type="slidenum">
              <a:rPr lang="en-US" smtClean="0"/>
              <a:t>‹#›</a:t>
            </a:fld>
            <a:endParaRPr lang="en-US"/>
          </a:p>
        </p:txBody>
      </p:sp>
    </p:spTree>
    <p:extLst>
      <p:ext uri="{BB962C8B-B14F-4D97-AF65-F5344CB8AC3E}">
        <p14:creationId xmlns:p14="http://schemas.microsoft.com/office/powerpoint/2010/main" val="2839902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9C7E07-3C67-C64C-8DA0-0404F63039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8221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EC334-2E24-D5A2-9274-E72D7971BE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893F08-B1B3-05A7-7424-4C4AB57AB3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F43EBE-DEA7-18DD-3FFD-08A9363A59E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2355088-7668-BEF6-B100-C9840F3BC36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9C7E07-3C67-C64C-8DA0-0404F63039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9616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5CF1E-BCD4-624A-9F35-16016DB387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17735A-7F2E-4180-F4C7-A226DDCBE0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7E3281-4344-A844-32C2-9D87042D71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36DD1B0-324A-6F49-B8EB-8E294EDB6E2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9C7E07-3C67-C64C-8DA0-0404F63039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45045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9C7E07-3C67-C64C-8DA0-0404F63039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79905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2503D-B921-6D84-4FC8-0FE1F4DD1F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AAFA40-A42F-53E0-E72A-69338124FB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85E3DE-2949-8FD6-675C-AACF823E5CE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E5A855A-08A0-EE2F-98E7-178CDFF3B69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9C7E07-3C67-C64C-8DA0-0404F63039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64696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7488B-B8B1-EA98-FF9D-18B175F054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7049FF-13DD-AE7B-300D-DED15A2D44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82B9D2-D82B-E04F-5F99-6920AD2140E7}"/>
              </a:ext>
            </a:extLst>
          </p:cNvPr>
          <p:cNvSpPr>
            <a:spLocks noGrp="1"/>
          </p:cNvSpPr>
          <p:nvPr>
            <p:ph type="body" idx="1"/>
          </p:nvPr>
        </p:nvSpPr>
        <p:spPr/>
        <p:txBody>
          <a:bodyPr/>
          <a:lstStyle/>
          <a:p>
            <a:r>
              <a:rPr lang="en-US">
                <a:ea typeface="Calibri"/>
                <a:cs typeface="Calibri"/>
              </a:rPr>
              <a:t>As a reminder this is the district's 2025-2030 Strategic Plan. We will use this as a guide as we continue our work today to develop our school's 2025-2030 Strategic Plan that is aligned to the district's new plan. </a:t>
            </a:r>
          </a:p>
        </p:txBody>
      </p:sp>
      <p:sp>
        <p:nvSpPr>
          <p:cNvPr id="4" name="Slide Number Placeholder 3">
            <a:extLst>
              <a:ext uri="{FF2B5EF4-FFF2-40B4-BE49-F238E27FC236}">
                <a16:creationId xmlns:a16="http://schemas.microsoft.com/office/drawing/2014/main" id="{16E10EDB-7359-DCAB-3A69-A664CC92F81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7DC217-DF71-1A49-B3EA-559F1F43B0F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30386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34D6B-AF4B-E07D-B81B-F84BCACC31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773C92-AA7B-BCE3-2103-E16C857E0A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FB899E-9423-981A-7B8A-8D1D8A6C0950}"/>
              </a:ext>
            </a:extLst>
          </p:cNvPr>
          <p:cNvSpPr>
            <a:spLocks noGrp="1"/>
          </p:cNvSpPr>
          <p:nvPr>
            <p:ph type="body" idx="1"/>
          </p:nvPr>
        </p:nvSpPr>
        <p:spPr/>
        <p:txBody>
          <a:bodyPr/>
          <a:lstStyle/>
          <a:p>
            <a:r>
              <a:rPr lang="en-US">
                <a:ea typeface="Calibri"/>
                <a:cs typeface="Calibri"/>
              </a:rPr>
              <a:t>As a reminder this is the district's 2025-2030 Strategic Plan. We will use this as a guide as we continue our work today to develop our school's 2025-2030 Strategic Plan that is aligned to the district's new plan. </a:t>
            </a:r>
          </a:p>
        </p:txBody>
      </p:sp>
      <p:sp>
        <p:nvSpPr>
          <p:cNvPr id="4" name="Slide Number Placeholder 3">
            <a:extLst>
              <a:ext uri="{FF2B5EF4-FFF2-40B4-BE49-F238E27FC236}">
                <a16:creationId xmlns:a16="http://schemas.microsoft.com/office/drawing/2014/main" id="{9D05B220-266E-11B0-9E12-1A5DE18E09C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7DC217-DF71-1A49-B3EA-559F1F43B0F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46469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a:extLst>
            <a:ext uri="{FF2B5EF4-FFF2-40B4-BE49-F238E27FC236}">
              <a16:creationId xmlns:a16="http://schemas.microsoft.com/office/drawing/2014/main" id="{64050089-C132-A6AE-2015-58A8C15BF2E9}"/>
            </a:ext>
          </a:extLst>
        </p:cNvPr>
        <p:cNvGrpSpPr/>
        <p:nvPr/>
      </p:nvGrpSpPr>
      <p:grpSpPr>
        <a:xfrm>
          <a:off x="0" y="0"/>
          <a:ext cx="0" cy="0"/>
          <a:chOff x="0" y="0"/>
          <a:chExt cx="0" cy="0"/>
        </a:xfrm>
      </p:grpSpPr>
      <p:sp>
        <p:nvSpPr>
          <p:cNvPr id="893" name="Google Shape;893;g387a0e0debc_5_2:notes">
            <a:extLst>
              <a:ext uri="{FF2B5EF4-FFF2-40B4-BE49-F238E27FC236}">
                <a16:creationId xmlns:a16="http://schemas.microsoft.com/office/drawing/2014/main" id="{651857DD-09ED-F27C-9E4B-EB434A76F139}"/>
              </a:ext>
            </a:extLst>
          </p:cNvPr>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4" name="Google Shape;894;g387a0e0debc_5_2:notes">
            <a:extLst>
              <a:ext uri="{FF2B5EF4-FFF2-40B4-BE49-F238E27FC236}">
                <a16:creationId xmlns:a16="http://schemas.microsoft.com/office/drawing/2014/main" id="{9BEF69AC-7380-13DD-A7D8-E34B9346952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10709335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As a reminder this is the district's 2025-2030 Strategic Plan. We will use this as a guide as we continue our work today to develop our school's 2025-2030 Strategic Plan that is aligned to the district's new plan.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7DC217-DF71-1A49-B3EA-559F1F43B0F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93149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D86C2-B9CA-E1F7-9466-E254584511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F70B98-D9D7-56D6-F52E-E62AFA77BC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3C7CFF-CAEB-6ABF-1ACC-0AE49F83777C}"/>
              </a:ext>
            </a:extLst>
          </p:cNvPr>
          <p:cNvSpPr>
            <a:spLocks noGrp="1"/>
          </p:cNvSpPr>
          <p:nvPr>
            <p:ph type="body" idx="1"/>
          </p:nvPr>
        </p:nvSpPr>
        <p:spPr/>
        <p:txBody>
          <a:bodyPr/>
          <a:lstStyle/>
          <a:p>
            <a:r>
              <a:rPr lang="en-US">
                <a:ea typeface="Calibri"/>
                <a:cs typeface="Calibri"/>
              </a:rPr>
              <a:t>As a reminder this is the district's 2025-2030 Strategic Plan. We will use this as a guide as we continue our work today to develop our school's 2025-2030 Strategic Plan that is aligned to the district's new plan. </a:t>
            </a:r>
          </a:p>
        </p:txBody>
      </p:sp>
      <p:sp>
        <p:nvSpPr>
          <p:cNvPr id="4" name="Slide Number Placeholder 3">
            <a:extLst>
              <a:ext uri="{FF2B5EF4-FFF2-40B4-BE49-F238E27FC236}">
                <a16:creationId xmlns:a16="http://schemas.microsoft.com/office/drawing/2014/main" id="{EF5E3CA2-1B4B-25E6-FD41-03BACB58103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7DC217-DF71-1A49-B3EA-559F1F43B0F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18716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451F8-6500-586F-96A5-C343E00224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C678B0-AFFE-2FE7-EA1B-FEFCAF8D88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5FC573-ED31-DE22-60B9-D6FD3544E82B}"/>
              </a:ext>
            </a:extLst>
          </p:cNvPr>
          <p:cNvSpPr>
            <a:spLocks noGrp="1"/>
          </p:cNvSpPr>
          <p:nvPr>
            <p:ph type="body" idx="1"/>
          </p:nvPr>
        </p:nvSpPr>
        <p:spPr/>
        <p:txBody>
          <a:bodyPr/>
          <a:lstStyle/>
          <a:p>
            <a:r>
              <a:rPr lang="en-US">
                <a:ea typeface="Calibri"/>
                <a:cs typeface="Calibri"/>
              </a:rPr>
              <a:t>As a reminder this is the district's 2025-2030 Strategic Plan. We will use this as a guide as we continue our work today to develop our school's 2025-2030 Strategic Plan that is aligned to the district's new plan. </a:t>
            </a:r>
          </a:p>
        </p:txBody>
      </p:sp>
      <p:sp>
        <p:nvSpPr>
          <p:cNvPr id="4" name="Slide Number Placeholder 3">
            <a:extLst>
              <a:ext uri="{FF2B5EF4-FFF2-40B4-BE49-F238E27FC236}">
                <a16:creationId xmlns:a16="http://schemas.microsoft.com/office/drawing/2014/main" id="{92DA9F5E-5DA4-7796-487F-8201E64E509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7DC217-DF71-1A49-B3EA-559F1F43B0F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3565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80638-A115-88FF-ED25-11D374AA92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74E75C-FEC4-921B-23BA-A0BCE1EDDF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10E296-212E-A25E-81EA-3FC7936DE135}"/>
              </a:ext>
            </a:extLst>
          </p:cNvPr>
          <p:cNvSpPr>
            <a:spLocks noGrp="1"/>
          </p:cNvSpPr>
          <p:nvPr>
            <p:ph type="body" idx="1"/>
          </p:nvPr>
        </p:nvSpPr>
        <p:spPr/>
        <p:txBody>
          <a:bodyPr/>
          <a:lstStyle/>
          <a:p>
            <a:endParaRPr lang="en-US">
              <a:solidFill>
                <a:srgbClr val="333333"/>
              </a:solidFill>
              <a:highlight>
                <a:srgbClr val="FFFFFF"/>
              </a:highlight>
              <a:ea typeface="Calibri"/>
              <a:cs typeface="Calibri"/>
            </a:endParaRPr>
          </a:p>
        </p:txBody>
      </p:sp>
      <p:sp>
        <p:nvSpPr>
          <p:cNvPr id="4" name="Slide Number Placeholder 3">
            <a:extLst>
              <a:ext uri="{FF2B5EF4-FFF2-40B4-BE49-F238E27FC236}">
                <a16:creationId xmlns:a16="http://schemas.microsoft.com/office/drawing/2014/main" id="{089C9C29-16D6-7367-5C01-D6D35D936A4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7DC217-DF71-1A49-B3EA-559F1F43B0F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63702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C986D-94E6-2387-16A5-E94B580131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40D01C-D334-12C8-ED81-05D9FB34F3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38EB52-C5AF-91B6-D79E-BCC1B4F114AF}"/>
              </a:ext>
            </a:extLst>
          </p:cNvPr>
          <p:cNvSpPr>
            <a:spLocks noGrp="1"/>
          </p:cNvSpPr>
          <p:nvPr>
            <p:ph type="body" idx="1"/>
          </p:nvPr>
        </p:nvSpPr>
        <p:spPr/>
        <p:txBody>
          <a:bodyPr/>
          <a:lstStyle/>
          <a:p>
            <a:r>
              <a:rPr lang="en-US">
                <a:ea typeface="Calibri"/>
                <a:cs typeface="Calibri"/>
              </a:rPr>
              <a:t>As a reminder this is the district's 2025-2030 Strategic Plan. We will use this as a guide as we continue our work today to develop our school's 2025-2030 Strategic Plan that is aligned to the district's new plan. </a:t>
            </a:r>
          </a:p>
        </p:txBody>
      </p:sp>
      <p:sp>
        <p:nvSpPr>
          <p:cNvPr id="4" name="Slide Number Placeholder 3">
            <a:extLst>
              <a:ext uri="{FF2B5EF4-FFF2-40B4-BE49-F238E27FC236}">
                <a16:creationId xmlns:a16="http://schemas.microsoft.com/office/drawing/2014/main" id="{51C1B9DB-EDFA-D970-AE36-2B6DE374124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7DC217-DF71-1A49-B3EA-559F1F43B0F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1191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p:cNvGrpSpPr/>
        <p:nvPr/>
      </p:nvGrpSpPr>
      <p:grpSpPr>
        <a:xfrm>
          <a:off x="0" y="0"/>
          <a:ext cx="0" cy="0"/>
          <a:chOff x="0" y="0"/>
          <a:chExt cx="0" cy="0"/>
        </a:xfrm>
      </p:grpSpPr>
      <p:sp>
        <p:nvSpPr>
          <p:cNvPr id="893" name="Google Shape;893;g387a0e0debc_5_2: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4" name="Google Shape;894;g387a0e0debc_5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E528F-B8D3-7A96-02E9-FB93B15932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75236C-85BC-7214-6892-83D65B31AE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F00082-B961-5C0A-71CC-2E00F47AC808}"/>
              </a:ext>
            </a:extLst>
          </p:cNvPr>
          <p:cNvSpPr>
            <a:spLocks noGrp="1"/>
          </p:cNvSpPr>
          <p:nvPr>
            <p:ph type="body" idx="1"/>
          </p:nvPr>
        </p:nvSpPr>
        <p:spPr/>
        <p:txBody>
          <a:bodyPr/>
          <a:lstStyle/>
          <a:p>
            <a:r>
              <a:rPr lang="en-US">
                <a:ea typeface="Calibri"/>
                <a:cs typeface="Calibri"/>
              </a:rPr>
              <a:t>As a reminder this is the district's 2025-2030 Strategic Plan. We will use this as a guide as we continue our work today to develop our school's 2025-2030 Strategic Plan that is aligned to the district's new plan. </a:t>
            </a:r>
          </a:p>
        </p:txBody>
      </p:sp>
      <p:sp>
        <p:nvSpPr>
          <p:cNvPr id="4" name="Slide Number Placeholder 3">
            <a:extLst>
              <a:ext uri="{FF2B5EF4-FFF2-40B4-BE49-F238E27FC236}">
                <a16:creationId xmlns:a16="http://schemas.microsoft.com/office/drawing/2014/main" id="{AA6CFD5E-E655-D94B-DAF1-9C0B6BDE225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7DC217-DF71-1A49-B3EA-559F1F43B0F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69591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9D791-BD0F-9A78-C13B-95F21CCD2B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8014E6-D19D-37C1-B777-7C16B7213A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4C3DB7-A44A-94EF-28B7-06B8EB82A8DD}"/>
              </a:ext>
            </a:extLst>
          </p:cNvPr>
          <p:cNvSpPr>
            <a:spLocks noGrp="1"/>
          </p:cNvSpPr>
          <p:nvPr>
            <p:ph type="body" idx="1"/>
          </p:nvPr>
        </p:nvSpPr>
        <p:spPr/>
        <p:txBody>
          <a:bodyPr/>
          <a:lstStyle/>
          <a:p>
            <a:r>
              <a:rPr lang="en-US">
                <a:ea typeface="Calibri"/>
                <a:cs typeface="Calibri"/>
              </a:rPr>
              <a:t>As a reminder this is the district's 2025-2030 Strategic Plan. We will use this as a guide as we continue our work today to develop our school's 2025-2030 Strategic Plan that is aligned to the district's new plan. </a:t>
            </a:r>
          </a:p>
        </p:txBody>
      </p:sp>
      <p:sp>
        <p:nvSpPr>
          <p:cNvPr id="4" name="Slide Number Placeholder 3">
            <a:extLst>
              <a:ext uri="{FF2B5EF4-FFF2-40B4-BE49-F238E27FC236}">
                <a16:creationId xmlns:a16="http://schemas.microsoft.com/office/drawing/2014/main" id="{82E6503B-6B5C-F50A-EA4C-D67847D9C82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7DC217-DF71-1A49-B3EA-559F1F43B0F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16757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a:extLst>
            <a:ext uri="{FF2B5EF4-FFF2-40B4-BE49-F238E27FC236}">
              <a16:creationId xmlns:a16="http://schemas.microsoft.com/office/drawing/2014/main" id="{928EBFEE-2B18-3F0E-9819-4995CB12CE1E}"/>
            </a:ext>
          </a:extLst>
        </p:cNvPr>
        <p:cNvGrpSpPr/>
        <p:nvPr/>
      </p:nvGrpSpPr>
      <p:grpSpPr>
        <a:xfrm>
          <a:off x="0" y="0"/>
          <a:ext cx="0" cy="0"/>
          <a:chOff x="0" y="0"/>
          <a:chExt cx="0" cy="0"/>
        </a:xfrm>
      </p:grpSpPr>
      <p:sp>
        <p:nvSpPr>
          <p:cNvPr id="893" name="Google Shape;893;g387a0e0debc_5_2:notes">
            <a:extLst>
              <a:ext uri="{FF2B5EF4-FFF2-40B4-BE49-F238E27FC236}">
                <a16:creationId xmlns:a16="http://schemas.microsoft.com/office/drawing/2014/main" id="{35F8E803-88C6-D967-BBA5-C7CA9D61DE22}"/>
              </a:ext>
            </a:extLst>
          </p:cNvPr>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4" name="Google Shape;894;g387a0e0debc_5_2:notes">
            <a:extLst>
              <a:ext uri="{FF2B5EF4-FFF2-40B4-BE49-F238E27FC236}">
                <a16:creationId xmlns:a16="http://schemas.microsoft.com/office/drawing/2014/main" id="{99D36E42-4C27-1130-BFCE-AC2941F56AF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7928437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66834-2709-DBDB-ACFE-6EF80EF37F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B43EA9-1BFE-9506-3E2E-660D0DB4D9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345D22-3C85-5A60-F359-8444D017EE93}"/>
              </a:ext>
            </a:extLst>
          </p:cNvPr>
          <p:cNvSpPr>
            <a:spLocks noGrp="1"/>
          </p:cNvSpPr>
          <p:nvPr>
            <p:ph type="body" idx="1"/>
          </p:nvPr>
        </p:nvSpPr>
        <p:spPr/>
        <p:txBody>
          <a:bodyPr/>
          <a:lstStyle/>
          <a:p>
            <a:r>
              <a:rPr lang="en-US">
                <a:ea typeface="Calibri"/>
                <a:cs typeface="Calibri"/>
              </a:rPr>
              <a:t>As a reminder this is the district's 2025-2030 Strategic Plan. We will use this as a guide as we continue our work today to develop our school's 2025-2030 Strategic Plan that is aligned to the district's new plan. </a:t>
            </a:r>
          </a:p>
        </p:txBody>
      </p:sp>
      <p:sp>
        <p:nvSpPr>
          <p:cNvPr id="4" name="Slide Number Placeholder 3">
            <a:extLst>
              <a:ext uri="{FF2B5EF4-FFF2-40B4-BE49-F238E27FC236}">
                <a16:creationId xmlns:a16="http://schemas.microsoft.com/office/drawing/2014/main" id="{5BEF5005-C115-409A-C71B-19835E7032B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7DC217-DF71-1A49-B3EA-559F1F43B0F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4431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6B141-54C7-E547-5FA3-0D7A724CBA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F0FD49-258C-AC00-AD4C-1C9852AC45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FDF339-B94C-B00F-1442-2D67D56D440B}"/>
              </a:ext>
            </a:extLst>
          </p:cNvPr>
          <p:cNvSpPr>
            <a:spLocks noGrp="1"/>
          </p:cNvSpPr>
          <p:nvPr>
            <p:ph type="body" idx="1"/>
          </p:nvPr>
        </p:nvSpPr>
        <p:spPr/>
        <p:txBody>
          <a:bodyPr/>
          <a:lstStyle/>
          <a:p>
            <a:r>
              <a:rPr lang="en-US">
                <a:ea typeface="Calibri"/>
                <a:cs typeface="Calibri"/>
              </a:rPr>
              <a:t>As a reminder this is the district's 2025-2030 Strategic Plan. We will use this as a guide as we continue our work today to develop our school's 2025-2030 Strategic Plan that is aligned to the district's new plan. </a:t>
            </a:r>
          </a:p>
        </p:txBody>
      </p:sp>
      <p:sp>
        <p:nvSpPr>
          <p:cNvPr id="4" name="Slide Number Placeholder 3">
            <a:extLst>
              <a:ext uri="{FF2B5EF4-FFF2-40B4-BE49-F238E27FC236}">
                <a16:creationId xmlns:a16="http://schemas.microsoft.com/office/drawing/2014/main" id="{98EDB1A0-5684-05AD-1279-5DF496A7545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7DC217-DF71-1A49-B3EA-559F1F43B0F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58197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1E8E1-59FD-8AD4-6B45-10B83A0256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712075-7A68-D253-2298-8E23EC91D9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ED05AA-3EA8-12DA-CA07-A4A64A470961}"/>
              </a:ext>
            </a:extLst>
          </p:cNvPr>
          <p:cNvSpPr>
            <a:spLocks noGrp="1"/>
          </p:cNvSpPr>
          <p:nvPr>
            <p:ph type="body" idx="1"/>
          </p:nvPr>
        </p:nvSpPr>
        <p:spPr/>
        <p:txBody>
          <a:bodyPr/>
          <a:lstStyle/>
          <a:p>
            <a:r>
              <a:rPr lang="en-US">
                <a:ea typeface="Calibri"/>
                <a:cs typeface="Calibri"/>
              </a:rPr>
              <a:t>As a reminder this is the district's 2025-2030 Strategic Plan. We will use this as a guide as we continue our work today to develop our school's 2025-2030 Strategic Plan that is aligned to the district's new plan. </a:t>
            </a:r>
          </a:p>
        </p:txBody>
      </p:sp>
      <p:sp>
        <p:nvSpPr>
          <p:cNvPr id="4" name="Slide Number Placeholder 3">
            <a:extLst>
              <a:ext uri="{FF2B5EF4-FFF2-40B4-BE49-F238E27FC236}">
                <a16:creationId xmlns:a16="http://schemas.microsoft.com/office/drawing/2014/main" id="{43C4B104-E0C8-F0D5-5050-1F6FDA5F9C0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7DC217-DF71-1A49-B3EA-559F1F43B0F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68248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7DEB7-E2C9-1A8D-62B6-B565BDEAF8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582D14-E8F8-948E-054F-9B38C99CF8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D100DF-59A0-DA53-CC01-3E1578CD8BB4}"/>
              </a:ext>
            </a:extLst>
          </p:cNvPr>
          <p:cNvSpPr>
            <a:spLocks noGrp="1"/>
          </p:cNvSpPr>
          <p:nvPr>
            <p:ph type="body" idx="1"/>
          </p:nvPr>
        </p:nvSpPr>
        <p:spPr/>
        <p:txBody>
          <a:bodyPr/>
          <a:lstStyle/>
          <a:p>
            <a:r>
              <a:rPr lang="en-US">
                <a:ea typeface="Calibri"/>
                <a:cs typeface="Calibri"/>
              </a:rPr>
              <a:t>As a reminder this is the district's 2025-2030 Strategic Plan. We will use this as a guide as we continue our work today to develop our school's 2025-2030 Strategic Plan that is aligned to the district's new plan. </a:t>
            </a:r>
          </a:p>
        </p:txBody>
      </p:sp>
      <p:sp>
        <p:nvSpPr>
          <p:cNvPr id="4" name="Slide Number Placeholder 3">
            <a:extLst>
              <a:ext uri="{FF2B5EF4-FFF2-40B4-BE49-F238E27FC236}">
                <a16:creationId xmlns:a16="http://schemas.microsoft.com/office/drawing/2014/main" id="{D33382FB-2038-38B4-E753-AD102E1332A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7DC217-DF71-1A49-B3EA-559F1F43B0F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59436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a:extLst>
            <a:ext uri="{FF2B5EF4-FFF2-40B4-BE49-F238E27FC236}">
              <a16:creationId xmlns:a16="http://schemas.microsoft.com/office/drawing/2014/main" id="{928EBFEE-2B18-3F0E-9819-4995CB12CE1E}"/>
            </a:ext>
          </a:extLst>
        </p:cNvPr>
        <p:cNvGrpSpPr/>
        <p:nvPr/>
      </p:nvGrpSpPr>
      <p:grpSpPr>
        <a:xfrm>
          <a:off x="0" y="0"/>
          <a:ext cx="0" cy="0"/>
          <a:chOff x="0" y="0"/>
          <a:chExt cx="0" cy="0"/>
        </a:xfrm>
      </p:grpSpPr>
      <p:sp>
        <p:nvSpPr>
          <p:cNvPr id="893" name="Google Shape;893;g387a0e0debc_5_2:notes">
            <a:extLst>
              <a:ext uri="{FF2B5EF4-FFF2-40B4-BE49-F238E27FC236}">
                <a16:creationId xmlns:a16="http://schemas.microsoft.com/office/drawing/2014/main" id="{35F8E803-88C6-D967-BBA5-C7CA9D61DE22}"/>
              </a:ext>
            </a:extLst>
          </p:cNvPr>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4" name="Google Shape;894;g387a0e0debc_5_2:notes">
            <a:extLst>
              <a:ext uri="{FF2B5EF4-FFF2-40B4-BE49-F238E27FC236}">
                <a16:creationId xmlns:a16="http://schemas.microsoft.com/office/drawing/2014/main" id="{99D36E42-4C27-1130-BFCE-AC2941F56AF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7928437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34D6B-AF4B-E07D-B81B-F84BCACC31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773C92-AA7B-BCE3-2103-E16C857E0A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FB899E-9423-981A-7B8A-8D1D8A6C0950}"/>
              </a:ext>
            </a:extLst>
          </p:cNvPr>
          <p:cNvSpPr>
            <a:spLocks noGrp="1"/>
          </p:cNvSpPr>
          <p:nvPr>
            <p:ph type="body" idx="1"/>
          </p:nvPr>
        </p:nvSpPr>
        <p:spPr/>
        <p:txBody>
          <a:bodyPr/>
          <a:lstStyle/>
          <a:p>
            <a:r>
              <a:rPr lang="en-US">
                <a:ea typeface="Calibri"/>
                <a:cs typeface="Calibri"/>
              </a:rPr>
              <a:t>As a reminder this is the district's 2025-2030 Strategic Plan. We will use this as a guide as we continue our work today to develop our school's 2025-2030 Strategic Plan that is aligned to the district's new plan. </a:t>
            </a:r>
          </a:p>
        </p:txBody>
      </p:sp>
      <p:sp>
        <p:nvSpPr>
          <p:cNvPr id="4" name="Slide Number Placeholder 3">
            <a:extLst>
              <a:ext uri="{FF2B5EF4-FFF2-40B4-BE49-F238E27FC236}">
                <a16:creationId xmlns:a16="http://schemas.microsoft.com/office/drawing/2014/main" id="{9D05B220-266E-11B0-9E12-1A5DE18E09C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7DC217-DF71-1A49-B3EA-559F1F43B0F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46469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34D6B-AF4B-E07D-B81B-F84BCACC31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773C92-AA7B-BCE3-2103-E16C857E0A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FB899E-9423-981A-7B8A-8D1D8A6C0950}"/>
              </a:ext>
            </a:extLst>
          </p:cNvPr>
          <p:cNvSpPr>
            <a:spLocks noGrp="1"/>
          </p:cNvSpPr>
          <p:nvPr>
            <p:ph type="body" idx="1"/>
          </p:nvPr>
        </p:nvSpPr>
        <p:spPr/>
        <p:txBody>
          <a:bodyPr/>
          <a:lstStyle/>
          <a:p>
            <a:r>
              <a:rPr lang="en-US">
                <a:ea typeface="Calibri"/>
                <a:cs typeface="Calibri"/>
              </a:rPr>
              <a:t>As a reminder this is the district's 2025-2030 Strategic Plan. We will use this as a guide as we continue our work today to develop our school's 2025-2030 Strategic Plan that is aligned to the district's new plan. </a:t>
            </a:r>
          </a:p>
        </p:txBody>
      </p:sp>
      <p:sp>
        <p:nvSpPr>
          <p:cNvPr id="4" name="Slide Number Placeholder 3">
            <a:extLst>
              <a:ext uri="{FF2B5EF4-FFF2-40B4-BE49-F238E27FC236}">
                <a16:creationId xmlns:a16="http://schemas.microsoft.com/office/drawing/2014/main" id="{9D05B220-266E-11B0-9E12-1A5DE18E09C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7DC217-DF71-1A49-B3EA-559F1F43B0F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46469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p:nvPr>
        </p:nvSpPr>
        <p:spPr>
          <a:xfrm>
            <a:off x="6367054" y="2116182"/>
            <a:ext cx="5491571" cy="1514019"/>
          </a:xfrm>
          <a:prstGeom prst="rect">
            <a:avLst/>
          </a:prstGeom>
        </p:spPr>
        <p:txBody>
          <a:bodyPr lIns="0" tIns="0" rIns="0" bIns="0" anchor="b">
            <a:noAutofit/>
          </a:bodyPr>
          <a:lstStyle>
            <a:lvl1pPr algn="l">
              <a:defRPr sz="6000" b="1" i="0" spc="100" baseline="0">
                <a:solidFill>
                  <a:schemeClr val="bg1"/>
                </a:solidFill>
                <a:latin typeface="+mj-lt"/>
              </a:defRPr>
            </a:lvl1pPr>
          </a:lstStyle>
          <a:p>
            <a:r>
              <a:rPr lang="en-US"/>
              <a:t>Click to edit Master title style</a:t>
            </a:r>
            <a:endParaRPr lang="en-US" dirty="0"/>
          </a:p>
        </p:txBody>
      </p:sp>
      <p:grpSp>
        <p:nvGrpSpPr>
          <p:cNvPr id="9" name="Group 8">
            <a:extLst>
              <a:ext uri="{FF2B5EF4-FFF2-40B4-BE49-F238E27FC236}">
                <a16:creationId xmlns:a16="http://schemas.microsoft.com/office/drawing/2014/main" id="{C26C18C3-ED25-DD4B-BA72-24932D54DE37}"/>
              </a:ext>
            </a:extLst>
          </p:cNvPr>
          <p:cNvGrpSpPr>
            <a:grpSpLocks/>
          </p:cNvGrpSpPr>
          <p:nvPr userDrawn="1"/>
        </p:nvGrpSpPr>
        <p:grpSpPr bwMode="auto">
          <a:xfrm>
            <a:off x="0"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p:nvPr>
        </p:nvSpPr>
        <p:spPr>
          <a:xfrm>
            <a:off x="6367055" y="4549553"/>
            <a:ext cx="5491570" cy="953337"/>
          </a:xfrm>
        </p:spPr>
        <p:txBody>
          <a:bodyPr lIns="0" tIns="0" rIns="0" bIns="0">
            <a:noAutofit/>
          </a:bodyPr>
          <a:lstStyle>
            <a:lvl1pPr marL="0" indent="0">
              <a:buNone/>
              <a:defRPr sz="1800" b="0" i="0">
                <a:solidFill>
                  <a:schemeClr val="tx2"/>
                </a:solidFill>
                <a:latin typeface="+mn-lt"/>
              </a:defRPr>
            </a:lvl1pPr>
            <a:lvl2pPr>
              <a:defRPr sz="4000"/>
            </a:lvl2pPr>
            <a:lvl3pPr>
              <a:defRPr sz="4000"/>
            </a:lvl3pPr>
            <a:lvl4pPr>
              <a:defRPr sz="4000"/>
            </a:lvl4pPr>
            <a:lvl5pPr>
              <a:defRPr sz="4000"/>
            </a:lvl5pPr>
          </a:lstStyle>
          <a:p>
            <a:pPr lvl="0"/>
            <a:r>
              <a:rPr lang="en-US"/>
              <a:t>Click to edit Master text styles</a:t>
            </a:r>
          </a:p>
        </p:txBody>
      </p:sp>
      <p:cxnSp>
        <p:nvCxnSpPr>
          <p:cNvPr id="13" name="Straight Connector 12">
            <a:extLst>
              <a:ext uri="{FF2B5EF4-FFF2-40B4-BE49-F238E27FC236}">
                <a16:creationId xmlns:a16="http://schemas.microsoft.com/office/drawing/2014/main" id="{A69706A2-3726-FE4E-B923-E75D48597816}"/>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09303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06C6F65-35CD-D64B-992A-0C1C1E00384D}"/>
              </a:ext>
            </a:extLst>
          </p:cNvPr>
          <p:cNvGrpSpPr/>
          <p:nvPr userDrawn="1"/>
        </p:nvGrpSpPr>
        <p:grpSpPr>
          <a:xfrm>
            <a:off x="6362700" y="0"/>
            <a:ext cx="5829298" cy="3235602"/>
            <a:chOff x="5612972" y="1"/>
            <a:chExt cx="6615961" cy="3672246"/>
          </a:xfrm>
        </p:grpSpPr>
        <p:sp>
          <p:nvSpPr>
            <p:cNvPr id="7" name="AutoShape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sp>
          <p:nvSpPr>
            <p:cNvPr id="8" name="Freeform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sp>
          <p:nvSpPr>
            <p:cNvPr id="9" name="Freeform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sp>
          <p:nvSpPr>
            <p:cNvPr id="10" name="Freeform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bg1"/>
            </a:solidFill>
            <a:ln>
              <a:noFill/>
            </a:ln>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sp>
          <p:nvSpPr>
            <p:cNvPr id="11" name="Freeform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grpSp>
      <p:sp>
        <p:nvSpPr>
          <p:cNvPr id="12" name="Title 1">
            <a:extLst>
              <a:ext uri="{FF2B5EF4-FFF2-40B4-BE49-F238E27FC236}">
                <a16:creationId xmlns:a16="http://schemas.microsoft.com/office/drawing/2014/main" id="{39F93F26-ED5C-E74E-BFBD-E3054DC1B9C1}"/>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spc="50" baseline="0">
                <a:latin typeface="+mj-lt"/>
              </a:defRPr>
            </a:lvl1pPr>
          </a:lstStyle>
          <a:p>
            <a:r>
              <a:rPr lang="en-US"/>
              <a:t>Click to edit Master title style</a:t>
            </a:r>
            <a:endParaRPr lang="en-US" dirty="0"/>
          </a:p>
        </p:txBody>
      </p:sp>
      <p:sp>
        <p:nvSpPr>
          <p:cNvPr id="4" name="Slide Number Placeholder 3">
            <a:extLst>
              <a:ext uri="{FF2B5EF4-FFF2-40B4-BE49-F238E27FC236}">
                <a16:creationId xmlns:a16="http://schemas.microsoft.com/office/drawing/2014/main" id="{30A6A117-A0E8-43E1-9120-CE3B8B97667F}"/>
              </a:ext>
            </a:extLst>
          </p:cNvPr>
          <p:cNvSpPr>
            <a:spLocks noGrp="1"/>
          </p:cNvSpPr>
          <p:nvPr>
            <p:ph type="sldNum" sz="quarter" idx="27"/>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100" b="0" i="0" u="none" strike="noStrike" kern="1200" cap="none" spc="0" normalizeH="0" baseline="0" noProof="0" smtClean="0">
                <a:ln>
                  <a:noFill/>
                </a:ln>
                <a:solidFill>
                  <a:prstClr val="black"/>
                </a:solidFill>
                <a:effectLst/>
                <a:uLnTx/>
                <a:uFillTx/>
                <a:latin typeface="Franklin Gothic Boo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dirty="0">
              <a:ln>
                <a:noFill/>
              </a:ln>
              <a:solidFill>
                <a:prstClr val="black"/>
              </a:solidFill>
              <a:effectLst/>
              <a:uLnTx/>
              <a:uFillTx/>
              <a:latin typeface="Franklin Gothic Book"/>
              <a:ea typeface="+mn-ea"/>
              <a:cs typeface="+mn-cs"/>
            </a:endParaRPr>
          </a:p>
        </p:txBody>
      </p:sp>
    </p:spTree>
    <p:extLst>
      <p:ext uri="{BB962C8B-B14F-4D97-AF65-F5344CB8AC3E}">
        <p14:creationId xmlns:p14="http://schemas.microsoft.com/office/powerpoint/2010/main" val="470695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06C6F65-35CD-D64B-992A-0C1C1E00384D}"/>
              </a:ext>
            </a:extLst>
          </p:cNvPr>
          <p:cNvGrpSpPr/>
          <p:nvPr userDrawn="1"/>
        </p:nvGrpSpPr>
        <p:grpSpPr>
          <a:xfrm>
            <a:off x="6362700" y="0"/>
            <a:ext cx="5829298" cy="3235602"/>
            <a:chOff x="5612972" y="1"/>
            <a:chExt cx="6615961" cy="3672246"/>
          </a:xfrm>
        </p:grpSpPr>
        <p:sp>
          <p:nvSpPr>
            <p:cNvPr id="7" name="AutoShape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8" name="Freeform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9" name="Freeform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0" name="Freeform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bg1"/>
            </a:solidFill>
            <a:ln>
              <a:noFill/>
            </a:ln>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2" name="Title 1">
            <a:extLst>
              <a:ext uri="{FF2B5EF4-FFF2-40B4-BE49-F238E27FC236}">
                <a16:creationId xmlns:a16="http://schemas.microsoft.com/office/drawing/2014/main" id="{39F93F26-ED5C-E74E-BFBD-E3054DC1B9C1}"/>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spc="50" baseline="0">
                <a:latin typeface="+mj-lt"/>
              </a:defRPr>
            </a:lvl1pPr>
          </a:lstStyle>
          <a:p>
            <a:r>
              <a:rPr lang="en-US"/>
              <a:t>Click to edit Master title style</a:t>
            </a:r>
            <a:endParaRPr lang="en-US" dirty="0"/>
          </a:p>
        </p:txBody>
      </p:sp>
      <p:cxnSp>
        <p:nvCxnSpPr>
          <p:cNvPr id="13" name="Straight Connector 12">
            <a:extLst>
              <a:ext uri="{FF2B5EF4-FFF2-40B4-BE49-F238E27FC236}">
                <a16:creationId xmlns:a16="http://schemas.microsoft.com/office/drawing/2014/main" id="{CF0FD074-81E2-0D4E-8446-C5B415B238A0}"/>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Text Placeholder 29">
            <a:extLst>
              <a:ext uri="{FF2B5EF4-FFF2-40B4-BE49-F238E27FC236}">
                <a16:creationId xmlns:a16="http://schemas.microsoft.com/office/drawing/2014/main" id="{58AAB058-5FFC-9E4E-AD2E-FB1B4EE51025}"/>
              </a:ext>
            </a:extLst>
          </p:cNvPr>
          <p:cNvSpPr>
            <a:spLocks noGrp="1"/>
          </p:cNvSpPr>
          <p:nvPr>
            <p:ph type="body" sz="quarter" idx="13"/>
          </p:nvPr>
        </p:nvSpPr>
        <p:spPr>
          <a:xfrm>
            <a:off x="952500" y="2818296"/>
            <a:ext cx="2133600"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5" name="Text Placeholder 29">
            <a:extLst>
              <a:ext uri="{FF2B5EF4-FFF2-40B4-BE49-F238E27FC236}">
                <a16:creationId xmlns:a16="http://schemas.microsoft.com/office/drawing/2014/main" id="{18ABDA74-C3EC-274D-BE87-AC5B825A2A4C}"/>
              </a:ext>
            </a:extLst>
          </p:cNvPr>
          <p:cNvSpPr>
            <a:spLocks noGrp="1"/>
          </p:cNvSpPr>
          <p:nvPr>
            <p:ph type="body" sz="quarter" idx="14"/>
          </p:nvPr>
        </p:nvSpPr>
        <p:spPr>
          <a:xfrm>
            <a:off x="952500" y="2209800"/>
            <a:ext cx="2133600"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16" name="Straight Connector 15">
            <a:extLst>
              <a:ext uri="{FF2B5EF4-FFF2-40B4-BE49-F238E27FC236}">
                <a16:creationId xmlns:a16="http://schemas.microsoft.com/office/drawing/2014/main" id="{A3DDE02E-BC75-2645-8725-CA2CFD327A3C}"/>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Text Placeholder 29">
            <a:extLst>
              <a:ext uri="{FF2B5EF4-FFF2-40B4-BE49-F238E27FC236}">
                <a16:creationId xmlns:a16="http://schemas.microsoft.com/office/drawing/2014/main" id="{3ABA9FD1-9B74-F14F-81EF-7B3407196B03}"/>
              </a:ext>
            </a:extLst>
          </p:cNvPr>
          <p:cNvSpPr>
            <a:spLocks noGrp="1"/>
          </p:cNvSpPr>
          <p:nvPr>
            <p:ph type="body" sz="quarter" idx="15"/>
          </p:nvPr>
        </p:nvSpPr>
        <p:spPr>
          <a:xfrm>
            <a:off x="3663042" y="2818296"/>
            <a:ext cx="2128157"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8" name="Text Placeholder 29">
            <a:extLst>
              <a:ext uri="{FF2B5EF4-FFF2-40B4-BE49-F238E27FC236}">
                <a16:creationId xmlns:a16="http://schemas.microsoft.com/office/drawing/2014/main" id="{0E9E9D03-0186-5B4C-A73F-95ADCD08A44A}"/>
              </a:ext>
            </a:extLst>
          </p:cNvPr>
          <p:cNvSpPr>
            <a:spLocks noGrp="1"/>
          </p:cNvSpPr>
          <p:nvPr>
            <p:ph type="body" sz="quarter" idx="16"/>
          </p:nvPr>
        </p:nvSpPr>
        <p:spPr>
          <a:xfrm>
            <a:off x="3663042" y="2209800"/>
            <a:ext cx="2128157"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20" name="Straight Connector 19">
            <a:extLst>
              <a:ext uri="{FF2B5EF4-FFF2-40B4-BE49-F238E27FC236}">
                <a16:creationId xmlns:a16="http://schemas.microsoft.com/office/drawing/2014/main" id="{E01EE6FD-FABB-AD48-92DA-19805B502918}"/>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1" name="Text Placeholder 29">
            <a:extLst>
              <a:ext uri="{FF2B5EF4-FFF2-40B4-BE49-F238E27FC236}">
                <a16:creationId xmlns:a16="http://schemas.microsoft.com/office/drawing/2014/main" id="{F953BCFF-5CB8-784F-ACC1-A14670E62196}"/>
              </a:ext>
            </a:extLst>
          </p:cNvPr>
          <p:cNvSpPr>
            <a:spLocks noGrp="1"/>
          </p:cNvSpPr>
          <p:nvPr>
            <p:ph type="body" sz="quarter" idx="19"/>
          </p:nvPr>
        </p:nvSpPr>
        <p:spPr>
          <a:xfrm>
            <a:off x="952500" y="5131299"/>
            <a:ext cx="2133600"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22" name="Text Placeholder 29">
            <a:extLst>
              <a:ext uri="{FF2B5EF4-FFF2-40B4-BE49-F238E27FC236}">
                <a16:creationId xmlns:a16="http://schemas.microsoft.com/office/drawing/2014/main" id="{97DCC038-CDD3-1D48-B8BA-2617616935C5}"/>
              </a:ext>
            </a:extLst>
          </p:cNvPr>
          <p:cNvSpPr>
            <a:spLocks noGrp="1"/>
          </p:cNvSpPr>
          <p:nvPr>
            <p:ph type="body" sz="quarter" idx="20"/>
          </p:nvPr>
        </p:nvSpPr>
        <p:spPr>
          <a:xfrm>
            <a:off x="952500" y="4522803"/>
            <a:ext cx="2133600"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23" name="Straight Connector 22">
            <a:extLst>
              <a:ext uri="{FF2B5EF4-FFF2-40B4-BE49-F238E27FC236}">
                <a16:creationId xmlns:a16="http://schemas.microsoft.com/office/drawing/2014/main" id="{93BB36CC-7349-334D-A028-58D01025E72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4" name="Text Placeholder 29">
            <a:extLst>
              <a:ext uri="{FF2B5EF4-FFF2-40B4-BE49-F238E27FC236}">
                <a16:creationId xmlns:a16="http://schemas.microsoft.com/office/drawing/2014/main" id="{C20DFC6E-CE65-E94B-921D-38F386E173F2}"/>
              </a:ext>
            </a:extLst>
          </p:cNvPr>
          <p:cNvSpPr>
            <a:spLocks noGrp="1"/>
          </p:cNvSpPr>
          <p:nvPr>
            <p:ph type="body" sz="quarter" idx="21"/>
          </p:nvPr>
        </p:nvSpPr>
        <p:spPr>
          <a:xfrm>
            <a:off x="3663042" y="5131299"/>
            <a:ext cx="2128157"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25" name="Text Placeholder 29">
            <a:extLst>
              <a:ext uri="{FF2B5EF4-FFF2-40B4-BE49-F238E27FC236}">
                <a16:creationId xmlns:a16="http://schemas.microsoft.com/office/drawing/2014/main" id="{773FBF72-A3D8-2F4E-BAD2-2755F0BE4A47}"/>
              </a:ext>
            </a:extLst>
          </p:cNvPr>
          <p:cNvSpPr>
            <a:spLocks noGrp="1"/>
          </p:cNvSpPr>
          <p:nvPr>
            <p:ph type="body" sz="quarter" idx="22"/>
          </p:nvPr>
        </p:nvSpPr>
        <p:spPr>
          <a:xfrm>
            <a:off x="3663042" y="4522803"/>
            <a:ext cx="2128157"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26" name="Straight Connector 25">
            <a:extLst>
              <a:ext uri="{FF2B5EF4-FFF2-40B4-BE49-F238E27FC236}">
                <a16:creationId xmlns:a16="http://schemas.microsoft.com/office/drawing/2014/main" id="{C402C0D4-D9C4-F547-B996-38177302A3DC}"/>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7" name="Text Placeholder 29">
            <a:extLst>
              <a:ext uri="{FF2B5EF4-FFF2-40B4-BE49-F238E27FC236}">
                <a16:creationId xmlns:a16="http://schemas.microsoft.com/office/drawing/2014/main" id="{9B18A1DC-4A61-514B-9F70-1DCC893EBB17}"/>
              </a:ext>
            </a:extLst>
          </p:cNvPr>
          <p:cNvSpPr>
            <a:spLocks noGrp="1"/>
          </p:cNvSpPr>
          <p:nvPr>
            <p:ph type="body" sz="quarter" idx="23"/>
          </p:nvPr>
        </p:nvSpPr>
        <p:spPr>
          <a:xfrm>
            <a:off x="6367054" y="5131299"/>
            <a:ext cx="2129245"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28" name="Text Placeholder 29">
            <a:extLst>
              <a:ext uri="{FF2B5EF4-FFF2-40B4-BE49-F238E27FC236}">
                <a16:creationId xmlns:a16="http://schemas.microsoft.com/office/drawing/2014/main" id="{DD138509-2AA1-D540-90D6-288474956619}"/>
              </a:ext>
            </a:extLst>
          </p:cNvPr>
          <p:cNvSpPr>
            <a:spLocks noGrp="1"/>
          </p:cNvSpPr>
          <p:nvPr>
            <p:ph type="body" sz="quarter" idx="24"/>
          </p:nvPr>
        </p:nvSpPr>
        <p:spPr>
          <a:xfrm>
            <a:off x="6367054" y="4522803"/>
            <a:ext cx="2129245"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4" name="Slide Number Placeholder 3">
            <a:extLst>
              <a:ext uri="{FF2B5EF4-FFF2-40B4-BE49-F238E27FC236}">
                <a16:creationId xmlns:a16="http://schemas.microsoft.com/office/drawing/2014/main" id="{30A6A117-A0E8-43E1-9120-CE3B8B97667F}"/>
              </a:ext>
            </a:extLst>
          </p:cNvPr>
          <p:cNvSpPr>
            <a:spLocks noGrp="1"/>
          </p:cNvSpPr>
          <p:nvPr>
            <p:ph type="sldNum" sz="quarter" idx="27"/>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279876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C82066DD-D313-D148-89C7-338EB873A730}"/>
              </a:ext>
            </a:extLst>
          </p:cNvPr>
          <p:cNvGrpSpPr>
            <a:grpSpLocks/>
          </p:cNvGrpSpPr>
          <p:nvPr userDrawn="1"/>
        </p:nvGrpSpPr>
        <p:grpSpPr bwMode="auto">
          <a:xfrm rot="16200000" flipV="1">
            <a:off x="0" y="3900132"/>
            <a:ext cx="2959226" cy="2959226"/>
            <a:chOff x="0" y="12289"/>
            <a:chExt cx="3550" cy="3551"/>
          </a:xfrm>
        </p:grpSpPr>
        <p:sp>
          <p:nvSpPr>
            <p:cNvPr id="15" name="Freeform 14">
              <a:extLst>
                <a:ext uri="{FF2B5EF4-FFF2-40B4-BE49-F238E27FC236}">
                  <a16:creationId xmlns:a16="http://schemas.microsoft.com/office/drawing/2014/main" id="{A5BBD7C7-99D1-E841-A081-6912D1F2B85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6" name="Freeform 15">
              <a:extLst>
                <a:ext uri="{FF2B5EF4-FFF2-40B4-BE49-F238E27FC236}">
                  <a16:creationId xmlns:a16="http://schemas.microsoft.com/office/drawing/2014/main" id="{227A14EE-CB79-754A-8B19-EB9874B3158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9" name="Freeform 18">
              <a:extLst>
                <a:ext uri="{FF2B5EF4-FFF2-40B4-BE49-F238E27FC236}">
                  <a16:creationId xmlns:a16="http://schemas.microsoft.com/office/drawing/2014/main" id="{35B38B80-C3D3-4C47-B468-C41A8FF36F2A}"/>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4" name="Picture Placeholder 2">
            <a:extLst>
              <a:ext uri="{FF2B5EF4-FFF2-40B4-BE49-F238E27FC236}">
                <a16:creationId xmlns:a16="http://schemas.microsoft.com/office/drawing/2014/main" id="{F0C4E8C2-3240-594A-9D5E-1BCD1AF44C5E}"/>
              </a:ext>
            </a:extLst>
          </p:cNvPr>
          <p:cNvSpPr>
            <a:spLocks noGrp="1"/>
          </p:cNvSpPr>
          <p:nvPr>
            <p:ph type="pic" sz="quarter" idx="13"/>
          </p:nvPr>
        </p:nvSpPr>
        <p:spPr>
          <a:xfrm>
            <a:off x="6096000" y="-22543"/>
            <a:ext cx="6096000" cy="6903086"/>
          </a:xfrm>
        </p:spPr>
        <p:txBody>
          <a:bodyPr/>
          <a:lstStyle/>
          <a:p>
            <a:r>
              <a:rPr lang="en-US"/>
              <a:t>Click icon to add picture</a:t>
            </a:r>
            <a:endParaRPr lang="en-US" dirty="0"/>
          </a:p>
        </p:txBody>
      </p:sp>
      <p:sp>
        <p:nvSpPr>
          <p:cNvPr id="9" name="Title 1">
            <a:extLst>
              <a:ext uri="{FF2B5EF4-FFF2-40B4-BE49-F238E27FC236}">
                <a16:creationId xmlns:a16="http://schemas.microsoft.com/office/drawing/2014/main" id="{A5C37098-CEB2-1E45-989B-3DD92F3B1A30}"/>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cxnSp>
        <p:nvCxnSpPr>
          <p:cNvPr id="17" name="Straight Connector 16">
            <a:extLst>
              <a:ext uri="{FF2B5EF4-FFF2-40B4-BE49-F238E27FC236}">
                <a16:creationId xmlns:a16="http://schemas.microsoft.com/office/drawing/2014/main" id="{1D23F761-57FC-3649-AE84-0C3EF95EF561}"/>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8" name="Text Placeholder 29">
            <a:extLst>
              <a:ext uri="{FF2B5EF4-FFF2-40B4-BE49-F238E27FC236}">
                <a16:creationId xmlns:a16="http://schemas.microsoft.com/office/drawing/2014/main" id="{E66F2BC9-2F8A-1543-9AFD-9BAB0E75B31C}"/>
              </a:ext>
            </a:extLst>
          </p:cNvPr>
          <p:cNvSpPr>
            <a:spLocks noGrp="1"/>
          </p:cNvSpPr>
          <p:nvPr>
            <p:ph type="body" sz="quarter" idx="11"/>
          </p:nvPr>
        </p:nvSpPr>
        <p:spPr>
          <a:xfrm>
            <a:off x="952499" y="2289363"/>
            <a:ext cx="4572001" cy="2795232"/>
          </a:xfrm>
        </p:spPr>
        <p:txBody>
          <a:bodyPr lIns="0" tIns="0" rIns="0" bIns="0">
            <a:noAutofit/>
          </a:bodyPr>
          <a:lstStyle>
            <a:lvl1pPr marL="0" indent="0">
              <a:lnSpc>
                <a:spcPct val="100000"/>
              </a:lnSpc>
              <a:buNone/>
              <a:defRPr sz="16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4" name="Slide Number Placeholder 3">
            <a:extLst>
              <a:ext uri="{FF2B5EF4-FFF2-40B4-BE49-F238E27FC236}">
                <a16:creationId xmlns:a16="http://schemas.microsoft.com/office/drawing/2014/main" id="{8F25D00C-8F5C-4528-87FA-F9431D967555}"/>
              </a:ext>
            </a:extLst>
          </p:cNvPr>
          <p:cNvSpPr>
            <a:spLocks noGrp="1"/>
          </p:cNvSpPr>
          <p:nvPr>
            <p:ph type="sldNum" sz="quarter" idx="16"/>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3749986981"/>
      </p:ext>
    </p:extLst>
  </p:cSld>
  <p:clrMapOvr>
    <a:masterClrMapping/>
  </p:clrMapOvr>
  <p:extLst>
    <p:ext uri="{DCECCB84-F9BA-43D5-87BE-67443E8EF086}">
      <p15:sldGuideLst xmlns:p15="http://schemas.microsoft.com/office/powerpoint/2012/main">
        <p15:guide id="1" pos="600">
          <p15:clr>
            <a:srgbClr val="FBAE40"/>
          </p15:clr>
        </p15:guide>
        <p15:guide id="6" pos="3480">
          <p15:clr>
            <a:srgbClr val="FBAE40"/>
          </p15:clr>
        </p15:guide>
        <p15:guide id="7" orient="horz" pos="1440">
          <p15:clr>
            <a:srgbClr val="FBAE40"/>
          </p15:clr>
        </p15:guide>
        <p15:guide id="9" orient="horz" pos="1224">
          <p15:clr>
            <a:srgbClr val="FBAE40"/>
          </p15:clr>
        </p15:guide>
        <p15:guide id="10" orient="horz" pos="552">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reak">
    <p:bg>
      <p:bgPr>
        <a:solidFill>
          <a:schemeClr val="tx1"/>
        </a:solidFill>
        <a:effectLst/>
      </p:bgPr>
    </p:bg>
    <p:spTree>
      <p:nvGrpSpPr>
        <p:cNvPr id="1" name=""/>
        <p:cNvGrpSpPr/>
        <p:nvPr/>
      </p:nvGrpSpPr>
      <p:grpSpPr>
        <a:xfrm>
          <a:off x="0" y="0"/>
          <a:ext cx="0" cy="0"/>
          <a:chOff x="0" y="0"/>
          <a:chExt cx="0" cy="0"/>
        </a:xfrm>
      </p:grpSpPr>
      <p:sp>
        <p:nvSpPr>
          <p:cNvPr id="21" name="Picture Placeholder 2">
            <a:extLst>
              <a:ext uri="{FF2B5EF4-FFF2-40B4-BE49-F238E27FC236}">
                <a16:creationId xmlns:a16="http://schemas.microsoft.com/office/drawing/2014/main" id="{50E2385F-F6FA-D345-AF77-A9EE8E49310D}"/>
              </a:ext>
            </a:extLst>
          </p:cNvPr>
          <p:cNvSpPr>
            <a:spLocks noGrp="1"/>
          </p:cNvSpPr>
          <p:nvPr>
            <p:ph type="pic" sz="quarter" idx="13"/>
          </p:nvPr>
        </p:nvSpPr>
        <p:spPr>
          <a:xfrm>
            <a:off x="0" y="0"/>
            <a:ext cx="12191998" cy="6858000"/>
          </a:xfrm>
          <a:solidFill>
            <a:schemeClr val="bg2"/>
          </a:solidFill>
        </p:spPr>
        <p:txBody>
          <a:bodyPr/>
          <a:lstStyle/>
          <a:p>
            <a:r>
              <a:rPr lang="en-US"/>
              <a:t>Click icon to add picture</a:t>
            </a:r>
            <a:endParaRPr lang="en-US" dirty="0"/>
          </a:p>
        </p:txBody>
      </p:sp>
      <p:sp>
        <p:nvSpPr>
          <p:cNvPr id="18" name="Title 1">
            <a:extLst>
              <a:ext uri="{FF2B5EF4-FFF2-40B4-BE49-F238E27FC236}">
                <a16:creationId xmlns:a16="http://schemas.microsoft.com/office/drawing/2014/main" id="{8D492973-78E3-D34E-835E-CF2D4517016D}"/>
              </a:ext>
            </a:extLst>
          </p:cNvPr>
          <p:cNvSpPr>
            <a:spLocks noGrp="1"/>
          </p:cNvSpPr>
          <p:nvPr>
            <p:ph type="title"/>
          </p:nvPr>
        </p:nvSpPr>
        <p:spPr>
          <a:xfrm>
            <a:off x="7193943" y="3045437"/>
            <a:ext cx="4941477" cy="610863"/>
          </a:xfrm>
          <a:prstGeom prst="rect">
            <a:avLst/>
          </a:prstGeom>
        </p:spPr>
        <p:txBody>
          <a:bodyPr lIns="0" tIns="0" rIns="0" bIns="0" anchor="b" anchorCtr="0">
            <a:normAutofit/>
          </a:bodyPr>
          <a:lstStyle>
            <a:lvl1pPr>
              <a:defRPr sz="4100" b="1" i="0" baseline="0">
                <a:solidFill>
                  <a:schemeClr val="tx1"/>
                </a:solidFill>
                <a:latin typeface="+mj-lt"/>
              </a:defRPr>
            </a:lvl1pPr>
          </a:lstStyle>
          <a:p>
            <a:r>
              <a:rPr lang="en-US"/>
              <a:t>Click to edit Master title style</a:t>
            </a:r>
            <a:endParaRPr lang="en-US" dirty="0"/>
          </a:p>
        </p:txBody>
      </p:sp>
      <p:cxnSp>
        <p:nvCxnSpPr>
          <p:cNvPr id="20" name="Straight Connector 19">
            <a:extLst>
              <a:ext uri="{FF2B5EF4-FFF2-40B4-BE49-F238E27FC236}">
                <a16:creationId xmlns:a16="http://schemas.microsoft.com/office/drawing/2014/main" id="{4BE3A3D6-A0AD-C84D-8B2A-743F5F95432E}"/>
              </a:ext>
            </a:extLst>
          </p:cNvPr>
          <p:cNvCxnSpPr>
            <a:cxnSpLocks/>
          </p:cNvCxnSpPr>
          <p:nvPr userDrawn="1"/>
        </p:nvCxnSpPr>
        <p:spPr>
          <a:xfrm>
            <a:off x="7154721" y="4003877"/>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grpSp>
        <p:nvGrpSpPr>
          <p:cNvPr id="22" name="Group 21">
            <a:extLst>
              <a:ext uri="{FF2B5EF4-FFF2-40B4-BE49-F238E27FC236}">
                <a16:creationId xmlns:a16="http://schemas.microsoft.com/office/drawing/2014/main" id="{F4CB38BE-0FF2-694C-AA3C-D73DBF7C332C}"/>
              </a:ext>
            </a:extLst>
          </p:cNvPr>
          <p:cNvGrpSpPr>
            <a:grpSpLocks/>
          </p:cNvGrpSpPr>
          <p:nvPr userDrawn="1"/>
        </p:nvGrpSpPr>
        <p:grpSpPr bwMode="auto">
          <a:xfrm rot="10800000">
            <a:off x="9509760" y="-3"/>
            <a:ext cx="2682238" cy="2682238"/>
            <a:chOff x="0" y="12289"/>
            <a:chExt cx="3550" cy="3551"/>
          </a:xfrm>
          <a:solidFill>
            <a:schemeClr val="tx1"/>
          </a:solidFill>
        </p:grpSpPr>
        <p:sp>
          <p:nvSpPr>
            <p:cNvPr id="23" name="Freeform 22">
              <a:extLst>
                <a:ext uri="{FF2B5EF4-FFF2-40B4-BE49-F238E27FC236}">
                  <a16:creationId xmlns:a16="http://schemas.microsoft.com/office/drawing/2014/main" id="{F0257420-2EA0-6348-8B9E-1414F529726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4" name="Freeform 23">
              <a:extLst>
                <a:ext uri="{FF2B5EF4-FFF2-40B4-BE49-F238E27FC236}">
                  <a16:creationId xmlns:a16="http://schemas.microsoft.com/office/drawing/2014/main" id="{7FE65C23-C0EF-BB41-884A-01C2A7356159}"/>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5" name="Freeform 24">
              <a:extLst>
                <a:ext uri="{FF2B5EF4-FFF2-40B4-BE49-F238E27FC236}">
                  <a16:creationId xmlns:a16="http://schemas.microsoft.com/office/drawing/2014/main" id="{F73F5EB6-53C7-D44C-9003-FB5A81F9890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3279983643"/>
      </p:ext>
    </p:extLst>
  </p:cSld>
  <p:clrMapOvr>
    <a:masterClrMapping/>
  </p:clrMapOvr>
  <p:extLst>
    <p:ext uri="{DCECCB84-F9BA-43D5-87BE-67443E8EF086}">
      <p15:sldGuideLst xmlns:p15="http://schemas.microsoft.com/office/powerpoint/2012/main">
        <p15:guide id="2" pos="7104">
          <p15:clr>
            <a:srgbClr val="FBAE40"/>
          </p15:clr>
        </p15:guide>
        <p15:guide id="3" pos="4344">
          <p15:clr>
            <a:srgbClr val="FBAE40"/>
          </p15:clr>
        </p15:guide>
        <p15:guide id="4" pos="4560">
          <p15:clr>
            <a:srgbClr val="FBAE40"/>
          </p15:clr>
        </p15:guide>
        <p15:guide id="8" orient="horz" pos="184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tx1"/>
        </a:solidFill>
        <a:effectLst/>
      </p:bgPr>
    </p:bg>
    <p:spTree>
      <p:nvGrpSpPr>
        <p:cNvPr id="1" name=""/>
        <p:cNvGrpSpPr/>
        <p:nvPr/>
      </p:nvGrpSpPr>
      <p:grpSpPr>
        <a:xfrm>
          <a:off x="0" y="0"/>
          <a:ext cx="0" cy="0"/>
          <a:chOff x="0" y="0"/>
          <a:chExt cx="0" cy="0"/>
        </a:xfrm>
      </p:grpSpPr>
      <p:sp>
        <p:nvSpPr>
          <p:cNvPr id="6" name="Chart Placeholder 5">
            <a:extLst>
              <a:ext uri="{FF2B5EF4-FFF2-40B4-BE49-F238E27FC236}">
                <a16:creationId xmlns:a16="http://schemas.microsoft.com/office/drawing/2014/main" id="{75992517-0394-6B43-B15D-2A86A34512F3}"/>
              </a:ext>
            </a:extLst>
          </p:cNvPr>
          <p:cNvSpPr>
            <a:spLocks noGrp="1"/>
          </p:cNvSpPr>
          <p:nvPr>
            <p:ph type="chart" sz="quarter" idx="10"/>
          </p:nvPr>
        </p:nvSpPr>
        <p:spPr>
          <a:xfrm>
            <a:off x="952500" y="1939108"/>
            <a:ext cx="10352810" cy="4110702"/>
          </a:xfrm>
        </p:spPr>
        <p:txBody>
          <a:bodyPr/>
          <a:lstStyle>
            <a:lvl1pPr>
              <a:defRPr>
                <a:solidFill>
                  <a:schemeClr val="tx1"/>
                </a:solidFill>
              </a:defRPr>
            </a:lvl1pPr>
          </a:lstStyle>
          <a:p>
            <a:r>
              <a:rPr lang="en-US"/>
              <a:t>Click icon to add chart</a:t>
            </a:r>
            <a:endParaRPr lang="en-US" dirty="0"/>
          </a:p>
        </p:txBody>
      </p:sp>
      <p:sp>
        <p:nvSpPr>
          <p:cNvPr id="16" name="Title 1">
            <a:extLst>
              <a:ext uri="{FF2B5EF4-FFF2-40B4-BE49-F238E27FC236}">
                <a16:creationId xmlns:a16="http://schemas.microsoft.com/office/drawing/2014/main" id="{109B023A-F28F-184D-BA48-3F1C0502AE0A}"/>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sp>
        <p:nvSpPr>
          <p:cNvPr id="4" name="Slide Number Placeholder 3">
            <a:extLst>
              <a:ext uri="{FF2B5EF4-FFF2-40B4-BE49-F238E27FC236}">
                <a16:creationId xmlns:a16="http://schemas.microsoft.com/office/drawing/2014/main" id="{0919432A-F8B5-4A96-AEE6-2E159658D5DD}"/>
              </a:ext>
            </a:extLst>
          </p:cNvPr>
          <p:cNvSpPr>
            <a:spLocks noGrp="1"/>
          </p:cNvSpPr>
          <p:nvPr>
            <p:ph type="sldNum" sz="quarter" idx="13"/>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1972899682"/>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sp>
        <p:nvSpPr>
          <p:cNvPr id="9" name="Table Placeholder 2">
            <a:extLst>
              <a:ext uri="{FF2B5EF4-FFF2-40B4-BE49-F238E27FC236}">
                <a16:creationId xmlns:a16="http://schemas.microsoft.com/office/drawing/2014/main" id="{1506B022-475A-6647-98FF-D5C319A0C7C4}"/>
              </a:ext>
            </a:extLst>
          </p:cNvPr>
          <p:cNvSpPr>
            <a:spLocks noGrp="1"/>
          </p:cNvSpPr>
          <p:nvPr>
            <p:ph type="tbl" sz="quarter" idx="10"/>
          </p:nvPr>
        </p:nvSpPr>
        <p:spPr>
          <a:xfrm>
            <a:off x="952500" y="2209800"/>
            <a:ext cx="10287000" cy="2593109"/>
          </a:xfrm>
        </p:spPr>
        <p:txBody>
          <a:bodyPr/>
          <a:lstStyle/>
          <a:p>
            <a:r>
              <a:rPr lang="en-US"/>
              <a:t>Click icon to add table</a:t>
            </a:r>
            <a:endParaRPr lang="en-US" dirty="0"/>
          </a:p>
        </p:txBody>
      </p:sp>
      <p:sp>
        <p:nvSpPr>
          <p:cNvPr id="4" name="Slide Number Placeholder 3">
            <a:extLst>
              <a:ext uri="{FF2B5EF4-FFF2-40B4-BE49-F238E27FC236}">
                <a16:creationId xmlns:a16="http://schemas.microsoft.com/office/drawing/2014/main" id="{782F761B-6706-439D-9C75-43E751AB195C}"/>
              </a:ext>
            </a:extLst>
          </p:cNvPr>
          <p:cNvSpPr>
            <a:spLocks noGrp="1"/>
          </p:cNvSpPr>
          <p:nvPr>
            <p:ph type="sldNum" sz="quarter" idx="13"/>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1545663076"/>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tx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5C37098-CEB2-1E45-989B-3DD92F3B1A30}"/>
              </a:ext>
            </a:extLst>
          </p:cNvPr>
          <p:cNvSpPr>
            <a:spLocks noGrp="1"/>
          </p:cNvSpPr>
          <p:nvPr>
            <p:ph type="title"/>
          </p:nvPr>
        </p:nvSpPr>
        <p:spPr>
          <a:xfrm>
            <a:off x="964022" y="2476500"/>
            <a:ext cx="7132320" cy="3289971"/>
          </a:xfrm>
          <a:prstGeom prst="rect">
            <a:avLst/>
          </a:prstGeom>
          <a:ln>
            <a:noFill/>
          </a:ln>
        </p:spPr>
        <p:txBody>
          <a:bodyPr lIns="0" tIns="0" rIns="0" bIns="0" anchor="t" anchorCtr="0">
            <a:normAutofit/>
          </a:bodyPr>
          <a:lstStyle>
            <a:lvl1pPr>
              <a:lnSpc>
                <a:spcPct val="100000"/>
              </a:lnSpc>
              <a:defRPr sz="2800" b="0" i="0">
                <a:solidFill>
                  <a:schemeClr val="bg1"/>
                </a:solidFill>
                <a:latin typeface="+mn-lt"/>
              </a:defRPr>
            </a:lvl1pPr>
          </a:lstStyle>
          <a:p>
            <a:r>
              <a:rPr lang="en-US"/>
              <a:t>Click to edit Master title style</a:t>
            </a:r>
            <a:endParaRPr lang="en-US" dirty="0"/>
          </a:p>
        </p:txBody>
      </p:sp>
      <p:grpSp>
        <p:nvGrpSpPr>
          <p:cNvPr id="18" name="Group 17">
            <a:extLst>
              <a:ext uri="{FF2B5EF4-FFF2-40B4-BE49-F238E27FC236}">
                <a16:creationId xmlns:a16="http://schemas.microsoft.com/office/drawing/2014/main" id="{6ACB4ADD-D9F4-984E-B29D-A2CF6D19E810}"/>
              </a:ext>
            </a:extLst>
          </p:cNvPr>
          <p:cNvGrpSpPr/>
          <p:nvPr userDrawn="1"/>
        </p:nvGrpSpPr>
        <p:grpSpPr>
          <a:xfrm>
            <a:off x="6362700" y="0"/>
            <a:ext cx="5829298" cy="3235602"/>
            <a:chOff x="5612972" y="1"/>
            <a:chExt cx="6615961" cy="3672246"/>
          </a:xfrm>
        </p:grpSpPr>
        <p:sp>
          <p:nvSpPr>
            <p:cNvPr id="19" name="AutoShape 24">
              <a:extLst>
                <a:ext uri="{FF2B5EF4-FFF2-40B4-BE49-F238E27FC236}">
                  <a16:creationId xmlns:a16="http://schemas.microsoft.com/office/drawing/2014/main" id="{5017C477-A988-7041-8A67-3D8294D6AD7C}"/>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0" name="Freeform 19">
              <a:extLst>
                <a:ext uri="{FF2B5EF4-FFF2-40B4-BE49-F238E27FC236}">
                  <a16:creationId xmlns:a16="http://schemas.microsoft.com/office/drawing/2014/main" id="{206D7F37-5DD1-A24E-9CCA-84B2A168554D}"/>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A6E321C8-096C-1B41-B14F-4CA7AE04BB16}"/>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32B3FDD4-EB13-F44F-99D0-BFAB06F00B3A}"/>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bg1"/>
            </a:solidFill>
            <a:ln>
              <a:noFill/>
            </a:ln>
          </p:spPr>
          <p:txBody>
            <a:bodyPr rot="0" vert="horz" wrap="square" lIns="91440" tIns="45720" rIns="91440" bIns="45720" anchor="t" anchorCtr="0" upright="1">
              <a:noAutofit/>
            </a:bodyPr>
            <a:lstStyle/>
            <a:p>
              <a:endParaRPr lang="en-US" dirty="0"/>
            </a:p>
          </p:txBody>
        </p:sp>
        <p:sp>
          <p:nvSpPr>
            <p:cNvPr id="23" name="Freeform 22">
              <a:extLst>
                <a:ext uri="{FF2B5EF4-FFF2-40B4-BE49-F238E27FC236}">
                  <a16:creationId xmlns:a16="http://schemas.microsoft.com/office/drawing/2014/main" id="{A20BCBD2-A735-0C43-8C55-B384372AC62C}"/>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grpSp>
        <p:nvGrpSpPr>
          <p:cNvPr id="24" name="Group 23">
            <a:extLst>
              <a:ext uri="{FF2B5EF4-FFF2-40B4-BE49-F238E27FC236}">
                <a16:creationId xmlns:a16="http://schemas.microsoft.com/office/drawing/2014/main" id="{669A90A7-BF26-684E-8C8B-638053DA1234}"/>
              </a:ext>
            </a:extLst>
          </p:cNvPr>
          <p:cNvGrpSpPr>
            <a:grpSpLocks/>
          </p:cNvGrpSpPr>
          <p:nvPr userDrawn="1"/>
        </p:nvGrpSpPr>
        <p:grpSpPr bwMode="auto">
          <a:xfrm rot="16200000" flipV="1">
            <a:off x="0" y="3900132"/>
            <a:ext cx="2959226" cy="2959226"/>
            <a:chOff x="0" y="12289"/>
            <a:chExt cx="3550" cy="3551"/>
          </a:xfrm>
        </p:grpSpPr>
        <p:sp>
          <p:nvSpPr>
            <p:cNvPr id="25" name="Freeform 24">
              <a:extLst>
                <a:ext uri="{FF2B5EF4-FFF2-40B4-BE49-F238E27FC236}">
                  <a16:creationId xmlns:a16="http://schemas.microsoft.com/office/drawing/2014/main" id="{861D8E86-886A-8744-BC4C-FE82B02438F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6" name="Freeform 25">
              <a:extLst>
                <a:ext uri="{FF2B5EF4-FFF2-40B4-BE49-F238E27FC236}">
                  <a16:creationId xmlns:a16="http://schemas.microsoft.com/office/drawing/2014/main" id="{2D967470-E96E-8843-AAD2-E0C8B807793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7" name="Freeform 26">
              <a:extLst>
                <a:ext uri="{FF2B5EF4-FFF2-40B4-BE49-F238E27FC236}">
                  <a16:creationId xmlns:a16="http://schemas.microsoft.com/office/drawing/2014/main" id="{C8A27D09-765D-3949-BCCA-238C3514D4CF}"/>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14829050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560">
          <p15:clr>
            <a:srgbClr val="FBAE40"/>
          </p15:clr>
        </p15:guide>
        <p15:guide id="8" orient="horz" pos="1752">
          <p15:clr>
            <a:srgbClr val="FBAE40"/>
          </p15:clr>
        </p15:guide>
        <p15:guide id="9" orient="horz" pos="124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A7D9F21A-75CF-6045-8FA1-C4F4E21B699C}"/>
              </a:ext>
            </a:extLst>
          </p:cNvPr>
          <p:cNvGrpSpPr>
            <a:grpSpLocks/>
          </p:cNvGrpSpPr>
          <p:nvPr userDrawn="1"/>
        </p:nvGrpSpPr>
        <p:grpSpPr bwMode="auto">
          <a:xfrm rot="16200000" flipV="1">
            <a:off x="0" y="3900132"/>
            <a:ext cx="2959226" cy="2959226"/>
            <a:chOff x="0" y="12289"/>
            <a:chExt cx="3550" cy="3551"/>
          </a:xfrm>
        </p:grpSpPr>
        <p:sp>
          <p:nvSpPr>
            <p:cNvPr id="26" name="Freeform 25">
              <a:extLst>
                <a:ext uri="{FF2B5EF4-FFF2-40B4-BE49-F238E27FC236}">
                  <a16:creationId xmlns:a16="http://schemas.microsoft.com/office/drawing/2014/main" id="{AEA7E377-BB07-FA43-B532-10A92EE030B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7" name="Freeform 26">
              <a:extLst>
                <a:ext uri="{FF2B5EF4-FFF2-40B4-BE49-F238E27FC236}">
                  <a16:creationId xmlns:a16="http://schemas.microsoft.com/office/drawing/2014/main" id="{F18DE645-B3D5-2F4E-AAD6-002FEF13A310}"/>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6" name="Freeform 35">
              <a:extLst>
                <a:ext uri="{FF2B5EF4-FFF2-40B4-BE49-F238E27FC236}">
                  <a16:creationId xmlns:a16="http://schemas.microsoft.com/office/drawing/2014/main" id="{B90F6499-BA50-2340-A026-32C79B6BFAF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8" name="Picture Placeholder 25">
            <a:extLst>
              <a:ext uri="{FF2B5EF4-FFF2-40B4-BE49-F238E27FC236}">
                <a16:creationId xmlns:a16="http://schemas.microsoft.com/office/drawing/2014/main" id="{2274C164-503B-E746-A155-849A9BC2406E}"/>
              </a:ext>
            </a:extLst>
          </p:cNvPr>
          <p:cNvSpPr>
            <a:spLocks noGrp="1"/>
          </p:cNvSpPr>
          <p:nvPr>
            <p:ph type="pic" sz="quarter" idx="18"/>
          </p:nvPr>
        </p:nvSpPr>
        <p:spPr>
          <a:xfrm>
            <a:off x="954268" y="2572883"/>
            <a:ext cx="2118245" cy="2037217"/>
          </a:xfrm>
          <a:prstGeom prst="rect">
            <a:avLst/>
          </a:prstGeom>
        </p:spPr>
        <p:txBody>
          <a:bodyPr/>
          <a:lstStyle/>
          <a:p>
            <a:r>
              <a:rPr lang="en-US"/>
              <a:t>Click icon to add picture</a:t>
            </a:r>
            <a:endParaRPr lang="en-US" dirty="0"/>
          </a:p>
        </p:txBody>
      </p:sp>
      <p:sp>
        <p:nvSpPr>
          <p:cNvPr id="61" name="Title 1">
            <a:extLst>
              <a:ext uri="{FF2B5EF4-FFF2-40B4-BE49-F238E27FC236}">
                <a16:creationId xmlns:a16="http://schemas.microsoft.com/office/drawing/2014/main" id="{E2F20AFE-B282-5146-B0D6-F2FC1B6D303E}"/>
              </a:ext>
            </a:extLst>
          </p:cNvPr>
          <p:cNvSpPr>
            <a:spLocks noGrp="1"/>
          </p:cNvSpPr>
          <p:nvPr>
            <p:ph type="title"/>
          </p:nvPr>
        </p:nvSpPr>
        <p:spPr>
          <a:xfrm>
            <a:off x="964022" y="879063"/>
            <a:ext cx="75322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cxnSp>
        <p:nvCxnSpPr>
          <p:cNvPr id="62" name="Straight Connector 61">
            <a:extLst>
              <a:ext uri="{FF2B5EF4-FFF2-40B4-BE49-F238E27FC236}">
                <a16:creationId xmlns:a16="http://schemas.microsoft.com/office/drawing/2014/main" id="{F777D2F0-DE3F-8343-B97A-E7FA440532FD}"/>
              </a:ext>
            </a:extLst>
          </p:cNvPr>
          <p:cNvCxnSpPr>
            <a:cxnSpLocks/>
          </p:cNvCxnSpPr>
          <p:nvPr userDrawn="1"/>
        </p:nvCxnSpPr>
        <p:spPr>
          <a:xfrm>
            <a:off x="952500" y="1939108"/>
            <a:ext cx="2133600" cy="0"/>
          </a:xfrm>
          <a:prstGeom prst="line">
            <a:avLst/>
          </a:prstGeom>
          <a:ln w="101600">
            <a:solidFill>
              <a:schemeClr val="tx1"/>
            </a:solidFill>
          </a:ln>
        </p:spPr>
        <p:style>
          <a:lnRef idx="1">
            <a:schemeClr val="dk1"/>
          </a:lnRef>
          <a:fillRef idx="0">
            <a:schemeClr val="dk1"/>
          </a:fillRef>
          <a:effectRef idx="0">
            <a:schemeClr val="dk1"/>
          </a:effectRef>
          <a:fontRef idx="minor">
            <a:schemeClr val="tx1"/>
          </a:fontRef>
        </p:style>
      </p:cxnSp>
      <p:sp>
        <p:nvSpPr>
          <p:cNvPr id="63" name="Picture Placeholder 25">
            <a:extLst>
              <a:ext uri="{FF2B5EF4-FFF2-40B4-BE49-F238E27FC236}">
                <a16:creationId xmlns:a16="http://schemas.microsoft.com/office/drawing/2014/main" id="{AF1B5ED8-33F6-FB44-AA92-F0D227BB310C}"/>
              </a:ext>
            </a:extLst>
          </p:cNvPr>
          <p:cNvSpPr>
            <a:spLocks noGrp="1"/>
          </p:cNvSpPr>
          <p:nvPr>
            <p:ph type="pic" sz="quarter" idx="24"/>
          </p:nvPr>
        </p:nvSpPr>
        <p:spPr>
          <a:xfrm>
            <a:off x="3658280" y="2572883"/>
            <a:ext cx="2118245" cy="2037217"/>
          </a:xfrm>
          <a:prstGeom prst="rect">
            <a:avLst/>
          </a:prstGeom>
        </p:spPr>
        <p:txBody>
          <a:bodyPr/>
          <a:lstStyle/>
          <a:p>
            <a:r>
              <a:rPr lang="en-US"/>
              <a:t>Click icon to add picture</a:t>
            </a:r>
            <a:endParaRPr lang="en-US" dirty="0"/>
          </a:p>
        </p:txBody>
      </p:sp>
      <p:sp>
        <p:nvSpPr>
          <p:cNvPr id="72" name="Text Placeholder 29">
            <a:extLst>
              <a:ext uri="{FF2B5EF4-FFF2-40B4-BE49-F238E27FC236}">
                <a16:creationId xmlns:a16="http://schemas.microsoft.com/office/drawing/2014/main" id="{0D824BDD-2D23-C943-8FE9-60B7B23B5ECD}"/>
              </a:ext>
            </a:extLst>
          </p:cNvPr>
          <p:cNvSpPr>
            <a:spLocks noGrp="1"/>
          </p:cNvSpPr>
          <p:nvPr>
            <p:ph type="body" sz="quarter" idx="12"/>
          </p:nvPr>
        </p:nvSpPr>
        <p:spPr>
          <a:xfrm>
            <a:off x="952500" y="5393169"/>
            <a:ext cx="2133600"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3" name="Text Placeholder 29">
            <a:extLst>
              <a:ext uri="{FF2B5EF4-FFF2-40B4-BE49-F238E27FC236}">
                <a16:creationId xmlns:a16="http://schemas.microsoft.com/office/drawing/2014/main" id="{2F3D441E-DFB1-084B-8192-C6CBECCA40B9}"/>
              </a:ext>
            </a:extLst>
          </p:cNvPr>
          <p:cNvSpPr>
            <a:spLocks noGrp="1"/>
          </p:cNvSpPr>
          <p:nvPr>
            <p:ph type="body" sz="quarter" idx="11"/>
          </p:nvPr>
        </p:nvSpPr>
        <p:spPr>
          <a:xfrm>
            <a:off x="952500" y="4986745"/>
            <a:ext cx="2133600"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74" name="Text Placeholder 29">
            <a:extLst>
              <a:ext uri="{FF2B5EF4-FFF2-40B4-BE49-F238E27FC236}">
                <a16:creationId xmlns:a16="http://schemas.microsoft.com/office/drawing/2014/main" id="{25797825-E7AE-2C41-A965-E6F0D70D9747}"/>
              </a:ext>
            </a:extLst>
          </p:cNvPr>
          <p:cNvSpPr>
            <a:spLocks noGrp="1"/>
          </p:cNvSpPr>
          <p:nvPr>
            <p:ph type="body" sz="quarter" idx="13"/>
          </p:nvPr>
        </p:nvSpPr>
        <p:spPr>
          <a:xfrm>
            <a:off x="3663042" y="5393169"/>
            <a:ext cx="2128157"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5" name="Text Placeholder 29">
            <a:extLst>
              <a:ext uri="{FF2B5EF4-FFF2-40B4-BE49-F238E27FC236}">
                <a16:creationId xmlns:a16="http://schemas.microsoft.com/office/drawing/2014/main" id="{63C1927C-E23B-204E-9F3A-2A67D2BF702C}"/>
              </a:ext>
            </a:extLst>
          </p:cNvPr>
          <p:cNvSpPr>
            <a:spLocks noGrp="1"/>
          </p:cNvSpPr>
          <p:nvPr>
            <p:ph type="body" sz="quarter" idx="15"/>
          </p:nvPr>
        </p:nvSpPr>
        <p:spPr>
          <a:xfrm>
            <a:off x="3663042" y="4986745"/>
            <a:ext cx="2128157"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76" name="Text Placeholder 29">
            <a:extLst>
              <a:ext uri="{FF2B5EF4-FFF2-40B4-BE49-F238E27FC236}">
                <a16:creationId xmlns:a16="http://schemas.microsoft.com/office/drawing/2014/main" id="{EC81F0F5-C204-7248-A336-A655814A8A34}"/>
              </a:ext>
            </a:extLst>
          </p:cNvPr>
          <p:cNvSpPr>
            <a:spLocks noGrp="1"/>
          </p:cNvSpPr>
          <p:nvPr>
            <p:ph type="body" sz="quarter" idx="16"/>
          </p:nvPr>
        </p:nvSpPr>
        <p:spPr>
          <a:xfrm>
            <a:off x="6367054" y="5393169"/>
            <a:ext cx="2129245"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7" name="Text Placeholder 29">
            <a:extLst>
              <a:ext uri="{FF2B5EF4-FFF2-40B4-BE49-F238E27FC236}">
                <a16:creationId xmlns:a16="http://schemas.microsoft.com/office/drawing/2014/main" id="{C9FEF82E-4E9C-8343-9D36-C4A00D7137CC}"/>
              </a:ext>
            </a:extLst>
          </p:cNvPr>
          <p:cNvSpPr>
            <a:spLocks noGrp="1"/>
          </p:cNvSpPr>
          <p:nvPr>
            <p:ph type="body" sz="quarter" idx="31"/>
          </p:nvPr>
        </p:nvSpPr>
        <p:spPr>
          <a:xfrm>
            <a:off x="6367054" y="4986745"/>
            <a:ext cx="2129245"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78" name="Text Placeholder 29">
            <a:extLst>
              <a:ext uri="{FF2B5EF4-FFF2-40B4-BE49-F238E27FC236}">
                <a16:creationId xmlns:a16="http://schemas.microsoft.com/office/drawing/2014/main" id="{F8AF6664-A005-7A42-9AEF-C5AA5603E49D}"/>
              </a:ext>
            </a:extLst>
          </p:cNvPr>
          <p:cNvSpPr>
            <a:spLocks noGrp="1"/>
          </p:cNvSpPr>
          <p:nvPr>
            <p:ph type="body" sz="quarter" idx="19"/>
          </p:nvPr>
        </p:nvSpPr>
        <p:spPr>
          <a:xfrm>
            <a:off x="9110254" y="5393169"/>
            <a:ext cx="2129245"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9" name="Text Placeholder 29">
            <a:extLst>
              <a:ext uri="{FF2B5EF4-FFF2-40B4-BE49-F238E27FC236}">
                <a16:creationId xmlns:a16="http://schemas.microsoft.com/office/drawing/2014/main" id="{5F6C1E52-E2B6-5F45-A863-5BB35ABAFCD6}"/>
              </a:ext>
            </a:extLst>
          </p:cNvPr>
          <p:cNvSpPr>
            <a:spLocks noGrp="1"/>
          </p:cNvSpPr>
          <p:nvPr>
            <p:ph type="body" sz="quarter" idx="21"/>
          </p:nvPr>
        </p:nvSpPr>
        <p:spPr>
          <a:xfrm>
            <a:off x="9110254" y="4986745"/>
            <a:ext cx="2129245"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grpSp>
        <p:nvGrpSpPr>
          <p:cNvPr id="23" name="Group 22">
            <a:extLst>
              <a:ext uri="{FF2B5EF4-FFF2-40B4-BE49-F238E27FC236}">
                <a16:creationId xmlns:a16="http://schemas.microsoft.com/office/drawing/2014/main" id="{EFD0B2D5-B3C2-D847-A220-86CB6A37E418}"/>
              </a:ext>
            </a:extLst>
          </p:cNvPr>
          <p:cNvGrpSpPr/>
          <p:nvPr userDrawn="1"/>
        </p:nvGrpSpPr>
        <p:grpSpPr>
          <a:xfrm>
            <a:off x="6362700" y="0"/>
            <a:ext cx="5829298" cy="3235602"/>
            <a:chOff x="5612972" y="1"/>
            <a:chExt cx="6615961" cy="3672246"/>
          </a:xfrm>
        </p:grpSpPr>
        <p:sp>
          <p:nvSpPr>
            <p:cNvPr id="28" name="AutoShape 24">
              <a:extLst>
                <a:ext uri="{FF2B5EF4-FFF2-40B4-BE49-F238E27FC236}">
                  <a16:creationId xmlns:a16="http://schemas.microsoft.com/office/drawing/2014/main" id="{A7FD25A4-760F-814C-915F-DD6E89CA3A40}"/>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9" name="Freeform 28">
              <a:extLst>
                <a:ext uri="{FF2B5EF4-FFF2-40B4-BE49-F238E27FC236}">
                  <a16:creationId xmlns:a16="http://schemas.microsoft.com/office/drawing/2014/main" id="{A0CC8369-E81F-D447-87D8-1AF0C58EAC07}"/>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0" name="Freeform 29">
              <a:extLst>
                <a:ext uri="{FF2B5EF4-FFF2-40B4-BE49-F238E27FC236}">
                  <a16:creationId xmlns:a16="http://schemas.microsoft.com/office/drawing/2014/main" id="{C41CA81E-EF54-D048-8775-CD4AB37A7DF6}"/>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1" name="Freeform 30">
              <a:extLst>
                <a:ext uri="{FF2B5EF4-FFF2-40B4-BE49-F238E27FC236}">
                  <a16:creationId xmlns:a16="http://schemas.microsoft.com/office/drawing/2014/main" id="{D95A4B85-923E-B641-B239-2A1999AB294B}"/>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bg1"/>
            </a:solidFill>
            <a:ln>
              <a:noFill/>
            </a:ln>
          </p:spPr>
          <p:txBody>
            <a:bodyPr rot="0" vert="horz" wrap="square" lIns="91440" tIns="45720" rIns="91440" bIns="45720" anchor="t" anchorCtr="0" upright="1">
              <a:noAutofit/>
            </a:bodyPr>
            <a:lstStyle/>
            <a:p>
              <a:endParaRPr lang="en-US" dirty="0"/>
            </a:p>
          </p:txBody>
        </p:sp>
        <p:sp>
          <p:nvSpPr>
            <p:cNvPr id="32" name="Freeform 31">
              <a:extLst>
                <a:ext uri="{FF2B5EF4-FFF2-40B4-BE49-F238E27FC236}">
                  <a16:creationId xmlns:a16="http://schemas.microsoft.com/office/drawing/2014/main" id="{501386DC-76EB-F34E-AD0E-22957D3B38D5}"/>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66" name="Picture Placeholder 25">
            <a:extLst>
              <a:ext uri="{FF2B5EF4-FFF2-40B4-BE49-F238E27FC236}">
                <a16:creationId xmlns:a16="http://schemas.microsoft.com/office/drawing/2014/main" id="{2D21D633-C51E-E94E-BAE3-96F52F76E496}"/>
              </a:ext>
            </a:extLst>
          </p:cNvPr>
          <p:cNvSpPr>
            <a:spLocks noGrp="1"/>
          </p:cNvSpPr>
          <p:nvPr>
            <p:ph type="pic" sz="quarter" idx="27"/>
          </p:nvPr>
        </p:nvSpPr>
        <p:spPr>
          <a:xfrm>
            <a:off x="6362292" y="2572883"/>
            <a:ext cx="2118245" cy="2037217"/>
          </a:xfrm>
          <a:prstGeom prst="rect">
            <a:avLst/>
          </a:prstGeom>
        </p:spPr>
        <p:txBody>
          <a:bodyPr/>
          <a:lstStyle/>
          <a:p>
            <a:r>
              <a:rPr lang="en-US"/>
              <a:t>Click icon to add picture</a:t>
            </a:r>
            <a:endParaRPr lang="en-US" dirty="0"/>
          </a:p>
        </p:txBody>
      </p:sp>
      <p:sp>
        <p:nvSpPr>
          <p:cNvPr id="69" name="Picture Placeholder 25">
            <a:extLst>
              <a:ext uri="{FF2B5EF4-FFF2-40B4-BE49-F238E27FC236}">
                <a16:creationId xmlns:a16="http://schemas.microsoft.com/office/drawing/2014/main" id="{639EFA5A-9C69-DF4D-81B7-FA1F8CCCF934}"/>
              </a:ext>
            </a:extLst>
          </p:cNvPr>
          <p:cNvSpPr>
            <a:spLocks noGrp="1"/>
          </p:cNvSpPr>
          <p:nvPr>
            <p:ph type="pic" sz="quarter" idx="30"/>
          </p:nvPr>
        </p:nvSpPr>
        <p:spPr>
          <a:xfrm>
            <a:off x="9112023" y="2572883"/>
            <a:ext cx="2118245" cy="2037217"/>
          </a:xfrm>
          <a:prstGeom prst="rect">
            <a:avLst/>
          </a:prstGeom>
        </p:spPr>
        <p:txBody>
          <a:bodyPr/>
          <a:lstStyle/>
          <a:p>
            <a:r>
              <a:rPr lang="en-US"/>
              <a:t>Click icon to add picture</a:t>
            </a:r>
            <a:endParaRPr lang="en-US" dirty="0"/>
          </a:p>
        </p:txBody>
      </p:sp>
      <p:sp>
        <p:nvSpPr>
          <p:cNvPr id="4" name="Slide Number Placeholder 3">
            <a:extLst>
              <a:ext uri="{FF2B5EF4-FFF2-40B4-BE49-F238E27FC236}">
                <a16:creationId xmlns:a16="http://schemas.microsoft.com/office/drawing/2014/main" id="{04192EF2-9336-43EF-A365-1F54000F7DE9}"/>
              </a:ext>
            </a:extLst>
          </p:cNvPr>
          <p:cNvSpPr>
            <a:spLocks noGrp="1"/>
          </p:cNvSpPr>
          <p:nvPr>
            <p:ph type="sldNum" sz="quarter" idx="34"/>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241953878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4008">
          <p15:clr>
            <a:srgbClr val="FBAE40"/>
          </p15:clr>
        </p15:guide>
        <p15:guide id="5" pos="1944">
          <p15:clr>
            <a:srgbClr val="FBAE40"/>
          </p15:clr>
        </p15:guide>
        <p15:guide id="6" pos="3648">
          <p15:clr>
            <a:srgbClr val="FBAE40"/>
          </p15:clr>
        </p15:guide>
        <p15:guide id="7" orient="horz" pos="1392">
          <p15:clr>
            <a:srgbClr val="FBAE40"/>
          </p15:clr>
        </p15:guide>
        <p15:guide id="8" orient="horz" pos="552">
          <p15:clr>
            <a:srgbClr val="FBAE40"/>
          </p15:clr>
        </p15:guide>
        <p15:guide id="9" orient="horz" pos="1224">
          <p15:clr>
            <a:srgbClr val="FBAE40"/>
          </p15:clr>
        </p15:guide>
        <p15:guide id="10" pos="5352">
          <p15:clr>
            <a:srgbClr val="FBAE40"/>
          </p15:clr>
        </p15:guide>
        <p15:guide id="11" pos="5736">
          <p15:clr>
            <a:srgbClr val="FBAE40"/>
          </p15:clr>
        </p15:guide>
        <p15:guide id="12" orient="horz" pos="2904">
          <p15:clr>
            <a:srgbClr val="FBAE40"/>
          </p15:clr>
        </p15:guide>
        <p15:guide id="13" orient="horz" pos="160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meline ">
    <p:bg>
      <p:bgPr>
        <a:solidFill>
          <a:schemeClr val="tx1"/>
        </a:solidFill>
        <a:effectLst/>
      </p:bgPr>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040046AF-E5BF-854D-9986-7C3019770FE7}"/>
              </a:ext>
            </a:extLst>
          </p:cNvPr>
          <p:cNvCxnSpPr>
            <a:cxnSpLocks/>
          </p:cNvCxnSpPr>
          <p:nvPr userDrawn="1"/>
        </p:nvCxnSpPr>
        <p:spPr>
          <a:xfrm flipH="1">
            <a:off x="1045959" y="2213783"/>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6CA14A6-0144-BC49-A8D4-C979D13258C0}"/>
              </a:ext>
            </a:extLst>
          </p:cNvPr>
          <p:cNvCxnSpPr>
            <a:cxnSpLocks/>
          </p:cNvCxnSpPr>
          <p:nvPr userDrawn="1"/>
        </p:nvCxnSpPr>
        <p:spPr>
          <a:xfrm flipH="1">
            <a:off x="6180493" y="2213783"/>
            <a:ext cx="11102"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A582FC2-A135-5743-B9C0-6AC7225B42E1}"/>
              </a:ext>
            </a:extLst>
          </p:cNvPr>
          <p:cNvCxnSpPr>
            <a:cxnSpLocks/>
          </p:cNvCxnSpPr>
          <p:nvPr userDrawn="1"/>
        </p:nvCxnSpPr>
        <p:spPr>
          <a:xfrm flipH="1">
            <a:off x="8745623" y="3904712"/>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7C43222-5868-0247-838F-58F4F6C8EE75}"/>
              </a:ext>
            </a:extLst>
          </p:cNvPr>
          <p:cNvCxnSpPr>
            <a:cxnSpLocks/>
          </p:cNvCxnSpPr>
          <p:nvPr userDrawn="1"/>
        </p:nvCxnSpPr>
        <p:spPr>
          <a:xfrm flipH="1">
            <a:off x="3611089" y="3895941"/>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0" name="Title 1">
            <a:extLst>
              <a:ext uri="{FF2B5EF4-FFF2-40B4-BE49-F238E27FC236}">
                <a16:creationId xmlns:a16="http://schemas.microsoft.com/office/drawing/2014/main" id="{46EEE005-F78A-9D4F-B159-964376C387DD}"/>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sp>
        <p:nvSpPr>
          <p:cNvPr id="96" name="Text Placeholder 29">
            <a:extLst>
              <a:ext uri="{FF2B5EF4-FFF2-40B4-BE49-F238E27FC236}">
                <a16:creationId xmlns:a16="http://schemas.microsoft.com/office/drawing/2014/main" id="{FC61536F-8EA7-5A48-AF76-8B0E251BD8CB}"/>
              </a:ext>
            </a:extLst>
          </p:cNvPr>
          <p:cNvSpPr>
            <a:spLocks noGrp="1"/>
          </p:cNvSpPr>
          <p:nvPr>
            <p:ph type="body" sz="quarter" idx="12"/>
          </p:nvPr>
        </p:nvSpPr>
        <p:spPr>
          <a:xfrm>
            <a:off x="1296955" y="2934856"/>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97" name="Text Placeholder 29">
            <a:extLst>
              <a:ext uri="{FF2B5EF4-FFF2-40B4-BE49-F238E27FC236}">
                <a16:creationId xmlns:a16="http://schemas.microsoft.com/office/drawing/2014/main" id="{64FFD994-BD97-ED49-8607-286ECBB1CDA3}"/>
              </a:ext>
            </a:extLst>
          </p:cNvPr>
          <p:cNvSpPr>
            <a:spLocks noGrp="1"/>
          </p:cNvSpPr>
          <p:nvPr>
            <p:ph type="body" sz="quarter" idx="11"/>
          </p:nvPr>
        </p:nvSpPr>
        <p:spPr>
          <a:xfrm>
            <a:off x="1296955" y="2568686"/>
            <a:ext cx="2133600" cy="205837"/>
          </a:xfrm>
          <a:ln>
            <a:noFill/>
          </a:ln>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102" name="Text Placeholder 29">
            <a:extLst>
              <a:ext uri="{FF2B5EF4-FFF2-40B4-BE49-F238E27FC236}">
                <a16:creationId xmlns:a16="http://schemas.microsoft.com/office/drawing/2014/main" id="{D1ADE805-BFBC-ED47-B9CB-6CB2FF02E868}"/>
              </a:ext>
            </a:extLst>
          </p:cNvPr>
          <p:cNvSpPr>
            <a:spLocks noGrp="1"/>
          </p:cNvSpPr>
          <p:nvPr>
            <p:ph type="body" sz="quarter" idx="30"/>
          </p:nvPr>
        </p:nvSpPr>
        <p:spPr>
          <a:xfrm>
            <a:off x="3897799" y="5087328"/>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03" name="Text Placeholder 29">
            <a:extLst>
              <a:ext uri="{FF2B5EF4-FFF2-40B4-BE49-F238E27FC236}">
                <a16:creationId xmlns:a16="http://schemas.microsoft.com/office/drawing/2014/main" id="{334A3589-641F-F547-891B-149579153B75}"/>
              </a:ext>
            </a:extLst>
          </p:cNvPr>
          <p:cNvSpPr>
            <a:spLocks noGrp="1"/>
          </p:cNvSpPr>
          <p:nvPr>
            <p:ph type="body" sz="quarter" idx="31"/>
          </p:nvPr>
        </p:nvSpPr>
        <p:spPr>
          <a:xfrm>
            <a:off x="3897799"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a:spcBef>
                <a:spcPts val="400"/>
              </a:spcBef>
              <a:buNone/>
            </a:pPr>
            <a:r>
              <a:rPr lang="en-US"/>
              <a:t>Click to edit Master text styles</a:t>
            </a:r>
          </a:p>
        </p:txBody>
      </p:sp>
      <p:sp>
        <p:nvSpPr>
          <p:cNvPr id="106" name="Text Placeholder 29">
            <a:extLst>
              <a:ext uri="{FF2B5EF4-FFF2-40B4-BE49-F238E27FC236}">
                <a16:creationId xmlns:a16="http://schemas.microsoft.com/office/drawing/2014/main" id="{A63F8454-D12E-A641-ABD0-8977D3F5EC05}"/>
              </a:ext>
            </a:extLst>
          </p:cNvPr>
          <p:cNvSpPr>
            <a:spLocks noGrp="1"/>
          </p:cNvSpPr>
          <p:nvPr>
            <p:ph type="body" sz="quarter" idx="32"/>
          </p:nvPr>
        </p:nvSpPr>
        <p:spPr>
          <a:xfrm>
            <a:off x="9001711" y="5087328"/>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07" name="Text Placeholder 29">
            <a:extLst>
              <a:ext uri="{FF2B5EF4-FFF2-40B4-BE49-F238E27FC236}">
                <a16:creationId xmlns:a16="http://schemas.microsoft.com/office/drawing/2014/main" id="{F35AA15D-DBAD-9840-8764-A5B6D486A234}"/>
              </a:ext>
            </a:extLst>
          </p:cNvPr>
          <p:cNvSpPr>
            <a:spLocks noGrp="1"/>
          </p:cNvSpPr>
          <p:nvPr>
            <p:ph type="body" sz="quarter" idx="33"/>
          </p:nvPr>
        </p:nvSpPr>
        <p:spPr>
          <a:xfrm>
            <a:off x="9001711"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a:spcBef>
                <a:spcPts val="400"/>
              </a:spcBef>
              <a:buNone/>
            </a:pPr>
            <a:r>
              <a:rPr lang="en-US"/>
              <a:t>Click to edit Master text styles</a:t>
            </a:r>
          </a:p>
        </p:txBody>
      </p:sp>
      <p:sp>
        <p:nvSpPr>
          <p:cNvPr id="108" name="Text Placeholder 29">
            <a:extLst>
              <a:ext uri="{FF2B5EF4-FFF2-40B4-BE49-F238E27FC236}">
                <a16:creationId xmlns:a16="http://schemas.microsoft.com/office/drawing/2014/main" id="{8357CA0F-1A55-B145-8305-562F0DF22543}"/>
              </a:ext>
            </a:extLst>
          </p:cNvPr>
          <p:cNvSpPr>
            <a:spLocks noGrp="1"/>
          </p:cNvSpPr>
          <p:nvPr>
            <p:ph type="body" sz="quarter" idx="34"/>
          </p:nvPr>
        </p:nvSpPr>
        <p:spPr>
          <a:xfrm>
            <a:off x="6438143" y="2934856"/>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09" name="Text Placeholder 29">
            <a:extLst>
              <a:ext uri="{FF2B5EF4-FFF2-40B4-BE49-F238E27FC236}">
                <a16:creationId xmlns:a16="http://schemas.microsoft.com/office/drawing/2014/main" id="{D6C49F6F-AF28-8942-8442-8F54A1DC388B}"/>
              </a:ext>
            </a:extLst>
          </p:cNvPr>
          <p:cNvSpPr>
            <a:spLocks noGrp="1"/>
          </p:cNvSpPr>
          <p:nvPr>
            <p:ph type="body" sz="quarter" idx="35"/>
          </p:nvPr>
        </p:nvSpPr>
        <p:spPr>
          <a:xfrm>
            <a:off x="6438143" y="2568686"/>
            <a:ext cx="2133600" cy="205837"/>
          </a:xfrm>
          <a:ln>
            <a:noFill/>
          </a:ln>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8" name="Straight Connector 7">
            <a:extLst>
              <a:ext uri="{FF2B5EF4-FFF2-40B4-BE49-F238E27FC236}">
                <a16:creationId xmlns:a16="http://schemas.microsoft.com/office/drawing/2014/main" id="{4CE2724A-BCA1-604F-9D18-BF05746408C2}"/>
              </a:ext>
            </a:extLst>
          </p:cNvPr>
          <p:cNvCxnSpPr/>
          <p:nvPr userDrawn="1"/>
        </p:nvCxnSpPr>
        <p:spPr>
          <a:xfrm>
            <a:off x="967689" y="3968780"/>
            <a:ext cx="10275477" cy="0"/>
          </a:xfrm>
          <a:prstGeom prst="line">
            <a:avLst/>
          </a:prstGeom>
          <a:ln w="165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4923D7D1-A9CC-C34C-86FF-43B5C8978712}"/>
              </a:ext>
            </a:extLst>
          </p:cNvPr>
          <p:cNvSpPr/>
          <p:nvPr userDrawn="1"/>
        </p:nvSpPr>
        <p:spPr>
          <a:xfrm>
            <a:off x="964323"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6119FF13-13AB-3448-B24E-58E18B3CE2B6}"/>
              </a:ext>
            </a:extLst>
          </p:cNvPr>
          <p:cNvSpPr/>
          <p:nvPr userDrawn="1"/>
        </p:nvSpPr>
        <p:spPr>
          <a:xfrm>
            <a:off x="3531590"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22F8F982-870E-AE44-B0D3-B3313BC48DB7}"/>
              </a:ext>
            </a:extLst>
          </p:cNvPr>
          <p:cNvSpPr/>
          <p:nvPr userDrawn="1"/>
        </p:nvSpPr>
        <p:spPr>
          <a:xfrm>
            <a:off x="6098857"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C549A137-DB5E-9C40-8C0A-ED607212022C}"/>
              </a:ext>
            </a:extLst>
          </p:cNvPr>
          <p:cNvSpPr/>
          <p:nvPr userDrawn="1"/>
        </p:nvSpPr>
        <p:spPr>
          <a:xfrm>
            <a:off x="8666124"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1F4D6BAD-56F4-42F1-A2B3-FDB73364FD40}"/>
              </a:ext>
            </a:extLst>
          </p:cNvPr>
          <p:cNvSpPr>
            <a:spLocks noGrp="1"/>
          </p:cNvSpPr>
          <p:nvPr>
            <p:ph type="sldNum" sz="quarter" idx="38"/>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17635481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3768">
          <p15:clr>
            <a:srgbClr val="FBAE40"/>
          </p15:clr>
        </p15:guide>
        <p15:guide id="9" orient="horz" pos="552">
          <p15:clr>
            <a:srgbClr val="FBAE40"/>
          </p15:clr>
        </p15:guide>
        <p15:guide id="10" orient="horz" pos="1512">
          <p15:clr>
            <a:srgbClr val="FBAE40"/>
          </p15:clr>
        </p15:guide>
        <p15:guide id="11" orient="horz" pos="283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
    <p:bg>
      <p:bgPr>
        <a:solidFill>
          <a:schemeClr val="tx1"/>
        </a:solidFill>
        <a:effectLst/>
      </p:bgPr>
    </p:bg>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BDEF3328-825B-3946-8472-DB93D6A32867}"/>
              </a:ext>
            </a:extLst>
          </p:cNvPr>
          <p:cNvGrpSpPr>
            <a:grpSpLocks/>
          </p:cNvGrpSpPr>
          <p:nvPr userDrawn="1"/>
        </p:nvGrpSpPr>
        <p:grpSpPr bwMode="auto">
          <a:xfrm rot="5400000" flipH="1" flipV="1">
            <a:off x="9232774" y="3898774"/>
            <a:ext cx="2959226" cy="2959226"/>
            <a:chOff x="0" y="12289"/>
            <a:chExt cx="3550" cy="3551"/>
          </a:xfrm>
        </p:grpSpPr>
        <p:sp>
          <p:nvSpPr>
            <p:cNvPr id="20" name="Freeform 19">
              <a:extLst>
                <a:ext uri="{FF2B5EF4-FFF2-40B4-BE49-F238E27FC236}">
                  <a16:creationId xmlns:a16="http://schemas.microsoft.com/office/drawing/2014/main" id="{4E4E09DF-AF21-0E4A-9838-14DFBFFED7D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653F54AE-9BC1-3A45-A129-4028EADE406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254F6D22-4944-974A-999E-F9E22F15952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sp>
        <p:nvSpPr>
          <p:cNvPr id="25" name="Text Placeholder 2">
            <a:extLst>
              <a:ext uri="{FF2B5EF4-FFF2-40B4-BE49-F238E27FC236}">
                <a16:creationId xmlns:a16="http://schemas.microsoft.com/office/drawing/2014/main" id="{3A0EE708-F36B-444B-9A8B-D48D69535E45}"/>
              </a:ext>
            </a:extLst>
          </p:cNvPr>
          <p:cNvSpPr>
            <a:spLocks noGrp="1"/>
          </p:cNvSpPr>
          <p:nvPr>
            <p:ph type="body" idx="10"/>
          </p:nvPr>
        </p:nvSpPr>
        <p:spPr>
          <a:xfrm>
            <a:off x="3132390" y="2258255"/>
            <a:ext cx="4764829" cy="404216"/>
          </a:xfrm>
          <a:prstGeom prst="rect">
            <a:avLst/>
          </a:prstGeom>
        </p:spPr>
        <p:txBody>
          <a:bodyPr lIns="0" tIns="0" rIns="0" bIns="0" anchor="t" anchorCtr="0">
            <a:normAutofit/>
          </a:bodyPr>
          <a:lstStyle>
            <a:lvl1pPr marL="0" indent="0">
              <a:buNone/>
              <a:defRPr sz="1800" b="0" i="0" spc="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8" name="Content Placeholder 3">
            <a:extLst>
              <a:ext uri="{FF2B5EF4-FFF2-40B4-BE49-F238E27FC236}">
                <a16:creationId xmlns:a16="http://schemas.microsoft.com/office/drawing/2014/main" id="{E40D4044-0F7B-0647-BAB5-16B23EBD9ECD}"/>
              </a:ext>
            </a:extLst>
          </p:cNvPr>
          <p:cNvSpPr>
            <a:spLocks noGrp="1"/>
          </p:cNvSpPr>
          <p:nvPr>
            <p:ph sz="half" idx="13"/>
          </p:nvPr>
        </p:nvSpPr>
        <p:spPr>
          <a:xfrm>
            <a:off x="3132390" y="2790600"/>
            <a:ext cx="4756241"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dirty="0"/>
              <a:t>Click to edit Master text styles</a:t>
            </a:r>
          </a:p>
        </p:txBody>
      </p:sp>
      <p:sp>
        <p:nvSpPr>
          <p:cNvPr id="4" name="Slide Number Placeholder 3">
            <a:extLst>
              <a:ext uri="{FF2B5EF4-FFF2-40B4-BE49-F238E27FC236}">
                <a16:creationId xmlns:a16="http://schemas.microsoft.com/office/drawing/2014/main" id="{5BB4FEF6-E217-4110-BBF5-C4B77ADC8457}"/>
              </a:ext>
            </a:extLst>
          </p:cNvPr>
          <p:cNvSpPr>
            <a:spLocks noGrp="1"/>
          </p:cNvSpPr>
          <p:nvPr>
            <p:ph type="sldNum" sz="quarter" idx="16"/>
          </p:nvPr>
        </p:nvSpPr>
        <p:spPr>
          <a:xfrm>
            <a:off x="10697907" y="6486524"/>
            <a:ext cx="523240" cy="247651"/>
          </a:xfrm>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354165461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col">
    <p:bg>
      <p:bgPr>
        <a:solidFill>
          <a:schemeClr val="tx1"/>
        </a:solidFill>
        <a:effectLst/>
      </p:bgPr>
    </p:bg>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868B08E5-2F7C-7749-8BDF-386EAF974BB0}"/>
              </a:ext>
            </a:extLst>
          </p:cNvPr>
          <p:cNvGrpSpPr>
            <a:grpSpLocks/>
          </p:cNvGrpSpPr>
          <p:nvPr userDrawn="1"/>
        </p:nvGrpSpPr>
        <p:grpSpPr bwMode="auto">
          <a:xfrm rot="16200000" flipV="1">
            <a:off x="0" y="3900132"/>
            <a:ext cx="2959226" cy="2959226"/>
            <a:chOff x="0" y="12289"/>
            <a:chExt cx="3550" cy="3551"/>
          </a:xfrm>
        </p:grpSpPr>
        <p:sp>
          <p:nvSpPr>
            <p:cNvPr id="38" name="Freeform 37">
              <a:extLst>
                <a:ext uri="{FF2B5EF4-FFF2-40B4-BE49-F238E27FC236}">
                  <a16:creationId xmlns:a16="http://schemas.microsoft.com/office/drawing/2014/main" id="{F3E300C0-0B72-9048-9E16-2166E1A88FE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9" name="Freeform 38">
              <a:extLst>
                <a:ext uri="{FF2B5EF4-FFF2-40B4-BE49-F238E27FC236}">
                  <a16:creationId xmlns:a16="http://schemas.microsoft.com/office/drawing/2014/main" id="{E4AA520D-9D51-3A42-B9B1-DF72169BC8DB}"/>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40" name="Freeform 39">
              <a:extLst>
                <a:ext uri="{FF2B5EF4-FFF2-40B4-BE49-F238E27FC236}">
                  <a16:creationId xmlns:a16="http://schemas.microsoft.com/office/drawing/2014/main" id="{D5F2735E-137C-DB47-AEF0-EFC871A3237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sp>
        <p:nvSpPr>
          <p:cNvPr id="23" name="Text Placeholder 2">
            <a:extLst>
              <a:ext uri="{FF2B5EF4-FFF2-40B4-BE49-F238E27FC236}">
                <a16:creationId xmlns:a16="http://schemas.microsoft.com/office/drawing/2014/main" id="{A6147D10-E7D7-8F40-AF69-726398729333}"/>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27" name="Content Placeholder 3">
            <a:extLst>
              <a:ext uri="{FF2B5EF4-FFF2-40B4-BE49-F238E27FC236}">
                <a16:creationId xmlns:a16="http://schemas.microsoft.com/office/drawing/2014/main" id="{E81957B7-CEA6-A446-A203-471CF9A57FFD}"/>
              </a:ext>
            </a:extLst>
          </p:cNvPr>
          <p:cNvSpPr>
            <a:spLocks noGrp="1"/>
          </p:cNvSpPr>
          <p:nvPr>
            <p:ph sz="half" idx="2"/>
          </p:nvPr>
        </p:nvSpPr>
        <p:spPr>
          <a:xfrm>
            <a:off x="952500" y="2799146"/>
            <a:ext cx="3036477"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dirty="0"/>
              <a:t>Click to edit Master text styles</a:t>
            </a:r>
          </a:p>
        </p:txBody>
      </p:sp>
      <p:sp>
        <p:nvSpPr>
          <p:cNvPr id="20" name="Text Placeholder 2">
            <a:extLst>
              <a:ext uri="{FF2B5EF4-FFF2-40B4-BE49-F238E27FC236}">
                <a16:creationId xmlns:a16="http://schemas.microsoft.com/office/drawing/2014/main" id="{057DFE0A-61D9-1B48-8196-EA94D04685DD}"/>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21" name="Content Placeholder 3">
            <a:extLst>
              <a:ext uri="{FF2B5EF4-FFF2-40B4-BE49-F238E27FC236}">
                <a16:creationId xmlns:a16="http://schemas.microsoft.com/office/drawing/2014/main" id="{C946754A-F105-644E-99A4-DC80B9944243}"/>
              </a:ext>
            </a:extLst>
          </p:cNvPr>
          <p:cNvSpPr>
            <a:spLocks noGrp="1"/>
          </p:cNvSpPr>
          <p:nvPr>
            <p:ph sz="half" idx="11"/>
          </p:nvPr>
        </p:nvSpPr>
        <p:spPr>
          <a:xfrm>
            <a:off x="4569372" y="2799146"/>
            <a:ext cx="3050628"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sp>
        <p:nvSpPr>
          <p:cNvPr id="22" name="Text Placeholder 2">
            <a:extLst>
              <a:ext uri="{FF2B5EF4-FFF2-40B4-BE49-F238E27FC236}">
                <a16:creationId xmlns:a16="http://schemas.microsoft.com/office/drawing/2014/main" id="{368648FC-FC9A-5645-8F0C-390FFFAE180D}"/>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24" name="Content Placeholder 3">
            <a:extLst>
              <a:ext uri="{FF2B5EF4-FFF2-40B4-BE49-F238E27FC236}">
                <a16:creationId xmlns:a16="http://schemas.microsoft.com/office/drawing/2014/main" id="{BBB849DC-B114-D145-9879-4FE0688BF57E}"/>
              </a:ext>
            </a:extLst>
          </p:cNvPr>
          <p:cNvSpPr>
            <a:spLocks noGrp="1"/>
          </p:cNvSpPr>
          <p:nvPr>
            <p:ph sz="half" idx="13"/>
          </p:nvPr>
        </p:nvSpPr>
        <p:spPr>
          <a:xfrm>
            <a:off x="8187017" y="2799146"/>
            <a:ext cx="3036477"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sp>
        <p:nvSpPr>
          <p:cNvPr id="4" name="Slide Number Placeholder 3">
            <a:extLst>
              <a:ext uri="{FF2B5EF4-FFF2-40B4-BE49-F238E27FC236}">
                <a16:creationId xmlns:a16="http://schemas.microsoft.com/office/drawing/2014/main" id="{1540F86B-3DA3-4708-AAF5-387BA115C415}"/>
              </a:ext>
            </a:extLst>
          </p:cNvPr>
          <p:cNvSpPr>
            <a:spLocks noGrp="1"/>
          </p:cNvSpPr>
          <p:nvPr>
            <p:ph type="sldNum" sz="quarter" idx="16"/>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165799485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520">
          <p15:clr>
            <a:srgbClr val="FBAE40"/>
          </p15:clr>
        </p15:guide>
        <p15:guide id="4" pos="5160">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4800">
          <p15:clr>
            <a:srgbClr val="FBAE40"/>
          </p15:clr>
        </p15:guide>
        <p15:guide id="11" pos="2880">
          <p15:clr>
            <a:srgbClr val="FBAE40"/>
          </p15:clr>
        </p15:guide>
        <p15:guide id="12" orient="horz" pos="175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ummary ">
    <p:bg>
      <p:bgPr>
        <a:solidFill>
          <a:schemeClr val="tx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DA8C895-11B9-EA40-B0F8-0F4FE9881512}"/>
              </a:ext>
            </a:extLst>
          </p:cNvPr>
          <p:cNvSpPr>
            <a:spLocks noGrp="1"/>
          </p:cNvSpPr>
          <p:nvPr>
            <p:ph type="body" sz="quarter" idx="10"/>
          </p:nvPr>
        </p:nvSpPr>
        <p:spPr>
          <a:xfrm>
            <a:off x="952500" y="2656904"/>
            <a:ext cx="4838700" cy="574318"/>
          </a:xfrm>
        </p:spPr>
        <p:txBody>
          <a:bodyPr>
            <a:noAutofit/>
          </a:bodyPr>
          <a:lstStyle>
            <a:lvl1pPr marL="0" indent="0">
              <a:buNone/>
              <a:defRPr sz="1600">
                <a:latin typeface="+mn-lt"/>
              </a:defRPr>
            </a:lvl1pPr>
          </a:lstStyle>
          <a:p>
            <a:pPr lvl="0"/>
            <a:r>
              <a:rPr lang="en-US"/>
              <a:t>Click to edit Master text styles</a:t>
            </a:r>
          </a:p>
        </p:txBody>
      </p:sp>
      <p:grpSp>
        <p:nvGrpSpPr>
          <p:cNvPr id="15" name="Group 14">
            <a:extLst>
              <a:ext uri="{FF2B5EF4-FFF2-40B4-BE49-F238E27FC236}">
                <a16:creationId xmlns:a16="http://schemas.microsoft.com/office/drawing/2014/main" id="{C47A1EE0-4011-3749-B01C-FC489EEDF880}"/>
              </a:ext>
            </a:extLst>
          </p:cNvPr>
          <p:cNvGrpSpPr>
            <a:grpSpLocks/>
          </p:cNvGrpSpPr>
          <p:nvPr userDrawn="1"/>
        </p:nvGrpSpPr>
        <p:grpSpPr bwMode="auto">
          <a:xfrm rot="10800000">
            <a:off x="8870040" y="0"/>
            <a:ext cx="3325208" cy="3325208"/>
            <a:chOff x="0" y="12289"/>
            <a:chExt cx="3550" cy="3551"/>
          </a:xfrm>
        </p:grpSpPr>
        <p:sp>
          <p:nvSpPr>
            <p:cNvPr id="16" name="Freeform 15">
              <a:extLst>
                <a:ext uri="{FF2B5EF4-FFF2-40B4-BE49-F238E27FC236}">
                  <a16:creationId xmlns:a16="http://schemas.microsoft.com/office/drawing/2014/main" id="{17EED68A-6660-2643-BBFB-B6AB92A7C22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7" name="Freeform 16">
              <a:extLst>
                <a:ext uri="{FF2B5EF4-FFF2-40B4-BE49-F238E27FC236}">
                  <a16:creationId xmlns:a16="http://schemas.microsoft.com/office/drawing/2014/main" id="{BECF9FB8-F6C7-C54D-99F4-11FDF26D7F9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8" name="Freeform 17">
              <a:extLst>
                <a:ext uri="{FF2B5EF4-FFF2-40B4-BE49-F238E27FC236}">
                  <a16:creationId xmlns:a16="http://schemas.microsoft.com/office/drawing/2014/main" id="{46C7C62D-7D3B-934C-AFF9-0F10E727B42E}"/>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4" name="Text Placeholder 3">
            <a:extLst>
              <a:ext uri="{FF2B5EF4-FFF2-40B4-BE49-F238E27FC236}">
                <a16:creationId xmlns:a16="http://schemas.microsoft.com/office/drawing/2014/main" id="{FF85D552-3AFC-4D21-A944-9D41E128A96E}"/>
              </a:ext>
            </a:extLst>
          </p:cNvPr>
          <p:cNvSpPr>
            <a:spLocks noGrp="1"/>
          </p:cNvSpPr>
          <p:nvPr>
            <p:ph type="body" sz="quarter" idx="12"/>
          </p:nvPr>
        </p:nvSpPr>
        <p:spPr>
          <a:xfrm>
            <a:off x="952500" y="2286000"/>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1" name="Text Placeholder 2">
            <a:extLst>
              <a:ext uri="{FF2B5EF4-FFF2-40B4-BE49-F238E27FC236}">
                <a16:creationId xmlns:a16="http://schemas.microsoft.com/office/drawing/2014/main" id="{BE8C2EDB-9C70-49A2-865C-E5CD77D3E741}"/>
              </a:ext>
            </a:extLst>
          </p:cNvPr>
          <p:cNvSpPr>
            <a:spLocks noGrp="1"/>
          </p:cNvSpPr>
          <p:nvPr>
            <p:ph type="body" sz="quarter" idx="13"/>
          </p:nvPr>
        </p:nvSpPr>
        <p:spPr>
          <a:xfrm>
            <a:off x="953655" y="3841846"/>
            <a:ext cx="4838700" cy="636754"/>
          </a:xfrm>
        </p:spPr>
        <p:txBody>
          <a:bodyPr>
            <a:noAutofit/>
          </a:bodyPr>
          <a:lstStyle>
            <a:lvl1pPr marL="0" indent="0">
              <a:buNone/>
              <a:defRPr sz="1600">
                <a:latin typeface="+mn-lt"/>
              </a:defRPr>
            </a:lvl1pPr>
          </a:lstStyle>
          <a:p>
            <a:pPr lvl="0"/>
            <a:r>
              <a:rPr lang="en-US"/>
              <a:t>Click to edit Master text styles</a:t>
            </a:r>
          </a:p>
        </p:txBody>
      </p:sp>
      <p:sp>
        <p:nvSpPr>
          <p:cNvPr id="22" name="Text Placeholder 3">
            <a:extLst>
              <a:ext uri="{FF2B5EF4-FFF2-40B4-BE49-F238E27FC236}">
                <a16:creationId xmlns:a16="http://schemas.microsoft.com/office/drawing/2014/main" id="{EE50320A-D017-45C6-9986-94BC43911E98}"/>
              </a:ext>
            </a:extLst>
          </p:cNvPr>
          <p:cNvSpPr>
            <a:spLocks noGrp="1"/>
          </p:cNvSpPr>
          <p:nvPr>
            <p:ph type="body" sz="quarter" idx="14"/>
          </p:nvPr>
        </p:nvSpPr>
        <p:spPr>
          <a:xfrm>
            <a:off x="953655" y="3470942"/>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3" name="Text Placeholder 2">
            <a:extLst>
              <a:ext uri="{FF2B5EF4-FFF2-40B4-BE49-F238E27FC236}">
                <a16:creationId xmlns:a16="http://schemas.microsoft.com/office/drawing/2014/main" id="{673EB498-F5D2-4E15-990A-2AFA4A377CBB}"/>
              </a:ext>
            </a:extLst>
          </p:cNvPr>
          <p:cNvSpPr>
            <a:spLocks noGrp="1"/>
          </p:cNvSpPr>
          <p:nvPr>
            <p:ph type="body" sz="quarter" idx="15"/>
          </p:nvPr>
        </p:nvSpPr>
        <p:spPr>
          <a:xfrm>
            <a:off x="952500" y="5017901"/>
            <a:ext cx="4838700" cy="908340"/>
          </a:xfrm>
        </p:spPr>
        <p:txBody>
          <a:bodyPr>
            <a:noAutofit/>
          </a:bodyPr>
          <a:lstStyle>
            <a:lvl1pPr marL="0" indent="0">
              <a:buNone/>
              <a:defRPr sz="1600">
                <a:latin typeface="+mn-lt"/>
              </a:defRPr>
            </a:lvl1pPr>
          </a:lstStyle>
          <a:p>
            <a:pPr lvl="0"/>
            <a:r>
              <a:rPr lang="en-US"/>
              <a:t>Click to edit Master text styles</a:t>
            </a:r>
          </a:p>
        </p:txBody>
      </p:sp>
      <p:sp>
        <p:nvSpPr>
          <p:cNvPr id="24" name="Text Placeholder 3">
            <a:extLst>
              <a:ext uri="{FF2B5EF4-FFF2-40B4-BE49-F238E27FC236}">
                <a16:creationId xmlns:a16="http://schemas.microsoft.com/office/drawing/2014/main" id="{1F528150-326B-4BB3-AC38-7FC805DB6BA7}"/>
              </a:ext>
            </a:extLst>
          </p:cNvPr>
          <p:cNvSpPr>
            <a:spLocks noGrp="1"/>
          </p:cNvSpPr>
          <p:nvPr>
            <p:ph type="body" sz="quarter" idx="16"/>
          </p:nvPr>
        </p:nvSpPr>
        <p:spPr>
          <a:xfrm>
            <a:off x="952500" y="4646997"/>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5" name="Text Placeholder 2">
            <a:extLst>
              <a:ext uri="{FF2B5EF4-FFF2-40B4-BE49-F238E27FC236}">
                <a16:creationId xmlns:a16="http://schemas.microsoft.com/office/drawing/2014/main" id="{20EBEFF7-AECA-409B-9ACC-A63A168283BE}"/>
              </a:ext>
            </a:extLst>
          </p:cNvPr>
          <p:cNvSpPr>
            <a:spLocks noGrp="1"/>
          </p:cNvSpPr>
          <p:nvPr>
            <p:ph type="body" sz="quarter" idx="17"/>
          </p:nvPr>
        </p:nvSpPr>
        <p:spPr>
          <a:xfrm>
            <a:off x="6399647" y="2656904"/>
            <a:ext cx="4838700" cy="574318"/>
          </a:xfrm>
        </p:spPr>
        <p:txBody>
          <a:bodyPr>
            <a:noAutofit/>
          </a:bodyPr>
          <a:lstStyle>
            <a:lvl1pPr marL="0" indent="0">
              <a:buNone/>
              <a:defRPr sz="1600">
                <a:latin typeface="+mn-lt"/>
              </a:defRPr>
            </a:lvl1pPr>
          </a:lstStyle>
          <a:p>
            <a:pPr lvl="0"/>
            <a:r>
              <a:rPr lang="en-US"/>
              <a:t>Click to edit Master text styles</a:t>
            </a:r>
          </a:p>
        </p:txBody>
      </p:sp>
      <p:sp>
        <p:nvSpPr>
          <p:cNvPr id="26" name="Text Placeholder 3">
            <a:extLst>
              <a:ext uri="{FF2B5EF4-FFF2-40B4-BE49-F238E27FC236}">
                <a16:creationId xmlns:a16="http://schemas.microsoft.com/office/drawing/2014/main" id="{29E4D063-8666-4D7A-B8C8-2B9383F798E0}"/>
              </a:ext>
            </a:extLst>
          </p:cNvPr>
          <p:cNvSpPr>
            <a:spLocks noGrp="1"/>
          </p:cNvSpPr>
          <p:nvPr>
            <p:ph type="body" sz="quarter" idx="18"/>
          </p:nvPr>
        </p:nvSpPr>
        <p:spPr>
          <a:xfrm>
            <a:off x="6399647" y="2286000"/>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7" name="Text Placeholder 2">
            <a:extLst>
              <a:ext uri="{FF2B5EF4-FFF2-40B4-BE49-F238E27FC236}">
                <a16:creationId xmlns:a16="http://schemas.microsoft.com/office/drawing/2014/main" id="{4717B7CD-A4F9-444E-82B9-8914CB574887}"/>
              </a:ext>
            </a:extLst>
          </p:cNvPr>
          <p:cNvSpPr>
            <a:spLocks noGrp="1"/>
          </p:cNvSpPr>
          <p:nvPr>
            <p:ph type="body" sz="quarter" idx="19"/>
          </p:nvPr>
        </p:nvSpPr>
        <p:spPr>
          <a:xfrm>
            <a:off x="6399647" y="3841846"/>
            <a:ext cx="4838700" cy="908340"/>
          </a:xfrm>
        </p:spPr>
        <p:txBody>
          <a:bodyPr>
            <a:noAutofit/>
          </a:bodyPr>
          <a:lstStyle>
            <a:lvl1pPr marL="0" indent="0">
              <a:buNone/>
              <a:defRPr sz="1600">
                <a:latin typeface="+mn-lt"/>
              </a:defRPr>
            </a:lvl1pPr>
          </a:lstStyle>
          <a:p>
            <a:pPr lvl="0"/>
            <a:r>
              <a:rPr lang="en-US"/>
              <a:t>Click to edit Master text styles</a:t>
            </a:r>
          </a:p>
        </p:txBody>
      </p:sp>
      <p:sp>
        <p:nvSpPr>
          <p:cNvPr id="28" name="Text Placeholder 3">
            <a:extLst>
              <a:ext uri="{FF2B5EF4-FFF2-40B4-BE49-F238E27FC236}">
                <a16:creationId xmlns:a16="http://schemas.microsoft.com/office/drawing/2014/main" id="{2CF285B7-A950-4326-A4D5-F5D542D2D65B}"/>
              </a:ext>
            </a:extLst>
          </p:cNvPr>
          <p:cNvSpPr>
            <a:spLocks noGrp="1"/>
          </p:cNvSpPr>
          <p:nvPr>
            <p:ph type="body" sz="quarter" idx="20"/>
          </p:nvPr>
        </p:nvSpPr>
        <p:spPr>
          <a:xfrm>
            <a:off x="6399647" y="3470942"/>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6" name="Slide Number Placeholder 5">
            <a:extLst>
              <a:ext uri="{FF2B5EF4-FFF2-40B4-BE49-F238E27FC236}">
                <a16:creationId xmlns:a16="http://schemas.microsoft.com/office/drawing/2014/main" id="{C7F24E14-E0E0-44FA-A4AA-FA63A858730C}"/>
              </a:ext>
            </a:extLst>
          </p:cNvPr>
          <p:cNvSpPr>
            <a:spLocks noGrp="1"/>
          </p:cNvSpPr>
          <p:nvPr>
            <p:ph type="sldNum" sz="quarter" idx="23"/>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182347360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1"/>
        </a:solidFill>
        <a:effectLst/>
      </p:bgPr>
    </p:bg>
    <p:spTree>
      <p:nvGrpSpPr>
        <p:cNvPr id="1" name=""/>
        <p:cNvGrpSpPr/>
        <p:nvPr/>
      </p:nvGrpSpPr>
      <p:grpSpPr>
        <a:xfrm>
          <a:off x="0" y="0"/>
          <a:ext cx="0" cy="0"/>
          <a:chOff x="0" y="0"/>
          <a:chExt cx="0" cy="0"/>
        </a:xfrm>
      </p:grpSpPr>
      <p:sp>
        <p:nvSpPr>
          <p:cNvPr id="16" name="Text Placeholder 29">
            <a:extLst>
              <a:ext uri="{FF2B5EF4-FFF2-40B4-BE49-F238E27FC236}">
                <a16:creationId xmlns:a16="http://schemas.microsoft.com/office/drawing/2014/main" id="{BB778BC5-5409-574B-96E2-B45CDD940DF4}"/>
              </a:ext>
            </a:extLst>
          </p:cNvPr>
          <p:cNvSpPr>
            <a:spLocks noGrp="1"/>
          </p:cNvSpPr>
          <p:nvPr>
            <p:ph type="body" sz="quarter" idx="11"/>
          </p:nvPr>
        </p:nvSpPr>
        <p:spPr>
          <a:xfrm>
            <a:off x="6896100" y="5102063"/>
            <a:ext cx="4914900" cy="588795"/>
          </a:xfrm>
        </p:spPr>
        <p:txBody>
          <a:bodyPr lIns="0" tIns="0" rIns="0" bIns="0" anchor="b">
            <a:noAutofit/>
          </a:bodyPr>
          <a:lstStyle>
            <a:lvl1pPr marL="0" indent="0">
              <a:buNone/>
              <a:defRPr sz="1600" b="0" i="0">
                <a:solidFill>
                  <a:schemeClr val="tx2"/>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7" name="Subtitle 2">
            <a:extLst>
              <a:ext uri="{FF2B5EF4-FFF2-40B4-BE49-F238E27FC236}">
                <a16:creationId xmlns:a16="http://schemas.microsoft.com/office/drawing/2014/main" id="{32916F3A-28FA-9A4B-A780-0D687D932893}"/>
              </a:ext>
            </a:extLst>
          </p:cNvPr>
          <p:cNvSpPr>
            <a:spLocks noGrp="1"/>
          </p:cNvSpPr>
          <p:nvPr>
            <p:ph type="subTitle" idx="1"/>
          </p:nvPr>
        </p:nvSpPr>
        <p:spPr>
          <a:xfrm>
            <a:off x="6907623" y="3591098"/>
            <a:ext cx="4903377" cy="1057791"/>
          </a:xfrm>
        </p:spPr>
        <p:txBody>
          <a:bodyPr lIns="0" tIns="0" rIns="0" bIns="0">
            <a:normAutofit/>
          </a:bodyPr>
          <a:lstStyle>
            <a:lvl1pPr marL="0" indent="0" algn="l">
              <a:buNone/>
              <a:defRPr sz="1600" b="0" i="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6" name="Title 1">
            <a:extLst>
              <a:ext uri="{FF2B5EF4-FFF2-40B4-BE49-F238E27FC236}">
                <a16:creationId xmlns:a16="http://schemas.microsoft.com/office/drawing/2014/main" id="{E29321F6-59C5-6E4C-A846-6AD00848A444}"/>
              </a:ext>
            </a:extLst>
          </p:cNvPr>
          <p:cNvSpPr>
            <a:spLocks noGrp="1"/>
          </p:cNvSpPr>
          <p:nvPr>
            <p:ph type="title"/>
          </p:nvPr>
        </p:nvSpPr>
        <p:spPr>
          <a:xfrm>
            <a:off x="6907623" y="2173658"/>
            <a:ext cx="49033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cxnSp>
        <p:nvCxnSpPr>
          <p:cNvPr id="27" name="Straight Connector 26">
            <a:extLst>
              <a:ext uri="{FF2B5EF4-FFF2-40B4-BE49-F238E27FC236}">
                <a16:creationId xmlns:a16="http://schemas.microsoft.com/office/drawing/2014/main" id="{AB5C3BF3-A164-DD48-BD02-4587489DA105}"/>
              </a:ext>
            </a:extLst>
          </p:cNvPr>
          <p:cNvCxnSpPr>
            <a:cxnSpLocks/>
          </p:cNvCxnSpPr>
          <p:nvPr userDrawn="1"/>
        </p:nvCxnSpPr>
        <p:spPr>
          <a:xfrm>
            <a:off x="6896100" y="3233703"/>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Picture Placeholder 2">
            <a:extLst>
              <a:ext uri="{FF2B5EF4-FFF2-40B4-BE49-F238E27FC236}">
                <a16:creationId xmlns:a16="http://schemas.microsoft.com/office/drawing/2014/main" id="{F8C225AD-C009-894E-8AFA-C94EAA06509C}"/>
              </a:ext>
            </a:extLst>
          </p:cNvPr>
          <p:cNvSpPr>
            <a:spLocks noGrp="1"/>
          </p:cNvSpPr>
          <p:nvPr>
            <p:ph type="pic" sz="quarter" idx="13"/>
          </p:nvPr>
        </p:nvSpPr>
        <p:spPr>
          <a:xfrm>
            <a:off x="0" y="0"/>
            <a:ext cx="6096000" cy="6858000"/>
          </a:xfrm>
        </p:spPr>
        <p:txBody>
          <a:bodyPr/>
          <a:lstStyle/>
          <a:p>
            <a:r>
              <a:rPr lang="en-US"/>
              <a:t>Click icon to add picture</a:t>
            </a:r>
            <a:endParaRPr lang="en-US" dirty="0"/>
          </a:p>
        </p:txBody>
      </p:sp>
      <p:grpSp>
        <p:nvGrpSpPr>
          <p:cNvPr id="30" name="Group 29">
            <a:extLst>
              <a:ext uri="{FF2B5EF4-FFF2-40B4-BE49-F238E27FC236}">
                <a16:creationId xmlns:a16="http://schemas.microsoft.com/office/drawing/2014/main" id="{FFEF81ED-50DF-3946-87D9-407C13C3CE9F}"/>
              </a:ext>
            </a:extLst>
          </p:cNvPr>
          <p:cNvGrpSpPr>
            <a:grpSpLocks/>
          </p:cNvGrpSpPr>
          <p:nvPr userDrawn="1"/>
        </p:nvGrpSpPr>
        <p:grpSpPr bwMode="auto">
          <a:xfrm rot="10800000">
            <a:off x="8870040" y="0"/>
            <a:ext cx="3325208" cy="3325208"/>
            <a:chOff x="0" y="12289"/>
            <a:chExt cx="3550" cy="3551"/>
          </a:xfrm>
        </p:grpSpPr>
        <p:sp>
          <p:nvSpPr>
            <p:cNvPr id="31" name="Freeform 30">
              <a:extLst>
                <a:ext uri="{FF2B5EF4-FFF2-40B4-BE49-F238E27FC236}">
                  <a16:creationId xmlns:a16="http://schemas.microsoft.com/office/drawing/2014/main" id="{4B6857A0-601C-9C40-ADB4-7927C7A4ECA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2" name="Freeform 31">
              <a:extLst>
                <a:ext uri="{FF2B5EF4-FFF2-40B4-BE49-F238E27FC236}">
                  <a16:creationId xmlns:a16="http://schemas.microsoft.com/office/drawing/2014/main" id="{31562ACC-ECB3-4841-A52C-00DAFF438EBF}"/>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3" name="Freeform 32">
              <a:extLst>
                <a:ext uri="{FF2B5EF4-FFF2-40B4-BE49-F238E27FC236}">
                  <a16:creationId xmlns:a16="http://schemas.microsoft.com/office/drawing/2014/main" id="{77C317B8-91B4-7040-AB8C-CE822CA28AA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2792505781"/>
      </p:ext>
    </p:extLst>
  </p:cSld>
  <p:clrMapOvr>
    <a:masterClrMapping/>
  </p:clrMapOvr>
  <p:extLst>
    <p:ext uri="{DCECCB84-F9BA-43D5-87BE-67443E8EF086}">
      <p15:sldGuideLst xmlns:p15="http://schemas.microsoft.com/office/powerpoint/2012/main">
        <p15:guide id="1" pos="60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2EFF424-F111-43CB-9C75-D52325012943}" type="datetime1">
              <a:rPr lang="en-US" smtClean="0">
                <a:solidFill>
                  <a:prstClr val="black">
                    <a:tint val="75000"/>
                  </a:prstClr>
                </a:solidFill>
              </a:rPr>
              <a:pPr/>
              <a:t>3/5/2026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886C9C-DC18-4195-8FD5-A50AA931D41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59500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5" name="Image 0" descr="preencoded.png">
            <a:extLst>
              <a:ext uri="{FF2B5EF4-FFF2-40B4-BE49-F238E27FC236}">
                <a16:creationId xmlns:a16="http://schemas.microsoft.com/office/drawing/2014/main" id="{BA5D5A72-CB6F-F8DE-E2C9-90459C8C3DC1}"/>
              </a:ext>
            </a:extLst>
          </p:cNvPr>
          <p:cNvSpPr/>
          <p:nvPr/>
        </p:nvSpPr>
        <p:spPr>
          <a:xfrm>
            <a:off x="1"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p>
            <a:endParaRPr lang="en-US" sz="1350"/>
          </a:p>
        </p:txBody>
      </p:sp>
      <p:sp>
        <p:nvSpPr>
          <p:cNvPr id="20" name="Freeform: Shape 19">
            <a:extLst>
              <a:ext uri="{FF2B5EF4-FFF2-40B4-BE49-F238E27FC236}">
                <a16:creationId xmlns:a16="http://schemas.microsoft.com/office/drawing/2014/main" id="{E66FD7FF-2869-7902-36B2-2B229AB9AB19}"/>
              </a:ext>
            </a:extLst>
          </p:cNvPr>
          <p:cNvSpPr/>
          <p:nvPr/>
        </p:nvSpPr>
        <p:spPr>
          <a:xfrm>
            <a:off x="1600202" y="1153228"/>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2"/>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18" name="Freeform: Shape 17">
            <a:extLst>
              <a:ext uri="{FF2B5EF4-FFF2-40B4-BE49-F238E27FC236}">
                <a16:creationId xmlns:a16="http://schemas.microsoft.com/office/drawing/2014/main" id="{B1457C88-4472-81CF-02AF-4421E0A3084B}"/>
              </a:ext>
            </a:extLst>
          </p:cNvPr>
          <p:cNvSpPr/>
          <p:nvPr/>
        </p:nvSpPr>
        <p:spPr>
          <a:xfrm>
            <a:off x="2795589" y="0"/>
            <a:ext cx="6803143"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ctrTitle"/>
          </p:nvPr>
        </p:nvSpPr>
        <p:spPr>
          <a:xfrm>
            <a:off x="3403092" y="1984248"/>
            <a:ext cx="5385816" cy="1225296"/>
          </a:xfrm>
        </p:spPr>
        <p:txBody>
          <a:bodyPr tIns="0" anchor="t">
            <a:noAutofit/>
          </a:bodyPr>
          <a:lstStyle>
            <a:lvl1pPr algn="ctr">
              <a:defRPr sz="3300"/>
            </a:lvl1pPr>
          </a:lstStyle>
          <a:p>
            <a:r>
              <a:rPr lang="en-US"/>
              <a:t>Click to edit Master title style</a:t>
            </a:r>
          </a:p>
        </p:txBody>
      </p:sp>
      <p:sp>
        <p:nvSpPr>
          <p:cNvPr id="3" name="Subtitle 2"/>
          <p:cNvSpPr>
            <a:spLocks noGrp="1"/>
          </p:cNvSpPr>
          <p:nvPr>
            <p:ph type="subTitle" idx="1"/>
          </p:nvPr>
        </p:nvSpPr>
        <p:spPr>
          <a:xfrm>
            <a:off x="4349496" y="3483864"/>
            <a:ext cx="3493008" cy="878908"/>
          </a:xfrm>
        </p:spPr>
        <p:txBody>
          <a:bodyPr lIns="0" tIns="0" rIns="0" bIns="0">
            <a:noAutofit/>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24853979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Lst>
          </p:cNvPr>
          <p:cNvGrpSpPr/>
          <p:nvPr/>
        </p:nvGrpSpPr>
        <p:grpSpPr>
          <a:xfrm>
            <a:off x="6452305" y="3405021"/>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sz="1350"/>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sz="1350"/>
            </a:p>
          </p:txBody>
        </p:sp>
      </p:grpSp>
      <p:grpSp>
        <p:nvGrpSpPr>
          <p:cNvPr id="9" name="Group 8">
            <a:extLst>
              <a:ext uri="{FF2B5EF4-FFF2-40B4-BE49-F238E27FC236}">
                <a16:creationId xmlns:a16="http://schemas.microsoft.com/office/drawing/2014/main" id="{0F297964-0B81-31DC-6D6D-1414832238B1}"/>
              </a:ext>
            </a:extLst>
          </p:cNvPr>
          <p:cNvGrpSpPr/>
          <p:nvPr/>
        </p:nvGrpSpPr>
        <p:grpSpPr>
          <a:xfrm flipH="1" flipV="1">
            <a:off x="6465612" y="2"/>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sz="1350"/>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sz="1350"/>
            </a:p>
          </p:txBody>
        </p:sp>
      </p:grpSp>
      <p:sp>
        <p:nvSpPr>
          <p:cNvPr id="14" name="Image 2" descr="preencoded.png">
            <a:extLst>
              <a:ext uri="{FF2B5EF4-FFF2-40B4-BE49-F238E27FC236}">
                <a16:creationId xmlns:a16="http://schemas.microsoft.com/office/drawing/2014/main" id="{EFFAEAD9-58A9-096B-C6D0-58F7AD08EB20}"/>
              </a:ext>
            </a:extLst>
          </p:cNvPr>
          <p:cNvSpPr/>
          <p:nvPr/>
        </p:nvSpPr>
        <p:spPr>
          <a:xfrm>
            <a:off x="7642519" y="4577660"/>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sz="1350"/>
          </a:p>
        </p:txBody>
      </p:sp>
      <p:sp>
        <p:nvSpPr>
          <p:cNvPr id="2" name="Title 1">
            <a:extLst>
              <a:ext uri="{FF2B5EF4-FFF2-40B4-BE49-F238E27FC236}">
                <a16:creationId xmlns:a16="http://schemas.microsoft.com/office/drawing/2014/main" id="{9A1CFBBA-B680-A6A7-3C4B-5FEAC4253283}"/>
              </a:ext>
            </a:extLst>
          </p:cNvPr>
          <p:cNvSpPr>
            <a:spLocks noGrp="1"/>
          </p:cNvSpPr>
          <p:nvPr>
            <p:ph type="title"/>
          </p:nvPr>
        </p:nvSpPr>
        <p:spPr>
          <a:xfrm>
            <a:off x="1499616" y="1901952"/>
            <a:ext cx="5693664" cy="768096"/>
          </a:xfrm>
        </p:spPr>
        <p:txBody>
          <a:bodyPr>
            <a:noAutofit/>
          </a:bodyPr>
          <a:lstStyle>
            <a:lvl1pPr algn="l">
              <a:lnSpc>
                <a:spcPct val="100000"/>
              </a:lnSpc>
              <a:defRPr/>
            </a:lvl1pPr>
          </a:lstStyle>
          <a:p>
            <a:r>
              <a:rPr lang="en-US"/>
              <a:t>Click to edit Master title style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p:nvPr>
        </p:nvSpPr>
        <p:spPr>
          <a:xfrm>
            <a:off x="1499616" y="2770632"/>
            <a:ext cx="5693664" cy="3122168"/>
          </a:xfrm>
        </p:spPr>
        <p:txBody>
          <a:bodyPr>
            <a:noAutofit/>
          </a:bodyPr>
          <a:lstStyle>
            <a:lvl1pPr marL="0" indent="0">
              <a:lnSpc>
                <a:spcPct val="150000"/>
              </a:lnSpc>
              <a:spcBef>
                <a:spcPts val="0"/>
              </a:spcBef>
              <a:buNone/>
              <a:defRPr sz="1800"/>
            </a:lvl1pPr>
            <a:lvl2pPr marL="260604">
              <a:lnSpc>
                <a:spcPct val="150000"/>
              </a:lnSpc>
              <a:spcBef>
                <a:spcPts val="0"/>
              </a:spcBef>
              <a:defRPr sz="1500"/>
            </a:lvl2pPr>
            <a:lvl3pPr marL="514350">
              <a:lnSpc>
                <a:spcPct val="150000"/>
              </a:lnSpc>
              <a:spcBef>
                <a:spcPts val="0"/>
              </a:spcBef>
              <a:defRPr sz="135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826905971"/>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Introduction">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C35EFB42-020B-1DF4-3D42-26092CE45F08}"/>
              </a:ext>
            </a:extLst>
          </p:cNvPr>
          <p:cNvSpPr/>
          <p:nvPr/>
        </p:nvSpPr>
        <p:spPr>
          <a:xfrm>
            <a:off x="0" y="3427338"/>
            <a:ext cx="3430200" cy="3430665"/>
          </a:xfrm>
          <a:custGeom>
            <a:avLst/>
            <a:gdLst>
              <a:gd name="connsiteX0" fmla="*/ 0 w 3430200"/>
              <a:gd name="connsiteY0" fmla="*/ 0 h 3430665"/>
              <a:gd name="connsiteX1" fmla="*/ 3430200 w 3430200"/>
              <a:gd name="connsiteY1" fmla="*/ 0 h 3430665"/>
              <a:gd name="connsiteX2" fmla="*/ 3430200 w 3430200"/>
              <a:gd name="connsiteY2" fmla="*/ 3430665 h 3430665"/>
              <a:gd name="connsiteX3" fmla="*/ 0 w 3430200"/>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0" y="0"/>
                </a:moveTo>
                <a:lnTo>
                  <a:pt x="3430200" y="0"/>
                </a:lnTo>
                <a:lnTo>
                  <a:pt x="3430200" y="3430665"/>
                </a:lnTo>
                <a:lnTo>
                  <a:pt x="0" y="3430665"/>
                </a:ln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0" name="Freeform: Shape 19">
            <a:extLst>
              <a:ext uri="{FF2B5EF4-FFF2-40B4-BE49-F238E27FC236}">
                <a16:creationId xmlns:a16="http://schemas.microsoft.com/office/drawing/2014/main" id="{AB4DD322-D1E0-74CB-BBFF-057426E58EBC}"/>
              </a:ext>
            </a:extLst>
          </p:cNvPr>
          <p:cNvSpPr/>
          <p:nvPr/>
        </p:nvSpPr>
        <p:spPr>
          <a:xfrm>
            <a:off x="0" y="3427338"/>
            <a:ext cx="3430200" cy="3430665"/>
          </a:xfrm>
          <a:custGeom>
            <a:avLst/>
            <a:gdLst>
              <a:gd name="connsiteX0" fmla="*/ 3430200 w 3430200"/>
              <a:gd name="connsiteY0" fmla="*/ 0 h 3430665"/>
              <a:gd name="connsiteX1" fmla="*/ 3430200 w 3430200"/>
              <a:gd name="connsiteY1" fmla="*/ 3430665 h 3430665"/>
              <a:gd name="connsiteX2" fmla="*/ 0 w 3430200"/>
              <a:gd name="connsiteY2" fmla="*/ 3430665 h 3430665"/>
              <a:gd name="connsiteX3" fmla="*/ 0 w 3430200"/>
              <a:gd name="connsiteY3" fmla="*/ 3417531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3430200" y="0"/>
                </a:moveTo>
                <a:lnTo>
                  <a:pt x="3430200" y="3430665"/>
                </a:lnTo>
                <a:lnTo>
                  <a:pt x="0" y="3430665"/>
                </a:lnTo>
                <a:lnTo>
                  <a:pt x="0" y="3417531"/>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14" name="Freeform: Shape 13">
            <a:extLst>
              <a:ext uri="{FF2B5EF4-FFF2-40B4-BE49-F238E27FC236}">
                <a16:creationId xmlns:a16="http://schemas.microsoft.com/office/drawing/2014/main" id="{C11D3FCE-EC92-8558-A3E5-04DB12477A3B}"/>
              </a:ext>
            </a:extLst>
          </p:cNvPr>
          <p:cNvSpPr/>
          <p:nvPr/>
        </p:nvSpPr>
        <p:spPr>
          <a:xfrm>
            <a:off x="2" y="1"/>
            <a:ext cx="3423785" cy="3437345"/>
          </a:xfrm>
          <a:custGeom>
            <a:avLst/>
            <a:gdLst>
              <a:gd name="connsiteX0" fmla="*/ 0 w 3423785"/>
              <a:gd name="connsiteY0" fmla="*/ 0 h 3437345"/>
              <a:gd name="connsiteX1" fmla="*/ 3423785 w 3423785"/>
              <a:gd name="connsiteY1" fmla="*/ 0 h 3437345"/>
              <a:gd name="connsiteX2" fmla="*/ 3423785 w 3423785"/>
              <a:gd name="connsiteY2" fmla="*/ 3437345 h 3437345"/>
              <a:gd name="connsiteX3" fmla="*/ 0 w 342378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423785" h="3437345">
                <a:moveTo>
                  <a:pt x="0" y="0"/>
                </a:moveTo>
                <a:lnTo>
                  <a:pt x="3423785" y="0"/>
                </a:lnTo>
                <a:lnTo>
                  <a:pt x="3423785" y="3437345"/>
                </a:lnTo>
                <a:lnTo>
                  <a:pt x="0" y="3437345"/>
                </a:lnTo>
                <a:close/>
              </a:path>
            </a:pathLst>
          </a:custGeom>
          <a:solidFill>
            <a:schemeClr val="accent5"/>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4224528" y="2276856"/>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4224528" y="3222752"/>
            <a:ext cx="6766560" cy="2700528"/>
          </a:xfrm>
        </p:spPr>
        <p:txBody>
          <a:bodyPr>
            <a:noAutofit/>
          </a:bodyPr>
          <a:lstStyle>
            <a:lvl1pPr marL="0" indent="0">
              <a:buNone/>
              <a:defRPr sz="1125"/>
            </a:lvl1pPr>
            <a:lvl2pPr>
              <a:defRPr sz="1125"/>
            </a:lvl2pPr>
            <a:lvl3pPr>
              <a:defRPr sz="1125"/>
            </a:lvl3pPr>
            <a:lvl4pPr>
              <a:defRPr sz="1125"/>
            </a:lvl4pPr>
            <a:lvl5pPr>
              <a:defRPr sz="11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Freeform: Shape 16">
            <a:extLst>
              <a:ext uri="{FF2B5EF4-FFF2-40B4-BE49-F238E27FC236}">
                <a16:creationId xmlns:a16="http://schemas.microsoft.com/office/drawing/2014/main" id="{217CBC9E-B934-828F-2AE5-211CEF5B1D25}"/>
              </a:ext>
            </a:extLst>
          </p:cNvPr>
          <p:cNvSpPr/>
          <p:nvPr/>
        </p:nvSpPr>
        <p:spPr>
          <a:xfrm>
            <a:off x="2" y="871"/>
            <a:ext cx="3423785" cy="3436477"/>
          </a:xfrm>
          <a:custGeom>
            <a:avLst/>
            <a:gdLst>
              <a:gd name="connsiteX0" fmla="*/ 0 w 3423785"/>
              <a:gd name="connsiteY0" fmla="*/ 0 h 3436477"/>
              <a:gd name="connsiteX1" fmla="*/ 3423785 w 3423785"/>
              <a:gd name="connsiteY1" fmla="*/ 3436477 h 3436477"/>
              <a:gd name="connsiteX2" fmla="*/ 0 w 3423785"/>
              <a:gd name="connsiteY2" fmla="*/ 3436477 h 3436477"/>
            </a:gdLst>
            <a:ahLst/>
            <a:cxnLst>
              <a:cxn ang="0">
                <a:pos x="connsiteX0" y="connsiteY0"/>
              </a:cxn>
              <a:cxn ang="0">
                <a:pos x="connsiteX1" y="connsiteY1"/>
              </a:cxn>
              <a:cxn ang="0">
                <a:pos x="connsiteX2" y="connsiteY2"/>
              </a:cxn>
            </a:cxnLst>
            <a:rect l="l" t="t" r="r" b="b"/>
            <a:pathLst>
              <a:path w="3423785" h="3436477">
                <a:moveTo>
                  <a:pt x="0" y="0"/>
                </a:moveTo>
                <a:lnTo>
                  <a:pt x="3423785" y="3436477"/>
                </a:lnTo>
                <a:lnTo>
                  <a:pt x="0" y="3436477"/>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Tree>
    <p:extLst>
      <p:ext uri="{BB962C8B-B14F-4D97-AF65-F5344CB8AC3E}">
        <p14:creationId xmlns:p14="http://schemas.microsoft.com/office/powerpoint/2010/main" val="2815876100"/>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3D352B04-96E6-839B-9D92-EE98385C4D49}"/>
              </a:ext>
            </a:extLst>
          </p:cNvPr>
          <p:cNvSpPr/>
          <p:nvPr/>
        </p:nvSpPr>
        <p:spPr>
          <a:xfrm>
            <a:off x="2062836" y="686475"/>
            <a:ext cx="7774629" cy="6193018"/>
          </a:xfrm>
          <a:custGeom>
            <a:avLst/>
            <a:gdLst>
              <a:gd name="connsiteX0" fmla="*/ 3887320 w 7774629"/>
              <a:gd name="connsiteY0" fmla="*/ 0 h 6193018"/>
              <a:gd name="connsiteX1" fmla="*/ 7774629 w 7774629"/>
              <a:gd name="connsiteY1" fmla="*/ 3884811 h 6193018"/>
              <a:gd name="connsiteX2" fmla="*/ 7774629 w 7774629"/>
              <a:gd name="connsiteY2" fmla="*/ 6193018 h 6193018"/>
              <a:gd name="connsiteX3" fmla="*/ 0 w 7774629"/>
              <a:gd name="connsiteY3" fmla="*/ 6193018 h 6193018"/>
              <a:gd name="connsiteX4" fmla="*/ 0 w 7774629"/>
              <a:gd name="connsiteY4" fmla="*/ 3884811 h 6193018"/>
              <a:gd name="connsiteX5" fmla="*/ 3887320 w 7774629"/>
              <a:gd name="connsiteY5" fmla="*/ 0 h 619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4629" h="6193018">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chemeClr val="accent2">
              <a:lumMod val="20000"/>
              <a:lumOff val="80000"/>
              <a:alpha val="99000"/>
            </a:schemeClr>
          </a:solidFill>
          <a:ln w="5439"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46" name="Freeform: Shape 45">
            <a:extLst>
              <a:ext uri="{FF2B5EF4-FFF2-40B4-BE49-F238E27FC236}">
                <a16:creationId xmlns:a16="http://schemas.microsoft.com/office/drawing/2014/main" id="{723D98FB-5EB7-A8DF-8470-B23A80D669E4}"/>
              </a:ext>
            </a:extLst>
          </p:cNvPr>
          <p:cNvSpPr/>
          <p:nvPr/>
        </p:nvSpPr>
        <p:spPr>
          <a:xfrm>
            <a:off x="7610253" y="1"/>
            <a:ext cx="2273668" cy="3147998"/>
          </a:xfrm>
          <a:custGeom>
            <a:avLst/>
            <a:gdLst>
              <a:gd name="connsiteX0" fmla="*/ 183295 w 2273668"/>
              <a:gd name="connsiteY0" fmla="*/ 0 h 3147998"/>
              <a:gd name="connsiteX1" fmla="*/ 2273668 w 2273668"/>
              <a:gd name="connsiteY1" fmla="*/ 0 h 3147998"/>
              <a:gd name="connsiteX2" fmla="*/ 2273668 w 2273668"/>
              <a:gd name="connsiteY2" fmla="*/ 3147998 h 3147998"/>
              <a:gd name="connsiteX3" fmla="*/ 2096300 w 2273668"/>
              <a:gd name="connsiteY3" fmla="*/ 3147998 h 3147998"/>
              <a:gd name="connsiteX4" fmla="*/ 2033714 w 2273668"/>
              <a:gd name="connsiteY4" fmla="*/ 3144814 h 3147998"/>
              <a:gd name="connsiteX5" fmla="*/ 0 w 2273668"/>
              <a:gd name="connsiteY5" fmla="*/ 886966 h 3147998"/>
              <a:gd name="connsiteX6" fmla="*/ 178732 w 2273668"/>
              <a:gd name="connsiteY6" fmla="*/ 9417 h 314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668" h="314799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3" name="Freeform: Shape 42">
            <a:extLst>
              <a:ext uri="{FF2B5EF4-FFF2-40B4-BE49-F238E27FC236}">
                <a16:creationId xmlns:a16="http://schemas.microsoft.com/office/drawing/2014/main" id="{4550F3CE-BAE9-3916-42CA-F4D906FA5173}"/>
              </a:ext>
            </a:extLst>
          </p:cNvPr>
          <p:cNvSpPr/>
          <p:nvPr/>
        </p:nvSpPr>
        <p:spPr>
          <a:xfrm>
            <a:off x="9883919" y="4"/>
            <a:ext cx="2254928" cy="3141557"/>
          </a:xfrm>
          <a:custGeom>
            <a:avLst/>
            <a:gdLst>
              <a:gd name="connsiteX0" fmla="*/ 0 w 2254928"/>
              <a:gd name="connsiteY0" fmla="*/ 0 h 3141557"/>
              <a:gd name="connsiteX1" fmla="*/ 2080472 w 2254928"/>
              <a:gd name="connsiteY1" fmla="*/ 0 h 3141557"/>
              <a:gd name="connsiteX2" fmla="*/ 2154269 w 2254928"/>
              <a:gd name="connsiteY2" fmla="*/ 202607 h 3141557"/>
              <a:gd name="connsiteX3" fmla="*/ 2254928 w 2254928"/>
              <a:gd name="connsiteY3" fmla="*/ 871976 h 3141557"/>
              <a:gd name="connsiteX4" fmla="*/ 231934 w 2254928"/>
              <a:gd name="connsiteY4" fmla="*/ 3128339 h 3141557"/>
              <a:gd name="connsiteX5" fmla="*/ 19 w 2254928"/>
              <a:gd name="connsiteY5" fmla="*/ 3141557 h 3141557"/>
              <a:gd name="connsiteX6" fmla="*/ 0 w 2254928"/>
              <a:gd name="connsiteY6" fmla="*/ 3141557 h 3141557"/>
              <a:gd name="connsiteX7" fmla="*/ 0 w 2254928"/>
              <a:gd name="connsiteY7" fmla="*/ 2729990 h 3141557"/>
              <a:gd name="connsiteX8" fmla="*/ 0 w 2254928"/>
              <a:gd name="connsiteY8" fmla="*/ 2344136 h 3141557"/>
              <a:gd name="connsiteX9" fmla="*/ 0 w 2254928"/>
              <a:gd name="connsiteY9" fmla="*/ 1983167 h 3141557"/>
              <a:gd name="connsiteX10" fmla="*/ 0 w 2254928"/>
              <a:gd name="connsiteY10" fmla="*/ 1646252 h 3141557"/>
              <a:gd name="connsiteX11" fmla="*/ 0 w 2254928"/>
              <a:gd name="connsiteY11" fmla="*/ 1332565 h 3141557"/>
              <a:gd name="connsiteX12" fmla="*/ 0 w 2254928"/>
              <a:gd name="connsiteY12" fmla="*/ 1041273 h 3141557"/>
              <a:gd name="connsiteX13" fmla="*/ 0 w 2254928"/>
              <a:gd name="connsiteY13" fmla="*/ 771549 h 3141557"/>
              <a:gd name="connsiteX14" fmla="*/ 0 w 2254928"/>
              <a:gd name="connsiteY14" fmla="*/ 522561 h 3141557"/>
              <a:gd name="connsiteX15" fmla="*/ 0 w 2254928"/>
              <a:gd name="connsiteY15" fmla="*/ 293482 h 3141557"/>
              <a:gd name="connsiteX16" fmla="*/ 0 w 2254928"/>
              <a:gd name="connsiteY16" fmla="*/ 83481 h 314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54928" h="3141557">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9" name="Freeform: Shape 48">
            <a:extLst>
              <a:ext uri="{FF2B5EF4-FFF2-40B4-BE49-F238E27FC236}">
                <a16:creationId xmlns:a16="http://schemas.microsoft.com/office/drawing/2014/main" id="{D83F65A0-0C52-48AD-DC5D-B5D3BF3CC188}"/>
              </a:ext>
            </a:extLst>
          </p:cNvPr>
          <p:cNvSpPr/>
          <p:nvPr/>
        </p:nvSpPr>
        <p:spPr>
          <a:xfrm>
            <a:off x="8395731" y="4"/>
            <a:ext cx="2959203" cy="2352793"/>
          </a:xfrm>
          <a:custGeom>
            <a:avLst/>
            <a:gdLst>
              <a:gd name="connsiteX0" fmla="*/ 289830 w 2959203"/>
              <a:gd name="connsiteY0" fmla="*/ 0 h 2352793"/>
              <a:gd name="connsiteX1" fmla="*/ 2669374 w 2959203"/>
              <a:gd name="connsiteY1" fmla="*/ 0 h 2352793"/>
              <a:gd name="connsiteX2" fmla="*/ 2706511 w 2959203"/>
              <a:gd name="connsiteY2" fmla="*/ 49584 h 2352793"/>
              <a:gd name="connsiteX3" fmla="*/ 2951565 w 2959203"/>
              <a:gd name="connsiteY3" fmla="*/ 724493 h 2352793"/>
              <a:gd name="connsiteX4" fmla="*/ 2959203 w 2959203"/>
              <a:gd name="connsiteY4" fmla="*/ 875514 h 2352793"/>
              <a:gd name="connsiteX5" fmla="*/ 2959203 w 2959203"/>
              <a:gd name="connsiteY5" fmla="*/ 875554 h 2352793"/>
              <a:gd name="connsiteX6" fmla="*/ 2951565 w 2959203"/>
              <a:gd name="connsiteY6" fmla="*/ 1026575 h 2352793"/>
              <a:gd name="connsiteX7" fmla="*/ 1479602 w 2959203"/>
              <a:gd name="connsiteY7" fmla="*/ 2352793 h 2352793"/>
              <a:gd name="connsiteX8" fmla="*/ 0 w 2959203"/>
              <a:gd name="connsiteY8" fmla="*/ 875534 h 2352793"/>
              <a:gd name="connsiteX9" fmla="*/ 252694 w 2959203"/>
              <a:gd name="connsiteY9" fmla="*/ 49584 h 2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9203" h="235279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bg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0" name="Freeform: Shape 39">
            <a:extLst>
              <a:ext uri="{FF2B5EF4-FFF2-40B4-BE49-F238E27FC236}">
                <a16:creationId xmlns:a16="http://schemas.microsoft.com/office/drawing/2014/main" id="{F8FA7F58-C470-6376-9DB1-DE7034C491E8}"/>
              </a:ext>
            </a:extLst>
          </p:cNvPr>
          <p:cNvSpPr/>
          <p:nvPr/>
        </p:nvSpPr>
        <p:spPr>
          <a:xfrm>
            <a:off x="1390855" y="3130664"/>
            <a:ext cx="3106248" cy="3748831"/>
          </a:xfrm>
          <a:custGeom>
            <a:avLst/>
            <a:gdLst>
              <a:gd name="connsiteX0" fmla="*/ 0 w 3106248"/>
              <a:gd name="connsiteY0" fmla="*/ 0 h 3748831"/>
              <a:gd name="connsiteX1" fmla="*/ 3106248 w 3106248"/>
              <a:gd name="connsiteY1" fmla="*/ 3748831 h 3748831"/>
              <a:gd name="connsiteX2" fmla="*/ 0 w 3106248"/>
              <a:gd name="connsiteY2" fmla="*/ 3748831 h 3748831"/>
            </a:gdLst>
            <a:ahLst/>
            <a:cxnLst>
              <a:cxn ang="0">
                <a:pos x="connsiteX0" y="connsiteY0"/>
              </a:cxn>
              <a:cxn ang="0">
                <a:pos x="connsiteX1" y="connsiteY1"/>
              </a:cxn>
              <a:cxn ang="0">
                <a:pos x="connsiteX2" y="connsiteY2"/>
              </a:cxn>
            </a:cxnLst>
            <a:rect l="l" t="t" r="r" b="b"/>
            <a:pathLst>
              <a:path w="3106248" h="3748831">
                <a:moveTo>
                  <a:pt x="0" y="0"/>
                </a:moveTo>
                <a:lnTo>
                  <a:pt x="3106248" y="3748831"/>
                </a:lnTo>
                <a:lnTo>
                  <a:pt x="0" y="3748831"/>
                </a:lnTo>
                <a:close/>
              </a:path>
            </a:pathLst>
          </a:custGeom>
          <a:solidFill>
            <a:schemeClr val="accent2">
              <a:alpha val="99000"/>
            </a:schemeClr>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37" name="Freeform: Shape 36">
            <a:extLst>
              <a:ext uri="{FF2B5EF4-FFF2-40B4-BE49-F238E27FC236}">
                <a16:creationId xmlns:a16="http://schemas.microsoft.com/office/drawing/2014/main" id="{B27C9E57-563E-7980-7B3C-45FAD9C386F4}"/>
              </a:ext>
            </a:extLst>
          </p:cNvPr>
          <p:cNvSpPr/>
          <p:nvPr/>
        </p:nvSpPr>
        <p:spPr>
          <a:xfrm>
            <a:off x="0" y="3130661"/>
            <a:ext cx="1400640" cy="3748832"/>
          </a:xfrm>
          <a:custGeom>
            <a:avLst/>
            <a:gdLst>
              <a:gd name="connsiteX0" fmla="*/ 1400640 w 1400640"/>
              <a:gd name="connsiteY0" fmla="*/ 0 h 3748832"/>
              <a:gd name="connsiteX1" fmla="*/ 1400640 w 1400640"/>
              <a:gd name="connsiteY1" fmla="*/ 3748832 h 3748832"/>
              <a:gd name="connsiteX2" fmla="*/ 0 w 1400640"/>
              <a:gd name="connsiteY2" fmla="*/ 3748832 h 3748832"/>
              <a:gd name="connsiteX3" fmla="*/ 0 w 1400640"/>
              <a:gd name="connsiteY3" fmla="*/ 1684743 h 3748832"/>
            </a:gdLst>
            <a:ahLst/>
            <a:cxnLst>
              <a:cxn ang="0">
                <a:pos x="connsiteX0" y="connsiteY0"/>
              </a:cxn>
              <a:cxn ang="0">
                <a:pos x="connsiteX1" y="connsiteY1"/>
              </a:cxn>
              <a:cxn ang="0">
                <a:pos x="connsiteX2" y="connsiteY2"/>
              </a:cxn>
              <a:cxn ang="0">
                <a:pos x="connsiteX3" y="connsiteY3"/>
              </a:cxn>
            </a:cxnLst>
            <a:rect l="l" t="t" r="r" b="b"/>
            <a:pathLst>
              <a:path w="1400640" h="3748832">
                <a:moveTo>
                  <a:pt x="1400640" y="0"/>
                </a:moveTo>
                <a:lnTo>
                  <a:pt x="1400640" y="3748832"/>
                </a:lnTo>
                <a:lnTo>
                  <a:pt x="0" y="3748832"/>
                </a:lnTo>
                <a:lnTo>
                  <a:pt x="0" y="168474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1350"/>
          </a:p>
        </p:txBody>
      </p:sp>
      <p:sp>
        <p:nvSpPr>
          <p:cNvPr id="2" name="Title 1"/>
          <p:cNvSpPr>
            <a:spLocks noGrp="1"/>
          </p:cNvSpPr>
          <p:nvPr>
            <p:ph type="title"/>
          </p:nvPr>
        </p:nvSpPr>
        <p:spPr>
          <a:xfrm>
            <a:off x="2895600" y="3776472"/>
            <a:ext cx="6400800" cy="768096"/>
          </a:xfrm>
        </p:spPr>
        <p:txBody>
          <a:bodyPr anchor="t">
            <a:noAutofit/>
          </a:bodyPr>
          <a:lstStyle>
            <a:lvl1pPr>
              <a:lnSpc>
                <a:spcPct val="100000"/>
              </a:lnSpc>
              <a:defRPr sz="3300"/>
            </a:lvl1pPr>
          </a:lstStyle>
          <a:p>
            <a:r>
              <a:rPr lang="en-US"/>
              <a:t>Click to edit Master title style</a:t>
            </a:r>
          </a:p>
        </p:txBody>
      </p:sp>
      <p:sp>
        <p:nvSpPr>
          <p:cNvPr id="3" name="Text Placeholder 2"/>
          <p:cNvSpPr>
            <a:spLocks noGrp="1"/>
          </p:cNvSpPr>
          <p:nvPr>
            <p:ph type="body" idx="1"/>
          </p:nvPr>
        </p:nvSpPr>
        <p:spPr>
          <a:xfrm>
            <a:off x="2895600" y="4718304"/>
            <a:ext cx="6400800" cy="512064"/>
          </a:xfrm>
        </p:spPr>
        <p:txBody>
          <a:bodyPr lIns="0" tIns="0" rIns="0" bIns="0">
            <a:noAutofit/>
          </a:bodyPr>
          <a:lstStyle>
            <a:lvl1pPr marL="0" indent="0" algn="ctr">
              <a:spcBef>
                <a:spcPts val="0"/>
              </a:spcBef>
              <a:buNone/>
              <a:defRPr sz="1800">
                <a:solidFill>
                  <a:schemeClr val="accent6"/>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1312674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4348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noAutofit/>
          </a:bodyPr>
          <a:lstStyle/>
          <a:p>
            <a:endParaRPr lang="en-US"/>
          </a:p>
        </p:txBody>
      </p:sp>
      <p:sp>
        <p:nvSpPr>
          <p:cNvPr id="7" name="Slide Number Placeholder 6"/>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2354567847"/>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B0C0F070-237F-C60F-3458-4D4D9BA0A222}"/>
              </a:ext>
            </a:extLst>
          </p:cNvPr>
          <p:cNvSpPr/>
          <p:nvPr/>
        </p:nvSpPr>
        <p:spPr>
          <a:xfrm>
            <a:off x="9866106" y="0"/>
            <a:ext cx="2325895" cy="2180854"/>
          </a:xfrm>
          <a:custGeom>
            <a:avLst/>
            <a:gdLst>
              <a:gd name="connsiteX0" fmla="*/ 2066927 w 2325894"/>
              <a:gd name="connsiteY0" fmla="*/ 0 h 2180854"/>
              <a:gd name="connsiteX1" fmla="*/ 2098882 w 2325894"/>
              <a:gd name="connsiteY1" fmla="*/ 0 h 2180854"/>
              <a:gd name="connsiteX2" fmla="*/ 2128893 w 2325894"/>
              <a:gd name="connsiteY2" fmla="*/ 44463 h 2180854"/>
              <a:gd name="connsiteX3" fmla="*/ 2269798 w 2325894"/>
              <a:gd name="connsiteY3" fmla="*/ 120493 h 2180854"/>
              <a:gd name="connsiteX4" fmla="*/ 2325894 w 2325894"/>
              <a:gd name="connsiteY4" fmla="*/ 126162 h 2180854"/>
              <a:gd name="connsiteX5" fmla="*/ 2325894 w 2325894"/>
              <a:gd name="connsiteY5" fmla="*/ 149263 h 2180854"/>
              <a:gd name="connsiteX6" fmla="*/ 2265120 w 2325894"/>
              <a:gd name="connsiteY6" fmla="*/ 143117 h 2180854"/>
              <a:gd name="connsiteX7" fmla="*/ 2075647 w 2325894"/>
              <a:gd name="connsiteY7" fmla="*/ 16048 h 2180854"/>
              <a:gd name="connsiteX8" fmla="*/ 1926448 w 2325894"/>
              <a:gd name="connsiteY8" fmla="*/ 0 h 2180854"/>
              <a:gd name="connsiteX9" fmla="*/ 1950522 w 2325894"/>
              <a:gd name="connsiteY9" fmla="*/ 0 h 2180854"/>
              <a:gd name="connsiteX10" fmla="*/ 1952130 w 2325894"/>
              <a:gd name="connsiteY10" fmla="*/ 5167 h 2180854"/>
              <a:gd name="connsiteX11" fmla="*/ 2244242 w 2325894"/>
              <a:gd name="connsiteY11" fmla="*/ 244834 h 2180854"/>
              <a:gd name="connsiteX12" fmla="*/ 2325894 w 2325894"/>
              <a:gd name="connsiteY12" fmla="*/ 253091 h 2180854"/>
              <a:gd name="connsiteX13" fmla="*/ 2325894 w 2325894"/>
              <a:gd name="connsiteY13" fmla="*/ 276192 h 2180854"/>
              <a:gd name="connsiteX14" fmla="*/ 2239598 w 2325894"/>
              <a:gd name="connsiteY14" fmla="*/ 267464 h 2180854"/>
              <a:gd name="connsiteX15" fmla="*/ 1930848 w 2325894"/>
              <a:gd name="connsiteY15" fmla="*/ 14141 h 2180854"/>
              <a:gd name="connsiteX16" fmla="*/ 1794114 w 2325894"/>
              <a:gd name="connsiteY16" fmla="*/ 0 h 2180854"/>
              <a:gd name="connsiteX17" fmla="*/ 1818202 w 2325894"/>
              <a:gd name="connsiteY17" fmla="*/ 0 h 2180854"/>
              <a:gd name="connsiteX18" fmla="*/ 1835170 w 2325894"/>
              <a:gd name="connsiteY18" fmla="*/ 54535 h 2180854"/>
              <a:gd name="connsiteX19" fmla="*/ 2218687 w 2325894"/>
              <a:gd name="connsiteY19" fmla="*/ 369191 h 2180854"/>
              <a:gd name="connsiteX20" fmla="*/ 2325894 w 2325894"/>
              <a:gd name="connsiteY20" fmla="*/ 380032 h 2180854"/>
              <a:gd name="connsiteX21" fmla="*/ 2325894 w 2325894"/>
              <a:gd name="connsiteY21" fmla="*/ 403132 h 2180854"/>
              <a:gd name="connsiteX22" fmla="*/ 2214043 w 2325894"/>
              <a:gd name="connsiteY22" fmla="*/ 391825 h 2180854"/>
              <a:gd name="connsiteX23" fmla="*/ 1813889 w 2325894"/>
              <a:gd name="connsiteY23" fmla="*/ 63559 h 2180854"/>
              <a:gd name="connsiteX24" fmla="*/ 1661683 w 2325894"/>
              <a:gd name="connsiteY24" fmla="*/ 0 h 2180854"/>
              <a:gd name="connsiteX25" fmla="*/ 1685874 w 2325894"/>
              <a:gd name="connsiteY25" fmla="*/ 0 h 2180854"/>
              <a:gd name="connsiteX26" fmla="*/ 1718212 w 2325894"/>
              <a:gd name="connsiteY26" fmla="*/ 103965 h 2180854"/>
              <a:gd name="connsiteX27" fmla="*/ 2193133 w 2325894"/>
              <a:gd name="connsiteY27" fmla="*/ 493659 h 2180854"/>
              <a:gd name="connsiteX28" fmla="*/ 2325894 w 2325894"/>
              <a:gd name="connsiteY28" fmla="*/ 507083 h 2180854"/>
              <a:gd name="connsiteX29" fmla="*/ 2325894 w 2325894"/>
              <a:gd name="connsiteY29" fmla="*/ 530183 h 2180854"/>
              <a:gd name="connsiteX30" fmla="*/ 2188450 w 2325894"/>
              <a:gd name="connsiteY30" fmla="*/ 516288 h 2180854"/>
              <a:gd name="connsiteX31" fmla="*/ 1696817 w 2325894"/>
              <a:gd name="connsiteY31" fmla="*/ 112939 h 2180854"/>
              <a:gd name="connsiteX32" fmla="*/ 1531553 w 2325894"/>
              <a:gd name="connsiteY32" fmla="*/ 0 h 2180854"/>
              <a:gd name="connsiteX33" fmla="*/ 1554659 w 2325894"/>
              <a:gd name="connsiteY33" fmla="*/ 0 h 2180854"/>
              <a:gd name="connsiteX34" fmla="*/ 1555243 w 2325894"/>
              <a:gd name="connsiteY34" fmla="*/ 5776 h 2180854"/>
              <a:gd name="connsiteX35" fmla="*/ 2245588 w 2325894"/>
              <a:gd name="connsiteY35" fmla="*/ 629962 h 2180854"/>
              <a:gd name="connsiteX36" fmla="*/ 2325894 w 2325894"/>
              <a:gd name="connsiteY36" fmla="*/ 634030 h 2180854"/>
              <a:gd name="connsiteX37" fmla="*/ 2325894 w 2325894"/>
              <a:gd name="connsiteY37" fmla="*/ 657131 h 2180854"/>
              <a:gd name="connsiteX38" fmla="*/ 2243214 w 2325894"/>
              <a:gd name="connsiteY38" fmla="*/ 652943 h 2180854"/>
              <a:gd name="connsiteX39" fmla="*/ 1532607 w 2325894"/>
              <a:gd name="connsiteY39" fmla="*/ 10419 h 2180854"/>
              <a:gd name="connsiteX40" fmla="*/ 1404609 w 2325894"/>
              <a:gd name="connsiteY40" fmla="*/ 0 h 2180854"/>
              <a:gd name="connsiteX41" fmla="*/ 1427709 w 2325894"/>
              <a:gd name="connsiteY41" fmla="*/ 0 h 2180854"/>
              <a:gd name="connsiteX42" fmla="*/ 1430873 w 2325894"/>
              <a:gd name="connsiteY42" fmla="*/ 31287 h 2180854"/>
              <a:gd name="connsiteX43" fmla="*/ 2232606 w 2325894"/>
              <a:gd name="connsiteY43" fmla="*/ 756233 h 2180854"/>
              <a:gd name="connsiteX44" fmla="*/ 2325894 w 2325894"/>
              <a:gd name="connsiteY44" fmla="*/ 760959 h 2180854"/>
              <a:gd name="connsiteX45" fmla="*/ 2325894 w 2325894"/>
              <a:gd name="connsiteY45" fmla="*/ 784060 h 2180854"/>
              <a:gd name="connsiteX46" fmla="*/ 2230270 w 2325894"/>
              <a:gd name="connsiteY46" fmla="*/ 779216 h 2180854"/>
              <a:gd name="connsiteX47" fmla="*/ 1408246 w 2325894"/>
              <a:gd name="connsiteY47" fmla="*/ 35964 h 2180854"/>
              <a:gd name="connsiteX48" fmla="*/ 1274343 w 2325894"/>
              <a:gd name="connsiteY48" fmla="*/ 0 h 2180854"/>
              <a:gd name="connsiteX49" fmla="*/ 1300756 w 2325894"/>
              <a:gd name="connsiteY49" fmla="*/ 0 h 2180854"/>
              <a:gd name="connsiteX50" fmla="*/ 1306507 w 2325894"/>
              <a:gd name="connsiteY50" fmla="*/ 56884 h 2180854"/>
              <a:gd name="connsiteX51" fmla="*/ 2219643 w 2325894"/>
              <a:gd name="connsiteY51" fmla="*/ 882640 h 2180854"/>
              <a:gd name="connsiteX52" fmla="*/ 2325894 w 2325894"/>
              <a:gd name="connsiteY52" fmla="*/ 888022 h 2180854"/>
              <a:gd name="connsiteX53" fmla="*/ 2325894 w 2325894"/>
              <a:gd name="connsiteY53" fmla="*/ 911123 h 2180854"/>
              <a:gd name="connsiteX54" fmla="*/ 2217286 w 2325894"/>
              <a:gd name="connsiteY54" fmla="*/ 905621 h 2180854"/>
              <a:gd name="connsiteX55" fmla="*/ 1283761 w 2325894"/>
              <a:gd name="connsiteY55" fmla="*/ 61528 h 2180854"/>
              <a:gd name="connsiteX56" fmla="*/ 1146071 w 2325894"/>
              <a:gd name="connsiteY56" fmla="*/ 0 h 2180854"/>
              <a:gd name="connsiteX57" fmla="*/ 1169414 w 2325894"/>
              <a:gd name="connsiteY57" fmla="*/ 0 h 2180854"/>
              <a:gd name="connsiteX58" fmla="*/ 1182030 w 2325894"/>
              <a:gd name="connsiteY58" fmla="*/ 82429 h 2180854"/>
              <a:gd name="connsiteX59" fmla="*/ 2206679 w 2325894"/>
              <a:gd name="connsiteY59" fmla="*/ 1008912 h 2180854"/>
              <a:gd name="connsiteX60" fmla="*/ 2325894 w 2325894"/>
              <a:gd name="connsiteY60" fmla="*/ 1014951 h 2180854"/>
              <a:gd name="connsiteX61" fmla="*/ 2325894 w 2325894"/>
              <a:gd name="connsiteY61" fmla="*/ 1038052 h 2180854"/>
              <a:gd name="connsiteX62" fmla="*/ 2204323 w 2325894"/>
              <a:gd name="connsiteY62" fmla="*/ 1031893 h 2180854"/>
              <a:gd name="connsiteX63" fmla="*/ 1159398 w 2325894"/>
              <a:gd name="connsiteY63" fmla="*/ 87072 h 2180854"/>
              <a:gd name="connsiteX64" fmla="*/ 1017789 w 2325894"/>
              <a:gd name="connsiteY64" fmla="*/ 0 h 2180854"/>
              <a:gd name="connsiteX65" fmla="*/ 1041132 w 2325894"/>
              <a:gd name="connsiteY65" fmla="*/ 0 h 2180854"/>
              <a:gd name="connsiteX66" fmla="*/ 1057661 w 2325894"/>
              <a:gd name="connsiteY66" fmla="*/ 107992 h 2180854"/>
              <a:gd name="connsiteX67" fmla="*/ 2193716 w 2325894"/>
              <a:gd name="connsiteY67" fmla="*/ 1135208 h 2180854"/>
              <a:gd name="connsiteX68" fmla="*/ 2325894 w 2325894"/>
              <a:gd name="connsiteY68" fmla="*/ 1141903 h 2180854"/>
              <a:gd name="connsiteX69" fmla="*/ 2325894 w 2325894"/>
              <a:gd name="connsiteY69" fmla="*/ 1165004 h 2180854"/>
              <a:gd name="connsiteX70" fmla="*/ 2191361 w 2325894"/>
              <a:gd name="connsiteY70" fmla="*/ 1158189 h 2180854"/>
              <a:gd name="connsiteX71" fmla="*/ 1035029 w 2325894"/>
              <a:gd name="connsiteY71" fmla="*/ 112636 h 2180854"/>
              <a:gd name="connsiteX72" fmla="*/ 889397 w 2325894"/>
              <a:gd name="connsiteY72" fmla="*/ 0 h 2180854"/>
              <a:gd name="connsiteX73" fmla="*/ 912837 w 2325894"/>
              <a:gd name="connsiteY73" fmla="*/ 0 h 2180854"/>
              <a:gd name="connsiteX74" fmla="*/ 933296 w 2325894"/>
              <a:gd name="connsiteY74" fmla="*/ 133667 h 2180854"/>
              <a:gd name="connsiteX75" fmla="*/ 2180754 w 2325894"/>
              <a:gd name="connsiteY75" fmla="*/ 1261608 h 2180854"/>
              <a:gd name="connsiteX76" fmla="*/ 2325894 w 2325894"/>
              <a:gd name="connsiteY76" fmla="*/ 1268960 h 2180854"/>
              <a:gd name="connsiteX77" fmla="*/ 2325894 w 2325894"/>
              <a:gd name="connsiteY77" fmla="*/ 1292061 h 2180854"/>
              <a:gd name="connsiteX78" fmla="*/ 2178378 w 2325894"/>
              <a:gd name="connsiteY78" fmla="*/ 1284588 h 2180854"/>
              <a:gd name="connsiteX79" fmla="*/ 910550 w 2325894"/>
              <a:gd name="connsiteY79" fmla="*/ 138199 h 2180854"/>
              <a:gd name="connsiteX80" fmla="*/ 761929 w 2325894"/>
              <a:gd name="connsiteY80" fmla="*/ 0 h 2180854"/>
              <a:gd name="connsiteX81" fmla="*/ 785032 w 2325894"/>
              <a:gd name="connsiteY81" fmla="*/ 0 h 2180854"/>
              <a:gd name="connsiteX82" fmla="*/ 785312 w 2325894"/>
              <a:gd name="connsiteY82" fmla="*/ 5523 h 2180854"/>
              <a:gd name="connsiteX83" fmla="*/ 2167790 w 2325894"/>
              <a:gd name="connsiteY83" fmla="*/ 1387884 h 2180854"/>
              <a:gd name="connsiteX84" fmla="*/ 2325894 w 2325894"/>
              <a:gd name="connsiteY84" fmla="*/ 1395894 h 2180854"/>
              <a:gd name="connsiteX85" fmla="*/ 2325894 w 2325894"/>
              <a:gd name="connsiteY85" fmla="*/ 1418995 h 2180854"/>
              <a:gd name="connsiteX86" fmla="*/ 2165434 w 2325894"/>
              <a:gd name="connsiteY86" fmla="*/ 1410866 h 2180854"/>
              <a:gd name="connsiteX87" fmla="*/ 762328 w 2325894"/>
              <a:gd name="connsiteY87" fmla="*/ 7877 h 2180854"/>
              <a:gd name="connsiteX88" fmla="*/ 634980 w 2325894"/>
              <a:gd name="connsiteY88" fmla="*/ 0 h 2180854"/>
              <a:gd name="connsiteX89" fmla="*/ 658083 w 2325894"/>
              <a:gd name="connsiteY89" fmla="*/ 0 h 2180854"/>
              <a:gd name="connsiteX90" fmla="*/ 659019 w 2325894"/>
              <a:gd name="connsiteY90" fmla="*/ 18476 h 2180854"/>
              <a:gd name="connsiteX91" fmla="*/ 2154827 w 2325894"/>
              <a:gd name="connsiteY91" fmla="*/ 1514157 h 2180854"/>
              <a:gd name="connsiteX92" fmla="*/ 2325894 w 2325894"/>
              <a:gd name="connsiteY92" fmla="*/ 1522823 h 2180854"/>
              <a:gd name="connsiteX93" fmla="*/ 2325894 w 2325894"/>
              <a:gd name="connsiteY93" fmla="*/ 1545924 h 2180854"/>
              <a:gd name="connsiteX94" fmla="*/ 2152472 w 2325894"/>
              <a:gd name="connsiteY94" fmla="*/ 1537138 h 2180854"/>
              <a:gd name="connsiteX95" fmla="*/ 636036 w 2325894"/>
              <a:gd name="connsiteY95" fmla="*/ 20831 h 2180854"/>
              <a:gd name="connsiteX96" fmla="*/ 507911 w 2325894"/>
              <a:gd name="connsiteY96" fmla="*/ 0 h 2180854"/>
              <a:gd name="connsiteX97" fmla="*/ 531128 w 2325894"/>
              <a:gd name="connsiteY97" fmla="*/ 0 h 2180854"/>
              <a:gd name="connsiteX98" fmla="*/ 532727 w 2325894"/>
              <a:gd name="connsiteY98" fmla="*/ 31559 h 2180854"/>
              <a:gd name="connsiteX99" fmla="*/ 2141864 w 2325894"/>
              <a:gd name="connsiteY99" fmla="*/ 1640562 h 2180854"/>
              <a:gd name="connsiteX100" fmla="*/ 2325894 w 2325894"/>
              <a:gd name="connsiteY100" fmla="*/ 1649885 h 2180854"/>
              <a:gd name="connsiteX101" fmla="*/ 2325894 w 2325894"/>
              <a:gd name="connsiteY101" fmla="*/ 1672981 h 2180854"/>
              <a:gd name="connsiteX102" fmla="*/ 2139488 w 2325894"/>
              <a:gd name="connsiteY102" fmla="*/ 1663539 h 2180854"/>
              <a:gd name="connsiteX103" fmla="*/ 509624 w 2325894"/>
              <a:gd name="connsiteY103" fmla="*/ 33818 h 2180854"/>
              <a:gd name="connsiteX104" fmla="*/ 380961 w 2325894"/>
              <a:gd name="connsiteY104" fmla="*/ 0 h 2180854"/>
              <a:gd name="connsiteX105" fmla="*/ 404065 w 2325894"/>
              <a:gd name="connsiteY105" fmla="*/ 0 h 2180854"/>
              <a:gd name="connsiteX106" fmla="*/ 406316 w 2325894"/>
              <a:gd name="connsiteY106" fmla="*/ 44437 h 2180854"/>
              <a:gd name="connsiteX107" fmla="*/ 2128900 w 2325894"/>
              <a:gd name="connsiteY107" fmla="*/ 1766854 h 2180854"/>
              <a:gd name="connsiteX108" fmla="*/ 2325894 w 2325894"/>
              <a:gd name="connsiteY108" fmla="*/ 1776833 h 2180854"/>
              <a:gd name="connsiteX109" fmla="*/ 2325894 w 2325894"/>
              <a:gd name="connsiteY109" fmla="*/ 1799934 h 2180854"/>
              <a:gd name="connsiteX110" fmla="*/ 2126525 w 2325894"/>
              <a:gd name="connsiteY110" fmla="*/ 1789835 h 2180854"/>
              <a:gd name="connsiteX111" fmla="*/ 383332 w 2325894"/>
              <a:gd name="connsiteY111" fmla="*/ 46792 h 2180854"/>
              <a:gd name="connsiteX112" fmla="*/ 254013 w 2325894"/>
              <a:gd name="connsiteY112" fmla="*/ 0 h 2180854"/>
              <a:gd name="connsiteX113" fmla="*/ 277116 w 2325894"/>
              <a:gd name="connsiteY113" fmla="*/ 0 h 2180854"/>
              <a:gd name="connsiteX114" fmla="*/ 280023 w 2325894"/>
              <a:gd name="connsiteY114" fmla="*/ 57371 h 2180854"/>
              <a:gd name="connsiteX115" fmla="*/ 2115917 w 2325894"/>
              <a:gd name="connsiteY115" fmla="*/ 1893125 h 2180854"/>
              <a:gd name="connsiteX116" fmla="*/ 2325894 w 2325894"/>
              <a:gd name="connsiteY116" fmla="*/ 1903762 h 2180854"/>
              <a:gd name="connsiteX117" fmla="*/ 2325894 w 2325894"/>
              <a:gd name="connsiteY117" fmla="*/ 1926863 h 2180854"/>
              <a:gd name="connsiteX118" fmla="*/ 2113563 w 2325894"/>
              <a:gd name="connsiteY118" fmla="*/ 1916107 h 2180854"/>
              <a:gd name="connsiteX119" fmla="*/ 257040 w 2325894"/>
              <a:gd name="connsiteY119" fmla="*/ 59745 h 2180854"/>
              <a:gd name="connsiteX120" fmla="*/ 126949 w 2325894"/>
              <a:gd name="connsiteY120" fmla="*/ 0 h 2180854"/>
              <a:gd name="connsiteX121" fmla="*/ 150160 w 2325894"/>
              <a:gd name="connsiteY121" fmla="*/ 0 h 2180854"/>
              <a:gd name="connsiteX122" fmla="*/ 153729 w 2325894"/>
              <a:gd name="connsiteY122" fmla="*/ 70454 h 2180854"/>
              <a:gd name="connsiteX123" fmla="*/ 2102955 w 2325894"/>
              <a:gd name="connsiteY123" fmla="*/ 2019530 h 2180854"/>
              <a:gd name="connsiteX124" fmla="*/ 2325894 w 2325894"/>
              <a:gd name="connsiteY124" fmla="*/ 2030824 h 2180854"/>
              <a:gd name="connsiteX125" fmla="*/ 2325894 w 2325894"/>
              <a:gd name="connsiteY125" fmla="*/ 2053925 h 2180854"/>
              <a:gd name="connsiteX126" fmla="*/ 2100598 w 2325894"/>
              <a:gd name="connsiteY126" fmla="*/ 2042512 h 2180854"/>
              <a:gd name="connsiteX127" fmla="*/ 130633 w 2325894"/>
              <a:gd name="connsiteY127" fmla="*/ 72714 h 2180854"/>
              <a:gd name="connsiteX128" fmla="*/ 0 w 2325894"/>
              <a:gd name="connsiteY128" fmla="*/ 0 h 2180854"/>
              <a:gd name="connsiteX129" fmla="*/ 23103 w 2325894"/>
              <a:gd name="connsiteY129" fmla="*/ 0 h 2180854"/>
              <a:gd name="connsiteX130" fmla="*/ 27324 w 2325894"/>
              <a:gd name="connsiteY130" fmla="*/ 83311 h 2180854"/>
              <a:gd name="connsiteX131" fmla="*/ 2089991 w 2325894"/>
              <a:gd name="connsiteY131" fmla="*/ 2145803 h 2180854"/>
              <a:gd name="connsiteX132" fmla="*/ 2325894 w 2325894"/>
              <a:gd name="connsiteY132" fmla="*/ 2157753 h 2180854"/>
              <a:gd name="connsiteX133" fmla="*/ 2325894 w 2325894"/>
              <a:gd name="connsiteY133" fmla="*/ 2180854 h 2180854"/>
              <a:gd name="connsiteX134" fmla="*/ 2087636 w 2325894"/>
              <a:gd name="connsiteY134" fmla="*/ 2168784 h 2180854"/>
              <a:gd name="connsiteX135" fmla="*/ 4341 w 2325894"/>
              <a:gd name="connsiteY135" fmla="*/ 85667 h 218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2325894" h="2180854">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755904" y="2825496"/>
            <a:ext cx="10680192" cy="28346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451734350"/>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4389120" y="2395728"/>
            <a:ext cx="7013448" cy="1627632"/>
          </a:xfrm>
        </p:spPr>
        <p:txBody>
          <a:bodyPr lIns="0" tIns="0" rIns="0" bIns="0">
            <a:noAutofit/>
          </a:bodyPr>
          <a:lstStyle>
            <a:lvl1pPr algn="l">
              <a:lnSpc>
                <a:spcPct val="100000"/>
              </a:lnSpc>
              <a:defRPr sz="2475" b="1">
                <a:latin typeface="Arial" panose="020B0604020202020204" pitchFamily="34" charset="0"/>
                <a:cs typeface="Arial" panose="020B0604020202020204" pitchFamily="34" charset="0"/>
              </a:defRPr>
            </a:lvl1pPr>
          </a:lstStyle>
          <a:p>
            <a:r>
              <a:rPr lang="en-US"/>
              <a:t>Click to edit Master title style</a:t>
            </a:r>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984248"/>
            <a:ext cx="768096" cy="1627632"/>
          </a:xfrm>
        </p:spPr>
        <p:txBody>
          <a:bodyPr lIns="91440" tIns="45720" rIns="91440" bIns="54864">
            <a:noAutofit/>
          </a:bodyPr>
          <a:lstStyle>
            <a:lvl1pPr marL="0" indent="0">
              <a:buNone/>
              <a:defRPr sz="7500" b="1"/>
            </a:lvl1pPr>
          </a:lstStyle>
          <a:p>
            <a:pPr lvl="0"/>
            <a:r>
              <a:rPr lang="en-US"/>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p:nvPr>
        </p:nvSpPr>
        <p:spPr>
          <a:xfrm>
            <a:off x="4389121" y="4308477"/>
            <a:ext cx="3932239" cy="588963"/>
          </a:xfrm>
        </p:spPr>
        <p:txBody>
          <a:bodyPr lIns="0" tIns="0" rIns="0" bIns="0">
            <a:noAutofit/>
          </a:bodyPr>
          <a:lstStyle>
            <a:lvl1pPr marL="0" indent="0">
              <a:buNone/>
              <a:defRPr sz="1800"/>
            </a:lvl1pPr>
          </a:lstStyle>
          <a:p>
            <a:pPr lvl="0"/>
            <a:r>
              <a:rPr lang="en-US"/>
              <a:t>Click to edit Master text styles</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a:noAutofit/>
          </a:bodyPr>
          <a:lstStyle>
            <a:lvl1pPr marL="0" indent="0">
              <a:buNone/>
              <a:defRPr sz="7500" b="1"/>
            </a:lvl1pPr>
          </a:lstStyle>
          <a:p>
            <a:pPr lvl="0"/>
            <a:r>
              <a:rPr lang="en-US"/>
              <a:t>”</a:t>
            </a:r>
          </a:p>
        </p:txBody>
      </p:sp>
      <p:sp>
        <p:nvSpPr>
          <p:cNvPr id="32" name="Image 1" descr="preencoded.png">
            <a:extLst>
              <a:ext uri="{FF2B5EF4-FFF2-40B4-BE49-F238E27FC236}">
                <a16:creationId xmlns:a16="http://schemas.microsoft.com/office/drawing/2014/main" id="{2A3EC91E-4089-D366-06D3-3E66F93DFAF3}"/>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sz="1350"/>
          </a:p>
        </p:txBody>
      </p:sp>
      <p:sp>
        <p:nvSpPr>
          <p:cNvPr id="53" name="Freeform: Shape 52">
            <a:extLst>
              <a:ext uri="{FF2B5EF4-FFF2-40B4-BE49-F238E27FC236}">
                <a16:creationId xmlns:a16="http://schemas.microsoft.com/office/drawing/2014/main" id="{70F595E1-C910-3710-90E9-AF5FFCE05861}"/>
              </a:ext>
            </a:extLst>
          </p:cNvPr>
          <p:cNvSpPr/>
          <p:nvPr/>
        </p:nvSpPr>
        <p:spPr>
          <a:xfrm>
            <a:off x="-9414"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sz="1350"/>
          </a:p>
        </p:txBody>
      </p:sp>
      <p:sp>
        <p:nvSpPr>
          <p:cNvPr id="33" name="Image 4" descr="preencoded.png">
            <a:extLst>
              <a:ext uri="{FF2B5EF4-FFF2-40B4-BE49-F238E27FC236}">
                <a16:creationId xmlns:a16="http://schemas.microsoft.com/office/drawing/2014/main" id="{EC46DC71-C12A-96C8-3FE2-AA95AB58B349}"/>
              </a:ext>
            </a:extLst>
          </p:cNvPr>
          <p:cNvSpPr/>
          <p:nvPr/>
        </p:nvSpPr>
        <p:spPr>
          <a:xfrm>
            <a:off x="2543869"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p>
            <a:endParaRPr lang="en-US" sz="1350"/>
          </a:p>
        </p:txBody>
      </p:sp>
      <p:sp>
        <p:nvSpPr>
          <p:cNvPr id="29" name="Freeform 70">
            <a:extLst>
              <a:ext uri="{FF2B5EF4-FFF2-40B4-BE49-F238E27FC236}">
                <a16:creationId xmlns:a16="http://schemas.microsoft.com/office/drawing/2014/main" id="{AA39EF58-54F1-4AC9-1D83-2E7DEEAAEA6A}"/>
              </a:ext>
            </a:extLst>
          </p:cNvPr>
          <p:cNvSpPr>
            <a:spLocks/>
          </p:cNvSpPr>
          <p:nvPr/>
        </p:nvSpPr>
        <p:spPr bwMode="auto">
          <a:xfrm flipH="1">
            <a:off x="2535251" y="4308468"/>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31" name="Freeform 70">
            <a:extLst>
              <a:ext uri="{FF2B5EF4-FFF2-40B4-BE49-F238E27FC236}">
                <a16:creationId xmlns:a16="http://schemas.microsoft.com/office/drawing/2014/main" id="{0C320934-59CC-4123-C7C1-FEEE89F3045F}"/>
              </a:ext>
            </a:extLst>
          </p:cNvPr>
          <p:cNvSpPr>
            <a:spLocks/>
          </p:cNvSpPr>
          <p:nvPr/>
        </p:nvSpPr>
        <p:spPr bwMode="auto">
          <a:xfrm flipH="1">
            <a:off x="-10617" y="4308468"/>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824098017"/>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eam x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C43996-DAC9-130F-CB05-4A8A90381D37}"/>
              </a:ext>
            </a:extLst>
          </p:cNvPr>
          <p:cNvSpPr/>
          <p:nvPr/>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338"/>
          </a:p>
        </p:txBody>
      </p:sp>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758905" y="2392023"/>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758906" y="4989515"/>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916885" y="5599757"/>
            <a:ext cx="2283472" cy="365125"/>
          </a:xfrm>
        </p:spPr>
        <p:txBody>
          <a:bodyPr anchor="ctr">
            <a:noAutofit/>
          </a:bodyPr>
          <a:lstStyle>
            <a:lvl1pPr marL="0" indent="0" algn="ctr">
              <a:buNone/>
              <a:defRPr sz="105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517361" y="2392619"/>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516749" y="4990111"/>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674073" y="5600353"/>
            <a:ext cx="2283472" cy="365125"/>
          </a:xfrm>
        </p:spPr>
        <p:txBody>
          <a:bodyPr anchor="ctr">
            <a:noAutofit/>
          </a:bodyPr>
          <a:lstStyle>
            <a:lvl1pPr marL="0" indent="0" algn="ctr">
              <a:buNone/>
              <a:defRPr sz="105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275817" y="2393215"/>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274590" y="4990707"/>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432529" y="5600949"/>
            <a:ext cx="2283472" cy="365125"/>
          </a:xfrm>
        </p:spPr>
        <p:txBody>
          <a:bodyPr anchor="ctr">
            <a:noAutofit/>
          </a:bodyPr>
          <a:lstStyle>
            <a:lvl1pPr marL="0" indent="0" algn="ctr">
              <a:buNone/>
              <a:defRPr sz="105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9034272" y="2393215"/>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9032433" y="4990707"/>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9190984" y="5600949"/>
            <a:ext cx="2283472" cy="365125"/>
          </a:xfrm>
        </p:spPr>
        <p:txBody>
          <a:bodyPr anchor="ctr">
            <a:noAutofit/>
          </a:bodyPr>
          <a:lstStyle>
            <a:lvl1pPr marL="0" indent="0" algn="ctr">
              <a:buNone/>
              <a:defRPr sz="1050"/>
            </a:lvl1pPr>
          </a:lstStyle>
          <a:p>
            <a:pPr lvl="0"/>
            <a:r>
              <a:rPr lang="en-US"/>
              <a:t>Title</a:t>
            </a:r>
          </a:p>
        </p:txBody>
      </p:sp>
    </p:spTree>
    <p:extLst>
      <p:ext uri="{BB962C8B-B14F-4D97-AF65-F5344CB8AC3E}">
        <p14:creationId xmlns:p14="http://schemas.microsoft.com/office/powerpoint/2010/main" val="3664125745"/>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eam x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a:xfrm>
            <a:off x="758952" y="539496"/>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1271016"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1271016" y="3191256"/>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1271016" y="3616960"/>
            <a:ext cx="2029968" cy="182880"/>
          </a:xfrm>
        </p:spPr>
        <p:txBody>
          <a:bodyPr anchor="ctr">
            <a:noAutofit/>
          </a:bodyPr>
          <a:lstStyle>
            <a:lvl1pPr marL="0" indent="0" algn="ctr">
              <a:buNone/>
              <a:defRPr sz="900" spc="15" baseline="0"/>
            </a:lvl1pPr>
          </a:lstStyle>
          <a:p>
            <a:pPr lvl="0"/>
            <a:r>
              <a:rPr lang="en-US"/>
              <a:t>Title</a:t>
            </a:r>
          </a:p>
        </p:txBody>
      </p:sp>
      <p:sp>
        <p:nvSpPr>
          <p:cNvPr id="10" name="Picture Placeholder 16">
            <a:extLst>
              <a:ext uri="{FF2B5EF4-FFF2-40B4-BE49-F238E27FC236}">
                <a16:creationId xmlns:a16="http://schemas.microsoft.com/office/drawing/2014/main" id="{BB749B9A-080F-37C0-08E6-909A5DA554D4}"/>
              </a:ext>
            </a:extLst>
          </p:cNvPr>
          <p:cNvSpPr>
            <a:spLocks noGrp="1"/>
          </p:cNvSpPr>
          <p:nvPr>
            <p:ph type="pic" sz="quarter" idx="25"/>
          </p:nvPr>
        </p:nvSpPr>
        <p:spPr>
          <a:xfrm>
            <a:off x="1271016"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4" name="Text Placeholder 18">
            <a:extLst>
              <a:ext uri="{FF2B5EF4-FFF2-40B4-BE49-F238E27FC236}">
                <a16:creationId xmlns:a16="http://schemas.microsoft.com/office/drawing/2014/main" id="{C4C7516E-0853-87BE-108B-697DD8E0DA75}"/>
              </a:ext>
            </a:extLst>
          </p:cNvPr>
          <p:cNvSpPr>
            <a:spLocks noGrp="1"/>
          </p:cNvSpPr>
          <p:nvPr>
            <p:ph type="body" sz="quarter" idx="29" hasCustomPrompt="1"/>
          </p:nvPr>
        </p:nvSpPr>
        <p:spPr>
          <a:xfrm>
            <a:off x="1271016" y="5790184"/>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5" name="Text Placeholder 20">
            <a:extLst>
              <a:ext uri="{FF2B5EF4-FFF2-40B4-BE49-F238E27FC236}">
                <a16:creationId xmlns:a16="http://schemas.microsoft.com/office/drawing/2014/main" id="{FB1A74E1-7CEB-F501-F998-7361A20F7349}"/>
              </a:ext>
            </a:extLst>
          </p:cNvPr>
          <p:cNvSpPr>
            <a:spLocks noGrp="1"/>
          </p:cNvSpPr>
          <p:nvPr>
            <p:ph type="body" sz="quarter" idx="30" hasCustomPrompt="1"/>
          </p:nvPr>
        </p:nvSpPr>
        <p:spPr>
          <a:xfrm>
            <a:off x="1271016" y="6215888"/>
            <a:ext cx="2029968" cy="182880"/>
          </a:xfrm>
        </p:spPr>
        <p:txBody>
          <a:bodyPr anchor="ctr">
            <a:noAutofit/>
          </a:bodyPr>
          <a:lstStyle>
            <a:lvl1pPr marL="0" indent="0" algn="ctr">
              <a:buNone/>
              <a:defRPr sz="900" spc="15" baseline="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828288"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828288" y="3191256"/>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828288" y="3616960"/>
            <a:ext cx="2029968" cy="182880"/>
          </a:xfrm>
        </p:spPr>
        <p:txBody>
          <a:bodyPr anchor="ctr">
            <a:noAutofit/>
          </a:bodyPr>
          <a:lstStyle>
            <a:lvl1pPr marL="0" indent="0" algn="ctr">
              <a:buNone/>
              <a:defRPr sz="900" spc="15" baseline="0"/>
            </a:lvl1pPr>
          </a:lstStyle>
          <a:p>
            <a:pPr lvl="0"/>
            <a:r>
              <a:rPr lang="en-US"/>
              <a:t>Title</a:t>
            </a:r>
          </a:p>
        </p:txBody>
      </p:sp>
      <p:sp>
        <p:nvSpPr>
          <p:cNvPr id="11" name="Picture Placeholder 16">
            <a:extLst>
              <a:ext uri="{FF2B5EF4-FFF2-40B4-BE49-F238E27FC236}">
                <a16:creationId xmlns:a16="http://schemas.microsoft.com/office/drawing/2014/main" id="{B5D5100A-3D51-45DB-3A84-9E7FB85261E3}"/>
              </a:ext>
            </a:extLst>
          </p:cNvPr>
          <p:cNvSpPr>
            <a:spLocks noGrp="1"/>
          </p:cNvSpPr>
          <p:nvPr>
            <p:ph type="pic" sz="quarter" idx="26"/>
          </p:nvPr>
        </p:nvSpPr>
        <p:spPr>
          <a:xfrm>
            <a:off x="3828288"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6" name="Text Placeholder 18">
            <a:extLst>
              <a:ext uri="{FF2B5EF4-FFF2-40B4-BE49-F238E27FC236}">
                <a16:creationId xmlns:a16="http://schemas.microsoft.com/office/drawing/2014/main" id="{B775B771-678A-D917-7FE0-5DA7A23CCE25}"/>
              </a:ext>
            </a:extLst>
          </p:cNvPr>
          <p:cNvSpPr>
            <a:spLocks noGrp="1"/>
          </p:cNvSpPr>
          <p:nvPr>
            <p:ph type="body" sz="quarter" idx="31" hasCustomPrompt="1"/>
          </p:nvPr>
        </p:nvSpPr>
        <p:spPr>
          <a:xfrm>
            <a:off x="3828288" y="5790184"/>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8" name="Text Placeholder 20">
            <a:extLst>
              <a:ext uri="{FF2B5EF4-FFF2-40B4-BE49-F238E27FC236}">
                <a16:creationId xmlns:a16="http://schemas.microsoft.com/office/drawing/2014/main" id="{AA2B9540-B92A-AD9C-C01A-B08A98BF8455}"/>
              </a:ext>
            </a:extLst>
          </p:cNvPr>
          <p:cNvSpPr>
            <a:spLocks noGrp="1"/>
          </p:cNvSpPr>
          <p:nvPr>
            <p:ph type="body" sz="quarter" idx="32" hasCustomPrompt="1"/>
          </p:nvPr>
        </p:nvSpPr>
        <p:spPr>
          <a:xfrm>
            <a:off x="3828288" y="6215888"/>
            <a:ext cx="2029968" cy="182880"/>
          </a:xfrm>
        </p:spPr>
        <p:txBody>
          <a:bodyPr anchor="ctr">
            <a:noAutofit/>
          </a:bodyPr>
          <a:lstStyle>
            <a:lvl1pPr marL="0" indent="0" algn="ctr">
              <a:buNone/>
              <a:defRPr sz="900" spc="15" baseline="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385560"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385560" y="3191256"/>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385560" y="3616960"/>
            <a:ext cx="2029968" cy="182880"/>
          </a:xfrm>
        </p:spPr>
        <p:txBody>
          <a:bodyPr anchor="ctr">
            <a:noAutofit/>
          </a:bodyPr>
          <a:lstStyle>
            <a:lvl1pPr marL="0" indent="0" algn="ctr">
              <a:buNone/>
              <a:defRPr sz="900" spc="15" baseline="0"/>
            </a:lvl1pPr>
          </a:lstStyle>
          <a:p>
            <a:pPr lvl="0"/>
            <a:r>
              <a:rPr lang="en-US"/>
              <a:t>Title</a:t>
            </a:r>
          </a:p>
        </p:txBody>
      </p:sp>
      <p:sp>
        <p:nvSpPr>
          <p:cNvPr id="12" name="Picture Placeholder 16">
            <a:extLst>
              <a:ext uri="{FF2B5EF4-FFF2-40B4-BE49-F238E27FC236}">
                <a16:creationId xmlns:a16="http://schemas.microsoft.com/office/drawing/2014/main" id="{3D2AAC25-9404-1F6F-200C-5660F4995858}"/>
              </a:ext>
            </a:extLst>
          </p:cNvPr>
          <p:cNvSpPr>
            <a:spLocks noGrp="1"/>
          </p:cNvSpPr>
          <p:nvPr>
            <p:ph type="pic" sz="quarter" idx="27"/>
          </p:nvPr>
        </p:nvSpPr>
        <p:spPr>
          <a:xfrm>
            <a:off x="6385560"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0" name="Text Placeholder 18">
            <a:extLst>
              <a:ext uri="{FF2B5EF4-FFF2-40B4-BE49-F238E27FC236}">
                <a16:creationId xmlns:a16="http://schemas.microsoft.com/office/drawing/2014/main" id="{AE4677E1-AC1B-AB9C-5E0C-794903DD1CEB}"/>
              </a:ext>
            </a:extLst>
          </p:cNvPr>
          <p:cNvSpPr>
            <a:spLocks noGrp="1"/>
          </p:cNvSpPr>
          <p:nvPr>
            <p:ph type="body" sz="quarter" idx="33" hasCustomPrompt="1"/>
          </p:nvPr>
        </p:nvSpPr>
        <p:spPr>
          <a:xfrm>
            <a:off x="6385560" y="5790184"/>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1" name="Text Placeholder 20">
            <a:extLst>
              <a:ext uri="{FF2B5EF4-FFF2-40B4-BE49-F238E27FC236}">
                <a16:creationId xmlns:a16="http://schemas.microsoft.com/office/drawing/2014/main" id="{826BBF6C-7198-3C15-CDCB-E72B08709C1F}"/>
              </a:ext>
            </a:extLst>
          </p:cNvPr>
          <p:cNvSpPr>
            <a:spLocks noGrp="1"/>
          </p:cNvSpPr>
          <p:nvPr>
            <p:ph type="body" sz="quarter" idx="34" hasCustomPrompt="1"/>
          </p:nvPr>
        </p:nvSpPr>
        <p:spPr>
          <a:xfrm>
            <a:off x="6385560" y="6215888"/>
            <a:ext cx="2029968" cy="182880"/>
          </a:xfrm>
        </p:spPr>
        <p:txBody>
          <a:bodyPr anchor="ctr">
            <a:noAutofit/>
          </a:bodyPr>
          <a:lstStyle>
            <a:lvl1pPr marL="0" indent="0" algn="ctr">
              <a:buNone/>
              <a:defRPr sz="900" spc="15" baseline="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8942832"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8942832" y="3191256"/>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8942832" y="3616960"/>
            <a:ext cx="2029968" cy="182880"/>
          </a:xfrm>
        </p:spPr>
        <p:txBody>
          <a:bodyPr anchor="ctr">
            <a:noAutofit/>
          </a:bodyPr>
          <a:lstStyle>
            <a:lvl1pPr marL="0" indent="0" algn="ctr">
              <a:buNone/>
              <a:defRPr sz="900" spc="15" baseline="0"/>
            </a:lvl1pPr>
          </a:lstStyle>
          <a:p>
            <a:pPr lvl="0"/>
            <a:r>
              <a:rPr lang="en-US"/>
              <a:t>Title</a:t>
            </a:r>
          </a:p>
        </p:txBody>
      </p:sp>
      <p:sp>
        <p:nvSpPr>
          <p:cNvPr id="13" name="Picture Placeholder 16">
            <a:extLst>
              <a:ext uri="{FF2B5EF4-FFF2-40B4-BE49-F238E27FC236}">
                <a16:creationId xmlns:a16="http://schemas.microsoft.com/office/drawing/2014/main" id="{90CBAA5D-3D9B-0CB5-E527-996433638BE3}"/>
              </a:ext>
            </a:extLst>
          </p:cNvPr>
          <p:cNvSpPr>
            <a:spLocks noGrp="1"/>
          </p:cNvSpPr>
          <p:nvPr>
            <p:ph type="pic" sz="quarter" idx="28"/>
          </p:nvPr>
        </p:nvSpPr>
        <p:spPr>
          <a:xfrm>
            <a:off x="8942832"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32" name="Text Placeholder 18">
            <a:extLst>
              <a:ext uri="{FF2B5EF4-FFF2-40B4-BE49-F238E27FC236}">
                <a16:creationId xmlns:a16="http://schemas.microsoft.com/office/drawing/2014/main" id="{5B47333C-2F5E-FA7D-5DD1-191E0F421B61}"/>
              </a:ext>
            </a:extLst>
          </p:cNvPr>
          <p:cNvSpPr>
            <a:spLocks noGrp="1"/>
          </p:cNvSpPr>
          <p:nvPr>
            <p:ph type="body" sz="quarter" idx="35" hasCustomPrompt="1"/>
          </p:nvPr>
        </p:nvSpPr>
        <p:spPr>
          <a:xfrm>
            <a:off x="8942832" y="5790184"/>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3" name="Text Placeholder 20">
            <a:extLst>
              <a:ext uri="{FF2B5EF4-FFF2-40B4-BE49-F238E27FC236}">
                <a16:creationId xmlns:a16="http://schemas.microsoft.com/office/drawing/2014/main" id="{D0AA2AE2-5A11-76D4-4D9C-B6B24D1419D0}"/>
              </a:ext>
            </a:extLst>
          </p:cNvPr>
          <p:cNvSpPr>
            <a:spLocks noGrp="1"/>
          </p:cNvSpPr>
          <p:nvPr>
            <p:ph type="body" sz="quarter" idx="36" hasCustomPrompt="1"/>
          </p:nvPr>
        </p:nvSpPr>
        <p:spPr>
          <a:xfrm>
            <a:off x="8942832" y="6215888"/>
            <a:ext cx="2029968" cy="182880"/>
          </a:xfrm>
        </p:spPr>
        <p:txBody>
          <a:bodyPr anchor="ctr">
            <a:noAutofit/>
          </a:bodyPr>
          <a:lstStyle>
            <a:lvl1pPr marL="0" indent="0" algn="ctr">
              <a:buNone/>
              <a:defRPr sz="900" spc="15" baseline="0"/>
            </a:lvl1pPr>
          </a:lstStyle>
          <a:p>
            <a:pPr lvl="0"/>
            <a:r>
              <a:rPr lang="en-US"/>
              <a:t>Title</a:t>
            </a:r>
          </a:p>
        </p:txBody>
      </p:sp>
    </p:spTree>
    <p:extLst>
      <p:ext uri="{BB962C8B-B14F-4D97-AF65-F5344CB8AC3E}">
        <p14:creationId xmlns:p14="http://schemas.microsoft.com/office/powerpoint/2010/main" val="3149100756"/>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5 Colum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950ED98-B5D1-206C-403F-FA954F9D2CFF}"/>
              </a:ext>
            </a:extLst>
          </p:cNvPr>
          <p:cNvSpPr/>
          <p:nvPr/>
        </p:nvSpPr>
        <p:spPr>
          <a:xfrm>
            <a:off x="68533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a:extLst>
              <a:ext uri="{FF2B5EF4-FFF2-40B4-BE49-F238E27FC236}">
                <a16:creationId xmlns:a16="http://schemas.microsoft.com/office/drawing/2014/main" id="{0E8643CE-01D9-3E5E-15F6-20689F775F15}"/>
              </a:ext>
            </a:extLst>
          </p:cNvPr>
          <p:cNvSpPr/>
          <p:nvPr/>
        </p:nvSpPr>
        <p:spPr>
          <a:xfrm>
            <a:off x="2900911"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a:extLst>
              <a:ext uri="{FF2B5EF4-FFF2-40B4-BE49-F238E27FC236}">
                <a16:creationId xmlns:a16="http://schemas.microsoft.com/office/drawing/2014/main" id="{5AF82DDD-EDEC-7D87-F43A-113C5E4A4FE7}"/>
              </a:ext>
            </a:extLst>
          </p:cNvPr>
          <p:cNvSpPr/>
          <p:nvPr/>
        </p:nvSpPr>
        <p:spPr>
          <a:xfrm>
            <a:off x="5116484"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Rectangle 21">
            <a:extLst>
              <a:ext uri="{FF2B5EF4-FFF2-40B4-BE49-F238E27FC236}">
                <a16:creationId xmlns:a16="http://schemas.microsoft.com/office/drawing/2014/main" id="{E47E492E-967F-54B7-55B1-08A5E1C3615B}"/>
              </a:ext>
            </a:extLst>
          </p:cNvPr>
          <p:cNvSpPr/>
          <p:nvPr/>
        </p:nvSpPr>
        <p:spPr>
          <a:xfrm>
            <a:off x="954762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ectangle 23">
            <a:extLst>
              <a:ext uri="{FF2B5EF4-FFF2-40B4-BE49-F238E27FC236}">
                <a16:creationId xmlns:a16="http://schemas.microsoft.com/office/drawing/2014/main" id="{DC0053FE-E44A-CA97-F782-67FC633E722E}"/>
              </a:ext>
            </a:extLst>
          </p:cNvPr>
          <p:cNvSpPr/>
          <p:nvPr/>
        </p:nvSpPr>
        <p:spPr>
          <a:xfrm>
            <a:off x="7332057"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841248"/>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685339"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p:cNvSpPr>
          <p:nvPr>
            <p:ph type="pic" sz="quarter" idx="23"/>
          </p:nvPr>
        </p:nvSpPr>
        <p:spPr>
          <a:xfrm>
            <a:off x="1339135"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731059"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7" name="Text Placeholder 4">
            <a:extLst>
              <a:ext uri="{FF2B5EF4-FFF2-40B4-BE49-F238E27FC236}">
                <a16:creationId xmlns:a16="http://schemas.microsoft.com/office/drawing/2014/main" id="{79F9AD31-B0C5-3563-C73A-8B6297FCFD1C}"/>
              </a:ext>
            </a:extLst>
          </p:cNvPr>
          <p:cNvSpPr>
            <a:spLocks noGrp="1"/>
          </p:cNvSpPr>
          <p:nvPr>
            <p:ph type="body" sz="quarter" idx="3"/>
          </p:nvPr>
        </p:nvSpPr>
        <p:spPr>
          <a:xfrm>
            <a:off x="2900911" y="2491686"/>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8" name="Picture Placeholder 62">
            <a:extLst>
              <a:ext uri="{FF2B5EF4-FFF2-40B4-BE49-F238E27FC236}">
                <a16:creationId xmlns:a16="http://schemas.microsoft.com/office/drawing/2014/main" id="{05E8E8EF-4954-870B-04E5-82BC660A6738}"/>
              </a:ext>
            </a:extLst>
          </p:cNvPr>
          <p:cNvSpPr>
            <a:spLocks noGrp="1"/>
          </p:cNvSpPr>
          <p:nvPr>
            <p:ph type="pic" sz="quarter" idx="27"/>
          </p:nvPr>
        </p:nvSpPr>
        <p:spPr>
          <a:xfrm>
            <a:off x="3554707" y="2111058"/>
            <a:ext cx="704088" cy="7040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58" name="Text Placeholder 51">
            <a:extLst>
              <a:ext uri="{FF2B5EF4-FFF2-40B4-BE49-F238E27FC236}">
                <a16:creationId xmlns:a16="http://schemas.microsoft.com/office/drawing/2014/main" id="{75981CD1-EA26-D1CF-F19E-B58C16BA8A69}"/>
              </a:ext>
            </a:extLst>
          </p:cNvPr>
          <p:cNvSpPr>
            <a:spLocks noGrp="1"/>
          </p:cNvSpPr>
          <p:nvPr>
            <p:ph type="body" sz="quarter" idx="19"/>
          </p:nvPr>
        </p:nvSpPr>
        <p:spPr>
          <a:xfrm>
            <a:off x="2946631"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8" name="Text Placeholder 4">
            <a:extLst>
              <a:ext uri="{FF2B5EF4-FFF2-40B4-BE49-F238E27FC236}">
                <a16:creationId xmlns:a16="http://schemas.microsoft.com/office/drawing/2014/main" id="{3A09BBD1-5CBC-B0EF-71C0-054FCB989BC6}"/>
              </a:ext>
            </a:extLst>
          </p:cNvPr>
          <p:cNvSpPr>
            <a:spLocks noGrp="1"/>
          </p:cNvSpPr>
          <p:nvPr>
            <p:ph type="body" sz="quarter" idx="13"/>
          </p:nvPr>
        </p:nvSpPr>
        <p:spPr>
          <a:xfrm>
            <a:off x="5116484"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7" name="Picture Placeholder 62">
            <a:extLst>
              <a:ext uri="{FF2B5EF4-FFF2-40B4-BE49-F238E27FC236}">
                <a16:creationId xmlns:a16="http://schemas.microsoft.com/office/drawing/2014/main" id="{4AD0C8C9-DB5A-6DC8-2729-A21F1A5CF174}"/>
              </a:ext>
            </a:extLst>
          </p:cNvPr>
          <p:cNvSpPr>
            <a:spLocks noGrp="1"/>
          </p:cNvSpPr>
          <p:nvPr>
            <p:ph type="pic" sz="quarter" idx="26"/>
          </p:nvPr>
        </p:nvSpPr>
        <p:spPr>
          <a:xfrm>
            <a:off x="5770280"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59" name="Text Placeholder 51">
            <a:extLst>
              <a:ext uri="{FF2B5EF4-FFF2-40B4-BE49-F238E27FC236}">
                <a16:creationId xmlns:a16="http://schemas.microsoft.com/office/drawing/2014/main" id="{F02DE2DC-F65C-32A5-5821-89FB2F53C325}"/>
              </a:ext>
            </a:extLst>
          </p:cNvPr>
          <p:cNvSpPr>
            <a:spLocks noGrp="1"/>
          </p:cNvSpPr>
          <p:nvPr>
            <p:ph type="body" sz="quarter" idx="20"/>
          </p:nvPr>
        </p:nvSpPr>
        <p:spPr>
          <a:xfrm>
            <a:off x="5162204"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7332057" y="2491686"/>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p:cNvSpPr>
          <p:nvPr>
            <p:ph type="pic" sz="quarter" idx="25"/>
          </p:nvPr>
        </p:nvSpPr>
        <p:spPr>
          <a:xfrm>
            <a:off x="7985853" y="2111058"/>
            <a:ext cx="704088" cy="7040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7377777"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9547629"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p:cNvSpPr>
          <p:nvPr>
            <p:ph type="pic" sz="quarter" idx="24"/>
          </p:nvPr>
        </p:nvSpPr>
        <p:spPr>
          <a:xfrm>
            <a:off x="10201425"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9593349"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Tree>
    <p:extLst>
      <p:ext uri="{BB962C8B-B14F-4D97-AF65-F5344CB8AC3E}">
        <p14:creationId xmlns:p14="http://schemas.microsoft.com/office/powerpoint/2010/main" val="261399931"/>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meline">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E2DECB02-D9CE-E57A-0604-BFF41EC38AFA}"/>
              </a:ext>
            </a:extLst>
          </p:cNvPr>
          <p:cNvSpPr/>
          <p:nvPr/>
        </p:nvSpPr>
        <p:spPr>
          <a:xfrm>
            <a:off x="0" y="0"/>
            <a:ext cx="2838451"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pPr lvl="0"/>
            <a:endParaRPr lang="en-US" sz="1350"/>
          </a:p>
        </p:txBody>
      </p:sp>
      <p:sp>
        <p:nvSpPr>
          <p:cNvPr id="26" name="Freeform: Shape 25">
            <a:extLst>
              <a:ext uri="{FF2B5EF4-FFF2-40B4-BE49-F238E27FC236}">
                <a16:creationId xmlns:a16="http://schemas.microsoft.com/office/drawing/2014/main" id="{68E760EA-7D83-1DF2-A8EE-4F218084E74F}"/>
              </a:ext>
            </a:extLst>
          </p:cNvPr>
          <p:cNvSpPr/>
          <p:nvPr/>
        </p:nvSpPr>
        <p:spPr>
          <a:xfrm>
            <a:off x="1" y="-1"/>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16" name="Freeform: Shape 15">
            <a:extLst>
              <a:ext uri="{FF2B5EF4-FFF2-40B4-BE49-F238E27FC236}">
                <a16:creationId xmlns:a16="http://schemas.microsoft.com/office/drawing/2014/main" id="{FF3F3353-78A1-F584-81A6-9513382DF18F}"/>
              </a:ext>
            </a:extLst>
          </p:cNvPr>
          <p:cNvSpPr/>
          <p:nvPr/>
        </p:nvSpPr>
        <p:spPr>
          <a:xfrm>
            <a:off x="2" y="3"/>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 name="Title 1">
            <a:extLst>
              <a:ext uri="{FF2B5EF4-FFF2-40B4-BE49-F238E27FC236}">
                <a16:creationId xmlns:a16="http://schemas.microsoft.com/office/drawing/2014/main" id="{A65C6DDD-D2BB-0153-0F53-9F7C17BDFD2B}"/>
              </a:ext>
            </a:extLst>
          </p:cNvPr>
          <p:cNvSpPr>
            <a:spLocks noGrp="1"/>
          </p:cNvSpPr>
          <p:nvPr>
            <p:ph type="title"/>
          </p:nvPr>
        </p:nvSpPr>
        <p:spPr/>
        <p:txBody>
          <a:bodyPr/>
          <a:lstStyle>
            <a:lvl1pPr>
              <a:lnSpc>
                <a:spcPct val="100000"/>
              </a:lnSpc>
              <a:defRPr>
                <a:solidFill>
                  <a:schemeClr val="accent6"/>
                </a:solidFill>
              </a:defRPr>
            </a:lvl1pPr>
          </a:lstStyle>
          <a:p>
            <a:r>
              <a:rPr lang="en-US"/>
              <a:t>Click to edit Master title style</a:t>
            </a:r>
          </a:p>
        </p:txBody>
      </p:sp>
      <p:sp>
        <p:nvSpPr>
          <p:cNvPr id="5" name="Slide Number Placeholder 4">
            <a:extLst>
              <a:ext uri="{FF2B5EF4-FFF2-40B4-BE49-F238E27FC236}">
                <a16:creationId xmlns:a16="http://schemas.microsoft.com/office/drawing/2014/main" id="{471A846E-CBB1-9805-456D-0C0B890912B7}"/>
              </a:ext>
            </a:extLst>
          </p:cNvPr>
          <p:cNvSpPr>
            <a:spLocks noGrp="1"/>
          </p:cNvSpPr>
          <p:nvPr>
            <p:ph type="sldNum" sz="quarter" idx="12"/>
          </p:nvPr>
        </p:nvSpPr>
        <p:spPr/>
        <p:txBody>
          <a:bodyPr/>
          <a:lstStyle/>
          <a:p>
            <a:fld id="{AEC10A0C-BB77-FD4A-8FA4-D4334D01E3A4}" type="slidenum">
              <a:rPr lang="en-US" smtClean="0"/>
              <a:pPr/>
              <a:t>‹#›</a:t>
            </a:fld>
            <a:endParaRPr lang="en-US"/>
          </a:p>
        </p:txBody>
      </p:sp>
      <p:sp>
        <p:nvSpPr>
          <p:cNvPr id="30" name="Image 2" descr="preencoded.png">
            <a:extLst>
              <a:ext uri="{FF2B5EF4-FFF2-40B4-BE49-F238E27FC236}">
                <a16:creationId xmlns:a16="http://schemas.microsoft.com/office/drawing/2014/main" id="{790E862E-398F-571C-EC2C-3D17164DE059}"/>
              </a:ext>
            </a:extLst>
          </p:cNvPr>
          <p:cNvSpPr/>
          <p:nvPr/>
        </p:nvSpPr>
        <p:spPr>
          <a:xfrm>
            <a:off x="1458332" y="590135"/>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sz="1350"/>
          </a:p>
        </p:txBody>
      </p:sp>
      <p:sp>
        <p:nvSpPr>
          <p:cNvPr id="31" name="Text Placeholder 2">
            <a:extLst>
              <a:ext uri="{FF2B5EF4-FFF2-40B4-BE49-F238E27FC236}">
                <a16:creationId xmlns:a16="http://schemas.microsoft.com/office/drawing/2014/main" id="{AB1DF8DE-0EED-2627-4B5E-266C0BC276BE}"/>
              </a:ext>
            </a:extLst>
          </p:cNvPr>
          <p:cNvSpPr>
            <a:spLocks noGrp="1"/>
          </p:cNvSpPr>
          <p:nvPr>
            <p:ph type="body" idx="1" hasCustomPrompt="1"/>
          </p:nvPr>
        </p:nvSpPr>
        <p:spPr>
          <a:xfrm>
            <a:off x="68533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2" name="Text Placeholder 4">
            <a:extLst>
              <a:ext uri="{FF2B5EF4-FFF2-40B4-BE49-F238E27FC236}">
                <a16:creationId xmlns:a16="http://schemas.microsoft.com/office/drawing/2014/main" id="{5AE99EEE-38C4-CB2D-EEA0-8A2EB6F129E4}"/>
              </a:ext>
            </a:extLst>
          </p:cNvPr>
          <p:cNvSpPr>
            <a:spLocks noGrp="1"/>
          </p:cNvSpPr>
          <p:nvPr>
            <p:ph type="body" sz="quarter" idx="3" hasCustomPrompt="1"/>
          </p:nvPr>
        </p:nvSpPr>
        <p:spPr>
          <a:xfrm>
            <a:off x="2900911"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3" name="Text Placeholder 4">
            <a:extLst>
              <a:ext uri="{FF2B5EF4-FFF2-40B4-BE49-F238E27FC236}">
                <a16:creationId xmlns:a16="http://schemas.microsoft.com/office/drawing/2014/main" id="{AA90F0AE-69F4-EBD3-AED1-81E98D34811D}"/>
              </a:ext>
            </a:extLst>
          </p:cNvPr>
          <p:cNvSpPr>
            <a:spLocks noGrp="1"/>
          </p:cNvSpPr>
          <p:nvPr>
            <p:ph type="body" sz="quarter" idx="13" hasCustomPrompt="1"/>
          </p:nvPr>
        </p:nvSpPr>
        <p:spPr>
          <a:xfrm>
            <a:off x="5116484"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4" name="Text Placeholder 4">
            <a:extLst>
              <a:ext uri="{FF2B5EF4-FFF2-40B4-BE49-F238E27FC236}">
                <a16:creationId xmlns:a16="http://schemas.microsoft.com/office/drawing/2014/main" id="{F9E49243-B04A-D7AF-B4C7-8E1AE776F811}"/>
              </a:ext>
            </a:extLst>
          </p:cNvPr>
          <p:cNvSpPr>
            <a:spLocks noGrp="1"/>
          </p:cNvSpPr>
          <p:nvPr>
            <p:ph type="body" sz="quarter" idx="15" hasCustomPrompt="1"/>
          </p:nvPr>
        </p:nvSpPr>
        <p:spPr>
          <a:xfrm>
            <a:off x="7332057"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5" name="Text Placeholder 4">
            <a:extLst>
              <a:ext uri="{FF2B5EF4-FFF2-40B4-BE49-F238E27FC236}">
                <a16:creationId xmlns:a16="http://schemas.microsoft.com/office/drawing/2014/main" id="{4780DCD4-46DE-8C31-9F39-FC6E45FC1EBE}"/>
              </a:ext>
            </a:extLst>
          </p:cNvPr>
          <p:cNvSpPr>
            <a:spLocks noGrp="1"/>
          </p:cNvSpPr>
          <p:nvPr>
            <p:ph type="body" sz="quarter" idx="17" hasCustomPrompt="1"/>
          </p:nvPr>
        </p:nvSpPr>
        <p:spPr>
          <a:xfrm>
            <a:off x="954762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6" name="Text Placeholder 51">
            <a:extLst>
              <a:ext uri="{FF2B5EF4-FFF2-40B4-BE49-F238E27FC236}">
                <a16:creationId xmlns:a16="http://schemas.microsoft.com/office/drawing/2014/main" id="{9FBDF935-4925-03EC-CBC9-1EBA90DF849B}"/>
              </a:ext>
            </a:extLst>
          </p:cNvPr>
          <p:cNvSpPr>
            <a:spLocks noGrp="1"/>
          </p:cNvSpPr>
          <p:nvPr>
            <p:ph type="body" sz="quarter" idx="18"/>
          </p:nvPr>
        </p:nvSpPr>
        <p:spPr>
          <a:xfrm>
            <a:off x="685339"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7" name="Text Placeholder 51">
            <a:extLst>
              <a:ext uri="{FF2B5EF4-FFF2-40B4-BE49-F238E27FC236}">
                <a16:creationId xmlns:a16="http://schemas.microsoft.com/office/drawing/2014/main" id="{9BB76AA7-442D-54A7-D075-C67F47438963}"/>
              </a:ext>
            </a:extLst>
          </p:cNvPr>
          <p:cNvSpPr>
            <a:spLocks noGrp="1"/>
          </p:cNvSpPr>
          <p:nvPr>
            <p:ph type="body" sz="quarter" idx="19"/>
          </p:nvPr>
        </p:nvSpPr>
        <p:spPr>
          <a:xfrm>
            <a:off x="2900911"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8" name="Text Placeholder 51">
            <a:extLst>
              <a:ext uri="{FF2B5EF4-FFF2-40B4-BE49-F238E27FC236}">
                <a16:creationId xmlns:a16="http://schemas.microsoft.com/office/drawing/2014/main" id="{9E419856-1586-F2D8-A1B4-F67FEE9839DF}"/>
              </a:ext>
            </a:extLst>
          </p:cNvPr>
          <p:cNvSpPr>
            <a:spLocks noGrp="1"/>
          </p:cNvSpPr>
          <p:nvPr>
            <p:ph type="body" sz="quarter" idx="20"/>
          </p:nvPr>
        </p:nvSpPr>
        <p:spPr>
          <a:xfrm>
            <a:off x="5116484"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9" name="Text Placeholder 51">
            <a:extLst>
              <a:ext uri="{FF2B5EF4-FFF2-40B4-BE49-F238E27FC236}">
                <a16:creationId xmlns:a16="http://schemas.microsoft.com/office/drawing/2014/main" id="{AED74DD2-EAE3-76BF-56B9-C04FCED1F2DB}"/>
              </a:ext>
            </a:extLst>
          </p:cNvPr>
          <p:cNvSpPr>
            <a:spLocks noGrp="1"/>
          </p:cNvSpPr>
          <p:nvPr>
            <p:ph type="body" sz="quarter" idx="21"/>
          </p:nvPr>
        </p:nvSpPr>
        <p:spPr>
          <a:xfrm>
            <a:off x="7332057"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40" name="Text Placeholder 51">
            <a:extLst>
              <a:ext uri="{FF2B5EF4-FFF2-40B4-BE49-F238E27FC236}">
                <a16:creationId xmlns:a16="http://schemas.microsoft.com/office/drawing/2014/main" id="{0A39AD48-2F98-C0C9-DE08-CED7EBF816B2}"/>
              </a:ext>
            </a:extLst>
          </p:cNvPr>
          <p:cNvSpPr>
            <a:spLocks noGrp="1"/>
          </p:cNvSpPr>
          <p:nvPr>
            <p:ph type="body" sz="quarter" idx="22"/>
          </p:nvPr>
        </p:nvSpPr>
        <p:spPr>
          <a:xfrm>
            <a:off x="9547629"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cxnSp>
        <p:nvCxnSpPr>
          <p:cNvPr id="42" name="Straight Connector 41">
            <a:extLst>
              <a:ext uri="{FF2B5EF4-FFF2-40B4-BE49-F238E27FC236}">
                <a16:creationId xmlns:a16="http://schemas.microsoft.com/office/drawing/2014/main" id="{E6BE61D7-B0A3-902B-4F58-727982880EF5}"/>
              </a:ext>
            </a:extLst>
          </p:cNvPr>
          <p:cNvCxnSpPr>
            <a:cxnSpLocks/>
          </p:cNvCxnSpPr>
          <p:nvPr/>
        </p:nvCxnSpPr>
        <p:spPr>
          <a:xfrm>
            <a:off x="739399" y="4187681"/>
            <a:ext cx="10812360" cy="0"/>
          </a:xfrm>
          <a:prstGeom prst="line">
            <a:avLst/>
          </a:prstGeom>
          <a:ln w="127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4873046"/>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sz="1350"/>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1" cy="5167313"/>
          </a:xfrm>
          <a:prstGeom prst="rect">
            <a:avLst/>
          </a:prstGeom>
        </p:spPr>
      </p:pic>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sz="1350"/>
          </a:p>
        </p:txBody>
      </p:sp>
      <p:sp>
        <p:nvSpPr>
          <p:cNvPr id="17" name="Image 5" descr="preencoded.png">
            <a:extLst>
              <a:ext uri="{FF2B5EF4-FFF2-40B4-BE49-F238E27FC236}">
                <a16:creationId xmlns:a16="http://schemas.microsoft.com/office/drawing/2014/main" id="{B9036D42-A06F-E6EE-BB91-8BAF045198BE}"/>
              </a:ext>
            </a:extLst>
          </p:cNvPr>
          <p:cNvSpPr/>
          <p:nvPr/>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sz="1350"/>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8" y="3440506"/>
            <a:ext cx="1719263" cy="1724025"/>
          </a:xfrm>
          <a:prstGeom prst="rect">
            <a:avLst/>
          </a:prstGeom>
        </p:spPr>
      </p:pic>
      <p:sp>
        <p:nvSpPr>
          <p:cNvPr id="3" name="Text Placeholder 2"/>
          <p:cNvSpPr>
            <a:spLocks noGrp="1"/>
          </p:cNvSpPr>
          <p:nvPr>
            <p:ph type="body" idx="1"/>
          </p:nvPr>
        </p:nvSpPr>
        <p:spPr>
          <a:xfrm>
            <a:off x="3977640" y="2330704"/>
            <a:ext cx="3822192" cy="411480"/>
          </a:xfrm>
        </p:spPr>
        <p:txBody>
          <a:bodyPr anchor="t">
            <a:noAutofit/>
          </a:bodyPr>
          <a:lstStyle>
            <a:lvl1pPr marL="0" indent="0">
              <a:spcBef>
                <a:spcPts val="0"/>
              </a:spcBef>
              <a:buNone/>
              <a:defRPr sz="1350" b="1" cap="all" baseline="0">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685032" y="2877312"/>
            <a:ext cx="3741928" cy="3684588"/>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046720" y="2330704"/>
            <a:ext cx="3822192" cy="411480"/>
          </a:xfrm>
        </p:spPr>
        <p:txBody>
          <a:bodyPr anchor="t">
            <a:noAutofit/>
          </a:bodyPr>
          <a:lstStyle>
            <a:lvl1pPr marL="0" indent="0">
              <a:spcBef>
                <a:spcPts val="0"/>
              </a:spcBef>
              <a:buNone/>
              <a:defRPr sz="1350" b="1" cap="all" baseline="0">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7754112" y="2877312"/>
            <a:ext cx="3741928" cy="3684588"/>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803478808"/>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675"/>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Tree>
    <p:extLst>
      <p:ext uri="{BB962C8B-B14F-4D97-AF65-F5344CB8AC3E}">
        <p14:creationId xmlns:p14="http://schemas.microsoft.com/office/powerpoint/2010/main" val="3063576676"/>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sp>
        <p:nvSpPr>
          <p:cNvPr id="24" name="Image 2" descr="preencoded.png">
            <a:extLst>
              <a:ext uri="{FF2B5EF4-FFF2-40B4-BE49-F238E27FC236}">
                <a16:creationId xmlns:a16="http://schemas.microsoft.com/office/drawing/2014/main" id="{ABC388A2-FFC7-1A87-02FB-C97B50161FD3}"/>
              </a:ext>
            </a:extLst>
          </p:cNvPr>
          <p:cNvSpPr/>
          <p:nvPr/>
        </p:nvSpPr>
        <p:spPr>
          <a:xfrm>
            <a:off x="8758239"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chemeClr val="accent1"/>
          </a:solidFill>
          <a:ln w="4756" cap="flat">
            <a:noFill/>
            <a:prstDash val="solid"/>
            <a:miter/>
          </a:ln>
        </p:spPr>
        <p:txBody>
          <a:bodyPr rtlCol="0" anchor="ctr"/>
          <a:lstStyle/>
          <a:p>
            <a:endParaRPr lang="en-US" sz="1350"/>
          </a:p>
        </p:txBody>
      </p:sp>
      <p:sp>
        <p:nvSpPr>
          <p:cNvPr id="25" name="Image 3" descr="preencoded.png">
            <a:extLst>
              <a:ext uri="{FF2B5EF4-FFF2-40B4-BE49-F238E27FC236}">
                <a16:creationId xmlns:a16="http://schemas.microsoft.com/office/drawing/2014/main" id="{D64C4994-B525-F4C0-B74F-D5E8296DFC43}"/>
              </a:ext>
            </a:extLst>
          </p:cNvPr>
          <p:cNvSpPr/>
          <p:nvPr/>
        </p:nvSpPr>
        <p:spPr>
          <a:xfrm>
            <a:off x="8758239"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chemeClr val="accent2"/>
          </a:solidFill>
          <a:ln w="4756" cap="flat">
            <a:noFill/>
            <a:prstDash val="solid"/>
            <a:miter/>
          </a:ln>
        </p:spPr>
        <p:txBody>
          <a:bodyPr rtlCol="0" anchor="ctr"/>
          <a:lstStyle/>
          <a:p>
            <a:endParaRPr lang="en-US" sz="1350"/>
          </a:p>
        </p:txBody>
      </p:sp>
      <p:sp>
        <p:nvSpPr>
          <p:cNvPr id="26" name="Image 4" descr="preencoded.png">
            <a:extLst>
              <a:ext uri="{FF2B5EF4-FFF2-40B4-BE49-F238E27FC236}">
                <a16:creationId xmlns:a16="http://schemas.microsoft.com/office/drawing/2014/main" id="{9019DA73-2516-F3D2-ECDB-620C90483DB3}"/>
              </a:ext>
            </a:extLst>
          </p:cNvPr>
          <p:cNvSpPr/>
          <p:nvPr/>
        </p:nvSpPr>
        <p:spPr>
          <a:xfrm flipV="1">
            <a:off x="9991725" y="1247777"/>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p>
            <a:endParaRPr lang="en-US" sz="1350"/>
          </a:p>
        </p:txBody>
      </p:sp>
      <p:sp>
        <p:nvSpPr>
          <p:cNvPr id="53" name="Image 7" descr="preencoded.png">
            <a:extLst>
              <a:ext uri="{FF2B5EF4-FFF2-40B4-BE49-F238E27FC236}">
                <a16:creationId xmlns:a16="http://schemas.microsoft.com/office/drawing/2014/main" id="{FEA70E9F-C506-413C-11EF-5915A2296643}"/>
              </a:ext>
            </a:extLst>
          </p:cNvPr>
          <p:cNvSpPr/>
          <p:nvPr/>
        </p:nvSpPr>
        <p:spPr>
          <a:xfrm flipV="1">
            <a:off x="-20085"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chemeClr val="accent4"/>
          </a:solidFill>
          <a:ln w="5083" cap="flat">
            <a:noFill/>
            <a:prstDash val="solid"/>
            <a:miter/>
          </a:ln>
        </p:spPr>
        <p:txBody>
          <a:bodyPr rtlCol="0" anchor="ctr"/>
          <a:lstStyle/>
          <a:p>
            <a:endParaRPr lang="en-US" sz="1350"/>
          </a:p>
        </p:txBody>
      </p:sp>
      <p:pic>
        <p:nvPicPr>
          <p:cNvPr id="21" name="Image 2" descr="preencoded.png">
            <a:extLst>
              <a:ext uri="{FF2B5EF4-FFF2-40B4-BE49-F238E27FC236}">
                <a16:creationId xmlns:a16="http://schemas.microsoft.com/office/drawing/2014/main" id="{A8B7F1F1-806C-8D65-7340-220A0C4653C8}"/>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9991885" y="3441269"/>
            <a:ext cx="2200115" cy="2200114"/>
          </a:xfrm>
          <a:prstGeom prst="rect">
            <a:avLst/>
          </a:prstGeom>
        </p:spPr>
      </p:pic>
      <p:sp>
        <p:nvSpPr>
          <p:cNvPr id="54" name="Image 2" descr="preencoded.png">
            <a:extLst>
              <a:ext uri="{FF2B5EF4-FFF2-40B4-BE49-F238E27FC236}">
                <a16:creationId xmlns:a16="http://schemas.microsoft.com/office/drawing/2014/main" id="{F19C81EC-0322-58A2-C455-6E2C84D1E6E8}"/>
              </a:ext>
            </a:extLst>
          </p:cNvPr>
          <p:cNvSpPr/>
          <p:nvPr/>
        </p:nvSpPr>
        <p:spPr>
          <a:xfrm>
            <a:off x="1707960" y="566761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sz="1350"/>
          </a:p>
        </p:txBody>
      </p:sp>
      <p:sp>
        <p:nvSpPr>
          <p:cNvPr id="2" name="Title 1"/>
          <p:cNvSpPr>
            <a:spLocks noGrp="1"/>
          </p:cNvSpPr>
          <p:nvPr>
            <p:ph type="title"/>
          </p:nvPr>
        </p:nvSpPr>
        <p:spPr>
          <a:xfrm>
            <a:off x="1508760" y="1883664"/>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1508760" y="2837688"/>
            <a:ext cx="5879592" cy="2700528"/>
          </a:xfrm>
        </p:spPr>
        <p:txBody>
          <a:bodyPr>
            <a:noAutofit/>
          </a:bodyPr>
          <a:lstStyle>
            <a:lvl1pPr marL="0" indent="0">
              <a:buNone/>
              <a:defRPr sz="1125"/>
            </a:lvl1pPr>
            <a:lvl2pPr>
              <a:defRPr sz="1125"/>
            </a:lvl2pPr>
            <a:lvl3pPr>
              <a:defRPr sz="1125"/>
            </a:lvl3pPr>
            <a:lvl4pPr>
              <a:defRPr sz="1125"/>
            </a:lvl4pPr>
            <a:lvl5pPr>
              <a:defRPr sz="11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2087144318"/>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p:nvSpPr>
        <p:spPr>
          <a:xfrm>
            <a:off x="0" y="0"/>
            <a:ext cx="8948739"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p:nvSpPr>
        <p:spPr>
          <a:xfrm>
            <a:off x="7538626" y="13144"/>
            <a:ext cx="4653375"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sz="1350"/>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37235"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ctr">
            <a:noAutofit/>
          </a:bodyPr>
          <a:lstStyle>
            <a:lvl1pPr algn="l">
              <a:defRPr sz="3300"/>
            </a:lvl1pPr>
          </a:lstStyle>
          <a:p>
            <a:r>
              <a:rPr lang="en-US"/>
              <a:t>Click to edit Master title style</a:t>
            </a:r>
          </a:p>
        </p:txBody>
      </p:sp>
      <p:sp>
        <p:nvSpPr>
          <p:cNvPr id="3" name="Subtitle 2"/>
          <p:cNvSpPr>
            <a:spLocks noGrp="1"/>
          </p:cNvSpPr>
          <p:nvPr>
            <p:ph type="subTitle" idx="1"/>
          </p:nvPr>
        </p:nvSpPr>
        <p:spPr>
          <a:xfrm>
            <a:off x="1545336" y="2846832"/>
            <a:ext cx="4169664" cy="2176272"/>
          </a:xfrm>
        </p:spPr>
        <p:txBody>
          <a:bodyPr lIns="91440" tIns="0" rIns="91440" bIns="0">
            <a:noAutofit/>
          </a:bodyPr>
          <a:lstStyle>
            <a:lvl1pPr marL="0" indent="0" algn="l">
              <a:spcBef>
                <a:spcPts val="432"/>
              </a:spcBef>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3350857465"/>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sz="1350"/>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1"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sz="1350"/>
          </a:p>
        </p:txBody>
      </p:sp>
      <p:sp>
        <p:nvSpPr>
          <p:cNvPr id="15" name="Image 5" descr="preencoded.png">
            <a:extLst>
              <a:ext uri="{FF2B5EF4-FFF2-40B4-BE49-F238E27FC236}">
                <a16:creationId xmlns:a16="http://schemas.microsoft.com/office/drawing/2014/main" id="{D9D7EB49-4BC9-040F-C4CC-5771C5FB312B}"/>
              </a:ext>
            </a:extLst>
          </p:cNvPr>
          <p:cNvSpPr/>
          <p:nvPr/>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sz="1350"/>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8" y="3440506"/>
            <a:ext cx="1719263" cy="1724025"/>
          </a:xfrm>
          <a:prstGeom prst="rect">
            <a:avLst/>
          </a:prstGeom>
        </p:spPr>
      </p:pic>
      <p:sp>
        <p:nvSpPr>
          <p:cNvPr id="7" name="Slide Number Placeholder 6"/>
          <p:cNvSpPr>
            <a:spLocks noGrp="1"/>
          </p:cNvSpPr>
          <p:nvPr>
            <p:ph type="sldNum" sz="quarter" idx="12"/>
          </p:nvPr>
        </p:nvSpPr>
        <p:spPr/>
        <p:txBody>
          <a:bodyPr/>
          <a:lstStyle/>
          <a:p>
            <a:fld id="{AEC10A0C-BB77-FD4A-8FA4-D4334D01E3A4}" type="slidenum">
              <a:rPr lang="en-US" smtClean="0"/>
              <a:pPr/>
              <a:t>‹#›</a:t>
            </a:fld>
            <a:endParaRPr lang="en-US"/>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84906184"/>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9" name="Freeform: Shape 8">
            <a:extLst>
              <a:ext uri="{FF2B5EF4-FFF2-40B4-BE49-F238E27FC236}">
                <a16:creationId xmlns:a16="http://schemas.microsoft.com/office/drawing/2014/main" id="{A52D64F1-27B6-A1E5-4F44-A6029FAB307B}"/>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10015981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8" name="Freeform: Shape 7">
            <a:extLst>
              <a:ext uri="{FF2B5EF4-FFF2-40B4-BE49-F238E27FC236}">
                <a16:creationId xmlns:a16="http://schemas.microsoft.com/office/drawing/2014/main" id="{95243571-BE64-3777-F992-88FC43A60537}"/>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1681132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1524949777"/>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255470827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Rectangle 6"/>
          <p:cNvSpPr>
            <a:spLocks noGrp="1" noChangeArrowheads="1"/>
          </p:cNvSpPr>
          <p:nvPr>
            <p:ph type="sldNum" sz="quarter" idx="12"/>
          </p:nvPr>
        </p:nvSpPr>
        <p:spPr/>
        <p:txBody>
          <a:bodyPr/>
          <a:lstStyle>
            <a:lvl1pPr>
              <a:defRPr smtClean="0"/>
            </a:lvl1pPr>
          </a:lstStyle>
          <a:p>
            <a:pPr>
              <a:defRPr/>
            </a:pPr>
            <a:fld id="{1F53A37B-03A8-45AB-AD5B-CA6F968A1EB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315948903"/>
      </p:ext>
    </p:extLst>
  </p:cSld>
  <p:clrMapOvr>
    <a:masterClrMapping/>
  </p:clrMapOvr>
  <p:transition spd="slow">
    <p:checke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46486-2520-044F-8FE2-61969E4E01A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5A85BF2-A130-114B-8591-B20A511E01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AE3091C-DF84-8442-83ED-25CEBC9A0E51}"/>
              </a:ext>
            </a:extLst>
          </p:cNvPr>
          <p:cNvSpPr>
            <a:spLocks noGrp="1"/>
          </p:cNvSpPr>
          <p:nvPr>
            <p:ph type="dt" sz="half" idx="10"/>
          </p:nvPr>
        </p:nvSpPr>
        <p:spPr/>
        <p:txBody>
          <a:bodyPr/>
          <a:lstStyle/>
          <a:p>
            <a:fld id="{C3105604-1E1E-2F42-94C3-3D713B63187C}" type="datetime1">
              <a:rPr lang="en-US" smtClean="0"/>
              <a:t>3/5/2026</a:t>
            </a:fld>
            <a:endParaRPr lang="en-US"/>
          </a:p>
        </p:txBody>
      </p:sp>
      <p:sp>
        <p:nvSpPr>
          <p:cNvPr id="5" name="Footer Placeholder 4">
            <a:extLst>
              <a:ext uri="{FF2B5EF4-FFF2-40B4-BE49-F238E27FC236}">
                <a16:creationId xmlns:a16="http://schemas.microsoft.com/office/drawing/2014/main" id="{ED4146F1-E327-9245-A7D3-6311A3ACCE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8A22F1-7F92-1E44-AE39-D4C2B19DD3BC}"/>
              </a:ext>
            </a:extLst>
          </p:cNvPr>
          <p:cNvSpPr>
            <a:spLocks noGrp="1"/>
          </p:cNvSpPr>
          <p:nvPr>
            <p:ph type="sldNum" sz="quarter" idx="12"/>
          </p:nvPr>
        </p:nvSpPr>
        <p:spPr/>
        <p:txBody>
          <a:bodyPr/>
          <a:lstStyle/>
          <a:p>
            <a:fld id="{33F1BD1C-C97E-A54F-8516-F2D18193FA1A}" type="slidenum">
              <a:rPr lang="en-US" smtClean="0"/>
              <a:t>‹#›</a:t>
            </a:fld>
            <a:endParaRPr lang="en-US"/>
          </a:p>
        </p:txBody>
      </p:sp>
    </p:spTree>
    <p:extLst>
      <p:ext uri="{BB962C8B-B14F-4D97-AF65-F5344CB8AC3E}">
        <p14:creationId xmlns:p14="http://schemas.microsoft.com/office/powerpoint/2010/main" val="34208734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6B99E-E70E-8340-91FF-13D9307C9A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AA9FC3-6847-984A-9142-A357E69393F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C8ABEB-412B-FD49-A43C-2707BBF77BF0}"/>
              </a:ext>
            </a:extLst>
          </p:cNvPr>
          <p:cNvSpPr>
            <a:spLocks noGrp="1"/>
          </p:cNvSpPr>
          <p:nvPr>
            <p:ph type="dt" sz="half" idx="10"/>
          </p:nvPr>
        </p:nvSpPr>
        <p:spPr/>
        <p:txBody>
          <a:bodyPr/>
          <a:lstStyle/>
          <a:p>
            <a:fld id="{16FC8764-E1D1-EE48-88D6-B26DE0F16B6D}" type="datetime1">
              <a:rPr lang="en-US" smtClean="0"/>
              <a:t>3/5/2026</a:t>
            </a:fld>
            <a:endParaRPr lang="en-US"/>
          </a:p>
        </p:txBody>
      </p:sp>
      <p:sp>
        <p:nvSpPr>
          <p:cNvPr id="5" name="Footer Placeholder 4">
            <a:extLst>
              <a:ext uri="{FF2B5EF4-FFF2-40B4-BE49-F238E27FC236}">
                <a16:creationId xmlns:a16="http://schemas.microsoft.com/office/drawing/2014/main" id="{EBA50378-CDBE-E949-BF76-A8D60F3388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1B3465-71E4-5B4C-83E3-C1422D62E2E4}"/>
              </a:ext>
            </a:extLst>
          </p:cNvPr>
          <p:cNvSpPr>
            <a:spLocks noGrp="1"/>
          </p:cNvSpPr>
          <p:nvPr>
            <p:ph type="sldNum" sz="quarter" idx="12"/>
          </p:nvPr>
        </p:nvSpPr>
        <p:spPr/>
        <p:txBody>
          <a:bodyPr/>
          <a:lstStyle/>
          <a:p>
            <a:fld id="{33F1BD1C-C97E-A54F-8516-F2D18193FA1A}" type="slidenum">
              <a:rPr lang="en-US" smtClean="0"/>
              <a:t>‹#›</a:t>
            </a:fld>
            <a:endParaRPr lang="en-US"/>
          </a:p>
        </p:txBody>
      </p:sp>
    </p:spTree>
    <p:extLst>
      <p:ext uri="{BB962C8B-B14F-4D97-AF65-F5344CB8AC3E}">
        <p14:creationId xmlns:p14="http://schemas.microsoft.com/office/powerpoint/2010/main" val="129969526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134CE-8E0D-1D46-857B-4F4B6935A84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B52BCCB-5A92-3E4D-B188-1BE837F7AFD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D2504F7-98F9-4B43-9641-D1FC230675B5}"/>
              </a:ext>
            </a:extLst>
          </p:cNvPr>
          <p:cNvSpPr>
            <a:spLocks noGrp="1"/>
          </p:cNvSpPr>
          <p:nvPr>
            <p:ph type="dt" sz="half" idx="10"/>
          </p:nvPr>
        </p:nvSpPr>
        <p:spPr/>
        <p:txBody>
          <a:bodyPr/>
          <a:lstStyle/>
          <a:p>
            <a:fld id="{85FD9BD2-6D38-BB48-854B-F5A170D87292}" type="datetime1">
              <a:rPr lang="en-US" smtClean="0"/>
              <a:t>3/5/2026</a:t>
            </a:fld>
            <a:endParaRPr lang="en-US"/>
          </a:p>
        </p:txBody>
      </p:sp>
      <p:sp>
        <p:nvSpPr>
          <p:cNvPr id="5" name="Footer Placeholder 4">
            <a:extLst>
              <a:ext uri="{FF2B5EF4-FFF2-40B4-BE49-F238E27FC236}">
                <a16:creationId xmlns:a16="http://schemas.microsoft.com/office/drawing/2014/main" id="{64E26D7D-DB8B-7146-B0AF-E1FB4FF2F5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BB4CF9-6240-F048-8967-236E3C2B08A6}"/>
              </a:ext>
            </a:extLst>
          </p:cNvPr>
          <p:cNvSpPr>
            <a:spLocks noGrp="1"/>
          </p:cNvSpPr>
          <p:nvPr>
            <p:ph type="sldNum" sz="quarter" idx="12"/>
          </p:nvPr>
        </p:nvSpPr>
        <p:spPr/>
        <p:txBody>
          <a:bodyPr/>
          <a:lstStyle/>
          <a:p>
            <a:fld id="{33F1BD1C-C97E-A54F-8516-F2D18193FA1A}" type="slidenum">
              <a:rPr lang="en-US" smtClean="0"/>
              <a:t>‹#›</a:t>
            </a:fld>
            <a:endParaRPr lang="en-US"/>
          </a:p>
        </p:txBody>
      </p:sp>
    </p:spTree>
    <p:extLst>
      <p:ext uri="{BB962C8B-B14F-4D97-AF65-F5344CB8AC3E}">
        <p14:creationId xmlns:p14="http://schemas.microsoft.com/office/powerpoint/2010/main" val="182485080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24F25-2F93-4946-9AAB-DD32B14825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74B29A-DAD8-EC4E-8937-BF5497D686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BD4F183-E414-474D-AD3E-7EF895BD58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64D3163-EBFE-D642-8073-1DE403E9B95D}"/>
              </a:ext>
            </a:extLst>
          </p:cNvPr>
          <p:cNvSpPr>
            <a:spLocks noGrp="1"/>
          </p:cNvSpPr>
          <p:nvPr>
            <p:ph type="dt" sz="half" idx="10"/>
          </p:nvPr>
        </p:nvSpPr>
        <p:spPr/>
        <p:txBody>
          <a:bodyPr/>
          <a:lstStyle/>
          <a:p>
            <a:fld id="{A1BA0C4F-FFC4-404F-9B3E-3EAC97CCE1DF}" type="datetime1">
              <a:rPr lang="en-US" smtClean="0"/>
              <a:t>3/5/2026</a:t>
            </a:fld>
            <a:endParaRPr lang="en-US"/>
          </a:p>
        </p:txBody>
      </p:sp>
      <p:sp>
        <p:nvSpPr>
          <p:cNvPr id="6" name="Footer Placeholder 5">
            <a:extLst>
              <a:ext uri="{FF2B5EF4-FFF2-40B4-BE49-F238E27FC236}">
                <a16:creationId xmlns:a16="http://schemas.microsoft.com/office/drawing/2014/main" id="{CFE765D4-01A0-E142-956C-6ED9E31463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B4476B-823A-6B42-B544-65C30B39A393}"/>
              </a:ext>
            </a:extLst>
          </p:cNvPr>
          <p:cNvSpPr>
            <a:spLocks noGrp="1"/>
          </p:cNvSpPr>
          <p:nvPr>
            <p:ph type="sldNum" sz="quarter" idx="12"/>
          </p:nvPr>
        </p:nvSpPr>
        <p:spPr/>
        <p:txBody>
          <a:bodyPr/>
          <a:lstStyle/>
          <a:p>
            <a:fld id="{33F1BD1C-C97E-A54F-8516-F2D18193FA1A}" type="slidenum">
              <a:rPr lang="en-US" smtClean="0"/>
              <a:t>‹#›</a:t>
            </a:fld>
            <a:endParaRPr lang="en-US"/>
          </a:p>
        </p:txBody>
      </p:sp>
    </p:spTree>
    <p:extLst>
      <p:ext uri="{BB962C8B-B14F-4D97-AF65-F5344CB8AC3E}">
        <p14:creationId xmlns:p14="http://schemas.microsoft.com/office/powerpoint/2010/main" val="95184737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89444-C4A5-8048-830F-B27F1B8B718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5540F38-90E0-F14C-86A7-2AE762073C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650E407-FEF0-C547-B0CA-6B03E8A397D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3CF1856-E8ED-3E43-929A-41B8B01739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130031-19F3-2141-AF61-C1D69F31549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DC808E9-B187-AE4E-B702-5BC1317C77F0}"/>
              </a:ext>
            </a:extLst>
          </p:cNvPr>
          <p:cNvSpPr>
            <a:spLocks noGrp="1"/>
          </p:cNvSpPr>
          <p:nvPr>
            <p:ph type="dt" sz="half" idx="10"/>
          </p:nvPr>
        </p:nvSpPr>
        <p:spPr/>
        <p:txBody>
          <a:bodyPr/>
          <a:lstStyle/>
          <a:p>
            <a:fld id="{1DEF4E65-D091-944D-9763-66883025103E}" type="datetime1">
              <a:rPr lang="en-US" smtClean="0"/>
              <a:t>3/5/2026</a:t>
            </a:fld>
            <a:endParaRPr lang="en-US"/>
          </a:p>
        </p:txBody>
      </p:sp>
      <p:sp>
        <p:nvSpPr>
          <p:cNvPr id="8" name="Footer Placeholder 7">
            <a:extLst>
              <a:ext uri="{FF2B5EF4-FFF2-40B4-BE49-F238E27FC236}">
                <a16:creationId xmlns:a16="http://schemas.microsoft.com/office/drawing/2014/main" id="{BE26B309-9682-3248-A7B1-8A7DD69E9BC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A4B8B69-09C0-FC49-930B-0264BA78DFE4}"/>
              </a:ext>
            </a:extLst>
          </p:cNvPr>
          <p:cNvSpPr>
            <a:spLocks noGrp="1"/>
          </p:cNvSpPr>
          <p:nvPr>
            <p:ph type="sldNum" sz="quarter" idx="12"/>
          </p:nvPr>
        </p:nvSpPr>
        <p:spPr/>
        <p:txBody>
          <a:bodyPr/>
          <a:lstStyle/>
          <a:p>
            <a:fld id="{33F1BD1C-C97E-A54F-8516-F2D18193FA1A}" type="slidenum">
              <a:rPr lang="en-US" smtClean="0"/>
              <a:t>‹#›</a:t>
            </a:fld>
            <a:endParaRPr lang="en-US"/>
          </a:p>
        </p:txBody>
      </p:sp>
    </p:spTree>
    <p:extLst>
      <p:ext uri="{BB962C8B-B14F-4D97-AF65-F5344CB8AC3E}">
        <p14:creationId xmlns:p14="http://schemas.microsoft.com/office/powerpoint/2010/main" val="40859202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AA4E5-D925-7543-9381-DD9BDA5E783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1492AB-AA4E-A042-984B-7AB469786938}"/>
              </a:ext>
            </a:extLst>
          </p:cNvPr>
          <p:cNvSpPr>
            <a:spLocks noGrp="1"/>
          </p:cNvSpPr>
          <p:nvPr>
            <p:ph type="dt" sz="half" idx="10"/>
          </p:nvPr>
        </p:nvSpPr>
        <p:spPr/>
        <p:txBody>
          <a:bodyPr/>
          <a:lstStyle/>
          <a:p>
            <a:fld id="{A76F54F0-7317-E347-9FDA-3A3C9361A50D}" type="datetime1">
              <a:rPr lang="en-US" smtClean="0"/>
              <a:t>3/5/2026</a:t>
            </a:fld>
            <a:endParaRPr lang="en-US"/>
          </a:p>
        </p:txBody>
      </p:sp>
      <p:sp>
        <p:nvSpPr>
          <p:cNvPr id="4" name="Footer Placeholder 3">
            <a:extLst>
              <a:ext uri="{FF2B5EF4-FFF2-40B4-BE49-F238E27FC236}">
                <a16:creationId xmlns:a16="http://schemas.microsoft.com/office/drawing/2014/main" id="{69651FA0-0978-9644-8C66-B89CD61F8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EECE80E-1EE6-F54F-ACC0-78663A6226F4}"/>
              </a:ext>
            </a:extLst>
          </p:cNvPr>
          <p:cNvSpPr>
            <a:spLocks noGrp="1"/>
          </p:cNvSpPr>
          <p:nvPr>
            <p:ph type="sldNum" sz="quarter" idx="12"/>
          </p:nvPr>
        </p:nvSpPr>
        <p:spPr/>
        <p:txBody>
          <a:bodyPr/>
          <a:lstStyle/>
          <a:p>
            <a:fld id="{33F1BD1C-C97E-A54F-8516-F2D18193FA1A}" type="slidenum">
              <a:rPr lang="en-US" smtClean="0"/>
              <a:t>‹#›</a:t>
            </a:fld>
            <a:endParaRPr lang="en-US"/>
          </a:p>
        </p:txBody>
      </p:sp>
    </p:spTree>
    <p:extLst>
      <p:ext uri="{BB962C8B-B14F-4D97-AF65-F5344CB8AC3E}">
        <p14:creationId xmlns:p14="http://schemas.microsoft.com/office/powerpoint/2010/main" val="41714784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D4EF84-A107-614F-833A-F1728DF2E093}"/>
              </a:ext>
            </a:extLst>
          </p:cNvPr>
          <p:cNvSpPr>
            <a:spLocks noGrp="1"/>
          </p:cNvSpPr>
          <p:nvPr>
            <p:ph type="dt" sz="half" idx="10"/>
          </p:nvPr>
        </p:nvSpPr>
        <p:spPr/>
        <p:txBody>
          <a:bodyPr/>
          <a:lstStyle/>
          <a:p>
            <a:fld id="{8E60135B-0E63-8246-8B0E-8D99055EA78E}" type="datetime1">
              <a:rPr lang="en-US" smtClean="0"/>
              <a:t>3/5/2026</a:t>
            </a:fld>
            <a:endParaRPr lang="en-US"/>
          </a:p>
        </p:txBody>
      </p:sp>
      <p:sp>
        <p:nvSpPr>
          <p:cNvPr id="3" name="Footer Placeholder 2">
            <a:extLst>
              <a:ext uri="{FF2B5EF4-FFF2-40B4-BE49-F238E27FC236}">
                <a16:creationId xmlns:a16="http://schemas.microsoft.com/office/drawing/2014/main" id="{2A194885-4D1E-0A47-8FE4-489A3A7A262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78C0B4-56CF-4A41-B35C-912C81D43BCC}"/>
              </a:ext>
            </a:extLst>
          </p:cNvPr>
          <p:cNvSpPr>
            <a:spLocks noGrp="1"/>
          </p:cNvSpPr>
          <p:nvPr>
            <p:ph type="sldNum" sz="quarter" idx="12"/>
          </p:nvPr>
        </p:nvSpPr>
        <p:spPr/>
        <p:txBody>
          <a:bodyPr/>
          <a:lstStyle/>
          <a:p>
            <a:fld id="{33F1BD1C-C97E-A54F-8516-F2D18193FA1A}" type="slidenum">
              <a:rPr lang="en-US" smtClean="0"/>
              <a:t>‹#›</a:t>
            </a:fld>
            <a:endParaRPr lang="en-US"/>
          </a:p>
        </p:txBody>
      </p:sp>
    </p:spTree>
    <p:extLst>
      <p:ext uri="{BB962C8B-B14F-4D97-AF65-F5344CB8AC3E}">
        <p14:creationId xmlns:p14="http://schemas.microsoft.com/office/powerpoint/2010/main" val="29255376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E2AF3-DBD6-4448-B757-AD8366592D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64A754B-9F8F-EE49-832C-DBFCB235B9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1FCD8D4-CAA0-FD4A-90AC-3857693B11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5BC0E4-1820-FF44-984D-0F4CB21273C6}"/>
              </a:ext>
            </a:extLst>
          </p:cNvPr>
          <p:cNvSpPr>
            <a:spLocks noGrp="1"/>
          </p:cNvSpPr>
          <p:nvPr>
            <p:ph type="dt" sz="half" idx="10"/>
          </p:nvPr>
        </p:nvSpPr>
        <p:spPr/>
        <p:txBody>
          <a:bodyPr/>
          <a:lstStyle/>
          <a:p>
            <a:fld id="{8561A81C-683F-9141-A52C-1D114165A3CD}" type="datetime1">
              <a:rPr lang="en-US" smtClean="0"/>
              <a:t>3/5/2026</a:t>
            </a:fld>
            <a:endParaRPr lang="en-US"/>
          </a:p>
        </p:txBody>
      </p:sp>
      <p:sp>
        <p:nvSpPr>
          <p:cNvPr id="6" name="Footer Placeholder 5">
            <a:extLst>
              <a:ext uri="{FF2B5EF4-FFF2-40B4-BE49-F238E27FC236}">
                <a16:creationId xmlns:a16="http://schemas.microsoft.com/office/drawing/2014/main" id="{F0314F96-E028-F948-8CB9-8B7B482FE9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622A00-9F78-6D4E-872D-671E09720D18}"/>
              </a:ext>
            </a:extLst>
          </p:cNvPr>
          <p:cNvSpPr>
            <a:spLocks noGrp="1"/>
          </p:cNvSpPr>
          <p:nvPr>
            <p:ph type="sldNum" sz="quarter" idx="12"/>
          </p:nvPr>
        </p:nvSpPr>
        <p:spPr/>
        <p:txBody>
          <a:bodyPr/>
          <a:lstStyle/>
          <a:p>
            <a:fld id="{33F1BD1C-C97E-A54F-8516-F2D18193FA1A}" type="slidenum">
              <a:rPr lang="en-US" smtClean="0"/>
              <a:t>‹#›</a:t>
            </a:fld>
            <a:endParaRPr lang="en-US"/>
          </a:p>
        </p:txBody>
      </p:sp>
    </p:spTree>
    <p:extLst>
      <p:ext uri="{BB962C8B-B14F-4D97-AF65-F5344CB8AC3E}">
        <p14:creationId xmlns:p14="http://schemas.microsoft.com/office/powerpoint/2010/main" val="336474566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E4D7F-1994-4D4F-BA5C-D2929BC817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9682511-25E7-0E40-BD4C-CEE993FB819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AD7EED1-D690-774A-A061-4DA5A5ABD6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F860EF-B240-2249-9797-677CF0FA10EB}"/>
              </a:ext>
            </a:extLst>
          </p:cNvPr>
          <p:cNvSpPr>
            <a:spLocks noGrp="1"/>
          </p:cNvSpPr>
          <p:nvPr>
            <p:ph type="dt" sz="half" idx="10"/>
          </p:nvPr>
        </p:nvSpPr>
        <p:spPr/>
        <p:txBody>
          <a:bodyPr/>
          <a:lstStyle/>
          <a:p>
            <a:fld id="{3F5D1463-2B53-5A4B-8940-30DFC1AACE9F}" type="datetime1">
              <a:rPr lang="en-US" smtClean="0"/>
              <a:t>3/5/2026</a:t>
            </a:fld>
            <a:endParaRPr lang="en-US"/>
          </a:p>
        </p:txBody>
      </p:sp>
      <p:sp>
        <p:nvSpPr>
          <p:cNvPr id="6" name="Footer Placeholder 5">
            <a:extLst>
              <a:ext uri="{FF2B5EF4-FFF2-40B4-BE49-F238E27FC236}">
                <a16:creationId xmlns:a16="http://schemas.microsoft.com/office/drawing/2014/main" id="{08244185-4B64-D04D-A975-A70E7D1B0B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51AF73-1DC9-0943-9BCA-D9EB34B131B4}"/>
              </a:ext>
            </a:extLst>
          </p:cNvPr>
          <p:cNvSpPr>
            <a:spLocks noGrp="1"/>
          </p:cNvSpPr>
          <p:nvPr>
            <p:ph type="sldNum" sz="quarter" idx="12"/>
          </p:nvPr>
        </p:nvSpPr>
        <p:spPr/>
        <p:txBody>
          <a:bodyPr/>
          <a:lstStyle/>
          <a:p>
            <a:fld id="{33F1BD1C-C97E-A54F-8516-F2D18193FA1A}" type="slidenum">
              <a:rPr lang="en-US" smtClean="0"/>
              <a:t>‹#›</a:t>
            </a:fld>
            <a:endParaRPr lang="en-US"/>
          </a:p>
        </p:txBody>
      </p:sp>
    </p:spTree>
    <p:extLst>
      <p:ext uri="{BB962C8B-B14F-4D97-AF65-F5344CB8AC3E}">
        <p14:creationId xmlns:p14="http://schemas.microsoft.com/office/powerpoint/2010/main" val="136815385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CEAB0-79FA-6E42-B95A-5DC3E191459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8F5C9F0-87D6-AA4B-967A-37E60693E65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007622-95F4-A84E-B859-44FF326BA0B0}"/>
              </a:ext>
            </a:extLst>
          </p:cNvPr>
          <p:cNvSpPr>
            <a:spLocks noGrp="1"/>
          </p:cNvSpPr>
          <p:nvPr>
            <p:ph type="dt" sz="half" idx="10"/>
          </p:nvPr>
        </p:nvSpPr>
        <p:spPr/>
        <p:txBody>
          <a:bodyPr/>
          <a:lstStyle/>
          <a:p>
            <a:fld id="{86E8EE41-BC53-CC40-B4C1-443D79D56BB9}" type="datetime1">
              <a:rPr lang="en-US" smtClean="0"/>
              <a:t>3/5/2026</a:t>
            </a:fld>
            <a:endParaRPr lang="en-US"/>
          </a:p>
        </p:txBody>
      </p:sp>
      <p:sp>
        <p:nvSpPr>
          <p:cNvPr id="5" name="Footer Placeholder 4">
            <a:extLst>
              <a:ext uri="{FF2B5EF4-FFF2-40B4-BE49-F238E27FC236}">
                <a16:creationId xmlns:a16="http://schemas.microsoft.com/office/drawing/2014/main" id="{42F8CD3E-14A6-2643-9E4D-64F411EE03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FAF0F3-049A-0841-850B-E993DF47CA1F}"/>
              </a:ext>
            </a:extLst>
          </p:cNvPr>
          <p:cNvSpPr>
            <a:spLocks noGrp="1"/>
          </p:cNvSpPr>
          <p:nvPr>
            <p:ph type="sldNum" sz="quarter" idx="12"/>
          </p:nvPr>
        </p:nvSpPr>
        <p:spPr/>
        <p:txBody>
          <a:bodyPr/>
          <a:lstStyle/>
          <a:p>
            <a:fld id="{33F1BD1C-C97E-A54F-8516-F2D18193FA1A}" type="slidenum">
              <a:rPr lang="en-US" smtClean="0"/>
              <a:t>‹#›</a:t>
            </a:fld>
            <a:endParaRPr lang="en-US"/>
          </a:p>
        </p:txBody>
      </p:sp>
    </p:spTree>
    <p:extLst>
      <p:ext uri="{BB962C8B-B14F-4D97-AF65-F5344CB8AC3E}">
        <p14:creationId xmlns:p14="http://schemas.microsoft.com/office/powerpoint/2010/main" val="140873856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8D3853-3552-C241-B6FF-9F3124CFA20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2A17D3-296E-8F48-A887-8B22B6D09E1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826198-32AC-9242-827D-83D43316D431}"/>
              </a:ext>
            </a:extLst>
          </p:cNvPr>
          <p:cNvSpPr>
            <a:spLocks noGrp="1"/>
          </p:cNvSpPr>
          <p:nvPr>
            <p:ph type="dt" sz="half" idx="10"/>
          </p:nvPr>
        </p:nvSpPr>
        <p:spPr/>
        <p:txBody>
          <a:bodyPr/>
          <a:lstStyle/>
          <a:p>
            <a:fld id="{FB8A7F68-D505-884F-B305-F44BDDD2505B}" type="datetime1">
              <a:rPr lang="en-US" smtClean="0"/>
              <a:t>3/5/2026</a:t>
            </a:fld>
            <a:endParaRPr lang="en-US"/>
          </a:p>
        </p:txBody>
      </p:sp>
      <p:sp>
        <p:nvSpPr>
          <p:cNvPr id="5" name="Footer Placeholder 4">
            <a:extLst>
              <a:ext uri="{FF2B5EF4-FFF2-40B4-BE49-F238E27FC236}">
                <a16:creationId xmlns:a16="http://schemas.microsoft.com/office/drawing/2014/main" id="{992FD60C-2237-184A-A6A5-2132F59034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C5663D-4A0A-994F-8C91-4CF50CFD5E09}"/>
              </a:ext>
            </a:extLst>
          </p:cNvPr>
          <p:cNvSpPr>
            <a:spLocks noGrp="1"/>
          </p:cNvSpPr>
          <p:nvPr>
            <p:ph type="sldNum" sz="quarter" idx="12"/>
          </p:nvPr>
        </p:nvSpPr>
        <p:spPr/>
        <p:txBody>
          <a:bodyPr/>
          <a:lstStyle/>
          <a:p>
            <a:fld id="{33F1BD1C-C97E-A54F-8516-F2D18193FA1A}" type="slidenum">
              <a:rPr lang="en-US" smtClean="0"/>
              <a:t>‹#›</a:t>
            </a:fld>
            <a:endParaRPr lang="en-US"/>
          </a:p>
        </p:txBody>
      </p:sp>
    </p:spTree>
    <p:extLst>
      <p:ext uri="{BB962C8B-B14F-4D97-AF65-F5344CB8AC3E}">
        <p14:creationId xmlns:p14="http://schemas.microsoft.com/office/powerpoint/2010/main" val="429431955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noAutofit/>
          </a:bodyPr>
          <a:lstStyle/>
          <a:p>
            <a:endParaRPr/>
          </a:p>
        </p:txBody>
      </p:sp>
      <p:sp>
        <p:nvSpPr>
          <p:cNvPr id="4" name="Holder 4"/>
          <p:cNvSpPr>
            <a:spLocks noGrp="1"/>
          </p:cNvSpPr>
          <p:nvPr>
            <p:ph sz="half" idx="3"/>
          </p:nvPr>
        </p:nvSpPr>
        <p:spPr>
          <a:xfrm>
            <a:off x="6278879" y="1577340"/>
            <a:ext cx="5303520" cy="4526280"/>
          </a:xfrm>
          <a:prstGeom prst="rect">
            <a:avLst/>
          </a:prstGeom>
        </p:spPr>
        <p:txBody>
          <a:bodyPr wrap="square" lIns="0" tIns="0" rIns="0" bIns="0">
            <a:noAutofit/>
          </a:body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3/5/2026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07276960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15_Custom Layout">
  <p:cSld name="15_Custom Layout">
    <p:spTree>
      <p:nvGrpSpPr>
        <p:cNvPr id="1" name="Shape 318"/>
        <p:cNvGrpSpPr/>
        <p:nvPr/>
      </p:nvGrpSpPr>
      <p:grpSpPr>
        <a:xfrm>
          <a:off x="0" y="0"/>
          <a:ext cx="0" cy="0"/>
          <a:chOff x="0" y="0"/>
          <a:chExt cx="0" cy="0"/>
        </a:xfrm>
      </p:grpSpPr>
      <p:sp>
        <p:nvSpPr>
          <p:cNvPr id="319" name="Google Shape;319;p47"/>
          <p:cNvSpPr>
            <a:spLocks noGrp="1"/>
          </p:cNvSpPr>
          <p:nvPr>
            <p:ph type="pic" idx="2"/>
          </p:nvPr>
        </p:nvSpPr>
        <p:spPr>
          <a:xfrm>
            <a:off x="0" y="-178905"/>
            <a:ext cx="12192000" cy="6858000"/>
          </a:xfrm>
          <a:prstGeom prst="rect">
            <a:avLst/>
          </a:prstGeom>
          <a:noFill/>
          <a:ln>
            <a:noFill/>
          </a:ln>
        </p:spPr>
        <p:txBody>
          <a:bodyPr/>
          <a:lstStyle/>
          <a:p>
            <a:endParaRPr lang="en-US"/>
          </a:p>
        </p:txBody>
      </p:sp>
    </p:spTree>
    <p:extLst>
      <p:ext uri="{BB962C8B-B14F-4D97-AF65-F5344CB8AC3E}">
        <p14:creationId xmlns:p14="http://schemas.microsoft.com/office/powerpoint/2010/main" val="68511630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20"/>
        <p:cNvGrpSpPr/>
        <p:nvPr/>
      </p:nvGrpSpPr>
      <p:grpSpPr>
        <a:xfrm>
          <a:off x="0" y="0"/>
          <a:ext cx="0" cy="0"/>
          <a:chOff x="0" y="0"/>
          <a:chExt cx="0" cy="0"/>
        </a:xfrm>
      </p:grpSpPr>
      <p:sp>
        <p:nvSpPr>
          <p:cNvPr id="321" name="Google Shape;321;p48"/>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2" name="Google Shape;322;p48"/>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23" name="Google Shape;323;p48"/>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4" name="Google Shape;324;p48"/>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25" name="Google Shape;325;p48"/>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6" name="Google Shape;326;p4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latin typeface="Poppins"/>
                <a:ea typeface="Poppins"/>
                <a:cs typeface="Poppins"/>
                <a:sym typeface="Poppin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7" name="Google Shape;327;p4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lt1"/>
                </a:solidFill>
                <a:latin typeface="Poppins"/>
                <a:ea typeface="Poppins"/>
                <a:cs typeface="Poppins"/>
                <a:sym typeface="Poppin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8" name="Google Shape;328;p4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lt1"/>
                </a:solidFill>
                <a:latin typeface="Poppins"/>
                <a:ea typeface="Poppins"/>
                <a:cs typeface="Poppins"/>
                <a:sym typeface="Poppins"/>
              </a:defRPr>
            </a:lvl1pPr>
            <a:lvl2pPr marL="0" lvl="1" indent="0" algn="r">
              <a:spcBef>
                <a:spcPts val="0"/>
              </a:spcBef>
              <a:buNone/>
              <a:defRPr sz="1200">
                <a:solidFill>
                  <a:schemeClr val="lt1"/>
                </a:solidFill>
                <a:latin typeface="Poppins"/>
                <a:ea typeface="Poppins"/>
                <a:cs typeface="Poppins"/>
                <a:sym typeface="Poppins"/>
              </a:defRPr>
            </a:lvl2pPr>
            <a:lvl3pPr marL="0" lvl="2" indent="0" algn="r">
              <a:spcBef>
                <a:spcPts val="0"/>
              </a:spcBef>
              <a:buNone/>
              <a:defRPr sz="1200">
                <a:solidFill>
                  <a:schemeClr val="lt1"/>
                </a:solidFill>
                <a:latin typeface="Poppins"/>
                <a:ea typeface="Poppins"/>
                <a:cs typeface="Poppins"/>
                <a:sym typeface="Poppins"/>
              </a:defRPr>
            </a:lvl3pPr>
            <a:lvl4pPr marL="0" lvl="3" indent="0" algn="r">
              <a:spcBef>
                <a:spcPts val="0"/>
              </a:spcBef>
              <a:buNone/>
              <a:defRPr sz="1200">
                <a:solidFill>
                  <a:schemeClr val="lt1"/>
                </a:solidFill>
                <a:latin typeface="Poppins"/>
                <a:ea typeface="Poppins"/>
                <a:cs typeface="Poppins"/>
                <a:sym typeface="Poppins"/>
              </a:defRPr>
            </a:lvl4pPr>
            <a:lvl5pPr marL="0" lvl="4" indent="0" algn="r">
              <a:spcBef>
                <a:spcPts val="0"/>
              </a:spcBef>
              <a:buNone/>
              <a:defRPr sz="1200">
                <a:solidFill>
                  <a:schemeClr val="lt1"/>
                </a:solidFill>
                <a:latin typeface="Poppins"/>
                <a:ea typeface="Poppins"/>
                <a:cs typeface="Poppins"/>
                <a:sym typeface="Poppins"/>
              </a:defRPr>
            </a:lvl5pPr>
            <a:lvl6pPr marL="0" lvl="5" indent="0" algn="r">
              <a:spcBef>
                <a:spcPts val="0"/>
              </a:spcBef>
              <a:buNone/>
              <a:defRPr sz="1200">
                <a:solidFill>
                  <a:schemeClr val="lt1"/>
                </a:solidFill>
                <a:latin typeface="Poppins"/>
                <a:ea typeface="Poppins"/>
                <a:cs typeface="Poppins"/>
                <a:sym typeface="Poppins"/>
              </a:defRPr>
            </a:lvl6pPr>
            <a:lvl7pPr marL="0" lvl="6" indent="0" algn="r">
              <a:spcBef>
                <a:spcPts val="0"/>
              </a:spcBef>
              <a:buNone/>
              <a:defRPr sz="1200">
                <a:solidFill>
                  <a:schemeClr val="lt1"/>
                </a:solidFill>
                <a:latin typeface="Poppins"/>
                <a:ea typeface="Poppins"/>
                <a:cs typeface="Poppins"/>
                <a:sym typeface="Poppins"/>
              </a:defRPr>
            </a:lvl7pPr>
            <a:lvl8pPr marL="0" lvl="7" indent="0" algn="r">
              <a:spcBef>
                <a:spcPts val="0"/>
              </a:spcBef>
              <a:buNone/>
              <a:defRPr sz="1200">
                <a:solidFill>
                  <a:schemeClr val="lt1"/>
                </a:solidFill>
                <a:latin typeface="Poppins"/>
                <a:ea typeface="Poppins"/>
                <a:cs typeface="Poppins"/>
                <a:sym typeface="Poppins"/>
              </a:defRPr>
            </a:lvl8pPr>
            <a:lvl9pPr marL="0" lvl="8" indent="0" algn="r">
              <a:spcBef>
                <a:spcPts val="0"/>
              </a:spcBef>
              <a:buNone/>
              <a:defRPr sz="1200">
                <a:solidFill>
                  <a:schemeClr val="lt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0484933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329"/>
        <p:cNvGrpSpPr/>
        <p:nvPr/>
      </p:nvGrpSpPr>
      <p:grpSpPr>
        <a:xfrm>
          <a:off x="0" y="0"/>
          <a:ext cx="0" cy="0"/>
          <a:chOff x="0" y="0"/>
          <a:chExt cx="0" cy="0"/>
        </a:xfrm>
      </p:grpSpPr>
      <p:sp>
        <p:nvSpPr>
          <p:cNvPr id="330" name="Google Shape;330;p49"/>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1" name="Google Shape;331;p49"/>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32" name="Google Shape;332;p49"/>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33" name="Google Shape;333;p4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latin typeface="Poppins"/>
                <a:ea typeface="Poppins"/>
                <a:cs typeface="Poppins"/>
                <a:sym typeface="Poppin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4" name="Google Shape;334;p4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lt1"/>
                </a:solidFill>
                <a:latin typeface="Poppins"/>
                <a:ea typeface="Poppins"/>
                <a:cs typeface="Poppins"/>
                <a:sym typeface="Poppin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5" name="Google Shape;335;p4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lt1"/>
                </a:solidFill>
                <a:latin typeface="Poppins"/>
                <a:ea typeface="Poppins"/>
                <a:cs typeface="Poppins"/>
                <a:sym typeface="Poppins"/>
              </a:defRPr>
            </a:lvl1pPr>
            <a:lvl2pPr marL="0" lvl="1" indent="0" algn="r">
              <a:spcBef>
                <a:spcPts val="0"/>
              </a:spcBef>
              <a:buNone/>
              <a:defRPr sz="1200">
                <a:solidFill>
                  <a:schemeClr val="lt1"/>
                </a:solidFill>
                <a:latin typeface="Poppins"/>
                <a:ea typeface="Poppins"/>
                <a:cs typeface="Poppins"/>
                <a:sym typeface="Poppins"/>
              </a:defRPr>
            </a:lvl2pPr>
            <a:lvl3pPr marL="0" lvl="2" indent="0" algn="r">
              <a:spcBef>
                <a:spcPts val="0"/>
              </a:spcBef>
              <a:buNone/>
              <a:defRPr sz="1200">
                <a:solidFill>
                  <a:schemeClr val="lt1"/>
                </a:solidFill>
                <a:latin typeface="Poppins"/>
                <a:ea typeface="Poppins"/>
                <a:cs typeface="Poppins"/>
                <a:sym typeface="Poppins"/>
              </a:defRPr>
            </a:lvl3pPr>
            <a:lvl4pPr marL="0" lvl="3" indent="0" algn="r">
              <a:spcBef>
                <a:spcPts val="0"/>
              </a:spcBef>
              <a:buNone/>
              <a:defRPr sz="1200">
                <a:solidFill>
                  <a:schemeClr val="lt1"/>
                </a:solidFill>
                <a:latin typeface="Poppins"/>
                <a:ea typeface="Poppins"/>
                <a:cs typeface="Poppins"/>
                <a:sym typeface="Poppins"/>
              </a:defRPr>
            </a:lvl4pPr>
            <a:lvl5pPr marL="0" lvl="4" indent="0" algn="r">
              <a:spcBef>
                <a:spcPts val="0"/>
              </a:spcBef>
              <a:buNone/>
              <a:defRPr sz="1200">
                <a:solidFill>
                  <a:schemeClr val="lt1"/>
                </a:solidFill>
                <a:latin typeface="Poppins"/>
                <a:ea typeface="Poppins"/>
                <a:cs typeface="Poppins"/>
                <a:sym typeface="Poppins"/>
              </a:defRPr>
            </a:lvl5pPr>
            <a:lvl6pPr marL="0" lvl="5" indent="0" algn="r">
              <a:spcBef>
                <a:spcPts val="0"/>
              </a:spcBef>
              <a:buNone/>
              <a:defRPr sz="1200">
                <a:solidFill>
                  <a:schemeClr val="lt1"/>
                </a:solidFill>
                <a:latin typeface="Poppins"/>
                <a:ea typeface="Poppins"/>
                <a:cs typeface="Poppins"/>
                <a:sym typeface="Poppins"/>
              </a:defRPr>
            </a:lvl6pPr>
            <a:lvl7pPr marL="0" lvl="6" indent="0" algn="r">
              <a:spcBef>
                <a:spcPts val="0"/>
              </a:spcBef>
              <a:buNone/>
              <a:defRPr sz="1200">
                <a:solidFill>
                  <a:schemeClr val="lt1"/>
                </a:solidFill>
                <a:latin typeface="Poppins"/>
                <a:ea typeface="Poppins"/>
                <a:cs typeface="Poppins"/>
                <a:sym typeface="Poppins"/>
              </a:defRPr>
            </a:lvl7pPr>
            <a:lvl8pPr marL="0" lvl="7" indent="0" algn="r">
              <a:spcBef>
                <a:spcPts val="0"/>
              </a:spcBef>
              <a:buNone/>
              <a:defRPr sz="1200">
                <a:solidFill>
                  <a:schemeClr val="lt1"/>
                </a:solidFill>
                <a:latin typeface="Poppins"/>
                <a:ea typeface="Poppins"/>
                <a:cs typeface="Poppins"/>
                <a:sym typeface="Poppins"/>
              </a:defRPr>
            </a:lvl8pPr>
            <a:lvl9pPr marL="0" lvl="8" indent="0" algn="r">
              <a:spcBef>
                <a:spcPts val="0"/>
              </a:spcBef>
              <a:buNone/>
              <a:defRPr sz="1200">
                <a:solidFill>
                  <a:schemeClr val="lt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013991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36"/>
        <p:cNvGrpSpPr/>
        <p:nvPr/>
      </p:nvGrpSpPr>
      <p:grpSpPr>
        <a:xfrm>
          <a:off x="0" y="0"/>
          <a:ext cx="0" cy="0"/>
          <a:chOff x="0" y="0"/>
          <a:chExt cx="0" cy="0"/>
        </a:xfrm>
      </p:grpSpPr>
      <p:sp>
        <p:nvSpPr>
          <p:cNvPr id="337" name="Google Shape;337;p5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latin typeface="Poppins"/>
                <a:ea typeface="Poppins"/>
                <a:cs typeface="Poppins"/>
                <a:sym typeface="Poppin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8" name="Google Shape;338;p5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lt1"/>
                </a:solidFill>
                <a:latin typeface="Poppins"/>
                <a:ea typeface="Poppins"/>
                <a:cs typeface="Poppins"/>
                <a:sym typeface="Poppin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9" name="Google Shape;339;p5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lt1"/>
                </a:solidFill>
                <a:latin typeface="Poppins"/>
                <a:ea typeface="Poppins"/>
                <a:cs typeface="Poppins"/>
                <a:sym typeface="Poppins"/>
              </a:defRPr>
            </a:lvl1pPr>
            <a:lvl2pPr marL="0" lvl="1" indent="0" algn="r">
              <a:spcBef>
                <a:spcPts val="0"/>
              </a:spcBef>
              <a:buNone/>
              <a:defRPr sz="1200">
                <a:solidFill>
                  <a:schemeClr val="lt1"/>
                </a:solidFill>
                <a:latin typeface="Poppins"/>
                <a:ea typeface="Poppins"/>
                <a:cs typeface="Poppins"/>
                <a:sym typeface="Poppins"/>
              </a:defRPr>
            </a:lvl2pPr>
            <a:lvl3pPr marL="0" lvl="2" indent="0" algn="r">
              <a:spcBef>
                <a:spcPts val="0"/>
              </a:spcBef>
              <a:buNone/>
              <a:defRPr sz="1200">
                <a:solidFill>
                  <a:schemeClr val="lt1"/>
                </a:solidFill>
                <a:latin typeface="Poppins"/>
                <a:ea typeface="Poppins"/>
                <a:cs typeface="Poppins"/>
                <a:sym typeface="Poppins"/>
              </a:defRPr>
            </a:lvl3pPr>
            <a:lvl4pPr marL="0" lvl="3" indent="0" algn="r">
              <a:spcBef>
                <a:spcPts val="0"/>
              </a:spcBef>
              <a:buNone/>
              <a:defRPr sz="1200">
                <a:solidFill>
                  <a:schemeClr val="lt1"/>
                </a:solidFill>
                <a:latin typeface="Poppins"/>
                <a:ea typeface="Poppins"/>
                <a:cs typeface="Poppins"/>
                <a:sym typeface="Poppins"/>
              </a:defRPr>
            </a:lvl4pPr>
            <a:lvl5pPr marL="0" lvl="4" indent="0" algn="r">
              <a:spcBef>
                <a:spcPts val="0"/>
              </a:spcBef>
              <a:buNone/>
              <a:defRPr sz="1200">
                <a:solidFill>
                  <a:schemeClr val="lt1"/>
                </a:solidFill>
                <a:latin typeface="Poppins"/>
                <a:ea typeface="Poppins"/>
                <a:cs typeface="Poppins"/>
                <a:sym typeface="Poppins"/>
              </a:defRPr>
            </a:lvl5pPr>
            <a:lvl6pPr marL="0" lvl="5" indent="0" algn="r">
              <a:spcBef>
                <a:spcPts val="0"/>
              </a:spcBef>
              <a:buNone/>
              <a:defRPr sz="1200">
                <a:solidFill>
                  <a:schemeClr val="lt1"/>
                </a:solidFill>
                <a:latin typeface="Poppins"/>
                <a:ea typeface="Poppins"/>
                <a:cs typeface="Poppins"/>
                <a:sym typeface="Poppins"/>
              </a:defRPr>
            </a:lvl6pPr>
            <a:lvl7pPr marL="0" lvl="6" indent="0" algn="r">
              <a:spcBef>
                <a:spcPts val="0"/>
              </a:spcBef>
              <a:buNone/>
              <a:defRPr sz="1200">
                <a:solidFill>
                  <a:schemeClr val="lt1"/>
                </a:solidFill>
                <a:latin typeface="Poppins"/>
                <a:ea typeface="Poppins"/>
                <a:cs typeface="Poppins"/>
                <a:sym typeface="Poppins"/>
              </a:defRPr>
            </a:lvl7pPr>
            <a:lvl8pPr marL="0" lvl="7" indent="0" algn="r">
              <a:spcBef>
                <a:spcPts val="0"/>
              </a:spcBef>
              <a:buNone/>
              <a:defRPr sz="1200">
                <a:solidFill>
                  <a:schemeClr val="lt1"/>
                </a:solidFill>
                <a:latin typeface="Poppins"/>
                <a:ea typeface="Poppins"/>
                <a:cs typeface="Poppins"/>
                <a:sym typeface="Poppins"/>
              </a:defRPr>
            </a:lvl8pPr>
            <a:lvl9pPr marL="0" lvl="8" indent="0" algn="r">
              <a:spcBef>
                <a:spcPts val="0"/>
              </a:spcBef>
              <a:buNone/>
              <a:defRPr sz="1200">
                <a:solidFill>
                  <a:schemeClr val="lt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7378426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340"/>
        <p:cNvGrpSpPr/>
        <p:nvPr/>
      </p:nvGrpSpPr>
      <p:grpSpPr>
        <a:xfrm>
          <a:off x="0" y="0"/>
          <a:ext cx="0" cy="0"/>
          <a:chOff x="0" y="0"/>
          <a:chExt cx="0" cy="0"/>
        </a:xfrm>
      </p:grpSpPr>
      <p:sp>
        <p:nvSpPr>
          <p:cNvPr id="341" name="Google Shape;341;p51"/>
          <p:cNvSpPr/>
          <p:nvPr/>
        </p:nvSpPr>
        <p:spPr>
          <a:xfrm>
            <a:off x="-37650" y="6119113"/>
            <a:ext cx="11353800" cy="586800"/>
          </a:xfrm>
          <a:prstGeom prst="rect">
            <a:avLst/>
          </a:prstGeom>
          <a:solidFill>
            <a:srgbClr val="D8031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2" name="Google Shape;342;p51"/>
          <p:cNvSpPr txBox="1">
            <a:spLocks noGrp="1"/>
          </p:cNvSpPr>
          <p:nvPr>
            <p:ph type="subTitle" idx="1"/>
          </p:nvPr>
        </p:nvSpPr>
        <p:spPr>
          <a:xfrm>
            <a:off x="876300" y="3747596"/>
            <a:ext cx="9144000" cy="16557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43" name="Google Shape;343;p51"/>
          <p:cNvSpPr txBox="1">
            <a:spLocks noGrp="1"/>
          </p:cNvSpPr>
          <p:nvPr>
            <p:ph type="dt" idx="10"/>
          </p:nvPr>
        </p:nvSpPr>
        <p:spPr>
          <a:xfrm>
            <a:off x="647700" y="6239192"/>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200">
                <a:solidFill>
                  <a:schemeClr val="lt1"/>
                </a:solidFill>
                <a:latin typeface="Poppins"/>
                <a:ea typeface="Poppins"/>
                <a:cs typeface="Poppins"/>
                <a:sym typeface="Poppin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4" name="Google Shape;344;p51"/>
          <p:cNvSpPr txBox="1">
            <a:spLocks noGrp="1"/>
          </p:cNvSpPr>
          <p:nvPr>
            <p:ph type="ftr" idx="11"/>
          </p:nvPr>
        </p:nvSpPr>
        <p:spPr>
          <a:xfrm>
            <a:off x="3878285" y="6228778"/>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lt1"/>
                </a:solidFill>
                <a:latin typeface="Poppins"/>
                <a:ea typeface="Poppins"/>
                <a:cs typeface="Poppins"/>
                <a:sym typeface="Poppin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5" name="Google Shape;345;p51"/>
          <p:cNvSpPr txBox="1">
            <a:spLocks noGrp="1"/>
          </p:cNvSpPr>
          <p:nvPr>
            <p:ph type="sldNum" idx="12"/>
          </p:nvPr>
        </p:nvSpPr>
        <p:spPr>
          <a:xfrm>
            <a:off x="8480470" y="6239192"/>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lt1"/>
                </a:solidFill>
                <a:latin typeface="Poppins"/>
                <a:ea typeface="Poppins"/>
                <a:cs typeface="Poppins"/>
                <a:sym typeface="Poppins"/>
              </a:defRPr>
            </a:lvl1pPr>
            <a:lvl2pPr marL="0" lvl="1" indent="0" algn="r">
              <a:spcBef>
                <a:spcPts val="0"/>
              </a:spcBef>
              <a:buNone/>
              <a:defRPr sz="1200">
                <a:solidFill>
                  <a:schemeClr val="lt1"/>
                </a:solidFill>
                <a:latin typeface="Poppins"/>
                <a:ea typeface="Poppins"/>
                <a:cs typeface="Poppins"/>
                <a:sym typeface="Poppins"/>
              </a:defRPr>
            </a:lvl2pPr>
            <a:lvl3pPr marL="0" lvl="2" indent="0" algn="r">
              <a:spcBef>
                <a:spcPts val="0"/>
              </a:spcBef>
              <a:buNone/>
              <a:defRPr sz="1200">
                <a:solidFill>
                  <a:schemeClr val="lt1"/>
                </a:solidFill>
                <a:latin typeface="Poppins"/>
                <a:ea typeface="Poppins"/>
                <a:cs typeface="Poppins"/>
                <a:sym typeface="Poppins"/>
              </a:defRPr>
            </a:lvl3pPr>
            <a:lvl4pPr marL="0" lvl="3" indent="0" algn="r">
              <a:spcBef>
                <a:spcPts val="0"/>
              </a:spcBef>
              <a:buNone/>
              <a:defRPr sz="1200">
                <a:solidFill>
                  <a:schemeClr val="lt1"/>
                </a:solidFill>
                <a:latin typeface="Poppins"/>
                <a:ea typeface="Poppins"/>
                <a:cs typeface="Poppins"/>
                <a:sym typeface="Poppins"/>
              </a:defRPr>
            </a:lvl4pPr>
            <a:lvl5pPr marL="0" lvl="4" indent="0" algn="r">
              <a:spcBef>
                <a:spcPts val="0"/>
              </a:spcBef>
              <a:buNone/>
              <a:defRPr sz="1200">
                <a:solidFill>
                  <a:schemeClr val="lt1"/>
                </a:solidFill>
                <a:latin typeface="Poppins"/>
                <a:ea typeface="Poppins"/>
                <a:cs typeface="Poppins"/>
                <a:sym typeface="Poppins"/>
              </a:defRPr>
            </a:lvl5pPr>
            <a:lvl6pPr marL="0" lvl="5" indent="0" algn="r">
              <a:spcBef>
                <a:spcPts val="0"/>
              </a:spcBef>
              <a:buNone/>
              <a:defRPr sz="1200">
                <a:solidFill>
                  <a:schemeClr val="lt1"/>
                </a:solidFill>
                <a:latin typeface="Poppins"/>
                <a:ea typeface="Poppins"/>
                <a:cs typeface="Poppins"/>
                <a:sym typeface="Poppins"/>
              </a:defRPr>
            </a:lvl6pPr>
            <a:lvl7pPr marL="0" lvl="6" indent="0" algn="r">
              <a:spcBef>
                <a:spcPts val="0"/>
              </a:spcBef>
              <a:buNone/>
              <a:defRPr sz="1200">
                <a:solidFill>
                  <a:schemeClr val="lt1"/>
                </a:solidFill>
                <a:latin typeface="Poppins"/>
                <a:ea typeface="Poppins"/>
                <a:cs typeface="Poppins"/>
                <a:sym typeface="Poppins"/>
              </a:defRPr>
            </a:lvl7pPr>
            <a:lvl8pPr marL="0" lvl="7" indent="0" algn="r">
              <a:spcBef>
                <a:spcPts val="0"/>
              </a:spcBef>
              <a:buNone/>
              <a:defRPr sz="1200">
                <a:solidFill>
                  <a:schemeClr val="lt1"/>
                </a:solidFill>
                <a:latin typeface="Poppins"/>
                <a:ea typeface="Poppins"/>
                <a:cs typeface="Poppins"/>
                <a:sym typeface="Poppins"/>
              </a:defRPr>
            </a:lvl8pPr>
            <a:lvl9pPr marL="0" lvl="8" indent="0" algn="r">
              <a:spcBef>
                <a:spcPts val="0"/>
              </a:spcBef>
              <a:buNone/>
              <a:defRPr sz="1200">
                <a:solidFill>
                  <a:schemeClr val="lt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cxnSp>
        <p:nvCxnSpPr>
          <p:cNvPr id="346" name="Google Shape;346;p51"/>
          <p:cNvCxnSpPr/>
          <p:nvPr/>
        </p:nvCxnSpPr>
        <p:spPr>
          <a:xfrm>
            <a:off x="876300" y="3609228"/>
            <a:ext cx="10439400" cy="0"/>
          </a:xfrm>
          <a:prstGeom prst="straightConnector1">
            <a:avLst/>
          </a:prstGeom>
          <a:noFill/>
          <a:ln w="12700" cap="flat" cmpd="sng">
            <a:solidFill>
              <a:schemeClr val="dk1"/>
            </a:solidFill>
            <a:prstDash val="solid"/>
            <a:miter lim="800000"/>
            <a:headEnd type="none" w="sm" len="sm"/>
            <a:tailEnd type="none" w="sm" len="sm"/>
          </a:ln>
        </p:spPr>
      </p:cxnSp>
      <p:cxnSp>
        <p:nvCxnSpPr>
          <p:cNvPr id="347" name="Google Shape;347;p51"/>
          <p:cNvCxnSpPr/>
          <p:nvPr/>
        </p:nvCxnSpPr>
        <p:spPr>
          <a:xfrm>
            <a:off x="784270" y="974580"/>
            <a:ext cx="10439400" cy="0"/>
          </a:xfrm>
          <a:prstGeom prst="straightConnector1">
            <a:avLst/>
          </a:prstGeom>
          <a:noFill/>
          <a:ln w="12700" cap="flat" cmpd="sng">
            <a:solidFill>
              <a:schemeClr val="dk1"/>
            </a:solidFill>
            <a:prstDash val="solid"/>
            <a:miter lim="800000"/>
            <a:headEnd type="none" w="sm" len="sm"/>
            <a:tailEnd type="none" w="sm" len="sm"/>
          </a:ln>
        </p:spPr>
      </p:cxnSp>
    </p:spTree>
    <p:extLst>
      <p:ext uri="{BB962C8B-B14F-4D97-AF65-F5344CB8AC3E}">
        <p14:creationId xmlns:p14="http://schemas.microsoft.com/office/powerpoint/2010/main" val="319668039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48"/>
        <p:cNvGrpSpPr/>
        <p:nvPr/>
      </p:nvGrpSpPr>
      <p:grpSpPr>
        <a:xfrm>
          <a:off x="0" y="0"/>
          <a:ext cx="0" cy="0"/>
          <a:chOff x="0" y="0"/>
          <a:chExt cx="0" cy="0"/>
        </a:xfrm>
      </p:grpSpPr>
      <p:sp>
        <p:nvSpPr>
          <p:cNvPr id="349" name="Google Shape;349;p5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Play"/>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0" name="Google Shape;350;p5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1" name="Google Shape;351;p5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2" name="Google Shape;352;p5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lt1"/>
                </a:solidFill>
                <a:latin typeface="Arial"/>
                <a:ea typeface="Arial"/>
                <a:cs typeface="Arial"/>
                <a:sym typeface="Arial"/>
              </a:defRPr>
            </a:lvl1pPr>
            <a:lvl2pPr marL="0" lvl="1" indent="0" algn="r">
              <a:spcBef>
                <a:spcPts val="0"/>
              </a:spcBef>
              <a:buNone/>
              <a:defRPr sz="1200">
                <a:solidFill>
                  <a:schemeClr val="lt1"/>
                </a:solidFill>
                <a:latin typeface="Arial"/>
                <a:ea typeface="Arial"/>
                <a:cs typeface="Arial"/>
                <a:sym typeface="Arial"/>
              </a:defRPr>
            </a:lvl2pPr>
            <a:lvl3pPr marL="0" lvl="2" indent="0" algn="r">
              <a:spcBef>
                <a:spcPts val="0"/>
              </a:spcBef>
              <a:buNone/>
              <a:defRPr sz="1200">
                <a:solidFill>
                  <a:schemeClr val="lt1"/>
                </a:solidFill>
                <a:latin typeface="Arial"/>
                <a:ea typeface="Arial"/>
                <a:cs typeface="Arial"/>
                <a:sym typeface="Arial"/>
              </a:defRPr>
            </a:lvl3pPr>
            <a:lvl4pPr marL="0" lvl="3" indent="0" algn="r">
              <a:spcBef>
                <a:spcPts val="0"/>
              </a:spcBef>
              <a:buNone/>
              <a:defRPr sz="1200">
                <a:solidFill>
                  <a:schemeClr val="lt1"/>
                </a:solidFill>
                <a:latin typeface="Arial"/>
                <a:ea typeface="Arial"/>
                <a:cs typeface="Arial"/>
                <a:sym typeface="Arial"/>
              </a:defRPr>
            </a:lvl4pPr>
            <a:lvl5pPr marL="0" lvl="4" indent="0" algn="r">
              <a:spcBef>
                <a:spcPts val="0"/>
              </a:spcBef>
              <a:buNone/>
              <a:defRPr sz="1200">
                <a:solidFill>
                  <a:schemeClr val="lt1"/>
                </a:solidFill>
                <a:latin typeface="Arial"/>
                <a:ea typeface="Arial"/>
                <a:cs typeface="Arial"/>
                <a:sym typeface="Arial"/>
              </a:defRPr>
            </a:lvl5pPr>
            <a:lvl6pPr marL="0" lvl="5" indent="0" algn="r">
              <a:spcBef>
                <a:spcPts val="0"/>
              </a:spcBef>
              <a:buNone/>
              <a:defRPr sz="1200">
                <a:solidFill>
                  <a:schemeClr val="lt1"/>
                </a:solidFill>
                <a:latin typeface="Arial"/>
                <a:ea typeface="Arial"/>
                <a:cs typeface="Arial"/>
                <a:sym typeface="Arial"/>
              </a:defRPr>
            </a:lvl6pPr>
            <a:lvl7pPr marL="0" lvl="6" indent="0" algn="r">
              <a:spcBef>
                <a:spcPts val="0"/>
              </a:spcBef>
              <a:buNone/>
              <a:defRPr sz="1200">
                <a:solidFill>
                  <a:schemeClr val="lt1"/>
                </a:solidFill>
                <a:latin typeface="Arial"/>
                <a:ea typeface="Arial"/>
                <a:cs typeface="Arial"/>
                <a:sym typeface="Arial"/>
              </a:defRPr>
            </a:lvl7pPr>
            <a:lvl8pPr marL="0" lvl="7" indent="0" algn="r">
              <a:spcBef>
                <a:spcPts val="0"/>
              </a:spcBef>
              <a:buNone/>
              <a:defRPr sz="1200">
                <a:solidFill>
                  <a:schemeClr val="lt1"/>
                </a:solidFill>
                <a:latin typeface="Arial"/>
                <a:ea typeface="Arial"/>
                <a:cs typeface="Arial"/>
                <a:sym typeface="Arial"/>
              </a:defRPr>
            </a:lvl8pPr>
            <a:lvl9pPr marL="0" lvl="8" indent="0" algn="r">
              <a:spcBef>
                <a:spcPts val="0"/>
              </a:spcBef>
              <a:buNone/>
              <a:defRPr sz="12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353" name="Google Shape;353;p52"/>
          <p:cNvSpPr/>
          <p:nvPr/>
        </p:nvSpPr>
        <p:spPr>
          <a:xfrm>
            <a:off x="6869430" y="2112219"/>
            <a:ext cx="4446300" cy="10917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4" name="Google Shape;354;p52"/>
          <p:cNvSpPr txBox="1"/>
          <p:nvPr/>
        </p:nvSpPr>
        <p:spPr>
          <a:xfrm>
            <a:off x="7115890" y="2504164"/>
            <a:ext cx="1223400" cy="6156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a:solidFill>
                  <a:schemeClr val="dk1"/>
                </a:solidFill>
                <a:latin typeface="Play"/>
                <a:ea typeface="Play"/>
                <a:cs typeface="Play"/>
                <a:sym typeface="Play"/>
              </a:rPr>
              <a:t>01. Content</a:t>
            </a:r>
            <a:endParaRPr/>
          </a:p>
        </p:txBody>
      </p:sp>
      <p:sp>
        <p:nvSpPr>
          <p:cNvPr id="355" name="Google Shape;355;p52"/>
          <p:cNvSpPr/>
          <p:nvPr/>
        </p:nvSpPr>
        <p:spPr>
          <a:xfrm>
            <a:off x="9245520" y="2417634"/>
            <a:ext cx="1823700" cy="480900"/>
          </a:xfrm>
          <a:prstGeom prst="rect">
            <a:avLst/>
          </a:prstGeom>
          <a:noFill/>
          <a:ln>
            <a:noFill/>
          </a:ln>
        </p:spPr>
        <p:txBody>
          <a:bodyPr spcFirstLastPara="1" wrap="square" lIns="0" tIns="0" rIns="0" bIns="0" anchor="t" anchorCtr="0">
            <a:noAutofit/>
          </a:bodyPr>
          <a:lstStyle/>
          <a:p>
            <a:pPr marL="0" marR="0" lvl="0" indent="0" algn="l" rtl="0">
              <a:lnSpc>
                <a:spcPct val="150000"/>
              </a:lnSpc>
              <a:spcBef>
                <a:spcPts val="0"/>
              </a:spcBef>
              <a:spcAft>
                <a:spcPts val="0"/>
              </a:spcAft>
              <a:buNone/>
            </a:pPr>
            <a:r>
              <a:rPr lang="en-US" sz="1100">
                <a:solidFill>
                  <a:schemeClr val="dk1"/>
                </a:solidFill>
                <a:latin typeface="Play"/>
                <a:ea typeface="Play"/>
                <a:cs typeface="Play"/>
                <a:sym typeface="Play"/>
              </a:rPr>
              <a:t>Arcu risus quis varius quam quisque id diam velolutpat.</a:t>
            </a:r>
            <a:endParaRPr/>
          </a:p>
        </p:txBody>
      </p:sp>
      <p:sp>
        <p:nvSpPr>
          <p:cNvPr id="356" name="Google Shape;356;p52"/>
          <p:cNvSpPr/>
          <p:nvPr/>
        </p:nvSpPr>
        <p:spPr>
          <a:xfrm>
            <a:off x="6869430" y="3383216"/>
            <a:ext cx="4446300" cy="10917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7" name="Google Shape;357;p52"/>
          <p:cNvSpPr txBox="1"/>
          <p:nvPr/>
        </p:nvSpPr>
        <p:spPr>
          <a:xfrm>
            <a:off x="7115890" y="3775161"/>
            <a:ext cx="1223400" cy="6156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a:solidFill>
                  <a:schemeClr val="dk1"/>
                </a:solidFill>
                <a:latin typeface="Play"/>
                <a:ea typeface="Play"/>
                <a:cs typeface="Play"/>
                <a:sym typeface="Play"/>
              </a:rPr>
              <a:t>02. Content</a:t>
            </a:r>
            <a:endParaRPr/>
          </a:p>
        </p:txBody>
      </p:sp>
      <p:sp>
        <p:nvSpPr>
          <p:cNvPr id="358" name="Google Shape;358;p52"/>
          <p:cNvSpPr/>
          <p:nvPr/>
        </p:nvSpPr>
        <p:spPr>
          <a:xfrm>
            <a:off x="9245520" y="3688631"/>
            <a:ext cx="1823700" cy="480900"/>
          </a:xfrm>
          <a:prstGeom prst="rect">
            <a:avLst/>
          </a:prstGeom>
          <a:noFill/>
          <a:ln>
            <a:noFill/>
          </a:ln>
        </p:spPr>
        <p:txBody>
          <a:bodyPr spcFirstLastPara="1" wrap="square" lIns="0" tIns="0" rIns="0" bIns="0" anchor="t" anchorCtr="0">
            <a:noAutofit/>
          </a:bodyPr>
          <a:lstStyle/>
          <a:p>
            <a:pPr marL="0" marR="0" lvl="0" indent="0" algn="l" rtl="0">
              <a:lnSpc>
                <a:spcPct val="150000"/>
              </a:lnSpc>
              <a:spcBef>
                <a:spcPts val="0"/>
              </a:spcBef>
              <a:spcAft>
                <a:spcPts val="0"/>
              </a:spcAft>
              <a:buNone/>
            </a:pPr>
            <a:r>
              <a:rPr lang="en-US" sz="1100">
                <a:solidFill>
                  <a:schemeClr val="dk1"/>
                </a:solidFill>
                <a:latin typeface="Play"/>
                <a:ea typeface="Play"/>
                <a:cs typeface="Play"/>
                <a:sym typeface="Play"/>
              </a:rPr>
              <a:t>Arcu risus quis varius quam quisque id diam velolutpat.</a:t>
            </a:r>
            <a:endParaRPr/>
          </a:p>
        </p:txBody>
      </p:sp>
      <p:sp>
        <p:nvSpPr>
          <p:cNvPr id="359" name="Google Shape;359;p52"/>
          <p:cNvSpPr/>
          <p:nvPr/>
        </p:nvSpPr>
        <p:spPr>
          <a:xfrm>
            <a:off x="6869430" y="4654214"/>
            <a:ext cx="4446300" cy="10917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0" name="Google Shape;360;p52"/>
          <p:cNvSpPr txBox="1"/>
          <p:nvPr/>
        </p:nvSpPr>
        <p:spPr>
          <a:xfrm>
            <a:off x="7115890" y="5046159"/>
            <a:ext cx="1223400" cy="6156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a:solidFill>
                  <a:schemeClr val="dk1"/>
                </a:solidFill>
                <a:latin typeface="Play"/>
                <a:ea typeface="Play"/>
                <a:cs typeface="Play"/>
                <a:sym typeface="Play"/>
              </a:rPr>
              <a:t>03. Content</a:t>
            </a:r>
            <a:endParaRPr/>
          </a:p>
        </p:txBody>
      </p:sp>
      <p:sp>
        <p:nvSpPr>
          <p:cNvPr id="361" name="Google Shape;361;p52"/>
          <p:cNvSpPr/>
          <p:nvPr/>
        </p:nvSpPr>
        <p:spPr>
          <a:xfrm>
            <a:off x="9245520" y="4959629"/>
            <a:ext cx="1823700" cy="480900"/>
          </a:xfrm>
          <a:prstGeom prst="rect">
            <a:avLst/>
          </a:prstGeom>
          <a:noFill/>
          <a:ln>
            <a:noFill/>
          </a:ln>
        </p:spPr>
        <p:txBody>
          <a:bodyPr spcFirstLastPara="1" wrap="square" lIns="0" tIns="0" rIns="0" bIns="0" anchor="t" anchorCtr="0">
            <a:noAutofit/>
          </a:bodyPr>
          <a:lstStyle/>
          <a:p>
            <a:pPr marL="0" marR="0" lvl="0" indent="0" algn="l" rtl="0">
              <a:lnSpc>
                <a:spcPct val="150000"/>
              </a:lnSpc>
              <a:spcBef>
                <a:spcPts val="0"/>
              </a:spcBef>
              <a:spcAft>
                <a:spcPts val="0"/>
              </a:spcAft>
              <a:buNone/>
            </a:pPr>
            <a:r>
              <a:rPr lang="en-US" sz="1100">
                <a:solidFill>
                  <a:schemeClr val="dk1"/>
                </a:solidFill>
                <a:latin typeface="Play"/>
                <a:ea typeface="Play"/>
                <a:cs typeface="Play"/>
                <a:sym typeface="Play"/>
              </a:rPr>
              <a:t>Arcu risus quis varius quam quisque id diam velolutpat.</a:t>
            </a:r>
            <a:endParaRPr/>
          </a:p>
        </p:txBody>
      </p:sp>
      <p:sp>
        <p:nvSpPr>
          <p:cNvPr id="362" name="Google Shape;362;p52"/>
          <p:cNvSpPr/>
          <p:nvPr/>
        </p:nvSpPr>
        <p:spPr>
          <a:xfrm>
            <a:off x="876300" y="2634717"/>
            <a:ext cx="4251900" cy="801600"/>
          </a:xfrm>
          <a:prstGeom prst="rect">
            <a:avLst/>
          </a:prstGeom>
          <a:noFill/>
          <a:ln>
            <a:noFill/>
          </a:ln>
        </p:spPr>
        <p:txBody>
          <a:bodyPr spcFirstLastPara="1" wrap="square" lIns="0" tIns="0" rIns="0" bIns="0" anchor="t" anchorCtr="0">
            <a:noAutofit/>
          </a:bodyPr>
          <a:lstStyle/>
          <a:p>
            <a:pPr marL="0" marR="0" lvl="0" indent="0" algn="l" rtl="0">
              <a:lnSpc>
                <a:spcPct val="150000"/>
              </a:lnSpc>
              <a:spcBef>
                <a:spcPts val="0"/>
              </a:spcBef>
              <a:spcAft>
                <a:spcPts val="0"/>
              </a:spcAft>
              <a:buNone/>
            </a:pPr>
            <a:r>
              <a:rPr lang="en-US" sz="1200">
                <a:solidFill>
                  <a:schemeClr val="dk1"/>
                </a:solidFill>
                <a:latin typeface="Play"/>
                <a:ea typeface="Play"/>
                <a:cs typeface="Play"/>
                <a:sym typeface="Play"/>
              </a:rPr>
              <a:t>Laoreet suspendisse interdum consectetur libero id faucibus nisl tincidunt. Arcu risus quis varius quam quisque id diam vel. Volutpat consequat mauris nunc congue nisi vitae. </a:t>
            </a:r>
            <a:endParaRPr/>
          </a:p>
        </p:txBody>
      </p:sp>
      <p:sp>
        <p:nvSpPr>
          <p:cNvPr id="363" name="Google Shape;363;p52"/>
          <p:cNvSpPr txBox="1"/>
          <p:nvPr/>
        </p:nvSpPr>
        <p:spPr>
          <a:xfrm>
            <a:off x="1142579" y="4790957"/>
            <a:ext cx="980100" cy="4926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600">
                <a:solidFill>
                  <a:schemeClr val="dk1"/>
                </a:solidFill>
                <a:latin typeface="Play"/>
                <a:ea typeface="Play"/>
                <a:cs typeface="Play"/>
                <a:sym typeface="Play"/>
              </a:rPr>
              <a:t>0.3 Content</a:t>
            </a:r>
            <a:endParaRPr/>
          </a:p>
        </p:txBody>
      </p:sp>
      <p:cxnSp>
        <p:nvCxnSpPr>
          <p:cNvPr id="364" name="Google Shape;364;p52"/>
          <p:cNvCxnSpPr/>
          <p:nvPr/>
        </p:nvCxnSpPr>
        <p:spPr>
          <a:xfrm>
            <a:off x="876300" y="5181600"/>
            <a:ext cx="1512600" cy="0"/>
          </a:xfrm>
          <a:prstGeom prst="straightConnector1">
            <a:avLst/>
          </a:prstGeom>
          <a:noFill/>
          <a:ln w="12700" cap="flat" cmpd="sng">
            <a:solidFill>
              <a:schemeClr val="dk1"/>
            </a:solidFill>
            <a:prstDash val="solid"/>
            <a:miter lim="800000"/>
            <a:headEnd type="none" w="sm" len="sm"/>
            <a:tailEnd type="none" w="sm" len="sm"/>
          </a:ln>
        </p:spPr>
      </p:cxnSp>
      <p:cxnSp>
        <p:nvCxnSpPr>
          <p:cNvPr id="365" name="Google Shape;365;p52"/>
          <p:cNvCxnSpPr/>
          <p:nvPr/>
        </p:nvCxnSpPr>
        <p:spPr>
          <a:xfrm>
            <a:off x="876300" y="4646535"/>
            <a:ext cx="1512600" cy="0"/>
          </a:xfrm>
          <a:prstGeom prst="straightConnector1">
            <a:avLst/>
          </a:prstGeom>
          <a:noFill/>
          <a:ln w="12700" cap="flat" cmpd="sng">
            <a:solidFill>
              <a:schemeClr val="dk1"/>
            </a:solidFill>
            <a:prstDash val="solid"/>
            <a:miter lim="800000"/>
            <a:headEnd type="none" w="sm" len="sm"/>
            <a:tailEnd type="none" w="sm" len="sm"/>
          </a:ln>
        </p:spPr>
      </p:cxnSp>
    </p:spTree>
    <p:extLst>
      <p:ext uri="{BB962C8B-B14F-4D97-AF65-F5344CB8AC3E}">
        <p14:creationId xmlns:p14="http://schemas.microsoft.com/office/powerpoint/2010/main" val="149068153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66"/>
        <p:cNvGrpSpPr/>
        <p:nvPr/>
      </p:nvGrpSpPr>
      <p:grpSpPr>
        <a:xfrm>
          <a:off x="0" y="0"/>
          <a:ext cx="0" cy="0"/>
          <a:chOff x="0" y="0"/>
          <a:chExt cx="0" cy="0"/>
        </a:xfrm>
      </p:grpSpPr>
      <p:sp>
        <p:nvSpPr>
          <p:cNvPr id="367" name="Google Shape;367;p5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latin typeface="Poppins"/>
                <a:ea typeface="Poppins"/>
                <a:cs typeface="Poppins"/>
                <a:sym typeface="Poppin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8" name="Google Shape;368;p5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lt1"/>
                </a:solidFill>
                <a:latin typeface="Poppins"/>
                <a:ea typeface="Poppins"/>
                <a:cs typeface="Poppins"/>
                <a:sym typeface="Poppin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9" name="Google Shape;369;p5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lt1"/>
                </a:solidFill>
                <a:latin typeface="Poppins"/>
                <a:ea typeface="Poppins"/>
                <a:cs typeface="Poppins"/>
                <a:sym typeface="Poppins"/>
              </a:defRPr>
            </a:lvl1pPr>
            <a:lvl2pPr marL="0" lvl="1" indent="0" algn="r">
              <a:spcBef>
                <a:spcPts val="0"/>
              </a:spcBef>
              <a:buNone/>
              <a:defRPr sz="1200">
                <a:solidFill>
                  <a:schemeClr val="lt1"/>
                </a:solidFill>
                <a:latin typeface="Poppins"/>
                <a:ea typeface="Poppins"/>
                <a:cs typeface="Poppins"/>
                <a:sym typeface="Poppins"/>
              </a:defRPr>
            </a:lvl2pPr>
            <a:lvl3pPr marL="0" lvl="2" indent="0" algn="r">
              <a:spcBef>
                <a:spcPts val="0"/>
              </a:spcBef>
              <a:buNone/>
              <a:defRPr sz="1200">
                <a:solidFill>
                  <a:schemeClr val="lt1"/>
                </a:solidFill>
                <a:latin typeface="Poppins"/>
                <a:ea typeface="Poppins"/>
                <a:cs typeface="Poppins"/>
                <a:sym typeface="Poppins"/>
              </a:defRPr>
            </a:lvl3pPr>
            <a:lvl4pPr marL="0" lvl="3" indent="0" algn="r">
              <a:spcBef>
                <a:spcPts val="0"/>
              </a:spcBef>
              <a:buNone/>
              <a:defRPr sz="1200">
                <a:solidFill>
                  <a:schemeClr val="lt1"/>
                </a:solidFill>
                <a:latin typeface="Poppins"/>
                <a:ea typeface="Poppins"/>
                <a:cs typeface="Poppins"/>
                <a:sym typeface="Poppins"/>
              </a:defRPr>
            </a:lvl4pPr>
            <a:lvl5pPr marL="0" lvl="4" indent="0" algn="r">
              <a:spcBef>
                <a:spcPts val="0"/>
              </a:spcBef>
              <a:buNone/>
              <a:defRPr sz="1200">
                <a:solidFill>
                  <a:schemeClr val="lt1"/>
                </a:solidFill>
                <a:latin typeface="Poppins"/>
                <a:ea typeface="Poppins"/>
                <a:cs typeface="Poppins"/>
                <a:sym typeface="Poppins"/>
              </a:defRPr>
            </a:lvl5pPr>
            <a:lvl6pPr marL="0" lvl="5" indent="0" algn="r">
              <a:spcBef>
                <a:spcPts val="0"/>
              </a:spcBef>
              <a:buNone/>
              <a:defRPr sz="1200">
                <a:solidFill>
                  <a:schemeClr val="lt1"/>
                </a:solidFill>
                <a:latin typeface="Poppins"/>
                <a:ea typeface="Poppins"/>
                <a:cs typeface="Poppins"/>
                <a:sym typeface="Poppins"/>
              </a:defRPr>
            </a:lvl6pPr>
            <a:lvl7pPr marL="0" lvl="6" indent="0" algn="r">
              <a:spcBef>
                <a:spcPts val="0"/>
              </a:spcBef>
              <a:buNone/>
              <a:defRPr sz="1200">
                <a:solidFill>
                  <a:schemeClr val="lt1"/>
                </a:solidFill>
                <a:latin typeface="Poppins"/>
                <a:ea typeface="Poppins"/>
                <a:cs typeface="Poppins"/>
                <a:sym typeface="Poppins"/>
              </a:defRPr>
            </a:lvl7pPr>
            <a:lvl8pPr marL="0" lvl="7" indent="0" algn="r">
              <a:spcBef>
                <a:spcPts val="0"/>
              </a:spcBef>
              <a:buNone/>
              <a:defRPr sz="1200">
                <a:solidFill>
                  <a:schemeClr val="lt1"/>
                </a:solidFill>
                <a:latin typeface="Poppins"/>
                <a:ea typeface="Poppins"/>
                <a:cs typeface="Poppins"/>
                <a:sym typeface="Poppins"/>
              </a:defRPr>
            </a:lvl8pPr>
            <a:lvl9pPr marL="0" lvl="8" indent="0" algn="r">
              <a:spcBef>
                <a:spcPts val="0"/>
              </a:spcBef>
              <a:buNone/>
              <a:defRPr sz="1200">
                <a:solidFill>
                  <a:schemeClr val="lt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
        <p:nvSpPr>
          <p:cNvPr id="370" name="Google Shape;370;p5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25772661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371"/>
        <p:cNvGrpSpPr/>
        <p:nvPr/>
      </p:nvGrpSpPr>
      <p:grpSpPr>
        <a:xfrm>
          <a:off x="0" y="0"/>
          <a:ext cx="0" cy="0"/>
          <a:chOff x="0" y="0"/>
          <a:chExt cx="0" cy="0"/>
        </a:xfrm>
      </p:grpSpPr>
      <p:sp>
        <p:nvSpPr>
          <p:cNvPr id="372" name="Google Shape;372;p5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3" name="Google Shape;373;p5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4" name="Google Shape;374;p5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lt1"/>
                </a:solidFill>
                <a:latin typeface="Arial"/>
                <a:ea typeface="Arial"/>
                <a:cs typeface="Arial"/>
                <a:sym typeface="Arial"/>
              </a:defRPr>
            </a:lvl1pPr>
            <a:lvl2pPr marL="0" lvl="1" indent="0" algn="r">
              <a:spcBef>
                <a:spcPts val="0"/>
              </a:spcBef>
              <a:buNone/>
              <a:defRPr sz="1200">
                <a:solidFill>
                  <a:schemeClr val="lt1"/>
                </a:solidFill>
                <a:latin typeface="Arial"/>
                <a:ea typeface="Arial"/>
                <a:cs typeface="Arial"/>
                <a:sym typeface="Arial"/>
              </a:defRPr>
            </a:lvl2pPr>
            <a:lvl3pPr marL="0" lvl="2" indent="0" algn="r">
              <a:spcBef>
                <a:spcPts val="0"/>
              </a:spcBef>
              <a:buNone/>
              <a:defRPr sz="1200">
                <a:solidFill>
                  <a:schemeClr val="lt1"/>
                </a:solidFill>
                <a:latin typeface="Arial"/>
                <a:ea typeface="Arial"/>
                <a:cs typeface="Arial"/>
                <a:sym typeface="Arial"/>
              </a:defRPr>
            </a:lvl3pPr>
            <a:lvl4pPr marL="0" lvl="3" indent="0" algn="r">
              <a:spcBef>
                <a:spcPts val="0"/>
              </a:spcBef>
              <a:buNone/>
              <a:defRPr sz="1200">
                <a:solidFill>
                  <a:schemeClr val="lt1"/>
                </a:solidFill>
                <a:latin typeface="Arial"/>
                <a:ea typeface="Arial"/>
                <a:cs typeface="Arial"/>
                <a:sym typeface="Arial"/>
              </a:defRPr>
            </a:lvl4pPr>
            <a:lvl5pPr marL="0" lvl="4" indent="0" algn="r">
              <a:spcBef>
                <a:spcPts val="0"/>
              </a:spcBef>
              <a:buNone/>
              <a:defRPr sz="1200">
                <a:solidFill>
                  <a:schemeClr val="lt1"/>
                </a:solidFill>
                <a:latin typeface="Arial"/>
                <a:ea typeface="Arial"/>
                <a:cs typeface="Arial"/>
                <a:sym typeface="Arial"/>
              </a:defRPr>
            </a:lvl5pPr>
            <a:lvl6pPr marL="0" lvl="5" indent="0" algn="r">
              <a:spcBef>
                <a:spcPts val="0"/>
              </a:spcBef>
              <a:buNone/>
              <a:defRPr sz="1200">
                <a:solidFill>
                  <a:schemeClr val="lt1"/>
                </a:solidFill>
                <a:latin typeface="Arial"/>
                <a:ea typeface="Arial"/>
                <a:cs typeface="Arial"/>
                <a:sym typeface="Arial"/>
              </a:defRPr>
            </a:lvl6pPr>
            <a:lvl7pPr marL="0" lvl="6" indent="0" algn="r">
              <a:spcBef>
                <a:spcPts val="0"/>
              </a:spcBef>
              <a:buNone/>
              <a:defRPr sz="1200">
                <a:solidFill>
                  <a:schemeClr val="lt1"/>
                </a:solidFill>
                <a:latin typeface="Arial"/>
                <a:ea typeface="Arial"/>
                <a:cs typeface="Arial"/>
                <a:sym typeface="Arial"/>
              </a:defRPr>
            </a:lvl7pPr>
            <a:lvl8pPr marL="0" lvl="7" indent="0" algn="r">
              <a:spcBef>
                <a:spcPts val="0"/>
              </a:spcBef>
              <a:buNone/>
              <a:defRPr sz="1200">
                <a:solidFill>
                  <a:schemeClr val="lt1"/>
                </a:solidFill>
                <a:latin typeface="Arial"/>
                <a:ea typeface="Arial"/>
                <a:cs typeface="Arial"/>
                <a:sym typeface="Arial"/>
              </a:defRPr>
            </a:lvl8pPr>
            <a:lvl9pPr marL="0" lvl="8" indent="0" algn="r">
              <a:spcBef>
                <a:spcPts val="0"/>
              </a:spcBef>
              <a:buNone/>
              <a:defRPr sz="12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375" name="Google Shape;375;p54"/>
          <p:cNvSpPr txBox="1"/>
          <p:nvPr/>
        </p:nvSpPr>
        <p:spPr>
          <a:xfrm>
            <a:off x="436205" y="89999"/>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4400"/>
              <a:buFont typeface="Play"/>
              <a:buNone/>
            </a:pPr>
            <a:r>
              <a:rPr lang="en-US" sz="4400" b="1">
                <a:solidFill>
                  <a:schemeClr val="dk1"/>
                </a:solidFill>
                <a:latin typeface="Play"/>
                <a:ea typeface="Play"/>
                <a:cs typeface="Play"/>
                <a:sym typeface="Play"/>
              </a:rPr>
              <a:t>Key Takeaways</a:t>
            </a:r>
            <a:endParaRPr/>
          </a:p>
        </p:txBody>
      </p:sp>
      <p:cxnSp>
        <p:nvCxnSpPr>
          <p:cNvPr id="376" name="Google Shape;376;p54"/>
          <p:cNvCxnSpPr/>
          <p:nvPr/>
        </p:nvCxnSpPr>
        <p:spPr>
          <a:xfrm>
            <a:off x="512406" y="5526840"/>
            <a:ext cx="10439400" cy="0"/>
          </a:xfrm>
          <a:prstGeom prst="straightConnector1">
            <a:avLst/>
          </a:prstGeom>
          <a:noFill/>
          <a:ln w="12700" cap="flat" cmpd="sng">
            <a:solidFill>
              <a:schemeClr val="dk1"/>
            </a:solidFill>
            <a:prstDash val="solid"/>
            <a:miter lim="800000"/>
            <a:headEnd type="none" w="sm" len="sm"/>
            <a:tailEnd type="none" w="sm" len="sm"/>
          </a:ln>
        </p:spPr>
      </p:cxnSp>
      <p:cxnSp>
        <p:nvCxnSpPr>
          <p:cNvPr id="377" name="Google Shape;377;p54"/>
          <p:cNvCxnSpPr/>
          <p:nvPr/>
        </p:nvCxnSpPr>
        <p:spPr>
          <a:xfrm>
            <a:off x="512406" y="4515592"/>
            <a:ext cx="10439400" cy="0"/>
          </a:xfrm>
          <a:prstGeom prst="straightConnector1">
            <a:avLst/>
          </a:prstGeom>
          <a:noFill/>
          <a:ln w="12700" cap="flat" cmpd="sng">
            <a:solidFill>
              <a:schemeClr val="dk1"/>
            </a:solidFill>
            <a:prstDash val="solid"/>
            <a:miter lim="800000"/>
            <a:headEnd type="none" w="sm" len="sm"/>
            <a:tailEnd type="none" w="sm" len="sm"/>
          </a:ln>
        </p:spPr>
      </p:cxnSp>
      <p:cxnSp>
        <p:nvCxnSpPr>
          <p:cNvPr id="378" name="Google Shape;378;p54"/>
          <p:cNvCxnSpPr/>
          <p:nvPr/>
        </p:nvCxnSpPr>
        <p:spPr>
          <a:xfrm>
            <a:off x="512406" y="3504345"/>
            <a:ext cx="10439400" cy="0"/>
          </a:xfrm>
          <a:prstGeom prst="straightConnector1">
            <a:avLst/>
          </a:prstGeom>
          <a:noFill/>
          <a:ln w="12700" cap="flat" cmpd="sng">
            <a:solidFill>
              <a:schemeClr val="dk1"/>
            </a:solidFill>
            <a:prstDash val="solid"/>
            <a:miter lim="800000"/>
            <a:headEnd type="none" w="sm" len="sm"/>
            <a:tailEnd type="none" w="sm" len="sm"/>
          </a:ln>
        </p:spPr>
      </p:cxnSp>
      <p:cxnSp>
        <p:nvCxnSpPr>
          <p:cNvPr id="379" name="Google Shape;379;p54"/>
          <p:cNvCxnSpPr/>
          <p:nvPr/>
        </p:nvCxnSpPr>
        <p:spPr>
          <a:xfrm>
            <a:off x="512406" y="2493098"/>
            <a:ext cx="10439400" cy="0"/>
          </a:xfrm>
          <a:prstGeom prst="straightConnector1">
            <a:avLst/>
          </a:prstGeom>
          <a:noFill/>
          <a:ln w="12700" cap="flat" cmpd="sng">
            <a:solidFill>
              <a:schemeClr val="dk1"/>
            </a:solidFill>
            <a:prstDash val="solid"/>
            <a:miter lim="800000"/>
            <a:headEnd type="none" w="sm" len="sm"/>
            <a:tailEnd type="none" w="sm" len="sm"/>
          </a:ln>
        </p:spPr>
      </p:cxnSp>
      <p:sp>
        <p:nvSpPr>
          <p:cNvPr id="380" name="Google Shape;380;p54"/>
          <p:cNvSpPr txBox="1"/>
          <p:nvPr/>
        </p:nvSpPr>
        <p:spPr>
          <a:xfrm>
            <a:off x="512407" y="2788024"/>
            <a:ext cx="1812900" cy="8619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00">
                <a:solidFill>
                  <a:schemeClr val="dk1"/>
                </a:solidFill>
                <a:latin typeface="Karla Medium"/>
                <a:ea typeface="Karla Medium"/>
                <a:cs typeface="Karla Medium"/>
                <a:sym typeface="Karla Medium"/>
              </a:rPr>
              <a:t>01. Point #1</a:t>
            </a:r>
            <a:endParaRPr/>
          </a:p>
        </p:txBody>
      </p:sp>
      <p:sp>
        <p:nvSpPr>
          <p:cNvPr id="381" name="Google Shape;381;p54"/>
          <p:cNvSpPr/>
          <p:nvPr/>
        </p:nvSpPr>
        <p:spPr>
          <a:xfrm>
            <a:off x="5732105" y="2736438"/>
            <a:ext cx="5219700" cy="524700"/>
          </a:xfrm>
          <a:prstGeom prst="rect">
            <a:avLst/>
          </a:prstGeom>
          <a:noFill/>
          <a:ln>
            <a:noFill/>
          </a:ln>
        </p:spPr>
        <p:txBody>
          <a:bodyPr spcFirstLastPara="1" wrap="square" lIns="0" tIns="0" rIns="0" bIns="0" anchor="t" anchorCtr="0">
            <a:noAutofit/>
          </a:bodyPr>
          <a:lstStyle/>
          <a:p>
            <a:pPr marL="0" marR="0" lvl="0" indent="0" algn="l" rtl="0">
              <a:lnSpc>
                <a:spcPct val="150000"/>
              </a:lnSpc>
              <a:spcBef>
                <a:spcPts val="0"/>
              </a:spcBef>
              <a:spcAft>
                <a:spcPts val="0"/>
              </a:spcAft>
              <a:buNone/>
            </a:pPr>
            <a:r>
              <a:rPr lang="en-US" sz="1200">
                <a:solidFill>
                  <a:schemeClr val="dk1"/>
                </a:solidFill>
                <a:latin typeface="Karla"/>
                <a:ea typeface="Karla"/>
                <a:cs typeface="Karla"/>
                <a:sym typeface="Karla"/>
              </a:rPr>
              <a:t>Laoreet suspendisse interdum consectetur libero id faucibus nisl tincidut arcu risus quis varius quam quisque id diam velolutpat consequat mauris.</a:t>
            </a:r>
            <a:endParaRPr/>
          </a:p>
        </p:txBody>
      </p:sp>
      <p:sp>
        <p:nvSpPr>
          <p:cNvPr id="382" name="Google Shape;382;p54"/>
          <p:cNvSpPr txBox="1"/>
          <p:nvPr/>
        </p:nvSpPr>
        <p:spPr>
          <a:xfrm>
            <a:off x="512407" y="3783538"/>
            <a:ext cx="1992600" cy="431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00">
                <a:solidFill>
                  <a:schemeClr val="dk1"/>
                </a:solidFill>
                <a:latin typeface="Karla Medium"/>
                <a:ea typeface="Karla Medium"/>
                <a:cs typeface="Karla Medium"/>
                <a:sym typeface="Karla Medium"/>
              </a:rPr>
              <a:t>02. Point #2</a:t>
            </a:r>
            <a:endParaRPr/>
          </a:p>
        </p:txBody>
      </p:sp>
      <p:sp>
        <p:nvSpPr>
          <p:cNvPr id="383" name="Google Shape;383;p54"/>
          <p:cNvSpPr/>
          <p:nvPr/>
        </p:nvSpPr>
        <p:spPr>
          <a:xfrm>
            <a:off x="5732105" y="3747685"/>
            <a:ext cx="5219700" cy="524700"/>
          </a:xfrm>
          <a:prstGeom prst="rect">
            <a:avLst/>
          </a:prstGeom>
          <a:noFill/>
          <a:ln>
            <a:noFill/>
          </a:ln>
        </p:spPr>
        <p:txBody>
          <a:bodyPr spcFirstLastPara="1" wrap="square" lIns="0" tIns="0" rIns="0" bIns="0" anchor="t" anchorCtr="0">
            <a:noAutofit/>
          </a:bodyPr>
          <a:lstStyle/>
          <a:p>
            <a:pPr marL="0" marR="0" lvl="0" indent="0" algn="l" rtl="0">
              <a:lnSpc>
                <a:spcPct val="150000"/>
              </a:lnSpc>
              <a:spcBef>
                <a:spcPts val="0"/>
              </a:spcBef>
              <a:spcAft>
                <a:spcPts val="0"/>
              </a:spcAft>
              <a:buNone/>
            </a:pPr>
            <a:r>
              <a:rPr lang="en-US" sz="1200">
                <a:solidFill>
                  <a:schemeClr val="dk1"/>
                </a:solidFill>
                <a:latin typeface="Karla"/>
                <a:ea typeface="Karla"/>
                <a:cs typeface="Karla"/>
                <a:sym typeface="Karla"/>
              </a:rPr>
              <a:t>Laoreet suspendisse interdum consectetur libero id faucibus nisl tincidut arcu risus quis varius quam quisque id diam velolutpat consequat mauris.</a:t>
            </a:r>
            <a:endParaRPr/>
          </a:p>
        </p:txBody>
      </p:sp>
      <p:sp>
        <p:nvSpPr>
          <p:cNvPr id="384" name="Google Shape;384;p54"/>
          <p:cNvSpPr txBox="1"/>
          <p:nvPr/>
        </p:nvSpPr>
        <p:spPr>
          <a:xfrm>
            <a:off x="512408" y="4805772"/>
            <a:ext cx="2002200" cy="431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00">
                <a:solidFill>
                  <a:schemeClr val="dk1"/>
                </a:solidFill>
                <a:latin typeface="Karla Medium"/>
                <a:ea typeface="Karla Medium"/>
                <a:cs typeface="Karla Medium"/>
                <a:sym typeface="Karla Medium"/>
              </a:rPr>
              <a:t>03. Point #3</a:t>
            </a:r>
            <a:endParaRPr/>
          </a:p>
        </p:txBody>
      </p:sp>
      <p:sp>
        <p:nvSpPr>
          <p:cNvPr id="385" name="Google Shape;385;p54"/>
          <p:cNvSpPr/>
          <p:nvPr/>
        </p:nvSpPr>
        <p:spPr>
          <a:xfrm>
            <a:off x="5732105" y="4758932"/>
            <a:ext cx="5219700" cy="524700"/>
          </a:xfrm>
          <a:prstGeom prst="rect">
            <a:avLst/>
          </a:prstGeom>
          <a:noFill/>
          <a:ln>
            <a:noFill/>
          </a:ln>
        </p:spPr>
        <p:txBody>
          <a:bodyPr spcFirstLastPara="1" wrap="square" lIns="0" tIns="0" rIns="0" bIns="0" anchor="t" anchorCtr="0">
            <a:noAutofit/>
          </a:bodyPr>
          <a:lstStyle/>
          <a:p>
            <a:pPr marL="0" marR="0" lvl="0" indent="0" algn="l" rtl="0">
              <a:lnSpc>
                <a:spcPct val="150000"/>
              </a:lnSpc>
              <a:spcBef>
                <a:spcPts val="0"/>
              </a:spcBef>
              <a:spcAft>
                <a:spcPts val="0"/>
              </a:spcAft>
              <a:buNone/>
            </a:pPr>
            <a:r>
              <a:rPr lang="en-US" sz="1200">
                <a:solidFill>
                  <a:schemeClr val="dk1"/>
                </a:solidFill>
                <a:latin typeface="Karla"/>
                <a:ea typeface="Karla"/>
                <a:cs typeface="Karla"/>
                <a:sym typeface="Karla"/>
              </a:rPr>
              <a:t>Laoreet suspendisse interdum consectetur libero id faucibus nisl tincidut arcu risus quis varius quam quisque id diam velolutpat consequat mauris.</a:t>
            </a:r>
            <a:endParaRPr/>
          </a:p>
        </p:txBody>
      </p:sp>
    </p:spTree>
    <p:extLst>
      <p:ext uri="{BB962C8B-B14F-4D97-AF65-F5344CB8AC3E}">
        <p14:creationId xmlns:p14="http://schemas.microsoft.com/office/powerpoint/2010/main" val="9955563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92"/>
        <p:cNvGrpSpPr/>
        <p:nvPr/>
      </p:nvGrpSpPr>
      <p:grpSpPr>
        <a:xfrm>
          <a:off x="0" y="0"/>
          <a:ext cx="0" cy="0"/>
          <a:chOff x="0" y="0"/>
          <a:chExt cx="0" cy="0"/>
        </a:xfrm>
      </p:grpSpPr>
      <p:sp>
        <p:nvSpPr>
          <p:cNvPr id="393" name="Google Shape;393;p56"/>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4" name="Google Shape;394;p56"/>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395" name="Google Shape;395;p5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latin typeface="Poppins"/>
                <a:ea typeface="Poppins"/>
                <a:cs typeface="Poppins"/>
                <a:sym typeface="Poppin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6" name="Google Shape;396;p5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lt1"/>
                </a:solidFill>
                <a:latin typeface="Poppins"/>
                <a:ea typeface="Poppins"/>
                <a:cs typeface="Poppins"/>
                <a:sym typeface="Poppin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7" name="Google Shape;397;p5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lt1"/>
                </a:solidFill>
                <a:latin typeface="Poppins"/>
                <a:ea typeface="Poppins"/>
                <a:cs typeface="Poppins"/>
                <a:sym typeface="Poppins"/>
              </a:defRPr>
            </a:lvl1pPr>
            <a:lvl2pPr marL="0" lvl="1" indent="0" algn="r">
              <a:spcBef>
                <a:spcPts val="0"/>
              </a:spcBef>
              <a:buNone/>
              <a:defRPr sz="1200">
                <a:solidFill>
                  <a:schemeClr val="lt1"/>
                </a:solidFill>
                <a:latin typeface="Poppins"/>
                <a:ea typeface="Poppins"/>
                <a:cs typeface="Poppins"/>
                <a:sym typeface="Poppins"/>
              </a:defRPr>
            </a:lvl2pPr>
            <a:lvl3pPr marL="0" lvl="2" indent="0" algn="r">
              <a:spcBef>
                <a:spcPts val="0"/>
              </a:spcBef>
              <a:buNone/>
              <a:defRPr sz="1200">
                <a:solidFill>
                  <a:schemeClr val="lt1"/>
                </a:solidFill>
                <a:latin typeface="Poppins"/>
                <a:ea typeface="Poppins"/>
                <a:cs typeface="Poppins"/>
                <a:sym typeface="Poppins"/>
              </a:defRPr>
            </a:lvl3pPr>
            <a:lvl4pPr marL="0" lvl="3" indent="0" algn="r">
              <a:spcBef>
                <a:spcPts val="0"/>
              </a:spcBef>
              <a:buNone/>
              <a:defRPr sz="1200">
                <a:solidFill>
                  <a:schemeClr val="lt1"/>
                </a:solidFill>
                <a:latin typeface="Poppins"/>
                <a:ea typeface="Poppins"/>
                <a:cs typeface="Poppins"/>
                <a:sym typeface="Poppins"/>
              </a:defRPr>
            </a:lvl4pPr>
            <a:lvl5pPr marL="0" lvl="4" indent="0" algn="r">
              <a:spcBef>
                <a:spcPts val="0"/>
              </a:spcBef>
              <a:buNone/>
              <a:defRPr sz="1200">
                <a:solidFill>
                  <a:schemeClr val="lt1"/>
                </a:solidFill>
                <a:latin typeface="Poppins"/>
                <a:ea typeface="Poppins"/>
                <a:cs typeface="Poppins"/>
                <a:sym typeface="Poppins"/>
              </a:defRPr>
            </a:lvl5pPr>
            <a:lvl6pPr marL="0" lvl="5" indent="0" algn="r">
              <a:spcBef>
                <a:spcPts val="0"/>
              </a:spcBef>
              <a:buNone/>
              <a:defRPr sz="1200">
                <a:solidFill>
                  <a:schemeClr val="lt1"/>
                </a:solidFill>
                <a:latin typeface="Poppins"/>
                <a:ea typeface="Poppins"/>
                <a:cs typeface="Poppins"/>
                <a:sym typeface="Poppins"/>
              </a:defRPr>
            </a:lvl6pPr>
            <a:lvl7pPr marL="0" lvl="6" indent="0" algn="r">
              <a:spcBef>
                <a:spcPts val="0"/>
              </a:spcBef>
              <a:buNone/>
              <a:defRPr sz="1200">
                <a:solidFill>
                  <a:schemeClr val="lt1"/>
                </a:solidFill>
                <a:latin typeface="Poppins"/>
                <a:ea typeface="Poppins"/>
                <a:cs typeface="Poppins"/>
                <a:sym typeface="Poppins"/>
              </a:defRPr>
            </a:lvl7pPr>
            <a:lvl8pPr marL="0" lvl="7" indent="0" algn="r">
              <a:spcBef>
                <a:spcPts val="0"/>
              </a:spcBef>
              <a:buNone/>
              <a:defRPr sz="1200">
                <a:solidFill>
                  <a:schemeClr val="lt1"/>
                </a:solidFill>
                <a:latin typeface="Poppins"/>
                <a:ea typeface="Poppins"/>
                <a:cs typeface="Poppins"/>
                <a:sym typeface="Poppins"/>
              </a:defRPr>
            </a:lvl8pPr>
            <a:lvl9pPr marL="0" lvl="8" indent="0" algn="r">
              <a:spcBef>
                <a:spcPts val="0"/>
              </a:spcBef>
              <a:buNone/>
              <a:defRPr sz="1200">
                <a:solidFill>
                  <a:schemeClr val="lt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8380563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98"/>
        <p:cNvGrpSpPr/>
        <p:nvPr/>
      </p:nvGrpSpPr>
      <p:grpSpPr>
        <a:xfrm>
          <a:off x="0" y="0"/>
          <a:ext cx="0" cy="0"/>
          <a:chOff x="0" y="0"/>
          <a:chExt cx="0" cy="0"/>
        </a:xfrm>
      </p:grpSpPr>
      <p:sp>
        <p:nvSpPr>
          <p:cNvPr id="399" name="Google Shape;399;p5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0" name="Google Shape;400;p57"/>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1" name="Google Shape;401;p57"/>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2" name="Google Shape;402;p5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latin typeface="Poppins"/>
                <a:ea typeface="Poppins"/>
                <a:cs typeface="Poppins"/>
                <a:sym typeface="Poppin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3" name="Google Shape;403;p5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lt1"/>
                </a:solidFill>
                <a:latin typeface="Poppins"/>
                <a:ea typeface="Poppins"/>
                <a:cs typeface="Poppins"/>
                <a:sym typeface="Poppin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4" name="Google Shape;404;p5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lt1"/>
                </a:solidFill>
                <a:latin typeface="Poppins"/>
                <a:ea typeface="Poppins"/>
                <a:cs typeface="Poppins"/>
                <a:sym typeface="Poppins"/>
              </a:defRPr>
            </a:lvl1pPr>
            <a:lvl2pPr marL="0" lvl="1" indent="0" algn="r">
              <a:spcBef>
                <a:spcPts val="0"/>
              </a:spcBef>
              <a:buNone/>
              <a:defRPr sz="1200">
                <a:solidFill>
                  <a:schemeClr val="lt1"/>
                </a:solidFill>
                <a:latin typeface="Poppins"/>
                <a:ea typeface="Poppins"/>
                <a:cs typeface="Poppins"/>
                <a:sym typeface="Poppins"/>
              </a:defRPr>
            </a:lvl2pPr>
            <a:lvl3pPr marL="0" lvl="2" indent="0" algn="r">
              <a:spcBef>
                <a:spcPts val="0"/>
              </a:spcBef>
              <a:buNone/>
              <a:defRPr sz="1200">
                <a:solidFill>
                  <a:schemeClr val="lt1"/>
                </a:solidFill>
                <a:latin typeface="Poppins"/>
                <a:ea typeface="Poppins"/>
                <a:cs typeface="Poppins"/>
                <a:sym typeface="Poppins"/>
              </a:defRPr>
            </a:lvl3pPr>
            <a:lvl4pPr marL="0" lvl="3" indent="0" algn="r">
              <a:spcBef>
                <a:spcPts val="0"/>
              </a:spcBef>
              <a:buNone/>
              <a:defRPr sz="1200">
                <a:solidFill>
                  <a:schemeClr val="lt1"/>
                </a:solidFill>
                <a:latin typeface="Poppins"/>
                <a:ea typeface="Poppins"/>
                <a:cs typeface="Poppins"/>
                <a:sym typeface="Poppins"/>
              </a:defRPr>
            </a:lvl4pPr>
            <a:lvl5pPr marL="0" lvl="4" indent="0" algn="r">
              <a:spcBef>
                <a:spcPts val="0"/>
              </a:spcBef>
              <a:buNone/>
              <a:defRPr sz="1200">
                <a:solidFill>
                  <a:schemeClr val="lt1"/>
                </a:solidFill>
                <a:latin typeface="Poppins"/>
                <a:ea typeface="Poppins"/>
                <a:cs typeface="Poppins"/>
                <a:sym typeface="Poppins"/>
              </a:defRPr>
            </a:lvl5pPr>
            <a:lvl6pPr marL="0" lvl="5" indent="0" algn="r">
              <a:spcBef>
                <a:spcPts val="0"/>
              </a:spcBef>
              <a:buNone/>
              <a:defRPr sz="1200">
                <a:solidFill>
                  <a:schemeClr val="lt1"/>
                </a:solidFill>
                <a:latin typeface="Poppins"/>
                <a:ea typeface="Poppins"/>
                <a:cs typeface="Poppins"/>
                <a:sym typeface="Poppins"/>
              </a:defRPr>
            </a:lvl6pPr>
            <a:lvl7pPr marL="0" lvl="6" indent="0" algn="r">
              <a:spcBef>
                <a:spcPts val="0"/>
              </a:spcBef>
              <a:buNone/>
              <a:defRPr sz="1200">
                <a:solidFill>
                  <a:schemeClr val="lt1"/>
                </a:solidFill>
                <a:latin typeface="Poppins"/>
                <a:ea typeface="Poppins"/>
                <a:cs typeface="Poppins"/>
                <a:sym typeface="Poppins"/>
              </a:defRPr>
            </a:lvl7pPr>
            <a:lvl8pPr marL="0" lvl="7" indent="0" algn="r">
              <a:spcBef>
                <a:spcPts val="0"/>
              </a:spcBef>
              <a:buNone/>
              <a:defRPr sz="1200">
                <a:solidFill>
                  <a:schemeClr val="lt1"/>
                </a:solidFill>
                <a:latin typeface="Poppins"/>
                <a:ea typeface="Poppins"/>
                <a:cs typeface="Poppins"/>
                <a:sym typeface="Poppins"/>
              </a:defRPr>
            </a:lvl8pPr>
            <a:lvl9pPr marL="0" lvl="8" indent="0" algn="r">
              <a:spcBef>
                <a:spcPts val="0"/>
              </a:spcBef>
              <a:buNone/>
              <a:defRPr sz="1200">
                <a:solidFill>
                  <a:schemeClr val="lt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4716883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405"/>
        <p:cNvGrpSpPr/>
        <p:nvPr/>
      </p:nvGrpSpPr>
      <p:grpSpPr>
        <a:xfrm>
          <a:off x="0" y="0"/>
          <a:ext cx="0" cy="0"/>
          <a:chOff x="0" y="0"/>
          <a:chExt cx="0" cy="0"/>
        </a:xfrm>
      </p:grpSpPr>
      <p:sp>
        <p:nvSpPr>
          <p:cNvPr id="406" name="Google Shape;406;p58"/>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7" name="Google Shape;407;p58"/>
          <p:cNvSpPr>
            <a:spLocks noGrp="1"/>
          </p:cNvSpPr>
          <p:nvPr>
            <p:ph type="pic" idx="2"/>
          </p:nvPr>
        </p:nvSpPr>
        <p:spPr>
          <a:xfrm>
            <a:off x="5183188" y="987425"/>
            <a:ext cx="6172200" cy="4873500"/>
          </a:xfrm>
          <a:prstGeom prst="rect">
            <a:avLst/>
          </a:prstGeom>
          <a:noFill/>
          <a:ln>
            <a:noFill/>
          </a:ln>
        </p:spPr>
      </p:sp>
      <p:sp>
        <p:nvSpPr>
          <p:cNvPr id="408" name="Google Shape;408;p58"/>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409" name="Google Shape;409;p5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latin typeface="Poppins"/>
                <a:ea typeface="Poppins"/>
                <a:cs typeface="Poppins"/>
                <a:sym typeface="Poppin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0" name="Google Shape;410;p5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lt1"/>
                </a:solidFill>
                <a:latin typeface="Poppins"/>
                <a:ea typeface="Poppins"/>
                <a:cs typeface="Poppins"/>
                <a:sym typeface="Poppin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1" name="Google Shape;411;p5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lt1"/>
                </a:solidFill>
                <a:latin typeface="Poppins"/>
                <a:ea typeface="Poppins"/>
                <a:cs typeface="Poppins"/>
                <a:sym typeface="Poppins"/>
              </a:defRPr>
            </a:lvl1pPr>
            <a:lvl2pPr marL="0" lvl="1" indent="0" algn="r">
              <a:spcBef>
                <a:spcPts val="0"/>
              </a:spcBef>
              <a:buNone/>
              <a:defRPr sz="1200">
                <a:solidFill>
                  <a:schemeClr val="lt1"/>
                </a:solidFill>
                <a:latin typeface="Poppins"/>
                <a:ea typeface="Poppins"/>
                <a:cs typeface="Poppins"/>
                <a:sym typeface="Poppins"/>
              </a:defRPr>
            </a:lvl2pPr>
            <a:lvl3pPr marL="0" lvl="2" indent="0" algn="r">
              <a:spcBef>
                <a:spcPts val="0"/>
              </a:spcBef>
              <a:buNone/>
              <a:defRPr sz="1200">
                <a:solidFill>
                  <a:schemeClr val="lt1"/>
                </a:solidFill>
                <a:latin typeface="Poppins"/>
                <a:ea typeface="Poppins"/>
                <a:cs typeface="Poppins"/>
                <a:sym typeface="Poppins"/>
              </a:defRPr>
            </a:lvl3pPr>
            <a:lvl4pPr marL="0" lvl="3" indent="0" algn="r">
              <a:spcBef>
                <a:spcPts val="0"/>
              </a:spcBef>
              <a:buNone/>
              <a:defRPr sz="1200">
                <a:solidFill>
                  <a:schemeClr val="lt1"/>
                </a:solidFill>
                <a:latin typeface="Poppins"/>
                <a:ea typeface="Poppins"/>
                <a:cs typeface="Poppins"/>
                <a:sym typeface="Poppins"/>
              </a:defRPr>
            </a:lvl4pPr>
            <a:lvl5pPr marL="0" lvl="4" indent="0" algn="r">
              <a:spcBef>
                <a:spcPts val="0"/>
              </a:spcBef>
              <a:buNone/>
              <a:defRPr sz="1200">
                <a:solidFill>
                  <a:schemeClr val="lt1"/>
                </a:solidFill>
                <a:latin typeface="Poppins"/>
                <a:ea typeface="Poppins"/>
                <a:cs typeface="Poppins"/>
                <a:sym typeface="Poppins"/>
              </a:defRPr>
            </a:lvl5pPr>
            <a:lvl6pPr marL="0" lvl="5" indent="0" algn="r">
              <a:spcBef>
                <a:spcPts val="0"/>
              </a:spcBef>
              <a:buNone/>
              <a:defRPr sz="1200">
                <a:solidFill>
                  <a:schemeClr val="lt1"/>
                </a:solidFill>
                <a:latin typeface="Poppins"/>
                <a:ea typeface="Poppins"/>
                <a:cs typeface="Poppins"/>
                <a:sym typeface="Poppins"/>
              </a:defRPr>
            </a:lvl6pPr>
            <a:lvl7pPr marL="0" lvl="6" indent="0" algn="r">
              <a:spcBef>
                <a:spcPts val="0"/>
              </a:spcBef>
              <a:buNone/>
              <a:defRPr sz="1200">
                <a:solidFill>
                  <a:schemeClr val="lt1"/>
                </a:solidFill>
                <a:latin typeface="Poppins"/>
                <a:ea typeface="Poppins"/>
                <a:cs typeface="Poppins"/>
                <a:sym typeface="Poppins"/>
              </a:defRPr>
            </a:lvl7pPr>
            <a:lvl8pPr marL="0" lvl="7" indent="0" algn="r">
              <a:spcBef>
                <a:spcPts val="0"/>
              </a:spcBef>
              <a:buNone/>
              <a:defRPr sz="1200">
                <a:solidFill>
                  <a:schemeClr val="lt1"/>
                </a:solidFill>
                <a:latin typeface="Poppins"/>
                <a:ea typeface="Poppins"/>
                <a:cs typeface="Poppins"/>
                <a:sym typeface="Poppins"/>
              </a:defRPr>
            </a:lvl8pPr>
            <a:lvl9pPr marL="0" lvl="8" indent="0" algn="r">
              <a:spcBef>
                <a:spcPts val="0"/>
              </a:spcBef>
              <a:buNone/>
              <a:defRPr sz="1200">
                <a:solidFill>
                  <a:schemeClr val="lt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0101816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412"/>
        <p:cNvGrpSpPr/>
        <p:nvPr/>
      </p:nvGrpSpPr>
      <p:grpSpPr>
        <a:xfrm>
          <a:off x="0" y="0"/>
          <a:ext cx="0" cy="0"/>
          <a:chOff x="0" y="0"/>
          <a:chExt cx="0" cy="0"/>
        </a:xfrm>
      </p:grpSpPr>
      <p:sp>
        <p:nvSpPr>
          <p:cNvPr id="413" name="Google Shape;413;p5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4" name="Google Shape;414;p59"/>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5" name="Google Shape;415;p5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latin typeface="Poppins"/>
                <a:ea typeface="Poppins"/>
                <a:cs typeface="Poppins"/>
                <a:sym typeface="Poppin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6" name="Google Shape;416;p5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lt1"/>
                </a:solidFill>
                <a:latin typeface="Poppins"/>
                <a:ea typeface="Poppins"/>
                <a:cs typeface="Poppins"/>
                <a:sym typeface="Poppin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7" name="Google Shape;417;p5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lt1"/>
                </a:solidFill>
                <a:latin typeface="Poppins"/>
                <a:ea typeface="Poppins"/>
                <a:cs typeface="Poppins"/>
                <a:sym typeface="Poppins"/>
              </a:defRPr>
            </a:lvl1pPr>
            <a:lvl2pPr marL="0" lvl="1" indent="0" algn="r">
              <a:spcBef>
                <a:spcPts val="0"/>
              </a:spcBef>
              <a:buNone/>
              <a:defRPr sz="1200">
                <a:solidFill>
                  <a:schemeClr val="lt1"/>
                </a:solidFill>
                <a:latin typeface="Poppins"/>
                <a:ea typeface="Poppins"/>
                <a:cs typeface="Poppins"/>
                <a:sym typeface="Poppins"/>
              </a:defRPr>
            </a:lvl2pPr>
            <a:lvl3pPr marL="0" lvl="2" indent="0" algn="r">
              <a:spcBef>
                <a:spcPts val="0"/>
              </a:spcBef>
              <a:buNone/>
              <a:defRPr sz="1200">
                <a:solidFill>
                  <a:schemeClr val="lt1"/>
                </a:solidFill>
                <a:latin typeface="Poppins"/>
                <a:ea typeface="Poppins"/>
                <a:cs typeface="Poppins"/>
                <a:sym typeface="Poppins"/>
              </a:defRPr>
            </a:lvl3pPr>
            <a:lvl4pPr marL="0" lvl="3" indent="0" algn="r">
              <a:spcBef>
                <a:spcPts val="0"/>
              </a:spcBef>
              <a:buNone/>
              <a:defRPr sz="1200">
                <a:solidFill>
                  <a:schemeClr val="lt1"/>
                </a:solidFill>
                <a:latin typeface="Poppins"/>
                <a:ea typeface="Poppins"/>
                <a:cs typeface="Poppins"/>
                <a:sym typeface="Poppins"/>
              </a:defRPr>
            </a:lvl4pPr>
            <a:lvl5pPr marL="0" lvl="4" indent="0" algn="r">
              <a:spcBef>
                <a:spcPts val="0"/>
              </a:spcBef>
              <a:buNone/>
              <a:defRPr sz="1200">
                <a:solidFill>
                  <a:schemeClr val="lt1"/>
                </a:solidFill>
                <a:latin typeface="Poppins"/>
                <a:ea typeface="Poppins"/>
                <a:cs typeface="Poppins"/>
                <a:sym typeface="Poppins"/>
              </a:defRPr>
            </a:lvl5pPr>
            <a:lvl6pPr marL="0" lvl="5" indent="0" algn="r">
              <a:spcBef>
                <a:spcPts val="0"/>
              </a:spcBef>
              <a:buNone/>
              <a:defRPr sz="1200">
                <a:solidFill>
                  <a:schemeClr val="lt1"/>
                </a:solidFill>
                <a:latin typeface="Poppins"/>
                <a:ea typeface="Poppins"/>
                <a:cs typeface="Poppins"/>
                <a:sym typeface="Poppins"/>
              </a:defRPr>
            </a:lvl6pPr>
            <a:lvl7pPr marL="0" lvl="6" indent="0" algn="r">
              <a:spcBef>
                <a:spcPts val="0"/>
              </a:spcBef>
              <a:buNone/>
              <a:defRPr sz="1200">
                <a:solidFill>
                  <a:schemeClr val="lt1"/>
                </a:solidFill>
                <a:latin typeface="Poppins"/>
                <a:ea typeface="Poppins"/>
                <a:cs typeface="Poppins"/>
                <a:sym typeface="Poppins"/>
              </a:defRPr>
            </a:lvl7pPr>
            <a:lvl8pPr marL="0" lvl="7" indent="0" algn="r">
              <a:spcBef>
                <a:spcPts val="0"/>
              </a:spcBef>
              <a:buNone/>
              <a:defRPr sz="1200">
                <a:solidFill>
                  <a:schemeClr val="lt1"/>
                </a:solidFill>
                <a:latin typeface="Poppins"/>
                <a:ea typeface="Poppins"/>
                <a:cs typeface="Poppins"/>
                <a:sym typeface="Poppins"/>
              </a:defRPr>
            </a:lvl8pPr>
            <a:lvl9pPr marL="0" lvl="8" indent="0" algn="r">
              <a:spcBef>
                <a:spcPts val="0"/>
              </a:spcBef>
              <a:buNone/>
              <a:defRPr sz="1200">
                <a:solidFill>
                  <a:schemeClr val="lt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3695206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418"/>
        <p:cNvGrpSpPr/>
        <p:nvPr/>
      </p:nvGrpSpPr>
      <p:grpSpPr>
        <a:xfrm>
          <a:off x="0" y="0"/>
          <a:ext cx="0" cy="0"/>
          <a:chOff x="0" y="0"/>
          <a:chExt cx="0" cy="0"/>
        </a:xfrm>
      </p:grpSpPr>
      <p:sp>
        <p:nvSpPr>
          <p:cNvPr id="419" name="Google Shape;419;p60"/>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0" name="Google Shape;420;p60"/>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1" name="Google Shape;421;p6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latin typeface="Poppins"/>
                <a:ea typeface="Poppins"/>
                <a:cs typeface="Poppins"/>
                <a:sym typeface="Poppin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2" name="Google Shape;422;p6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lt1"/>
                </a:solidFill>
                <a:latin typeface="Poppins"/>
                <a:ea typeface="Poppins"/>
                <a:cs typeface="Poppins"/>
                <a:sym typeface="Poppin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3" name="Google Shape;423;p6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lt1"/>
                </a:solidFill>
                <a:latin typeface="Poppins"/>
                <a:ea typeface="Poppins"/>
                <a:cs typeface="Poppins"/>
                <a:sym typeface="Poppins"/>
              </a:defRPr>
            </a:lvl1pPr>
            <a:lvl2pPr marL="0" lvl="1" indent="0" algn="r">
              <a:spcBef>
                <a:spcPts val="0"/>
              </a:spcBef>
              <a:buNone/>
              <a:defRPr sz="1200">
                <a:solidFill>
                  <a:schemeClr val="lt1"/>
                </a:solidFill>
                <a:latin typeface="Poppins"/>
                <a:ea typeface="Poppins"/>
                <a:cs typeface="Poppins"/>
                <a:sym typeface="Poppins"/>
              </a:defRPr>
            </a:lvl2pPr>
            <a:lvl3pPr marL="0" lvl="2" indent="0" algn="r">
              <a:spcBef>
                <a:spcPts val="0"/>
              </a:spcBef>
              <a:buNone/>
              <a:defRPr sz="1200">
                <a:solidFill>
                  <a:schemeClr val="lt1"/>
                </a:solidFill>
                <a:latin typeface="Poppins"/>
                <a:ea typeface="Poppins"/>
                <a:cs typeface="Poppins"/>
                <a:sym typeface="Poppins"/>
              </a:defRPr>
            </a:lvl3pPr>
            <a:lvl4pPr marL="0" lvl="3" indent="0" algn="r">
              <a:spcBef>
                <a:spcPts val="0"/>
              </a:spcBef>
              <a:buNone/>
              <a:defRPr sz="1200">
                <a:solidFill>
                  <a:schemeClr val="lt1"/>
                </a:solidFill>
                <a:latin typeface="Poppins"/>
                <a:ea typeface="Poppins"/>
                <a:cs typeface="Poppins"/>
                <a:sym typeface="Poppins"/>
              </a:defRPr>
            </a:lvl4pPr>
            <a:lvl5pPr marL="0" lvl="4" indent="0" algn="r">
              <a:spcBef>
                <a:spcPts val="0"/>
              </a:spcBef>
              <a:buNone/>
              <a:defRPr sz="1200">
                <a:solidFill>
                  <a:schemeClr val="lt1"/>
                </a:solidFill>
                <a:latin typeface="Poppins"/>
                <a:ea typeface="Poppins"/>
                <a:cs typeface="Poppins"/>
                <a:sym typeface="Poppins"/>
              </a:defRPr>
            </a:lvl5pPr>
            <a:lvl6pPr marL="0" lvl="5" indent="0" algn="r">
              <a:spcBef>
                <a:spcPts val="0"/>
              </a:spcBef>
              <a:buNone/>
              <a:defRPr sz="1200">
                <a:solidFill>
                  <a:schemeClr val="lt1"/>
                </a:solidFill>
                <a:latin typeface="Poppins"/>
                <a:ea typeface="Poppins"/>
                <a:cs typeface="Poppins"/>
                <a:sym typeface="Poppins"/>
              </a:defRPr>
            </a:lvl6pPr>
            <a:lvl7pPr marL="0" lvl="6" indent="0" algn="r">
              <a:spcBef>
                <a:spcPts val="0"/>
              </a:spcBef>
              <a:buNone/>
              <a:defRPr sz="1200">
                <a:solidFill>
                  <a:schemeClr val="lt1"/>
                </a:solidFill>
                <a:latin typeface="Poppins"/>
                <a:ea typeface="Poppins"/>
                <a:cs typeface="Poppins"/>
                <a:sym typeface="Poppins"/>
              </a:defRPr>
            </a:lvl7pPr>
            <a:lvl8pPr marL="0" lvl="7" indent="0" algn="r">
              <a:spcBef>
                <a:spcPts val="0"/>
              </a:spcBef>
              <a:buNone/>
              <a:defRPr sz="1200">
                <a:solidFill>
                  <a:schemeClr val="lt1"/>
                </a:solidFill>
                <a:latin typeface="Poppins"/>
                <a:ea typeface="Poppins"/>
                <a:cs typeface="Poppins"/>
                <a:sym typeface="Poppins"/>
              </a:defRPr>
            </a:lvl8pPr>
            <a:lvl9pPr marL="0" lvl="8" indent="0" algn="r">
              <a:spcBef>
                <a:spcPts val="0"/>
              </a:spcBef>
              <a:buNone/>
              <a:defRPr sz="1200">
                <a:solidFill>
                  <a:schemeClr val="lt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4636192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7_Custom Layout">
  <p:cSld name="7_Custom Layout">
    <p:spTree>
      <p:nvGrpSpPr>
        <p:cNvPr id="1" name="Shape 424"/>
        <p:cNvGrpSpPr/>
        <p:nvPr/>
      </p:nvGrpSpPr>
      <p:grpSpPr>
        <a:xfrm>
          <a:off x="0" y="0"/>
          <a:ext cx="0" cy="0"/>
          <a:chOff x="0" y="0"/>
          <a:chExt cx="0" cy="0"/>
        </a:xfrm>
      </p:grpSpPr>
      <p:pic>
        <p:nvPicPr>
          <p:cNvPr id="425" name="Google Shape;425;p61" descr="A blue and white corner&#10;&#10;AI-generated content may be incorrect."/>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426" name="Google Shape;426;p6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7" name="Google Shape;427;p6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8" name="Google Shape;428;p6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9" name="Google Shape;429;p6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949525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Slide 1">
  <p:cSld name="Title Slide 1">
    <p:spTree>
      <p:nvGrpSpPr>
        <p:cNvPr id="1" name="Shape 430"/>
        <p:cNvGrpSpPr/>
        <p:nvPr/>
      </p:nvGrpSpPr>
      <p:grpSpPr>
        <a:xfrm>
          <a:off x="0" y="0"/>
          <a:ext cx="0" cy="0"/>
          <a:chOff x="0" y="0"/>
          <a:chExt cx="0" cy="0"/>
        </a:xfrm>
      </p:grpSpPr>
      <p:sp>
        <p:nvSpPr>
          <p:cNvPr id="431" name="Google Shape;431;p62"/>
          <p:cNvSpPr>
            <a:spLocks noGrp="1"/>
          </p:cNvSpPr>
          <p:nvPr>
            <p:ph type="pic" idx="2"/>
          </p:nvPr>
        </p:nvSpPr>
        <p:spPr>
          <a:xfrm>
            <a:off x="6848089" y="-385707"/>
            <a:ext cx="4345500" cy="4578900"/>
          </a:xfrm>
          <a:prstGeom prst="rect">
            <a:avLst/>
          </a:prstGeom>
          <a:noFill/>
          <a:ln>
            <a:noFill/>
          </a:ln>
        </p:spPr>
      </p:sp>
    </p:spTree>
    <p:extLst>
      <p:ext uri="{BB962C8B-B14F-4D97-AF65-F5344CB8AC3E}">
        <p14:creationId xmlns:p14="http://schemas.microsoft.com/office/powerpoint/2010/main" val="288378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250"/>
                                  </p:stCondLst>
                                  <p:childTnLst>
                                    <p:set>
                                      <p:cBhvr>
                                        <p:cTn id="6" dur="1" fill="hold">
                                          <p:stCondLst>
                                            <p:cond delay="0"/>
                                          </p:stCondLst>
                                        </p:cTn>
                                        <p:tgtEl>
                                          <p:spTgt spid="431"/>
                                        </p:tgtEl>
                                        <p:attrNameLst>
                                          <p:attrName>style.visibility</p:attrName>
                                        </p:attrNameLst>
                                      </p:cBhvr>
                                      <p:to>
                                        <p:strVal val="visible"/>
                                      </p:to>
                                    </p:set>
                                    <p:anim calcmode="lin" valueType="num">
                                      <p:cBhvr additive="base">
                                        <p:cTn id="7" dur="1000"/>
                                        <p:tgtEl>
                                          <p:spTgt spid="43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323">
          <p15:clr>
            <a:srgbClr val="FBAE40"/>
          </p15:clr>
        </p15:guide>
        <p15:guide id="2" pos="37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4_Custom Layout">
  <p:cSld name="4_Custom Layout">
    <p:spTree>
      <p:nvGrpSpPr>
        <p:cNvPr id="1" name="Shape 432"/>
        <p:cNvGrpSpPr/>
        <p:nvPr/>
      </p:nvGrpSpPr>
      <p:grpSpPr>
        <a:xfrm>
          <a:off x="0" y="0"/>
          <a:ext cx="0" cy="0"/>
          <a:chOff x="0" y="0"/>
          <a:chExt cx="0" cy="0"/>
        </a:xfrm>
      </p:grpSpPr>
      <p:sp>
        <p:nvSpPr>
          <p:cNvPr id="433" name="Google Shape;433;p63"/>
          <p:cNvSpPr>
            <a:spLocks noGrp="1"/>
          </p:cNvSpPr>
          <p:nvPr>
            <p:ph type="pic" idx="2"/>
          </p:nvPr>
        </p:nvSpPr>
        <p:spPr>
          <a:xfrm>
            <a:off x="897579" y="2879673"/>
            <a:ext cx="5112600" cy="3188700"/>
          </a:xfrm>
          <a:prstGeom prst="rect">
            <a:avLst/>
          </a:prstGeom>
          <a:noFill/>
          <a:ln>
            <a:noFill/>
          </a:ln>
        </p:spPr>
      </p:sp>
    </p:spTree>
    <p:extLst>
      <p:ext uri="{BB962C8B-B14F-4D97-AF65-F5344CB8AC3E}">
        <p14:creationId xmlns:p14="http://schemas.microsoft.com/office/powerpoint/2010/main" val="3870920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433"/>
                                        </p:tgtEl>
                                        <p:attrNameLst>
                                          <p:attrName>style.visibility</p:attrName>
                                        </p:attrNameLst>
                                      </p:cBhvr>
                                      <p:to>
                                        <p:strVal val="visible"/>
                                      </p:to>
                                    </p:set>
                                    <p:animEffect transition="in" filter="fade">
                                      <p:cBhvr>
                                        <p:cTn id="7" dur="1000"/>
                                        <p:tgtEl>
                                          <p:spTgt spid="4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Custom Layout 1">
  <p:cSld name="Custom Layout 1">
    <p:spTree>
      <p:nvGrpSpPr>
        <p:cNvPr id="1" name="Shape 434"/>
        <p:cNvGrpSpPr/>
        <p:nvPr/>
      </p:nvGrpSpPr>
      <p:grpSpPr>
        <a:xfrm>
          <a:off x="0" y="0"/>
          <a:ext cx="0" cy="0"/>
          <a:chOff x="0" y="0"/>
          <a:chExt cx="0" cy="0"/>
        </a:xfrm>
      </p:grpSpPr>
      <p:sp>
        <p:nvSpPr>
          <p:cNvPr id="435" name="Google Shape;435;p64"/>
          <p:cNvSpPr>
            <a:spLocks noGrp="1"/>
          </p:cNvSpPr>
          <p:nvPr>
            <p:ph type="pic" idx="2"/>
          </p:nvPr>
        </p:nvSpPr>
        <p:spPr>
          <a:xfrm>
            <a:off x="7370392" y="-152400"/>
            <a:ext cx="3645900" cy="4817400"/>
          </a:xfrm>
          <a:prstGeom prst="rect">
            <a:avLst/>
          </a:prstGeom>
          <a:noFill/>
          <a:ln>
            <a:noFill/>
          </a:ln>
        </p:spPr>
      </p:sp>
    </p:spTree>
    <p:extLst>
      <p:ext uri="{BB962C8B-B14F-4D97-AF65-F5344CB8AC3E}">
        <p14:creationId xmlns:p14="http://schemas.microsoft.com/office/powerpoint/2010/main" val="1278730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250"/>
                                  </p:stCondLst>
                                  <p:childTnLst>
                                    <p:set>
                                      <p:cBhvr>
                                        <p:cTn id="6" dur="1" fill="hold">
                                          <p:stCondLst>
                                            <p:cond delay="0"/>
                                          </p:stCondLst>
                                        </p:cTn>
                                        <p:tgtEl>
                                          <p:spTgt spid="435"/>
                                        </p:tgtEl>
                                        <p:attrNameLst>
                                          <p:attrName>style.visibility</p:attrName>
                                        </p:attrNameLst>
                                      </p:cBhvr>
                                      <p:to>
                                        <p:strVal val="visible"/>
                                      </p:to>
                                    </p:set>
                                    <p:anim calcmode="lin" valueType="num">
                                      <p:cBhvr additive="base">
                                        <p:cTn id="7" dur="1000"/>
                                        <p:tgtEl>
                                          <p:spTgt spid="4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7_Custom Layout 1">
  <p:cSld name="7_Custom Layout 1">
    <p:spTree>
      <p:nvGrpSpPr>
        <p:cNvPr id="1" name="Shape 436"/>
        <p:cNvGrpSpPr/>
        <p:nvPr/>
      </p:nvGrpSpPr>
      <p:grpSpPr>
        <a:xfrm>
          <a:off x="0" y="0"/>
          <a:ext cx="0" cy="0"/>
          <a:chOff x="0" y="0"/>
          <a:chExt cx="0" cy="0"/>
        </a:xfrm>
      </p:grpSpPr>
      <p:sp>
        <p:nvSpPr>
          <p:cNvPr id="437" name="Google Shape;437;p65"/>
          <p:cNvSpPr>
            <a:spLocks noGrp="1"/>
          </p:cNvSpPr>
          <p:nvPr>
            <p:ph type="pic" idx="2"/>
          </p:nvPr>
        </p:nvSpPr>
        <p:spPr>
          <a:xfrm>
            <a:off x="7376870" y="-78658"/>
            <a:ext cx="4926900" cy="6936600"/>
          </a:xfrm>
          <a:prstGeom prst="rect">
            <a:avLst/>
          </a:prstGeom>
          <a:noFill/>
          <a:ln>
            <a:noFill/>
          </a:ln>
        </p:spPr>
      </p:sp>
    </p:spTree>
    <p:extLst>
      <p:ext uri="{BB962C8B-B14F-4D97-AF65-F5344CB8AC3E}">
        <p14:creationId xmlns:p14="http://schemas.microsoft.com/office/powerpoint/2010/main" val="3721540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37"/>
                                        </p:tgtEl>
                                        <p:attrNameLst>
                                          <p:attrName>style.visibility</p:attrName>
                                        </p:attrNameLst>
                                      </p:cBhvr>
                                      <p:to>
                                        <p:strVal val="visible"/>
                                      </p:to>
                                    </p:set>
                                    <p:anim calcmode="lin" valueType="num">
                                      <p:cBhvr additive="base">
                                        <p:cTn id="7" dur="1000"/>
                                        <p:tgtEl>
                                          <p:spTgt spid="437"/>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Slide">
  <p:cSld name="1_Title Slide">
    <p:spTree>
      <p:nvGrpSpPr>
        <p:cNvPr id="1" name="Shape 21"/>
        <p:cNvGrpSpPr/>
        <p:nvPr/>
      </p:nvGrpSpPr>
      <p:grpSpPr>
        <a:xfrm>
          <a:off x="0" y="0"/>
          <a:ext cx="0" cy="0"/>
          <a:chOff x="0" y="0"/>
          <a:chExt cx="0" cy="0"/>
        </a:xfrm>
      </p:grpSpPr>
      <p:sp>
        <p:nvSpPr>
          <p:cNvPr id="22" name="Google Shape;22;p4"/>
          <p:cNvSpPr txBox="1">
            <a:spLocks noGrp="1"/>
          </p:cNvSpPr>
          <p:nvPr>
            <p:ph type="ctrTitle"/>
          </p:nvPr>
        </p:nvSpPr>
        <p:spPr>
          <a:xfrm>
            <a:off x="914400" y="2125980"/>
            <a:ext cx="10363200" cy="144018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2500" b="1" i="0">
                <a:solidFill>
                  <a:srgbClr val="0082A9"/>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4"/>
          <p:cNvSpPr txBox="1">
            <a:spLocks noGrp="1"/>
          </p:cNvSpPr>
          <p:nvPr>
            <p:ph type="subTitle" idx="1"/>
          </p:nvPr>
        </p:nvSpPr>
        <p:spPr>
          <a:xfrm>
            <a:off x="1828800" y="3840480"/>
            <a:ext cx="8534400" cy="17145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4"/>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4"/>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981580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US"/>
              <a:t>Click to edit Master title style</a:t>
            </a:r>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198E66DD-51B1-4BF7-9539-DEA51BFAEFD8}" type="datetime1">
              <a:rPr lang="en-US" smtClean="0"/>
              <a:t>3/5/2026</a:t>
            </a:fld>
            <a:endParaRPr lang="en-US"/>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1246041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US"/>
              <a:t>Click to edit Master title style</a:t>
            </a:r>
          </a:p>
        </p:txBody>
      </p:sp>
      <p:sp>
        <p:nvSpPr>
          <p:cNvPr id="3" name="Content Placeholder 2"/>
          <p:cNvSpPr>
            <a:spLocks noGrp="1"/>
          </p:cNvSpPr>
          <p:nvPr>
            <p:ph idx="1"/>
          </p:nvPr>
        </p:nvSpPr>
        <p:spPr>
          <a:xfrm>
            <a:off x="5118447" y="803186"/>
            <a:ext cx="6281873" cy="5248622"/>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ED204F4-028A-4A36-B306-1FBAFF258B24}" type="datetime1">
              <a:rPr lang="en-US" smtClean="0"/>
              <a:t>3/5/2026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60468194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n-US"/>
              <a:t>Click to edit Master title style</a:t>
            </a:r>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04672" y="320040"/>
            <a:ext cx="3657600" cy="320040"/>
          </a:xfrm>
        </p:spPr>
        <p:txBody>
          <a:bodyPr/>
          <a:lstStyle/>
          <a:p>
            <a:fld id="{A7569E6D-812C-4C70-BB51-98F32992DB43}" type="datetime1">
              <a:rPr lang="en-US" smtClean="0"/>
              <a:t>3/5/2026</a:t>
            </a:fld>
            <a:endParaRPr lang="en-US"/>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256070964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n-US"/>
              <a:t>Click to edit Master title style</a:t>
            </a:r>
          </a:p>
        </p:txBody>
      </p:sp>
      <p:sp>
        <p:nvSpPr>
          <p:cNvPr id="3" name="Content Placeholder 2"/>
          <p:cNvSpPr>
            <a:spLocks noGrp="1"/>
          </p:cNvSpPr>
          <p:nvPr>
            <p:ph sz="half" idx="1"/>
          </p:nvPr>
        </p:nvSpPr>
        <p:spPr>
          <a:xfrm>
            <a:off x="5120878" y="803187"/>
            <a:ext cx="6269591" cy="23826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8447" y="3672162"/>
            <a:ext cx="6272022" cy="23835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04672" y="320040"/>
            <a:ext cx="3657600" cy="320040"/>
          </a:xfrm>
        </p:spPr>
        <p:txBody>
          <a:bodyPr/>
          <a:lstStyle/>
          <a:p>
            <a:fld id="{F10287DF-640A-4181-8B82-4913718EF244}" type="datetime1">
              <a:rPr lang="en-US" smtClean="0"/>
              <a:t>3/5/2026</a:t>
            </a:fld>
            <a:endParaRPr lang="en-US"/>
          </a:p>
        </p:txBody>
      </p:sp>
      <p:sp>
        <p:nvSpPr>
          <p:cNvPr id="6" name="Footer Placeholder 5"/>
          <p:cNvSpPr>
            <a:spLocks noGrp="1"/>
          </p:cNvSpPr>
          <p:nvPr>
            <p:ph type="ftr" sz="quarter" idx="11"/>
          </p:nvPr>
        </p:nvSpPr>
        <p:spPr>
          <a:xfrm>
            <a:off x="804672" y="6227064"/>
            <a:ext cx="10588752" cy="320040"/>
          </a:xfrm>
        </p:spPr>
        <p:txBody>
          <a:bodyPr/>
          <a:lstStyle/>
          <a:p>
            <a:endParaRPr lang="en-US"/>
          </a:p>
        </p:txBody>
      </p:sp>
      <p:sp>
        <p:nvSpPr>
          <p:cNvPr id="7" name="Slide Number Placeholder 6"/>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292341337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n-US"/>
              <a:t>Click to edit Master title style</a:t>
            </a:r>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25305" y="1488985"/>
            <a:ext cx="6264350" cy="16968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8447" y="4351687"/>
            <a:ext cx="6265588" cy="17040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04672" y="320040"/>
            <a:ext cx="3657600" cy="320040"/>
          </a:xfrm>
        </p:spPr>
        <p:txBody>
          <a:bodyPr/>
          <a:lstStyle/>
          <a:p>
            <a:fld id="{C74BE3E1-3173-4AB6-90EF-CE84B9FBD77E}" type="datetime1">
              <a:rPr lang="en-US" smtClean="0"/>
              <a:t>3/5/2026</a:t>
            </a:fld>
            <a:endParaRPr lang="en-US"/>
          </a:p>
        </p:txBody>
      </p:sp>
      <p:sp>
        <p:nvSpPr>
          <p:cNvPr id="8" name="Footer Placeholder 7"/>
          <p:cNvSpPr>
            <a:spLocks noGrp="1"/>
          </p:cNvSpPr>
          <p:nvPr>
            <p:ph type="ftr" sz="quarter" idx="11"/>
          </p:nvPr>
        </p:nvSpPr>
        <p:spPr>
          <a:xfrm>
            <a:off x="804672" y="6227064"/>
            <a:ext cx="10588752" cy="320040"/>
          </a:xfrm>
        </p:spPr>
        <p:txBody>
          <a:bodyPr/>
          <a:lstStyle/>
          <a:p>
            <a:endParaRPr lang="en-US"/>
          </a:p>
        </p:txBody>
      </p:sp>
      <p:sp>
        <p:nvSpPr>
          <p:cNvPr id="9" name="Slide Number Placeholder 8"/>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331044383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CE46D357-68ED-48AA-AC18-9CC27DEA9490}" type="datetime1">
              <a:rPr lang="en-US" smtClean="0"/>
              <a:t>3/5/2026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387364957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ACC8BAEE-D0AF-4323-A024-1416F995B386}" type="datetime1">
              <a:rPr lang="en-US" smtClean="0"/>
              <a:t>3/5/2026</a:t>
            </a:fld>
            <a:endParaRPr lang="en-US"/>
          </a:p>
        </p:txBody>
      </p:sp>
      <p:sp>
        <p:nvSpPr>
          <p:cNvPr id="3" name="Footer Placeholder 2"/>
          <p:cNvSpPr>
            <a:spLocks noGrp="1"/>
          </p:cNvSpPr>
          <p:nvPr>
            <p:ph type="ftr" sz="quarter" idx="11"/>
          </p:nvPr>
        </p:nvSpPr>
        <p:spPr>
          <a:xfrm>
            <a:off x="804672" y="6227064"/>
            <a:ext cx="10588752" cy="320040"/>
          </a:xfrm>
        </p:spPr>
        <p:txBody>
          <a:bodyPr/>
          <a:lstStyle/>
          <a:p>
            <a:endParaRPr lang="en-US"/>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348241343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n-US"/>
              <a:t>Click to edit Master title style</a:t>
            </a:r>
          </a:p>
        </p:txBody>
      </p:sp>
      <p:sp>
        <p:nvSpPr>
          <p:cNvPr id="3" name="Content Placeholder 2"/>
          <p:cNvSpPr>
            <a:spLocks noGrp="1"/>
          </p:cNvSpPr>
          <p:nvPr>
            <p:ph idx="1"/>
          </p:nvPr>
        </p:nvSpPr>
        <p:spPr>
          <a:xfrm>
            <a:off x="5109983" y="802809"/>
            <a:ext cx="6275035" cy="524994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36E0D4-CA65-4DD1-8546-2CC4E75B8B9D}" type="datetime1">
              <a:rPr lang="en-US" smtClean="0"/>
              <a:t>3/5/2026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427447233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n-US"/>
              <a:t>Click to edit Master title style</a:t>
            </a:r>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04672" y="320040"/>
            <a:ext cx="3657600" cy="320040"/>
          </a:xfrm>
        </p:spPr>
        <p:txBody>
          <a:bodyPr/>
          <a:lstStyle/>
          <a:p>
            <a:fld id="{C19DEFE7-E1FA-4CA7-8A5A-F9AB210CE638}" type="datetime1">
              <a:rPr lang="en-US" smtClean="0"/>
              <a:t>3/5/2026</a:t>
            </a:fld>
            <a:endParaRPr lang="en-US"/>
          </a:p>
        </p:txBody>
      </p:sp>
      <p:sp>
        <p:nvSpPr>
          <p:cNvPr id="6" name="Footer Placeholder 5"/>
          <p:cNvSpPr>
            <a:spLocks noGrp="1"/>
          </p:cNvSpPr>
          <p:nvPr>
            <p:ph type="ftr" sz="quarter" idx="11"/>
          </p:nvPr>
        </p:nvSpPr>
        <p:spPr>
          <a:xfrm>
            <a:off x="804672" y="6227064"/>
            <a:ext cx="5942203" cy="320040"/>
          </a:xfrm>
        </p:spPr>
        <p:txBody>
          <a:bodyPr/>
          <a:lstStyle/>
          <a:p>
            <a:endParaRPr lang="en-US"/>
          </a:p>
        </p:txBody>
      </p:sp>
      <p:sp>
        <p:nvSpPr>
          <p:cNvPr id="7" name="Slide Number Placeholder 6"/>
          <p:cNvSpPr>
            <a:spLocks noGrp="1"/>
          </p:cNvSpPr>
          <p:nvPr>
            <p:ph type="sldNum" sz="quarter" idx="12"/>
          </p:nvPr>
        </p:nvSpPr>
        <p:spPr>
          <a:xfrm>
            <a:off x="5828377" y="320040"/>
            <a:ext cx="914400" cy="320040"/>
          </a:xfrm>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228477555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n-US"/>
              <a:t>Click to edit Master title style</a:t>
            </a:r>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7A6260-7573-4697-9E59-AA19A1D5C255}" type="datetime1">
              <a:rPr lang="en-US" smtClean="0"/>
              <a:t>3/5/2026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357394436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n-US"/>
              <a:t>Click to edit Master title style</a:t>
            </a:r>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04672" y="320040"/>
            <a:ext cx="3657600" cy="320040"/>
          </a:xfrm>
        </p:spPr>
        <p:txBody>
          <a:bodyPr/>
          <a:lstStyle/>
          <a:p>
            <a:fld id="{AB049DE4-AD7B-432F-9E35-775F5F8CC6AD}" type="datetime1">
              <a:rPr lang="en-US" smtClean="0"/>
              <a:t>3/5/2026</a:t>
            </a:fld>
            <a:endParaRPr lang="en-US"/>
          </a:p>
        </p:txBody>
      </p:sp>
      <p:sp>
        <p:nvSpPr>
          <p:cNvPr id="5" name="Footer Placeholder 4"/>
          <p:cNvSpPr>
            <a:spLocks noGrp="1"/>
          </p:cNvSpPr>
          <p:nvPr>
            <p:ph type="ftr" sz="quarter" idx="11"/>
          </p:nvPr>
        </p:nvSpPr>
        <p:spPr>
          <a:xfrm>
            <a:off x="804672" y="6227064"/>
            <a:ext cx="10588752" cy="320040"/>
          </a:xfrm>
        </p:spPr>
        <p:txBody>
          <a:body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61809706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3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1" y="2526318"/>
            <a:ext cx="3218688"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rot="5400000" flipH="1">
            <a:off x="11258144" y="5924144"/>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2587417"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gr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4683787"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4683788"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43D62993-A055-DF4F-9286-4FFE3A5C7FD7}"/>
              </a:ext>
            </a:extLst>
          </p:cNvPr>
          <p:cNvSpPr>
            <a:spLocks noGrp="1"/>
          </p:cNvSpPr>
          <p:nvPr>
            <p:ph idx="13"/>
          </p:nvPr>
        </p:nvSpPr>
        <p:spPr>
          <a:xfrm>
            <a:off x="8200082"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A896DA2E-4448-254C-86D1-9E16E63CC6A0}"/>
              </a:ext>
            </a:extLst>
          </p:cNvPr>
          <p:cNvSpPr>
            <a:spLocks noGrp="1"/>
          </p:cNvSpPr>
          <p:nvPr>
            <p:ph idx="14"/>
          </p:nvPr>
        </p:nvSpPr>
        <p:spPr>
          <a:xfrm>
            <a:off x="820008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106461079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28C225EC-F6EF-1144-834A-F0B91974AA41}"/>
              </a:ext>
            </a:extLst>
          </p:cNvPr>
          <p:cNvSpPr/>
          <p:nvPr userDrawn="1"/>
        </p:nvSpPr>
        <p:spPr>
          <a:xfrm>
            <a:off x="0" y="-1664"/>
            <a:ext cx="9857012" cy="68596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itle 1">
            <a:extLst>
              <a:ext uri="{FF2B5EF4-FFF2-40B4-BE49-F238E27FC236}">
                <a16:creationId xmlns:a16="http://schemas.microsoft.com/office/drawing/2014/main" id="{1E40CEAF-B1BB-174E-A798-3BA60D9C0458}"/>
              </a:ext>
            </a:extLst>
          </p:cNvPr>
          <p:cNvSpPr>
            <a:spLocks noGrp="1"/>
          </p:cNvSpPr>
          <p:nvPr>
            <p:ph type="title"/>
          </p:nvPr>
        </p:nvSpPr>
        <p:spPr>
          <a:xfrm>
            <a:off x="750430" y="381000"/>
            <a:ext cx="8401624" cy="1325563"/>
          </a:xfrm>
        </p:spPr>
        <p:txBody>
          <a:bodyPr lIns="0" anchor="b">
            <a:noAutofit/>
          </a:bodyPr>
          <a:lstStyle>
            <a:lvl1pPr>
              <a:defRPr sz="4800" b="1">
                <a:latin typeface="+mj-lt"/>
              </a:defRPr>
            </a:lvl1pPr>
          </a:lstStyle>
          <a:p>
            <a:r>
              <a:rPr lang="en-US"/>
              <a:t>Click to edit Master title style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227758"/>
            <a:ext cx="1200374" cy="1201242"/>
          </a:xfrm>
        </p:spPr>
        <p:txBody>
          <a:bodyPr>
            <a:noAutofit/>
          </a:bodyPr>
          <a:lstStyle>
            <a:lvl1pPr marL="0" indent="0">
              <a:buNone/>
              <a:defRPr sz="1400">
                <a:solidFill>
                  <a:schemeClr val="tx1"/>
                </a:solidFill>
                <a:latin typeface="+mn-lt"/>
              </a:defRPr>
            </a:lvl1pPr>
          </a:lstStyle>
          <a:p>
            <a:r>
              <a:rPr lang="en-US"/>
              <a:t>Click icon to add picture</a:t>
            </a:r>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2123351" y="2426400"/>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2123350" y="2811646"/>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7" name="Picture Placeholder 23">
            <a:extLst>
              <a:ext uri="{FF2B5EF4-FFF2-40B4-BE49-F238E27FC236}">
                <a16:creationId xmlns:a16="http://schemas.microsoft.com/office/drawing/2014/main" id="{9ABA5222-6FD6-405B-8AC8-18022C36590F}"/>
              </a:ext>
            </a:extLst>
          </p:cNvPr>
          <p:cNvSpPr>
            <a:spLocks noGrp="1"/>
          </p:cNvSpPr>
          <p:nvPr>
            <p:ph type="pic" sz="quarter" idx="14"/>
          </p:nvPr>
        </p:nvSpPr>
        <p:spPr>
          <a:xfrm>
            <a:off x="5495813" y="2227758"/>
            <a:ext cx="1200374" cy="1201242"/>
          </a:xfrm>
        </p:spPr>
        <p:txBody>
          <a:bodyPr>
            <a:noAutofit/>
          </a:bodyPr>
          <a:lstStyle>
            <a:lvl1pPr marL="0" indent="0">
              <a:buNone/>
              <a:defRPr sz="1400">
                <a:solidFill>
                  <a:schemeClr val="tx1"/>
                </a:solidFill>
                <a:latin typeface="+mn-lt"/>
              </a:defRPr>
            </a:lvl1pPr>
          </a:lstStyle>
          <a:p>
            <a:r>
              <a:rPr lang="en-US"/>
              <a:t>Click icon to add picture</a:t>
            </a:r>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6870817" y="242256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6870816" y="280781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8" name="Picture Placeholder 23">
            <a:extLst>
              <a:ext uri="{FF2B5EF4-FFF2-40B4-BE49-F238E27FC236}">
                <a16:creationId xmlns:a16="http://schemas.microsoft.com/office/drawing/2014/main" id="{124DE785-775F-4AE4-94B3-FA728188EBA5}"/>
              </a:ext>
            </a:extLst>
          </p:cNvPr>
          <p:cNvSpPr>
            <a:spLocks noGrp="1"/>
          </p:cNvSpPr>
          <p:nvPr>
            <p:ph type="pic" sz="quarter" idx="15"/>
          </p:nvPr>
        </p:nvSpPr>
        <p:spPr>
          <a:xfrm>
            <a:off x="750429" y="4254273"/>
            <a:ext cx="1200374" cy="1201242"/>
          </a:xfrm>
        </p:spPr>
        <p:txBody>
          <a:bodyPr>
            <a:noAutofit/>
          </a:bodyPr>
          <a:lstStyle>
            <a:lvl1pPr marL="0" indent="0">
              <a:buNone/>
              <a:defRPr sz="1400">
                <a:solidFill>
                  <a:schemeClr val="tx1"/>
                </a:solidFill>
                <a:latin typeface="+mn-lt"/>
              </a:defRPr>
            </a:lvl1pPr>
          </a:lstStyle>
          <a:p>
            <a:r>
              <a:rPr lang="en-US"/>
              <a:t>Click icon to add picture</a:t>
            </a:r>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2123351" y="4498793"/>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2123350" y="4884039"/>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9" name="Picture Placeholder 23">
            <a:extLst>
              <a:ext uri="{FF2B5EF4-FFF2-40B4-BE49-F238E27FC236}">
                <a16:creationId xmlns:a16="http://schemas.microsoft.com/office/drawing/2014/main" id="{F5694B35-7776-4DB9-9EB7-3AF076EC357D}"/>
              </a:ext>
            </a:extLst>
          </p:cNvPr>
          <p:cNvSpPr>
            <a:spLocks noGrp="1"/>
          </p:cNvSpPr>
          <p:nvPr>
            <p:ph type="pic" sz="quarter" idx="16"/>
          </p:nvPr>
        </p:nvSpPr>
        <p:spPr>
          <a:xfrm>
            <a:off x="5495813" y="4254273"/>
            <a:ext cx="1200374" cy="1201242"/>
          </a:xfrm>
        </p:spPr>
        <p:txBody>
          <a:bodyPr>
            <a:noAutofit/>
          </a:bodyPr>
          <a:lstStyle>
            <a:lvl1pPr marL="0" indent="0">
              <a:buNone/>
              <a:defRPr sz="1400">
                <a:solidFill>
                  <a:schemeClr val="tx1"/>
                </a:solidFill>
                <a:latin typeface="+mn-lt"/>
              </a:defRPr>
            </a:lvl1pPr>
          </a:lstStyle>
          <a:p>
            <a:r>
              <a:rPr lang="en-US"/>
              <a:t>Click icon to add picture</a:t>
            </a:r>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6870817" y="4498793"/>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6870816" y="4884039"/>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8332334" y="6356350"/>
            <a:ext cx="1167495"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
        <p:nvSpPr>
          <p:cNvPr id="19" name="Freeform 18">
            <a:extLst>
              <a:ext uri="{FF2B5EF4-FFF2-40B4-BE49-F238E27FC236}">
                <a16:creationId xmlns:a16="http://schemas.microsoft.com/office/drawing/2014/main" id="{AAB3BC7E-B34F-EF47-B125-1574C5484E22}"/>
              </a:ext>
            </a:extLst>
          </p:cNvPr>
          <p:cNvSpPr/>
          <p:nvPr userDrawn="1"/>
        </p:nvSpPr>
        <p:spPr>
          <a:xfrm rot="16200000" flipV="1">
            <a:off x="9499940" y="355410"/>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20">
            <a:extLst>
              <a:ext uri="{FF2B5EF4-FFF2-40B4-BE49-F238E27FC236}">
                <a16:creationId xmlns:a16="http://schemas.microsoft.com/office/drawing/2014/main" id="{7CBC82D0-4F72-C649-8B7F-D4B087957B6C}"/>
              </a:ext>
            </a:extLst>
          </p:cNvPr>
          <p:cNvSpPr/>
          <p:nvPr userDrawn="1"/>
        </p:nvSpPr>
        <p:spPr>
          <a:xfrm flipH="1">
            <a:off x="10866436" y="1879977"/>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24">
            <a:extLst>
              <a:ext uri="{FF2B5EF4-FFF2-40B4-BE49-F238E27FC236}">
                <a16:creationId xmlns:a16="http://schemas.microsoft.com/office/drawing/2014/main" id="{9383F23A-D872-2A4C-B386-A9D269BE694D}"/>
              </a:ext>
            </a:extLst>
          </p:cNvPr>
          <p:cNvSpPr/>
          <p:nvPr userDrawn="1"/>
        </p:nvSpPr>
        <p:spPr>
          <a:xfrm>
            <a:off x="11024507" y="-1664"/>
            <a:ext cx="1167494"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Oval 25">
            <a:extLst>
              <a:ext uri="{FF2B5EF4-FFF2-40B4-BE49-F238E27FC236}">
                <a16:creationId xmlns:a16="http://schemas.microsoft.com/office/drawing/2014/main" id="{9221FFDB-AAE2-5943-97A1-82D66AE05DB4}"/>
              </a:ext>
            </a:extLst>
          </p:cNvPr>
          <p:cNvSpPr/>
          <p:nvPr userDrawn="1"/>
        </p:nvSpPr>
        <p:spPr>
          <a:xfrm>
            <a:off x="10334091" y="2737752"/>
            <a:ext cx="1380830" cy="138083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7" name="Freeform 26">
            <a:extLst>
              <a:ext uri="{FF2B5EF4-FFF2-40B4-BE49-F238E27FC236}">
                <a16:creationId xmlns:a16="http://schemas.microsoft.com/office/drawing/2014/main" id="{2E58EEF7-63CA-A845-BAC4-9D3BE05918B5}"/>
              </a:ext>
            </a:extLst>
          </p:cNvPr>
          <p:cNvSpPr/>
          <p:nvPr userDrawn="1"/>
        </p:nvSpPr>
        <p:spPr>
          <a:xfrm rot="16200000" flipH="1">
            <a:off x="10667432" y="5333432"/>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27">
            <a:extLst>
              <a:ext uri="{FF2B5EF4-FFF2-40B4-BE49-F238E27FC236}">
                <a16:creationId xmlns:a16="http://schemas.microsoft.com/office/drawing/2014/main" id="{757A4624-D8ED-2E4B-AF8C-00DFA6A72D5F}"/>
              </a:ext>
            </a:extLst>
          </p:cNvPr>
          <p:cNvSpPr/>
          <p:nvPr userDrawn="1"/>
        </p:nvSpPr>
        <p:spPr>
          <a:xfrm flipV="1">
            <a:off x="9857012" y="3651505"/>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28">
            <a:extLst>
              <a:ext uri="{FF2B5EF4-FFF2-40B4-BE49-F238E27FC236}">
                <a16:creationId xmlns:a16="http://schemas.microsoft.com/office/drawing/2014/main" id="{DF312EF8-91BE-5946-BE31-8CFE107A2FEA}"/>
              </a:ext>
            </a:extLst>
          </p:cNvPr>
          <p:cNvSpPr/>
          <p:nvPr userDrawn="1"/>
        </p:nvSpPr>
        <p:spPr>
          <a:xfrm flipH="1" flipV="1">
            <a:off x="9857013" y="4976359"/>
            <a:ext cx="1167494"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38827320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Content and right Image">
    <p:bg>
      <p:bgRef idx="1001">
        <a:schemeClr val="bg1"/>
      </p:bgRef>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3E7BF4D0-D641-9859-157D-B9094EF3DAB1}"/>
              </a:ext>
            </a:extLst>
          </p:cNvPr>
          <p:cNvSpPr>
            <a:spLocks noGrp="1"/>
          </p:cNvSpPr>
          <p:nvPr>
            <p:ph type="title" hasCustomPrompt="1"/>
          </p:nvPr>
        </p:nvSpPr>
        <p:spPr>
          <a:xfrm>
            <a:off x="916385" y="446313"/>
            <a:ext cx="5179615" cy="1448747"/>
          </a:xfrm>
        </p:spPr>
        <p:txBody>
          <a:bodyPr>
            <a:normAutofit/>
          </a:bodyPr>
          <a:lstStyle>
            <a:lvl1pPr>
              <a:defRPr sz="3200"/>
            </a:lvl1pPr>
          </a:lstStyle>
          <a:p>
            <a:r>
              <a:rPr lang="en-US"/>
              <a:t>Click to add section header title</a:t>
            </a:r>
          </a:p>
        </p:txBody>
      </p:sp>
      <p:sp>
        <p:nvSpPr>
          <p:cNvPr id="10" name="Content Placeholder 10">
            <a:extLst>
              <a:ext uri="{FF2B5EF4-FFF2-40B4-BE49-F238E27FC236}">
                <a16:creationId xmlns:a16="http://schemas.microsoft.com/office/drawing/2014/main" id="{115AE488-757F-4C5A-7733-85C1D1EA98D3}"/>
              </a:ext>
            </a:extLst>
          </p:cNvPr>
          <p:cNvSpPr>
            <a:spLocks noGrp="1"/>
          </p:cNvSpPr>
          <p:nvPr>
            <p:ph sz="quarter" idx="10" hasCustomPrompt="1"/>
          </p:nvPr>
        </p:nvSpPr>
        <p:spPr>
          <a:xfrm>
            <a:off x="914399" y="2022250"/>
            <a:ext cx="5181600" cy="3747180"/>
          </a:xfrm>
        </p:spPr>
        <p:txBody>
          <a:bodyPr>
            <a:normAutofit/>
          </a:bodyPr>
          <a:lstStyle>
            <a:lvl1pPr>
              <a:spcBef>
                <a:spcPts val="0"/>
              </a:spcBef>
              <a:spcAft>
                <a:spcPts val="1200"/>
              </a:spcAft>
              <a:defRPr sz="2000" b="0"/>
            </a:lvl1pPr>
            <a:lvl2pPr>
              <a:spcBef>
                <a:spcPts val="0"/>
              </a:spcBef>
              <a:spcAft>
                <a:spcPts val="1200"/>
              </a:spcAft>
              <a:defRPr sz="1800" b="0"/>
            </a:lvl2pPr>
            <a:lvl3pPr>
              <a:spcBef>
                <a:spcPts val="0"/>
              </a:spcBef>
              <a:spcAft>
                <a:spcPts val="1200"/>
              </a:spcAft>
              <a:defRPr sz="1600" b="0"/>
            </a:lvl3pPr>
            <a:lvl4pPr>
              <a:spcBef>
                <a:spcPts val="0"/>
              </a:spcBef>
              <a:spcAft>
                <a:spcPts val="1200"/>
              </a:spcAft>
              <a:defRPr sz="1400" b="0"/>
            </a:lvl4pPr>
            <a:lvl5pPr>
              <a:spcBef>
                <a:spcPts val="0"/>
              </a:spcBef>
              <a:spcAft>
                <a:spcPts val="1200"/>
              </a:spcAft>
              <a:defRPr sz="1400" b="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B9B66675-D8A5-0062-EB51-C8069A2C3C2E}"/>
              </a:ext>
            </a:extLst>
          </p:cNvPr>
          <p:cNvSpPr>
            <a:spLocks noGrp="1"/>
          </p:cNvSpPr>
          <p:nvPr>
            <p:ph type="sldNum" sz="quarter" idx="4"/>
          </p:nvPr>
        </p:nvSpPr>
        <p:spPr>
          <a:xfrm>
            <a:off x="11450320" y="6475279"/>
            <a:ext cx="631065" cy="296214"/>
          </a:xfrm>
          <a:prstGeom prst="rect">
            <a:avLst/>
          </a:prstGeom>
        </p:spPr>
        <p:txBody>
          <a:bodyPr vert="horz" lIns="91440" tIns="45720" rIns="91440" bIns="45720" rtlCol="0" anchor="ctr"/>
          <a:lstStyle>
            <a:lvl1pPr algn="l">
              <a:defRPr sz="1200">
                <a:solidFill>
                  <a:schemeClr val="tx1"/>
                </a:solidFill>
              </a:defRPr>
            </a:lvl1pPr>
          </a:lstStyle>
          <a:p>
            <a:fld id="{B5CEABB6-07DC-46E8-9B57-56EC44A396E5}" type="slidenum">
              <a:rPr lang="en-US" smtClean="0"/>
              <a:pPr/>
              <a:t>‹#›</a:t>
            </a:fld>
            <a:endParaRPr lang="en-US"/>
          </a:p>
        </p:txBody>
      </p:sp>
      <p:sp>
        <p:nvSpPr>
          <p:cNvPr id="12" name="Picture Placeholder 11">
            <a:extLst>
              <a:ext uri="{FF2B5EF4-FFF2-40B4-BE49-F238E27FC236}">
                <a16:creationId xmlns:a16="http://schemas.microsoft.com/office/drawing/2014/main" id="{39DD264F-42B5-DBB0-9839-DB4C6827ED76}"/>
              </a:ext>
            </a:extLst>
          </p:cNvPr>
          <p:cNvSpPr>
            <a:spLocks noGrp="1"/>
          </p:cNvSpPr>
          <p:nvPr>
            <p:ph type="pic" sz="quarter" idx="11"/>
          </p:nvPr>
        </p:nvSpPr>
        <p:spPr>
          <a:xfrm>
            <a:off x="6076950" y="0"/>
            <a:ext cx="6115050" cy="6868886"/>
          </a:xfrm>
          <a:custGeom>
            <a:avLst/>
            <a:gdLst>
              <a:gd name="connsiteX0" fmla="*/ 0 w 6115050"/>
              <a:gd name="connsiteY0" fmla="*/ 0 h 6858000"/>
              <a:gd name="connsiteX1" fmla="*/ 6115050 w 6115050"/>
              <a:gd name="connsiteY1" fmla="*/ 0 h 6858000"/>
              <a:gd name="connsiteX2" fmla="*/ 6115050 w 6115050"/>
              <a:gd name="connsiteY2" fmla="*/ 6858000 h 6858000"/>
              <a:gd name="connsiteX3" fmla="*/ 0 w 6115050"/>
              <a:gd name="connsiteY3" fmla="*/ 6858000 h 6858000"/>
              <a:gd name="connsiteX4" fmla="*/ 0 w 6115050"/>
              <a:gd name="connsiteY4" fmla="*/ 0 h 6858000"/>
              <a:gd name="connsiteX0" fmla="*/ 2024742 w 6115050"/>
              <a:gd name="connsiteY0" fmla="*/ 0 h 6858000"/>
              <a:gd name="connsiteX1" fmla="*/ 6115050 w 6115050"/>
              <a:gd name="connsiteY1" fmla="*/ 0 h 6858000"/>
              <a:gd name="connsiteX2" fmla="*/ 6115050 w 6115050"/>
              <a:gd name="connsiteY2" fmla="*/ 6858000 h 6858000"/>
              <a:gd name="connsiteX3" fmla="*/ 0 w 6115050"/>
              <a:gd name="connsiteY3" fmla="*/ 6858000 h 6858000"/>
              <a:gd name="connsiteX4" fmla="*/ 2024742 w 6115050"/>
              <a:gd name="connsiteY4" fmla="*/ 0 h 6858000"/>
              <a:gd name="connsiteX0" fmla="*/ 2024742 w 6115050"/>
              <a:gd name="connsiteY0" fmla="*/ 0 h 6858000"/>
              <a:gd name="connsiteX1" fmla="*/ 6115050 w 6115050"/>
              <a:gd name="connsiteY1" fmla="*/ 0 h 6858000"/>
              <a:gd name="connsiteX2" fmla="*/ 6115050 w 6115050"/>
              <a:gd name="connsiteY2" fmla="*/ 3603171 h 6858000"/>
              <a:gd name="connsiteX3" fmla="*/ 6115050 w 6115050"/>
              <a:gd name="connsiteY3" fmla="*/ 6858000 h 6858000"/>
              <a:gd name="connsiteX4" fmla="*/ 0 w 6115050"/>
              <a:gd name="connsiteY4" fmla="*/ 6858000 h 6858000"/>
              <a:gd name="connsiteX5" fmla="*/ 2024742 w 6115050"/>
              <a:gd name="connsiteY5" fmla="*/ 0 h 6858000"/>
              <a:gd name="connsiteX0" fmla="*/ 2024742 w 6115050"/>
              <a:gd name="connsiteY0" fmla="*/ 0 h 6868886"/>
              <a:gd name="connsiteX1" fmla="*/ 6115050 w 6115050"/>
              <a:gd name="connsiteY1" fmla="*/ 0 h 6868886"/>
              <a:gd name="connsiteX2" fmla="*/ 6115050 w 6115050"/>
              <a:gd name="connsiteY2" fmla="*/ 3603171 h 6868886"/>
              <a:gd name="connsiteX3" fmla="*/ 5157107 w 6115050"/>
              <a:gd name="connsiteY3" fmla="*/ 6868886 h 6868886"/>
              <a:gd name="connsiteX4" fmla="*/ 0 w 6115050"/>
              <a:gd name="connsiteY4" fmla="*/ 6858000 h 6868886"/>
              <a:gd name="connsiteX5" fmla="*/ 2024742 w 6115050"/>
              <a:gd name="connsiteY5" fmla="*/ 0 h 686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15050" h="6868886">
                <a:moveTo>
                  <a:pt x="2024742" y="0"/>
                </a:moveTo>
                <a:lnTo>
                  <a:pt x="6115050" y="0"/>
                </a:lnTo>
                <a:lnTo>
                  <a:pt x="6115050" y="3603171"/>
                </a:lnTo>
                <a:lnTo>
                  <a:pt x="5157107" y="6868886"/>
                </a:lnTo>
                <a:lnTo>
                  <a:pt x="0" y="6858000"/>
                </a:lnTo>
                <a:lnTo>
                  <a:pt x="2024742" y="0"/>
                </a:lnTo>
                <a:close/>
              </a:path>
            </a:pathLst>
          </a:custGeom>
        </p:spPr>
        <p:txBody>
          <a:bodyPr>
            <a:normAutofit/>
          </a:bodyPr>
          <a:lstStyle>
            <a:lvl1pPr marL="0" indent="0" algn="r">
              <a:buNone/>
              <a:defRPr sz="2000"/>
            </a:lvl1pPr>
          </a:lstStyle>
          <a:p>
            <a:r>
              <a:rPr lang="en-US"/>
              <a:t>Click icon to add picture</a:t>
            </a:r>
          </a:p>
        </p:txBody>
      </p:sp>
      <p:pic>
        <p:nvPicPr>
          <p:cNvPr id="2" name="Picture 1" descr="A logo with a red and blue design&#10;&#10;AI-generated content may be incorrect.">
            <a:extLst>
              <a:ext uri="{FF2B5EF4-FFF2-40B4-BE49-F238E27FC236}">
                <a16:creationId xmlns:a16="http://schemas.microsoft.com/office/drawing/2014/main" id="{1FC1D56E-BE51-3A61-B267-01B826D76F1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657" y="5925310"/>
            <a:ext cx="1600200" cy="629449"/>
          </a:xfrm>
          <a:prstGeom prst="rect">
            <a:avLst/>
          </a:prstGeom>
        </p:spPr>
      </p:pic>
    </p:spTree>
    <p:extLst>
      <p:ext uri="{BB962C8B-B14F-4D97-AF65-F5344CB8AC3E}">
        <p14:creationId xmlns:p14="http://schemas.microsoft.com/office/powerpoint/2010/main" val="913843574"/>
      </p:ext>
    </p:extLst>
  </p:cSld>
  <p:clrMapOvr>
    <a:overrideClrMapping bg1="lt1" tx1="dk1" bg2="lt2" tx2="dk2" accent1="accent1" accent2="accent2" accent3="accent3" accent4="accent4" accent5="accent5" accent6="accent6" hlink="hlink" folHlink="folHlink"/>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15_Custom Layout">
  <p:cSld name="15_Custom Layout">
    <p:spTree>
      <p:nvGrpSpPr>
        <p:cNvPr id="1" name="Shape 318"/>
        <p:cNvGrpSpPr/>
        <p:nvPr/>
      </p:nvGrpSpPr>
      <p:grpSpPr>
        <a:xfrm>
          <a:off x="0" y="0"/>
          <a:ext cx="0" cy="0"/>
          <a:chOff x="0" y="0"/>
          <a:chExt cx="0" cy="0"/>
        </a:xfrm>
      </p:grpSpPr>
      <p:sp>
        <p:nvSpPr>
          <p:cNvPr id="319" name="Google Shape;319;p47"/>
          <p:cNvSpPr>
            <a:spLocks noGrp="1"/>
          </p:cNvSpPr>
          <p:nvPr>
            <p:ph type="pic" idx="2"/>
          </p:nvPr>
        </p:nvSpPr>
        <p:spPr>
          <a:xfrm>
            <a:off x="0" y="-178905"/>
            <a:ext cx="12192000" cy="6858000"/>
          </a:xfrm>
          <a:prstGeom prst="rect">
            <a:avLst/>
          </a:prstGeom>
          <a:noFill/>
          <a:ln>
            <a:noFill/>
          </a:ln>
        </p:spPr>
        <p:txBody>
          <a:bodyPr/>
          <a:lstStyle/>
          <a:p>
            <a:endParaRPr lang="en-US"/>
          </a:p>
        </p:txBody>
      </p:sp>
    </p:spTree>
    <p:extLst>
      <p:ext uri="{BB962C8B-B14F-4D97-AF65-F5344CB8AC3E}">
        <p14:creationId xmlns:p14="http://schemas.microsoft.com/office/powerpoint/2010/main" val="83045421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wo Content 2">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69EF52E1-6F3C-5D9B-32DC-A156BDDE2834}"/>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22647" b="86709"/>
          <a:stretch/>
        </p:blipFill>
        <p:spPr>
          <a:xfrm>
            <a:off x="-1" y="5946505"/>
            <a:ext cx="5304866" cy="911495"/>
          </a:xfrm>
          <a:custGeom>
            <a:avLst/>
            <a:gdLst>
              <a:gd name="connsiteX0" fmla="*/ 0 w 5304866"/>
              <a:gd name="connsiteY0" fmla="*/ 0 h 1912980"/>
              <a:gd name="connsiteX1" fmla="*/ 5304866 w 5304866"/>
              <a:gd name="connsiteY1" fmla="*/ 0 h 1912980"/>
              <a:gd name="connsiteX2" fmla="*/ 5304866 w 5304866"/>
              <a:gd name="connsiteY2" fmla="*/ 1912980 h 1912980"/>
              <a:gd name="connsiteX3" fmla="*/ 5304865 w 5304866"/>
              <a:gd name="connsiteY3" fmla="*/ 1912980 h 1912980"/>
              <a:gd name="connsiteX4" fmla="*/ 0 w 5304866"/>
              <a:gd name="connsiteY4" fmla="*/ 1912980 h 1912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4866" h="1912980">
                <a:moveTo>
                  <a:pt x="0" y="0"/>
                </a:moveTo>
                <a:lnTo>
                  <a:pt x="5304866" y="0"/>
                </a:lnTo>
                <a:lnTo>
                  <a:pt x="5304866" y="1912980"/>
                </a:lnTo>
                <a:lnTo>
                  <a:pt x="5304865" y="1912980"/>
                </a:lnTo>
                <a:lnTo>
                  <a:pt x="0" y="1912980"/>
                </a:lnTo>
                <a:close/>
              </a:path>
            </a:pathLst>
          </a:custGeom>
        </p:spPr>
      </p:pic>
      <p:sp>
        <p:nvSpPr>
          <p:cNvPr id="9" name="Freeform 8">
            <a:extLst>
              <a:ext uri="{FF2B5EF4-FFF2-40B4-BE49-F238E27FC236}">
                <a16:creationId xmlns:a16="http://schemas.microsoft.com/office/drawing/2014/main" id="{4510996E-0672-63AB-DCBF-25B251B22899}"/>
              </a:ext>
              <a:ext uri="{C183D7F6-B498-43B3-948B-1728B52AA6E4}">
                <adec:decorative xmlns:adec="http://schemas.microsoft.com/office/drawing/2017/decorative" val="1"/>
              </a:ext>
            </a:extLst>
          </p:cNvPr>
          <p:cNvSpPr/>
          <p:nvPr userDrawn="1"/>
        </p:nvSpPr>
        <p:spPr>
          <a:xfrm>
            <a:off x="10497680" y="0"/>
            <a:ext cx="1694321" cy="2692400"/>
          </a:xfrm>
          <a:custGeom>
            <a:avLst/>
            <a:gdLst>
              <a:gd name="connsiteX0" fmla="*/ 1346200 w 1694321"/>
              <a:gd name="connsiteY0" fmla="*/ 0 h 2692400"/>
              <a:gd name="connsiteX1" fmla="*/ 1617506 w 1694321"/>
              <a:gd name="connsiteY1" fmla="*/ 27350 h 2692400"/>
              <a:gd name="connsiteX2" fmla="*/ 1694321 w 1694321"/>
              <a:gd name="connsiteY2" fmla="*/ 47101 h 2692400"/>
              <a:gd name="connsiteX3" fmla="*/ 1694321 w 1694321"/>
              <a:gd name="connsiteY3" fmla="*/ 528114 h 2692400"/>
              <a:gd name="connsiteX4" fmla="*/ 1692265 w 1694321"/>
              <a:gd name="connsiteY4" fmla="*/ 526998 h 2692400"/>
              <a:gd name="connsiteX5" fmla="*/ 1346199 w 1694321"/>
              <a:gd name="connsiteY5" fmla="*/ 457130 h 2692400"/>
              <a:gd name="connsiteX6" fmla="*/ 457130 w 1694321"/>
              <a:gd name="connsiteY6" fmla="*/ 1346199 h 2692400"/>
              <a:gd name="connsiteX7" fmla="*/ 1346199 w 1694321"/>
              <a:gd name="connsiteY7" fmla="*/ 2235268 h 2692400"/>
              <a:gd name="connsiteX8" fmla="*/ 1692265 w 1694321"/>
              <a:gd name="connsiteY8" fmla="*/ 2165401 h 2692400"/>
              <a:gd name="connsiteX9" fmla="*/ 1694321 w 1694321"/>
              <a:gd name="connsiteY9" fmla="*/ 2164285 h 2692400"/>
              <a:gd name="connsiteX10" fmla="*/ 1694321 w 1694321"/>
              <a:gd name="connsiteY10" fmla="*/ 2645299 h 2692400"/>
              <a:gd name="connsiteX11" fmla="*/ 1617506 w 1694321"/>
              <a:gd name="connsiteY11" fmla="*/ 2665050 h 2692400"/>
              <a:gd name="connsiteX12" fmla="*/ 1346200 w 1694321"/>
              <a:gd name="connsiteY12" fmla="*/ 2692400 h 2692400"/>
              <a:gd name="connsiteX13" fmla="*/ 0 w 1694321"/>
              <a:gd name="connsiteY13" fmla="*/ 1346200 h 2692400"/>
              <a:gd name="connsiteX14" fmla="*/ 1346200 w 1694321"/>
              <a:gd name="connsiteY14" fmla="*/ 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94321" h="2692400">
                <a:moveTo>
                  <a:pt x="1346200" y="0"/>
                </a:moveTo>
                <a:cubicBezTo>
                  <a:pt x="1439136" y="0"/>
                  <a:pt x="1529872" y="9417"/>
                  <a:pt x="1617506" y="27350"/>
                </a:cubicBezTo>
                <a:lnTo>
                  <a:pt x="1694321" y="47101"/>
                </a:lnTo>
                <a:lnTo>
                  <a:pt x="1694321" y="528114"/>
                </a:lnTo>
                <a:lnTo>
                  <a:pt x="1692265" y="526998"/>
                </a:lnTo>
                <a:cubicBezTo>
                  <a:pt x="1585898" y="482008"/>
                  <a:pt x="1468954" y="457130"/>
                  <a:pt x="1346199" y="457130"/>
                </a:cubicBezTo>
                <a:cubicBezTo>
                  <a:pt x="855180" y="457130"/>
                  <a:pt x="457130" y="855180"/>
                  <a:pt x="457130" y="1346199"/>
                </a:cubicBezTo>
                <a:cubicBezTo>
                  <a:pt x="457130" y="1837218"/>
                  <a:pt x="855180" y="2235268"/>
                  <a:pt x="1346199" y="2235268"/>
                </a:cubicBezTo>
                <a:cubicBezTo>
                  <a:pt x="1468954" y="2235268"/>
                  <a:pt x="1585898" y="2210390"/>
                  <a:pt x="1692265" y="2165401"/>
                </a:cubicBezTo>
                <a:lnTo>
                  <a:pt x="1694321" y="2164285"/>
                </a:lnTo>
                <a:lnTo>
                  <a:pt x="1694321" y="2645299"/>
                </a:lnTo>
                <a:lnTo>
                  <a:pt x="1617506" y="2665050"/>
                </a:lnTo>
                <a:cubicBezTo>
                  <a:pt x="1529872" y="2682983"/>
                  <a:pt x="1439136" y="2692400"/>
                  <a:pt x="1346200" y="2692400"/>
                </a:cubicBezTo>
                <a:cubicBezTo>
                  <a:pt x="602714" y="2692400"/>
                  <a:pt x="0" y="2089686"/>
                  <a:pt x="0" y="1346200"/>
                </a:cubicBezTo>
                <a:cubicBezTo>
                  <a:pt x="0" y="602714"/>
                  <a:pt x="602714" y="0"/>
                  <a:pt x="13462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Title 1">
            <a:extLst>
              <a:ext uri="{FF2B5EF4-FFF2-40B4-BE49-F238E27FC236}">
                <a16:creationId xmlns:a16="http://schemas.microsoft.com/office/drawing/2014/main" id="{D1A089D1-3F91-4EA1-F598-0EDD4632E42D}"/>
              </a:ext>
            </a:extLst>
          </p:cNvPr>
          <p:cNvSpPr>
            <a:spLocks noGrp="1"/>
          </p:cNvSpPr>
          <p:nvPr>
            <p:ph type="title" hasCustomPrompt="1"/>
          </p:nvPr>
        </p:nvSpPr>
        <p:spPr>
          <a:xfrm>
            <a:off x="811185" y="621972"/>
            <a:ext cx="6400800" cy="1828800"/>
          </a:xfrm>
        </p:spPr>
        <p:txBody>
          <a:bodyPr lIns="0" tIns="0" rIns="0" bIns="0">
            <a:noAutofit/>
          </a:bodyPr>
          <a:lstStyle/>
          <a:p>
            <a:r>
              <a:rPr lang="en-US"/>
              <a:t>Click to add title</a:t>
            </a:r>
          </a:p>
        </p:txBody>
      </p:sp>
      <p:sp>
        <p:nvSpPr>
          <p:cNvPr id="2" name="Content Placeholder 2">
            <a:extLst>
              <a:ext uri="{FF2B5EF4-FFF2-40B4-BE49-F238E27FC236}">
                <a16:creationId xmlns:a16="http://schemas.microsoft.com/office/drawing/2014/main" id="{5DE2B4D4-87FA-ACC4-A0FD-E98B07CE9852}"/>
              </a:ext>
            </a:extLst>
          </p:cNvPr>
          <p:cNvSpPr>
            <a:spLocks noGrp="1"/>
          </p:cNvSpPr>
          <p:nvPr>
            <p:ph sz="quarter" idx="26" hasCustomPrompt="1"/>
          </p:nvPr>
        </p:nvSpPr>
        <p:spPr>
          <a:xfrm>
            <a:off x="811185" y="3067050"/>
            <a:ext cx="6400800" cy="3048000"/>
          </a:xfrm>
        </p:spPr>
        <p:txBody>
          <a:bodyPr lIns="0" tIns="0" rIns="0" bIns="0"/>
          <a:lstStyle>
            <a:lvl1pPr marL="0" indent="0">
              <a:buNone/>
              <a:defRPr sz="1800"/>
            </a:lvl1pPr>
            <a:lvl2pPr marL="411480">
              <a:defRPr sz="1800"/>
            </a:lvl2pPr>
            <a:lvl3pPr marL="685800">
              <a:defRPr sz="1800"/>
            </a:lvl3pPr>
            <a:lvl4pPr marL="1051560">
              <a:defRPr sz="1800"/>
            </a:lvl4pPr>
            <a:lvl5pPr marL="1417320">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4A58F85D-7A7F-3D36-8C6A-6589D66D2AFD}"/>
              </a:ext>
            </a:extLst>
          </p:cNvPr>
          <p:cNvSpPr>
            <a:spLocks noGrp="1"/>
          </p:cNvSpPr>
          <p:nvPr>
            <p:ph sz="quarter" idx="27" hasCustomPrompt="1"/>
          </p:nvPr>
        </p:nvSpPr>
        <p:spPr>
          <a:xfrm>
            <a:off x="7861300" y="3067050"/>
            <a:ext cx="3519515" cy="3048000"/>
          </a:xfrm>
        </p:spPr>
        <p:txBody>
          <a:bodyPr lIns="0" tIns="0" rIns="0" bIns="0"/>
          <a:lstStyle>
            <a:lvl1pPr marL="342900" indent="-342900">
              <a:buFont typeface="+mj-lt"/>
              <a:buAutoNum type="arabicPeriod"/>
              <a:defRPr sz="1800"/>
            </a:lvl1pPr>
            <a:lvl2pPr marL="525780" indent="-342900">
              <a:buFont typeface="+mj-lt"/>
              <a:buAutoNum type="alphaLcPeriod"/>
              <a:defRPr sz="1800"/>
            </a:lvl2pPr>
            <a:lvl3pPr marL="800100" indent="-342900">
              <a:buFont typeface="+mj-lt"/>
              <a:buAutoNum type="arabicParenR"/>
              <a:defRPr sz="1800"/>
            </a:lvl3pPr>
            <a:lvl4pPr marL="1165860" indent="-342900">
              <a:buFont typeface="+mj-lt"/>
              <a:buAutoNum type="alphaLcPeriod"/>
              <a:defRPr sz="1800"/>
            </a:lvl4pPr>
            <a:lvl5pPr marL="1531620" indent="-342900">
              <a:buFont typeface="+mj-lt"/>
              <a:buAutoNum type="romanLcPeriod"/>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1556091258"/>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6336">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D8C74DBB-978B-8EA5-44E6-3AF3F58B700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5028" b="67254"/>
          <a:stretch>
            <a:fillRect/>
          </a:stretch>
        </p:blipFill>
        <p:spPr>
          <a:xfrm>
            <a:off x="0" y="4612248"/>
            <a:ext cx="3769950" cy="2245753"/>
          </a:xfrm>
          <a:custGeom>
            <a:avLst/>
            <a:gdLst>
              <a:gd name="connsiteX0" fmla="*/ 0 w 3769950"/>
              <a:gd name="connsiteY0" fmla="*/ 0 h 2245753"/>
              <a:gd name="connsiteX1" fmla="*/ 3769950 w 3769950"/>
              <a:gd name="connsiteY1" fmla="*/ 0 h 2245753"/>
              <a:gd name="connsiteX2" fmla="*/ 3769950 w 3769950"/>
              <a:gd name="connsiteY2" fmla="*/ 2245753 h 2245753"/>
              <a:gd name="connsiteX3" fmla="*/ 0 w 3769950"/>
              <a:gd name="connsiteY3" fmla="*/ 2245753 h 2245753"/>
            </a:gdLst>
            <a:ahLst/>
            <a:cxnLst>
              <a:cxn ang="0">
                <a:pos x="connsiteX0" y="connsiteY0"/>
              </a:cxn>
              <a:cxn ang="0">
                <a:pos x="connsiteX1" y="connsiteY1"/>
              </a:cxn>
              <a:cxn ang="0">
                <a:pos x="connsiteX2" y="connsiteY2"/>
              </a:cxn>
              <a:cxn ang="0">
                <a:pos x="connsiteX3" y="connsiteY3"/>
              </a:cxn>
            </a:cxnLst>
            <a:rect l="l" t="t" r="r" b="b"/>
            <a:pathLst>
              <a:path w="3769950" h="2245753">
                <a:moveTo>
                  <a:pt x="0" y="0"/>
                </a:moveTo>
                <a:lnTo>
                  <a:pt x="3769950" y="0"/>
                </a:lnTo>
                <a:lnTo>
                  <a:pt x="3769950" y="2245753"/>
                </a:lnTo>
                <a:lnTo>
                  <a:pt x="0" y="2245753"/>
                </a:lnTo>
                <a:close/>
              </a:path>
            </a:pathLst>
          </a:custGeom>
        </p:spPr>
      </p:pic>
      <p:pic>
        <p:nvPicPr>
          <p:cNvPr id="4" name="Graphic 3">
            <a:extLst>
              <a:ext uri="{FF2B5EF4-FFF2-40B4-BE49-F238E27FC236}">
                <a16:creationId xmlns:a16="http://schemas.microsoft.com/office/drawing/2014/main" id="{F7D965D3-2ED5-0347-F848-6C2A1D36AEB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5513" b="14154"/>
          <a:stretch>
            <a:fillRect/>
          </a:stretch>
        </p:blipFill>
        <p:spPr>
          <a:xfrm>
            <a:off x="9141088" y="970666"/>
            <a:ext cx="3050912" cy="5887335"/>
          </a:xfrm>
          <a:custGeom>
            <a:avLst/>
            <a:gdLst>
              <a:gd name="connsiteX0" fmla="*/ 0 w 3050912"/>
              <a:gd name="connsiteY0" fmla="*/ 0 h 5887335"/>
              <a:gd name="connsiteX1" fmla="*/ 3050912 w 3050912"/>
              <a:gd name="connsiteY1" fmla="*/ 0 h 5887335"/>
              <a:gd name="connsiteX2" fmla="*/ 3050912 w 3050912"/>
              <a:gd name="connsiteY2" fmla="*/ 5887335 h 5887335"/>
              <a:gd name="connsiteX3" fmla="*/ 0 w 3050912"/>
              <a:gd name="connsiteY3" fmla="*/ 5887335 h 5887335"/>
            </a:gdLst>
            <a:ahLst/>
            <a:cxnLst>
              <a:cxn ang="0">
                <a:pos x="connsiteX0" y="connsiteY0"/>
              </a:cxn>
              <a:cxn ang="0">
                <a:pos x="connsiteX1" y="connsiteY1"/>
              </a:cxn>
              <a:cxn ang="0">
                <a:pos x="connsiteX2" y="connsiteY2"/>
              </a:cxn>
              <a:cxn ang="0">
                <a:pos x="connsiteX3" y="connsiteY3"/>
              </a:cxn>
            </a:cxnLst>
            <a:rect l="l" t="t" r="r" b="b"/>
            <a:pathLst>
              <a:path w="3050912" h="5887335">
                <a:moveTo>
                  <a:pt x="0" y="0"/>
                </a:moveTo>
                <a:lnTo>
                  <a:pt x="3050912" y="0"/>
                </a:lnTo>
                <a:lnTo>
                  <a:pt x="3050912" y="5887335"/>
                </a:lnTo>
                <a:lnTo>
                  <a:pt x="0" y="5887335"/>
                </a:lnTo>
                <a:close/>
              </a:path>
            </a:pathLst>
          </a:custGeom>
        </p:spPr>
      </p:pic>
      <p:sp>
        <p:nvSpPr>
          <p:cNvPr id="20" name="Title 1">
            <a:extLst>
              <a:ext uri="{FF2B5EF4-FFF2-40B4-BE49-F238E27FC236}">
                <a16:creationId xmlns:a16="http://schemas.microsoft.com/office/drawing/2014/main" id="{1CBEC63C-AA69-807D-2A93-BC45B1BDF641}"/>
              </a:ext>
            </a:extLst>
          </p:cNvPr>
          <p:cNvSpPr>
            <a:spLocks noGrp="1"/>
          </p:cNvSpPr>
          <p:nvPr>
            <p:ph type="title"/>
          </p:nvPr>
        </p:nvSpPr>
        <p:spPr>
          <a:xfrm>
            <a:off x="811184" y="621973"/>
            <a:ext cx="7309086" cy="1828800"/>
          </a:xfrm>
        </p:spPr>
        <p:txBody>
          <a:bodyPr lIns="0" tIns="0" rIns="0" bIns="0">
            <a:noAutofit/>
          </a:bodyPr>
          <a:lstStyle/>
          <a:p>
            <a:r>
              <a:rPr lang="en-US"/>
              <a:t>Click to edit Master title style</a:t>
            </a:r>
          </a:p>
        </p:txBody>
      </p:sp>
      <p:sp>
        <p:nvSpPr>
          <p:cNvPr id="5" name="Table Placeholder 4">
            <a:extLst>
              <a:ext uri="{FF2B5EF4-FFF2-40B4-BE49-F238E27FC236}">
                <a16:creationId xmlns:a16="http://schemas.microsoft.com/office/drawing/2014/main" id="{3E0C7AAD-1535-12DC-133E-2253BF501721}"/>
              </a:ext>
            </a:extLst>
          </p:cNvPr>
          <p:cNvSpPr>
            <a:spLocks noGrp="1"/>
          </p:cNvSpPr>
          <p:nvPr>
            <p:ph type="tbl" sz="quarter" idx="12" hasCustomPrompt="1"/>
          </p:nvPr>
        </p:nvSpPr>
        <p:spPr>
          <a:xfrm>
            <a:off x="811183" y="2757488"/>
            <a:ext cx="10548967" cy="3399964"/>
          </a:xfrm>
        </p:spPr>
        <p:txBody>
          <a:bodyPr/>
          <a:lstStyle/>
          <a:p>
            <a:r>
              <a:rPr lang="en-US"/>
              <a:t>Click icon to insert table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a:xfrm>
            <a:off x="9356655" y="6466574"/>
            <a:ext cx="2743200" cy="365125"/>
          </a:xfrm>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988232014"/>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6336">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4348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917822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3B2CC92D-F90A-CB67-4860-D6939AC29566}"/>
              </a:ext>
              <a:ext uri="{C183D7F6-B498-43B3-948B-1728B52AA6E4}">
                <adec:decorative xmlns:adec="http://schemas.microsoft.com/office/drawing/2017/decorative" val="1"/>
              </a:ext>
            </a:extLst>
          </p:cNvPr>
          <p:cNvCxnSpPr>
            <a:cxnSpLocks/>
          </p:cNvCxnSpPr>
          <p:nvPr userDrawn="1"/>
        </p:nvCxnSpPr>
        <p:spPr>
          <a:xfrm flipH="1" flipV="1">
            <a:off x="2101580" y="0"/>
            <a:ext cx="1286054" cy="390144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5476874" y="1671639"/>
            <a:ext cx="5884027" cy="1204912"/>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sp>
        <p:nvSpPr>
          <p:cNvPr id="5" name="Slide Number Placeholder 5">
            <a:extLst>
              <a:ext uri="{FF2B5EF4-FFF2-40B4-BE49-F238E27FC236}">
                <a16:creationId xmlns:a16="http://schemas.microsoft.com/office/drawing/2014/main" id="{75967A9D-0B53-4F3F-0872-495C23A33235}"/>
              </a:ext>
            </a:extLst>
          </p:cNvPr>
          <p:cNvSpPr>
            <a:spLocks noGrp="1"/>
          </p:cNvSpPr>
          <p:nvPr>
            <p:ph type="sldNum" sz="quarter" idx="12"/>
          </p:nvPr>
        </p:nvSpPr>
        <p:spPr>
          <a:xfrm>
            <a:off x="11026493" y="6356348"/>
            <a:ext cx="987552" cy="365125"/>
          </a:xfrm>
        </p:spPr>
        <p:txBody>
          <a:bodyPr/>
          <a:lstStyle>
            <a:lvl1pPr>
              <a:defRPr sz="900"/>
            </a:lvl1pPr>
          </a:lstStyle>
          <a:p>
            <a:fld id="{A49DFD55-3C28-40EF-9E31-A92D2E4017FF}" type="slidenum">
              <a:rPr lang="en-US" smtClean="0"/>
              <a:pPr/>
              <a:t>‹#›</a:t>
            </a:fld>
            <a:endParaRPr lang="en-US"/>
          </a:p>
        </p:txBody>
      </p:sp>
      <p:sp>
        <p:nvSpPr>
          <p:cNvPr id="8" name="Content Placeholder 3">
            <a:extLst>
              <a:ext uri="{FF2B5EF4-FFF2-40B4-BE49-F238E27FC236}">
                <a16:creationId xmlns:a16="http://schemas.microsoft.com/office/drawing/2014/main" id="{643B0E9A-A777-8745-6A36-0A79CB5E036B}"/>
              </a:ext>
            </a:extLst>
          </p:cNvPr>
          <p:cNvSpPr>
            <a:spLocks noGrp="1"/>
          </p:cNvSpPr>
          <p:nvPr>
            <p:ph sz="half" idx="14" hasCustomPrompt="1"/>
          </p:nvPr>
        </p:nvSpPr>
        <p:spPr>
          <a:xfrm>
            <a:off x="5453725" y="3660774"/>
            <a:ext cx="5907176" cy="2536826"/>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grpSp>
        <p:nvGrpSpPr>
          <p:cNvPr id="23" name="Group 22">
            <a:extLst>
              <a:ext uri="{FF2B5EF4-FFF2-40B4-BE49-F238E27FC236}">
                <a16:creationId xmlns:a16="http://schemas.microsoft.com/office/drawing/2014/main" id="{17CC7482-523E-517D-19FB-B8BEA483DA41}"/>
              </a:ext>
            </a:extLst>
          </p:cNvPr>
          <p:cNvGrpSpPr/>
          <p:nvPr userDrawn="1"/>
        </p:nvGrpSpPr>
        <p:grpSpPr>
          <a:xfrm>
            <a:off x="0" y="-33402"/>
            <a:ext cx="4057322" cy="6894576"/>
            <a:chOff x="-51379" y="-27432"/>
            <a:chExt cx="5505105" cy="6894576"/>
          </a:xfrm>
        </p:grpSpPr>
        <p:sp>
          <p:nvSpPr>
            <p:cNvPr id="17" name="Parallelogram 16">
              <a:extLst>
                <a:ext uri="{FF2B5EF4-FFF2-40B4-BE49-F238E27FC236}">
                  <a16:creationId xmlns:a16="http://schemas.microsoft.com/office/drawing/2014/main" id="{D2FD70DF-964A-6120-D1FA-96ED7CF45693}"/>
                </a:ext>
              </a:extLst>
            </p:cNvPr>
            <p:cNvSpPr/>
            <p:nvPr userDrawn="1"/>
          </p:nvSpPr>
          <p:spPr>
            <a:xfrm flipH="1">
              <a:off x="-51378" y="-18288"/>
              <a:ext cx="5505104" cy="6885432"/>
            </a:xfrm>
            <a:prstGeom prst="parallelogram">
              <a:avLst>
                <a:gd name="adj" fmla="val 53215"/>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Triangle 20">
              <a:extLst>
                <a:ext uri="{FF2B5EF4-FFF2-40B4-BE49-F238E27FC236}">
                  <a16:creationId xmlns:a16="http://schemas.microsoft.com/office/drawing/2014/main" id="{D4A758D8-AE8E-89EE-5D17-B947E43E942D}"/>
                </a:ext>
              </a:extLst>
            </p:cNvPr>
            <p:cNvSpPr/>
            <p:nvPr userDrawn="1"/>
          </p:nvSpPr>
          <p:spPr>
            <a:xfrm>
              <a:off x="-51379" y="-27432"/>
              <a:ext cx="3039675" cy="6885432"/>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ight Triangle 21">
              <a:extLst>
                <a:ext uri="{FF2B5EF4-FFF2-40B4-BE49-F238E27FC236}">
                  <a16:creationId xmlns:a16="http://schemas.microsoft.com/office/drawing/2014/main" id="{F7C4CE2A-5CAC-59FA-F922-FDD5D0CDFAF4}"/>
                </a:ext>
              </a:extLst>
            </p:cNvPr>
            <p:cNvSpPr/>
            <p:nvPr userDrawn="1"/>
          </p:nvSpPr>
          <p:spPr>
            <a:xfrm>
              <a:off x="-51379" y="4835951"/>
              <a:ext cx="965779" cy="2022049"/>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Footer Placeholder 4">
            <a:extLst>
              <a:ext uri="{FF2B5EF4-FFF2-40B4-BE49-F238E27FC236}">
                <a16:creationId xmlns:a16="http://schemas.microsoft.com/office/drawing/2014/main" id="{04569D00-2037-2A8D-943B-22FAC1C0B690}"/>
              </a:ext>
            </a:extLst>
          </p:cNvPr>
          <p:cNvSpPr>
            <a:spLocks noGrp="1"/>
          </p:cNvSpPr>
          <p:nvPr>
            <p:ph type="ftr" sz="quarter" idx="11"/>
          </p:nvPr>
        </p:nvSpPr>
        <p:spPr>
          <a:xfrm>
            <a:off x="825500" y="6356349"/>
            <a:ext cx="3819228" cy="365125"/>
          </a:xfrm>
        </p:spPr>
        <p:txBody>
          <a:bodyPr/>
          <a:lstStyle>
            <a:lvl1pPr algn="l">
              <a:defRPr sz="900"/>
            </a:lvl1pPr>
          </a:lstStyle>
          <a:p>
            <a:r>
              <a:rPr lang="en-US"/>
              <a:t>PRESENTATION TITLE</a:t>
            </a:r>
          </a:p>
        </p:txBody>
      </p:sp>
      <p:cxnSp>
        <p:nvCxnSpPr>
          <p:cNvPr id="7" name="Straight Connector 6">
            <a:extLst>
              <a:ext uri="{FF2B5EF4-FFF2-40B4-BE49-F238E27FC236}">
                <a16:creationId xmlns:a16="http://schemas.microsoft.com/office/drawing/2014/main" id="{8A45003D-B40E-EFC7-2DC2-E794867A79C6}"/>
              </a:ext>
              <a:ext uri="{C183D7F6-B498-43B3-948B-1728B52AA6E4}">
                <adec:decorative xmlns:adec="http://schemas.microsoft.com/office/drawing/2017/decorative" val="1"/>
              </a:ext>
            </a:extLst>
          </p:cNvPr>
          <p:cNvCxnSpPr>
            <a:cxnSpLocks/>
          </p:cNvCxnSpPr>
          <p:nvPr userDrawn="1"/>
        </p:nvCxnSpPr>
        <p:spPr>
          <a:xfrm flipH="1" flipV="1">
            <a:off x="0" y="-8148"/>
            <a:ext cx="3728809" cy="106292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9916"/>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able 1">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838201" y="895350"/>
            <a:ext cx="3247662" cy="1917700"/>
          </a:xfrm>
        </p:spPr>
        <p:txBody>
          <a:bodyPr>
            <a:normAutofit/>
          </a:bodyPr>
          <a:lstStyle>
            <a:lvl1pPr algn="l">
              <a:defRPr lang="en-US" sz="2400" kern="1200" spc="150" baseline="0" dirty="0">
                <a:solidFill>
                  <a:schemeClr val="tx1"/>
                </a:solidFill>
                <a:latin typeface="+mj-lt"/>
                <a:ea typeface="+mj-ea"/>
                <a:cs typeface="+mj-cs"/>
              </a:defRPr>
            </a:lvl1pPr>
          </a:lstStyle>
          <a:p>
            <a:r>
              <a:rPr lang="en-US"/>
              <a:t>CLICK TO add title</a:t>
            </a:r>
          </a:p>
        </p:txBody>
      </p:sp>
      <p:sp>
        <p:nvSpPr>
          <p:cNvPr id="3" name="Content Placeholder 3">
            <a:extLst>
              <a:ext uri="{FF2B5EF4-FFF2-40B4-BE49-F238E27FC236}">
                <a16:creationId xmlns:a16="http://schemas.microsoft.com/office/drawing/2014/main" id="{A14C3057-3BCC-F9A2-98D8-17DDB36F1823}"/>
              </a:ext>
            </a:extLst>
          </p:cNvPr>
          <p:cNvSpPr>
            <a:spLocks noGrp="1"/>
          </p:cNvSpPr>
          <p:nvPr>
            <p:ph sz="half" idx="16" hasCustomPrompt="1"/>
          </p:nvPr>
        </p:nvSpPr>
        <p:spPr>
          <a:xfrm>
            <a:off x="838200" y="2813049"/>
            <a:ext cx="3247662" cy="3238499"/>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4216396" y="895927"/>
            <a:ext cx="7137404" cy="5115889"/>
          </a:xfrm>
        </p:spPr>
        <p:txBody>
          <a:bodyPr>
            <a:normAutofit/>
          </a:bodyPr>
          <a:lstStyle>
            <a:lvl1pPr marL="0" indent="0" algn="ctr">
              <a:buNone/>
              <a:defRPr sz="2000"/>
            </a:lvl1pPr>
          </a:lstStyle>
          <a:p>
            <a:r>
              <a:rPr lang="en-US"/>
              <a:t>Click icon to add table</a:t>
            </a:r>
          </a:p>
        </p:txBody>
      </p:sp>
      <p:sp>
        <p:nvSpPr>
          <p:cNvPr id="10" name="Footer Placeholder 4">
            <a:extLst>
              <a:ext uri="{FF2B5EF4-FFF2-40B4-BE49-F238E27FC236}">
                <a16:creationId xmlns:a16="http://schemas.microsoft.com/office/drawing/2014/main" id="{5F91997C-538B-C8B9-14D7-31A1932F69C3}"/>
              </a:ext>
            </a:extLst>
          </p:cNvPr>
          <p:cNvSpPr>
            <a:spLocks noGrp="1"/>
          </p:cNvSpPr>
          <p:nvPr>
            <p:ph type="ftr" sz="quarter" idx="11"/>
          </p:nvPr>
        </p:nvSpPr>
        <p:spPr>
          <a:xfrm>
            <a:off x="731615" y="6356349"/>
            <a:ext cx="3819228" cy="365125"/>
          </a:xfrm>
        </p:spPr>
        <p:txBody>
          <a:bodyPr/>
          <a:lstStyle>
            <a:lvl1pPr algn="l">
              <a:defRPr sz="900"/>
            </a:lvl1pPr>
          </a:lstStyle>
          <a:p>
            <a:r>
              <a:rPr lang="en-US"/>
              <a:t>PRESENTATION TITLE</a:t>
            </a:r>
          </a:p>
        </p:txBody>
      </p:sp>
      <p:sp>
        <p:nvSpPr>
          <p:cNvPr id="11" name="Slide Number Placeholder 5">
            <a:extLst>
              <a:ext uri="{FF2B5EF4-FFF2-40B4-BE49-F238E27FC236}">
                <a16:creationId xmlns:a16="http://schemas.microsoft.com/office/drawing/2014/main" id="{1F777EF4-982E-9337-7E82-31DC723C1273}"/>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a:p>
        </p:txBody>
      </p:sp>
      <p:grpSp>
        <p:nvGrpSpPr>
          <p:cNvPr id="14" name="Group 13">
            <a:extLst>
              <a:ext uri="{FF2B5EF4-FFF2-40B4-BE49-F238E27FC236}">
                <a16:creationId xmlns:a16="http://schemas.microsoft.com/office/drawing/2014/main" id="{E34303BA-AFB6-0E22-486F-785994E3B7B1}"/>
              </a:ext>
              <a:ext uri="{C183D7F6-B498-43B3-948B-1728B52AA6E4}">
                <adec:decorative xmlns:adec="http://schemas.microsoft.com/office/drawing/2017/decorative" val="1"/>
              </a:ext>
            </a:extLst>
          </p:cNvPr>
          <p:cNvGrpSpPr/>
          <p:nvPr userDrawn="1"/>
        </p:nvGrpSpPr>
        <p:grpSpPr>
          <a:xfrm>
            <a:off x="0" y="0"/>
            <a:ext cx="2327564" cy="1505528"/>
            <a:chOff x="0" y="0"/>
            <a:chExt cx="2238376" cy="3105150"/>
          </a:xfrm>
        </p:grpSpPr>
        <p:cxnSp>
          <p:nvCxnSpPr>
            <p:cNvPr id="15" name="Straight Connector 14">
              <a:extLst>
                <a:ext uri="{FF2B5EF4-FFF2-40B4-BE49-F238E27FC236}">
                  <a16:creationId xmlns:a16="http://schemas.microsoft.com/office/drawing/2014/main" id="{F66E3A08-02EB-7B54-5089-E7A7F19FD725}"/>
                </a:ext>
              </a:extLst>
            </p:cNvPr>
            <p:cNvCxnSpPr>
              <a:cxnSpLocks/>
            </p:cNvCxnSpPr>
            <p:nvPr userDrawn="1"/>
          </p:nvCxnSpPr>
          <p:spPr>
            <a:xfrm flipH="1">
              <a:off x="0" y="0"/>
              <a:ext cx="1238250" cy="310515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14F9BE5-00B2-ADDF-771C-AB098B36C820}"/>
                </a:ext>
              </a:extLst>
            </p:cNvPr>
            <p:cNvCxnSpPr>
              <a:cxnSpLocks/>
            </p:cNvCxnSpPr>
            <p:nvPr userDrawn="1"/>
          </p:nvCxnSpPr>
          <p:spPr>
            <a:xfrm flipH="1">
              <a:off x="0" y="0"/>
              <a:ext cx="2238376" cy="247650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99946370"/>
      </p:ext>
    </p:extLst>
  </p:cSld>
  <p:clrMapOvr>
    <a:overrideClrMapping bg1="lt1" tx1="dk1" bg2="lt2" tx2="dk2" accent1="accent1" accent2="accent2" accent3="accent3" accent4="accent4" accent5="accent5" accent6="accent6" hlink="hlink" folHlink="folHlink"/>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1322318" y="268360"/>
            <a:ext cx="7288282" cy="2121177"/>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sp>
        <p:nvSpPr>
          <p:cNvPr id="3" name="Content Placeholder 3">
            <a:extLst>
              <a:ext uri="{FF2B5EF4-FFF2-40B4-BE49-F238E27FC236}">
                <a16:creationId xmlns:a16="http://schemas.microsoft.com/office/drawing/2014/main" id="{EAC9D25F-5B3D-F5B2-5D02-C6BC6AA8987B}"/>
              </a:ext>
            </a:extLst>
          </p:cNvPr>
          <p:cNvSpPr>
            <a:spLocks noGrp="1"/>
          </p:cNvSpPr>
          <p:nvPr>
            <p:ph sz="half" idx="2" hasCustomPrompt="1"/>
          </p:nvPr>
        </p:nvSpPr>
        <p:spPr>
          <a:xfrm>
            <a:off x="1322388" y="2763078"/>
            <a:ext cx="7288212" cy="3407051"/>
          </a:xfrm>
        </p:spPr>
        <p:txBody>
          <a:bodyPr>
            <a:normAutofit/>
          </a:bodyPr>
          <a:lstStyle>
            <a:lvl1pPr marL="0" indent="0">
              <a:lnSpc>
                <a:spcPct val="100000"/>
              </a:lnSpc>
              <a:buFont typeface="Arial" panose="020B0604020202020204" pitchFamily="34" charset="0"/>
              <a:buNone/>
              <a:defRPr sz="1800" b="1"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grpSp>
        <p:nvGrpSpPr>
          <p:cNvPr id="9" name="Group 8">
            <a:extLst>
              <a:ext uri="{FF2B5EF4-FFF2-40B4-BE49-F238E27FC236}">
                <a16:creationId xmlns:a16="http://schemas.microsoft.com/office/drawing/2014/main" id="{18E16CF1-2502-F2F0-2C27-2DD7979033E2}"/>
              </a:ext>
              <a:ext uri="{C183D7F6-B498-43B3-948B-1728B52AA6E4}">
                <adec:decorative xmlns:adec="http://schemas.microsoft.com/office/drawing/2017/decorative" val="1"/>
              </a:ext>
            </a:extLst>
          </p:cNvPr>
          <p:cNvGrpSpPr/>
          <p:nvPr userDrawn="1"/>
        </p:nvGrpSpPr>
        <p:grpSpPr>
          <a:xfrm>
            <a:off x="9096374" y="-25401"/>
            <a:ext cx="3095625" cy="6883401"/>
            <a:chOff x="9096375" y="-25401"/>
            <a:chExt cx="3095625" cy="6883401"/>
          </a:xfrm>
        </p:grpSpPr>
        <p:cxnSp>
          <p:nvCxnSpPr>
            <p:cNvPr id="10" name="Straight Connector 9">
              <a:extLst>
                <a:ext uri="{FF2B5EF4-FFF2-40B4-BE49-F238E27FC236}">
                  <a16:creationId xmlns:a16="http://schemas.microsoft.com/office/drawing/2014/main" id="{6322A6FB-333C-65AE-23D8-08BCEA174D43}"/>
                </a:ext>
              </a:extLst>
            </p:cNvPr>
            <p:cNvCxnSpPr/>
            <p:nvPr userDrawn="1"/>
          </p:nvCxnSpPr>
          <p:spPr>
            <a:xfrm>
              <a:off x="9096375" y="1497012"/>
              <a:ext cx="3095625"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62BB247-4598-A983-DEBF-6F042C1DB0BC}"/>
                </a:ext>
              </a:extLst>
            </p:cNvPr>
            <p:cNvCxnSpPr>
              <a:cxnSpLocks/>
            </p:cNvCxnSpPr>
            <p:nvPr userDrawn="1"/>
          </p:nvCxnSpPr>
          <p:spPr>
            <a:xfrm flipH="1">
              <a:off x="9381744" y="-25401"/>
              <a:ext cx="2810256" cy="6883401"/>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grpSp>
      <p:cxnSp>
        <p:nvCxnSpPr>
          <p:cNvPr id="12" name="Straight Connector 11">
            <a:extLst>
              <a:ext uri="{FF2B5EF4-FFF2-40B4-BE49-F238E27FC236}">
                <a16:creationId xmlns:a16="http://schemas.microsoft.com/office/drawing/2014/main" id="{34E84FEE-D475-A71D-7996-5925602ECF9A}"/>
              </a:ext>
              <a:ext uri="{C183D7F6-B498-43B3-948B-1728B52AA6E4}">
                <adec:decorative xmlns:adec="http://schemas.microsoft.com/office/drawing/2017/decorative" val="1"/>
              </a:ext>
            </a:extLst>
          </p:cNvPr>
          <p:cNvCxnSpPr>
            <a:cxnSpLocks/>
          </p:cNvCxnSpPr>
          <p:nvPr userDrawn="1"/>
        </p:nvCxnSpPr>
        <p:spPr>
          <a:xfrm rot="10800000" flipH="1">
            <a:off x="-1" y="-25403"/>
            <a:ext cx="1210573" cy="2048161"/>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Footer Placeholder 4">
            <a:extLst>
              <a:ext uri="{FF2B5EF4-FFF2-40B4-BE49-F238E27FC236}">
                <a16:creationId xmlns:a16="http://schemas.microsoft.com/office/drawing/2014/main" id="{7459776D-4049-CB00-C321-0627C169BC51}"/>
              </a:ext>
            </a:extLst>
          </p:cNvPr>
          <p:cNvSpPr>
            <a:spLocks noGrp="1"/>
          </p:cNvSpPr>
          <p:nvPr>
            <p:ph type="ftr" sz="quarter" idx="11"/>
          </p:nvPr>
        </p:nvSpPr>
        <p:spPr>
          <a:xfrm>
            <a:off x="1333500" y="6356349"/>
            <a:ext cx="3819228" cy="365125"/>
          </a:xfrm>
        </p:spPr>
        <p:txBody>
          <a:bodyPr/>
          <a:lstStyle>
            <a:lvl1pPr algn="l">
              <a:defRPr sz="900"/>
            </a:lvl1pPr>
          </a:lstStyle>
          <a:p>
            <a:r>
              <a:rPr lang="en-US"/>
              <a:t>PRESENTATION TITLE</a:t>
            </a:r>
          </a:p>
        </p:txBody>
      </p:sp>
      <p:sp>
        <p:nvSpPr>
          <p:cNvPr id="16" name="Slide Number Placeholder 5">
            <a:extLst>
              <a:ext uri="{FF2B5EF4-FFF2-40B4-BE49-F238E27FC236}">
                <a16:creationId xmlns:a16="http://schemas.microsoft.com/office/drawing/2014/main" id="{EDE114AF-34C6-A062-7340-858BC27DA264}"/>
              </a:ext>
            </a:extLst>
          </p:cNvPr>
          <p:cNvSpPr>
            <a:spLocks noGrp="1"/>
          </p:cNvSpPr>
          <p:nvPr>
            <p:ph type="sldNum" sz="quarter" idx="12"/>
          </p:nvPr>
        </p:nvSpPr>
        <p:spPr>
          <a:xfrm>
            <a:off x="11043910" y="6355441"/>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391363229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wo Content">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838200" y="337192"/>
            <a:ext cx="5655197" cy="1997867"/>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838200" y="2705177"/>
            <a:ext cx="5733772" cy="448990"/>
          </a:xfrm>
        </p:spPr>
        <p:txBody>
          <a:bodyPr anchor="ctr">
            <a:no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hasCustomPrompt="1"/>
          </p:nvPr>
        </p:nvSpPr>
        <p:spPr>
          <a:xfrm>
            <a:off x="838199" y="3154166"/>
            <a:ext cx="5733773" cy="3032733"/>
          </a:xfrm>
        </p:spPr>
        <p:txBody>
          <a:bodyPr>
            <a:normAutofit/>
          </a:bodyPr>
          <a:lstStyle>
            <a:lvl1pPr marL="285750" indent="-285750">
              <a:lnSpc>
                <a:spcPct val="100000"/>
              </a:lnSpc>
              <a:buFont typeface="Arial" panose="020B0604020202020204" pitchFamily="34" charset="0"/>
              <a:buChar char="•"/>
              <a:defRPr sz="1800" spc="50" baseline="0"/>
            </a:lvl1pPr>
            <a:lvl2pPr marL="742950" indent="-285750">
              <a:lnSpc>
                <a:spcPct val="100000"/>
              </a:lnSpc>
              <a:buFont typeface="Arial" panose="020B0604020202020204" pitchFamily="34" charset="0"/>
              <a:buChar char="•"/>
              <a:defRPr sz="1800" spc="50" baseline="0"/>
            </a:lvl2pPr>
            <a:lvl3pPr marL="1200150" indent="-285750">
              <a:lnSpc>
                <a:spcPct val="100000"/>
              </a:lnSpc>
              <a:buFont typeface="Arial" panose="020B0604020202020204" pitchFamily="34" charset="0"/>
              <a:buChar char="•"/>
              <a:defRPr sz="1800" spc="50" baseline="0"/>
            </a:lvl3pPr>
            <a:lvl4pPr marL="1657350" indent="-285750">
              <a:lnSpc>
                <a:spcPct val="100000"/>
              </a:lnSpc>
              <a:buFont typeface="Arial" panose="020B0604020202020204" pitchFamily="34" charset="0"/>
              <a:buChar char="•"/>
              <a:defRPr sz="1800" spc="50" baseline="0"/>
            </a:lvl4pPr>
            <a:lvl5pPr marL="2114550" indent="-285750">
              <a:lnSpc>
                <a:spcPct val="100000"/>
              </a:lnSpc>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887108" y="2705177"/>
            <a:ext cx="3943627" cy="448989"/>
          </a:xfrm>
        </p:spPr>
        <p:txBody>
          <a:bodyPr anchor="ctr">
            <a:no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7" name="Content Placeholder 3">
            <a:extLst>
              <a:ext uri="{FF2B5EF4-FFF2-40B4-BE49-F238E27FC236}">
                <a16:creationId xmlns:a16="http://schemas.microsoft.com/office/drawing/2014/main" id="{0120DFF5-B64A-9744-4500-1D7BBA19BF1C}"/>
              </a:ext>
            </a:extLst>
          </p:cNvPr>
          <p:cNvSpPr>
            <a:spLocks noGrp="1"/>
          </p:cNvSpPr>
          <p:nvPr>
            <p:ph sz="half" idx="14" hasCustomPrompt="1"/>
          </p:nvPr>
        </p:nvSpPr>
        <p:spPr>
          <a:xfrm>
            <a:off x="7887107" y="3164867"/>
            <a:ext cx="3943627" cy="3032733"/>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a:xfrm>
            <a:off x="843986" y="6356350"/>
            <a:ext cx="4114800" cy="365125"/>
          </a:xfrm>
        </p:spPr>
        <p:txBody>
          <a:bodyPr/>
          <a:lstStyle>
            <a:lvl1pPr algn="l">
              <a:defRPr sz="900"/>
            </a:lvl1pPr>
          </a:lstStyle>
          <a:p>
            <a:r>
              <a:rPr lang="en-US"/>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a:p>
        </p:txBody>
      </p:sp>
      <p:pic>
        <p:nvPicPr>
          <p:cNvPr id="13" name="Graphic 12">
            <a:extLst>
              <a:ext uri="{FF2B5EF4-FFF2-40B4-BE49-F238E27FC236}">
                <a16:creationId xmlns:a16="http://schemas.microsoft.com/office/drawing/2014/main" id="{E0588715-35AD-8BE1-A5FC-E28BDD3854A6}"/>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8645" t="319" r="28732" b="73496"/>
          <a:stretch/>
        </p:blipFill>
        <p:spPr>
          <a:xfrm rot="10800000" flipH="1">
            <a:off x="6308436" y="-11"/>
            <a:ext cx="5883564" cy="2366424"/>
          </a:xfrm>
          <a:prstGeom prst="rect">
            <a:avLst/>
          </a:prstGeom>
        </p:spPr>
      </p:pic>
    </p:spTree>
    <p:extLst>
      <p:ext uri="{BB962C8B-B14F-4D97-AF65-F5344CB8AC3E}">
        <p14:creationId xmlns:p14="http://schemas.microsoft.com/office/powerpoint/2010/main" val="215117796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Section Break 1">
    <p:bg>
      <p:bgPr>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87018"/>
            <a:ext cx="4179570" cy="3377354"/>
          </a:xfrm>
        </p:spPr>
        <p:txBody>
          <a:bodyPr anchor="b">
            <a:noAutofit/>
          </a:bodyPr>
          <a:lstStyle>
            <a:lvl1pPr algn="l">
              <a:defRPr sz="3600" spc="150" baseline="0">
                <a:solidFill>
                  <a:schemeClr val="tx1"/>
                </a:solidFill>
              </a:defRPr>
            </a:lvl1pPr>
          </a:lstStyle>
          <a:p>
            <a:r>
              <a:rPr lang="en-US"/>
              <a:t>CLICK TO add title</a:t>
            </a:r>
          </a:p>
        </p:txBody>
      </p:sp>
      <p:grpSp>
        <p:nvGrpSpPr>
          <p:cNvPr id="4" name="Group 3">
            <a:extLst>
              <a:ext uri="{FF2B5EF4-FFF2-40B4-BE49-F238E27FC236}">
                <a16:creationId xmlns:a16="http://schemas.microsoft.com/office/drawing/2014/main" id="{4A96E214-6A61-C8A7-B1DB-C8C260C13441}"/>
              </a:ext>
              <a:ext uri="{C183D7F6-B498-43B3-948B-1728B52AA6E4}">
                <adec:decorative xmlns:adec="http://schemas.microsoft.com/office/drawing/2017/decorative" val="1"/>
              </a:ext>
            </a:extLst>
          </p:cNvPr>
          <p:cNvGrpSpPr/>
          <p:nvPr userDrawn="1"/>
        </p:nvGrpSpPr>
        <p:grpSpPr>
          <a:xfrm>
            <a:off x="0" y="0"/>
            <a:ext cx="6557818" cy="6858000"/>
            <a:chOff x="0" y="0"/>
            <a:chExt cx="4762501" cy="5186363"/>
          </a:xfrm>
        </p:grpSpPr>
        <p:cxnSp>
          <p:nvCxnSpPr>
            <p:cNvPr id="5" name="Straight Connector 4">
              <a:extLst>
                <a:ext uri="{FF2B5EF4-FFF2-40B4-BE49-F238E27FC236}">
                  <a16:creationId xmlns:a16="http://schemas.microsoft.com/office/drawing/2014/main" id="{A18BC1BC-99D6-D9F4-19F9-AAE722E2AE61}"/>
                </a:ext>
              </a:extLst>
            </p:cNvPr>
            <p:cNvCxnSpPr>
              <a:cxnSpLocks/>
            </p:cNvCxnSpPr>
            <p:nvPr userDrawn="1"/>
          </p:nvCxnSpPr>
          <p:spPr>
            <a:xfrm flipH="1" flipV="1">
              <a:off x="0" y="876300"/>
              <a:ext cx="4762500" cy="16287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816F797-248B-2C75-29B9-DB65A809D47B}"/>
                </a:ext>
              </a:extLst>
            </p:cNvPr>
            <p:cNvCxnSpPr>
              <a:cxnSpLocks/>
            </p:cNvCxnSpPr>
            <p:nvPr userDrawn="1"/>
          </p:nvCxnSpPr>
          <p:spPr>
            <a:xfrm flipH="1" flipV="1">
              <a:off x="2638425" y="0"/>
              <a:ext cx="2124076" cy="5186363"/>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1967177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able 2">
    <p:bg>
      <p:bgRef idx="1001">
        <a:schemeClr val="bg1"/>
      </p:bgRef>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44E9C70-0200-3C21-7766-CB9EA5FBFA88}"/>
              </a:ext>
              <a:ext uri="{C183D7F6-B498-43B3-948B-1728B52AA6E4}">
                <adec:decorative xmlns:adec="http://schemas.microsoft.com/office/drawing/2017/decorative" val="1"/>
              </a:ext>
            </a:extLst>
          </p:cNvPr>
          <p:cNvGrpSpPr/>
          <p:nvPr userDrawn="1"/>
        </p:nvGrpSpPr>
        <p:grpSpPr>
          <a:xfrm>
            <a:off x="0" y="0"/>
            <a:ext cx="2590800" cy="1027906"/>
            <a:chOff x="0" y="0"/>
            <a:chExt cx="2590800" cy="1027906"/>
          </a:xfrm>
        </p:grpSpPr>
        <p:cxnSp>
          <p:nvCxnSpPr>
            <p:cNvPr id="11" name="Straight Connector 10">
              <a:extLst>
                <a:ext uri="{FF2B5EF4-FFF2-40B4-BE49-F238E27FC236}">
                  <a16:creationId xmlns:a16="http://schemas.microsoft.com/office/drawing/2014/main" id="{1D5E4B16-2071-DEE9-BE53-F35AFBEFCA57}"/>
                </a:ext>
              </a:extLst>
            </p:cNvPr>
            <p:cNvCxnSpPr>
              <a:cxnSpLocks/>
            </p:cNvCxnSpPr>
            <p:nvPr userDrawn="1"/>
          </p:nvCxnSpPr>
          <p:spPr>
            <a:xfrm flipV="1">
              <a:off x="0" y="0"/>
              <a:ext cx="2590800" cy="76200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CB2B071-0355-D550-18A8-9D515CA16987}"/>
                </a:ext>
              </a:extLst>
            </p:cNvPr>
            <p:cNvCxnSpPr>
              <a:cxnSpLocks/>
            </p:cNvCxnSpPr>
            <p:nvPr userDrawn="1"/>
          </p:nvCxnSpPr>
          <p:spPr>
            <a:xfrm flipH="1">
              <a:off x="0" y="0"/>
              <a:ext cx="704850" cy="102790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838200" y="353550"/>
            <a:ext cx="10515600" cy="1325563"/>
          </a:xfrm>
        </p:spPr>
        <p:txBody>
          <a:bodyPr anchor="b">
            <a:normAutofit/>
          </a:bodyPr>
          <a:lstStyle>
            <a:lvl1pPr algn="ctr">
              <a:defRPr lang="en-US" sz="2800" kern="1200" spc="150" baseline="0" dirty="0">
                <a:solidFill>
                  <a:schemeClr val="tx1"/>
                </a:solidFill>
                <a:latin typeface="+mj-lt"/>
                <a:ea typeface="+mj-ea"/>
                <a:cs typeface="+mj-cs"/>
              </a:defRPr>
            </a:lvl1pPr>
          </a:lstStyle>
          <a:p>
            <a:r>
              <a:rPr lang="en-US"/>
              <a:t>CLICK TO add title</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838200" y="2111381"/>
            <a:ext cx="10515600" cy="3570963"/>
          </a:xfrm>
        </p:spPr>
        <p:txBody>
          <a:bodyPr>
            <a:normAutofit/>
          </a:bodyPr>
          <a:lstStyle>
            <a:lvl1pPr marL="0" indent="0" algn="ctr">
              <a:buNone/>
              <a:defRPr sz="2000"/>
            </a:lvl1pPr>
          </a:lstStyle>
          <a:p>
            <a:r>
              <a:rPr lang="en-US"/>
              <a:t>Click icon to add table</a:t>
            </a:r>
          </a:p>
        </p:txBody>
      </p:sp>
      <p:sp>
        <p:nvSpPr>
          <p:cNvPr id="6" name="Footer Placeholder 4">
            <a:extLst>
              <a:ext uri="{FF2B5EF4-FFF2-40B4-BE49-F238E27FC236}">
                <a16:creationId xmlns:a16="http://schemas.microsoft.com/office/drawing/2014/main" id="{BFB554B2-4C33-2975-9F27-94B8AE71DF13}"/>
              </a:ext>
            </a:extLst>
          </p:cNvPr>
          <p:cNvSpPr>
            <a:spLocks noGrp="1"/>
          </p:cNvSpPr>
          <p:nvPr>
            <p:ph type="ftr" sz="quarter" idx="11"/>
          </p:nvPr>
        </p:nvSpPr>
        <p:spPr>
          <a:xfrm>
            <a:off x="838200" y="6356349"/>
            <a:ext cx="3819228" cy="365125"/>
          </a:xfrm>
        </p:spPr>
        <p:txBody>
          <a:bodyPr/>
          <a:lstStyle>
            <a:lvl1pPr algn="l">
              <a:defRPr sz="900"/>
            </a:lvl1pPr>
          </a:lstStyle>
          <a:p>
            <a:r>
              <a:rPr lang="en-US"/>
              <a:t>PRESENTATION TITLE</a:t>
            </a:r>
          </a:p>
        </p:txBody>
      </p:sp>
      <p:sp>
        <p:nvSpPr>
          <p:cNvPr id="7" name="Slide Number Placeholder 5">
            <a:extLst>
              <a:ext uri="{FF2B5EF4-FFF2-40B4-BE49-F238E27FC236}">
                <a16:creationId xmlns:a16="http://schemas.microsoft.com/office/drawing/2014/main" id="{503C6776-E983-2BA3-1054-75996FE0FD22}"/>
              </a:ext>
            </a:extLst>
          </p:cNvPr>
          <p:cNvSpPr>
            <a:spLocks noGrp="1"/>
          </p:cNvSpPr>
          <p:nvPr>
            <p:ph type="sldNum" sz="quarter" idx="12"/>
          </p:nvPr>
        </p:nvSpPr>
        <p:spPr>
          <a:xfrm>
            <a:off x="11130996" y="6372858"/>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4161122537"/>
      </p:ext>
    </p:extLst>
  </p:cSld>
  <p:clrMapOvr>
    <a:overrideClrMapping bg1="lt1" tx1="dk1" bg2="lt2" tx2="dk2" accent1="accent1" accent2="accent2" accent3="accent3" accent4="accent4" accent5="accent5" accent6="accent6" hlink="hlink" folHlink="folHlink"/>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wo Content 1">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955F7B05-9431-1FBA-415D-6CF2DF562B97}"/>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9434" t="20278" b="22673"/>
          <a:stretch/>
        </p:blipFill>
        <p:spPr>
          <a:xfrm>
            <a:off x="25785" y="0"/>
            <a:ext cx="4093633" cy="3912394"/>
          </a:xfrm>
          <a:prstGeom prst="rect">
            <a:avLst/>
          </a:prstGeom>
        </p:spPr>
      </p:pic>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933700" y="568961"/>
            <a:ext cx="8420100" cy="1780860"/>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933700" y="2797255"/>
            <a:ext cx="3924300" cy="464499"/>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7" name="Content Placeholder 3">
            <a:extLst>
              <a:ext uri="{FF2B5EF4-FFF2-40B4-BE49-F238E27FC236}">
                <a16:creationId xmlns:a16="http://schemas.microsoft.com/office/drawing/2014/main" id="{07FF22E3-5928-787E-B062-FA18127D3BD9}"/>
              </a:ext>
            </a:extLst>
          </p:cNvPr>
          <p:cNvSpPr>
            <a:spLocks noGrp="1"/>
          </p:cNvSpPr>
          <p:nvPr>
            <p:ph sz="half" idx="13" hasCustomPrompt="1"/>
          </p:nvPr>
        </p:nvSpPr>
        <p:spPr>
          <a:xfrm>
            <a:off x="2933700" y="3251596"/>
            <a:ext cx="3943627" cy="3234264"/>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410173" y="2797255"/>
            <a:ext cx="3943627" cy="464499"/>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9" name="Content Placeholder 3">
            <a:extLst>
              <a:ext uri="{FF2B5EF4-FFF2-40B4-BE49-F238E27FC236}">
                <a16:creationId xmlns:a16="http://schemas.microsoft.com/office/drawing/2014/main" id="{178E4D0B-96F1-45F3-6B2A-5FA31A37257F}"/>
              </a:ext>
            </a:extLst>
          </p:cNvPr>
          <p:cNvSpPr>
            <a:spLocks noGrp="1"/>
          </p:cNvSpPr>
          <p:nvPr>
            <p:ph sz="half" idx="14" hasCustomPrompt="1"/>
          </p:nvPr>
        </p:nvSpPr>
        <p:spPr>
          <a:xfrm>
            <a:off x="7410173" y="3251595"/>
            <a:ext cx="3943627" cy="3234264"/>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3" name="Footer Placeholder 4">
            <a:extLst>
              <a:ext uri="{FF2B5EF4-FFF2-40B4-BE49-F238E27FC236}">
                <a16:creationId xmlns:a16="http://schemas.microsoft.com/office/drawing/2014/main" id="{5F41582C-9AD2-F126-40F3-D43E77D158C8}"/>
              </a:ext>
            </a:extLst>
          </p:cNvPr>
          <p:cNvSpPr>
            <a:spLocks noGrp="1"/>
          </p:cNvSpPr>
          <p:nvPr>
            <p:ph type="ftr" sz="quarter" idx="11"/>
          </p:nvPr>
        </p:nvSpPr>
        <p:spPr>
          <a:xfrm>
            <a:off x="2969260" y="6356349"/>
            <a:ext cx="3819228" cy="365125"/>
          </a:xfrm>
        </p:spPr>
        <p:txBody>
          <a:bodyPr/>
          <a:lstStyle>
            <a:lvl1pPr algn="l">
              <a:defRPr sz="900"/>
            </a:lvl1pPr>
          </a:lstStyle>
          <a:p>
            <a:r>
              <a:rPr lang="en-US"/>
              <a:t>PRESENTATION TITLE</a:t>
            </a:r>
          </a:p>
        </p:txBody>
      </p:sp>
      <p:sp>
        <p:nvSpPr>
          <p:cNvPr id="14" name="Slide Number Placeholder 5">
            <a:extLst>
              <a:ext uri="{FF2B5EF4-FFF2-40B4-BE49-F238E27FC236}">
                <a16:creationId xmlns:a16="http://schemas.microsoft.com/office/drawing/2014/main" id="{341F76B1-7BEF-7A88-1394-1164BFF082E5}"/>
              </a:ext>
            </a:extLst>
          </p:cNvPr>
          <p:cNvSpPr>
            <a:spLocks noGrp="1"/>
          </p:cNvSpPr>
          <p:nvPr>
            <p:ph type="sldNum" sz="quarter" idx="12"/>
          </p:nvPr>
        </p:nvSpPr>
        <p:spPr>
          <a:xfrm>
            <a:off x="11104870" y="6364149"/>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245470649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Two Content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341120" y="558801"/>
            <a:ext cx="9953308" cy="1780860"/>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grpSp>
        <p:nvGrpSpPr>
          <p:cNvPr id="10" name="Group 9">
            <a:extLst>
              <a:ext uri="{FF2B5EF4-FFF2-40B4-BE49-F238E27FC236}">
                <a16:creationId xmlns:a16="http://schemas.microsoft.com/office/drawing/2014/main" id="{6A217F83-0BDB-C70B-29FE-2651DE191533}"/>
              </a:ext>
              <a:ext uri="{C183D7F6-B498-43B3-948B-1728B52AA6E4}">
                <adec:decorative xmlns:adec="http://schemas.microsoft.com/office/drawing/2017/decorative" val="1"/>
              </a:ext>
            </a:extLst>
          </p:cNvPr>
          <p:cNvGrpSpPr/>
          <p:nvPr userDrawn="1"/>
        </p:nvGrpSpPr>
        <p:grpSpPr>
          <a:xfrm>
            <a:off x="4429817" y="0"/>
            <a:ext cx="7762183" cy="2754814"/>
            <a:chOff x="7334250" y="0"/>
            <a:chExt cx="4857750" cy="1724025"/>
          </a:xfrm>
        </p:grpSpPr>
        <p:cxnSp>
          <p:nvCxnSpPr>
            <p:cNvPr id="11" name="Straight Connector 10">
              <a:extLst>
                <a:ext uri="{FF2B5EF4-FFF2-40B4-BE49-F238E27FC236}">
                  <a16:creationId xmlns:a16="http://schemas.microsoft.com/office/drawing/2014/main" id="{E0C62368-3F79-C078-7086-B23D2F5A09F8}"/>
                </a:ext>
              </a:extLst>
            </p:cNvPr>
            <p:cNvCxnSpPr/>
            <p:nvPr userDrawn="1"/>
          </p:nvCxnSpPr>
          <p:spPr>
            <a:xfrm flipH="1" flipV="1">
              <a:off x="7334250" y="0"/>
              <a:ext cx="4857750" cy="76200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09BDD71-BF2E-BDB0-A625-D8371AEA1CAB}"/>
                </a:ext>
              </a:extLst>
            </p:cNvPr>
            <p:cNvCxnSpPr>
              <a:cxnSpLocks/>
            </p:cNvCxnSpPr>
            <p:nvPr userDrawn="1"/>
          </p:nvCxnSpPr>
          <p:spPr>
            <a:xfrm>
              <a:off x="11487150" y="0"/>
              <a:ext cx="704850" cy="1724025"/>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5" name="Text Placeholder 2">
            <a:extLst>
              <a:ext uri="{FF2B5EF4-FFF2-40B4-BE49-F238E27FC236}">
                <a16:creationId xmlns:a16="http://schemas.microsoft.com/office/drawing/2014/main" id="{83354B96-CD25-BE1C-8CA2-3825F820B759}"/>
              </a:ext>
            </a:extLst>
          </p:cNvPr>
          <p:cNvSpPr>
            <a:spLocks noGrp="1"/>
          </p:cNvSpPr>
          <p:nvPr>
            <p:ph type="body" idx="1" hasCustomPrompt="1"/>
          </p:nvPr>
        </p:nvSpPr>
        <p:spPr>
          <a:xfrm>
            <a:off x="1341120" y="2960877"/>
            <a:ext cx="2722880" cy="351284"/>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5" name="Content Placeholder 3">
            <a:extLst>
              <a:ext uri="{FF2B5EF4-FFF2-40B4-BE49-F238E27FC236}">
                <a16:creationId xmlns:a16="http://schemas.microsoft.com/office/drawing/2014/main" id="{CDD81865-54C7-7674-4B2E-041D05C1D146}"/>
              </a:ext>
            </a:extLst>
          </p:cNvPr>
          <p:cNvSpPr>
            <a:spLocks noGrp="1"/>
          </p:cNvSpPr>
          <p:nvPr>
            <p:ph sz="half" idx="15" hasCustomPrompt="1"/>
          </p:nvPr>
        </p:nvSpPr>
        <p:spPr>
          <a:xfrm>
            <a:off x="1341120" y="3392035"/>
            <a:ext cx="2722880" cy="2907164"/>
          </a:xfrm>
        </p:spPr>
        <p:txBody>
          <a:bodyPr tIns="0">
            <a:normAutofit/>
          </a:bodyPr>
          <a:lstStyle>
            <a:lvl1pPr marL="283464" indent="-283464">
              <a:lnSpc>
                <a:spcPct val="100000"/>
              </a:lnSpc>
              <a:buFont typeface="+mj-lt"/>
              <a:buAutoNum type="arabicPeriod"/>
              <a:defRPr sz="1800" b="0" spc="50" baseline="0"/>
            </a:lvl1pPr>
            <a:lvl2pPr marL="566928" indent="-342900">
              <a:lnSpc>
                <a:spcPct val="100000"/>
              </a:lnSpc>
              <a:spcBef>
                <a:spcPts val="1000"/>
              </a:spcBef>
              <a:buFont typeface="+mj-lt"/>
              <a:buAutoNum type="alphaLcPeriod"/>
              <a:defRPr sz="1800" spc="50" baseline="0"/>
            </a:lvl2pPr>
            <a:lvl3pPr marL="850392" indent="-342900">
              <a:lnSpc>
                <a:spcPct val="100000"/>
              </a:lnSpc>
              <a:spcBef>
                <a:spcPts val="1000"/>
              </a:spcBef>
              <a:buFont typeface="+mj-lt"/>
              <a:buAutoNum type="arabicParenR"/>
              <a:defRPr sz="1800" spc="50" baseline="0"/>
            </a:lvl3pPr>
            <a:lvl4pPr marL="1042416" indent="-342900">
              <a:lnSpc>
                <a:spcPct val="100000"/>
              </a:lnSpc>
              <a:spcBef>
                <a:spcPts val="1000"/>
              </a:spcBef>
              <a:buFont typeface="+mj-lt"/>
              <a:buAutoNum type="alphaLcParenR"/>
              <a:defRPr sz="1800" spc="50" baseline="0"/>
            </a:lvl4pPr>
            <a:lvl5pPr marL="1074420" indent="-400050">
              <a:lnSpc>
                <a:spcPct val="100000"/>
              </a:lnSpc>
              <a:spcBef>
                <a:spcPts val="1000"/>
              </a:spcBef>
              <a:buFont typeface="+mj-lt"/>
              <a:buAutoNum type="romanLcPeriod"/>
              <a:defRPr sz="1800" spc="50" baseline="0"/>
            </a:lvl5pPr>
          </a:lstStyle>
          <a:p>
            <a:pPr lvl="0"/>
            <a:r>
              <a:rPr lang="en-US"/>
              <a:t>Click to add content</a:t>
            </a:r>
          </a:p>
          <a:p>
            <a:pPr lvl="1"/>
            <a:r>
              <a:rPr lang="en-US"/>
              <a:t>Second level</a:t>
            </a:r>
          </a:p>
          <a:p>
            <a:pPr lvl="2"/>
            <a:r>
              <a:rPr lang="en-US"/>
              <a:t>Third level</a:t>
            </a:r>
          </a:p>
          <a:p>
            <a:pPr lvl="3"/>
            <a:r>
              <a:rPr lang="en-US"/>
              <a:t>Fourth level</a:t>
            </a:r>
          </a:p>
        </p:txBody>
      </p:sp>
      <p:sp>
        <p:nvSpPr>
          <p:cNvPr id="17" name="Text Placeholder 2">
            <a:extLst>
              <a:ext uri="{FF2B5EF4-FFF2-40B4-BE49-F238E27FC236}">
                <a16:creationId xmlns:a16="http://schemas.microsoft.com/office/drawing/2014/main" id="{6F39BA57-7F1C-623F-BC7F-B689C5AC33EA}"/>
              </a:ext>
            </a:extLst>
          </p:cNvPr>
          <p:cNvSpPr>
            <a:spLocks noGrp="1"/>
          </p:cNvSpPr>
          <p:nvPr>
            <p:ph type="body" idx="10" hasCustomPrompt="1"/>
          </p:nvPr>
        </p:nvSpPr>
        <p:spPr>
          <a:xfrm>
            <a:off x="4754881" y="2960877"/>
            <a:ext cx="5516880" cy="351284"/>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3" name="Content Placeholder 3">
            <a:extLst>
              <a:ext uri="{FF2B5EF4-FFF2-40B4-BE49-F238E27FC236}">
                <a16:creationId xmlns:a16="http://schemas.microsoft.com/office/drawing/2014/main" id="{94BF07A4-5A33-0B3C-A378-AB2435F1D5FF}"/>
              </a:ext>
            </a:extLst>
          </p:cNvPr>
          <p:cNvSpPr>
            <a:spLocks noGrp="1"/>
          </p:cNvSpPr>
          <p:nvPr>
            <p:ph sz="half" idx="14" hasCustomPrompt="1"/>
          </p:nvPr>
        </p:nvSpPr>
        <p:spPr>
          <a:xfrm>
            <a:off x="4754881" y="3324859"/>
            <a:ext cx="5506720" cy="3031489"/>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9" name="Footer Placeholder 4">
            <a:extLst>
              <a:ext uri="{FF2B5EF4-FFF2-40B4-BE49-F238E27FC236}">
                <a16:creationId xmlns:a16="http://schemas.microsoft.com/office/drawing/2014/main" id="{63DC63A6-41FE-6C2D-9A53-0AE4A6DBF39B}"/>
              </a:ext>
            </a:extLst>
          </p:cNvPr>
          <p:cNvSpPr>
            <a:spLocks noGrp="1"/>
          </p:cNvSpPr>
          <p:nvPr>
            <p:ph type="ftr" sz="quarter" idx="12"/>
          </p:nvPr>
        </p:nvSpPr>
        <p:spPr>
          <a:xfrm>
            <a:off x="1333500" y="6356349"/>
            <a:ext cx="3819228" cy="365125"/>
          </a:xfrm>
        </p:spPr>
        <p:txBody>
          <a:bodyPr/>
          <a:lstStyle>
            <a:lvl1pPr algn="l">
              <a:defRPr sz="900"/>
            </a:lvl1pPr>
          </a:lstStyle>
          <a:p>
            <a:r>
              <a:rPr lang="en-US"/>
              <a:t>PRESENTATION TITLE</a:t>
            </a:r>
          </a:p>
        </p:txBody>
      </p:sp>
      <p:sp>
        <p:nvSpPr>
          <p:cNvPr id="20" name="Slide Number Placeholder 5">
            <a:extLst>
              <a:ext uri="{FF2B5EF4-FFF2-40B4-BE49-F238E27FC236}">
                <a16:creationId xmlns:a16="http://schemas.microsoft.com/office/drawing/2014/main" id="{0B5130EC-B05B-5489-FBEC-DBEB6D1E737D}"/>
              </a:ext>
            </a:extLst>
          </p:cNvPr>
          <p:cNvSpPr>
            <a:spLocks noGrp="1"/>
          </p:cNvSpPr>
          <p:nvPr>
            <p:ph type="sldNum" sz="quarter" idx="13"/>
          </p:nvPr>
        </p:nvSpPr>
        <p:spPr>
          <a:xfrm>
            <a:off x="11135085" y="6356349"/>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375478788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441918" y="3329790"/>
            <a:ext cx="4941771" cy="3200400"/>
          </a:xfrm>
        </p:spPr>
        <p:txBody>
          <a:bodyPr anchor="ctr">
            <a:noAutofit/>
          </a:bodyPr>
          <a:lstStyle>
            <a:lvl1pPr algn="l">
              <a:defRPr sz="3600" spc="150" baseline="0"/>
            </a:lvl1pPr>
          </a:lstStyle>
          <a:p>
            <a:r>
              <a:rPr lang="en-US"/>
              <a:t>CLICK TO add title</a:t>
            </a:r>
          </a:p>
        </p:txBody>
      </p:sp>
      <p:pic>
        <p:nvPicPr>
          <p:cNvPr id="8" name="Graphic 7">
            <a:extLst>
              <a:ext uri="{FF2B5EF4-FFF2-40B4-BE49-F238E27FC236}">
                <a16:creationId xmlns:a16="http://schemas.microsoft.com/office/drawing/2014/main" id="{A04F1E16-9A84-4D0E-9706-79C396AF6AE6}"/>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9358" t="23650" b="-1"/>
          <a:stretch/>
        </p:blipFill>
        <p:spPr>
          <a:xfrm>
            <a:off x="0" y="0"/>
            <a:ext cx="9488312" cy="5054323"/>
          </a:xfrm>
          <a:prstGeom prst="rect">
            <a:avLst/>
          </a:prstGeom>
        </p:spPr>
      </p:pic>
    </p:spTree>
    <p:extLst>
      <p:ext uri="{BB962C8B-B14F-4D97-AF65-F5344CB8AC3E}">
        <p14:creationId xmlns:p14="http://schemas.microsoft.com/office/powerpoint/2010/main" val="367866931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3" y="1122363"/>
            <a:ext cx="7096933" cy="2387600"/>
          </a:xfrm>
        </p:spPr>
        <p:txBody>
          <a:bodyPr anchor="b">
            <a:noAutofit/>
          </a:bodyPr>
          <a:lstStyle>
            <a:lvl1pPr algn="l">
              <a:defRPr sz="6000" b="1">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8"/>
            <a:ext cx="9500507" cy="806675"/>
          </a:xfrm>
        </p:spPr>
        <p:txBody>
          <a:bodyPr>
            <a:noAutofit/>
          </a:bodyPr>
          <a:lstStyle>
            <a:lvl1pPr marL="0" indent="0" algn="l">
              <a:buNone/>
              <a:defRPr sz="32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a:extLst>
              <a:ext uri="{FF2B5EF4-FFF2-40B4-BE49-F238E27FC236}">
                <a16:creationId xmlns:a16="http://schemas.microsoft.com/office/drawing/2014/main" id="{9AC79249-FDC0-364D-A734-AE1DE1605D28}"/>
              </a:ext>
            </a:extLst>
          </p:cNvPr>
          <p:cNvSpPr/>
          <p:nvPr userDrawn="1"/>
        </p:nvSpPr>
        <p:spPr>
          <a:xfrm>
            <a:off x="0" y="4572000"/>
            <a:ext cx="12192000"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902465C8-266D-104C-9C49-323DF4A8277E}"/>
              </a:ext>
            </a:extLst>
          </p:cNvPr>
          <p:cNvSpPr/>
          <p:nvPr userDrawn="1"/>
        </p:nvSpPr>
        <p:spPr>
          <a:xfrm>
            <a:off x="583746" y="4960030"/>
            <a:ext cx="1551214" cy="15512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37979A1C-BF60-B345-A664-2E4F7A3461EB}"/>
              </a:ext>
            </a:extLst>
          </p:cNvPr>
          <p:cNvSpPr/>
          <p:nvPr userDrawn="1"/>
        </p:nvSpPr>
        <p:spPr>
          <a:xfrm>
            <a:off x="1" y="4571999"/>
            <a:ext cx="1118508" cy="1118508"/>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8">
            <a:extLst>
              <a:ext uri="{FF2B5EF4-FFF2-40B4-BE49-F238E27FC236}">
                <a16:creationId xmlns:a16="http://schemas.microsoft.com/office/drawing/2014/main" id="{58080B3E-915C-2D4C-8608-596E1BFD6387}"/>
              </a:ext>
            </a:extLst>
          </p:cNvPr>
          <p:cNvSpPr/>
          <p:nvPr userDrawn="1"/>
        </p:nvSpPr>
        <p:spPr>
          <a:xfrm>
            <a:off x="1" y="5739492"/>
            <a:ext cx="111850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419"/>
            <a:ext cx="3927573" cy="3165022"/>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27">
            <a:extLst>
              <a:ext uri="{FF2B5EF4-FFF2-40B4-BE49-F238E27FC236}">
                <a16:creationId xmlns:a16="http://schemas.microsoft.com/office/drawing/2014/main" id="{9E240E8A-950E-7946-826C-415CB5DACA43}"/>
              </a:ext>
            </a:extLst>
          </p:cNvPr>
          <p:cNvSpPr/>
          <p:nvPr userDrawn="1"/>
        </p:nvSpPr>
        <p:spPr>
          <a:xfrm>
            <a:off x="11024507" y="4580708"/>
            <a:ext cx="1167493" cy="2277292"/>
          </a:xfrm>
          <a:custGeom>
            <a:avLst/>
            <a:gdLst>
              <a:gd name="connsiteX0" fmla="*/ 1167473 w 1167493"/>
              <a:gd name="connsiteY0" fmla="*/ 0 h 2272167"/>
              <a:gd name="connsiteX1" fmla="*/ 1167493 w 1167493"/>
              <a:gd name="connsiteY1" fmla="*/ 0 h 2272167"/>
              <a:gd name="connsiteX2" fmla="*/ 1167493 w 1167493"/>
              <a:gd name="connsiteY2" fmla="*/ 492960 h 2272167"/>
              <a:gd name="connsiteX3" fmla="*/ 1167493 w 1167493"/>
              <a:gd name="connsiteY3" fmla="*/ 720385 h 2272167"/>
              <a:gd name="connsiteX4" fmla="*/ 1167493 w 1167493"/>
              <a:gd name="connsiteY4" fmla="*/ 2272167 h 2272167"/>
              <a:gd name="connsiteX5" fmla="*/ 0 w 1167493"/>
              <a:gd name="connsiteY5" fmla="*/ 2272167 h 2272167"/>
              <a:gd name="connsiteX6" fmla="*/ 0 w 1167493"/>
              <a:gd name="connsiteY6" fmla="*/ 1898074 h 2272167"/>
              <a:gd name="connsiteX7" fmla="*/ 0 w 1167493"/>
              <a:gd name="connsiteY7" fmla="*/ 1271597 h 2272167"/>
              <a:gd name="connsiteX8" fmla="*/ 0 w 1167493"/>
              <a:gd name="connsiteY8" fmla="*/ 1177688 h 2272167"/>
              <a:gd name="connsiteX9" fmla="*/ 1048124 w 1167493"/>
              <a:gd name="connsiteY9" fmla="*/ 6080 h 2272167"/>
              <a:gd name="connsiteX10" fmla="*/ 1167473 w 1167493"/>
              <a:gd name="connsiteY10" fmla="*/ 0 h 227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7493" h="2272167">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Slide Number Placeholder 6">
            <a:extLst>
              <a:ext uri="{FF2B5EF4-FFF2-40B4-BE49-F238E27FC236}">
                <a16:creationId xmlns:a16="http://schemas.microsoft.com/office/drawing/2014/main" id="{698AE20B-EBB3-094D-DB4C-C2D61D613A8C}"/>
              </a:ext>
            </a:extLst>
          </p:cNvPr>
          <p:cNvSpPr>
            <a:spLocks noGrp="1"/>
          </p:cNvSpPr>
          <p:nvPr>
            <p:ph type="sldNum" sz="quarter" idx="10"/>
          </p:nvPr>
        </p:nvSpPr>
        <p:spPr/>
        <p:txBody>
          <a:bodyPr/>
          <a:lstStyle/>
          <a:p>
            <a:fld id="{294A09A9-5501-47C1-A89A-A340965A2BE2}" type="slidenum">
              <a:rPr lang="en-US" smtClean="0"/>
              <a:pPr/>
              <a:t>‹#›</a:t>
            </a:fld>
            <a:endParaRPr lang="en-US"/>
          </a:p>
        </p:txBody>
      </p:sp>
      <p:pic>
        <p:nvPicPr>
          <p:cNvPr id="10" name="Picture 9" descr="A logo with a crescent moon&#10;&#10;AI-generated content may be incorrect.">
            <a:extLst>
              <a:ext uri="{FF2B5EF4-FFF2-40B4-BE49-F238E27FC236}">
                <a16:creationId xmlns:a16="http://schemas.microsoft.com/office/drawing/2014/main" id="{D4B52239-6E7C-7704-54B1-146D9284B07A}"/>
              </a:ext>
            </a:extLst>
          </p:cNvPr>
          <p:cNvPicPr>
            <a:picLocks noChangeAspect="1"/>
          </p:cNvPicPr>
          <p:nvPr userDrawn="1"/>
        </p:nvPicPr>
        <p:blipFill>
          <a:blip r:embed="rId2"/>
          <a:stretch>
            <a:fillRect/>
          </a:stretch>
        </p:blipFill>
        <p:spPr>
          <a:xfrm>
            <a:off x="91108" y="6035325"/>
            <a:ext cx="423798" cy="686149"/>
          </a:xfrm>
          <a:prstGeom prst="rect">
            <a:avLst/>
          </a:prstGeom>
        </p:spPr>
      </p:pic>
    </p:spTree>
    <p:extLst>
      <p:ext uri="{BB962C8B-B14F-4D97-AF65-F5344CB8AC3E}">
        <p14:creationId xmlns:p14="http://schemas.microsoft.com/office/powerpoint/2010/main" val="209463936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17467"/>
            <a:ext cx="9779182" cy="3366815"/>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grpSp>
      <p:sp>
        <p:nvSpPr>
          <p:cNvPr id="15" name="Title 14">
            <a:extLst>
              <a:ext uri="{FF2B5EF4-FFF2-40B4-BE49-F238E27FC236}">
                <a16:creationId xmlns:a16="http://schemas.microsoft.com/office/drawing/2014/main" id="{B78DCB74-D75C-A010-7A21-F2ABB54BDE9B}"/>
              </a:ext>
            </a:extLst>
          </p:cNvPr>
          <p:cNvSpPr>
            <a:spLocks noGrp="1"/>
          </p:cNvSpPr>
          <p:nvPr>
            <p:ph type="title"/>
          </p:nvPr>
        </p:nvSpPr>
        <p:spPr/>
        <p:txBody>
          <a:bodyPr/>
          <a:lstStyle>
            <a:lvl1pPr>
              <a:defRPr b="1">
                <a:solidFill>
                  <a:schemeClr val="tx1"/>
                </a:solidFill>
              </a:defRPr>
            </a:lvl1pPr>
          </a:lstStyle>
          <a:p>
            <a:r>
              <a:rPr lang="en-US"/>
              <a:t>Click to edit Master title style</a:t>
            </a:r>
          </a:p>
        </p:txBody>
      </p:sp>
      <p:sp>
        <p:nvSpPr>
          <p:cNvPr id="2" name="Slide Number Placeholder 5">
            <a:extLst>
              <a:ext uri="{FF2B5EF4-FFF2-40B4-BE49-F238E27FC236}">
                <a16:creationId xmlns:a16="http://schemas.microsoft.com/office/drawing/2014/main" id="{487C0F86-AE71-BDCA-7DEE-3556B40CE148}"/>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tx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409220201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5998"/>
            <a:ext cx="12208822"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a:extLst>
              <a:ext uri="{FF2B5EF4-FFF2-40B4-BE49-F238E27FC236}">
                <a16:creationId xmlns:a16="http://schemas.microsoft.com/office/drawing/2014/main" id="{84DB028B-A475-224B-B675-A15A56CAD0BF}"/>
              </a:ext>
            </a:extLst>
          </p:cNvPr>
          <p:cNvSpPr/>
          <p:nvPr userDrawn="1"/>
        </p:nvSpPr>
        <p:spPr>
          <a:xfrm flipH="1">
            <a:off x="8597718"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14">
            <a:extLst>
              <a:ext uri="{FF2B5EF4-FFF2-40B4-BE49-F238E27FC236}">
                <a16:creationId xmlns:a16="http://schemas.microsoft.com/office/drawing/2014/main" id="{2734DEB1-EC02-2E42-9292-4ADD115060A5}"/>
              </a:ext>
            </a:extLst>
          </p:cNvPr>
          <p:cNvSpPr/>
          <p:nvPr userDrawn="1"/>
        </p:nvSpPr>
        <p:spPr>
          <a:xfrm rot="5400000" flipH="1" flipV="1">
            <a:off x="10344100" y="438098"/>
            <a:ext cx="2285999" cy="1409801"/>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Title 1">
            <a:extLst>
              <a:ext uri="{FF2B5EF4-FFF2-40B4-BE49-F238E27FC236}">
                <a16:creationId xmlns:a16="http://schemas.microsoft.com/office/drawing/2014/main" id="{5E932F0D-7FC3-634B-932C-3625C16C8DE2}"/>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1167492" y="2653167"/>
            <a:ext cx="9779183" cy="3436483"/>
          </a:xfrm>
        </p:spPr>
        <p:txBody>
          <a:bodyPr>
            <a:noAutofit/>
          </a:bodyPr>
          <a:lstStyle>
            <a:lvl1pPr marL="0" indent="0">
              <a:lnSpc>
                <a:spcPct val="150000"/>
              </a:lnSpc>
              <a:buNone/>
              <a:defRPr sz="240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DB69FC35-DDC8-45FB-8ACB-21C15F57C1F1}"/>
              </a:ext>
            </a:extLst>
          </p:cNvPr>
          <p:cNvSpPr>
            <a:spLocks noGrp="1"/>
          </p:cNvSpPr>
          <p:nvPr>
            <p:ph type="sldNum" sz="quarter" idx="12"/>
          </p:nvPr>
        </p:nvSpPr>
        <p:spPr>
          <a:xfrm>
            <a:off x="10206318" y="6356350"/>
            <a:ext cx="1604682" cy="365125"/>
          </a:xfrm>
        </p:spPr>
        <p:txBody>
          <a:bodyPr>
            <a:noAutofit/>
          </a:bodyPr>
          <a:lstStyle>
            <a:lvl1pPr>
              <a:defRPr>
                <a:solidFill>
                  <a:schemeClr val="tx2"/>
                </a:solidFill>
                <a:latin typeface="+mn-lt"/>
              </a:defRPr>
            </a:lvl1pPr>
          </a:lstStyle>
          <a:p>
            <a:fld id="{294A09A9-5501-47C1-A89A-A340965A2BE2}" type="slidenum">
              <a:rPr lang="en-US" smtClean="0"/>
              <a:pPr/>
              <a:t>‹#›</a:t>
            </a:fld>
            <a:endParaRPr lang="en-US"/>
          </a:p>
        </p:txBody>
      </p:sp>
      <p:pic>
        <p:nvPicPr>
          <p:cNvPr id="2" name="Picture 1" descr="A logo with a crescent moon&#10;&#10;AI-generated content may be incorrect.">
            <a:extLst>
              <a:ext uri="{FF2B5EF4-FFF2-40B4-BE49-F238E27FC236}">
                <a16:creationId xmlns:a16="http://schemas.microsoft.com/office/drawing/2014/main" id="{7436EE3B-4D91-73EF-0B37-862CD30FF49C}"/>
              </a:ext>
            </a:extLst>
          </p:cNvPr>
          <p:cNvPicPr>
            <a:picLocks noChangeAspect="1"/>
          </p:cNvPicPr>
          <p:nvPr userDrawn="1"/>
        </p:nvPicPr>
        <p:blipFill>
          <a:blip r:embed="rId2"/>
          <a:stretch>
            <a:fillRect/>
          </a:stretch>
        </p:blipFill>
        <p:spPr>
          <a:xfrm>
            <a:off x="91108" y="6035325"/>
            <a:ext cx="423798" cy="686149"/>
          </a:xfrm>
          <a:prstGeom prst="rect">
            <a:avLst/>
          </a:prstGeom>
        </p:spPr>
      </p:pic>
    </p:spTree>
    <p:extLst>
      <p:ext uri="{BB962C8B-B14F-4D97-AF65-F5344CB8AC3E}">
        <p14:creationId xmlns:p14="http://schemas.microsoft.com/office/powerpoint/2010/main" val="71001525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 preserve="1">
  <p:cSld name="Section title">
    <p:spTree>
      <p:nvGrpSpPr>
        <p:cNvPr id="1" name=""/>
        <p:cNvGrpSpPr/>
        <p:nvPr/>
      </p:nvGrpSpPr>
      <p:grpSpPr>
        <a:xfrm>
          <a:off x="0" y="0"/>
          <a:ext cx="0" cy="0"/>
          <a:chOff x="0" y="0"/>
          <a:chExt cx="0" cy="0"/>
        </a:xfrm>
      </p:grpSpPr>
      <p:sp>
        <p:nvSpPr>
          <p:cNvPr id="23" name="Freeform 22">
            <a:extLst>
              <a:ext uri="{FF2B5EF4-FFF2-40B4-BE49-F238E27FC236}">
                <a16:creationId xmlns:a16="http://schemas.microsoft.com/office/drawing/2014/main" id="{067EACEC-C2DD-EA42-8504-176673AD1F20}"/>
              </a:ext>
            </a:extLst>
          </p:cNvPr>
          <p:cNvSpPr/>
          <p:nvPr userDrawn="1"/>
        </p:nvSpPr>
        <p:spPr>
          <a:xfrm>
            <a:off x="0" y="0"/>
            <a:ext cx="8025490" cy="6858000"/>
          </a:xfrm>
          <a:custGeom>
            <a:avLst/>
            <a:gdLst>
              <a:gd name="connsiteX0" fmla="*/ 0 w 8025490"/>
              <a:gd name="connsiteY0" fmla="*/ 0 h 6858000"/>
              <a:gd name="connsiteX1" fmla="*/ 4596490 w 8025490"/>
              <a:gd name="connsiteY1" fmla="*/ 0 h 6858000"/>
              <a:gd name="connsiteX2" fmla="*/ 8025490 w 8025490"/>
              <a:gd name="connsiteY2" fmla="*/ 3429000 h 6858000"/>
              <a:gd name="connsiteX3" fmla="*/ 4596490 w 8025490"/>
              <a:gd name="connsiteY3" fmla="*/ 6858000 h 6858000"/>
              <a:gd name="connsiteX4" fmla="*/ 0 w 802549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490" h="685800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059400"/>
            <a:ext cx="6245912" cy="2387600"/>
          </a:xfrm>
        </p:spPr>
        <p:txBody>
          <a:bodyPr anchor="b">
            <a:noAutofit/>
          </a:bodyPr>
          <a:lstStyle>
            <a:lvl1pPr algn="l">
              <a:defRPr sz="6000" b="1">
                <a:solidFill>
                  <a:schemeClr val="bg1"/>
                </a:solidFill>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4" y="3539075"/>
            <a:ext cx="6245912" cy="1406101"/>
          </a:xfrm>
        </p:spPr>
        <p:txBody>
          <a:bodyPr>
            <a:noAutofit/>
          </a:bodyPr>
          <a:lstStyle>
            <a:lvl1pPr marL="0" indent="0" algn="l">
              <a:buNone/>
              <a:defRPr sz="3200">
                <a:solidFill>
                  <a:schemeClr val="accent2"/>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6" name="Group 5">
            <a:extLst>
              <a:ext uri="{FF2B5EF4-FFF2-40B4-BE49-F238E27FC236}">
                <a16:creationId xmlns:a16="http://schemas.microsoft.com/office/drawing/2014/main" id="{89843C7E-5704-7A46-8974-F3BFA42E7310}"/>
              </a:ext>
            </a:extLst>
          </p:cNvPr>
          <p:cNvGrpSpPr/>
          <p:nvPr userDrawn="1"/>
        </p:nvGrpSpPr>
        <p:grpSpPr>
          <a:xfrm rot="16200000">
            <a:off x="8286528" y="2207195"/>
            <a:ext cx="3032351" cy="2443610"/>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7" name="Freeform 16">
            <a:extLst>
              <a:ext uri="{FF2B5EF4-FFF2-40B4-BE49-F238E27FC236}">
                <a16:creationId xmlns:a16="http://schemas.microsoft.com/office/drawing/2014/main" id="{0B179973-08D2-EF40-B516-35E75E906394}"/>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17">
            <a:extLst>
              <a:ext uri="{FF2B5EF4-FFF2-40B4-BE49-F238E27FC236}">
                <a16:creationId xmlns:a16="http://schemas.microsoft.com/office/drawing/2014/main" id="{6C811FF3-E48A-194D-8022-65F8C3A17449}"/>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A logo with a crescent moon&#10;&#10;AI-generated content may be incorrect.">
            <a:extLst>
              <a:ext uri="{FF2B5EF4-FFF2-40B4-BE49-F238E27FC236}">
                <a16:creationId xmlns:a16="http://schemas.microsoft.com/office/drawing/2014/main" id="{46FC63FE-F738-97E8-47D1-6BDDA94D29F4}"/>
              </a:ext>
            </a:extLst>
          </p:cNvPr>
          <p:cNvPicPr>
            <a:picLocks noChangeAspect="1"/>
          </p:cNvPicPr>
          <p:nvPr userDrawn="1"/>
        </p:nvPicPr>
        <p:blipFill>
          <a:blip r:embed="rId2"/>
          <a:stretch>
            <a:fillRect/>
          </a:stretch>
        </p:blipFill>
        <p:spPr>
          <a:xfrm>
            <a:off x="91108" y="6035325"/>
            <a:ext cx="423798" cy="686149"/>
          </a:xfrm>
          <a:prstGeom prst="rect">
            <a:avLst/>
          </a:prstGeom>
        </p:spPr>
      </p:pic>
    </p:spTree>
    <p:extLst>
      <p:ext uri="{BB962C8B-B14F-4D97-AF65-F5344CB8AC3E}">
        <p14:creationId xmlns:p14="http://schemas.microsoft.com/office/powerpoint/2010/main" val="219892689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Grap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1"/>
            <a:ext cx="9779182" cy="3366815"/>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tx2"/>
                </a:solidFill>
                <a:latin typeface="+mn-lt"/>
              </a:defRPr>
            </a:lvl1pPr>
          </a:lstStyle>
          <a:p>
            <a:fld id="{294A09A9-5501-47C1-A89A-A340965A2BE2}" type="slidenum">
              <a:rPr lang="en-US" smtClean="0"/>
              <a:pPr/>
              <a:t>‹#›</a:t>
            </a:fld>
            <a:endParaRPr lang="en-US"/>
          </a:p>
        </p:txBody>
      </p:sp>
      <p:pic>
        <p:nvPicPr>
          <p:cNvPr id="6" name="Picture 5" descr="A logo with a crescent moon&#10;&#10;AI-generated content may be incorrect.">
            <a:extLst>
              <a:ext uri="{FF2B5EF4-FFF2-40B4-BE49-F238E27FC236}">
                <a16:creationId xmlns:a16="http://schemas.microsoft.com/office/drawing/2014/main" id="{B192EB86-26F4-4E35-4516-04F972DBAE3D}"/>
              </a:ext>
            </a:extLst>
          </p:cNvPr>
          <p:cNvPicPr>
            <a:picLocks noChangeAspect="1"/>
          </p:cNvPicPr>
          <p:nvPr userDrawn="1"/>
        </p:nvPicPr>
        <p:blipFill>
          <a:blip r:embed="rId2"/>
          <a:stretch>
            <a:fillRect/>
          </a:stretch>
        </p:blipFill>
        <p:spPr>
          <a:xfrm>
            <a:off x="91108" y="6035325"/>
            <a:ext cx="423798" cy="686149"/>
          </a:xfrm>
          <a:prstGeom prst="rect">
            <a:avLst/>
          </a:prstGeom>
        </p:spPr>
      </p:pic>
    </p:spTree>
    <p:extLst>
      <p:ext uri="{BB962C8B-B14F-4D97-AF65-F5344CB8AC3E}">
        <p14:creationId xmlns:p14="http://schemas.microsoft.com/office/powerpoint/2010/main" val="386218270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reserve="1">
  <p:cSld name="Chart 2">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BA2A58C-57B7-834C-8F5C-3299322411B1}"/>
              </a:ext>
            </a:extLst>
          </p:cNvPr>
          <p:cNvGrpSpPr/>
          <p:nvPr userDrawn="1"/>
        </p:nvGrpSpPr>
        <p:grpSpPr>
          <a:xfrm rot="16200000">
            <a:off x="10772262" y="152641"/>
            <a:ext cx="1572380" cy="1267097"/>
            <a:chOff x="7413403" y="4976359"/>
            <a:chExt cx="2334986" cy="1881641"/>
          </a:xfrm>
        </p:grpSpPr>
        <p:sp>
          <p:nvSpPr>
            <p:cNvPr id="13" name="Freeform 12">
              <a:extLst>
                <a:ext uri="{FF2B5EF4-FFF2-40B4-BE49-F238E27FC236}">
                  <a16:creationId xmlns:a16="http://schemas.microsoft.com/office/drawing/2014/main" id="{801D8067-144A-FE48-AF1E-529B662DCAD3}"/>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13">
              <a:extLst>
                <a:ext uri="{FF2B5EF4-FFF2-40B4-BE49-F238E27FC236}">
                  <a16:creationId xmlns:a16="http://schemas.microsoft.com/office/drawing/2014/main" id="{2ECA7D87-C78C-C140-AA28-C0FB20209045}"/>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3"/>
            <a:ext cx="9779182" cy="3366813"/>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tx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374754996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1798721" y="1684338"/>
            <a:ext cx="8594558" cy="2810460"/>
          </a:xfrm>
        </p:spPr>
        <p:txBody>
          <a:bodyPr>
            <a:noAutofit/>
          </a:bodyPr>
          <a:lstStyle>
            <a:lvl1pPr algn="ctr">
              <a:lnSpc>
                <a:spcPct val="100000"/>
              </a:lnSpc>
              <a:defRPr sz="4600">
                <a:solidFill>
                  <a:schemeClr val="bg1"/>
                </a:solidFill>
                <a:latin typeface="+mj-lt"/>
              </a:defRPr>
            </a:lvl1pPr>
          </a:lstStyle>
          <a:p>
            <a:r>
              <a:rPr lang="en-US"/>
              <a:t>Click to edit Master title style</a:t>
            </a:r>
          </a:p>
        </p:txBody>
      </p:sp>
      <p:sp>
        <p:nvSpPr>
          <p:cNvPr id="8" name="Text Placeholder 7">
            <a:extLst>
              <a:ext uri="{FF2B5EF4-FFF2-40B4-BE49-F238E27FC236}">
                <a16:creationId xmlns:a16="http://schemas.microsoft.com/office/drawing/2014/main" id="{4C91C146-F9A8-9A4C-9508-8590923B8D9A}"/>
              </a:ext>
            </a:extLst>
          </p:cNvPr>
          <p:cNvSpPr>
            <a:spLocks noGrp="1"/>
          </p:cNvSpPr>
          <p:nvPr>
            <p:ph type="body" sz="quarter" idx="13" hasCustomPrompt="1"/>
          </p:nvPr>
        </p:nvSpPr>
        <p:spPr>
          <a:xfrm>
            <a:off x="381000" y="519405"/>
            <a:ext cx="1364297" cy="1094521"/>
          </a:xfrm>
        </p:spPr>
        <p:txBody>
          <a:bodyPr>
            <a:noAutofit/>
          </a:bodyPr>
          <a:lstStyle>
            <a:lvl1pPr marL="0" indent="0" algn="ctr">
              <a:buNone/>
              <a:defRPr sz="23900" b="1">
                <a:solidFill>
                  <a:schemeClr val="accent1">
                    <a:lumMod val="75000"/>
                  </a:schemeClr>
                </a:solidFill>
                <a:latin typeface="Tenorite" pitchFamily="2" charset="0"/>
              </a:defRPr>
            </a:lvl1pPr>
            <a:lvl2pPr marL="457200" indent="0">
              <a:buNone/>
              <a:defRPr b="1">
                <a:solidFill>
                  <a:schemeClr val="bg1"/>
                </a:solidFill>
                <a:latin typeface="Tenorite" pitchFamily="2" charset="0"/>
              </a:defRPr>
            </a:lvl2pPr>
            <a:lvl3pPr marL="914400" indent="0">
              <a:buNone/>
              <a:defRPr b="1">
                <a:solidFill>
                  <a:schemeClr val="bg1"/>
                </a:solidFill>
                <a:latin typeface="Tenorite" pitchFamily="2" charset="0"/>
              </a:defRPr>
            </a:lvl3pPr>
            <a:lvl4pPr marL="1371600" indent="0">
              <a:buNone/>
              <a:defRPr b="1">
                <a:solidFill>
                  <a:schemeClr val="bg1"/>
                </a:solidFill>
                <a:latin typeface="Tenorite" pitchFamily="2" charset="0"/>
              </a:defRPr>
            </a:lvl4pPr>
            <a:lvl5pPr marL="1828800" indent="0">
              <a:buNone/>
              <a:defRPr b="1">
                <a:solidFill>
                  <a:schemeClr val="bg1"/>
                </a:solidFill>
                <a:latin typeface="Tenorite" pitchFamily="2" charset="0"/>
              </a:defRPr>
            </a:lvl5pPr>
          </a:lstStyle>
          <a:p>
            <a:pPr lvl="0"/>
            <a:r>
              <a:rPr lang="en-US"/>
              <a:t>“</a:t>
            </a:r>
          </a:p>
        </p:txBody>
      </p:sp>
      <p:sp>
        <p:nvSpPr>
          <p:cNvPr id="10" name="Text Placeholder 9">
            <a:extLst>
              <a:ext uri="{FF2B5EF4-FFF2-40B4-BE49-F238E27FC236}">
                <a16:creationId xmlns:a16="http://schemas.microsoft.com/office/drawing/2014/main" id="{322D6C2B-78AC-DD47-9289-067C968B06C1}"/>
              </a:ext>
            </a:extLst>
          </p:cNvPr>
          <p:cNvSpPr>
            <a:spLocks noGrp="1"/>
          </p:cNvSpPr>
          <p:nvPr>
            <p:ph type="body" sz="quarter" idx="14"/>
          </p:nvPr>
        </p:nvSpPr>
        <p:spPr>
          <a:xfrm>
            <a:off x="6881813" y="4494213"/>
            <a:ext cx="3511550" cy="679450"/>
          </a:xfrm>
        </p:spPr>
        <p:txBody>
          <a:bodyPr>
            <a:noAutofit/>
          </a:bodyPr>
          <a:lstStyle>
            <a:lvl1pPr marL="0" indent="0" algn="r">
              <a:buNone/>
              <a:defRPr sz="2000">
                <a:solidFill>
                  <a:schemeClr val="bg1"/>
                </a:solidFill>
                <a:latin typeface="+mn-lt"/>
              </a:defRPr>
            </a:lvl1pPr>
            <a:lvl2pPr marL="457200" indent="0" algn="r">
              <a:buNone/>
              <a:defRPr sz="1800">
                <a:solidFill>
                  <a:schemeClr val="bg1"/>
                </a:solidFill>
                <a:latin typeface="Tenorite" pitchFamily="2" charset="0"/>
              </a:defRPr>
            </a:lvl2pPr>
            <a:lvl3pPr marL="914400" indent="0" algn="r">
              <a:buNone/>
              <a:defRPr sz="1600">
                <a:solidFill>
                  <a:schemeClr val="bg1"/>
                </a:solidFill>
                <a:latin typeface="Tenorite" pitchFamily="2" charset="0"/>
              </a:defRPr>
            </a:lvl3pPr>
            <a:lvl4pPr marL="1371600" indent="0" algn="r">
              <a:buNone/>
              <a:defRPr sz="1400">
                <a:solidFill>
                  <a:schemeClr val="bg1"/>
                </a:solidFill>
                <a:latin typeface="Tenorite" pitchFamily="2" charset="0"/>
              </a:defRPr>
            </a:lvl4pPr>
            <a:lvl5pPr marL="1828800" indent="0" algn="r">
              <a:buNone/>
              <a:defRPr sz="1400">
                <a:solidFill>
                  <a:schemeClr val="bg1"/>
                </a:solidFill>
                <a:latin typeface="Tenorite" pitchFamily="2" charset="0"/>
              </a:defRPr>
            </a:lvl5pPr>
          </a:lstStyle>
          <a:p>
            <a:pPr lvl="0"/>
            <a:r>
              <a:rPr lang="en-US"/>
              <a:t>Click to edit Master text styles</a:t>
            </a:r>
          </a:p>
        </p:txBody>
      </p:sp>
      <p:sp>
        <p:nvSpPr>
          <p:cNvPr id="9" name="Text Placeholder 7">
            <a:extLst>
              <a:ext uri="{FF2B5EF4-FFF2-40B4-BE49-F238E27FC236}">
                <a16:creationId xmlns:a16="http://schemas.microsoft.com/office/drawing/2014/main" id="{612193CD-03AD-D74D-A5CD-747A9B53F49A}"/>
              </a:ext>
            </a:extLst>
          </p:cNvPr>
          <p:cNvSpPr>
            <a:spLocks noGrp="1"/>
          </p:cNvSpPr>
          <p:nvPr>
            <p:ph type="body" sz="quarter" idx="15" hasCustomPrompt="1"/>
          </p:nvPr>
        </p:nvSpPr>
        <p:spPr>
          <a:xfrm>
            <a:off x="10609104" y="3399692"/>
            <a:ext cx="1364297" cy="1094521"/>
          </a:xfrm>
        </p:spPr>
        <p:txBody>
          <a:bodyPr>
            <a:noAutofit/>
          </a:bodyPr>
          <a:lstStyle>
            <a:lvl1pPr marL="0" indent="0" algn="ctr">
              <a:buNone/>
              <a:defRPr sz="23900" b="1">
                <a:solidFill>
                  <a:schemeClr val="accent1">
                    <a:lumMod val="75000"/>
                  </a:schemeClr>
                </a:solidFill>
                <a:latin typeface="Tenorite" pitchFamily="2" charset="0"/>
              </a:defRPr>
            </a:lvl1pPr>
            <a:lvl2pPr marL="457200" indent="0">
              <a:buNone/>
              <a:defRPr b="1">
                <a:solidFill>
                  <a:schemeClr val="bg1"/>
                </a:solidFill>
                <a:latin typeface="Tenorite" pitchFamily="2" charset="0"/>
              </a:defRPr>
            </a:lvl2pPr>
            <a:lvl3pPr marL="914400" indent="0">
              <a:buNone/>
              <a:defRPr b="1">
                <a:solidFill>
                  <a:schemeClr val="bg1"/>
                </a:solidFill>
                <a:latin typeface="Tenorite" pitchFamily="2" charset="0"/>
              </a:defRPr>
            </a:lvl3pPr>
            <a:lvl4pPr marL="1371600" indent="0">
              <a:buNone/>
              <a:defRPr b="1">
                <a:solidFill>
                  <a:schemeClr val="bg1"/>
                </a:solidFill>
                <a:latin typeface="Tenorite" pitchFamily="2" charset="0"/>
              </a:defRPr>
            </a:lvl4pPr>
            <a:lvl5pPr marL="1828800" indent="0">
              <a:buNone/>
              <a:defRPr b="1">
                <a:solidFill>
                  <a:schemeClr val="bg1"/>
                </a:solidFill>
                <a:latin typeface="Tenorite" pitchFamily="2" charset="0"/>
              </a:defRPr>
            </a:lvl5pPr>
          </a:lstStyle>
          <a:p>
            <a:pPr lvl="0"/>
            <a:r>
              <a:rPr lang="en-US"/>
              <a:t>”</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noAutofit/>
          </a:bodyPr>
          <a:lstStyle>
            <a:lvl1pPr>
              <a:defRPr>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111158087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28C225EC-F6EF-1144-834A-F0B91974AA41}"/>
              </a:ext>
            </a:extLst>
          </p:cNvPr>
          <p:cNvSpPr/>
          <p:nvPr userDrawn="1"/>
        </p:nvSpPr>
        <p:spPr>
          <a:xfrm>
            <a:off x="0" y="-1664"/>
            <a:ext cx="9857012" cy="68596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itle 1">
            <a:extLst>
              <a:ext uri="{FF2B5EF4-FFF2-40B4-BE49-F238E27FC236}">
                <a16:creationId xmlns:a16="http://schemas.microsoft.com/office/drawing/2014/main" id="{1E40CEAF-B1BB-174E-A798-3BA60D9C0458}"/>
              </a:ext>
            </a:extLst>
          </p:cNvPr>
          <p:cNvSpPr>
            <a:spLocks noGrp="1"/>
          </p:cNvSpPr>
          <p:nvPr>
            <p:ph type="title"/>
          </p:nvPr>
        </p:nvSpPr>
        <p:spPr>
          <a:xfrm>
            <a:off x="750430" y="381000"/>
            <a:ext cx="8401624" cy="1325563"/>
          </a:xfrm>
        </p:spPr>
        <p:txBody>
          <a:bodyPr lIns="0" anchor="b">
            <a:noAutofit/>
          </a:bodyPr>
          <a:lstStyle>
            <a:lvl1pPr>
              <a:defRPr sz="4800" b="1">
                <a:latin typeface="+mj-lt"/>
              </a:defRPr>
            </a:lvl1pPr>
          </a:lstStyle>
          <a:p>
            <a:r>
              <a:rPr lang="en-US"/>
              <a:t>Click to edit Master title style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227758"/>
            <a:ext cx="1200374" cy="1201242"/>
          </a:xfrm>
        </p:spPr>
        <p:txBody>
          <a:bodyPr>
            <a:noAutofit/>
          </a:bodyPr>
          <a:lstStyle>
            <a:lvl1pPr marL="0" indent="0">
              <a:buNone/>
              <a:defRPr sz="1400">
                <a:solidFill>
                  <a:schemeClr val="tx1"/>
                </a:solidFill>
                <a:latin typeface="+mn-lt"/>
              </a:defRPr>
            </a:lvl1pPr>
          </a:lstStyle>
          <a:p>
            <a:r>
              <a:rPr lang="en-US"/>
              <a:t>Click icon to add picture</a:t>
            </a:r>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2123351" y="2426400"/>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2123350" y="2811646"/>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7" name="Picture Placeholder 23">
            <a:extLst>
              <a:ext uri="{FF2B5EF4-FFF2-40B4-BE49-F238E27FC236}">
                <a16:creationId xmlns:a16="http://schemas.microsoft.com/office/drawing/2014/main" id="{9ABA5222-6FD6-405B-8AC8-18022C36590F}"/>
              </a:ext>
            </a:extLst>
          </p:cNvPr>
          <p:cNvSpPr>
            <a:spLocks noGrp="1"/>
          </p:cNvSpPr>
          <p:nvPr>
            <p:ph type="pic" sz="quarter" idx="14"/>
          </p:nvPr>
        </p:nvSpPr>
        <p:spPr>
          <a:xfrm>
            <a:off x="5495813" y="2227758"/>
            <a:ext cx="1200374" cy="1201242"/>
          </a:xfrm>
        </p:spPr>
        <p:txBody>
          <a:bodyPr>
            <a:noAutofit/>
          </a:bodyPr>
          <a:lstStyle>
            <a:lvl1pPr marL="0" indent="0">
              <a:buNone/>
              <a:defRPr sz="1400">
                <a:solidFill>
                  <a:schemeClr val="tx1"/>
                </a:solidFill>
                <a:latin typeface="+mn-lt"/>
              </a:defRPr>
            </a:lvl1pPr>
          </a:lstStyle>
          <a:p>
            <a:r>
              <a:rPr lang="en-US"/>
              <a:t>Click icon to add picture</a:t>
            </a:r>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6870817" y="242256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6870816" y="280781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8" name="Picture Placeholder 23">
            <a:extLst>
              <a:ext uri="{FF2B5EF4-FFF2-40B4-BE49-F238E27FC236}">
                <a16:creationId xmlns:a16="http://schemas.microsoft.com/office/drawing/2014/main" id="{124DE785-775F-4AE4-94B3-FA728188EBA5}"/>
              </a:ext>
            </a:extLst>
          </p:cNvPr>
          <p:cNvSpPr>
            <a:spLocks noGrp="1"/>
          </p:cNvSpPr>
          <p:nvPr>
            <p:ph type="pic" sz="quarter" idx="15"/>
          </p:nvPr>
        </p:nvSpPr>
        <p:spPr>
          <a:xfrm>
            <a:off x="750429" y="4254273"/>
            <a:ext cx="1200374" cy="1201242"/>
          </a:xfrm>
        </p:spPr>
        <p:txBody>
          <a:bodyPr>
            <a:noAutofit/>
          </a:bodyPr>
          <a:lstStyle>
            <a:lvl1pPr marL="0" indent="0">
              <a:buNone/>
              <a:defRPr sz="1400">
                <a:solidFill>
                  <a:schemeClr val="tx1"/>
                </a:solidFill>
                <a:latin typeface="+mn-lt"/>
              </a:defRPr>
            </a:lvl1pPr>
          </a:lstStyle>
          <a:p>
            <a:r>
              <a:rPr lang="en-US"/>
              <a:t>Click icon to add picture</a:t>
            </a:r>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2123351" y="4498793"/>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2123350" y="4884039"/>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9" name="Picture Placeholder 23">
            <a:extLst>
              <a:ext uri="{FF2B5EF4-FFF2-40B4-BE49-F238E27FC236}">
                <a16:creationId xmlns:a16="http://schemas.microsoft.com/office/drawing/2014/main" id="{F5694B35-7776-4DB9-9EB7-3AF076EC357D}"/>
              </a:ext>
            </a:extLst>
          </p:cNvPr>
          <p:cNvSpPr>
            <a:spLocks noGrp="1"/>
          </p:cNvSpPr>
          <p:nvPr>
            <p:ph type="pic" sz="quarter" idx="16"/>
          </p:nvPr>
        </p:nvSpPr>
        <p:spPr>
          <a:xfrm>
            <a:off x="5495813" y="4254273"/>
            <a:ext cx="1200374" cy="1201242"/>
          </a:xfrm>
        </p:spPr>
        <p:txBody>
          <a:bodyPr>
            <a:noAutofit/>
          </a:bodyPr>
          <a:lstStyle>
            <a:lvl1pPr marL="0" indent="0">
              <a:buNone/>
              <a:defRPr sz="1400">
                <a:solidFill>
                  <a:schemeClr val="tx1"/>
                </a:solidFill>
                <a:latin typeface="+mn-lt"/>
              </a:defRPr>
            </a:lvl1pPr>
          </a:lstStyle>
          <a:p>
            <a:r>
              <a:rPr lang="en-US"/>
              <a:t>Click icon to add picture</a:t>
            </a:r>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6870817" y="4498793"/>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6870816" y="4884039"/>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19" name="Freeform 18">
            <a:extLst>
              <a:ext uri="{FF2B5EF4-FFF2-40B4-BE49-F238E27FC236}">
                <a16:creationId xmlns:a16="http://schemas.microsoft.com/office/drawing/2014/main" id="{AAB3BC7E-B34F-EF47-B125-1574C5484E22}"/>
              </a:ext>
            </a:extLst>
          </p:cNvPr>
          <p:cNvSpPr/>
          <p:nvPr userDrawn="1"/>
        </p:nvSpPr>
        <p:spPr>
          <a:xfrm rot="16200000" flipV="1">
            <a:off x="9499940" y="355410"/>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20">
            <a:extLst>
              <a:ext uri="{FF2B5EF4-FFF2-40B4-BE49-F238E27FC236}">
                <a16:creationId xmlns:a16="http://schemas.microsoft.com/office/drawing/2014/main" id="{7CBC82D0-4F72-C649-8B7F-D4B087957B6C}"/>
              </a:ext>
            </a:extLst>
          </p:cNvPr>
          <p:cNvSpPr/>
          <p:nvPr userDrawn="1"/>
        </p:nvSpPr>
        <p:spPr>
          <a:xfrm flipH="1">
            <a:off x="10866436" y="1879977"/>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24">
            <a:extLst>
              <a:ext uri="{FF2B5EF4-FFF2-40B4-BE49-F238E27FC236}">
                <a16:creationId xmlns:a16="http://schemas.microsoft.com/office/drawing/2014/main" id="{9383F23A-D872-2A4C-B386-A9D269BE694D}"/>
              </a:ext>
            </a:extLst>
          </p:cNvPr>
          <p:cNvSpPr/>
          <p:nvPr userDrawn="1"/>
        </p:nvSpPr>
        <p:spPr>
          <a:xfrm>
            <a:off x="11024507" y="-1664"/>
            <a:ext cx="1167494"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Oval 25">
            <a:extLst>
              <a:ext uri="{FF2B5EF4-FFF2-40B4-BE49-F238E27FC236}">
                <a16:creationId xmlns:a16="http://schemas.microsoft.com/office/drawing/2014/main" id="{9221FFDB-AAE2-5943-97A1-82D66AE05DB4}"/>
              </a:ext>
            </a:extLst>
          </p:cNvPr>
          <p:cNvSpPr/>
          <p:nvPr userDrawn="1"/>
        </p:nvSpPr>
        <p:spPr>
          <a:xfrm>
            <a:off x="10334091" y="2737752"/>
            <a:ext cx="1380830" cy="138083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7" name="Freeform 26">
            <a:extLst>
              <a:ext uri="{FF2B5EF4-FFF2-40B4-BE49-F238E27FC236}">
                <a16:creationId xmlns:a16="http://schemas.microsoft.com/office/drawing/2014/main" id="{2E58EEF7-63CA-A845-BAC4-9D3BE05918B5}"/>
              </a:ext>
            </a:extLst>
          </p:cNvPr>
          <p:cNvSpPr/>
          <p:nvPr userDrawn="1"/>
        </p:nvSpPr>
        <p:spPr>
          <a:xfrm rot="16200000" flipH="1">
            <a:off x="10667432" y="5333432"/>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27">
            <a:extLst>
              <a:ext uri="{FF2B5EF4-FFF2-40B4-BE49-F238E27FC236}">
                <a16:creationId xmlns:a16="http://schemas.microsoft.com/office/drawing/2014/main" id="{757A4624-D8ED-2E4B-AF8C-00DFA6A72D5F}"/>
              </a:ext>
            </a:extLst>
          </p:cNvPr>
          <p:cNvSpPr/>
          <p:nvPr userDrawn="1"/>
        </p:nvSpPr>
        <p:spPr>
          <a:xfrm flipV="1">
            <a:off x="9857012" y="3651505"/>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28">
            <a:extLst>
              <a:ext uri="{FF2B5EF4-FFF2-40B4-BE49-F238E27FC236}">
                <a16:creationId xmlns:a16="http://schemas.microsoft.com/office/drawing/2014/main" id="{DF312EF8-91BE-5946-BE31-8CFE107A2FEA}"/>
              </a:ext>
            </a:extLst>
          </p:cNvPr>
          <p:cNvSpPr/>
          <p:nvPr userDrawn="1"/>
        </p:nvSpPr>
        <p:spPr>
          <a:xfrm flipH="1" flipV="1">
            <a:off x="9857013" y="4976359"/>
            <a:ext cx="1167494"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with a crescent moon&#10;&#10;AI-generated content may be incorrect.">
            <a:extLst>
              <a:ext uri="{FF2B5EF4-FFF2-40B4-BE49-F238E27FC236}">
                <a16:creationId xmlns:a16="http://schemas.microsoft.com/office/drawing/2014/main" id="{08CD392B-9092-7118-D6A2-F13AA62ED0D8}"/>
              </a:ext>
            </a:extLst>
          </p:cNvPr>
          <p:cNvPicPr>
            <a:picLocks noChangeAspect="1"/>
          </p:cNvPicPr>
          <p:nvPr userDrawn="1"/>
        </p:nvPicPr>
        <p:blipFill>
          <a:blip r:embed="rId2"/>
          <a:stretch>
            <a:fillRect/>
          </a:stretch>
        </p:blipFill>
        <p:spPr>
          <a:xfrm>
            <a:off x="91108" y="6035325"/>
            <a:ext cx="423798" cy="686149"/>
          </a:xfrm>
          <a:prstGeom prst="rect">
            <a:avLst/>
          </a:prstGeom>
        </p:spPr>
      </p:pic>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10933397" y="6356349"/>
            <a:ext cx="1167495" cy="365125"/>
          </a:xfrm>
        </p:spPr>
        <p:txBody>
          <a:bodyPr>
            <a:noAutofit/>
          </a:bodyPr>
          <a:lstStyle>
            <a:lvl1pPr>
              <a:defRPr>
                <a:solidFill>
                  <a:schemeClr val="tx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394187535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Whole team">
    <p:spTree>
      <p:nvGrpSpPr>
        <p:cNvPr id="1" name=""/>
        <p:cNvGrpSpPr/>
        <p:nvPr/>
      </p:nvGrpSpPr>
      <p:grpSpPr>
        <a:xfrm>
          <a:off x="0" y="0"/>
          <a:ext cx="0" cy="0"/>
          <a:chOff x="0" y="0"/>
          <a:chExt cx="0" cy="0"/>
        </a:xfrm>
      </p:grpSpPr>
      <p:sp>
        <p:nvSpPr>
          <p:cNvPr id="54" name="Title 1">
            <a:extLst>
              <a:ext uri="{FF2B5EF4-FFF2-40B4-BE49-F238E27FC236}">
                <a16:creationId xmlns:a16="http://schemas.microsoft.com/office/drawing/2014/main" id="{6825B690-1AD7-4243-AC42-D2CF19B7B02C}"/>
              </a:ext>
            </a:extLst>
          </p:cNvPr>
          <p:cNvSpPr>
            <a:spLocks noGrp="1"/>
          </p:cNvSpPr>
          <p:nvPr>
            <p:ph type="title"/>
          </p:nvPr>
        </p:nvSpPr>
        <p:spPr>
          <a:xfrm>
            <a:off x="750430" y="381000"/>
            <a:ext cx="10678142" cy="1325563"/>
          </a:xfrm>
        </p:spPr>
        <p:txBody>
          <a:bodyPr lIns="0" anchor="b">
            <a:noAutofit/>
          </a:bodyPr>
          <a:lstStyle>
            <a:lvl1pPr>
              <a:defRPr sz="4800" b="1">
                <a:latin typeface="+mj-lt"/>
              </a:defRPr>
            </a:lvl1pPr>
          </a:lstStyle>
          <a:p>
            <a:r>
              <a:rPr lang="en-US"/>
              <a:t>Click to edit Master title style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068734"/>
            <a:ext cx="904987" cy="905641"/>
          </a:xfrm>
        </p:spPr>
        <p:txBody>
          <a:bodyPr>
            <a:noAutofit/>
          </a:bodyPr>
          <a:lstStyle>
            <a:lvl1pPr marL="0" indent="0">
              <a:buNone/>
              <a:defRPr sz="1400">
                <a:solidFill>
                  <a:schemeClr val="tx1"/>
                </a:solidFill>
              </a:defRPr>
            </a:lvl1pPr>
          </a:lstStyle>
          <a:p>
            <a:r>
              <a:rPr lang="en-US"/>
              <a:t>Click icon to add picture</a:t>
            </a:r>
          </a:p>
        </p:txBody>
      </p:sp>
      <p:sp>
        <p:nvSpPr>
          <p:cNvPr id="31" name="Text Placeholder 28">
            <a:extLst>
              <a:ext uri="{FF2B5EF4-FFF2-40B4-BE49-F238E27FC236}">
                <a16:creationId xmlns:a16="http://schemas.microsoft.com/office/drawing/2014/main" id="{1825005B-0520-EC49-9A5C-554CB700387B}"/>
              </a:ext>
            </a:extLst>
          </p:cNvPr>
          <p:cNvSpPr>
            <a:spLocks noGrp="1"/>
          </p:cNvSpPr>
          <p:nvPr>
            <p:ph type="body" sz="quarter" idx="17" hasCustomPrompt="1"/>
          </p:nvPr>
        </p:nvSpPr>
        <p:spPr>
          <a:xfrm>
            <a:off x="750430"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32" name="Text Placeholder 28">
            <a:extLst>
              <a:ext uri="{FF2B5EF4-FFF2-40B4-BE49-F238E27FC236}">
                <a16:creationId xmlns:a16="http://schemas.microsoft.com/office/drawing/2014/main" id="{B6697B92-AF89-2C46-BC1E-6CB47E8EA421}"/>
              </a:ext>
            </a:extLst>
          </p:cNvPr>
          <p:cNvSpPr>
            <a:spLocks noGrp="1"/>
          </p:cNvSpPr>
          <p:nvPr>
            <p:ph type="body" sz="quarter" idx="18" hasCustomPrompt="1"/>
          </p:nvPr>
        </p:nvSpPr>
        <p:spPr>
          <a:xfrm>
            <a:off x="750429"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33" name="Picture Placeholder 23">
            <a:extLst>
              <a:ext uri="{FF2B5EF4-FFF2-40B4-BE49-F238E27FC236}">
                <a16:creationId xmlns:a16="http://schemas.microsoft.com/office/drawing/2014/main" id="{FA9FEBB0-45F1-DF45-89C4-B343F8B20BA0}"/>
              </a:ext>
            </a:extLst>
          </p:cNvPr>
          <p:cNvSpPr>
            <a:spLocks noGrp="1"/>
          </p:cNvSpPr>
          <p:nvPr>
            <p:ph type="pic" sz="quarter" idx="28"/>
          </p:nvPr>
        </p:nvSpPr>
        <p:spPr>
          <a:xfrm>
            <a:off x="3549397" y="2068734"/>
            <a:ext cx="904987" cy="905641"/>
          </a:xfrm>
        </p:spPr>
        <p:txBody>
          <a:bodyPr>
            <a:noAutofit/>
          </a:bodyPr>
          <a:lstStyle>
            <a:lvl1pPr marL="0" indent="0">
              <a:buNone/>
              <a:defRPr sz="1400">
                <a:solidFill>
                  <a:schemeClr val="tx1"/>
                </a:solidFill>
              </a:defRPr>
            </a:lvl1pPr>
          </a:lstStyle>
          <a:p>
            <a:r>
              <a:rPr lang="en-US"/>
              <a:t>Click icon to add picture</a:t>
            </a:r>
          </a:p>
        </p:txBody>
      </p:sp>
      <p:sp>
        <p:nvSpPr>
          <p:cNvPr id="34" name="Text Placeholder 28">
            <a:extLst>
              <a:ext uri="{FF2B5EF4-FFF2-40B4-BE49-F238E27FC236}">
                <a16:creationId xmlns:a16="http://schemas.microsoft.com/office/drawing/2014/main" id="{EF331731-A7FC-C245-A9C1-0B1A2E994DB6}"/>
              </a:ext>
            </a:extLst>
          </p:cNvPr>
          <p:cNvSpPr>
            <a:spLocks noGrp="1"/>
          </p:cNvSpPr>
          <p:nvPr>
            <p:ph type="body" sz="quarter" idx="29" hasCustomPrompt="1"/>
          </p:nvPr>
        </p:nvSpPr>
        <p:spPr>
          <a:xfrm>
            <a:off x="3549398"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35" name="Text Placeholder 28">
            <a:extLst>
              <a:ext uri="{FF2B5EF4-FFF2-40B4-BE49-F238E27FC236}">
                <a16:creationId xmlns:a16="http://schemas.microsoft.com/office/drawing/2014/main" id="{313B974E-E762-EE48-B2DF-C8F10DF73444}"/>
              </a:ext>
            </a:extLst>
          </p:cNvPr>
          <p:cNvSpPr>
            <a:spLocks noGrp="1"/>
          </p:cNvSpPr>
          <p:nvPr>
            <p:ph type="body" sz="quarter" idx="30" hasCustomPrompt="1"/>
          </p:nvPr>
        </p:nvSpPr>
        <p:spPr>
          <a:xfrm>
            <a:off x="3549397"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36" name="Picture Placeholder 23">
            <a:extLst>
              <a:ext uri="{FF2B5EF4-FFF2-40B4-BE49-F238E27FC236}">
                <a16:creationId xmlns:a16="http://schemas.microsoft.com/office/drawing/2014/main" id="{8BA62E8C-79E6-D245-B706-FFB1E051B2D6}"/>
              </a:ext>
            </a:extLst>
          </p:cNvPr>
          <p:cNvSpPr>
            <a:spLocks noGrp="1"/>
          </p:cNvSpPr>
          <p:nvPr>
            <p:ph type="pic" sz="quarter" idx="31"/>
          </p:nvPr>
        </p:nvSpPr>
        <p:spPr>
          <a:xfrm>
            <a:off x="6348367" y="2068734"/>
            <a:ext cx="904987" cy="905641"/>
          </a:xfrm>
        </p:spPr>
        <p:txBody>
          <a:bodyPr>
            <a:noAutofit/>
          </a:bodyPr>
          <a:lstStyle>
            <a:lvl1pPr marL="0" indent="0">
              <a:buNone/>
              <a:defRPr sz="1400">
                <a:solidFill>
                  <a:schemeClr val="tx1"/>
                </a:solidFill>
              </a:defRPr>
            </a:lvl1pPr>
          </a:lstStyle>
          <a:p>
            <a:r>
              <a:rPr lang="en-US"/>
              <a:t>Click icon to add picture</a:t>
            </a:r>
          </a:p>
        </p:txBody>
      </p:sp>
      <p:sp>
        <p:nvSpPr>
          <p:cNvPr id="37" name="Text Placeholder 28">
            <a:extLst>
              <a:ext uri="{FF2B5EF4-FFF2-40B4-BE49-F238E27FC236}">
                <a16:creationId xmlns:a16="http://schemas.microsoft.com/office/drawing/2014/main" id="{4199EE50-5386-0446-8ADA-23C1B0D6EA4F}"/>
              </a:ext>
            </a:extLst>
          </p:cNvPr>
          <p:cNvSpPr>
            <a:spLocks noGrp="1"/>
          </p:cNvSpPr>
          <p:nvPr>
            <p:ph type="body" sz="quarter" idx="32" hasCustomPrompt="1"/>
          </p:nvPr>
        </p:nvSpPr>
        <p:spPr>
          <a:xfrm>
            <a:off x="6348368"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38" name="Text Placeholder 28">
            <a:extLst>
              <a:ext uri="{FF2B5EF4-FFF2-40B4-BE49-F238E27FC236}">
                <a16:creationId xmlns:a16="http://schemas.microsoft.com/office/drawing/2014/main" id="{478AB5CA-B5A5-934D-BF51-1485953A703D}"/>
              </a:ext>
            </a:extLst>
          </p:cNvPr>
          <p:cNvSpPr>
            <a:spLocks noGrp="1"/>
          </p:cNvSpPr>
          <p:nvPr>
            <p:ph type="body" sz="quarter" idx="33" hasCustomPrompt="1"/>
          </p:nvPr>
        </p:nvSpPr>
        <p:spPr>
          <a:xfrm>
            <a:off x="6348367"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39" name="Picture Placeholder 23">
            <a:extLst>
              <a:ext uri="{FF2B5EF4-FFF2-40B4-BE49-F238E27FC236}">
                <a16:creationId xmlns:a16="http://schemas.microsoft.com/office/drawing/2014/main" id="{3D78BE06-1FC7-3C43-BD15-F4137B564B58}"/>
              </a:ext>
            </a:extLst>
          </p:cNvPr>
          <p:cNvSpPr>
            <a:spLocks noGrp="1"/>
          </p:cNvSpPr>
          <p:nvPr>
            <p:ph type="pic" sz="quarter" idx="34"/>
          </p:nvPr>
        </p:nvSpPr>
        <p:spPr>
          <a:xfrm>
            <a:off x="9147335" y="2068734"/>
            <a:ext cx="904987" cy="905641"/>
          </a:xfrm>
        </p:spPr>
        <p:txBody>
          <a:bodyPr>
            <a:noAutofit/>
          </a:bodyPr>
          <a:lstStyle>
            <a:lvl1pPr marL="0" indent="0">
              <a:buNone/>
              <a:defRPr sz="1400">
                <a:solidFill>
                  <a:schemeClr val="tx1"/>
                </a:solidFill>
              </a:defRPr>
            </a:lvl1pPr>
          </a:lstStyle>
          <a:p>
            <a:r>
              <a:rPr lang="en-US"/>
              <a:t>Click icon to add picture</a:t>
            </a:r>
          </a:p>
        </p:txBody>
      </p:sp>
      <p:sp>
        <p:nvSpPr>
          <p:cNvPr id="40" name="Text Placeholder 28">
            <a:extLst>
              <a:ext uri="{FF2B5EF4-FFF2-40B4-BE49-F238E27FC236}">
                <a16:creationId xmlns:a16="http://schemas.microsoft.com/office/drawing/2014/main" id="{14F01FCC-4797-0343-8739-20331C751C18}"/>
              </a:ext>
            </a:extLst>
          </p:cNvPr>
          <p:cNvSpPr>
            <a:spLocks noGrp="1"/>
          </p:cNvSpPr>
          <p:nvPr>
            <p:ph type="body" sz="quarter" idx="35" hasCustomPrompt="1"/>
          </p:nvPr>
        </p:nvSpPr>
        <p:spPr>
          <a:xfrm>
            <a:off x="9147336"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41" name="Text Placeholder 28">
            <a:extLst>
              <a:ext uri="{FF2B5EF4-FFF2-40B4-BE49-F238E27FC236}">
                <a16:creationId xmlns:a16="http://schemas.microsoft.com/office/drawing/2014/main" id="{33FBE6CA-EC7A-1A4B-ADA3-6B78F2DE09C2}"/>
              </a:ext>
            </a:extLst>
          </p:cNvPr>
          <p:cNvSpPr>
            <a:spLocks noGrp="1"/>
          </p:cNvSpPr>
          <p:nvPr>
            <p:ph type="body" sz="quarter" idx="36" hasCustomPrompt="1"/>
          </p:nvPr>
        </p:nvSpPr>
        <p:spPr>
          <a:xfrm>
            <a:off x="9147335"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42" name="Picture Placeholder 23">
            <a:extLst>
              <a:ext uri="{FF2B5EF4-FFF2-40B4-BE49-F238E27FC236}">
                <a16:creationId xmlns:a16="http://schemas.microsoft.com/office/drawing/2014/main" id="{6DD7CCE4-AD48-B64F-909E-F88961FBDFC5}"/>
              </a:ext>
            </a:extLst>
          </p:cNvPr>
          <p:cNvSpPr>
            <a:spLocks noGrp="1"/>
          </p:cNvSpPr>
          <p:nvPr>
            <p:ph type="pic" sz="quarter" idx="37"/>
          </p:nvPr>
        </p:nvSpPr>
        <p:spPr>
          <a:xfrm>
            <a:off x="750429" y="4118551"/>
            <a:ext cx="904987" cy="905641"/>
          </a:xfrm>
        </p:spPr>
        <p:txBody>
          <a:bodyPr>
            <a:noAutofit/>
          </a:bodyPr>
          <a:lstStyle>
            <a:lvl1pPr marL="0" indent="0">
              <a:buNone/>
              <a:defRPr sz="1400">
                <a:solidFill>
                  <a:schemeClr val="tx1"/>
                </a:solidFill>
              </a:defRPr>
            </a:lvl1pPr>
          </a:lstStyle>
          <a:p>
            <a:r>
              <a:rPr lang="en-US"/>
              <a:t>Click icon to add picture</a:t>
            </a:r>
          </a:p>
        </p:txBody>
      </p:sp>
      <p:sp>
        <p:nvSpPr>
          <p:cNvPr id="43" name="Text Placeholder 28">
            <a:extLst>
              <a:ext uri="{FF2B5EF4-FFF2-40B4-BE49-F238E27FC236}">
                <a16:creationId xmlns:a16="http://schemas.microsoft.com/office/drawing/2014/main" id="{C076E7E2-3D95-EA47-BF86-444615F1F141}"/>
              </a:ext>
            </a:extLst>
          </p:cNvPr>
          <p:cNvSpPr>
            <a:spLocks noGrp="1"/>
          </p:cNvSpPr>
          <p:nvPr>
            <p:ph type="body" sz="quarter" idx="38" hasCustomPrompt="1"/>
          </p:nvPr>
        </p:nvSpPr>
        <p:spPr>
          <a:xfrm>
            <a:off x="750430"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44" name="Text Placeholder 28">
            <a:extLst>
              <a:ext uri="{FF2B5EF4-FFF2-40B4-BE49-F238E27FC236}">
                <a16:creationId xmlns:a16="http://schemas.microsoft.com/office/drawing/2014/main" id="{612499D2-373C-3940-97A5-FCA8B245BE45}"/>
              </a:ext>
            </a:extLst>
          </p:cNvPr>
          <p:cNvSpPr>
            <a:spLocks noGrp="1"/>
          </p:cNvSpPr>
          <p:nvPr>
            <p:ph type="body" sz="quarter" idx="39" hasCustomPrompt="1"/>
          </p:nvPr>
        </p:nvSpPr>
        <p:spPr>
          <a:xfrm>
            <a:off x="750429"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45" name="Picture Placeholder 23">
            <a:extLst>
              <a:ext uri="{FF2B5EF4-FFF2-40B4-BE49-F238E27FC236}">
                <a16:creationId xmlns:a16="http://schemas.microsoft.com/office/drawing/2014/main" id="{24B34D6D-4F7E-3942-B8D7-9970BDE53C10}"/>
              </a:ext>
            </a:extLst>
          </p:cNvPr>
          <p:cNvSpPr>
            <a:spLocks noGrp="1"/>
          </p:cNvSpPr>
          <p:nvPr>
            <p:ph type="pic" sz="quarter" idx="40"/>
          </p:nvPr>
        </p:nvSpPr>
        <p:spPr>
          <a:xfrm>
            <a:off x="3549397" y="4118551"/>
            <a:ext cx="904987" cy="905641"/>
          </a:xfrm>
        </p:spPr>
        <p:txBody>
          <a:bodyPr>
            <a:noAutofit/>
          </a:bodyPr>
          <a:lstStyle>
            <a:lvl1pPr marL="0" indent="0">
              <a:buNone/>
              <a:defRPr sz="1400">
                <a:solidFill>
                  <a:schemeClr val="tx1"/>
                </a:solidFill>
              </a:defRPr>
            </a:lvl1pPr>
          </a:lstStyle>
          <a:p>
            <a:r>
              <a:rPr lang="en-US"/>
              <a:t>Click icon to add picture</a:t>
            </a:r>
          </a:p>
        </p:txBody>
      </p:sp>
      <p:sp>
        <p:nvSpPr>
          <p:cNvPr id="46" name="Text Placeholder 28">
            <a:extLst>
              <a:ext uri="{FF2B5EF4-FFF2-40B4-BE49-F238E27FC236}">
                <a16:creationId xmlns:a16="http://schemas.microsoft.com/office/drawing/2014/main" id="{D34EDB1D-7E85-D242-B6AE-F6D6907D325A}"/>
              </a:ext>
            </a:extLst>
          </p:cNvPr>
          <p:cNvSpPr>
            <a:spLocks noGrp="1"/>
          </p:cNvSpPr>
          <p:nvPr>
            <p:ph type="body" sz="quarter" idx="41" hasCustomPrompt="1"/>
          </p:nvPr>
        </p:nvSpPr>
        <p:spPr>
          <a:xfrm>
            <a:off x="3549398"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47" name="Text Placeholder 28">
            <a:extLst>
              <a:ext uri="{FF2B5EF4-FFF2-40B4-BE49-F238E27FC236}">
                <a16:creationId xmlns:a16="http://schemas.microsoft.com/office/drawing/2014/main" id="{3E3BFFF0-114B-6D42-B5E0-8020AC2E26BF}"/>
              </a:ext>
            </a:extLst>
          </p:cNvPr>
          <p:cNvSpPr>
            <a:spLocks noGrp="1"/>
          </p:cNvSpPr>
          <p:nvPr>
            <p:ph type="body" sz="quarter" idx="42" hasCustomPrompt="1"/>
          </p:nvPr>
        </p:nvSpPr>
        <p:spPr>
          <a:xfrm>
            <a:off x="3549397"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48" name="Picture Placeholder 23">
            <a:extLst>
              <a:ext uri="{FF2B5EF4-FFF2-40B4-BE49-F238E27FC236}">
                <a16:creationId xmlns:a16="http://schemas.microsoft.com/office/drawing/2014/main" id="{EB4488EE-E854-724E-95AE-B9943EE249EA}"/>
              </a:ext>
            </a:extLst>
          </p:cNvPr>
          <p:cNvSpPr>
            <a:spLocks noGrp="1"/>
          </p:cNvSpPr>
          <p:nvPr>
            <p:ph type="pic" sz="quarter" idx="43"/>
          </p:nvPr>
        </p:nvSpPr>
        <p:spPr>
          <a:xfrm>
            <a:off x="6348367" y="4118551"/>
            <a:ext cx="904987" cy="905641"/>
          </a:xfrm>
        </p:spPr>
        <p:txBody>
          <a:bodyPr>
            <a:noAutofit/>
          </a:bodyPr>
          <a:lstStyle>
            <a:lvl1pPr marL="0" indent="0">
              <a:buNone/>
              <a:defRPr sz="1400">
                <a:solidFill>
                  <a:schemeClr val="tx1"/>
                </a:solidFill>
              </a:defRPr>
            </a:lvl1pPr>
          </a:lstStyle>
          <a:p>
            <a:r>
              <a:rPr lang="en-US"/>
              <a:t>Click icon to add picture</a:t>
            </a:r>
          </a:p>
        </p:txBody>
      </p:sp>
      <p:sp>
        <p:nvSpPr>
          <p:cNvPr id="49" name="Text Placeholder 28">
            <a:extLst>
              <a:ext uri="{FF2B5EF4-FFF2-40B4-BE49-F238E27FC236}">
                <a16:creationId xmlns:a16="http://schemas.microsoft.com/office/drawing/2014/main" id="{C5551B4D-583E-D644-9069-EC096CE76F50}"/>
              </a:ext>
            </a:extLst>
          </p:cNvPr>
          <p:cNvSpPr>
            <a:spLocks noGrp="1"/>
          </p:cNvSpPr>
          <p:nvPr>
            <p:ph type="body" sz="quarter" idx="44" hasCustomPrompt="1"/>
          </p:nvPr>
        </p:nvSpPr>
        <p:spPr>
          <a:xfrm>
            <a:off x="6348368"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50" name="Text Placeholder 28">
            <a:extLst>
              <a:ext uri="{FF2B5EF4-FFF2-40B4-BE49-F238E27FC236}">
                <a16:creationId xmlns:a16="http://schemas.microsoft.com/office/drawing/2014/main" id="{E30C4783-1643-2243-BB4F-E99E04D9216B}"/>
              </a:ext>
            </a:extLst>
          </p:cNvPr>
          <p:cNvSpPr>
            <a:spLocks noGrp="1"/>
          </p:cNvSpPr>
          <p:nvPr>
            <p:ph type="body" sz="quarter" idx="45" hasCustomPrompt="1"/>
          </p:nvPr>
        </p:nvSpPr>
        <p:spPr>
          <a:xfrm>
            <a:off x="6348367"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51" name="Picture Placeholder 23">
            <a:extLst>
              <a:ext uri="{FF2B5EF4-FFF2-40B4-BE49-F238E27FC236}">
                <a16:creationId xmlns:a16="http://schemas.microsoft.com/office/drawing/2014/main" id="{7BBADCE0-02E8-3249-8CBA-17D3783DFE70}"/>
              </a:ext>
            </a:extLst>
          </p:cNvPr>
          <p:cNvSpPr>
            <a:spLocks noGrp="1"/>
          </p:cNvSpPr>
          <p:nvPr>
            <p:ph type="pic" sz="quarter" idx="46"/>
          </p:nvPr>
        </p:nvSpPr>
        <p:spPr>
          <a:xfrm>
            <a:off x="9147335" y="4118551"/>
            <a:ext cx="904987" cy="905641"/>
          </a:xfrm>
        </p:spPr>
        <p:txBody>
          <a:bodyPr>
            <a:noAutofit/>
          </a:bodyPr>
          <a:lstStyle>
            <a:lvl1pPr marL="0" indent="0">
              <a:buNone/>
              <a:defRPr sz="1400">
                <a:solidFill>
                  <a:schemeClr val="tx1"/>
                </a:solidFill>
              </a:defRPr>
            </a:lvl1pPr>
          </a:lstStyle>
          <a:p>
            <a:r>
              <a:rPr lang="en-US"/>
              <a:t>Click icon to add picture</a:t>
            </a:r>
          </a:p>
        </p:txBody>
      </p:sp>
      <p:sp>
        <p:nvSpPr>
          <p:cNvPr id="52" name="Text Placeholder 28">
            <a:extLst>
              <a:ext uri="{FF2B5EF4-FFF2-40B4-BE49-F238E27FC236}">
                <a16:creationId xmlns:a16="http://schemas.microsoft.com/office/drawing/2014/main" id="{8D294C40-97E4-FF4F-8A02-10FC7D0EE8B0}"/>
              </a:ext>
            </a:extLst>
          </p:cNvPr>
          <p:cNvSpPr>
            <a:spLocks noGrp="1"/>
          </p:cNvSpPr>
          <p:nvPr>
            <p:ph type="body" sz="quarter" idx="47" hasCustomPrompt="1"/>
          </p:nvPr>
        </p:nvSpPr>
        <p:spPr>
          <a:xfrm>
            <a:off x="9147336"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53" name="Text Placeholder 28">
            <a:extLst>
              <a:ext uri="{FF2B5EF4-FFF2-40B4-BE49-F238E27FC236}">
                <a16:creationId xmlns:a16="http://schemas.microsoft.com/office/drawing/2014/main" id="{8B38241F-01B5-574C-A827-67C6352C463C}"/>
              </a:ext>
            </a:extLst>
          </p:cNvPr>
          <p:cNvSpPr>
            <a:spLocks noGrp="1"/>
          </p:cNvSpPr>
          <p:nvPr>
            <p:ph type="body" sz="quarter" idx="48" hasCustomPrompt="1"/>
          </p:nvPr>
        </p:nvSpPr>
        <p:spPr>
          <a:xfrm>
            <a:off x="9147335"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23" name="Slide Number Placeholder 22">
            <a:extLst>
              <a:ext uri="{FF2B5EF4-FFF2-40B4-BE49-F238E27FC236}">
                <a16:creationId xmlns:a16="http://schemas.microsoft.com/office/drawing/2014/main" id="{CE9F02AC-6DFB-0C47-BC8E-4B0594007F33}"/>
              </a:ext>
            </a:extLst>
          </p:cNvPr>
          <p:cNvSpPr>
            <a:spLocks noGrp="1"/>
          </p:cNvSpPr>
          <p:nvPr>
            <p:ph type="sldNum" sz="quarter" idx="27"/>
          </p:nvPr>
        </p:nvSpPr>
        <p:spPr/>
        <p:txBody>
          <a:bodyPr>
            <a:noAutofit/>
          </a:bodyPr>
          <a:lstStyle>
            <a:lvl1pPr>
              <a:defRPr>
                <a:solidFill>
                  <a:schemeClr val="tx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146927065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meline">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solidFill>
                  <a:schemeClr val="bg1"/>
                </a:solidFill>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1"/>
            <a:ext cx="9779182" cy="3366815"/>
          </a:xfrm>
        </p:spPr>
        <p:txBody>
          <a:bodyPr>
            <a:noAutofit/>
          </a:bodyPr>
          <a:lstStyle>
            <a:lvl1pPr marL="0" indent="0">
              <a:buNone/>
              <a:defRPr>
                <a:solidFill>
                  <a:schemeClr val="bg1"/>
                </a:solidFill>
                <a:latin typeface="+mn-lt"/>
              </a:defRPr>
            </a:lvl1pPr>
            <a:lvl2pPr marL="457200" indent="0">
              <a:buNone/>
              <a:defRPr>
                <a:solidFill>
                  <a:schemeClr val="bg1"/>
                </a:solidFill>
                <a:latin typeface="+mn-lt"/>
              </a:defRPr>
            </a:lvl2pPr>
            <a:lvl3pPr marL="914400" indent="0">
              <a:buNone/>
              <a:defRPr>
                <a:solidFill>
                  <a:schemeClr val="bg1"/>
                </a:solidFill>
                <a:latin typeface="+mn-lt"/>
              </a:defRPr>
            </a:lvl3pPr>
            <a:lvl4pPr marL="1371600" indent="0">
              <a:buNone/>
              <a:defRPr>
                <a:solidFill>
                  <a:schemeClr val="bg1"/>
                </a:solidFill>
                <a:latin typeface="+mn-lt"/>
              </a:defRPr>
            </a:lvl4pPr>
            <a:lvl5pPr marL="1828800" indent="0">
              <a:buNone/>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tx2"/>
                </a:solidFill>
                <a:latin typeface="+mn-lt"/>
              </a:defRPr>
            </a:lvl1pPr>
          </a:lstStyle>
          <a:p>
            <a:fld id="{294A09A9-5501-47C1-A89A-A340965A2BE2}" type="slidenum">
              <a:rPr lang="en-US" smtClean="0"/>
              <a:pPr/>
              <a:t>‹#›</a:t>
            </a:fld>
            <a:endParaRPr lang="en-US"/>
          </a:p>
        </p:txBody>
      </p:sp>
      <p:pic>
        <p:nvPicPr>
          <p:cNvPr id="6" name="Picture 5" descr="A logo with a crescent moon&#10;&#10;AI-generated content may be incorrect.">
            <a:extLst>
              <a:ext uri="{FF2B5EF4-FFF2-40B4-BE49-F238E27FC236}">
                <a16:creationId xmlns:a16="http://schemas.microsoft.com/office/drawing/2014/main" id="{1C17EF39-DC8C-67E9-77A7-C36B83647859}"/>
              </a:ext>
            </a:extLst>
          </p:cNvPr>
          <p:cNvPicPr>
            <a:picLocks noChangeAspect="1"/>
          </p:cNvPicPr>
          <p:nvPr userDrawn="1"/>
        </p:nvPicPr>
        <p:blipFill>
          <a:blip r:embed="rId2"/>
          <a:stretch>
            <a:fillRect/>
          </a:stretch>
        </p:blipFill>
        <p:spPr>
          <a:xfrm>
            <a:off x="91108" y="6035325"/>
            <a:ext cx="423798" cy="686149"/>
          </a:xfrm>
          <a:prstGeom prst="rect">
            <a:avLst/>
          </a:prstGeom>
        </p:spPr>
      </p:pic>
    </p:spTree>
    <p:extLst>
      <p:ext uri="{BB962C8B-B14F-4D97-AF65-F5344CB8AC3E}">
        <p14:creationId xmlns:p14="http://schemas.microsoft.com/office/powerpoint/2010/main" val="404782827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2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528203"/>
            <a:ext cx="4663440"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gr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415593" y="6398103"/>
            <a:ext cx="1657723" cy="365125"/>
          </a:xfrm>
          <a:prstGeom prst="rect">
            <a:avLst/>
          </a:prstGeom>
        </p:spPr>
        <p:txBody>
          <a:bodyPr vert="horz" lIns="91440" tIns="45720" rIns="91440" bIns="45720" rtlCol="0" anchor="ctr">
            <a:noAutofit/>
          </a:bodyPr>
          <a:lstStyle>
            <a:lvl1pPr algn="r">
              <a:defRPr sz="1200">
                <a:solidFill>
                  <a:schemeClr val="bg1"/>
                </a:solidFill>
                <a:latin typeface="+mn-lt"/>
              </a:defRPr>
            </a:lvl1pPr>
          </a:lstStyle>
          <a:p>
            <a:fld id="{294A09A9-5501-47C1-A89A-A340965A2BE2}" type="slidenum">
              <a:rPr lang="en-US" smtClean="0"/>
              <a:pPr/>
              <a:t>‹#›</a:t>
            </a:fld>
            <a:endParaRPr lang="en-US"/>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6283235" y="2528203"/>
            <a:ext cx="4663440"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5689"/>
            <a:ext cx="4663440"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6283235" y="2005689"/>
            <a:ext cx="4663440"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1935553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reserve="1">
  <p:cSld name="3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1" y="2526318"/>
            <a:ext cx="3218688"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rot="5400000" flipH="1">
            <a:off x="11258144" y="5924144"/>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2587417"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gr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4683787"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4683788"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43D62993-A055-DF4F-9286-4FFE3A5C7FD7}"/>
              </a:ext>
            </a:extLst>
          </p:cNvPr>
          <p:cNvSpPr>
            <a:spLocks noGrp="1"/>
          </p:cNvSpPr>
          <p:nvPr>
            <p:ph idx="13"/>
          </p:nvPr>
        </p:nvSpPr>
        <p:spPr>
          <a:xfrm>
            <a:off x="8200082"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A896DA2E-4448-254C-86D1-9E16E63CC6A0}"/>
              </a:ext>
            </a:extLst>
          </p:cNvPr>
          <p:cNvSpPr>
            <a:spLocks noGrp="1"/>
          </p:cNvSpPr>
          <p:nvPr>
            <p:ph idx="14"/>
          </p:nvPr>
        </p:nvSpPr>
        <p:spPr>
          <a:xfrm>
            <a:off x="820008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tx2"/>
                </a:solidFill>
                <a:latin typeface="+mn-lt"/>
              </a:defRPr>
            </a:lvl1pPr>
          </a:lstStyle>
          <a:p>
            <a:fld id="{294A09A9-5501-47C1-A89A-A340965A2BE2}" type="slidenum">
              <a:rPr lang="en-US" smtClean="0"/>
              <a:pPr/>
              <a:t>‹#›</a:t>
            </a:fld>
            <a:endParaRPr lang="en-US"/>
          </a:p>
        </p:txBody>
      </p:sp>
      <p:pic>
        <p:nvPicPr>
          <p:cNvPr id="10" name="Picture 9" descr="A logo with a crescent moon&#10;&#10;AI-generated content may be incorrect.">
            <a:extLst>
              <a:ext uri="{FF2B5EF4-FFF2-40B4-BE49-F238E27FC236}">
                <a16:creationId xmlns:a16="http://schemas.microsoft.com/office/drawing/2014/main" id="{E6CC2E8C-0CCC-5568-C902-C1B6729707C5}"/>
              </a:ext>
            </a:extLst>
          </p:cNvPr>
          <p:cNvPicPr>
            <a:picLocks noChangeAspect="1"/>
          </p:cNvPicPr>
          <p:nvPr userDrawn="1"/>
        </p:nvPicPr>
        <p:blipFill>
          <a:blip r:embed="rId2"/>
          <a:stretch>
            <a:fillRect/>
          </a:stretch>
        </p:blipFill>
        <p:spPr>
          <a:xfrm>
            <a:off x="91108" y="6035325"/>
            <a:ext cx="423798" cy="686149"/>
          </a:xfrm>
          <a:prstGeom prst="rect">
            <a:avLst/>
          </a:prstGeom>
        </p:spPr>
      </p:pic>
    </p:spTree>
    <p:extLst>
      <p:ext uri="{BB962C8B-B14F-4D97-AF65-F5344CB8AC3E}">
        <p14:creationId xmlns:p14="http://schemas.microsoft.com/office/powerpoint/2010/main" val="338347691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122363"/>
            <a:ext cx="6220278" cy="2387600"/>
          </a:xfrm>
        </p:spPr>
        <p:txBody>
          <a:bodyPr anchor="b">
            <a:noAutofit/>
          </a:bodyPr>
          <a:lstStyle>
            <a:lvl1pPr algn="l">
              <a:defRPr sz="6000" b="1">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8"/>
            <a:ext cx="6220277" cy="2247219"/>
          </a:xfrm>
        </p:spPr>
        <p:txBody>
          <a:bodyPr>
            <a:noAutofit/>
          </a:bodyPr>
          <a:lstStyle>
            <a:lvl1pPr marL="0" indent="0" algn="l">
              <a:buNone/>
              <a:defRPr sz="28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a:extLst>
              <a:ext uri="{FF2B5EF4-FFF2-40B4-BE49-F238E27FC236}">
                <a16:creationId xmlns:a16="http://schemas.microsoft.com/office/drawing/2014/main" id="{9AC79249-FDC0-364D-A734-AE1DE1605D28}"/>
              </a:ext>
            </a:extLst>
          </p:cNvPr>
          <p:cNvSpPr/>
          <p:nvPr userDrawn="1"/>
        </p:nvSpPr>
        <p:spPr>
          <a:xfrm>
            <a:off x="8264426" y="0"/>
            <a:ext cx="392757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685939"/>
            <a:ext cx="3927573" cy="3178856"/>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16">
            <a:extLst>
              <a:ext uri="{FF2B5EF4-FFF2-40B4-BE49-F238E27FC236}">
                <a16:creationId xmlns:a16="http://schemas.microsoft.com/office/drawing/2014/main" id="{39563C76-BC00-DE47-88F5-C24D3CE3325A}"/>
              </a:ext>
            </a:extLst>
          </p:cNvPr>
          <p:cNvSpPr/>
          <p:nvPr userDrawn="1"/>
        </p:nvSpPr>
        <p:spPr>
          <a:xfrm>
            <a:off x="10228214" y="-1"/>
            <a:ext cx="1963787" cy="3178856"/>
          </a:xfrm>
          <a:custGeom>
            <a:avLst/>
            <a:gdLst>
              <a:gd name="connsiteX0" fmla="*/ 0 w 1963787"/>
              <a:gd name="connsiteY0" fmla="*/ 0 h 3178856"/>
              <a:gd name="connsiteX1" fmla="*/ 1963787 w 1963787"/>
              <a:gd name="connsiteY1" fmla="*/ 0 h 3178856"/>
              <a:gd name="connsiteX2" fmla="*/ 1963787 w 1963787"/>
              <a:gd name="connsiteY2" fmla="*/ 1967129 h 3178856"/>
              <a:gd name="connsiteX3" fmla="*/ 1963787 w 1963787"/>
              <a:gd name="connsiteY3" fmla="*/ 2349671 h 3178856"/>
              <a:gd name="connsiteX4" fmla="*/ 1963787 w 1963787"/>
              <a:gd name="connsiteY4" fmla="*/ 3178856 h 3178856"/>
              <a:gd name="connsiteX5" fmla="*/ 1963753 w 1963787"/>
              <a:gd name="connsiteY5" fmla="*/ 3178856 h 3178856"/>
              <a:gd name="connsiteX6" fmla="*/ 1763002 w 1963787"/>
              <a:gd name="connsiteY6" fmla="*/ 3168629 h 3178856"/>
              <a:gd name="connsiteX7" fmla="*/ 0 w 1963787"/>
              <a:gd name="connsiteY7" fmla="*/ 1197921 h 3178856"/>
              <a:gd name="connsiteX8" fmla="*/ 0 w 1963787"/>
              <a:gd name="connsiteY8" fmla="*/ 1039961 h 3178856"/>
              <a:gd name="connsiteX9" fmla="*/ 0 w 1963787"/>
              <a:gd name="connsiteY9" fmla="*/ 0 h 317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3787" h="3178856">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31696806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F151F58-5227-F1A2-65E1-100014E5231E}"/>
              </a:ext>
            </a:extLst>
          </p:cNvPr>
          <p:cNvSpPr>
            <a:spLocks noGrp="1"/>
          </p:cNvSpPr>
          <p:nvPr>
            <p:ph type="dt" sz="half" idx="10"/>
          </p:nvPr>
        </p:nvSpPr>
        <p:spPr/>
        <p:txBody>
          <a:bodyPr/>
          <a:lstStyle>
            <a:lvl1pPr>
              <a:defRPr>
                <a:solidFill>
                  <a:schemeClr val="bg1"/>
                </a:solidFill>
                <a:latin typeface="Poppins" panose="00000500000000000000" pitchFamily="2" charset="0"/>
                <a:cs typeface="Poppins" panose="00000500000000000000" pitchFamily="2" charset="0"/>
              </a:defRPr>
            </a:lvl1pPr>
          </a:lstStyle>
          <a:p>
            <a:fld id="{8F3CF802-A0B2-4A5F-AAD0-02B2E6DAE08D}" type="datetime1">
              <a:rPr lang="en-US" smtClean="0"/>
              <a:pPr/>
              <a:t>3/5/2026</a:t>
            </a:fld>
            <a:endParaRPr lang="en-US"/>
          </a:p>
        </p:txBody>
      </p:sp>
      <p:sp>
        <p:nvSpPr>
          <p:cNvPr id="4" name="Slide Number Placeholder 3">
            <a:extLst>
              <a:ext uri="{FF2B5EF4-FFF2-40B4-BE49-F238E27FC236}">
                <a16:creationId xmlns:a16="http://schemas.microsoft.com/office/drawing/2014/main" id="{14EF107F-E193-DCEB-4765-E0F6FD9EF33D}"/>
              </a:ext>
            </a:extLst>
          </p:cNvPr>
          <p:cNvSpPr>
            <a:spLocks noGrp="1"/>
          </p:cNvSpPr>
          <p:nvPr>
            <p:ph type="sldNum" sz="quarter" idx="12"/>
          </p:nvPr>
        </p:nvSpPr>
        <p:spPr/>
        <p:txBody>
          <a:bodyPr/>
          <a:lstStyle>
            <a:lvl1pPr>
              <a:defRPr>
                <a:solidFill>
                  <a:schemeClr val="bg1"/>
                </a:solidFill>
                <a:latin typeface="Poppins" panose="00000500000000000000" pitchFamily="2" charset="0"/>
                <a:cs typeface="Poppins" panose="00000500000000000000" pitchFamily="2" charset="0"/>
              </a:defRPr>
            </a:lvl1pPr>
          </a:lstStyle>
          <a:p>
            <a:fld id="{24FF268F-77EF-474B-8EE9-9DC3EFC3DF77}" type="slidenum">
              <a:rPr lang="en-US" smtClean="0"/>
              <a:pPr/>
              <a:t>‹#›</a:t>
            </a:fld>
            <a:endParaRPr lang="en-US"/>
          </a:p>
        </p:txBody>
      </p:sp>
    </p:spTree>
    <p:extLst>
      <p:ext uri="{BB962C8B-B14F-4D97-AF65-F5344CB8AC3E}">
        <p14:creationId xmlns:p14="http://schemas.microsoft.com/office/powerpoint/2010/main" val="130980433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15_Custom Layout">
  <p:cSld name="15_Custom Layout">
    <p:spTree>
      <p:nvGrpSpPr>
        <p:cNvPr id="1" name="Shape 318"/>
        <p:cNvGrpSpPr/>
        <p:nvPr/>
      </p:nvGrpSpPr>
      <p:grpSpPr>
        <a:xfrm>
          <a:off x="0" y="0"/>
          <a:ext cx="0" cy="0"/>
          <a:chOff x="0" y="0"/>
          <a:chExt cx="0" cy="0"/>
        </a:xfrm>
      </p:grpSpPr>
      <p:sp>
        <p:nvSpPr>
          <p:cNvPr id="319" name="Google Shape;319;p47"/>
          <p:cNvSpPr>
            <a:spLocks noGrp="1"/>
          </p:cNvSpPr>
          <p:nvPr>
            <p:ph type="pic" idx="2"/>
          </p:nvPr>
        </p:nvSpPr>
        <p:spPr>
          <a:xfrm>
            <a:off x="0" y="-178905"/>
            <a:ext cx="12192000" cy="6858000"/>
          </a:xfrm>
          <a:prstGeom prst="rect">
            <a:avLst/>
          </a:prstGeom>
          <a:noFill/>
          <a:ln>
            <a:noFill/>
          </a:ln>
        </p:spPr>
        <p:txBody>
          <a:bodyPr/>
          <a:lstStyle/>
          <a:p>
            <a:endParaRPr lang="en-US"/>
          </a:p>
        </p:txBody>
      </p:sp>
    </p:spTree>
    <p:extLst>
      <p:ext uri="{BB962C8B-B14F-4D97-AF65-F5344CB8AC3E}">
        <p14:creationId xmlns:p14="http://schemas.microsoft.com/office/powerpoint/2010/main" val="248755415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98"/>
        <p:cNvGrpSpPr/>
        <p:nvPr/>
      </p:nvGrpSpPr>
      <p:grpSpPr>
        <a:xfrm>
          <a:off x="0" y="0"/>
          <a:ext cx="0" cy="0"/>
          <a:chOff x="0" y="0"/>
          <a:chExt cx="0" cy="0"/>
        </a:xfrm>
      </p:grpSpPr>
      <p:sp>
        <p:nvSpPr>
          <p:cNvPr id="399" name="Google Shape;399;p5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0" name="Google Shape;400;p57"/>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1" name="Google Shape;401;p57"/>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2" name="Google Shape;402;p5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latin typeface="Poppins"/>
                <a:ea typeface="Poppins"/>
                <a:cs typeface="Poppins"/>
                <a:sym typeface="Poppin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3" name="Google Shape;403;p5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lt1"/>
                </a:solidFill>
                <a:latin typeface="Poppins"/>
                <a:ea typeface="Poppins"/>
                <a:cs typeface="Poppins"/>
                <a:sym typeface="Poppin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4" name="Google Shape;404;p5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lt1"/>
                </a:solidFill>
                <a:latin typeface="Poppins"/>
                <a:ea typeface="Poppins"/>
                <a:cs typeface="Poppins"/>
                <a:sym typeface="Poppins"/>
              </a:defRPr>
            </a:lvl1pPr>
            <a:lvl2pPr marL="0" lvl="1" indent="0" algn="r">
              <a:spcBef>
                <a:spcPts val="0"/>
              </a:spcBef>
              <a:buNone/>
              <a:defRPr sz="1200">
                <a:solidFill>
                  <a:schemeClr val="lt1"/>
                </a:solidFill>
                <a:latin typeface="Poppins"/>
                <a:ea typeface="Poppins"/>
                <a:cs typeface="Poppins"/>
                <a:sym typeface="Poppins"/>
              </a:defRPr>
            </a:lvl2pPr>
            <a:lvl3pPr marL="0" lvl="2" indent="0" algn="r">
              <a:spcBef>
                <a:spcPts val="0"/>
              </a:spcBef>
              <a:buNone/>
              <a:defRPr sz="1200">
                <a:solidFill>
                  <a:schemeClr val="lt1"/>
                </a:solidFill>
                <a:latin typeface="Poppins"/>
                <a:ea typeface="Poppins"/>
                <a:cs typeface="Poppins"/>
                <a:sym typeface="Poppins"/>
              </a:defRPr>
            </a:lvl3pPr>
            <a:lvl4pPr marL="0" lvl="3" indent="0" algn="r">
              <a:spcBef>
                <a:spcPts val="0"/>
              </a:spcBef>
              <a:buNone/>
              <a:defRPr sz="1200">
                <a:solidFill>
                  <a:schemeClr val="lt1"/>
                </a:solidFill>
                <a:latin typeface="Poppins"/>
                <a:ea typeface="Poppins"/>
                <a:cs typeface="Poppins"/>
                <a:sym typeface="Poppins"/>
              </a:defRPr>
            </a:lvl4pPr>
            <a:lvl5pPr marL="0" lvl="4" indent="0" algn="r">
              <a:spcBef>
                <a:spcPts val="0"/>
              </a:spcBef>
              <a:buNone/>
              <a:defRPr sz="1200">
                <a:solidFill>
                  <a:schemeClr val="lt1"/>
                </a:solidFill>
                <a:latin typeface="Poppins"/>
                <a:ea typeface="Poppins"/>
                <a:cs typeface="Poppins"/>
                <a:sym typeface="Poppins"/>
              </a:defRPr>
            </a:lvl5pPr>
            <a:lvl6pPr marL="0" lvl="5" indent="0" algn="r">
              <a:spcBef>
                <a:spcPts val="0"/>
              </a:spcBef>
              <a:buNone/>
              <a:defRPr sz="1200">
                <a:solidFill>
                  <a:schemeClr val="lt1"/>
                </a:solidFill>
                <a:latin typeface="Poppins"/>
                <a:ea typeface="Poppins"/>
                <a:cs typeface="Poppins"/>
                <a:sym typeface="Poppins"/>
              </a:defRPr>
            </a:lvl6pPr>
            <a:lvl7pPr marL="0" lvl="6" indent="0" algn="r">
              <a:spcBef>
                <a:spcPts val="0"/>
              </a:spcBef>
              <a:buNone/>
              <a:defRPr sz="1200">
                <a:solidFill>
                  <a:schemeClr val="lt1"/>
                </a:solidFill>
                <a:latin typeface="Poppins"/>
                <a:ea typeface="Poppins"/>
                <a:cs typeface="Poppins"/>
                <a:sym typeface="Poppins"/>
              </a:defRPr>
            </a:lvl7pPr>
            <a:lvl8pPr marL="0" lvl="7" indent="0" algn="r">
              <a:spcBef>
                <a:spcPts val="0"/>
              </a:spcBef>
              <a:buNone/>
              <a:defRPr sz="1200">
                <a:solidFill>
                  <a:schemeClr val="lt1"/>
                </a:solidFill>
                <a:latin typeface="Poppins"/>
                <a:ea typeface="Poppins"/>
                <a:cs typeface="Poppins"/>
                <a:sym typeface="Poppins"/>
              </a:defRPr>
            </a:lvl8pPr>
            <a:lvl9pPr marL="0" lvl="8" indent="0" algn="r">
              <a:spcBef>
                <a:spcPts val="0"/>
              </a:spcBef>
              <a:buNone/>
              <a:defRPr sz="1200">
                <a:solidFill>
                  <a:schemeClr val="lt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1184265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66"/>
        <p:cNvGrpSpPr/>
        <p:nvPr/>
      </p:nvGrpSpPr>
      <p:grpSpPr>
        <a:xfrm>
          <a:off x="0" y="0"/>
          <a:ext cx="0" cy="0"/>
          <a:chOff x="0" y="0"/>
          <a:chExt cx="0" cy="0"/>
        </a:xfrm>
      </p:grpSpPr>
      <p:sp>
        <p:nvSpPr>
          <p:cNvPr id="367" name="Google Shape;367;p5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latin typeface="Poppins"/>
                <a:ea typeface="Poppins"/>
                <a:cs typeface="Poppins"/>
                <a:sym typeface="Poppin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8" name="Google Shape;368;p5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lt1"/>
                </a:solidFill>
                <a:latin typeface="Poppins"/>
                <a:ea typeface="Poppins"/>
                <a:cs typeface="Poppins"/>
                <a:sym typeface="Poppin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9" name="Google Shape;369;p5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lt1"/>
                </a:solidFill>
                <a:latin typeface="Poppins"/>
                <a:ea typeface="Poppins"/>
                <a:cs typeface="Poppins"/>
                <a:sym typeface="Poppins"/>
              </a:defRPr>
            </a:lvl1pPr>
            <a:lvl2pPr marL="0" lvl="1" indent="0" algn="r">
              <a:spcBef>
                <a:spcPts val="0"/>
              </a:spcBef>
              <a:buNone/>
              <a:defRPr sz="1200">
                <a:solidFill>
                  <a:schemeClr val="lt1"/>
                </a:solidFill>
                <a:latin typeface="Poppins"/>
                <a:ea typeface="Poppins"/>
                <a:cs typeface="Poppins"/>
                <a:sym typeface="Poppins"/>
              </a:defRPr>
            </a:lvl2pPr>
            <a:lvl3pPr marL="0" lvl="2" indent="0" algn="r">
              <a:spcBef>
                <a:spcPts val="0"/>
              </a:spcBef>
              <a:buNone/>
              <a:defRPr sz="1200">
                <a:solidFill>
                  <a:schemeClr val="lt1"/>
                </a:solidFill>
                <a:latin typeface="Poppins"/>
                <a:ea typeface="Poppins"/>
                <a:cs typeface="Poppins"/>
                <a:sym typeface="Poppins"/>
              </a:defRPr>
            </a:lvl3pPr>
            <a:lvl4pPr marL="0" lvl="3" indent="0" algn="r">
              <a:spcBef>
                <a:spcPts val="0"/>
              </a:spcBef>
              <a:buNone/>
              <a:defRPr sz="1200">
                <a:solidFill>
                  <a:schemeClr val="lt1"/>
                </a:solidFill>
                <a:latin typeface="Poppins"/>
                <a:ea typeface="Poppins"/>
                <a:cs typeface="Poppins"/>
                <a:sym typeface="Poppins"/>
              </a:defRPr>
            </a:lvl4pPr>
            <a:lvl5pPr marL="0" lvl="4" indent="0" algn="r">
              <a:spcBef>
                <a:spcPts val="0"/>
              </a:spcBef>
              <a:buNone/>
              <a:defRPr sz="1200">
                <a:solidFill>
                  <a:schemeClr val="lt1"/>
                </a:solidFill>
                <a:latin typeface="Poppins"/>
                <a:ea typeface="Poppins"/>
                <a:cs typeface="Poppins"/>
                <a:sym typeface="Poppins"/>
              </a:defRPr>
            </a:lvl5pPr>
            <a:lvl6pPr marL="0" lvl="5" indent="0" algn="r">
              <a:spcBef>
                <a:spcPts val="0"/>
              </a:spcBef>
              <a:buNone/>
              <a:defRPr sz="1200">
                <a:solidFill>
                  <a:schemeClr val="lt1"/>
                </a:solidFill>
                <a:latin typeface="Poppins"/>
                <a:ea typeface="Poppins"/>
                <a:cs typeface="Poppins"/>
                <a:sym typeface="Poppins"/>
              </a:defRPr>
            </a:lvl6pPr>
            <a:lvl7pPr marL="0" lvl="6" indent="0" algn="r">
              <a:spcBef>
                <a:spcPts val="0"/>
              </a:spcBef>
              <a:buNone/>
              <a:defRPr sz="1200">
                <a:solidFill>
                  <a:schemeClr val="lt1"/>
                </a:solidFill>
                <a:latin typeface="Poppins"/>
                <a:ea typeface="Poppins"/>
                <a:cs typeface="Poppins"/>
                <a:sym typeface="Poppins"/>
              </a:defRPr>
            </a:lvl7pPr>
            <a:lvl8pPr marL="0" lvl="7" indent="0" algn="r">
              <a:spcBef>
                <a:spcPts val="0"/>
              </a:spcBef>
              <a:buNone/>
              <a:defRPr sz="1200">
                <a:solidFill>
                  <a:schemeClr val="lt1"/>
                </a:solidFill>
                <a:latin typeface="Poppins"/>
                <a:ea typeface="Poppins"/>
                <a:cs typeface="Poppins"/>
                <a:sym typeface="Poppins"/>
              </a:defRPr>
            </a:lvl8pPr>
            <a:lvl9pPr marL="0" lvl="8" indent="0" algn="r">
              <a:spcBef>
                <a:spcPts val="0"/>
              </a:spcBef>
              <a:buNone/>
              <a:defRPr sz="1200">
                <a:solidFill>
                  <a:schemeClr val="lt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
        <p:nvSpPr>
          <p:cNvPr id="370" name="Google Shape;370;p5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139399073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Closing 2">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3A3E8B6-2BD8-19E0-7F51-7A25EF836F8C}"/>
              </a:ext>
            </a:extLst>
          </p:cNvPr>
          <p:cNvSpPr>
            <a:spLocks noGrp="1"/>
          </p:cNvSpPr>
          <p:nvPr>
            <p:ph type="title" hasCustomPrompt="1"/>
          </p:nvPr>
        </p:nvSpPr>
        <p:spPr>
          <a:xfrm>
            <a:off x="1042753" y="1310262"/>
            <a:ext cx="10803179" cy="1891590"/>
          </a:xfrm>
        </p:spPr>
        <p:txBody>
          <a:bodyPr anchor="b">
            <a:normAutofit/>
          </a:bodyPr>
          <a:lstStyle>
            <a:lvl1pPr algn="ctr">
              <a:defRPr sz="4800">
                <a:solidFill>
                  <a:schemeClr val="tx1"/>
                </a:solidFill>
              </a:defRPr>
            </a:lvl1pPr>
          </a:lstStyle>
          <a:p>
            <a:r>
              <a:rPr lang="en-US"/>
              <a:t>Click here to Thank Your Audience</a:t>
            </a:r>
          </a:p>
        </p:txBody>
      </p:sp>
      <p:cxnSp>
        <p:nvCxnSpPr>
          <p:cNvPr id="6" name="Straight Connector 5">
            <a:extLst>
              <a:ext uri="{FF2B5EF4-FFF2-40B4-BE49-F238E27FC236}">
                <a16:creationId xmlns:a16="http://schemas.microsoft.com/office/drawing/2014/main" id="{F365E86D-5BA6-FC16-9B8D-2C8476AB9DF5}"/>
              </a:ext>
            </a:extLst>
          </p:cNvPr>
          <p:cNvCxnSpPr>
            <a:cxnSpLocks/>
          </p:cNvCxnSpPr>
          <p:nvPr userDrawn="1"/>
        </p:nvCxnSpPr>
        <p:spPr>
          <a:xfrm>
            <a:off x="1905000" y="3429000"/>
            <a:ext cx="9078685" cy="0"/>
          </a:xfrm>
          <a:prstGeom prst="line">
            <a:avLst/>
          </a:prstGeom>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descr="A black and white logo&#10;&#10;AI-generated content may be incorrect.">
            <a:extLst>
              <a:ext uri="{FF2B5EF4-FFF2-40B4-BE49-F238E27FC236}">
                <a16:creationId xmlns:a16="http://schemas.microsoft.com/office/drawing/2014/main" id="{B200B972-8B0A-443C-0F28-7F066D618F5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19734" y="3794757"/>
            <a:ext cx="4649216" cy="1828800"/>
          </a:xfrm>
          <a:prstGeom prst="rect">
            <a:avLst/>
          </a:prstGeom>
        </p:spPr>
      </p:pic>
    </p:spTree>
    <p:extLst>
      <p:ext uri="{BB962C8B-B14F-4D97-AF65-F5344CB8AC3E}">
        <p14:creationId xmlns:p14="http://schemas.microsoft.com/office/powerpoint/2010/main" val="113466422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317D1-6026-2C2C-EF25-9AC5D581955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335E99-513F-3081-8CF1-D6E79F1AEB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ACE3C2-87A2-38C3-ACD1-B85C0677CE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84E648-5FCE-0943-F1C8-D63A16F8E0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9DC98C4-1E06-BFEA-C1DB-B703029EFB4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A95F045-E317-68C1-9039-3660767A38C7}"/>
              </a:ext>
            </a:extLst>
          </p:cNvPr>
          <p:cNvSpPr>
            <a:spLocks noGrp="1"/>
          </p:cNvSpPr>
          <p:nvPr>
            <p:ph type="dt" sz="half" idx="10"/>
          </p:nvPr>
        </p:nvSpPr>
        <p:spPr/>
        <p:txBody>
          <a:bodyPr/>
          <a:lstStyle>
            <a:lvl1pPr>
              <a:defRPr>
                <a:solidFill>
                  <a:schemeClr val="bg1"/>
                </a:solidFill>
                <a:latin typeface="Poppins" panose="00000500000000000000" pitchFamily="2" charset="0"/>
                <a:cs typeface="Poppins" panose="00000500000000000000" pitchFamily="2" charset="0"/>
              </a:defRPr>
            </a:lvl1pPr>
          </a:lstStyle>
          <a:p>
            <a:fld id="{2D766868-FF28-409D-8D55-B9C875EB9A9A}" type="datetime1">
              <a:rPr lang="en-US" smtClean="0"/>
              <a:pPr/>
              <a:t>3/5/2026</a:t>
            </a:fld>
            <a:endParaRPr lang="en-US"/>
          </a:p>
        </p:txBody>
      </p:sp>
      <p:sp>
        <p:nvSpPr>
          <p:cNvPr id="9" name="Slide Number Placeholder 8">
            <a:extLst>
              <a:ext uri="{FF2B5EF4-FFF2-40B4-BE49-F238E27FC236}">
                <a16:creationId xmlns:a16="http://schemas.microsoft.com/office/drawing/2014/main" id="{F2F1DB05-42E9-187D-5B98-CA7BA8184A6F}"/>
              </a:ext>
            </a:extLst>
          </p:cNvPr>
          <p:cNvSpPr>
            <a:spLocks noGrp="1"/>
          </p:cNvSpPr>
          <p:nvPr>
            <p:ph type="sldNum" sz="quarter" idx="12"/>
          </p:nvPr>
        </p:nvSpPr>
        <p:spPr/>
        <p:txBody>
          <a:bodyPr/>
          <a:lstStyle>
            <a:lvl1pPr>
              <a:defRPr>
                <a:solidFill>
                  <a:schemeClr val="bg1"/>
                </a:solidFill>
                <a:latin typeface="Poppins" panose="00000500000000000000" pitchFamily="2" charset="0"/>
                <a:cs typeface="Poppins" panose="00000500000000000000" pitchFamily="2" charset="0"/>
              </a:defRPr>
            </a:lvl1pPr>
          </a:lstStyle>
          <a:p>
            <a:fld id="{24FF268F-77EF-474B-8EE9-9DC3EFC3DF77}" type="slidenum">
              <a:rPr lang="en-US" smtClean="0"/>
              <a:pPr/>
              <a:t>‹#›</a:t>
            </a:fld>
            <a:endParaRPr lang="en-US"/>
          </a:p>
        </p:txBody>
      </p:sp>
    </p:spTree>
    <p:extLst>
      <p:ext uri="{BB962C8B-B14F-4D97-AF65-F5344CB8AC3E}">
        <p14:creationId xmlns:p14="http://schemas.microsoft.com/office/powerpoint/2010/main" val="24300732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1_Section Title">
    <p:bg>
      <p:bgRef idx="1003">
        <a:schemeClr val="bg2"/>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B5DE041D-A3BF-94FF-029C-719D4DADA215}"/>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3300" t="13815"/>
          <a:stretch/>
        </p:blipFill>
        <p:spPr>
          <a:xfrm>
            <a:off x="0" y="-1"/>
            <a:ext cx="4239206" cy="3776193"/>
          </a:xfrm>
          <a:prstGeom prst="rect">
            <a:avLst/>
          </a:prstGeom>
        </p:spPr>
      </p:pic>
      <p:sp>
        <p:nvSpPr>
          <p:cNvPr id="2" name="Title 1">
            <a:extLst>
              <a:ext uri="{FF2B5EF4-FFF2-40B4-BE49-F238E27FC236}">
                <a16:creationId xmlns:a16="http://schemas.microsoft.com/office/drawing/2014/main" id="{0DEE605D-0584-F71C-A97D-B672F13E3911}"/>
              </a:ext>
            </a:extLst>
          </p:cNvPr>
          <p:cNvSpPr>
            <a:spLocks noGrp="1"/>
          </p:cNvSpPr>
          <p:nvPr>
            <p:ph type="title" hasCustomPrompt="1"/>
          </p:nvPr>
        </p:nvSpPr>
        <p:spPr>
          <a:xfrm>
            <a:off x="782514" y="1888095"/>
            <a:ext cx="5181600" cy="3368819"/>
          </a:xfrm>
        </p:spPr>
        <p:txBody>
          <a:bodyPr anchor="b">
            <a:normAutofit/>
          </a:bodyPr>
          <a:lstStyle>
            <a:lvl1pPr>
              <a:defRPr sz="4800">
                <a:solidFill>
                  <a:schemeClr val="tx1"/>
                </a:solidFill>
              </a:defRPr>
            </a:lvl1pPr>
          </a:lstStyle>
          <a:p>
            <a:r>
              <a:rPr lang="en-US"/>
              <a:t>Click to add section title</a:t>
            </a:r>
          </a:p>
        </p:txBody>
      </p:sp>
      <p:sp>
        <p:nvSpPr>
          <p:cNvPr id="9" name="Picture Placeholder 8">
            <a:extLst>
              <a:ext uri="{FF2B5EF4-FFF2-40B4-BE49-F238E27FC236}">
                <a16:creationId xmlns:a16="http://schemas.microsoft.com/office/drawing/2014/main" id="{59AF635C-89E6-F6EF-FA6A-417A9A84BF4A}"/>
              </a:ext>
            </a:extLst>
          </p:cNvPr>
          <p:cNvSpPr>
            <a:spLocks noGrp="1"/>
          </p:cNvSpPr>
          <p:nvPr>
            <p:ph type="pic" sz="quarter" idx="10" hasCustomPrompt="1"/>
          </p:nvPr>
        </p:nvSpPr>
        <p:spPr>
          <a:xfrm>
            <a:off x="6085840" y="-10159"/>
            <a:ext cx="6116320" cy="6868160"/>
          </a:xfrm>
          <a:custGeom>
            <a:avLst/>
            <a:gdLst>
              <a:gd name="connsiteX0" fmla="*/ 0 w 6116320"/>
              <a:gd name="connsiteY0" fmla="*/ 0 h 6880225"/>
              <a:gd name="connsiteX1" fmla="*/ 6116320 w 6116320"/>
              <a:gd name="connsiteY1" fmla="*/ 0 h 6880225"/>
              <a:gd name="connsiteX2" fmla="*/ 6116320 w 6116320"/>
              <a:gd name="connsiteY2" fmla="*/ 6880225 h 6880225"/>
              <a:gd name="connsiteX3" fmla="*/ 0 w 6116320"/>
              <a:gd name="connsiteY3" fmla="*/ 6880225 h 6880225"/>
              <a:gd name="connsiteX4" fmla="*/ 0 w 6116320"/>
              <a:gd name="connsiteY4" fmla="*/ 0 h 6880225"/>
              <a:gd name="connsiteX0" fmla="*/ 0 w 6116320"/>
              <a:gd name="connsiteY0" fmla="*/ 0 h 6880225"/>
              <a:gd name="connsiteX1" fmla="*/ 6116320 w 6116320"/>
              <a:gd name="connsiteY1" fmla="*/ 0 h 6880225"/>
              <a:gd name="connsiteX2" fmla="*/ 6116320 w 6116320"/>
              <a:gd name="connsiteY2" fmla="*/ 6880225 h 6880225"/>
              <a:gd name="connsiteX3" fmla="*/ 2052320 w 6116320"/>
              <a:gd name="connsiteY3" fmla="*/ 6880225 h 6880225"/>
              <a:gd name="connsiteX4" fmla="*/ 0 w 6116320"/>
              <a:gd name="connsiteY4" fmla="*/ 0 h 6880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6320" h="6880225">
                <a:moveTo>
                  <a:pt x="0" y="0"/>
                </a:moveTo>
                <a:lnTo>
                  <a:pt x="6116320" y="0"/>
                </a:lnTo>
                <a:lnTo>
                  <a:pt x="6116320" y="6880225"/>
                </a:lnTo>
                <a:lnTo>
                  <a:pt x="2052320" y="6880225"/>
                </a:lnTo>
                <a:lnTo>
                  <a:pt x="0" y="0"/>
                </a:lnTo>
                <a:close/>
              </a:path>
            </a:pathLst>
          </a:custGeom>
        </p:spPr>
        <p:txBody>
          <a:bodyPr>
            <a:normAutofit/>
          </a:bodyPr>
          <a:lstStyle>
            <a:lvl1pPr marL="0" indent="0" algn="ctr">
              <a:buNone/>
              <a:defRPr sz="2000">
                <a:solidFill>
                  <a:schemeClr val="bg1"/>
                </a:solidFill>
              </a:defRPr>
            </a:lvl1pPr>
          </a:lstStyle>
          <a:p>
            <a:r>
              <a:rPr lang="en-US"/>
              <a:t>Click icon to insert picture</a:t>
            </a:r>
          </a:p>
        </p:txBody>
      </p:sp>
    </p:spTree>
    <p:extLst>
      <p:ext uri="{BB962C8B-B14F-4D97-AF65-F5344CB8AC3E}">
        <p14:creationId xmlns:p14="http://schemas.microsoft.com/office/powerpoint/2010/main" val="3514119559"/>
      </p:ext>
    </p:extLst>
  </p:cSld>
  <p:clrMapOvr>
    <a:overrideClrMapping bg1="lt1" tx1="dk1" bg2="lt2" tx2="dk2" accent1="accent1" accent2="accent2" accent3="accent3" accent4="accent4" accent5="accent5" accent6="accent6" hlink="hlink" folHlink="folHlink"/>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2_Section Title">
    <p:bg>
      <p:bgRef idx="1003">
        <a:schemeClr val="bg2"/>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B5DE041D-A3BF-94FF-029C-719D4DADA215}"/>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3300" t="13815"/>
          <a:stretch/>
        </p:blipFill>
        <p:spPr>
          <a:xfrm>
            <a:off x="0" y="-1"/>
            <a:ext cx="4239206" cy="3776193"/>
          </a:xfrm>
          <a:prstGeom prst="rect">
            <a:avLst/>
          </a:prstGeom>
        </p:spPr>
      </p:pic>
      <p:sp>
        <p:nvSpPr>
          <p:cNvPr id="2" name="Title 1">
            <a:extLst>
              <a:ext uri="{FF2B5EF4-FFF2-40B4-BE49-F238E27FC236}">
                <a16:creationId xmlns:a16="http://schemas.microsoft.com/office/drawing/2014/main" id="{0DEE605D-0584-F71C-A97D-B672F13E3911}"/>
              </a:ext>
            </a:extLst>
          </p:cNvPr>
          <p:cNvSpPr>
            <a:spLocks noGrp="1"/>
          </p:cNvSpPr>
          <p:nvPr>
            <p:ph type="title" hasCustomPrompt="1"/>
          </p:nvPr>
        </p:nvSpPr>
        <p:spPr>
          <a:xfrm>
            <a:off x="782514" y="1888095"/>
            <a:ext cx="5181600" cy="3368819"/>
          </a:xfrm>
        </p:spPr>
        <p:txBody>
          <a:bodyPr anchor="b">
            <a:normAutofit/>
          </a:bodyPr>
          <a:lstStyle>
            <a:lvl1pPr>
              <a:defRPr sz="4800">
                <a:solidFill>
                  <a:schemeClr val="tx1"/>
                </a:solidFill>
              </a:defRPr>
            </a:lvl1pPr>
          </a:lstStyle>
          <a:p>
            <a:r>
              <a:rPr lang="en-US"/>
              <a:t>Click to add section title</a:t>
            </a:r>
          </a:p>
        </p:txBody>
      </p:sp>
      <p:sp>
        <p:nvSpPr>
          <p:cNvPr id="9" name="Picture Placeholder 8">
            <a:extLst>
              <a:ext uri="{FF2B5EF4-FFF2-40B4-BE49-F238E27FC236}">
                <a16:creationId xmlns:a16="http://schemas.microsoft.com/office/drawing/2014/main" id="{59AF635C-89E6-F6EF-FA6A-417A9A84BF4A}"/>
              </a:ext>
            </a:extLst>
          </p:cNvPr>
          <p:cNvSpPr>
            <a:spLocks noGrp="1"/>
          </p:cNvSpPr>
          <p:nvPr>
            <p:ph type="pic" sz="quarter" idx="10" hasCustomPrompt="1"/>
          </p:nvPr>
        </p:nvSpPr>
        <p:spPr>
          <a:xfrm>
            <a:off x="6085840" y="-10159"/>
            <a:ext cx="6116320" cy="6868160"/>
          </a:xfrm>
          <a:custGeom>
            <a:avLst/>
            <a:gdLst>
              <a:gd name="connsiteX0" fmla="*/ 0 w 6116320"/>
              <a:gd name="connsiteY0" fmla="*/ 0 h 6880225"/>
              <a:gd name="connsiteX1" fmla="*/ 6116320 w 6116320"/>
              <a:gd name="connsiteY1" fmla="*/ 0 h 6880225"/>
              <a:gd name="connsiteX2" fmla="*/ 6116320 w 6116320"/>
              <a:gd name="connsiteY2" fmla="*/ 6880225 h 6880225"/>
              <a:gd name="connsiteX3" fmla="*/ 0 w 6116320"/>
              <a:gd name="connsiteY3" fmla="*/ 6880225 h 6880225"/>
              <a:gd name="connsiteX4" fmla="*/ 0 w 6116320"/>
              <a:gd name="connsiteY4" fmla="*/ 0 h 6880225"/>
              <a:gd name="connsiteX0" fmla="*/ 0 w 6116320"/>
              <a:gd name="connsiteY0" fmla="*/ 0 h 6880225"/>
              <a:gd name="connsiteX1" fmla="*/ 6116320 w 6116320"/>
              <a:gd name="connsiteY1" fmla="*/ 0 h 6880225"/>
              <a:gd name="connsiteX2" fmla="*/ 6116320 w 6116320"/>
              <a:gd name="connsiteY2" fmla="*/ 6880225 h 6880225"/>
              <a:gd name="connsiteX3" fmla="*/ 2052320 w 6116320"/>
              <a:gd name="connsiteY3" fmla="*/ 6880225 h 6880225"/>
              <a:gd name="connsiteX4" fmla="*/ 0 w 6116320"/>
              <a:gd name="connsiteY4" fmla="*/ 0 h 6880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6320" h="6880225">
                <a:moveTo>
                  <a:pt x="0" y="0"/>
                </a:moveTo>
                <a:lnTo>
                  <a:pt x="6116320" y="0"/>
                </a:lnTo>
                <a:lnTo>
                  <a:pt x="6116320" y="6880225"/>
                </a:lnTo>
                <a:lnTo>
                  <a:pt x="2052320" y="6880225"/>
                </a:lnTo>
                <a:lnTo>
                  <a:pt x="0" y="0"/>
                </a:lnTo>
                <a:close/>
              </a:path>
            </a:pathLst>
          </a:custGeom>
        </p:spPr>
        <p:txBody>
          <a:bodyPr>
            <a:normAutofit/>
          </a:bodyPr>
          <a:lstStyle>
            <a:lvl1pPr marL="0" indent="0" algn="ctr">
              <a:buNone/>
              <a:defRPr sz="2000">
                <a:solidFill>
                  <a:schemeClr val="bg1"/>
                </a:solidFill>
              </a:defRPr>
            </a:lvl1pPr>
          </a:lstStyle>
          <a:p>
            <a:r>
              <a:rPr lang="en-US"/>
              <a:t>Click icon to insert picture</a:t>
            </a:r>
          </a:p>
        </p:txBody>
      </p:sp>
    </p:spTree>
    <p:extLst>
      <p:ext uri="{BB962C8B-B14F-4D97-AF65-F5344CB8AC3E}">
        <p14:creationId xmlns:p14="http://schemas.microsoft.com/office/powerpoint/2010/main" val="3518013868"/>
      </p:ext>
    </p:extLst>
  </p:cSld>
  <p:clrMapOvr>
    <a:overrideClrMapping bg1="lt1" tx1="dk1" bg2="lt2" tx2="dk2" accent1="accent1" accent2="accent2" accent3="accent3" accent4="accent4" accent5="accent5" accent6="accent6" hlink="hlink" folHlink="folHlink"/>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userDrawn="1">
  <p:cSld name="3_Section Title">
    <p:bg>
      <p:bgRef idx="1003">
        <a:schemeClr val="bg2"/>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B5DE041D-A3BF-94FF-029C-719D4DADA215}"/>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3300" t="13815"/>
          <a:stretch/>
        </p:blipFill>
        <p:spPr>
          <a:xfrm>
            <a:off x="0" y="-1"/>
            <a:ext cx="4239206" cy="3776193"/>
          </a:xfrm>
          <a:prstGeom prst="rect">
            <a:avLst/>
          </a:prstGeom>
        </p:spPr>
      </p:pic>
      <p:sp>
        <p:nvSpPr>
          <p:cNvPr id="2" name="Title 1">
            <a:extLst>
              <a:ext uri="{FF2B5EF4-FFF2-40B4-BE49-F238E27FC236}">
                <a16:creationId xmlns:a16="http://schemas.microsoft.com/office/drawing/2014/main" id="{0DEE605D-0584-F71C-A97D-B672F13E3911}"/>
              </a:ext>
            </a:extLst>
          </p:cNvPr>
          <p:cNvSpPr>
            <a:spLocks noGrp="1"/>
          </p:cNvSpPr>
          <p:nvPr>
            <p:ph type="title" hasCustomPrompt="1"/>
          </p:nvPr>
        </p:nvSpPr>
        <p:spPr>
          <a:xfrm>
            <a:off x="782514" y="1888095"/>
            <a:ext cx="5181600" cy="3368819"/>
          </a:xfrm>
        </p:spPr>
        <p:txBody>
          <a:bodyPr anchor="b">
            <a:normAutofit/>
          </a:bodyPr>
          <a:lstStyle>
            <a:lvl1pPr>
              <a:defRPr sz="4800">
                <a:solidFill>
                  <a:schemeClr val="tx1"/>
                </a:solidFill>
              </a:defRPr>
            </a:lvl1pPr>
          </a:lstStyle>
          <a:p>
            <a:r>
              <a:rPr lang="en-US"/>
              <a:t>Click to add section title</a:t>
            </a:r>
          </a:p>
        </p:txBody>
      </p:sp>
      <p:sp>
        <p:nvSpPr>
          <p:cNvPr id="9" name="Picture Placeholder 8">
            <a:extLst>
              <a:ext uri="{FF2B5EF4-FFF2-40B4-BE49-F238E27FC236}">
                <a16:creationId xmlns:a16="http://schemas.microsoft.com/office/drawing/2014/main" id="{59AF635C-89E6-F6EF-FA6A-417A9A84BF4A}"/>
              </a:ext>
            </a:extLst>
          </p:cNvPr>
          <p:cNvSpPr>
            <a:spLocks noGrp="1"/>
          </p:cNvSpPr>
          <p:nvPr>
            <p:ph type="pic" sz="quarter" idx="10" hasCustomPrompt="1"/>
          </p:nvPr>
        </p:nvSpPr>
        <p:spPr>
          <a:xfrm>
            <a:off x="6085840" y="-10159"/>
            <a:ext cx="6116320" cy="6868160"/>
          </a:xfrm>
          <a:custGeom>
            <a:avLst/>
            <a:gdLst>
              <a:gd name="connsiteX0" fmla="*/ 0 w 6116320"/>
              <a:gd name="connsiteY0" fmla="*/ 0 h 6880225"/>
              <a:gd name="connsiteX1" fmla="*/ 6116320 w 6116320"/>
              <a:gd name="connsiteY1" fmla="*/ 0 h 6880225"/>
              <a:gd name="connsiteX2" fmla="*/ 6116320 w 6116320"/>
              <a:gd name="connsiteY2" fmla="*/ 6880225 h 6880225"/>
              <a:gd name="connsiteX3" fmla="*/ 0 w 6116320"/>
              <a:gd name="connsiteY3" fmla="*/ 6880225 h 6880225"/>
              <a:gd name="connsiteX4" fmla="*/ 0 w 6116320"/>
              <a:gd name="connsiteY4" fmla="*/ 0 h 6880225"/>
              <a:gd name="connsiteX0" fmla="*/ 0 w 6116320"/>
              <a:gd name="connsiteY0" fmla="*/ 0 h 6880225"/>
              <a:gd name="connsiteX1" fmla="*/ 6116320 w 6116320"/>
              <a:gd name="connsiteY1" fmla="*/ 0 h 6880225"/>
              <a:gd name="connsiteX2" fmla="*/ 6116320 w 6116320"/>
              <a:gd name="connsiteY2" fmla="*/ 6880225 h 6880225"/>
              <a:gd name="connsiteX3" fmla="*/ 2052320 w 6116320"/>
              <a:gd name="connsiteY3" fmla="*/ 6880225 h 6880225"/>
              <a:gd name="connsiteX4" fmla="*/ 0 w 6116320"/>
              <a:gd name="connsiteY4" fmla="*/ 0 h 6880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6320" h="6880225">
                <a:moveTo>
                  <a:pt x="0" y="0"/>
                </a:moveTo>
                <a:lnTo>
                  <a:pt x="6116320" y="0"/>
                </a:lnTo>
                <a:lnTo>
                  <a:pt x="6116320" y="6880225"/>
                </a:lnTo>
                <a:lnTo>
                  <a:pt x="2052320" y="6880225"/>
                </a:lnTo>
                <a:lnTo>
                  <a:pt x="0" y="0"/>
                </a:lnTo>
                <a:close/>
              </a:path>
            </a:pathLst>
          </a:custGeom>
        </p:spPr>
        <p:txBody>
          <a:bodyPr>
            <a:normAutofit/>
          </a:bodyPr>
          <a:lstStyle>
            <a:lvl1pPr marL="0" indent="0" algn="ctr">
              <a:buNone/>
              <a:defRPr sz="2000">
                <a:solidFill>
                  <a:schemeClr val="bg1"/>
                </a:solidFill>
              </a:defRPr>
            </a:lvl1pPr>
          </a:lstStyle>
          <a:p>
            <a:r>
              <a:rPr lang="en-US"/>
              <a:t>Click icon to insert picture</a:t>
            </a:r>
          </a:p>
        </p:txBody>
      </p:sp>
    </p:spTree>
    <p:extLst>
      <p:ext uri="{BB962C8B-B14F-4D97-AF65-F5344CB8AC3E}">
        <p14:creationId xmlns:p14="http://schemas.microsoft.com/office/powerpoint/2010/main" val="3737901481"/>
      </p:ext>
    </p:extLst>
  </p:cSld>
  <p:clrMapOvr>
    <a:overrideClrMapping bg1="lt1" tx1="dk1" bg2="lt2" tx2="dk2" accent1="accent1" accent2="accent2" accent3="accent3" accent4="accent4" accent5="accent5" accent6="accent6" hlink="hlink" folHlink="folHlink"/>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4_Section Title">
    <p:bg>
      <p:bgRef idx="1003">
        <a:schemeClr val="bg2"/>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B5DE041D-A3BF-94FF-029C-719D4DADA215}"/>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3300" t="13815"/>
          <a:stretch/>
        </p:blipFill>
        <p:spPr>
          <a:xfrm>
            <a:off x="0" y="-1"/>
            <a:ext cx="4239206" cy="3776193"/>
          </a:xfrm>
          <a:prstGeom prst="rect">
            <a:avLst/>
          </a:prstGeom>
        </p:spPr>
      </p:pic>
      <p:sp>
        <p:nvSpPr>
          <p:cNvPr id="2" name="Title 1">
            <a:extLst>
              <a:ext uri="{FF2B5EF4-FFF2-40B4-BE49-F238E27FC236}">
                <a16:creationId xmlns:a16="http://schemas.microsoft.com/office/drawing/2014/main" id="{0DEE605D-0584-F71C-A97D-B672F13E3911}"/>
              </a:ext>
            </a:extLst>
          </p:cNvPr>
          <p:cNvSpPr>
            <a:spLocks noGrp="1"/>
          </p:cNvSpPr>
          <p:nvPr>
            <p:ph type="title" hasCustomPrompt="1"/>
          </p:nvPr>
        </p:nvSpPr>
        <p:spPr>
          <a:xfrm>
            <a:off x="782514" y="1888095"/>
            <a:ext cx="5181600" cy="3368819"/>
          </a:xfrm>
        </p:spPr>
        <p:txBody>
          <a:bodyPr anchor="b">
            <a:normAutofit/>
          </a:bodyPr>
          <a:lstStyle>
            <a:lvl1pPr>
              <a:defRPr sz="4800">
                <a:solidFill>
                  <a:schemeClr val="tx1"/>
                </a:solidFill>
              </a:defRPr>
            </a:lvl1pPr>
          </a:lstStyle>
          <a:p>
            <a:r>
              <a:rPr lang="en-US"/>
              <a:t>Click to add section title</a:t>
            </a:r>
          </a:p>
        </p:txBody>
      </p:sp>
      <p:sp>
        <p:nvSpPr>
          <p:cNvPr id="9" name="Picture Placeholder 8">
            <a:extLst>
              <a:ext uri="{FF2B5EF4-FFF2-40B4-BE49-F238E27FC236}">
                <a16:creationId xmlns:a16="http://schemas.microsoft.com/office/drawing/2014/main" id="{59AF635C-89E6-F6EF-FA6A-417A9A84BF4A}"/>
              </a:ext>
            </a:extLst>
          </p:cNvPr>
          <p:cNvSpPr>
            <a:spLocks noGrp="1"/>
          </p:cNvSpPr>
          <p:nvPr>
            <p:ph type="pic" sz="quarter" idx="10" hasCustomPrompt="1"/>
          </p:nvPr>
        </p:nvSpPr>
        <p:spPr>
          <a:xfrm>
            <a:off x="6085840" y="-10159"/>
            <a:ext cx="6116320" cy="6868160"/>
          </a:xfrm>
          <a:custGeom>
            <a:avLst/>
            <a:gdLst>
              <a:gd name="connsiteX0" fmla="*/ 0 w 6116320"/>
              <a:gd name="connsiteY0" fmla="*/ 0 h 6880225"/>
              <a:gd name="connsiteX1" fmla="*/ 6116320 w 6116320"/>
              <a:gd name="connsiteY1" fmla="*/ 0 h 6880225"/>
              <a:gd name="connsiteX2" fmla="*/ 6116320 w 6116320"/>
              <a:gd name="connsiteY2" fmla="*/ 6880225 h 6880225"/>
              <a:gd name="connsiteX3" fmla="*/ 0 w 6116320"/>
              <a:gd name="connsiteY3" fmla="*/ 6880225 h 6880225"/>
              <a:gd name="connsiteX4" fmla="*/ 0 w 6116320"/>
              <a:gd name="connsiteY4" fmla="*/ 0 h 6880225"/>
              <a:gd name="connsiteX0" fmla="*/ 0 w 6116320"/>
              <a:gd name="connsiteY0" fmla="*/ 0 h 6880225"/>
              <a:gd name="connsiteX1" fmla="*/ 6116320 w 6116320"/>
              <a:gd name="connsiteY1" fmla="*/ 0 h 6880225"/>
              <a:gd name="connsiteX2" fmla="*/ 6116320 w 6116320"/>
              <a:gd name="connsiteY2" fmla="*/ 6880225 h 6880225"/>
              <a:gd name="connsiteX3" fmla="*/ 2052320 w 6116320"/>
              <a:gd name="connsiteY3" fmla="*/ 6880225 h 6880225"/>
              <a:gd name="connsiteX4" fmla="*/ 0 w 6116320"/>
              <a:gd name="connsiteY4" fmla="*/ 0 h 6880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6320" h="6880225">
                <a:moveTo>
                  <a:pt x="0" y="0"/>
                </a:moveTo>
                <a:lnTo>
                  <a:pt x="6116320" y="0"/>
                </a:lnTo>
                <a:lnTo>
                  <a:pt x="6116320" y="6880225"/>
                </a:lnTo>
                <a:lnTo>
                  <a:pt x="2052320" y="6880225"/>
                </a:lnTo>
                <a:lnTo>
                  <a:pt x="0" y="0"/>
                </a:lnTo>
                <a:close/>
              </a:path>
            </a:pathLst>
          </a:custGeom>
        </p:spPr>
        <p:txBody>
          <a:bodyPr>
            <a:normAutofit/>
          </a:bodyPr>
          <a:lstStyle>
            <a:lvl1pPr marL="0" indent="0" algn="ctr">
              <a:buNone/>
              <a:defRPr sz="2000">
                <a:solidFill>
                  <a:schemeClr val="bg1"/>
                </a:solidFill>
              </a:defRPr>
            </a:lvl1pPr>
          </a:lstStyle>
          <a:p>
            <a:r>
              <a:rPr lang="en-US"/>
              <a:t>Click icon to insert picture</a:t>
            </a:r>
          </a:p>
        </p:txBody>
      </p:sp>
    </p:spTree>
    <p:extLst>
      <p:ext uri="{BB962C8B-B14F-4D97-AF65-F5344CB8AC3E}">
        <p14:creationId xmlns:p14="http://schemas.microsoft.com/office/powerpoint/2010/main" val="2671798474"/>
      </p:ext>
    </p:extLst>
  </p:cSld>
  <p:clrMapOvr>
    <a:overrideClrMapping bg1="lt1" tx1="dk1" bg2="lt2" tx2="dk2" accent1="accent1" accent2="accent2" accent3="accent3" accent4="accent4" accent5="accent5" accent6="accent6" hlink="hlink" folHlink="folHlink"/>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5_Section Title">
    <p:bg>
      <p:bgRef idx="1003">
        <a:schemeClr val="bg2"/>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B5DE041D-A3BF-94FF-029C-719D4DADA215}"/>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3300" t="13815"/>
          <a:stretch/>
        </p:blipFill>
        <p:spPr>
          <a:xfrm>
            <a:off x="0" y="-1"/>
            <a:ext cx="4239206" cy="3776193"/>
          </a:xfrm>
          <a:prstGeom prst="rect">
            <a:avLst/>
          </a:prstGeom>
        </p:spPr>
      </p:pic>
      <p:sp>
        <p:nvSpPr>
          <p:cNvPr id="2" name="Title 1">
            <a:extLst>
              <a:ext uri="{FF2B5EF4-FFF2-40B4-BE49-F238E27FC236}">
                <a16:creationId xmlns:a16="http://schemas.microsoft.com/office/drawing/2014/main" id="{0DEE605D-0584-F71C-A97D-B672F13E3911}"/>
              </a:ext>
            </a:extLst>
          </p:cNvPr>
          <p:cNvSpPr>
            <a:spLocks noGrp="1"/>
          </p:cNvSpPr>
          <p:nvPr>
            <p:ph type="title" hasCustomPrompt="1"/>
          </p:nvPr>
        </p:nvSpPr>
        <p:spPr>
          <a:xfrm>
            <a:off x="782514" y="1888095"/>
            <a:ext cx="5181600" cy="3368819"/>
          </a:xfrm>
        </p:spPr>
        <p:txBody>
          <a:bodyPr anchor="b">
            <a:normAutofit/>
          </a:bodyPr>
          <a:lstStyle>
            <a:lvl1pPr>
              <a:defRPr sz="4800">
                <a:solidFill>
                  <a:schemeClr val="tx1"/>
                </a:solidFill>
              </a:defRPr>
            </a:lvl1pPr>
          </a:lstStyle>
          <a:p>
            <a:r>
              <a:rPr lang="en-US"/>
              <a:t>Click to add section title</a:t>
            </a:r>
          </a:p>
        </p:txBody>
      </p:sp>
      <p:sp>
        <p:nvSpPr>
          <p:cNvPr id="9" name="Picture Placeholder 8">
            <a:extLst>
              <a:ext uri="{FF2B5EF4-FFF2-40B4-BE49-F238E27FC236}">
                <a16:creationId xmlns:a16="http://schemas.microsoft.com/office/drawing/2014/main" id="{59AF635C-89E6-F6EF-FA6A-417A9A84BF4A}"/>
              </a:ext>
            </a:extLst>
          </p:cNvPr>
          <p:cNvSpPr>
            <a:spLocks noGrp="1"/>
          </p:cNvSpPr>
          <p:nvPr>
            <p:ph type="pic" sz="quarter" idx="10" hasCustomPrompt="1"/>
          </p:nvPr>
        </p:nvSpPr>
        <p:spPr>
          <a:xfrm>
            <a:off x="6085840" y="-10159"/>
            <a:ext cx="6116320" cy="6868160"/>
          </a:xfrm>
          <a:custGeom>
            <a:avLst/>
            <a:gdLst>
              <a:gd name="connsiteX0" fmla="*/ 0 w 6116320"/>
              <a:gd name="connsiteY0" fmla="*/ 0 h 6880225"/>
              <a:gd name="connsiteX1" fmla="*/ 6116320 w 6116320"/>
              <a:gd name="connsiteY1" fmla="*/ 0 h 6880225"/>
              <a:gd name="connsiteX2" fmla="*/ 6116320 w 6116320"/>
              <a:gd name="connsiteY2" fmla="*/ 6880225 h 6880225"/>
              <a:gd name="connsiteX3" fmla="*/ 0 w 6116320"/>
              <a:gd name="connsiteY3" fmla="*/ 6880225 h 6880225"/>
              <a:gd name="connsiteX4" fmla="*/ 0 w 6116320"/>
              <a:gd name="connsiteY4" fmla="*/ 0 h 6880225"/>
              <a:gd name="connsiteX0" fmla="*/ 0 w 6116320"/>
              <a:gd name="connsiteY0" fmla="*/ 0 h 6880225"/>
              <a:gd name="connsiteX1" fmla="*/ 6116320 w 6116320"/>
              <a:gd name="connsiteY1" fmla="*/ 0 h 6880225"/>
              <a:gd name="connsiteX2" fmla="*/ 6116320 w 6116320"/>
              <a:gd name="connsiteY2" fmla="*/ 6880225 h 6880225"/>
              <a:gd name="connsiteX3" fmla="*/ 2052320 w 6116320"/>
              <a:gd name="connsiteY3" fmla="*/ 6880225 h 6880225"/>
              <a:gd name="connsiteX4" fmla="*/ 0 w 6116320"/>
              <a:gd name="connsiteY4" fmla="*/ 0 h 6880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6320" h="6880225">
                <a:moveTo>
                  <a:pt x="0" y="0"/>
                </a:moveTo>
                <a:lnTo>
                  <a:pt x="6116320" y="0"/>
                </a:lnTo>
                <a:lnTo>
                  <a:pt x="6116320" y="6880225"/>
                </a:lnTo>
                <a:lnTo>
                  <a:pt x="2052320" y="6880225"/>
                </a:lnTo>
                <a:lnTo>
                  <a:pt x="0" y="0"/>
                </a:lnTo>
                <a:close/>
              </a:path>
            </a:pathLst>
          </a:custGeom>
        </p:spPr>
        <p:txBody>
          <a:bodyPr>
            <a:normAutofit/>
          </a:bodyPr>
          <a:lstStyle>
            <a:lvl1pPr marL="0" indent="0" algn="ctr">
              <a:buNone/>
              <a:defRPr sz="2000">
                <a:solidFill>
                  <a:schemeClr val="bg1"/>
                </a:solidFill>
              </a:defRPr>
            </a:lvl1pPr>
          </a:lstStyle>
          <a:p>
            <a:r>
              <a:rPr lang="en-US"/>
              <a:t>Click icon to insert picture</a:t>
            </a:r>
          </a:p>
        </p:txBody>
      </p:sp>
    </p:spTree>
    <p:extLst>
      <p:ext uri="{BB962C8B-B14F-4D97-AF65-F5344CB8AC3E}">
        <p14:creationId xmlns:p14="http://schemas.microsoft.com/office/powerpoint/2010/main" val="4158688468"/>
      </p:ext>
    </p:extLst>
  </p:cSld>
  <p:clrMapOvr>
    <a:overrideClrMapping bg1="lt1" tx1="dk1" bg2="lt2" tx2="dk2" accent1="accent1" accent2="accent2" accent3="accent3" accent4="accent4" accent5="accent5" accent6="accent6" hlink="hlink" folHlink="folHlink"/>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6_Section Title">
    <p:bg>
      <p:bgRef idx="1003">
        <a:schemeClr val="bg2"/>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B5DE041D-A3BF-94FF-029C-719D4DADA215}"/>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3300" t="13815"/>
          <a:stretch/>
        </p:blipFill>
        <p:spPr>
          <a:xfrm>
            <a:off x="0" y="-1"/>
            <a:ext cx="4239206" cy="3776193"/>
          </a:xfrm>
          <a:prstGeom prst="rect">
            <a:avLst/>
          </a:prstGeom>
        </p:spPr>
      </p:pic>
      <p:sp>
        <p:nvSpPr>
          <p:cNvPr id="2" name="Title 1">
            <a:extLst>
              <a:ext uri="{FF2B5EF4-FFF2-40B4-BE49-F238E27FC236}">
                <a16:creationId xmlns:a16="http://schemas.microsoft.com/office/drawing/2014/main" id="{0DEE605D-0584-F71C-A97D-B672F13E3911}"/>
              </a:ext>
            </a:extLst>
          </p:cNvPr>
          <p:cNvSpPr>
            <a:spLocks noGrp="1"/>
          </p:cNvSpPr>
          <p:nvPr>
            <p:ph type="title" hasCustomPrompt="1"/>
          </p:nvPr>
        </p:nvSpPr>
        <p:spPr>
          <a:xfrm>
            <a:off x="782514" y="1888095"/>
            <a:ext cx="5181600" cy="3368819"/>
          </a:xfrm>
        </p:spPr>
        <p:txBody>
          <a:bodyPr anchor="b">
            <a:normAutofit/>
          </a:bodyPr>
          <a:lstStyle>
            <a:lvl1pPr>
              <a:defRPr sz="4800">
                <a:solidFill>
                  <a:schemeClr val="tx1"/>
                </a:solidFill>
              </a:defRPr>
            </a:lvl1pPr>
          </a:lstStyle>
          <a:p>
            <a:r>
              <a:rPr lang="en-US"/>
              <a:t>Click to add section title</a:t>
            </a:r>
          </a:p>
        </p:txBody>
      </p:sp>
      <p:sp>
        <p:nvSpPr>
          <p:cNvPr id="9" name="Picture Placeholder 8">
            <a:extLst>
              <a:ext uri="{FF2B5EF4-FFF2-40B4-BE49-F238E27FC236}">
                <a16:creationId xmlns:a16="http://schemas.microsoft.com/office/drawing/2014/main" id="{59AF635C-89E6-F6EF-FA6A-417A9A84BF4A}"/>
              </a:ext>
            </a:extLst>
          </p:cNvPr>
          <p:cNvSpPr>
            <a:spLocks noGrp="1"/>
          </p:cNvSpPr>
          <p:nvPr>
            <p:ph type="pic" sz="quarter" idx="10" hasCustomPrompt="1"/>
          </p:nvPr>
        </p:nvSpPr>
        <p:spPr>
          <a:xfrm>
            <a:off x="6085840" y="-10159"/>
            <a:ext cx="6116320" cy="6868160"/>
          </a:xfrm>
          <a:custGeom>
            <a:avLst/>
            <a:gdLst>
              <a:gd name="connsiteX0" fmla="*/ 0 w 6116320"/>
              <a:gd name="connsiteY0" fmla="*/ 0 h 6880225"/>
              <a:gd name="connsiteX1" fmla="*/ 6116320 w 6116320"/>
              <a:gd name="connsiteY1" fmla="*/ 0 h 6880225"/>
              <a:gd name="connsiteX2" fmla="*/ 6116320 w 6116320"/>
              <a:gd name="connsiteY2" fmla="*/ 6880225 h 6880225"/>
              <a:gd name="connsiteX3" fmla="*/ 0 w 6116320"/>
              <a:gd name="connsiteY3" fmla="*/ 6880225 h 6880225"/>
              <a:gd name="connsiteX4" fmla="*/ 0 w 6116320"/>
              <a:gd name="connsiteY4" fmla="*/ 0 h 6880225"/>
              <a:gd name="connsiteX0" fmla="*/ 0 w 6116320"/>
              <a:gd name="connsiteY0" fmla="*/ 0 h 6880225"/>
              <a:gd name="connsiteX1" fmla="*/ 6116320 w 6116320"/>
              <a:gd name="connsiteY1" fmla="*/ 0 h 6880225"/>
              <a:gd name="connsiteX2" fmla="*/ 6116320 w 6116320"/>
              <a:gd name="connsiteY2" fmla="*/ 6880225 h 6880225"/>
              <a:gd name="connsiteX3" fmla="*/ 2052320 w 6116320"/>
              <a:gd name="connsiteY3" fmla="*/ 6880225 h 6880225"/>
              <a:gd name="connsiteX4" fmla="*/ 0 w 6116320"/>
              <a:gd name="connsiteY4" fmla="*/ 0 h 6880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6320" h="6880225">
                <a:moveTo>
                  <a:pt x="0" y="0"/>
                </a:moveTo>
                <a:lnTo>
                  <a:pt x="6116320" y="0"/>
                </a:lnTo>
                <a:lnTo>
                  <a:pt x="6116320" y="6880225"/>
                </a:lnTo>
                <a:lnTo>
                  <a:pt x="2052320" y="6880225"/>
                </a:lnTo>
                <a:lnTo>
                  <a:pt x="0" y="0"/>
                </a:lnTo>
                <a:close/>
              </a:path>
            </a:pathLst>
          </a:custGeom>
        </p:spPr>
        <p:txBody>
          <a:bodyPr>
            <a:normAutofit/>
          </a:bodyPr>
          <a:lstStyle>
            <a:lvl1pPr marL="0" indent="0" algn="ctr">
              <a:buNone/>
              <a:defRPr sz="2000">
                <a:solidFill>
                  <a:schemeClr val="bg1"/>
                </a:solidFill>
              </a:defRPr>
            </a:lvl1pPr>
          </a:lstStyle>
          <a:p>
            <a:r>
              <a:rPr lang="en-US"/>
              <a:t>Click icon to insert picture</a:t>
            </a:r>
          </a:p>
        </p:txBody>
      </p:sp>
    </p:spTree>
    <p:extLst>
      <p:ext uri="{BB962C8B-B14F-4D97-AF65-F5344CB8AC3E}">
        <p14:creationId xmlns:p14="http://schemas.microsoft.com/office/powerpoint/2010/main" val="4029078177"/>
      </p:ext>
    </p:extLst>
  </p:cSld>
  <p:clrMapOvr>
    <a:overrideClrMapping bg1="lt1" tx1="dk1" bg2="lt2" tx2="dk2" accent1="accent1" accent2="accent2" accent3="accent3" accent4="accent4" accent5="accent5" accent6="accent6" hlink="hlink" folHlink="folHlink"/>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7_Section Title">
    <p:bg>
      <p:bgRef idx="1003">
        <a:schemeClr val="bg2"/>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B5DE041D-A3BF-94FF-029C-719D4DADA215}"/>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3300" t="13815"/>
          <a:stretch/>
        </p:blipFill>
        <p:spPr>
          <a:xfrm>
            <a:off x="0" y="-1"/>
            <a:ext cx="4239206" cy="3776193"/>
          </a:xfrm>
          <a:prstGeom prst="rect">
            <a:avLst/>
          </a:prstGeom>
        </p:spPr>
      </p:pic>
      <p:sp>
        <p:nvSpPr>
          <p:cNvPr id="2" name="Title 1">
            <a:extLst>
              <a:ext uri="{FF2B5EF4-FFF2-40B4-BE49-F238E27FC236}">
                <a16:creationId xmlns:a16="http://schemas.microsoft.com/office/drawing/2014/main" id="{0DEE605D-0584-F71C-A97D-B672F13E3911}"/>
              </a:ext>
            </a:extLst>
          </p:cNvPr>
          <p:cNvSpPr>
            <a:spLocks noGrp="1"/>
          </p:cNvSpPr>
          <p:nvPr>
            <p:ph type="title" hasCustomPrompt="1"/>
          </p:nvPr>
        </p:nvSpPr>
        <p:spPr>
          <a:xfrm>
            <a:off x="782514" y="1888095"/>
            <a:ext cx="5181600" cy="3368819"/>
          </a:xfrm>
        </p:spPr>
        <p:txBody>
          <a:bodyPr anchor="b">
            <a:normAutofit/>
          </a:bodyPr>
          <a:lstStyle>
            <a:lvl1pPr>
              <a:defRPr sz="4800">
                <a:solidFill>
                  <a:schemeClr val="tx1"/>
                </a:solidFill>
              </a:defRPr>
            </a:lvl1pPr>
          </a:lstStyle>
          <a:p>
            <a:r>
              <a:rPr lang="en-US"/>
              <a:t>Click to add section title</a:t>
            </a:r>
          </a:p>
        </p:txBody>
      </p:sp>
      <p:sp>
        <p:nvSpPr>
          <p:cNvPr id="9" name="Picture Placeholder 8">
            <a:extLst>
              <a:ext uri="{FF2B5EF4-FFF2-40B4-BE49-F238E27FC236}">
                <a16:creationId xmlns:a16="http://schemas.microsoft.com/office/drawing/2014/main" id="{59AF635C-89E6-F6EF-FA6A-417A9A84BF4A}"/>
              </a:ext>
            </a:extLst>
          </p:cNvPr>
          <p:cNvSpPr>
            <a:spLocks noGrp="1"/>
          </p:cNvSpPr>
          <p:nvPr>
            <p:ph type="pic" sz="quarter" idx="10" hasCustomPrompt="1"/>
          </p:nvPr>
        </p:nvSpPr>
        <p:spPr>
          <a:xfrm>
            <a:off x="6085840" y="-10159"/>
            <a:ext cx="6116320" cy="6868160"/>
          </a:xfrm>
          <a:custGeom>
            <a:avLst/>
            <a:gdLst>
              <a:gd name="connsiteX0" fmla="*/ 0 w 6116320"/>
              <a:gd name="connsiteY0" fmla="*/ 0 h 6880225"/>
              <a:gd name="connsiteX1" fmla="*/ 6116320 w 6116320"/>
              <a:gd name="connsiteY1" fmla="*/ 0 h 6880225"/>
              <a:gd name="connsiteX2" fmla="*/ 6116320 w 6116320"/>
              <a:gd name="connsiteY2" fmla="*/ 6880225 h 6880225"/>
              <a:gd name="connsiteX3" fmla="*/ 0 w 6116320"/>
              <a:gd name="connsiteY3" fmla="*/ 6880225 h 6880225"/>
              <a:gd name="connsiteX4" fmla="*/ 0 w 6116320"/>
              <a:gd name="connsiteY4" fmla="*/ 0 h 6880225"/>
              <a:gd name="connsiteX0" fmla="*/ 0 w 6116320"/>
              <a:gd name="connsiteY0" fmla="*/ 0 h 6880225"/>
              <a:gd name="connsiteX1" fmla="*/ 6116320 w 6116320"/>
              <a:gd name="connsiteY1" fmla="*/ 0 h 6880225"/>
              <a:gd name="connsiteX2" fmla="*/ 6116320 w 6116320"/>
              <a:gd name="connsiteY2" fmla="*/ 6880225 h 6880225"/>
              <a:gd name="connsiteX3" fmla="*/ 2052320 w 6116320"/>
              <a:gd name="connsiteY3" fmla="*/ 6880225 h 6880225"/>
              <a:gd name="connsiteX4" fmla="*/ 0 w 6116320"/>
              <a:gd name="connsiteY4" fmla="*/ 0 h 6880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6320" h="6880225">
                <a:moveTo>
                  <a:pt x="0" y="0"/>
                </a:moveTo>
                <a:lnTo>
                  <a:pt x="6116320" y="0"/>
                </a:lnTo>
                <a:lnTo>
                  <a:pt x="6116320" y="6880225"/>
                </a:lnTo>
                <a:lnTo>
                  <a:pt x="2052320" y="6880225"/>
                </a:lnTo>
                <a:lnTo>
                  <a:pt x="0" y="0"/>
                </a:lnTo>
                <a:close/>
              </a:path>
            </a:pathLst>
          </a:custGeom>
        </p:spPr>
        <p:txBody>
          <a:bodyPr>
            <a:normAutofit/>
          </a:bodyPr>
          <a:lstStyle>
            <a:lvl1pPr marL="0" indent="0" algn="ctr">
              <a:buNone/>
              <a:defRPr sz="2000">
                <a:solidFill>
                  <a:schemeClr val="bg1"/>
                </a:solidFill>
              </a:defRPr>
            </a:lvl1pPr>
          </a:lstStyle>
          <a:p>
            <a:r>
              <a:rPr lang="en-US"/>
              <a:t>Click icon to insert picture</a:t>
            </a:r>
          </a:p>
        </p:txBody>
      </p:sp>
    </p:spTree>
    <p:extLst>
      <p:ext uri="{BB962C8B-B14F-4D97-AF65-F5344CB8AC3E}">
        <p14:creationId xmlns:p14="http://schemas.microsoft.com/office/powerpoint/2010/main" val="2673255282"/>
      </p:ext>
    </p:extLst>
  </p:cSld>
  <p:clrMapOvr>
    <a:overrideClrMapping bg1="lt1" tx1="dk1" bg2="lt2" tx2="dk2" accent1="accent1" accent2="accent2" accent3="accent3" accent4="accent4" accent5="accent5" accent6="accent6" hlink="hlink" folHlink="folHlink"/>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8_Section Title">
    <p:bg>
      <p:bgRef idx="1003">
        <a:schemeClr val="bg2"/>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B5DE041D-A3BF-94FF-029C-719D4DADA215}"/>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3300" t="13815"/>
          <a:stretch/>
        </p:blipFill>
        <p:spPr>
          <a:xfrm>
            <a:off x="0" y="-1"/>
            <a:ext cx="4239206" cy="3776193"/>
          </a:xfrm>
          <a:prstGeom prst="rect">
            <a:avLst/>
          </a:prstGeom>
        </p:spPr>
      </p:pic>
      <p:sp>
        <p:nvSpPr>
          <p:cNvPr id="2" name="Title 1">
            <a:extLst>
              <a:ext uri="{FF2B5EF4-FFF2-40B4-BE49-F238E27FC236}">
                <a16:creationId xmlns:a16="http://schemas.microsoft.com/office/drawing/2014/main" id="{0DEE605D-0584-F71C-A97D-B672F13E3911}"/>
              </a:ext>
            </a:extLst>
          </p:cNvPr>
          <p:cNvSpPr>
            <a:spLocks noGrp="1"/>
          </p:cNvSpPr>
          <p:nvPr>
            <p:ph type="title" hasCustomPrompt="1"/>
          </p:nvPr>
        </p:nvSpPr>
        <p:spPr>
          <a:xfrm>
            <a:off x="782514" y="1888095"/>
            <a:ext cx="5181600" cy="3368819"/>
          </a:xfrm>
        </p:spPr>
        <p:txBody>
          <a:bodyPr anchor="b">
            <a:normAutofit/>
          </a:bodyPr>
          <a:lstStyle>
            <a:lvl1pPr>
              <a:defRPr sz="4800">
                <a:solidFill>
                  <a:schemeClr val="tx1"/>
                </a:solidFill>
              </a:defRPr>
            </a:lvl1pPr>
          </a:lstStyle>
          <a:p>
            <a:r>
              <a:rPr lang="en-US"/>
              <a:t>Click to add section title</a:t>
            </a:r>
          </a:p>
        </p:txBody>
      </p:sp>
      <p:sp>
        <p:nvSpPr>
          <p:cNvPr id="9" name="Picture Placeholder 8">
            <a:extLst>
              <a:ext uri="{FF2B5EF4-FFF2-40B4-BE49-F238E27FC236}">
                <a16:creationId xmlns:a16="http://schemas.microsoft.com/office/drawing/2014/main" id="{59AF635C-89E6-F6EF-FA6A-417A9A84BF4A}"/>
              </a:ext>
            </a:extLst>
          </p:cNvPr>
          <p:cNvSpPr>
            <a:spLocks noGrp="1"/>
          </p:cNvSpPr>
          <p:nvPr>
            <p:ph type="pic" sz="quarter" idx="10" hasCustomPrompt="1"/>
          </p:nvPr>
        </p:nvSpPr>
        <p:spPr>
          <a:xfrm>
            <a:off x="6085840" y="-10159"/>
            <a:ext cx="6116320" cy="6868160"/>
          </a:xfrm>
          <a:custGeom>
            <a:avLst/>
            <a:gdLst>
              <a:gd name="connsiteX0" fmla="*/ 0 w 6116320"/>
              <a:gd name="connsiteY0" fmla="*/ 0 h 6880225"/>
              <a:gd name="connsiteX1" fmla="*/ 6116320 w 6116320"/>
              <a:gd name="connsiteY1" fmla="*/ 0 h 6880225"/>
              <a:gd name="connsiteX2" fmla="*/ 6116320 w 6116320"/>
              <a:gd name="connsiteY2" fmla="*/ 6880225 h 6880225"/>
              <a:gd name="connsiteX3" fmla="*/ 0 w 6116320"/>
              <a:gd name="connsiteY3" fmla="*/ 6880225 h 6880225"/>
              <a:gd name="connsiteX4" fmla="*/ 0 w 6116320"/>
              <a:gd name="connsiteY4" fmla="*/ 0 h 6880225"/>
              <a:gd name="connsiteX0" fmla="*/ 0 w 6116320"/>
              <a:gd name="connsiteY0" fmla="*/ 0 h 6880225"/>
              <a:gd name="connsiteX1" fmla="*/ 6116320 w 6116320"/>
              <a:gd name="connsiteY1" fmla="*/ 0 h 6880225"/>
              <a:gd name="connsiteX2" fmla="*/ 6116320 w 6116320"/>
              <a:gd name="connsiteY2" fmla="*/ 6880225 h 6880225"/>
              <a:gd name="connsiteX3" fmla="*/ 2052320 w 6116320"/>
              <a:gd name="connsiteY3" fmla="*/ 6880225 h 6880225"/>
              <a:gd name="connsiteX4" fmla="*/ 0 w 6116320"/>
              <a:gd name="connsiteY4" fmla="*/ 0 h 6880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6320" h="6880225">
                <a:moveTo>
                  <a:pt x="0" y="0"/>
                </a:moveTo>
                <a:lnTo>
                  <a:pt x="6116320" y="0"/>
                </a:lnTo>
                <a:lnTo>
                  <a:pt x="6116320" y="6880225"/>
                </a:lnTo>
                <a:lnTo>
                  <a:pt x="2052320" y="6880225"/>
                </a:lnTo>
                <a:lnTo>
                  <a:pt x="0" y="0"/>
                </a:lnTo>
                <a:close/>
              </a:path>
            </a:pathLst>
          </a:custGeom>
        </p:spPr>
        <p:txBody>
          <a:bodyPr>
            <a:normAutofit/>
          </a:bodyPr>
          <a:lstStyle>
            <a:lvl1pPr marL="0" indent="0" algn="ctr">
              <a:buNone/>
              <a:defRPr sz="2000">
                <a:solidFill>
                  <a:schemeClr val="bg1"/>
                </a:solidFill>
              </a:defRPr>
            </a:lvl1pPr>
          </a:lstStyle>
          <a:p>
            <a:r>
              <a:rPr lang="en-US"/>
              <a:t>Click icon to insert picture</a:t>
            </a:r>
          </a:p>
        </p:txBody>
      </p:sp>
    </p:spTree>
    <p:extLst>
      <p:ext uri="{BB962C8B-B14F-4D97-AF65-F5344CB8AC3E}">
        <p14:creationId xmlns:p14="http://schemas.microsoft.com/office/powerpoint/2010/main" val="1850431350"/>
      </p:ext>
    </p:extLst>
  </p:cSld>
  <p:clrMapOvr>
    <a:overrideClrMapping bg1="lt1" tx1="dk1" bg2="lt2" tx2="dk2" accent1="accent1" accent2="accent2" accent3="accent3" accent4="accent4" accent5="accent5" accent6="accent6" hlink="hlink" folHlink="folHlink"/>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9_Section Title">
    <p:bg>
      <p:bgRef idx="1003">
        <a:schemeClr val="bg2"/>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B5DE041D-A3BF-94FF-029C-719D4DADA215}"/>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3300" t="13815"/>
          <a:stretch/>
        </p:blipFill>
        <p:spPr>
          <a:xfrm>
            <a:off x="0" y="-1"/>
            <a:ext cx="4239206" cy="3776193"/>
          </a:xfrm>
          <a:prstGeom prst="rect">
            <a:avLst/>
          </a:prstGeom>
        </p:spPr>
      </p:pic>
      <p:sp>
        <p:nvSpPr>
          <p:cNvPr id="2" name="Title 1">
            <a:extLst>
              <a:ext uri="{FF2B5EF4-FFF2-40B4-BE49-F238E27FC236}">
                <a16:creationId xmlns:a16="http://schemas.microsoft.com/office/drawing/2014/main" id="{0DEE605D-0584-F71C-A97D-B672F13E3911}"/>
              </a:ext>
            </a:extLst>
          </p:cNvPr>
          <p:cNvSpPr>
            <a:spLocks noGrp="1"/>
          </p:cNvSpPr>
          <p:nvPr>
            <p:ph type="title" hasCustomPrompt="1"/>
          </p:nvPr>
        </p:nvSpPr>
        <p:spPr>
          <a:xfrm>
            <a:off x="782514" y="1888095"/>
            <a:ext cx="5181600" cy="3368819"/>
          </a:xfrm>
        </p:spPr>
        <p:txBody>
          <a:bodyPr anchor="b">
            <a:normAutofit/>
          </a:bodyPr>
          <a:lstStyle>
            <a:lvl1pPr>
              <a:defRPr sz="4800">
                <a:solidFill>
                  <a:schemeClr val="tx1"/>
                </a:solidFill>
              </a:defRPr>
            </a:lvl1pPr>
          </a:lstStyle>
          <a:p>
            <a:r>
              <a:rPr lang="en-US"/>
              <a:t>Click to add section title</a:t>
            </a:r>
          </a:p>
        </p:txBody>
      </p:sp>
      <p:sp>
        <p:nvSpPr>
          <p:cNvPr id="9" name="Picture Placeholder 8">
            <a:extLst>
              <a:ext uri="{FF2B5EF4-FFF2-40B4-BE49-F238E27FC236}">
                <a16:creationId xmlns:a16="http://schemas.microsoft.com/office/drawing/2014/main" id="{59AF635C-89E6-F6EF-FA6A-417A9A84BF4A}"/>
              </a:ext>
            </a:extLst>
          </p:cNvPr>
          <p:cNvSpPr>
            <a:spLocks noGrp="1"/>
          </p:cNvSpPr>
          <p:nvPr>
            <p:ph type="pic" sz="quarter" idx="10" hasCustomPrompt="1"/>
          </p:nvPr>
        </p:nvSpPr>
        <p:spPr>
          <a:xfrm>
            <a:off x="6085840" y="-10159"/>
            <a:ext cx="6116320" cy="6868160"/>
          </a:xfrm>
          <a:custGeom>
            <a:avLst/>
            <a:gdLst>
              <a:gd name="connsiteX0" fmla="*/ 0 w 6116320"/>
              <a:gd name="connsiteY0" fmla="*/ 0 h 6880225"/>
              <a:gd name="connsiteX1" fmla="*/ 6116320 w 6116320"/>
              <a:gd name="connsiteY1" fmla="*/ 0 h 6880225"/>
              <a:gd name="connsiteX2" fmla="*/ 6116320 w 6116320"/>
              <a:gd name="connsiteY2" fmla="*/ 6880225 h 6880225"/>
              <a:gd name="connsiteX3" fmla="*/ 0 w 6116320"/>
              <a:gd name="connsiteY3" fmla="*/ 6880225 h 6880225"/>
              <a:gd name="connsiteX4" fmla="*/ 0 w 6116320"/>
              <a:gd name="connsiteY4" fmla="*/ 0 h 6880225"/>
              <a:gd name="connsiteX0" fmla="*/ 0 w 6116320"/>
              <a:gd name="connsiteY0" fmla="*/ 0 h 6880225"/>
              <a:gd name="connsiteX1" fmla="*/ 6116320 w 6116320"/>
              <a:gd name="connsiteY1" fmla="*/ 0 h 6880225"/>
              <a:gd name="connsiteX2" fmla="*/ 6116320 w 6116320"/>
              <a:gd name="connsiteY2" fmla="*/ 6880225 h 6880225"/>
              <a:gd name="connsiteX3" fmla="*/ 2052320 w 6116320"/>
              <a:gd name="connsiteY3" fmla="*/ 6880225 h 6880225"/>
              <a:gd name="connsiteX4" fmla="*/ 0 w 6116320"/>
              <a:gd name="connsiteY4" fmla="*/ 0 h 6880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6320" h="6880225">
                <a:moveTo>
                  <a:pt x="0" y="0"/>
                </a:moveTo>
                <a:lnTo>
                  <a:pt x="6116320" y="0"/>
                </a:lnTo>
                <a:lnTo>
                  <a:pt x="6116320" y="6880225"/>
                </a:lnTo>
                <a:lnTo>
                  <a:pt x="2052320" y="6880225"/>
                </a:lnTo>
                <a:lnTo>
                  <a:pt x="0" y="0"/>
                </a:lnTo>
                <a:close/>
              </a:path>
            </a:pathLst>
          </a:custGeom>
        </p:spPr>
        <p:txBody>
          <a:bodyPr>
            <a:normAutofit/>
          </a:bodyPr>
          <a:lstStyle>
            <a:lvl1pPr marL="0" indent="0" algn="ctr">
              <a:buNone/>
              <a:defRPr sz="2000">
                <a:solidFill>
                  <a:schemeClr val="bg1"/>
                </a:solidFill>
              </a:defRPr>
            </a:lvl1pPr>
          </a:lstStyle>
          <a:p>
            <a:r>
              <a:rPr lang="en-US"/>
              <a:t>Click icon to insert picture</a:t>
            </a:r>
          </a:p>
        </p:txBody>
      </p:sp>
    </p:spTree>
    <p:extLst>
      <p:ext uri="{BB962C8B-B14F-4D97-AF65-F5344CB8AC3E}">
        <p14:creationId xmlns:p14="http://schemas.microsoft.com/office/powerpoint/2010/main" val="1782519329"/>
      </p:ext>
    </p:extLst>
  </p:cSld>
  <p:clrMapOvr>
    <a:overrideClrMapping bg1="lt1" tx1="dk1" bg2="lt2" tx2="dk2" accent1="accent1" accent2="accent2" accent3="accent3" accent4="accent4" accent5="accent5" accent6="accent6" hlink="hlink" folHlink="folHlink"/>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10_Section Title">
    <p:bg>
      <p:bgRef idx="1003">
        <a:schemeClr val="bg2"/>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B5DE041D-A3BF-94FF-029C-719D4DADA215}"/>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3300" t="13815"/>
          <a:stretch/>
        </p:blipFill>
        <p:spPr>
          <a:xfrm>
            <a:off x="0" y="-1"/>
            <a:ext cx="4239206" cy="3776193"/>
          </a:xfrm>
          <a:prstGeom prst="rect">
            <a:avLst/>
          </a:prstGeom>
        </p:spPr>
      </p:pic>
      <p:sp>
        <p:nvSpPr>
          <p:cNvPr id="2" name="Title 1">
            <a:extLst>
              <a:ext uri="{FF2B5EF4-FFF2-40B4-BE49-F238E27FC236}">
                <a16:creationId xmlns:a16="http://schemas.microsoft.com/office/drawing/2014/main" id="{0DEE605D-0584-F71C-A97D-B672F13E3911}"/>
              </a:ext>
            </a:extLst>
          </p:cNvPr>
          <p:cNvSpPr>
            <a:spLocks noGrp="1"/>
          </p:cNvSpPr>
          <p:nvPr>
            <p:ph type="title" hasCustomPrompt="1"/>
          </p:nvPr>
        </p:nvSpPr>
        <p:spPr>
          <a:xfrm>
            <a:off x="782514" y="1888095"/>
            <a:ext cx="5181600" cy="3368819"/>
          </a:xfrm>
        </p:spPr>
        <p:txBody>
          <a:bodyPr anchor="b">
            <a:normAutofit/>
          </a:bodyPr>
          <a:lstStyle>
            <a:lvl1pPr>
              <a:defRPr sz="4800">
                <a:solidFill>
                  <a:schemeClr val="tx1"/>
                </a:solidFill>
              </a:defRPr>
            </a:lvl1pPr>
          </a:lstStyle>
          <a:p>
            <a:r>
              <a:rPr lang="en-US"/>
              <a:t>Click to add section title</a:t>
            </a:r>
          </a:p>
        </p:txBody>
      </p:sp>
      <p:sp>
        <p:nvSpPr>
          <p:cNvPr id="9" name="Picture Placeholder 8">
            <a:extLst>
              <a:ext uri="{FF2B5EF4-FFF2-40B4-BE49-F238E27FC236}">
                <a16:creationId xmlns:a16="http://schemas.microsoft.com/office/drawing/2014/main" id="{59AF635C-89E6-F6EF-FA6A-417A9A84BF4A}"/>
              </a:ext>
            </a:extLst>
          </p:cNvPr>
          <p:cNvSpPr>
            <a:spLocks noGrp="1"/>
          </p:cNvSpPr>
          <p:nvPr>
            <p:ph type="pic" sz="quarter" idx="10" hasCustomPrompt="1"/>
          </p:nvPr>
        </p:nvSpPr>
        <p:spPr>
          <a:xfrm>
            <a:off x="6085840" y="-10159"/>
            <a:ext cx="6116320" cy="6868160"/>
          </a:xfrm>
          <a:custGeom>
            <a:avLst/>
            <a:gdLst>
              <a:gd name="connsiteX0" fmla="*/ 0 w 6116320"/>
              <a:gd name="connsiteY0" fmla="*/ 0 h 6880225"/>
              <a:gd name="connsiteX1" fmla="*/ 6116320 w 6116320"/>
              <a:gd name="connsiteY1" fmla="*/ 0 h 6880225"/>
              <a:gd name="connsiteX2" fmla="*/ 6116320 w 6116320"/>
              <a:gd name="connsiteY2" fmla="*/ 6880225 h 6880225"/>
              <a:gd name="connsiteX3" fmla="*/ 0 w 6116320"/>
              <a:gd name="connsiteY3" fmla="*/ 6880225 h 6880225"/>
              <a:gd name="connsiteX4" fmla="*/ 0 w 6116320"/>
              <a:gd name="connsiteY4" fmla="*/ 0 h 6880225"/>
              <a:gd name="connsiteX0" fmla="*/ 0 w 6116320"/>
              <a:gd name="connsiteY0" fmla="*/ 0 h 6880225"/>
              <a:gd name="connsiteX1" fmla="*/ 6116320 w 6116320"/>
              <a:gd name="connsiteY1" fmla="*/ 0 h 6880225"/>
              <a:gd name="connsiteX2" fmla="*/ 6116320 w 6116320"/>
              <a:gd name="connsiteY2" fmla="*/ 6880225 h 6880225"/>
              <a:gd name="connsiteX3" fmla="*/ 2052320 w 6116320"/>
              <a:gd name="connsiteY3" fmla="*/ 6880225 h 6880225"/>
              <a:gd name="connsiteX4" fmla="*/ 0 w 6116320"/>
              <a:gd name="connsiteY4" fmla="*/ 0 h 6880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6320" h="6880225">
                <a:moveTo>
                  <a:pt x="0" y="0"/>
                </a:moveTo>
                <a:lnTo>
                  <a:pt x="6116320" y="0"/>
                </a:lnTo>
                <a:lnTo>
                  <a:pt x="6116320" y="6880225"/>
                </a:lnTo>
                <a:lnTo>
                  <a:pt x="2052320" y="6880225"/>
                </a:lnTo>
                <a:lnTo>
                  <a:pt x="0" y="0"/>
                </a:lnTo>
                <a:close/>
              </a:path>
            </a:pathLst>
          </a:custGeom>
        </p:spPr>
        <p:txBody>
          <a:bodyPr>
            <a:normAutofit/>
          </a:bodyPr>
          <a:lstStyle>
            <a:lvl1pPr marL="0" indent="0" algn="ctr">
              <a:buNone/>
              <a:defRPr sz="2000">
                <a:solidFill>
                  <a:schemeClr val="bg1"/>
                </a:solidFill>
              </a:defRPr>
            </a:lvl1pPr>
          </a:lstStyle>
          <a:p>
            <a:r>
              <a:rPr lang="en-US"/>
              <a:t>Click icon to insert picture</a:t>
            </a:r>
          </a:p>
        </p:txBody>
      </p:sp>
    </p:spTree>
    <p:extLst>
      <p:ext uri="{BB962C8B-B14F-4D97-AF65-F5344CB8AC3E}">
        <p14:creationId xmlns:p14="http://schemas.microsoft.com/office/powerpoint/2010/main" val="496887265"/>
      </p:ext>
    </p:extLst>
  </p:cSld>
  <p:clrMapOvr>
    <a:overrideClrMapping bg1="lt1" tx1="dk1" bg2="lt2" tx2="dk2" accent1="accent1" accent2="accent2" accent3="accent3" accent4="accent4" accent5="accent5" accent6="accent6" hlink="hlink" folHlink="folHlink"/>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11_Section Title">
    <p:bg>
      <p:bgRef idx="1003">
        <a:schemeClr val="bg2"/>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B5DE041D-A3BF-94FF-029C-719D4DADA215}"/>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3300" t="13815"/>
          <a:stretch/>
        </p:blipFill>
        <p:spPr>
          <a:xfrm>
            <a:off x="0" y="-1"/>
            <a:ext cx="4239206" cy="3776193"/>
          </a:xfrm>
          <a:prstGeom prst="rect">
            <a:avLst/>
          </a:prstGeom>
        </p:spPr>
      </p:pic>
      <p:sp>
        <p:nvSpPr>
          <p:cNvPr id="2" name="Title 1">
            <a:extLst>
              <a:ext uri="{FF2B5EF4-FFF2-40B4-BE49-F238E27FC236}">
                <a16:creationId xmlns:a16="http://schemas.microsoft.com/office/drawing/2014/main" id="{0DEE605D-0584-F71C-A97D-B672F13E3911}"/>
              </a:ext>
            </a:extLst>
          </p:cNvPr>
          <p:cNvSpPr>
            <a:spLocks noGrp="1"/>
          </p:cNvSpPr>
          <p:nvPr>
            <p:ph type="title" hasCustomPrompt="1"/>
          </p:nvPr>
        </p:nvSpPr>
        <p:spPr>
          <a:xfrm>
            <a:off x="782514" y="1888095"/>
            <a:ext cx="5181600" cy="3368819"/>
          </a:xfrm>
        </p:spPr>
        <p:txBody>
          <a:bodyPr anchor="b">
            <a:normAutofit/>
          </a:bodyPr>
          <a:lstStyle>
            <a:lvl1pPr>
              <a:defRPr sz="4800">
                <a:solidFill>
                  <a:schemeClr val="tx1"/>
                </a:solidFill>
              </a:defRPr>
            </a:lvl1pPr>
          </a:lstStyle>
          <a:p>
            <a:r>
              <a:rPr lang="en-US"/>
              <a:t>Click to add section title</a:t>
            </a:r>
          </a:p>
        </p:txBody>
      </p:sp>
      <p:sp>
        <p:nvSpPr>
          <p:cNvPr id="9" name="Picture Placeholder 8">
            <a:extLst>
              <a:ext uri="{FF2B5EF4-FFF2-40B4-BE49-F238E27FC236}">
                <a16:creationId xmlns:a16="http://schemas.microsoft.com/office/drawing/2014/main" id="{59AF635C-89E6-F6EF-FA6A-417A9A84BF4A}"/>
              </a:ext>
            </a:extLst>
          </p:cNvPr>
          <p:cNvSpPr>
            <a:spLocks noGrp="1"/>
          </p:cNvSpPr>
          <p:nvPr>
            <p:ph type="pic" sz="quarter" idx="10" hasCustomPrompt="1"/>
          </p:nvPr>
        </p:nvSpPr>
        <p:spPr>
          <a:xfrm>
            <a:off x="6085840" y="-10159"/>
            <a:ext cx="6116320" cy="6868160"/>
          </a:xfrm>
          <a:custGeom>
            <a:avLst/>
            <a:gdLst>
              <a:gd name="connsiteX0" fmla="*/ 0 w 6116320"/>
              <a:gd name="connsiteY0" fmla="*/ 0 h 6880225"/>
              <a:gd name="connsiteX1" fmla="*/ 6116320 w 6116320"/>
              <a:gd name="connsiteY1" fmla="*/ 0 h 6880225"/>
              <a:gd name="connsiteX2" fmla="*/ 6116320 w 6116320"/>
              <a:gd name="connsiteY2" fmla="*/ 6880225 h 6880225"/>
              <a:gd name="connsiteX3" fmla="*/ 0 w 6116320"/>
              <a:gd name="connsiteY3" fmla="*/ 6880225 h 6880225"/>
              <a:gd name="connsiteX4" fmla="*/ 0 w 6116320"/>
              <a:gd name="connsiteY4" fmla="*/ 0 h 6880225"/>
              <a:gd name="connsiteX0" fmla="*/ 0 w 6116320"/>
              <a:gd name="connsiteY0" fmla="*/ 0 h 6880225"/>
              <a:gd name="connsiteX1" fmla="*/ 6116320 w 6116320"/>
              <a:gd name="connsiteY1" fmla="*/ 0 h 6880225"/>
              <a:gd name="connsiteX2" fmla="*/ 6116320 w 6116320"/>
              <a:gd name="connsiteY2" fmla="*/ 6880225 h 6880225"/>
              <a:gd name="connsiteX3" fmla="*/ 2052320 w 6116320"/>
              <a:gd name="connsiteY3" fmla="*/ 6880225 h 6880225"/>
              <a:gd name="connsiteX4" fmla="*/ 0 w 6116320"/>
              <a:gd name="connsiteY4" fmla="*/ 0 h 6880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6320" h="6880225">
                <a:moveTo>
                  <a:pt x="0" y="0"/>
                </a:moveTo>
                <a:lnTo>
                  <a:pt x="6116320" y="0"/>
                </a:lnTo>
                <a:lnTo>
                  <a:pt x="6116320" y="6880225"/>
                </a:lnTo>
                <a:lnTo>
                  <a:pt x="2052320" y="6880225"/>
                </a:lnTo>
                <a:lnTo>
                  <a:pt x="0" y="0"/>
                </a:lnTo>
                <a:close/>
              </a:path>
            </a:pathLst>
          </a:custGeom>
        </p:spPr>
        <p:txBody>
          <a:bodyPr>
            <a:normAutofit/>
          </a:bodyPr>
          <a:lstStyle>
            <a:lvl1pPr marL="0" indent="0" algn="ctr">
              <a:buNone/>
              <a:defRPr sz="2000">
                <a:solidFill>
                  <a:schemeClr val="bg1"/>
                </a:solidFill>
              </a:defRPr>
            </a:lvl1pPr>
          </a:lstStyle>
          <a:p>
            <a:r>
              <a:rPr lang="en-US"/>
              <a:t>Click icon to insert picture</a:t>
            </a:r>
          </a:p>
        </p:txBody>
      </p:sp>
    </p:spTree>
    <p:extLst>
      <p:ext uri="{BB962C8B-B14F-4D97-AF65-F5344CB8AC3E}">
        <p14:creationId xmlns:p14="http://schemas.microsoft.com/office/powerpoint/2010/main" val="1764213012"/>
      </p:ext>
    </p:extLst>
  </p:cSld>
  <p:clrMapOvr>
    <a:overrideClrMapping bg1="lt1" tx1="dk1" bg2="lt2" tx2="dk2" accent1="accent1" accent2="accent2" accent3="accent3" accent4="accent4" accent5="accent5" accent6="accent6" hlink="hlink" folHlink="folHlink"/>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12_Section Title">
    <p:bg>
      <p:bgRef idx="1003">
        <a:schemeClr val="bg2"/>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B5DE041D-A3BF-94FF-029C-719D4DADA215}"/>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3300" t="13815"/>
          <a:stretch/>
        </p:blipFill>
        <p:spPr>
          <a:xfrm>
            <a:off x="0" y="-1"/>
            <a:ext cx="4239206" cy="3776193"/>
          </a:xfrm>
          <a:prstGeom prst="rect">
            <a:avLst/>
          </a:prstGeom>
        </p:spPr>
      </p:pic>
      <p:sp>
        <p:nvSpPr>
          <p:cNvPr id="2" name="Title 1">
            <a:extLst>
              <a:ext uri="{FF2B5EF4-FFF2-40B4-BE49-F238E27FC236}">
                <a16:creationId xmlns:a16="http://schemas.microsoft.com/office/drawing/2014/main" id="{0DEE605D-0584-F71C-A97D-B672F13E3911}"/>
              </a:ext>
            </a:extLst>
          </p:cNvPr>
          <p:cNvSpPr>
            <a:spLocks noGrp="1"/>
          </p:cNvSpPr>
          <p:nvPr>
            <p:ph type="title" hasCustomPrompt="1"/>
          </p:nvPr>
        </p:nvSpPr>
        <p:spPr>
          <a:xfrm>
            <a:off x="782514" y="1888095"/>
            <a:ext cx="5181600" cy="3368819"/>
          </a:xfrm>
        </p:spPr>
        <p:txBody>
          <a:bodyPr anchor="b">
            <a:normAutofit/>
          </a:bodyPr>
          <a:lstStyle>
            <a:lvl1pPr>
              <a:defRPr sz="4800">
                <a:solidFill>
                  <a:schemeClr val="tx1"/>
                </a:solidFill>
              </a:defRPr>
            </a:lvl1pPr>
          </a:lstStyle>
          <a:p>
            <a:r>
              <a:rPr lang="en-US"/>
              <a:t>Click to add section title</a:t>
            </a:r>
          </a:p>
        </p:txBody>
      </p:sp>
      <p:sp>
        <p:nvSpPr>
          <p:cNvPr id="9" name="Picture Placeholder 8">
            <a:extLst>
              <a:ext uri="{FF2B5EF4-FFF2-40B4-BE49-F238E27FC236}">
                <a16:creationId xmlns:a16="http://schemas.microsoft.com/office/drawing/2014/main" id="{59AF635C-89E6-F6EF-FA6A-417A9A84BF4A}"/>
              </a:ext>
            </a:extLst>
          </p:cNvPr>
          <p:cNvSpPr>
            <a:spLocks noGrp="1"/>
          </p:cNvSpPr>
          <p:nvPr>
            <p:ph type="pic" sz="quarter" idx="10" hasCustomPrompt="1"/>
          </p:nvPr>
        </p:nvSpPr>
        <p:spPr>
          <a:xfrm>
            <a:off x="6085840" y="-10159"/>
            <a:ext cx="6116320" cy="6868160"/>
          </a:xfrm>
          <a:custGeom>
            <a:avLst/>
            <a:gdLst>
              <a:gd name="connsiteX0" fmla="*/ 0 w 6116320"/>
              <a:gd name="connsiteY0" fmla="*/ 0 h 6880225"/>
              <a:gd name="connsiteX1" fmla="*/ 6116320 w 6116320"/>
              <a:gd name="connsiteY1" fmla="*/ 0 h 6880225"/>
              <a:gd name="connsiteX2" fmla="*/ 6116320 w 6116320"/>
              <a:gd name="connsiteY2" fmla="*/ 6880225 h 6880225"/>
              <a:gd name="connsiteX3" fmla="*/ 0 w 6116320"/>
              <a:gd name="connsiteY3" fmla="*/ 6880225 h 6880225"/>
              <a:gd name="connsiteX4" fmla="*/ 0 w 6116320"/>
              <a:gd name="connsiteY4" fmla="*/ 0 h 6880225"/>
              <a:gd name="connsiteX0" fmla="*/ 0 w 6116320"/>
              <a:gd name="connsiteY0" fmla="*/ 0 h 6880225"/>
              <a:gd name="connsiteX1" fmla="*/ 6116320 w 6116320"/>
              <a:gd name="connsiteY1" fmla="*/ 0 h 6880225"/>
              <a:gd name="connsiteX2" fmla="*/ 6116320 w 6116320"/>
              <a:gd name="connsiteY2" fmla="*/ 6880225 h 6880225"/>
              <a:gd name="connsiteX3" fmla="*/ 2052320 w 6116320"/>
              <a:gd name="connsiteY3" fmla="*/ 6880225 h 6880225"/>
              <a:gd name="connsiteX4" fmla="*/ 0 w 6116320"/>
              <a:gd name="connsiteY4" fmla="*/ 0 h 6880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6320" h="6880225">
                <a:moveTo>
                  <a:pt x="0" y="0"/>
                </a:moveTo>
                <a:lnTo>
                  <a:pt x="6116320" y="0"/>
                </a:lnTo>
                <a:lnTo>
                  <a:pt x="6116320" y="6880225"/>
                </a:lnTo>
                <a:lnTo>
                  <a:pt x="2052320" y="6880225"/>
                </a:lnTo>
                <a:lnTo>
                  <a:pt x="0" y="0"/>
                </a:lnTo>
                <a:close/>
              </a:path>
            </a:pathLst>
          </a:custGeom>
        </p:spPr>
        <p:txBody>
          <a:bodyPr>
            <a:normAutofit/>
          </a:bodyPr>
          <a:lstStyle>
            <a:lvl1pPr marL="0" indent="0" algn="ctr">
              <a:buNone/>
              <a:defRPr sz="2000">
                <a:solidFill>
                  <a:schemeClr val="bg1"/>
                </a:solidFill>
              </a:defRPr>
            </a:lvl1pPr>
          </a:lstStyle>
          <a:p>
            <a:r>
              <a:rPr lang="en-US"/>
              <a:t>Click icon to insert picture</a:t>
            </a:r>
          </a:p>
        </p:txBody>
      </p:sp>
    </p:spTree>
    <p:extLst>
      <p:ext uri="{BB962C8B-B14F-4D97-AF65-F5344CB8AC3E}">
        <p14:creationId xmlns:p14="http://schemas.microsoft.com/office/powerpoint/2010/main" val="2053195006"/>
      </p:ext>
    </p:extLst>
  </p:cSld>
  <p:clrMapOvr>
    <a:overrideClrMapping bg1="lt1" tx1="dk1" bg2="lt2" tx2="dk2" accent1="accent1" accent2="accent2" accent3="accent3" accent4="accent4" accent5="accent5" accent6="accent6" hlink="hlink" folHlink="folHlink"/>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itle Content and right Image">
    <p:bg>
      <p:bgRef idx="1001">
        <a:schemeClr val="bg1"/>
      </p:bgRef>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3E7BF4D0-D641-9859-157D-B9094EF3DAB1}"/>
              </a:ext>
            </a:extLst>
          </p:cNvPr>
          <p:cNvSpPr>
            <a:spLocks noGrp="1"/>
          </p:cNvSpPr>
          <p:nvPr>
            <p:ph type="title" hasCustomPrompt="1"/>
          </p:nvPr>
        </p:nvSpPr>
        <p:spPr>
          <a:xfrm>
            <a:off x="916385" y="446313"/>
            <a:ext cx="5179615" cy="1448747"/>
          </a:xfrm>
        </p:spPr>
        <p:txBody>
          <a:bodyPr>
            <a:normAutofit/>
          </a:bodyPr>
          <a:lstStyle>
            <a:lvl1pPr>
              <a:defRPr sz="3200"/>
            </a:lvl1pPr>
          </a:lstStyle>
          <a:p>
            <a:r>
              <a:rPr lang="en-US"/>
              <a:t>Click to add section header title</a:t>
            </a:r>
          </a:p>
        </p:txBody>
      </p:sp>
      <p:sp>
        <p:nvSpPr>
          <p:cNvPr id="10" name="Content Placeholder 10">
            <a:extLst>
              <a:ext uri="{FF2B5EF4-FFF2-40B4-BE49-F238E27FC236}">
                <a16:creationId xmlns:a16="http://schemas.microsoft.com/office/drawing/2014/main" id="{115AE488-757F-4C5A-7733-85C1D1EA98D3}"/>
              </a:ext>
            </a:extLst>
          </p:cNvPr>
          <p:cNvSpPr>
            <a:spLocks noGrp="1"/>
          </p:cNvSpPr>
          <p:nvPr>
            <p:ph sz="quarter" idx="10" hasCustomPrompt="1"/>
          </p:nvPr>
        </p:nvSpPr>
        <p:spPr>
          <a:xfrm>
            <a:off x="914399" y="2022250"/>
            <a:ext cx="5181600" cy="3747180"/>
          </a:xfrm>
        </p:spPr>
        <p:txBody>
          <a:bodyPr>
            <a:normAutofit/>
          </a:bodyPr>
          <a:lstStyle>
            <a:lvl1pPr>
              <a:spcBef>
                <a:spcPts val="0"/>
              </a:spcBef>
              <a:spcAft>
                <a:spcPts val="1200"/>
              </a:spcAft>
              <a:defRPr sz="2000" b="0"/>
            </a:lvl1pPr>
            <a:lvl2pPr>
              <a:spcBef>
                <a:spcPts val="0"/>
              </a:spcBef>
              <a:spcAft>
                <a:spcPts val="1200"/>
              </a:spcAft>
              <a:defRPr sz="1800" b="0"/>
            </a:lvl2pPr>
            <a:lvl3pPr>
              <a:spcBef>
                <a:spcPts val="0"/>
              </a:spcBef>
              <a:spcAft>
                <a:spcPts val="1200"/>
              </a:spcAft>
              <a:defRPr sz="1600" b="0"/>
            </a:lvl3pPr>
            <a:lvl4pPr>
              <a:spcBef>
                <a:spcPts val="0"/>
              </a:spcBef>
              <a:spcAft>
                <a:spcPts val="1200"/>
              </a:spcAft>
              <a:defRPr sz="1400" b="0"/>
            </a:lvl4pPr>
            <a:lvl5pPr>
              <a:spcBef>
                <a:spcPts val="0"/>
              </a:spcBef>
              <a:spcAft>
                <a:spcPts val="1200"/>
              </a:spcAft>
              <a:defRPr sz="1400" b="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B9B66675-D8A5-0062-EB51-C8069A2C3C2E}"/>
              </a:ext>
            </a:extLst>
          </p:cNvPr>
          <p:cNvSpPr>
            <a:spLocks noGrp="1"/>
          </p:cNvSpPr>
          <p:nvPr>
            <p:ph type="sldNum" sz="quarter" idx="4"/>
          </p:nvPr>
        </p:nvSpPr>
        <p:spPr>
          <a:xfrm>
            <a:off x="11450320" y="6475279"/>
            <a:ext cx="631065" cy="296214"/>
          </a:xfrm>
          <a:prstGeom prst="rect">
            <a:avLst/>
          </a:prstGeom>
        </p:spPr>
        <p:txBody>
          <a:bodyPr vert="horz" lIns="91440" tIns="45720" rIns="91440" bIns="45720" rtlCol="0" anchor="ctr"/>
          <a:lstStyle>
            <a:lvl1pPr algn="l">
              <a:defRPr sz="1200">
                <a:solidFill>
                  <a:schemeClr val="tx1"/>
                </a:solidFill>
              </a:defRPr>
            </a:lvl1pPr>
          </a:lstStyle>
          <a:p>
            <a:fld id="{B5CEABB6-07DC-46E8-9B57-56EC44A396E5}" type="slidenum">
              <a:rPr lang="en-US" smtClean="0"/>
              <a:pPr/>
              <a:t>‹#›</a:t>
            </a:fld>
            <a:endParaRPr lang="en-US"/>
          </a:p>
        </p:txBody>
      </p:sp>
      <p:sp>
        <p:nvSpPr>
          <p:cNvPr id="12" name="Picture Placeholder 11">
            <a:extLst>
              <a:ext uri="{FF2B5EF4-FFF2-40B4-BE49-F238E27FC236}">
                <a16:creationId xmlns:a16="http://schemas.microsoft.com/office/drawing/2014/main" id="{39DD264F-42B5-DBB0-9839-DB4C6827ED76}"/>
              </a:ext>
            </a:extLst>
          </p:cNvPr>
          <p:cNvSpPr>
            <a:spLocks noGrp="1"/>
          </p:cNvSpPr>
          <p:nvPr>
            <p:ph type="pic" sz="quarter" idx="11"/>
          </p:nvPr>
        </p:nvSpPr>
        <p:spPr>
          <a:xfrm>
            <a:off x="6076950" y="0"/>
            <a:ext cx="6115050" cy="6868886"/>
          </a:xfrm>
          <a:custGeom>
            <a:avLst/>
            <a:gdLst>
              <a:gd name="connsiteX0" fmla="*/ 0 w 6115050"/>
              <a:gd name="connsiteY0" fmla="*/ 0 h 6858000"/>
              <a:gd name="connsiteX1" fmla="*/ 6115050 w 6115050"/>
              <a:gd name="connsiteY1" fmla="*/ 0 h 6858000"/>
              <a:gd name="connsiteX2" fmla="*/ 6115050 w 6115050"/>
              <a:gd name="connsiteY2" fmla="*/ 6858000 h 6858000"/>
              <a:gd name="connsiteX3" fmla="*/ 0 w 6115050"/>
              <a:gd name="connsiteY3" fmla="*/ 6858000 h 6858000"/>
              <a:gd name="connsiteX4" fmla="*/ 0 w 6115050"/>
              <a:gd name="connsiteY4" fmla="*/ 0 h 6858000"/>
              <a:gd name="connsiteX0" fmla="*/ 2024742 w 6115050"/>
              <a:gd name="connsiteY0" fmla="*/ 0 h 6858000"/>
              <a:gd name="connsiteX1" fmla="*/ 6115050 w 6115050"/>
              <a:gd name="connsiteY1" fmla="*/ 0 h 6858000"/>
              <a:gd name="connsiteX2" fmla="*/ 6115050 w 6115050"/>
              <a:gd name="connsiteY2" fmla="*/ 6858000 h 6858000"/>
              <a:gd name="connsiteX3" fmla="*/ 0 w 6115050"/>
              <a:gd name="connsiteY3" fmla="*/ 6858000 h 6858000"/>
              <a:gd name="connsiteX4" fmla="*/ 2024742 w 6115050"/>
              <a:gd name="connsiteY4" fmla="*/ 0 h 6858000"/>
              <a:gd name="connsiteX0" fmla="*/ 2024742 w 6115050"/>
              <a:gd name="connsiteY0" fmla="*/ 0 h 6858000"/>
              <a:gd name="connsiteX1" fmla="*/ 6115050 w 6115050"/>
              <a:gd name="connsiteY1" fmla="*/ 0 h 6858000"/>
              <a:gd name="connsiteX2" fmla="*/ 6115050 w 6115050"/>
              <a:gd name="connsiteY2" fmla="*/ 3603171 h 6858000"/>
              <a:gd name="connsiteX3" fmla="*/ 6115050 w 6115050"/>
              <a:gd name="connsiteY3" fmla="*/ 6858000 h 6858000"/>
              <a:gd name="connsiteX4" fmla="*/ 0 w 6115050"/>
              <a:gd name="connsiteY4" fmla="*/ 6858000 h 6858000"/>
              <a:gd name="connsiteX5" fmla="*/ 2024742 w 6115050"/>
              <a:gd name="connsiteY5" fmla="*/ 0 h 6858000"/>
              <a:gd name="connsiteX0" fmla="*/ 2024742 w 6115050"/>
              <a:gd name="connsiteY0" fmla="*/ 0 h 6868886"/>
              <a:gd name="connsiteX1" fmla="*/ 6115050 w 6115050"/>
              <a:gd name="connsiteY1" fmla="*/ 0 h 6868886"/>
              <a:gd name="connsiteX2" fmla="*/ 6115050 w 6115050"/>
              <a:gd name="connsiteY2" fmla="*/ 3603171 h 6868886"/>
              <a:gd name="connsiteX3" fmla="*/ 5157107 w 6115050"/>
              <a:gd name="connsiteY3" fmla="*/ 6868886 h 6868886"/>
              <a:gd name="connsiteX4" fmla="*/ 0 w 6115050"/>
              <a:gd name="connsiteY4" fmla="*/ 6858000 h 6868886"/>
              <a:gd name="connsiteX5" fmla="*/ 2024742 w 6115050"/>
              <a:gd name="connsiteY5" fmla="*/ 0 h 686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15050" h="6868886">
                <a:moveTo>
                  <a:pt x="2024742" y="0"/>
                </a:moveTo>
                <a:lnTo>
                  <a:pt x="6115050" y="0"/>
                </a:lnTo>
                <a:lnTo>
                  <a:pt x="6115050" y="3603171"/>
                </a:lnTo>
                <a:lnTo>
                  <a:pt x="5157107" y="6868886"/>
                </a:lnTo>
                <a:lnTo>
                  <a:pt x="0" y="6858000"/>
                </a:lnTo>
                <a:lnTo>
                  <a:pt x="2024742" y="0"/>
                </a:lnTo>
                <a:close/>
              </a:path>
            </a:pathLst>
          </a:custGeom>
        </p:spPr>
        <p:txBody>
          <a:bodyPr>
            <a:normAutofit/>
          </a:bodyPr>
          <a:lstStyle>
            <a:lvl1pPr marL="0" indent="0" algn="r">
              <a:buNone/>
              <a:defRPr sz="2000"/>
            </a:lvl1pPr>
          </a:lstStyle>
          <a:p>
            <a:r>
              <a:rPr lang="en-US"/>
              <a:t>Click icon to add picture</a:t>
            </a:r>
          </a:p>
        </p:txBody>
      </p:sp>
      <p:pic>
        <p:nvPicPr>
          <p:cNvPr id="2" name="Picture 1" descr="A logo with a red and blue design&#10;&#10;AI-generated content may be incorrect.">
            <a:extLst>
              <a:ext uri="{FF2B5EF4-FFF2-40B4-BE49-F238E27FC236}">
                <a16:creationId xmlns:a16="http://schemas.microsoft.com/office/drawing/2014/main" id="{1FC1D56E-BE51-3A61-B267-01B826D76F1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657" y="5925310"/>
            <a:ext cx="1600200" cy="629449"/>
          </a:xfrm>
          <a:prstGeom prst="rect">
            <a:avLst/>
          </a:prstGeom>
        </p:spPr>
      </p:pic>
    </p:spTree>
    <p:extLst>
      <p:ext uri="{BB962C8B-B14F-4D97-AF65-F5344CB8AC3E}">
        <p14:creationId xmlns:p14="http://schemas.microsoft.com/office/powerpoint/2010/main" val="783334143"/>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3" Type="http://schemas.openxmlformats.org/officeDocument/2006/relationships/slideLayout" Target="../slideLayouts/slideLayout18.xml"/><Relationship Id="rId21" Type="http://schemas.openxmlformats.org/officeDocument/2006/relationships/slideLayout" Target="../slideLayouts/slideLayout36.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3.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slideLayout" Target="../slideLayouts/slideLayout66.xml"/><Relationship Id="rId3" Type="http://schemas.openxmlformats.org/officeDocument/2006/relationships/slideLayout" Target="../slideLayouts/slideLayout51.xml"/><Relationship Id="rId21" Type="http://schemas.openxmlformats.org/officeDocument/2006/relationships/image" Target="../media/image9.png"/><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20" Type="http://schemas.openxmlformats.org/officeDocument/2006/relationships/theme" Target="../theme/theme4.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10" Type="http://schemas.openxmlformats.org/officeDocument/2006/relationships/slideLayout" Target="../slideLayouts/slideLayout58.xml"/><Relationship Id="rId19" Type="http://schemas.openxmlformats.org/officeDocument/2006/relationships/slideLayout" Target="../slideLayouts/slideLayout67.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slideLayout" Target="../slideLayouts/slideLayout85.xml"/><Relationship Id="rId26" Type="http://schemas.openxmlformats.org/officeDocument/2006/relationships/slideLayout" Target="../slideLayouts/slideLayout93.xml"/><Relationship Id="rId3" Type="http://schemas.openxmlformats.org/officeDocument/2006/relationships/slideLayout" Target="../slideLayouts/slideLayout70.xml"/><Relationship Id="rId21" Type="http://schemas.openxmlformats.org/officeDocument/2006/relationships/slideLayout" Target="../slideLayouts/slideLayout88.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5" Type="http://schemas.openxmlformats.org/officeDocument/2006/relationships/slideLayout" Target="../slideLayouts/slideLayout92.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20" Type="http://schemas.openxmlformats.org/officeDocument/2006/relationships/slideLayout" Target="../slideLayouts/slideLayout87.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24" Type="http://schemas.openxmlformats.org/officeDocument/2006/relationships/slideLayout" Target="../slideLayouts/slideLayout91.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23" Type="http://schemas.openxmlformats.org/officeDocument/2006/relationships/slideLayout" Target="../slideLayouts/slideLayout90.xml"/><Relationship Id="rId28" Type="http://schemas.openxmlformats.org/officeDocument/2006/relationships/theme" Target="../theme/theme5.xml"/><Relationship Id="rId10" Type="http://schemas.openxmlformats.org/officeDocument/2006/relationships/slideLayout" Target="../slideLayouts/slideLayout77.xml"/><Relationship Id="rId19" Type="http://schemas.openxmlformats.org/officeDocument/2006/relationships/slideLayout" Target="../slideLayouts/slideLayout86.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 Id="rId22" Type="http://schemas.openxmlformats.org/officeDocument/2006/relationships/slideLayout" Target="../slideLayouts/slideLayout89.xml"/><Relationship Id="rId27" Type="http://schemas.openxmlformats.org/officeDocument/2006/relationships/slideLayout" Target="../slideLayouts/slideLayout9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slideLayout" Target="../slideLayouts/slideLayout107.xml"/><Relationship Id="rId18" Type="http://schemas.openxmlformats.org/officeDocument/2006/relationships/slideLayout" Target="../slideLayouts/slideLayout112.xml"/><Relationship Id="rId26" Type="http://schemas.openxmlformats.org/officeDocument/2006/relationships/slideLayout" Target="../slideLayouts/slideLayout120.xml"/><Relationship Id="rId3" Type="http://schemas.openxmlformats.org/officeDocument/2006/relationships/slideLayout" Target="../slideLayouts/slideLayout97.xml"/><Relationship Id="rId21" Type="http://schemas.openxmlformats.org/officeDocument/2006/relationships/slideLayout" Target="../slideLayouts/slideLayout115.xml"/><Relationship Id="rId34" Type="http://schemas.openxmlformats.org/officeDocument/2006/relationships/image" Target="../media/image21.png"/><Relationship Id="rId7" Type="http://schemas.openxmlformats.org/officeDocument/2006/relationships/slideLayout" Target="../slideLayouts/slideLayout101.xml"/><Relationship Id="rId12" Type="http://schemas.openxmlformats.org/officeDocument/2006/relationships/slideLayout" Target="../slideLayouts/slideLayout106.xml"/><Relationship Id="rId17" Type="http://schemas.openxmlformats.org/officeDocument/2006/relationships/slideLayout" Target="../slideLayouts/slideLayout111.xml"/><Relationship Id="rId25" Type="http://schemas.openxmlformats.org/officeDocument/2006/relationships/slideLayout" Target="../slideLayouts/slideLayout119.xml"/><Relationship Id="rId33" Type="http://schemas.openxmlformats.org/officeDocument/2006/relationships/theme" Target="../theme/theme6.xml"/><Relationship Id="rId2" Type="http://schemas.openxmlformats.org/officeDocument/2006/relationships/slideLayout" Target="../slideLayouts/slideLayout96.xml"/><Relationship Id="rId16" Type="http://schemas.openxmlformats.org/officeDocument/2006/relationships/slideLayout" Target="../slideLayouts/slideLayout110.xml"/><Relationship Id="rId20" Type="http://schemas.openxmlformats.org/officeDocument/2006/relationships/slideLayout" Target="../slideLayouts/slideLayout114.xml"/><Relationship Id="rId29" Type="http://schemas.openxmlformats.org/officeDocument/2006/relationships/slideLayout" Target="../slideLayouts/slideLayout123.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24" Type="http://schemas.openxmlformats.org/officeDocument/2006/relationships/slideLayout" Target="../slideLayouts/slideLayout118.xml"/><Relationship Id="rId32" Type="http://schemas.openxmlformats.org/officeDocument/2006/relationships/slideLayout" Target="../slideLayouts/slideLayout126.xml"/><Relationship Id="rId5" Type="http://schemas.openxmlformats.org/officeDocument/2006/relationships/slideLayout" Target="../slideLayouts/slideLayout99.xml"/><Relationship Id="rId15" Type="http://schemas.openxmlformats.org/officeDocument/2006/relationships/slideLayout" Target="../slideLayouts/slideLayout109.xml"/><Relationship Id="rId23" Type="http://schemas.openxmlformats.org/officeDocument/2006/relationships/slideLayout" Target="../slideLayouts/slideLayout117.xml"/><Relationship Id="rId28" Type="http://schemas.openxmlformats.org/officeDocument/2006/relationships/slideLayout" Target="../slideLayouts/slideLayout122.xml"/><Relationship Id="rId10" Type="http://schemas.openxmlformats.org/officeDocument/2006/relationships/slideLayout" Target="../slideLayouts/slideLayout104.xml"/><Relationship Id="rId19" Type="http://schemas.openxmlformats.org/officeDocument/2006/relationships/slideLayout" Target="../slideLayouts/slideLayout113.xml"/><Relationship Id="rId31" Type="http://schemas.openxmlformats.org/officeDocument/2006/relationships/slideLayout" Target="../slideLayouts/slideLayout125.xml"/><Relationship Id="rId4" Type="http://schemas.openxmlformats.org/officeDocument/2006/relationships/slideLayout" Target="../slideLayouts/slideLayout98.xml"/><Relationship Id="rId9" Type="http://schemas.openxmlformats.org/officeDocument/2006/relationships/slideLayout" Target="../slideLayouts/slideLayout103.xml"/><Relationship Id="rId14" Type="http://schemas.openxmlformats.org/officeDocument/2006/relationships/slideLayout" Target="../slideLayouts/slideLayout108.xml"/><Relationship Id="rId22" Type="http://schemas.openxmlformats.org/officeDocument/2006/relationships/slideLayout" Target="../slideLayouts/slideLayout116.xml"/><Relationship Id="rId27" Type="http://schemas.openxmlformats.org/officeDocument/2006/relationships/slideLayout" Target="../slideLayouts/slideLayout121.xml"/><Relationship Id="rId30" Type="http://schemas.openxmlformats.org/officeDocument/2006/relationships/slideLayout" Target="../slideLayouts/slideLayout1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EED84C6-50E6-6C43-8031-AFF6268E0C06}"/>
              </a:ext>
            </a:extLst>
          </p:cNvPr>
          <p:cNvSpPr>
            <a:spLocks noGrp="1"/>
          </p:cNvSpPr>
          <p:nvPr>
            <p:ph type="body" idx="1"/>
          </p:nvPr>
        </p:nvSpPr>
        <p:spPr>
          <a:xfrm>
            <a:off x="971550" y="1825625"/>
            <a:ext cx="1038225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Placeholder 11">
            <a:extLst>
              <a:ext uri="{FF2B5EF4-FFF2-40B4-BE49-F238E27FC236}">
                <a16:creationId xmlns:a16="http://schemas.microsoft.com/office/drawing/2014/main" id="{D41FC0AE-253D-D242-9C88-017078F8A23A}"/>
              </a:ext>
            </a:extLst>
          </p:cNvPr>
          <p:cNvSpPr>
            <a:spLocks noGrp="1"/>
          </p:cNvSpPr>
          <p:nvPr>
            <p:ph type="title"/>
          </p:nvPr>
        </p:nvSpPr>
        <p:spPr>
          <a:xfrm>
            <a:off x="952500" y="365125"/>
            <a:ext cx="104013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2" name="Slide Number Placeholder 5">
            <a:extLst>
              <a:ext uri="{FF2B5EF4-FFF2-40B4-BE49-F238E27FC236}">
                <a16:creationId xmlns:a16="http://schemas.microsoft.com/office/drawing/2014/main" id="{C8ADA0DF-3751-9A48-8A21-59F01C782D7C}"/>
              </a:ext>
            </a:extLst>
          </p:cNvPr>
          <p:cNvSpPr>
            <a:spLocks noGrp="1"/>
          </p:cNvSpPr>
          <p:nvPr>
            <p:ph type="sldNum" sz="quarter" idx="4"/>
          </p:nvPr>
        </p:nvSpPr>
        <p:spPr>
          <a:xfrm>
            <a:off x="11535977" y="6465385"/>
            <a:ext cx="523240" cy="247651"/>
          </a:xfrm>
          <a:prstGeom prst="rect">
            <a:avLst/>
          </a:prstGeom>
        </p:spPr>
        <p:txBody>
          <a:bodyPr vert="horz" lIns="0" tIns="0" rIns="0" bIns="0" rtlCol="0" anchor="t" anchorCtr="0"/>
          <a:lstStyle>
            <a:lvl1pPr algn="l">
              <a:defRPr sz="1100" b="0" i="0">
                <a:solidFill>
                  <a:schemeClr val="bg1"/>
                </a:solidFill>
                <a:latin typeface="+mn-lt"/>
              </a:defRPr>
            </a:lvl1p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2973160083"/>
      </p:ext>
    </p:extLst>
  </p:cSld>
  <p:clrMap bg1="dk1" tx1="lt1" bg2="dk2" tx2="lt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Lst>
  <p:hf hdr="0"/>
  <p:txStyles>
    <p:titleStyle>
      <a:lvl1pPr algn="l" defTabSz="914400" rtl="0" eaLnBrk="1" latinLnBrk="0" hangingPunct="1">
        <a:lnSpc>
          <a:spcPct val="9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8952" y="1216152"/>
            <a:ext cx="10671048" cy="768096"/>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621792" y="457200"/>
            <a:ext cx="3200400" cy="274320"/>
          </a:xfrm>
          <a:prstGeom prst="rect">
            <a:avLst/>
          </a:prstGeom>
        </p:spPr>
        <p:txBody>
          <a:bodyPr vert="horz" lIns="91440" tIns="45720" rIns="91440" bIns="45720" rtlCol="0" anchor="ctr"/>
          <a:lstStyle>
            <a:lvl1pPr algn="l">
              <a:defRPr sz="900">
                <a:solidFill>
                  <a:schemeClr val="accent6"/>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10945368" y="457200"/>
            <a:ext cx="987552" cy="274320"/>
          </a:xfrm>
          <a:prstGeom prst="rect">
            <a:avLst/>
          </a:prstGeom>
        </p:spPr>
        <p:txBody>
          <a:bodyPr vert="horz" lIns="91440" tIns="45720" rIns="91440" bIns="45720" rtlCol="0" anchor="ctr"/>
          <a:lstStyle>
            <a:lvl1pPr algn="ctr">
              <a:defRPr sz="900">
                <a:solidFill>
                  <a:schemeClr val="accent6"/>
                </a:solidFill>
                <a:latin typeface="Arial" panose="020B0604020202020204" pitchFamily="34" charset="0"/>
                <a:cs typeface="Arial" panose="020B0604020202020204" pitchFamily="34" charset="0"/>
              </a:defRPr>
            </a:lvl1pPr>
          </a:lstStyle>
          <a:p>
            <a:fld id="{AEC10A0C-BB77-FD4A-8FA4-D4334D01E3A4}" type="slidenum">
              <a:rPr lang="en-US" smtClean="0"/>
              <a:pPr/>
              <a:t>‹#›</a:t>
            </a:fld>
            <a:endParaRPr lang="en-US"/>
          </a:p>
        </p:txBody>
      </p:sp>
    </p:spTree>
    <p:extLst>
      <p:ext uri="{BB962C8B-B14F-4D97-AF65-F5344CB8AC3E}">
        <p14:creationId xmlns:p14="http://schemas.microsoft.com/office/powerpoint/2010/main" val="4026364570"/>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Lst>
  <p:hf hdr="0" ftr="0" dt="0"/>
  <p:txStyles>
    <p:titleStyle>
      <a:lvl1pPr algn="ctr" defTabSz="685800" rtl="0" eaLnBrk="1" latinLnBrk="0" hangingPunct="1">
        <a:lnSpc>
          <a:spcPts val="3656"/>
        </a:lnSpc>
        <a:spcBef>
          <a:spcPct val="0"/>
        </a:spcBef>
        <a:buNone/>
        <a:defRPr sz="3300" b="1" kern="1200" cap="all" baseline="0">
          <a:solidFill>
            <a:schemeClr val="accent6"/>
          </a:solidFill>
          <a:latin typeface="+mj-lt"/>
          <a:ea typeface="+mj-ea"/>
          <a:cs typeface="+mj-cs"/>
        </a:defRPr>
      </a:lvl1pPr>
    </p:titleStyle>
    <p:bodyStyle>
      <a:lvl1pPr marL="260604" indent="-260604" algn="l" defTabSz="685800" rtl="0" eaLnBrk="1" latinLnBrk="0" hangingPunct="1">
        <a:lnSpc>
          <a:spcPct val="100000"/>
        </a:lnSpc>
        <a:spcBef>
          <a:spcPts val="270"/>
        </a:spcBef>
        <a:buFont typeface="Arial" panose="020B0604020202020204" pitchFamily="34" charset="0"/>
        <a:buChar char="•"/>
        <a:defRPr sz="2100" kern="1200">
          <a:solidFill>
            <a:schemeClr val="accent6"/>
          </a:solidFill>
          <a:latin typeface="+mn-lt"/>
          <a:ea typeface="+mn-ea"/>
          <a:cs typeface="+mn-cs"/>
        </a:defRPr>
      </a:lvl1pPr>
      <a:lvl2pPr marL="514350" indent="-260604" algn="l" defTabSz="685800" rtl="0" eaLnBrk="1" latinLnBrk="0" hangingPunct="1">
        <a:lnSpc>
          <a:spcPct val="100000"/>
        </a:lnSpc>
        <a:spcBef>
          <a:spcPts val="270"/>
        </a:spcBef>
        <a:buFont typeface="Arial" panose="020B0604020202020204" pitchFamily="34" charset="0"/>
        <a:buChar char="•"/>
        <a:defRPr sz="1800" kern="1200">
          <a:solidFill>
            <a:schemeClr val="accent6"/>
          </a:solidFill>
          <a:latin typeface="+mn-lt"/>
          <a:ea typeface="+mn-ea"/>
          <a:cs typeface="+mn-cs"/>
        </a:defRPr>
      </a:lvl2pPr>
      <a:lvl3pPr marL="857250" indent="-260604" algn="l" defTabSz="685800" rtl="0" eaLnBrk="1" latinLnBrk="0" hangingPunct="1">
        <a:lnSpc>
          <a:spcPct val="100000"/>
        </a:lnSpc>
        <a:spcBef>
          <a:spcPts val="270"/>
        </a:spcBef>
        <a:buFont typeface="Arial" panose="020B0604020202020204" pitchFamily="34" charset="0"/>
        <a:buChar char="•"/>
        <a:defRPr sz="1500" kern="1200">
          <a:solidFill>
            <a:schemeClr val="accent6"/>
          </a:solidFill>
          <a:latin typeface="+mn-lt"/>
          <a:ea typeface="+mn-ea"/>
          <a:cs typeface="+mn-cs"/>
        </a:defRPr>
      </a:lvl3pPr>
      <a:lvl4pPr marL="12001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4pPr>
      <a:lvl5pPr marL="15430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D5322D2-BEDF-3445-9C60-7D086B7C4A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9416F5D-2D20-ED41-9DDC-F2A98E31D2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383C15-E88F-DE46-B1B2-7FE3FBD101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F4C227-9049-3745-9D1F-6E55CB184600}" type="datetime1">
              <a:rPr lang="en-US" smtClean="0"/>
              <a:t>3/5/2026</a:t>
            </a:fld>
            <a:endParaRPr lang="en-US"/>
          </a:p>
        </p:txBody>
      </p:sp>
      <p:sp>
        <p:nvSpPr>
          <p:cNvPr id="5" name="Footer Placeholder 4">
            <a:extLst>
              <a:ext uri="{FF2B5EF4-FFF2-40B4-BE49-F238E27FC236}">
                <a16:creationId xmlns:a16="http://schemas.microsoft.com/office/drawing/2014/main" id="{1161A920-0D0C-A142-B6D6-6C2D5BC511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9931A48-61B3-6A45-91C6-1F9EFE1CC1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F1BD1C-C97E-A54F-8516-F2D18193FA1A}" type="slidenum">
              <a:rPr lang="en-US" smtClean="0"/>
              <a:t>‹#›</a:t>
            </a:fld>
            <a:endParaRPr lang="en-US"/>
          </a:p>
        </p:txBody>
      </p:sp>
    </p:spTree>
    <p:extLst>
      <p:ext uri="{BB962C8B-B14F-4D97-AF65-F5344CB8AC3E}">
        <p14:creationId xmlns:p14="http://schemas.microsoft.com/office/powerpoint/2010/main" val="213033812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0"/>
        <p:cNvGrpSpPr/>
        <p:nvPr/>
      </p:nvGrpSpPr>
      <p:grpSpPr>
        <a:xfrm>
          <a:off x="0" y="0"/>
          <a:ext cx="0" cy="0"/>
          <a:chOff x="0" y="0"/>
          <a:chExt cx="0" cy="0"/>
        </a:xfrm>
      </p:grpSpPr>
      <p:sp>
        <p:nvSpPr>
          <p:cNvPr id="311" name="Google Shape;311;p4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12" name="Google Shape;312;p4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13" name="Google Shape;313;p4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4" name="Google Shape;314;p4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5" name="Google Shape;315;p4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b="0" i="0" u="none" strike="noStrike" cap="none">
                <a:solidFill>
                  <a:srgbClr val="757575"/>
                </a:solidFill>
                <a:latin typeface="Arial"/>
                <a:ea typeface="Arial"/>
                <a:cs typeface="Arial"/>
                <a:sym typeface="Arial"/>
              </a:defRPr>
            </a:lvl1pPr>
            <a:lvl2pPr marL="0" marR="0" lvl="1" indent="0" algn="r">
              <a:spcBef>
                <a:spcPts val="0"/>
              </a:spcBef>
              <a:buNone/>
              <a:defRPr sz="1200" b="0" i="0" u="none" strike="noStrike" cap="none">
                <a:solidFill>
                  <a:srgbClr val="757575"/>
                </a:solidFill>
                <a:latin typeface="Arial"/>
                <a:ea typeface="Arial"/>
                <a:cs typeface="Arial"/>
                <a:sym typeface="Arial"/>
              </a:defRPr>
            </a:lvl2pPr>
            <a:lvl3pPr marL="0" marR="0" lvl="2" indent="0" algn="r">
              <a:spcBef>
                <a:spcPts val="0"/>
              </a:spcBef>
              <a:buNone/>
              <a:defRPr sz="1200" b="0" i="0" u="none" strike="noStrike" cap="none">
                <a:solidFill>
                  <a:srgbClr val="757575"/>
                </a:solidFill>
                <a:latin typeface="Arial"/>
                <a:ea typeface="Arial"/>
                <a:cs typeface="Arial"/>
                <a:sym typeface="Arial"/>
              </a:defRPr>
            </a:lvl3pPr>
            <a:lvl4pPr marL="0" marR="0" lvl="3" indent="0" algn="r">
              <a:spcBef>
                <a:spcPts val="0"/>
              </a:spcBef>
              <a:buNone/>
              <a:defRPr sz="1200" b="0" i="0" u="none" strike="noStrike" cap="none">
                <a:solidFill>
                  <a:srgbClr val="757575"/>
                </a:solidFill>
                <a:latin typeface="Arial"/>
                <a:ea typeface="Arial"/>
                <a:cs typeface="Arial"/>
                <a:sym typeface="Arial"/>
              </a:defRPr>
            </a:lvl4pPr>
            <a:lvl5pPr marL="0" marR="0" lvl="4" indent="0" algn="r">
              <a:spcBef>
                <a:spcPts val="0"/>
              </a:spcBef>
              <a:buNone/>
              <a:defRPr sz="1200" b="0" i="0" u="none" strike="noStrike" cap="none">
                <a:solidFill>
                  <a:srgbClr val="757575"/>
                </a:solidFill>
                <a:latin typeface="Arial"/>
                <a:ea typeface="Arial"/>
                <a:cs typeface="Arial"/>
                <a:sym typeface="Arial"/>
              </a:defRPr>
            </a:lvl5pPr>
            <a:lvl6pPr marL="0" marR="0" lvl="5" indent="0" algn="r">
              <a:spcBef>
                <a:spcPts val="0"/>
              </a:spcBef>
              <a:buNone/>
              <a:defRPr sz="1200" b="0" i="0" u="none" strike="noStrike" cap="none">
                <a:solidFill>
                  <a:srgbClr val="757575"/>
                </a:solidFill>
                <a:latin typeface="Arial"/>
                <a:ea typeface="Arial"/>
                <a:cs typeface="Arial"/>
                <a:sym typeface="Arial"/>
              </a:defRPr>
            </a:lvl6pPr>
            <a:lvl7pPr marL="0" marR="0" lvl="6" indent="0" algn="r">
              <a:spcBef>
                <a:spcPts val="0"/>
              </a:spcBef>
              <a:buNone/>
              <a:defRPr sz="1200" b="0" i="0" u="none" strike="noStrike" cap="none">
                <a:solidFill>
                  <a:srgbClr val="757575"/>
                </a:solidFill>
                <a:latin typeface="Arial"/>
                <a:ea typeface="Arial"/>
                <a:cs typeface="Arial"/>
                <a:sym typeface="Arial"/>
              </a:defRPr>
            </a:lvl7pPr>
            <a:lvl8pPr marL="0" marR="0" lvl="7" indent="0" algn="r">
              <a:spcBef>
                <a:spcPts val="0"/>
              </a:spcBef>
              <a:buNone/>
              <a:defRPr sz="1200" b="0" i="0" u="none" strike="noStrike" cap="none">
                <a:solidFill>
                  <a:srgbClr val="757575"/>
                </a:solidFill>
                <a:latin typeface="Arial"/>
                <a:ea typeface="Arial"/>
                <a:cs typeface="Arial"/>
                <a:sym typeface="Arial"/>
              </a:defRPr>
            </a:lvl8pPr>
            <a:lvl9pPr marL="0" marR="0" lvl="8" indent="0" algn="r">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316" name="Google Shape;316;p46"/>
          <p:cNvSpPr/>
          <p:nvPr/>
        </p:nvSpPr>
        <p:spPr>
          <a:xfrm>
            <a:off x="-37650" y="6119113"/>
            <a:ext cx="11353800" cy="586800"/>
          </a:xfrm>
          <a:prstGeom prst="rect">
            <a:avLst/>
          </a:prstGeom>
          <a:solidFill>
            <a:srgbClr val="D8031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317" name="Google Shape;317;p46" descr="A logo with a red swoosh&#10;&#10;AI-generated content may be incorrect."/>
          <p:cNvPicPr preferRelativeResize="0"/>
          <p:nvPr/>
        </p:nvPicPr>
        <p:blipFill rotWithShape="1">
          <a:blip r:embed="rId21">
            <a:alphaModFix/>
          </a:blip>
          <a:srcRect/>
          <a:stretch/>
        </p:blipFill>
        <p:spPr>
          <a:xfrm>
            <a:off x="11418159" y="5603036"/>
            <a:ext cx="681197" cy="1102890"/>
          </a:xfrm>
          <a:prstGeom prst="rect">
            <a:avLst/>
          </a:prstGeom>
          <a:noFill/>
          <a:ln>
            <a:noFill/>
          </a:ln>
        </p:spPr>
      </p:pic>
    </p:spTree>
    <p:extLst>
      <p:ext uri="{BB962C8B-B14F-4D97-AF65-F5344CB8AC3E}">
        <p14:creationId xmlns:p14="http://schemas.microsoft.com/office/powerpoint/2010/main" val="1531020919"/>
      </p:ext>
    </p:extLst>
  </p:cSld>
  <p:clrMap bg1="lt1" tx1="dk1" bg2="dk2" tx2="lt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 id="2147483746" r:id="rId13"/>
    <p:sldLayoutId id="2147483747" r:id="rId14"/>
    <p:sldLayoutId id="2147483748" r:id="rId15"/>
    <p:sldLayoutId id="2147483749" r:id="rId16"/>
    <p:sldLayoutId id="2147483750" r:id="rId17"/>
    <p:sldLayoutId id="2147483751" r:id="rId18"/>
    <p:sldLayoutId id="2147483752"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n-US"/>
              <a:t>Click to edit Master title style</a:t>
            </a:r>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FD1E3FCC-785C-4EC4-B782-9133218B75DD}" type="datetime1">
              <a:rPr lang="en-US" smtClean="0"/>
              <a:t>3/5/2026</a:t>
            </a:fld>
            <a:endParaRPr lang="en-US"/>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a:p>
        </p:txBody>
      </p:sp>
    </p:spTree>
    <p:extLst>
      <p:ext uri="{BB962C8B-B14F-4D97-AF65-F5344CB8AC3E}">
        <p14:creationId xmlns:p14="http://schemas.microsoft.com/office/powerpoint/2010/main" val="674975851"/>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 id="2147483767" r:id="rId14"/>
    <p:sldLayoutId id="2147483768" r:id="rId15"/>
    <p:sldLayoutId id="2147483769" r:id="rId16"/>
    <p:sldLayoutId id="2147483770" r:id="rId17"/>
    <p:sldLayoutId id="2147483771" r:id="rId18"/>
    <p:sldLayoutId id="2147483772" r:id="rId19"/>
    <p:sldLayoutId id="2147483773" r:id="rId20"/>
    <p:sldLayoutId id="2147483774" r:id="rId21"/>
    <p:sldLayoutId id="2147483775" r:id="rId22"/>
    <p:sldLayoutId id="2147483776" r:id="rId23"/>
    <p:sldLayoutId id="2147483777" r:id="rId24"/>
    <p:sldLayoutId id="2147483778" r:id="rId25"/>
    <p:sldLayoutId id="2147483779" r:id="rId26"/>
    <p:sldLayoutId id="2147483780" r:id="rId27"/>
  </p:sldLayoutIdLst>
  <p:hf sldNum="0" hdr="0" ftr="0" dt="0"/>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noAutofit/>
          </a:bodyPr>
          <a:lstStyle>
            <a:lvl1pPr algn="r">
              <a:defRPr sz="1200">
                <a:solidFill>
                  <a:schemeClr val="tx2"/>
                </a:solidFill>
                <a:latin typeface="+mn-lt"/>
              </a:defRPr>
            </a:lvl1pPr>
          </a:lstStyle>
          <a:p>
            <a:fld id="{294A09A9-5501-47C1-A89A-A340965A2BE2}" type="slidenum">
              <a:rPr lang="en-US" smtClean="0"/>
              <a:pPr/>
              <a:t>‹#›</a:t>
            </a:fld>
            <a:endParaRPr lang="en-US"/>
          </a:p>
        </p:txBody>
      </p:sp>
      <p:pic>
        <p:nvPicPr>
          <p:cNvPr id="9" name="Picture 8" descr="A logo with a crescent moon&#10;&#10;AI-generated content may be incorrect.">
            <a:extLst>
              <a:ext uri="{FF2B5EF4-FFF2-40B4-BE49-F238E27FC236}">
                <a16:creationId xmlns:a16="http://schemas.microsoft.com/office/drawing/2014/main" id="{117979B4-0901-2F3F-4483-D31E6B812F7C}"/>
              </a:ext>
            </a:extLst>
          </p:cNvPr>
          <p:cNvPicPr>
            <a:picLocks noChangeAspect="1"/>
          </p:cNvPicPr>
          <p:nvPr userDrawn="1"/>
        </p:nvPicPr>
        <p:blipFill>
          <a:blip r:embed="rId34"/>
          <a:stretch>
            <a:fillRect/>
          </a:stretch>
        </p:blipFill>
        <p:spPr>
          <a:xfrm>
            <a:off x="91108" y="6035325"/>
            <a:ext cx="423798" cy="686149"/>
          </a:xfrm>
          <a:prstGeom prst="rect">
            <a:avLst/>
          </a:prstGeom>
        </p:spPr>
      </p:pic>
    </p:spTree>
    <p:extLst>
      <p:ext uri="{BB962C8B-B14F-4D97-AF65-F5344CB8AC3E}">
        <p14:creationId xmlns:p14="http://schemas.microsoft.com/office/powerpoint/2010/main" val="4271708796"/>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3960">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34.png"/><Relationship Id="rId2" Type="http://schemas.openxmlformats.org/officeDocument/2006/relationships/diagramData" Target="../diagrams/data2.xml"/><Relationship Id="rId1" Type="http://schemas.openxmlformats.org/officeDocument/2006/relationships/slideLayout" Target="../slideLayouts/slideLayout1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93.xml"/></Relationships>
</file>

<file path=ppt/slides/_rels/slide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Layout" Target="../slideLayouts/slideLayout52.xml"/><Relationship Id="rId5" Type="http://schemas.openxmlformats.org/officeDocument/2006/relationships/image" Target="../media/image40.svg"/><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Layout" Target="../slideLayouts/slideLayout52.xml"/></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38.xml"/><Relationship Id="rId4" Type="http://schemas.openxmlformats.org/officeDocument/2006/relationships/hyperlink" Target="https://nam11.safelinks.protection.outlook.com/?url=http%3A%2F%2Ftinyaps.com%2F%3F2026GOTeamDeclaration&amp;data=05%7C02%7CChaundra.Gipson%40atlanta.k12.ga.us%7C35c3b1f36595457d854208de6039250b%7C0d95ef40a0dd431890985e10f876f635%7C0%7C0%7C639053995707438666%7CUnknown%7CTWFpbGZsb3d8eyJFbXB0eU1hcGkiOnRydWUsIlYiOiIwLjAuMDAwMCIsIlAiOiJXaW4zMiIsIkFOIjoiTWFpbCIsIldUIjoyfQ%3D%3D%7C0%7C%7C%7C&amp;sdata=InoYUh55NWyeDnAlI3YnkLnCGTOpzZSOSJOZ7df1f1w%3D&amp;reserved=0"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8.xml"/></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xml"/><Relationship Id="rId1" Type="http://schemas.openxmlformats.org/officeDocument/2006/relationships/slideLayout" Target="../slideLayouts/slideLayout74.xml"/></Relationships>
</file>

<file path=ppt/slides/_rels/slide22.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7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3.xml.rels><?xml version="1.0" encoding="UTF-8" standalone="yes"?>
<Relationships xmlns="http://schemas.openxmlformats.org/package/2006/relationships"><Relationship Id="rId3" Type="http://schemas.microsoft.com/office/2018/10/relationships/comments" Target="../comments/modernComment_F7B_72E58EF.xml"/><Relationship Id="rId2" Type="http://schemas.openxmlformats.org/officeDocument/2006/relationships/notesSlide" Target="../notesSlides/notesSlide8.xml"/><Relationship Id="rId1" Type="http://schemas.openxmlformats.org/officeDocument/2006/relationships/slideLayout" Target="../slideLayouts/slideLayout82.xml"/><Relationship Id="rId5" Type="http://schemas.openxmlformats.org/officeDocument/2006/relationships/image" Target="../media/image48.png"/><Relationship Id="rId4" Type="http://schemas.openxmlformats.org/officeDocument/2006/relationships/image" Target="../media/image47.jpeg"/></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9.xml"/><Relationship Id="rId1" Type="http://schemas.openxmlformats.org/officeDocument/2006/relationships/slideLayout" Target="../slideLayouts/slideLayout74.xml"/></Relationships>
</file>

<file path=ppt/slides/_rels/slide2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4.xml"/></Relationships>
</file>

<file path=ppt/slides/_rels/slide26.xml.rels><?xml version="1.0" encoding="UTF-8" standalone="yes"?>
<Relationships xmlns="http://schemas.openxmlformats.org/package/2006/relationships"><Relationship Id="rId3" Type="http://schemas.microsoft.com/office/2018/10/relationships/comments" Target="../comments/modernComment_F6C_72054AC1.xml"/><Relationship Id="rId2" Type="http://schemas.openxmlformats.org/officeDocument/2006/relationships/notesSlide" Target="../notesSlides/notesSlide10.xml"/><Relationship Id="rId1" Type="http://schemas.openxmlformats.org/officeDocument/2006/relationships/slideLayout" Target="../slideLayouts/slideLayout7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4.xml"/></Relationships>
</file>

<file path=ppt/slides/_rels/slide28.xml.rels><?xml version="1.0" encoding="UTF-8" standalone="yes"?>
<Relationships xmlns="http://schemas.openxmlformats.org/package/2006/relationships"><Relationship Id="rId3" Type="http://schemas.microsoft.com/office/2018/10/relationships/comments" Target="../comments/modernComment_F70_41DB239A.xml"/><Relationship Id="rId2" Type="http://schemas.openxmlformats.org/officeDocument/2006/relationships/notesSlide" Target="../notesSlides/notesSlide12.xml"/><Relationship Id="rId1" Type="http://schemas.openxmlformats.org/officeDocument/2006/relationships/slideLayout" Target="../slideLayouts/slideLayout7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4.xml"/></Relationships>
</file>

<file path=ppt/slides/_rels/slide3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4.xml"/><Relationship Id="rId1" Type="http://schemas.openxmlformats.org/officeDocument/2006/relationships/slideLayout" Target="../slideLayouts/slideLayout109.xml"/><Relationship Id="rId4" Type="http://schemas.openxmlformats.org/officeDocument/2006/relationships/image" Target="../media/image48.png"/></Relationships>
</file>

<file path=ppt/slides/_rels/slide31.xml.rels><?xml version="1.0" encoding="UTF-8" standalone="yes"?>
<Relationships xmlns="http://schemas.openxmlformats.org/package/2006/relationships"><Relationship Id="rId3" Type="http://schemas.microsoft.com/office/2018/10/relationships/comments" Target="../comments/modernComment_F6D_37281890.xml"/><Relationship Id="rId2" Type="http://schemas.openxmlformats.org/officeDocument/2006/relationships/notesSlide" Target="../notesSlides/notesSlide15.xml"/><Relationship Id="rId1" Type="http://schemas.openxmlformats.org/officeDocument/2006/relationships/slideLayout" Target="../slideLayouts/slideLayout74.xml"/><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34.xml.rels><?xml version="1.0" encoding="UTF-8" standalone="yes"?>
<Relationships xmlns="http://schemas.openxmlformats.org/package/2006/relationships"><Relationship Id="rId3" Type="http://schemas.microsoft.com/office/2018/10/relationships/comments" Target="../comments/modernComment_F6E_2E0628AA.xml"/><Relationship Id="rId2" Type="http://schemas.openxmlformats.org/officeDocument/2006/relationships/notesSlide" Target="../notesSlides/notesSlide16.xml"/><Relationship Id="rId1" Type="http://schemas.openxmlformats.org/officeDocument/2006/relationships/slideLayout" Target="../slideLayouts/slideLayout7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93.xml"/></Relationships>
</file>

<file path=ppt/slides/_rels/slide3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7.xml"/><Relationship Id="rId1" Type="http://schemas.openxmlformats.org/officeDocument/2006/relationships/slideLayout" Target="../slideLayouts/slideLayout109.xml"/><Relationship Id="rId4" Type="http://schemas.openxmlformats.org/officeDocument/2006/relationships/image" Target="../media/image48.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4.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9.xml"/><Relationship Id="rId1" Type="http://schemas.openxmlformats.org/officeDocument/2006/relationships/slideLayout" Target="../slideLayouts/slideLayout7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0.xml"/><Relationship Id="rId1" Type="http://schemas.openxmlformats.org/officeDocument/2006/relationships/slideLayout" Target="../slideLayouts/slideLayout7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1.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1.xml"/><Relationship Id="rId1" Type="http://schemas.openxmlformats.org/officeDocument/2006/relationships/slideLayout" Target="../slideLayouts/slideLayout74.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2.xml"/><Relationship Id="rId1" Type="http://schemas.openxmlformats.org/officeDocument/2006/relationships/slideLayout" Target="../slideLayouts/slideLayout82.xml"/><Relationship Id="rId4" Type="http://schemas.openxmlformats.org/officeDocument/2006/relationships/image" Target="../media/image48.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4.xml"/></Relationships>
</file>

<file path=ppt/slides/_rels/slide4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38.xml"/><Relationship Id="rId4" Type="http://schemas.openxmlformats.org/officeDocument/2006/relationships/hyperlink" Target="https://nam11.safelinks.protection.outlook.com/?url=http%3A%2F%2Ftinyaps.com%2F%3F2026GOTeamDeclaration&amp;data=05%7C02%7CChaundra.Gipson%40atlanta.k12.ga.us%7C35c3b1f36595457d854208de6039250b%7C0d95ef40a0dd431890985e10f876f635%7C0%7C0%7C639053995707438666%7CUnknown%7CTWFpbGZsb3d8eyJFbXB0eU1hcGkiOnRydWUsIlYiOiIwLjAuMDAwMCIsIlAiOiJXaW4zMiIsIkFOIjoiTWFpbCIsIldUIjoyfQ%3D%3D%7C0%7C%7C%7C&amp;sdata=InoYUh55NWyeDnAlI3YnkLnCGTOpzZSOSJOZ7df1f1w%3D&amp;reserved=0"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E168C-8042-5B4E-A5A4-A5BF693AE2D6}"/>
              </a:ext>
            </a:extLst>
          </p:cNvPr>
          <p:cNvSpPr>
            <a:spLocks noGrp="1"/>
          </p:cNvSpPr>
          <p:nvPr>
            <p:ph type="ctrTitle"/>
          </p:nvPr>
        </p:nvSpPr>
        <p:spPr>
          <a:xfrm>
            <a:off x="6367054" y="951722"/>
            <a:ext cx="5491571" cy="2678479"/>
          </a:xfrm>
        </p:spPr>
        <p:txBody>
          <a:bodyPr/>
          <a:lstStyle/>
          <a:p>
            <a:r>
              <a:rPr lang="en-US" dirty="0"/>
              <a:t>FY27 Budget Finalization Meeting</a:t>
            </a:r>
          </a:p>
        </p:txBody>
      </p:sp>
      <p:pic>
        <p:nvPicPr>
          <p:cNvPr id="4" name="Picture 3">
            <a:extLst>
              <a:ext uri="{FF2B5EF4-FFF2-40B4-BE49-F238E27FC236}">
                <a16:creationId xmlns:a16="http://schemas.microsoft.com/office/drawing/2014/main" id="{D8A9A7A0-2F90-426C-B7D2-7B2BA98B3761}"/>
              </a:ext>
            </a:extLst>
          </p:cNvPr>
          <p:cNvPicPr>
            <a:picLocks noChangeAspect="1"/>
          </p:cNvPicPr>
          <p:nvPr/>
        </p:nvPicPr>
        <p:blipFill>
          <a:blip r:embed="rId2"/>
          <a:stretch>
            <a:fillRect/>
          </a:stretch>
        </p:blipFill>
        <p:spPr>
          <a:xfrm>
            <a:off x="1320710" y="291278"/>
            <a:ext cx="3789654" cy="1429367"/>
          </a:xfrm>
          <a:prstGeom prst="rect">
            <a:avLst/>
          </a:prstGeom>
        </p:spPr>
      </p:pic>
    </p:spTree>
    <p:extLst>
      <p:ext uri="{BB962C8B-B14F-4D97-AF65-F5344CB8AC3E}">
        <p14:creationId xmlns:p14="http://schemas.microsoft.com/office/powerpoint/2010/main" val="2960950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C362551-B8E5-F415-BE86-46FB0F12D33B}"/>
              </a:ext>
            </a:extLst>
          </p:cNvPr>
          <p:cNvSpPr txBox="1">
            <a:spLocks/>
          </p:cNvSpPr>
          <p:nvPr/>
        </p:nvSpPr>
        <p:spPr>
          <a:xfrm>
            <a:off x="296543" y="131642"/>
            <a:ext cx="8555992" cy="610863"/>
          </a:xfrm>
          <a:prstGeom prst="rect">
            <a:avLst/>
          </a:prstGeom>
          <a:ln>
            <a:noFill/>
          </a:ln>
        </p:spPr>
        <p:txBody>
          <a:bodyPr vert="horz" lIns="0" tIns="0" rIns="0" bIns="0" rtlCol="0" anchor="t" anchorCtr="0">
            <a:noAutofit/>
          </a:bodyPr>
          <a:lstStyle>
            <a:lvl1pPr algn="l" defTabSz="914400" rtl="0" eaLnBrk="1" latinLnBrk="0" hangingPunct="1">
              <a:lnSpc>
                <a:spcPct val="100000"/>
              </a:lnSpc>
              <a:spcBef>
                <a:spcPct val="0"/>
              </a:spcBef>
              <a:buNone/>
              <a:defRPr sz="2800" b="0" i="0" kern="1200" spc="100" baseline="0">
                <a:solidFill>
                  <a:schemeClr val="bg1"/>
                </a:solidFill>
                <a:latin typeface="+mn-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100" normalizeH="0" baseline="0" noProof="0" dirty="0">
                <a:ln>
                  <a:noFill/>
                </a:ln>
                <a:effectLst/>
                <a:uLnTx/>
                <a:uFillTx/>
                <a:latin typeface="Franklin Gothic Demi"/>
                <a:ea typeface="+mj-ea"/>
                <a:cs typeface="+mj-cs"/>
              </a:rPr>
              <a:t>Agenda</a:t>
            </a:r>
          </a:p>
        </p:txBody>
      </p:sp>
      <p:sp>
        <p:nvSpPr>
          <p:cNvPr id="6" name="TextBox 5">
            <a:extLst>
              <a:ext uri="{FF2B5EF4-FFF2-40B4-BE49-F238E27FC236}">
                <a16:creationId xmlns:a16="http://schemas.microsoft.com/office/drawing/2014/main" id="{06CDADEB-00EE-40BA-40D7-28F77329FAB7}"/>
              </a:ext>
            </a:extLst>
          </p:cNvPr>
          <p:cNvSpPr txBox="1"/>
          <p:nvPr/>
        </p:nvSpPr>
        <p:spPr>
          <a:xfrm>
            <a:off x="1910164" y="742505"/>
            <a:ext cx="6589799" cy="3693319"/>
          </a:xfrm>
          <a:prstGeom prst="rect">
            <a:avLst/>
          </a:prstGeom>
          <a:noFill/>
        </p:spPr>
        <p:txBody>
          <a:bodyPr wrap="square" lIns="91440" tIns="45720" rIns="91440" bIns="45720" rtlCol="0" anchor="t">
            <a:spAutoFit/>
          </a:bodyPr>
          <a:lstStyle/>
          <a:p>
            <a:pPr marL="400050" marR="0" lvl="0" indent="-400050" algn="l" defTabSz="914400" rtl="0" eaLnBrk="1" fontAlgn="auto" latinLnBrk="0" hangingPunct="1">
              <a:lnSpc>
                <a:spcPct val="100000"/>
              </a:lnSpc>
              <a:spcBef>
                <a:spcPts val="0"/>
              </a:spcBef>
              <a:spcAft>
                <a:spcPts val="0"/>
              </a:spcAft>
              <a:buClr>
                <a:schemeClr val="accent1"/>
              </a:buClr>
              <a:buSzTx/>
              <a:buFont typeface="+mj-lt"/>
              <a:buAutoNum type="romanUcPeriod"/>
              <a:tabLst/>
              <a:defRPr/>
            </a:pP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Arial" panose="020B0604020202020204" pitchFamily="34" charset="0"/>
              </a:rPr>
              <a:t>Action Items</a:t>
            </a:r>
            <a:r>
              <a:rPr kumimoji="0" lang="en-US" sz="1800" b="1" i="0" u="none" strike="noStrike" kern="1200" cap="none" spc="0" normalizeH="0" baseline="0" noProof="0" dirty="0">
                <a:ln>
                  <a:noFill/>
                </a:ln>
                <a:solidFill>
                  <a:schemeClr val="bg2"/>
                </a:solidFill>
                <a:effectLst/>
                <a:uLnTx/>
                <a:uFillTx/>
                <a:latin typeface="Calibri" panose="020F0502020204030204" pitchFamily="34" charset="0"/>
                <a:ea typeface="Calibri" panose="020F0502020204030204" pitchFamily="34" charset="0"/>
                <a:cs typeface="Arial" panose="020B0604020202020204" pitchFamily="34" charset="0"/>
              </a:rPr>
              <a:t> </a:t>
            </a:r>
            <a:r>
              <a:rPr kumimoji="0" lang="en-US" sz="1800" b="0" i="1" u="none" strike="noStrike" kern="1200" cap="none" spc="0" normalizeH="0" baseline="0" noProof="0" dirty="0">
                <a:ln>
                  <a:noFill/>
                </a:ln>
                <a:solidFill>
                  <a:schemeClr val="bg2"/>
                </a:solidFill>
                <a:effectLst/>
                <a:uLnTx/>
                <a:uFillTx/>
                <a:latin typeface="Calibri" panose="020F0502020204030204" pitchFamily="34" charset="0"/>
                <a:ea typeface="Calibri" panose="020F0502020204030204" pitchFamily="34" charset="0"/>
                <a:cs typeface="Arial" panose="020B0604020202020204" pitchFamily="34" charset="0"/>
              </a:rPr>
              <a:t>(add items as needed)</a:t>
            </a:r>
            <a:endParaRPr lang="en-US" dirty="0">
              <a:solidFill>
                <a:schemeClr val="bg2"/>
              </a:solidFill>
              <a:latin typeface="Calibri" panose="020F0502020204030204" pitchFamily="34" charset="0"/>
              <a:ea typeface="Calibri" panose="020F0502020204030204" pitchFamily="34" charset="0"/>
              <a:cs typeface="Times New Roman" panose="02020603050405020304" pitchFamily="18" charset="0"/>
            </a:endParaRPr>
          </a:p>
          <a:p>
            <a:pPr lvl="1">
              <a:buClr>
                <a:schemeClr val="accent1"/>
              </a:buClr>
              <a:defRPr/>
            </a:pPr>
            <a:r>
              <a:rPr kumimoji="0" lang="en-US" i="0" u="none" strike="noStrike" kern="1200" cap="none" spc="0" normalizeH="0" baseline="0" noProof="0" dirty="0">
                <a:ln>
                  <a:noFill/>
                </a:ln>
                <a:solidFill>
                  <a:schemeClr val="accent1"/>
                </a:solidFill>
                <a:effectLst/>
                <a:uLnTx/>
                <a:uFillTx/>
                <a:latin typeface="Calibri" panose="020F0502020204030204" pitchFamily="34" charset="0"/>
                <a:ea typeface="Calibri" panose="020F0502020204030204" pitchFamily="34" charset="0"/>
                <a:cs typeface="Arial" panose="020B0604020202020204" pitchFamily="34" charset="0"/>
              </a:rPr>
              <a:t>A.</a:t>
            </a:r>
            <a:r>
              <a:rPr kumimoji="0" lang="en-US" b="1"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Arial" panose="020B0604020202020204" pitchFamily="34" charset="0"/>
              </a:rPr>
              <a:t>  Approval of Agenda</a:t>
            </a:r>
            <a:endParaRPr kumimoji="0" lang="en-US"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R="0" lvl="1" algn="l" defTabSz="914400" rtl="0" eaLnBrk="1" fontAlgn="auto" latinLnBrk="0" hangingPunct="1">
              <a:lnSpc>
                <a:spcPct val="100000"/>
              </a:lnSpc>
              <a:spcBef>
                <a:spcPts val="0"/>
              </a:spcBef>
              <a:spcAft>
                <a:spcPts val="0"/>
              </a:spcAft>
              <a:buClr>
                <a:schemeClr val="accent1"/>
              </a:buClr>
              <a:buSzTx/>
              <a:tabLst/>
              <a:defRPr/>
            </a:pPr>
            <a:r>
              <a:rPr lang="en-US" dirty="0">
                <a:solidFill>
                  <a:schemeClr val="accent1"/>
                </a:solidFill>
                <a:latin typeface="Calibri" panose="020F0502020204030204" pitchFamily="34" charset="0"/>
                <a:ea typeface="Calibri" panose="020F0502020204030204" pitchFamily="34" charset="0"/>
                <a:cs typeface="Arial" panose="020B0604020202020204" pitchFamily="34" charset="0"/>
              </a:rPr>
              <a:t>B.</a:t>
            </a: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Arial" panose="020B0604020202020204" pitchFamily="34" charset="0"/>
              </a:rPr>
              <a:t>  Approval of Previous Minutes </a:t>
            </a:r>
            <a:endPar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R="0" lvl="1" algn="l" defTabSz="914400" rtl="0" eaLnBrk="1" fontAlgn="auto" latinLnBrk="0" hangingPunct="1">
              <a:lnSpc>
                <a:spcPct val="100000"/>
              </a:lnSpc>
              <a:spcBef>
                <a:spcPts val="0"/>
              </a:spcBef>
              <a:spcAft>
                <a:spcPts val="0"/>
              </a:spcAft>
              <a:buClr>
                <a:schemeClr val="accent1"/>
              </a:buClr>
              <a:buSzTx/>
              <a:tabLst/>
              <a:defRPr/>
            </a:pPr>
            <a:r>
              <a:rPr lang="en-US" dirty="0">
                <a:solidFill>
                  <a:schemeClr val="accent1"/>
                </a:solidFill>
                <a:latin typeface="Calibri" panose="020F0502020204030204" pitchFamily="34" charset="0"/>
                <a:ea typeface="Calibri" panose="020F0502020204030204" pitchFamily="34" charset="0"/>
                <a:cs typeface="Arial" panose="020B0604020202020204" pitchFamily="34" charset="0"/>
              </a:rPr>
              <a:t>C.</a:t>
            </a: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Arial" panose="020B0604020202020204" pitchFamily="34" charset="0"/>
              </a:rPr>
              <a:t>  Final Budget Recommendation Discussion Items </a:t>
            </a:r>
            <a:r>
              <a:rPr lang="en-US" dirty="0">
                <a:solidFill>
                  <a:schemeClr val="accent1"/>
                </a:solidFill>
                <a:latin typeface="Calibri" panose="020F0502020204030204" pitchFamily="34" charset="0"/>
                <a:ea typeface="Calibri" panose="020F0502020204030204" pitchFamily="34" charset="0"/>
                <a:cs typeface="Arial" panose="020B0604020202020204" pitchFamily="34" charset="0"/>
              </a:rPr>
              <a:t>A.</a:t>
            </a: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Arial" panose="020B0604020202020204" pitchFamily="34" charset="0"/>
              </a:rPr>
              <a:t>  Presentation of the final budget recommendation</a:t>
            </a:r>
          </a:p>
          <a:p>
            <a:pPr marR="0" lvl="2" algn="l" defTabSz="914400" rtl="0" eaLnBrk="1" fontAlgn="auto" latinLnBrk="0" hangingPunct="1">
              <a:lnSpc>
                <a:spcPct val="100000"/>
              </a:lnSpc>
              <a:spcBef>
                <a:spcPts val="0"/>
              </a:spcBef>
              <a:spcAft>
                <a:spcPts val="0"/>
              </a:spcAft>
              <a:buClr>
                <a:schemeClr val="accent1"/>
              </a:buClr>
              <a:buSzTx/>
              <a:tabLst/>
              <a:defRPr/>
            </a:pPr>
            <a:r>
              <a:rPr lang="en-US" dirty="0">
                <a:solidFill>
                  <a:schemeClr val="accent1"/>
                </a:solidFill>
                <a:latin typeface="Calibri" panose="020F0502020204030204" pitchFamily="34" charset="0"/>
                <a:ea typeface="Calibri" panose="020F0502020204030204" pitchFamily="34" charset="0"/>
                <a:cs typeface="Arial" panose="020B0604020202020204" pitchFamily="34" charset="0"/>
              </a:rPr>
              <a:t>i.</a:t>
            </a:r>
            <a:r>
              <a:rPr kumimoji="0" lang="en-US" sz="1800" b="1" i="0" u="none" strike="noStrike" kern="1200" cap="none" spc="0" normalizeH="0" baseline="0" noProof="0" dirty="0">
                <a:ln>
                  <a:noFill/>
                </a:ln>
                <a:solidFill>
                  <a:schemeClr val="bg1"/>
                </a:solidFill>
                <a:effectLst/>
                <a:uLnTx/>
                <a:uFillTx/>
                <a:latin typeface="Calibri"/>
                <a:ea typeface="Calibri"/>
                <a:cs typeface="Arial"/>
              </a:rPr>
              <a:t> </a:t>
            </a:r>
            <a:r>
              <a:rPr kumimoji="0" lang="en-US" sz="1800" b="1" i="0" u="none" strike="noStrike" kern="1200" cap="none" spc="0" normalizeH="0" baseline="0" noProof="0" dirty="0">
                <a:ln>
                  <a:noFill/>
                </a:ln>
                <a:solidFill>
                  <a:schemeClr val="accent1"/>
                </a:solidFill>
                <a:effectLst/>
                <a:uLnTx/>
                <a:uFillTx/>
                <a:latin typeface="Calibri"/>
                <a:ea typeface="Calibri"/>
                <a:cs typeface="Arial"/>
              </a:rPr>
              <a:t>ACTION ITEM:</a:t>
            </a: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 GO Team vote on Budget </a:t>
            </a: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Arial" panose="020B0604020202020204" pitchFamily="34" charset="0"/>
              </a:rPr>
              <a:t>Information Items Principal’s Report</a:t>
            </a:r>
          </a:p>
          <a:p>
            <a:pPr marL="1314450" lvl="2" indent="-400050">
              <a:buClr>
                <a:schemeClr val="accent1"/>
              </a:buClr>
              <a:buFont typeface="+mj-lt"/>
              <a:buAutoNum type="alphaUcPeriod"/>
              <a:defRPr/>
            </a:pPr>
            <a:r>
              <a:rPr lang="en-US" b="1" dirty="0">
                <a:solidFill>
                  <a:schemeClr val="bg1"/>
                </a:solidFill>
                <a:latin typeface="Calibri" panose="020F0502020204030204" pitchFamily="34" charset="0"/>
                <a:ea typeface="Calibri" panose="020F0502020204030204" pitchFamily="34" charset="0"/>
                <a:cs typeface="Arial" panose="020B0604020202020204" pitchFamily="34" charset="0"/>
              </a:rPr>
              <a:t>Elementary Schools: Math Curriculum Choice</a:t>
            </a:r>
            <a:endParaRPr kumimoji="0" lang="en-US" b="1"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Arial" panose="020B0604020202020204" pitchFamily="34" charset="0"/>
            </a:endParaRPr>
          </a:p>
          <a:p>
            <a:pPr marL="857250" lvl="1" indent="-400050">
              <a:buClr>
                <a:schemeClr val="accent1"/>
              </a:buClr>
              <a:buFont typeface="+mj-lt"/>
              <a:buAutoNum type="alphaUcPeriod"/>
              <a:defRPr/>
            </a:pP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Arial" panose="020B0604020202020204" pitchFamily="34" charset="0"/>
              </a:rPr>
              <a:t>CAT Meeting Report</a:t>
            </a:r>
          </a:p>
          <a:p>
            <a:pPr marL="1314450" lvl="2" indent="-400050">
              <a:buClr>
                <a:schemeClr val="accent1"/>
              </a:buClr>
              <a:buFont typeface="+mj-lt"/>
              <a:buAutoNum type="alphaUcPeriod"/>
              <a:defRPr/>
            </a:pPr>
            <a:r>
              <a:rPr lang="en-US" b="1" dirty="0">
                <a:solidFill>
                  <a:schemeClr val="bg1"/>
                </a:solidFill>
                <a:latin typeface="Calibri" panose="020F0502020204030204" pitchFamily="34" charset="0"/>
                <a:ea typeface="Calibri" panose="020F0502020204030204" pitchFamily="34" charset="0"/>
                <a:cs typeface="Arial" panose="020B0604020202020204" pitchFamily="34" charset="0"/>
              </a:rPr>
              <a:t>ESPLOST 2027: Priorities</a:t>
            </a:r>
          </a:p>
          <a:p>
            <a:pPr marL="1314450" lvl="2" indent="-400050">
              <a:buClr>
                <a:schemeClr val="accent1"/>
              </a:buClr>
              <a:buFont typeface="+mj-lt"/>
              <a:buAutoNum type="alphaUcPeriod"/>
              <a:defRPr/>
            </a:pPr>
            <a:r>
              <a:rPr kumimoji="0" lang="en-US" b="1"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Arial" panose="020B0604020202020204" pitchFamily="34" charset="0"/>
              </a:rPr>
              <a:t>Strategic Plans: Cross-Collaboration </a:t>
            </a:r>
          </a:p>
          <a:p>
            <a:pPr marL="857250" marR="0" lvl="1" indent="-400050" algn="l" defTabSz="914400" rtl="0" eaLnBrk="1" fontAlgn="auto" latinLnBrk="0" hangingPunct="1">
              <a:lnSpc>
                <a:spcPct val="100000"/>
              </a:lnSpc>
              <a:spcBef>
                <a:spcPts val="0"/>
              </a:spcBef>
              <a:spcAft>
                <a:spcPts val="0"/>
              </a:spcAft>
              <a:buClr>
                <a:schemeClr val="accent1"/>
              </a:buClr>
              <a:buSzTx/>
              <a:buFont typeface="+mj-lt"/>
              <a:buAutoNum type="alphaUcPeriod"/>
              <a:tabLst/>
              <a:defRPr/>
            </a:pP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Arial" panose="020B0604020202020204" pitchFamily="34" charset="0"/>
              </a:rPr>
              <a:t>Committee Reports Announcements</a:t>
            </a:r>
          </a:p>
          <a:p>
            <a:pPr marL="400050" marR="0" lvl="0" indent="-400050" algn="l" defTabSz="914400" rtl="0" eaLnBrk="1" fontAlgn="auto" latinLnBrk="0" hangingPunct="1">
              <a:lnSpc>
                <a:spcPct val="100000"/>
              </a:lnSpc>
              <a:spcBef>
                <a:spcPts val="0"/>
              </a:spcBef>
              <a:spcAft>
                <a:spcPts val="600"/>
              </a:spcAft>
              <a:buClr>
                <a:schemeClr val="accent1"/>
              </a:buClr>
              <a:buSzTx/>
              <a:buFont typeface="+mj-lt"/>
              <a:buAutoNum type="romanUcPeriod"/>
              <a:tabLst/>
              <a:defRPr/>
            </a:pP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Arial" panose="020B0604020202020204" pitchFamily="34" charset="0"/>
              </a:rPr>
              <a:t>Public Comment</a:t>
            </a:r>
            <a:endParaRPr kumimoji="0" lang="en-US" sz="1800" b="0" i="1"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491769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3724" y="344424"/>
            <a:ext cx="8003286" cy="768096"/>
          </a:xfrm>
        </p:spPr>
        <p:txBody>
          <a:bodyPr anchor="t">
            <a:noAutofit/>
          </a:bodyPr>
          <a:lstStyle/>
          <a:p>
            <a:r>
              <a:rPr lang="en-US" sz="4800"/>
              <a:t>Norms</a:t>
            </a:r>
          </a:p>
        </p:txBody>
      </p:sp>
      <p:sp>
        <p:nvSpPr>
          <p:cNvPr id="4" name="Slide Number Placeholder 3"/>
          <p:cNvSpPr>
            <a:spLocks noGrp="1"/>
          </p:cNvSpPr>
          <p:nvPr>
            <p:ph type="sldNum" sz="quarter" idx="12"/>
          </p:nvPr>
        </p:nvSpPr>
        <p:spPr>
          <a:xfrm>
            <a:off x="225132" y="6263640"/>
            <a:ext cx="740664" cy="274320"/>
          </a:xfrm>
        </p:spPr>
        <p:txBody>
          <a:bodyPr anchor="ctr">
            <a:norm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fld id="{3D6C3DC6-EF6E-8948-BFE6-808D46D584D8}" type="slidenum">
              <a:rPr kumimoji="0" lang="en-US" sz="900" b="0" i="0" u="none" strike="noStrike" kern="1200" cap="none" spc="0" normalizeH="0" baseline="0" noProof="0" smtClean="0">
                <a:ln>
                  <a:noFill/>
                </a:ln>
                <a:solidFill>
                  <a:srgbClr val="159839"/>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600"/>
                </a:spcAft>
                <a:buClrTx/>
                <a:buSzTx/>
                <a:buFontTx/>
                <a:buNone/>
                <a:tabLst/>
                <a:defRPr/>
              </a:pPr>
              <a:t>3</a:t>
            </a:fld>
            <a:endParaRPr kumimoji="0" lang="en-US" sz="900" b="0" i="0" u="none" strike="noStrike" kern="1200" cap="none" spc="0" normalizeH="0" baseline="0" noProof="0" dirty="0">
              <a:ln>
                <a:noFill/>
              </a:ln>
              <a:solidFill>
                <a:srgbClr val="159839"/>
              </a:solidFill>
              <a:effectLst/>
              <a:uLnTx/>
              <a:uFillTx/>
              <a:latin typeface="Arial" panose="020B0604020202020204" pitchFamily="34" charset="0"/>
              <a:ea typeface="+mn-ea"/>
              <a:cs typeface="Arial" panose="020B0604020202020204" pitchFamily="34" charset="0"/>
            </a:endParaRPr>
          </a:p>
        </p:txBody>
      </p:sp>
      <p:graphicFrame>
        <p:nvGraphicFramePr>
          <p:cNvPr id="6" name="Content Placeholder 2">
            <a:extLst>
              <a:ext uri="{FF2B5EF4-FFF2-40B4-BE49-F238E27FC236}">
                <a16:creationId xmlns:a16="http://schemas.microsoft.com/office/drawing/2014/main" id="{64119F18-171B-44BC-1A34-FB216F4D9923}"/>
              </a:ext>
            </a:extLst>
          </p:cNvPr>
          <p:cNvGraphicFramePr>
            <a:graphicFrameLocks noGrp="1"/>
          </p:cNvGraphicFramePr>
          <p:nvPr>
            <p:ph sz="half" idx="1"/>
          </p:nvPr>
        </p:nvGraphicFramePr>
        <p:xfrm>
          <a:off x="1338834" y="1171575"/>
          <a:ext cx="10053066" cy="5229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06969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B9DD71D-7B60-5589-FEAD-C3CE0EAF572B}"/>
              </a:ext>
            </a:extLst>
          </p:cNvPr>
          <p:cNvSpPr>
            <a:spLocks noGrp="1"/>
          </p:cNvSpPr>
          <p:nvPr>
            <p:ph type="sldNum" sz="quarter"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100" b="0" i="0" u="none" strike="noStrike" kern="1200" cap="none" spc="0" normalizeH="0" baseline="0" noProof="0" smtClean="0">
                <a:ln>
                  <a:noFill/>
                </a:ln>
                <a:solidFill>
                  <a:srgbClr val="44546A"/>
                </a:solidFill>
                <a:effectLst/>
                <a:uLnTx/>
                <a:uFillTx/>
                <a:latin typeface="Franklin Gothic Boo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100" b="0" i="0" u="none" strike="noStrike" kern="1200" cap="none" spc="0" normalizeH="0" baseline="0" noProof="0" dirty="0">
              <a:ln>
                <a:noFill/>
              </a:ln>
              <a:solidFill>
                <a:srgbClr val="44546A"/>
              </a:solidFill>
              <a:effectLst/>
              <a:uLnTx/>
              <a:uFillTx/>
              <a:latin typeface="Franklin Gothic Book"/>
              <a:ea typeface="+mn-ea"/>
              <a:cs typeface="+mn-cs"/>
            </a:endParaRPr>
          </a:p>
        </p:txBody>
      </p:sp>
      <p:sp>
        <p:nvSpPr>
          <p:cNvPr id="7" name="Title 1">
            <a:extLst>
              <a:ext uri="{FF2B5EF4-FFF2-40B4-BE49-F238E27FC236}">
                <a16:creationId xmlns:a16="http://schemas.microsoft.com/office/drawing/2014/main" id="{27B7B7F2-D019-81C3-0227-6C82BF1E753A}"/>
              </a:ext>
            </a:extLst>
          </p:cNvPr>
          <p:cNvSpPr txBox="1">
            <a:spLocks/>
          </p:cNvSpPr>
          <p:nvPr/>
        </p:nvSpPr>
        <p:spPr>
          <a:xfrm>
            <a:off x="2443722" y="242233"/>
            <a:ext cx="7073502" cy="831576"/>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Overview of FY </a:t>
            </a:r>
            <a:r>
              <a:rPr lang="en-US" sz="3000" b="1" dirty="0">
                <a:solidFill>
                  <a:prstClr val="black"/>
                </a:solidFill>
                <a:latin typeface="Calibri" panose="020F0502020204030204" pitchFamily="34" charset="0"/>
                <a:cs typeface="Calibri" panose="020F0502020204030204" pitchFamily="34" charset="0"/>
              </a:rPr>
              <a:t>27</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GO Team Budget Process</a:t>
            </a:r>
          </a:p>
        </p:txBody>
      </p:sp>
      <p:sp>
        <p:nvSpPr>
          <p:cNvPr id="10" name="Rectangle 9">
            <a:extLst>
              <a:ext uri="{FF2B5EF4-FFF2-40B4-BE49-F238E27FC236}">
                <a16:creationId xmlns:a16="http://schemas.microsoft.com/office/drawing/2014/main" id="{496E25E6-62C7-D1BC-4526-C73110DAE8E4}"/>
              </a:ext>
            </a:extLst>
          </p:cNvPr>
          <p:cNvSpPr/>
          <p:nvPr/>
        </p:nvSpPr>
        <p:spPr>
          <a:xfrm>
            <a:off x="2590046" y="5887082"/>
            <a:ext cx="6263602" cy="584775"/>
          </a:xfrm>
          <a:prstGeom prst="rect">
            <a:avLst/>
          </a:prstGeom>
          <a:ln w="38100">
            <a:solidFill>
              <a:schemeClr val="accent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GO Teams are encouraged to have ongoing conversations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Calibri"/>
                <a:ea typeface="+mn-ea"/>
                <a:cs typeface="+mn-cs"/>
              </a:rPr>
              <a:t>*</a:t>
            </a:r>
            <a:r>
              <a:rPr kumimoji="0" lang="en-US" sz="1600" b="0" i="0" u="none" strike="noStrike" kern="1200" cap="none" spc="0" normalizeH="0" baseline="0" noProof="0" dirty="0">
                <a:ln>
                  <a:noFill/>
                </a:ln>
                <a:solidFill>
                  <a:prstClr val="black"/>
                </a:solidFill>
                <a:effectLst/>
                <a:uLnTx/>
                <a:uFillTx/>
                <a:latin typeface="Calibri"/>
                <a:ea typeface="+mn-ea"/>
                <a:cs typeface="+mn-cs"/>
              </a:rPr>
              <a:t> GO Teams will need to take</a:t>
            </a:r>
            <a:r>
              <a:rPr kumimoji="0" lang="en-US" sz="1600" b="1" i="0" u="none" strike="noStrike" kern="1200" cap="none" spc="0" normalizeH="0" baseline="0" noProof="0" dirty="0">
                <a:ln>
                  <a:noFill/>
                </a:ln>
                <a:solidFill>
                  <a:prstClr val="black"/>
                </a:solidFill>
                <a:effectLst/>
                <a:uLnTx/>
                <a:uFillTx/>
                <a:latin typeface="Calibri"/>
                <a:ea typeface="+mn-ea"/>
                <a:cs typeface="+mn-cs"/>
              </a:rPr>
              <a:t> </a:t>
            </a:r>
            <a:r>
              <a:rPr kumimoji="0" lang="en-US" sz="1600" b="1" i="0" u="none" strike="noStrike" kern="1200" cap="none" spc="0" normalizeH="0" baseline="0" noProof="0" dirty="0">
                <a:ln>
                  <a:noFill/>
                </a:ln>
                <a:solidFill>
                  <a:srgbClr val="FF0000"/>
                </a:solidFill>
                <a:effectLst/>
                <a:uLnTx/>
                <a:uFillTx/>
                <a:latin typeface="Calibri"/>
                <a:ea typeface="+mn-ea"/>
                <a:cs typeface="+mn-cs"/>
              </a:rPr>
              <a:t>ACTION</a:t>
            </a:r>
            <a:r>
              <a:rPr kumimoji="0" lang="en-US" sz="1600" b="0" i="0" u="none" strike="noStrike" kern="1200" cap="none" spc="0" normalizeH="0" baseline="0" noProof="0" dirty="0">
                <a:ln>
                  <a:noFill/>
                </a:ln>
                <a:solidFill>
                  <a:prstClr val="black"/>
                </a:solidFill>
                <a:effectLst/>
                <a:uLnTx/>
                <a:uFillTx/>
                <a:latin typeface="Calibri"/>
                <a:ea typeface="+mn-ea"/>
                <a:cs typeface="+mn-cs"/>
              </a:rPr>
              <a:t> on the budget at these meetings.</a:t>
            </a:r>
          </a:p>
        </p:txBody>
      </p:sp>
      <p:graphicFrame>
        <p:nvGraphicFramePr>
          <p:cNvPr id="6" name="Diagram 5">
            <a:extLst>
              <a:ext uri="{FF2B5EF4-FFF2-40B4-BE49-F238E27FC236}">
                <a16:creationId xmlns:a16="http://schemas.microsoft.com/office/drawing/2014/main" id="{65C3FC87-2115-7FC2-83FA-2ABEB19E9535}"/>
              </a:ext>
            </a:extLst>
          </p:cNvPr>
          <p:cNvGraphicFramePr/>
          <p:nvPr>
            <p:extLst>
              <p:ext uri="{D42A27DB-BD31-4B8C-83A1-F6EECF244321}">
                <p14:modId xmlns:p14="http://schemas.microsoft.com/office/powerpoint/2010/main" val="984869230"/>
              </p:ext>
            </p:extLst>
          </p:nvPr>
        </p:nvGraphicFramePr>
        <p:xfrm>
          <a:off x="1209675" y="1438275"/>
          <a:ext cx="9486899" cy="3990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4" descr="Image result for you are here">
            <a:extLst>
              <a:ext uri="{FF2B5EF4-FFF2-40B4-BE49-F238E27FC236}">
                <a16:creationId xmlns:a16="http://schemas.microsoft.com/office/drawing/2014/main" id="{CD28D0EE-077D-D356-4CBA-4F67B352F6C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48278" y="674555"/>
            <a:ext cx="745775" cy="1060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5314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6381454A-2A6F-F94B-431D-19723E9428B6}"/>
              </a:ext>
            </a:extLst>
          </p:cNvPr>
          <p:cNvSpPr>
            <a:spLocks noGrp="1"/>
          </p:cNvSpPr>
          <p:nvPr>
            <p:ph type="sldNum" sz="quarter"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100" b="0" i="0" u="none" strike="noStrike" kern="1200" cap="none" spc="0" normalizeH="0" baseline="0" noProof="0" smtClean="0">
                <a:ln>
                  <a:noFill/>
                </a:ln>
                <a:solidFill>
                  <a:srgbClr val="44546A"/>
                </a:solidFill>
                <a:effectLst/>
                <a:uLnTx/>
                <a:uFillTx/>
                <a:latin typeface="Franklin Gothic Boo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100" b="0" i="0" u="none" strike="noStrike" kern="1200" cap="none" spc="0" normalizeH="0" baseline="0" noProof="0" dirty="0">
              <a:ln>
                <a:noFill/>
              </a:ln>
              <a:solidFill>
                <a:srgbClr val="44546A"/>
              </a:solidFill>
              <a:effectLst/>
              <a:uLnTx/>
              <a:uFillTx/>
              <a:latin typeface="Franklin Gothic Book"/>
              <a:ea typeface="+mn-ea"/>
              <a:cs typeface="+mn-cs"/>
            </a:endParaRPr>
          </a:p>
        </p:txBody>
      </p:sp>
      <p:sp>
        <p:nvSpPr>
          <p:cNvPr id="10" name="Shape 105">
            <a:extLst>
              <a:ext uri="{FF2B5EF4-FFF2-40B4-BE49-F238E27FC236}">
                <a16:creationId xmlns:a16="http://schemas.microsoft.com/office/drawing/2014/main" id="{3DE32BC2-01B1-C34B-7941-53742F911BE0}"/>
              </a:ext>
            </a:extLst>
          </p:cNvPr>
          <p:cNvSpPr txBox="1">
            <a:spLocks/>
          </p:cNvSpPr>
          <p:nvPr/>
        </p:nvSpPr>
        <p:spPr>
          <a:xfrm>
            <a:off x="2214785" y="170328"/>
            <a:ext cx="8057260" cy="1036948"/>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2pPr>
            <a:lvl3pPr marR="0" lvl="2"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3pPr>
            <a:lvl4pPr marR="0" lvl="3"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4pPr>
            <a:lvl5pPr marR="0" lvl="4"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5pPr>
            <a:lvl6pPr marR="0" lvl="5"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6pPr>
            <a:lvl7pPr marR="0" lvl="6"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7pPr>
            <a:lvl8pPr marR="0" lvl="7"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8pPr>
            <a:lvl9pPr marR="0" lvl="8"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ysClr val="windowText" lastClr="000000"/>
              </a:buClr>
              <a:buSzPct val="25000"/>
              <a:buFont typeface="Calibri"/>
              <a:buNone/>
              <a:tabLst/>
              <a:defRPr/>
            </a:pPr>
            <a:r>
              <a:rPr kumimoji="0" lang="en-US" sz="4200" b="1" i="0" u="sng" strike="noStrike" kern="0" cap="none" spc="0" normalizeH="0" baseline="0" noProof="0" dirty="0">
                <a:ln>
                  <a:noFill/>
                </a:ln>
                <a:solidFill>
                  <a:sysClr val="windowText" lastClr="000000"/>
                </a:solidFill>
                <a:effectLst/>
                <a:uLnTx/>
                <a:uFillTx/>
                <a:latin typeface="Trebuchet MS"/>
                <a:sym typeface="Calibri"/>
              </a:rPr>
              <a:t>Budget </a:t>
            </a:r>
            <a:r>
              <a:rPr kumimoji="0" lang="en-US" sz="4200" b="1" i="0" u="sng" strike="noStrike" kern="0" cap="none" spc="0" normalizeH="0" baseline="0" noProof="0" dirty="0">
                <a:ln>
                  <a:noFill/>
                </a:ln>
                <a:solidFill>
                  <a:sysClr val="windowText" lastClr="000000"/>
                </a:solidFill>
                <a:effectLst/>
                <a:uLnTx/>
                <a:uFillTx/>
                <a:latin typeface="Trebuchet MS"/>
                <a:sym typeface="Trebuchet MS"/>
              </a:rPr>
              <a:t>Finalization </a:t>
            </a:r>
            <a:r>
              <a:rPr kumimoji="0" lang="en-US" sz="4200" b="1" i="0" u="sng" strike="noStrike" kern="0" cap="none" spc="0" normalizeH="0" baseline="0" noProof="0" dirty="0">
                <a:ln>
                  <a:noFill/>
                </a:ln>
                <a:solidFill>
                  <a:sysClr val="windowText" lastClr="000000"/>
                </a:solidFill>
                <a:effectLst/>
                <a:uLnTx/>
                <a:uFillTx/>
                <a:latin typeface="Trebuchet MS"/>
                <a:sym typeface="Calibri"/>
              </a:rPr>
              <a:t>Meeting</a:t>
            </a:r>
          </a:p>
        </p:txBody>
      </p:sp>
      <p:sp>
        <p:nvSpPr>
          <p:cNvPr id="11" name="Shape 106">
            <a:extLst>
              <a:ext uri="{FF2B5EF4-FFF2-40B4-BE49-F238E27FC236}">
                <a16:creationId xmlns:a16="http://schemas.microsoft.com/office/drawing/2014/main" id="{C544319C-E753-CB89-951A-1A79FFB1BD8F}"/>
              </a:ext>
            </a:extLst>
          </p:cNvPr>
          <p:cNvSpPr txBox="1">
            <a:spLocks/>
          </p:cNvSpPr>
          <p:nvPr/>
        </p:nvSpPr>
        <p:spPr>
          <a:xfrm>
            <a:off x="2214785" y="1167213"/>
            <a:ext cx="8791254" cy="551232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20038" algn="l" rtl="0" eaLnBrk="1" hangingPunct="1">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eaLnBrk="1" hangingPunct="1">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eaLnBrk="1" hangingPunct="1">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pPr marL="63500" marR="0" lvl="0" indent="0" algn="l" defTabSz="914400" rtl="0" eaLnBrk="1" fontAlgn="auto" latinLnBrk="0" hangingPunct="1">
              <a:lnSpc>
                <a:spcPct val="100000"/>
              </a:lnSpc>
              <a:spcBef>
                <a:spcPts val="600"/>
              </a:spcBef>
              <a:spcAft>
                <a:spcPts val="0"/>
              </a:spcAft>
              <a:buClr>
                <a:srgbClr val="0083A9"/>
              </a:buClr>
              <a:buSzPct val="100000"/>
              <a:buFont typeface="Noto Sans Symbols"/>
              <a:buNone/>
              <a:tabLst/>
              <a:defRPr/>
            </a:pPr>
            <a:r>
              <a:rPr kumimoji="0" lang="en-US" sz="2500" b="1" i="0" u="sng" strike="noStrike" kern="0" cap="none" spc="0" normalizeH="0" baseline="0" noProof="0" dirty="0">
                <a:ln>
                  <a:noFill/>
                </a:ln>
                <a:solidFill>
                  <a:schemeClr val="bg1"/>
                </a:solidFill>
                <a:effectLst/>
                <a:uLnTx/>
                <a:uFillTx/>
                <a:latin typeface="Trebuchet MS"/>
                <a:sym typeface="Trebuchet MS"/>
              </a:rPr>
              <a:t>What</a:t>
            </a:r>
          </a:p>
          <a:p>
            <a:pPr marL="520700" marR="0" lvl="0" indent="-457200" algn="l" defTabSz="914400" rtl="0" eaLnBrk="1" fontAlgn="auto" latinLnBrk="0" hangingPunct="1">
              <a:lnSpc>
                <a:spcPct val="100000"/>
              </a:lnSpc>
              <a:spcBef>
                <a:spcPts val="600"/>
              </a:spcBef>
              <a:spcAft>
                <a:spcPts val="0"/>
              </a:spcAft>
              <a:buSzPct val="100000"/>
              <a:buFont typeface="Wingdings" panose="05000000000000000000" pitchFamily="2" charset="2"/>
              <a:buChar char="Ø"/>
              <a:tabLst/>
              <a:defRPr/>
            </a:pPr>
            <a:r>
              <a:rPr kumimoji="0" lang="en-US" sz="2400" b="0" i="0" u="none" strike="noStrike" kern="0" cap="none" spc="0" normalizeH="0" baseline="0" noProof="0" dirty="0">
                <a:ln>
                  <a:noFill/>
                </a:ln>
                <a:solidFill>
                  <a:srgbClr val="3F3F3F"/>
                </a:solidFill>
                <a:effectLst/>
                <a:uLnTx/>
                <a:uFillTx/>
                <a:latin typeface="Trebuchet MS"/>
                <a:sym typeface="Trebuchet MS"/>
              </a:rPr>
              <a:t>During this meeting GO Teams will review all components of the budget, which should be updated based on feedback from the Cluster Superintendent and key leaders.  After review, GO Teams will </a:t>
            </a:r>
            <a:r>
              <a:rPr kumimoji="0" lang="en-US" sz="2400" b="1" i="0" u="none" strike="noStrike" kern="0" cap="none" spc="0" normalizeH="0" baseline="0" noProof="0" dirty="0">
                <a:ln>
                  <a:noFill/>
                </a:ln>
                <a:solidFill>
                  <a:schemeClr val="accent1"/>
                </a:solidFill>
                <a:effectLst/>
                <a:uLnTx/>
                <a:uFillTx/>
                <a:latin typeface="Trebuchet MS"/>
                <a:sym typeface="Trebuchet MS"/>
              </a:rPr>
              <a:t>take action</a:t>
            </a:r>
            <a:r>
              <a:rPr kumimoji="0" lang="en-US" sz="2400" b="0" i="0" u="none" strike="noStrike" kern="0" cap="none" spc="0" normalizeH="0" baseline="0" noProof="0" dirty="0">
                <a:ln>
                  <a:noFill/>
                </a:ln>
                <a:solidFill>
                  <a:srgbClr val="DA7B22"/>
                </a:solidFill>
                <a:effectLst/>
                <a:uLnTx/>
                <a:uFillTx/>
                <a:latin typeface="Trebuchet MS"/>
                <a:sym typeface="Trebuchet MS"/>
              </a:rPr>
              <a:t> </a:t>
            </a:r>
            <a:r>
              <a:rPr kumimoji="0" lang="en-US" sz="2400" b="0" i="0" u="none" strike="noStrike" kern="0" cap="none" spc="0" normalizeH="0" baseline="0" noProof="0" dirty="0">
                <a:ln>
                  <a:noFill/>
                </a:ln>
                <a:solidFill>
                  <a:srgbClr val="3F3F3F"/>
                </a:solidFill>
                <a:effectLst/>
                <a:uLnTx/>
                <a:uFillTx/>
                <a:latin typeface="Trebuchet MS"/>
                <a:sym typeface="Trebuchet MS"/>
              </a:rPr>
              <a:t>(i.e., vote) on the FY27 Budget.  </a:t>
            </a:r>
          </a:p>
          <a:p>
            <a:pPr marL="63500" marR="0" lvl="0" indent="0" algn="l" defTabSz="914400" rtl="0" eaLnBrk="1" fontAlgn="auto" latinLnBrk="0" hangingPunct="1">
              <a:lnSpc>
                <a:spcPct val="100000"/>
              </a:lnSpc>
              <a:spcBef>
                <a:spcPts val="600"/>
              </a:spcBef>
              <a:spcAft>
                <a:spcPts val="0"/>
              </a:spcAft>
              <a:buSzPct val="100000"/>
              <a:buNone/>
              <a:tabLst/>
              <a:defRPr/>
            </a:pPr>
            <a:r>
              <a:rPr kumimoji="0" lang="en-US" sz="2500" b="1" i="0" u="sng" strike="noStrike" kern="0" cap="none" spc="0" normalizeH="0" baseline="0" noProof="0" dirty="0">
                <a:ln>
                  <a:noFill/>
                </a:ln>
                <a:solidFill>
                  <a:schemeClr val="bg1"/>
                </a:solidFill>
                <a:effectLst/>
                <a:uLnTx/>
                <a:uFillTx/>
                <a:latin typeface="Trebuchet MS"/>
                <a:sym typeface="Trebuchet MS"/>
              </a:rPr>
              <a:t>Why</a:t>
            </a:r>
          </a:p>
          <a:p>
            <a:pPr marL="520700" marR="0" lvl="0" indent="-457200" algn="l" defTabSz="914400" rtl="0" eaLnBrk="1" fontAlgn="auto" latinLnBrk="0" hangingPunct="1">
              <a:lnSpc>
                <a:spcPct val="100000"/>
              </a:lnSpc>
              <a:spcBef>
                <a:spcPts val="600"/>
              </a:spcBef>
              <a:spcAft>
                <a:spcPts val="0"/>
              </a:spcAft>
              <a:buSzPct val="100000"/>
              <a:buFont typeface="Wingdings" panose="05000000000000000000" pitchFamily="2" charset="2"/>
              <a:buChar char="Ø"/>
              <a:tabLst/>
              <a:defRPr/>
            </a:pPr>
            <a:r>
              <a:rPr kumimoji="0" lang="en-US" sz="2400" b="0" i="0" u="none" strike="noStrike" kern="0" cap="none" spc="0" normalizeH="0" baseline="0" noProof="0" dirty="0">
                <a:ln>
                  <a:noFill/>
                </a:ln>
                <a:solidFill>
                  <a:srgbClr val="3F3F3F"/>
                </a:solidFill>
                <a:effectLst/>
                <a:uLnTx/>
                <a:uFillTx/>
                <a:latin typeface="Trebuchet MS"/>
                <a:sym typeface="Trebuchet MS"/>
              </a:rPr>
              <a:t>Principals will present the final budget recommendations for GO Team approval. </a:t>
            </a:r>
            <a:endParaRPr kumimoji="0" lang="en-US" sz="2400" b="1" i="0" u="sng" strike="noStrike" kern="0" cap="none" spc="0" normalizeH="0" baseline="0" noProof="0" dirty="0">
              <a:ln>
                <a:noFill/>
              </a:ln>
              <a:solidFill>
                <a:srgbClr val="3F3F3F"/>
              </a:solidFill>
              <a:effectLst/>
              <a:uLnTx/>
              <a:uFillTx/>
              <a:latin typeface="Trebuchet MS"/>
              <a:sym typeface="Trebuchet MS"/>
            </a:endParaRPr>
          </a:p>
          <a:p>
            <a:pPr marL="63500" indent="0">
              <a:spcBef>
                <a:spcPts val="600"/>
              </a:spcBef>
              <a:buClr>
                <a:srgbClr val="0083A9"/>
              </a:buClr>
              <a:buSzPct val="100000"/>
              <a:buNone/>
              <a:defRPr/>
            </a:pPr>
            <a:r>
              <a:rPr lang="en-US" sz="2500" b="1" u="sng" kern="0" dirty="0">
                <a:solidFill>
                  <a:schemeClr val="bg1"/>
                </a:solidFill>
              </a:rPr>
              <a:t>When</a:t>
            </a:r>
          </a:p>
          <a:p>
            <a:pPr marL="520700" marR="0" lvl="0" indent="-457200" algn="l" defTabSz="914400" rtl="0" eaLnBrk="1" fontAlgn="auto" latinLnBrk="0" hangingPunct="1">
              <a:lnSpc>
                <a:spcPct val="100000"/>
              </a:lnSpc>
              <a:spcBef>
                <a:spcPts val="600"/>
              </a:spcBef>
              <a:spcAft>
                <a:spcPts val="0"/>
              </a:spcAft>
              <a:buSzPct val="100000"/>
              <a:buFont typeface="Wingdings" panose="05000000000000000000" pitchFamily="2" charset="2"/>
              <a:buChar char="Ø"/>
              <a:tabLst/>
              <a:defRPr/>
            </a:pPr>
            <a:r>
              <a:rPr kumimoji="0" lang="en-US" sz="2400" b="0" i="0" u="none" strike="noStrike" kern="0" cap="none" spc="0" normalizeH="0" baseline="0" noProof="0" dirty="0">
                <a:ln>
                  <a:noFill/>
                </a:ln>
                <a:solidFill>
                  <a:srgbClr val="3F3F3F"/>
                </a:solidFill>
                <a:effectLst/>
                <a:uLnTx/>
                <a:uFillTx/>
                <a:latin typeface="Trebuchet MS"/>
                <a:sym typeface="Trebuchet MS"/>
              </a:rPr>
              <a:t>All approval meetings </a:t>
            </a:r>
            <a:r>
              <a:rPr kumimoji="0" lang="en-US" sz="2400" b="1" i="0" u="none" strike="noStrike" kern="0" cap="none" spc="0" normalizeH="0" baseline="0" noProof="0" dirty="0">
                <a:ln>
                  <a:noFill/>
                </a:ln>
                <a:solidFill>
                  <a:schemeClr val="accent1"/>
                </a:solidFill>
                <a:effectLst/>
                <a:uLnTx/>
                <a:uFillTx/>
                <a:latin typeface="Trebuchet MS"/>
                <a:sym typeface="Trebuchet MS"/>
              </a:rPr>
              <a:t>must</a:t>
            </a:r>
            <a:r>
              <a:rPr kumimoji="0" lang="en-US" sz="2400" b="0" i="0" u="none" strike="noStrike" kern="0" cap="none" spc="0" normalizeH="0" baseline="0" noProof="0" dirty="0">
                <a:ln>
                  <a:noFill/>
                </a:ln>
                <a:solidFill>
                  <a:srgbClr val="3F3F3F"/>
                </a:solidFill>
                <a:effectLst/>
                <a:uLnTx/>
                <a:uFillTx/>
                <a:latin typeface="Trebuchet MS"/>
                <a:sym typeface="Trebuchet MS"/>
              </a:rPr>
              <a:t> be held </a:t>
            </a:r>
            <a:r>
              <a:rPr kumimoji="0" lang="en-US" sz="2400" b="1" i="0" u="none" strike="noStrike" kern="0" cap="none" spc="0" normalizeH="0" baseline="0" noProof="0" dirty="0">
                <a:ln>
                  <a:noFill/>
                </a:ln>
                <a:solidFill>
                  <a:schemeClr val="accent1"/>
                </a:solidFill>
                <a:effectLst/>
                <a:uLnTx/>
                <a:uFillTx/>
                <a:latin typeface="Trebuchet MS"/>
                <a:sym typeface="Trebuchet MS"/>
              </a:rPr>
              <a:t>after</a:t>
            </a:r>
            <a:r>
              <a:rPr kumimoji="0" lang="en-US" sz="2400" b="0" i="0" u="none" strike="noStrike" kern="0" cap="none" spc="0" normalizeH="0" baseline="0" noProof="0" dirty="0">
                <a:ln>
                  <a:noFill/>
                </a:ln>
                <a:solidFill>
                  <a:srgbClr val="3F3F3F"/>
                </a:solidFill>
                <a:effectLst/>
                <a:uLnTx/>
                <a:uFillTx/>
                <a:latin typeface="Trebuchet MS"/>
                <a:sym typeface="Trebuchet MS"/>
              </a:rPr>
              <a:t> staffing conferences. Budgets must be approved by </a:t>
            </a:r>
            <a:r>
              <a:rPr kumimoji="0" lang="en-US" sz="2400" b="1" i="0" u="none" strike="noStrike" kern="0" cap="none" spc="0" normalizeH="0" baseline="0" noProof="0" dirty="0">
                <a:ln>
                  <a:noFill/>
                </a:ln>
                <a:solidFill>
                  <a:schemeClr val="accent1"/>
                </a:solidFill>
                <a:effectLst/>
                <a:uLnTx/>
                <a:uFillTx/>
                <a:latin typeface="Trebuchet MS"/>
                <a:sym typeface="Trebuchet MS"/>
              </a:rPr>
              <a:t>March 13</a:t>
            </a:r>
            <a:r>
              <a:rPr kumimoji="0" lang="en-US" sz="2400" b="1" i="0" u="none" strike="noStrike" kern="0" cap="none" spc="0" normalizeH="0" baseline="30000" noProof="0" dirty="0">
                <a:ln>
                  <a:noFill/>
                </a:ln>
                <a:solidFill>
                  <a:schemeClr val="accent1"/>
                </a:solidFill>
                <a:effectLst/>
                <a:uLnTx/>
                <a:uFillTx/>
                <a:latin typeface="Trebuchet MS"/>
                <a:sym typeface="Trebuchet MS"/>
              </a:rPr>
              <a:t>th</a:t>
            </a:r>
            <a:r>
              <a:rPr kumimoji="0" lang="en-US" sz="2400" b="0" i="0" u="none" strike="noStrike" kern="0" cap="none" spc="0" normalizeH="0" baseline="0" noProof="0" dirty="0">
                <a:ln>
                  <a:noFill/>
                </a:ln>
                <a:solidFill>
                  <a:srgbClr val="3F3F3F"/>
                </a:solidFill>
                <a:effectLst/>
                <a:uLnTx/>
                <a:uFillTx/>
                <a:latin typeface="Trebuchet MS"/>
                <a:sym typeface="Trebuchet MS"/>
              </a:rPr>
              <a:t>. </a:t>
            </a:r>
          </a:p>
        </p:txBody>
      </p:sp>
      <p:sp>
        <p:nvSpPr>
          <p:cNvPr id="12" name="Slide Number Placeholder 2">
            <a:extLst>
              <a:ext uri="{FF2B5EF4-FFF2-40B4-BE49-F238E27FC236}">
                <a16:creationId xmlns:a16="http://schemas.microsoft.com/office/drawing/2014/main" id="{1E2E0806-DD09-99BF-8A12-10B6D79FEBB7}"/>
              </a:ext>
            </a:extLst>
          </p:cNvPr>
          <p:cNvSpPr txBox="1">
            <a:spLocks/>
          </p:cNvSpPr>
          <p:nvPr/>
        </p:nvSpPr>
        <p:spPr>
          <a:xfrm>
            <a:off x="1605185" y="24213"/>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Pct val="25000"/>
              <a:buFontTx/>
              <a:buNone/>
              <a:tabLst/>
              <a:defRPr/>
            </a:pPr>
            <a:endParaRPr kumimoji="0" lang="en-US" sz="1200" b="0" i="0" u="none" strike="noStrike" kern="1200" cap="none" spc="0" normalizeH="0" baseline="0" noProof="0" dirty="0">
              <a:ln>
                <a:noFill/>
              </a:ln>
              <a:solidFill>
                <a:srgbClr val="888888"/>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1229844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49FFEA-D796-9564-4346-268C994E646F}"/>
              </a:ext>
            </a:extLst>
          </p:cNvPr>
          <p:cNvSpPr>
            <a:spLocks noGrp="1"/>
          </p:cNvSpPr>
          <p:nvPr>
            <p:ph type="title"/>
          </p:nvPr>
        </p:nvSpPr>
        <p:spPr>
          <a:xfrm>
            <a:off x="2914951" y="2604034"/>
            <a:ext cx="8306370" cy="1227425"/>
          </a:xfrm>
        </p:spPr>
        <p:txBody>
          <a:bodyPr>
            <a:noAutofit/>
          </a:bodyPr>
          <a:lstStyle/>
          <a:p>
            <a:r>
              <a:rPr lang="en-US" sz="8800" dirty="0">
                <a:ln>
                  <a:solidFill>
                    <a:schemeClr val="bg2"/>
                  </a:solidFill>
                </a:ln>
              </a:rPr>
              <a:t>Budget Updates</a:t>
            </a:r>
          </a:p>
        </p:txBody>
      </p:sp>
    </p:spTree>
    <p:extLst>
      <p:ext uri="{BB962C8B-B14F-4D97-AF65-F5344CB8AC3E}">
        <p14:creationId xmlns:p14="http://schemas.microsoft.com/office/powerpoint/2010/main" val="2736918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CCCD6-DC5D-F55C-111F-0825C22D1835}"/>
              </a:ext>
            </a:extLst>
          </p:cNvPr>
          <p:cNvSpPr>
            <a:spLocks noGrp="1"/>
          </p:cNvSpPr>
          <p:nvPr>
            <p:ph type="title"/>
          </p:nvPr>
        </p:nvSpPr>
        <p:spPr>
          <a:xfrm>
            <a:off x="0" y="531138"/>
            <a:ext cx="7797936" cy="844688"/>
          </a:xfrm>
        </p:spPr>
        <p:txBody>
          <a:bodyPr vert="horz" lIns="228600" tIns="228600" rIns="228600" bIns="228600" rtlCol="0" anchor="b">
            <a:noAutofit/>
          </a:bodyPr>
          <a:lstStyle/>
          <a:p>
            <a:pPr algn="l">
              <a:spcBef>
                <a:spcPts val="0"/>
              </a:spcBef>
            </a:pPr>
            <a:r>
              <a:rPr lang="en-US" b="1" dirty="0">
                <a:latin typeface="Georgia" panose="02040502050405020303" pitchFamily="18" charset="0"/>
                <a:ea typeface="Calibri"/>
                <a:cs typeface="Calibri"/>
              </a:rPr>
              <a:t>FY27 BUDGET BY FUNCTION </a:t>
            </a:r>
            <a:br>
              <a:rPr lang="en-US" b="1" dirty="0">
                <a:latin typeface="Georgia" panose="02040502050405020303" pitchFamily="18" charset="0"/>
                <a:ea typeface="Calibri"/>
                <a:cs typeface="Calibri"/>
              </a:rPr>
            </a:br>
            <a:r>
              <a:rPr lang="en-US" sz="2000" dirty="0">
                <a:latin typeface="Georgia" panose="02040502050405020303" pitchFamily="18" charset="0"/>
                <a:ea typeface="Calibri Light"/>
                <a:cs typeface="Calibri Light"/>
              </a:rPr>
              <a:t>(</a:t>
            </a:r>
            <a:r>
              <a:rPr lang="en-US" sz="2000" i="1" dirty="0">
                <a:latin typeface="Georgia" panose="02040502050405020303" pitchFamily="18" charset="0"/>
                <a:ea typeface="Calibri Light"/>
                <a:cs typeface="Calibri Light"/>
              </a:rPr>
              <a:t>Required)</a:t>
            </a:r>
            <a:endParaRPr lang="en-US" sz="2000" dirty="0">
              <a:latin typeface="Georgia" panose="02040502050405020303" pitchFamily="18" charset="0"/>
              <a:ea typeface="Calibri Light"/>
              <a:cs typeface="Calibri Light"/>
            </a:endParaRPr>
          </a:p>
        </p:txBody>
      </p:sp>
      <p:graphicFrame>
        <p:nvGraphicFramePr>
          <p:cNvPr id="3" name="Table 2">
            <a:extLst>
              <a:ext uri="{FF2B5EF4-FFF2-40B4-BE49-F238E27FC236}">
                <a16:creationId xmlns:a16="http://schemas.microsoft.com/office/drawing/2014/main" id="{538215E5-6686-B8C2-C3FE-38C2CCB4ED12}"/>
              </a:ext>
            </a:extLst>
          </p:cNvPr>
          <p:cNvGraphicFramePr>
            <a:graphicFrameLocks noGrp="1"/>
          </p:cNvGraphicFramePr>
          <p:nvPr/>
        </p:nvGraphicFramePr>
        <p:xfrm>
          <a:off x="6689725" y="1043337"/>
          <a:ext cx="3898900" cy="1504950"/>
        </p:xfrm>
        <a:graphic>
          <a:graphicData uri="http://schemas.openxmlformats.org/drawingml/2006/table">
            <a:tbl>
              <a:tblPr/>
              <a:tblGrid>
                <a:gridCol w="822820">
                  <a:extLst>
                    <a:ext uri="{9D8B030D-6E8A-4147-A177-3AD203B41FA5}">
                      <a16:colId xmlns:a16="http://schemas.microsoft.com/office/drawing/2014/main" val="3526042454"/>
                    </a:ext>
                  </a:extLst>
                </a:gridCol>
                <a:gridCol w="2554999">
                  <a:extLst>
                    <a:ext uri="{9D8B030D-6E8A-4147-A177-3AD203B41FA5}">
                      <a16:colId xmlns:a16="http://schemas.microsoft.com/office/drawing/2014/main" val="1300701815"/>
                    </a:ext>
                  </a:extLst>
                </a:gridCol>
                <a:gridCol w="521081">
                  <a:extLst>
                    <a:ext uri="{9D8B030D-6E8A-4147-A177-3AD203B41FA5}">
                      <a16:colId xmlns:a16="http://schemas.microsoft.com/office/drawing/2014/main" val="3872271810"/>
                    </a:ext>
                  </a:extLst>
                </a:gridCol>
              </a:tblGrid>
              <a:tr h="190500">
                <a:tc>
                  <a:txBody>
                    <a:bodyPr/>
                    <a:lstStyle/>
                    <a:p>
                      <a:pPr algn="l" fontAlgn="t">
                        <a:buNone/>
                      </a:pPr>
                      <a:r>
                        <a:rPr lang="en-US" sz="1100" b="1" i="0" u="none" strike="noStrike">
                          <a:solidFill>
                            <a:srgbClr val="000000"/>
                          </a:solidFill>
                          <a:effectLst/>
                          <a:latin typeface="Calibri" panose="020F0502020204030204" pitchFamily="34" charset="0"/>
                        </a:rPr>
                        <a:t>School</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100" b="0" i="0" u="none" strike="noStrike">
                          <a:effectLst/>
                          <a:latin typeface="Calibri" panose="020F0502020204030204" pitchFamily="34" charset="0"/>
                        </a:rPr>
                        <a:t>West Manor Elementary School</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106949265"/>
                  </a:ext>
                </a:extLst>
              </a:tr>
              <a:tr h="190500">
                <a:tc>
                  <a:txBody>
                    <a:bodyPr/>
                    <a:lstStyle/>
                    <a:p>
                      <a:pPr algn="l" fontAlgn="t">
                        <a:buNone/>
                      </a:pPr>
                      <a:r>
                        <a:rPr lang="en-US" sz="1100" b="1" i="0" u="none" strike="noStrike">
                          <a:solidFill>
                            <a:srgbClr val="000000"/>
                          </a:solidFill>
                          <a:effectLst/>
                          <a:latin typeface="Calibri" panose="020F0502020204030204" pitchFamily="34" charset="0"/>
                        </a:rPr>
                        <a:t>Location</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100" b="0" i="0" u="none" strike="noStrike">
                          <a:effectLst/>
                          <a:latin typeface="Calibri" panose="020F0502020204030204" pitchFamily="34" charset="0"/>
                        </a:rPr>
                        <a:t>2569</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4067950500"/>
                  </a:ext>
                </a:extLst>
              </a:tr>
              <a:tr h="190500">
                <a:tc>
                  <a:txBody>
                    <a:bodyPr/>
                    <a:lstStyle/>
                    <a:p>
                      <a:pPr algn="l" fontAlgn="t">
                        <a:buNone/>
                      </a:pPr>
                      <a:r>
                        <a:rPr lang="en-US" sz="1100" b="1" i="0" u="none" strike="noStrike">
                          <a:solidFill>
                            <a:srgbClr val="000000"/>
                          </a:solidFill>
                          <a:effectLst/>
                          <a:latin typeface="Calibri" panose="020F0502020204030204" pitchFamily="34" charset="0"/>
                        </a:rPr>
                        <a:t>Level</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100" b="0" i="0" u="none" strike="noStrike">
                          <a:effectLst/>
                          <a:latin typeface="Calibri" panose="020F0502020204030204" pitchFamily="34" charset="0"/>
                        </a:rPr>
                        <a:t>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641999758"/>
                  </a:ext>
                </a:extLst>
              </a:tr>
              <a:tr h="190500">
                <a:tc>
                  <a:txBody>
                    <a:bodyPr/>
                    <a:lstStyle/>
                    <a:p>
                      <a:pPr algn="l" fontAlgn="t">
                        <a:buNone/>
                      </a:pPr>
                      <a:r>
                        <a:rPr lang="en-US" sz="1100" b="1" i="0" u="none" strike="noStrike">
                          <a:solidFill>
                            <a:srgbClr val="000000"/>
                          </a:solidFill>
                          <a:effectLst/>
                          <a:latin typeface="Calibri" panose="020F0502020204030204" pitchFamily="34" charset="0"/>
                        </a:rPr>
                        <a:t>Principal</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100" b="0" i="0" u="none" strike="noStrike">
                          <a:effectLst/>
                          <a:latin typeface="Calibri" panose="020F0502020204030204" pitchFamily="34" charset="0"/>
                        </a:rPr>
                        <a:t>Reginald Lawrence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443577162"/>
                  </a:ext>
                </a:extLst>
              </a:tr>
              <a:tr h="381000">
                <a:tc>
                  <a:txBody>
                    <a:bodyPr/>
                    <a:lstStyle/>
                    <a:p>
                      <a:pPr algn="l" fontAlgn="t">
                        <a:buNone/>
                      </a:pPr>
                      <a:r>
                        <a:rPr lang="en-US" sz="1100" b="1" i="0" u="none" strike="noStrike">
                          <a:solidFill>
                            <a:srgbClr val="000000"/>
                          </a:solidFill>
                          <a:effectLst/>
                          <a:latin typeface="Calibri" panose="020F0502020204030204" pitchFamily="34" charset="0"/>
                        </a:rPr>
                        <a:t>Projected Enrollment</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100" b="0" i="0" u="none" strike="noStrike">
                          <a:effectLst/>
                          <a:latin typeface="Calibri" panose="020F0502020204030204" pitchFamily="34" charset="0"/>
                        </a:rPr>
                        <a:t>259</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451841239"/>
                  </a:ext>
                </a:extLst>
              </a:tr>
              <a:tr h="152400">
                <a:tc>
                  <a:txBody>
                    <a:bodyPr/>
                    <a:lstStyle/>
                    <a:p>
                      <a:pPr algn="l" fontAlgn="t">
                        <a:buNone/>
                      </a:pPr>
                      <a:endParaRPr lang="en-US" sz="1100" b="1" i="0" u="none" strike="noStrike">
                        <a:solidFill>
                          <a:srgbClr val="000000"/>
                        </a:solidFill>
                        <a:effectLst/>
                        <a:latin typeface="Calibri" panose="020F0502020204030204" pitchFamily="34" charset="0"/>
                      </a:endParaRPr>
                    </a:p>
                  </a:txBody>
                  <a:tcPr marL="9525" marR="9525" marT="9525">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b">
                        <a:buNone/>
                      </a:pPr>
                      <a:endParaRPr lang="en-US" sz="1100" b="0" i="0" u="none" strike="noStrike">
                        <a:effectLst/>
                        <a:latin typeface="Calibri" panose="020F0502020204030204" pitchFamily="34" charset="0"/>
                      </a:endParaRPr>
                    </a:p>
                  </a:txBody>
                  <a:tcPr marL="9525" marR="9525" marT="9525"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en-US" sz="1000" b="0" i="0" u="none" strike="noStrike" dirty="0">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545181897"/>
                  </a:ext>
                </a:extLst>
              </a:tr>
            </a:tbl>
          </a:graphicData>
        </a:graphic>
      </p:graphicFrame>
      <p:graphicFrame>
        <p:nvGraphicFramePr>
          <p:cNvPr id="7" name="Content Placeholder 6">
            <a:extLst>
              <a:ext uri="{FF2B5EF4-FFF2-40B4-BE49-F238E27FC236}">
                <a16:creationId xmlns:a16="http://schemas.microsoft.com/office/drawing/2014/main" id="{B2C08CB9-5A0C-3F37-160B-FDAE3BE302E7}"/>
              </a:ext>
            </a:extLst>
          </p:cNvPr>
          <p:cNvGraphicFramePr>
            <a:graphicFrameLocks noGrp="1"/>
          </p:cNvGraphicFramePr>
          <p:nvPr>
            <p:ph sz="half" idx="15"/>
          </p:nvPr>
        </p:nvGraphicFramePr>
        <p:xfrm>
          <a:off x="384048" y="1375826"/>
          <a:ext cx="5118228" cy="4019666"/>
        </p:xfrm>
        <a:graphic>
          <a:graphicData uri="http://schemas.openxmlformats.org/drawingml/2006/table">
            <a:tbl>
              <a:tblPr/>
              <a:tblGrid>
                <a:gridCol w="597280">
                  <a:extLst>
                    <a:ext uri="{9D8B030D-6E8A-4147-A177-3AD203B41FA5}">
                      <a16:colId xmlns:a16="http://schemas.microsoft.com/office/drawing/2014/main" val="880289554"/>
                    </a:ext>
                  </a:extLst>
                </a:gridCol>
                <a:gridCol w="1644817">
                  <a:extLst>
                    <a:ext uri="{9D8B030D-6E8A-4147-A177-3AD203B41FA5}">
                      <a16:colId xmlns:a16="http://schemas.microsoft.com/office/drawing/2014/main" val="84917897"/>
                    </a:ext>
                  </a:extLst>
                </a:gridCol>
                <a:gridCol w="588091">
                  <a:extLst>
                    <a:ext uri="{9D8B030D-6E8A-4147-A177-3AD203B41FA5}">
                      <a16:colId xmlns:a16="http://schemas.microsoft.com/office/drawing/2014/main" val="4131617389"/>
                    </a:ext>
                  </a:extLst>
                </a:gridCol>
                <a:gridCol w="928081">
                  <a:extLst>
                    <a:ext uri="{9D8B030D-6E8A-4147-A177-3AD203B41FA5}">
                      <a16:colId xmlns:a16="http://schemas.microsoft.com/office/drawing/2014/main" val="464814327"/>
                    </a:ext>
                  </a:extLst>
                </a:gridCol>
                <a:gridCol w="928081">
                  <a:extLst>
                    <a:ext uri="{9D8B030D-6E8A-4147-A177-3AD203B41FA5}">
                      <a16:colId xmlns:a16="http://schemas.microsoft.com/office/drawing/2014/main" val="3495197011"/>
                    </a:ext>
                  </a:extLst>
                </a:gridCol>
                <a:gridCol w="431878">
                  <a:extLst>
                    <a:ext uri="{9D8B030D-6E8A-4147-A177-3AD203B41FA5}">
                      <a16:colId xmlns:a16="http://schemas.microsoft.com/office/drawing/2014/main" val="3512203462"/>
                    </a:ext>
                  </a:extLst>
                </a:gridCol>
              </a:tblGrid>
              <a:tr h="315368">
                <a:tc>
                  <a:txBody>
                    <a:bodyPr/>
                    <a:lstStyle/>
                    <a:p>
                      <a:pPr algn="ctr" fontAlgn="b">
                        <a:buNone/>
                      </a:pPr>
                      <a:r>
                        <a:rPr lang="en-US" sz="400" b="1" i="0" u="none" strike="noStrike">
                          <a:solidFill>
                            <a:srgbClr val="000000"/>
                          </a:solidFill>
                          <a:effectLst/>
                          <a:latin typeface="Calibri" panose="020F0502020204030204" pitchFamily="34" charset="0"/>
                        </a:rPr>
                        <a:t>Account</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buNone/>
                      </a:pPr>
                      <a:r>
                        <a:rPr lang="en-US" sz="400" b="1" i="0" u="none" strike="noStrike">
                          <a:solidFill>
                            <a:srgbClr val="000000"/>
                          </a:solidFill>
                          <a:effectLst/>
                          <a:latin typeface="Calibri" panose="020F0502020204030204" pitchFamily="34" charset="0"/>
                        </a:rPr>
                        <a:t>Account Description</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buNone/>
                      </a:pPr>
                      <a:r>
                        <a:rPr lang="en-US" sz="400" b="1" i="0" u="none" strike="noStrike">
                          <a:solidFill>
                            <a:srgbClr val="000000"/>
                          </a:solidFill>
                          <a:effectLst/>
                          <a:latin typeface="Calibri" panose="020F0502020204030204" pitchFamily="34" charset="0"/>
                        </a:rPr>
                        <a:t>FTE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buNone/>
                      </a:pPr>
                      <a:r>
                        <a:rPr lang="en-US" sz="400" b="1" i="0" u="none" strike="noStrike">
                          <a:solidFill>
                            <a:srgbClr val="000000"/>
                          </a:solidFill>
                          <a:effectLst/>
                          <a:latin typeface="Calibri" panose="020F0502020204030204" pitchFamily="34" charset="0"/>
                        </a:rPr>
                        <a:t>Budget</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buNone/>
                      </a:pPr>
                      <a:r>
                        <a:rPr lang="en-US" sz="400" b="1" i="0" u="none" strike="noStrike">
                          <a:solidFill>
                            <a:srgbClr val="000000"/>
                          </a:solidFill>
                          <a:effectLst/>
                          <a:latin typeface="Calibri" panose="020F0502020204030204" pitchFamily="34" charset="0"/>
                        </a:rPr>
                        <a:t>Per Pupil</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18381053"/>
                  </a:ext>
                </a:extLst>
              </a:tr>
              <a:tr h="315368">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US" sz="400" b="1" i="0" u="none" strike="noStrike">
                        <a:solidFill>
                          <a:srgbClr val="000000"/>
                        </a:solidFill>
                        <a:effectLst/>
                        <a:latin typeface="Calibri" panose="020F0502020204030204" pitchFamily="34" charset="0"/>
                      </a:endParaRP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US" sz="400" b="1" i="0" u="none" strike="noStrike">
                        <a:solidFill>
                          <a:srgbClr val="000000"/>
                        </a:solidFill>
                        <a:effectLst/>
                        <a:latin typeface="Calibri" panose="020F0502020204030204" pitchFamily="34" charset="0"/>
                      </a:endParaRP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US" sz="400" b="1" i="0" u="none" strike="noStrike">
                        <a:solidFill>
                          <a:srgbClr val="000000"/>
                        </a:solidFill>
                        <a:effectLst/>
                        <a:latin typeface="Calibri" panose="020F0502020204030204" pitchFamily="34" charset="0"/>
                      </a:endParaRP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52809438"/>
                  </a:ext>
                </a:extLst>
              </a:tr>
              <a:tr h="301075">
                <a:tc>
                  <a:txBody>
                    <a:bodyPr/>
                    <a:lstStyle/>
                    <a:p>
                      <a:pPr algn="r" fontAlgn="b">
                        <a:buNone/>
                      </a:pPr>
                      <a:r>
                        <a:rPr lang="en-US" sz="400" b="0" i="0" u="none" strike="noStrike" dirty="0">
                          <a:effectLst/>
                          <a:latin typeface="Arial" panose="020B0604020202020204" pitchFamily="34" charset="0"/>
                        </a:rPr>
                        <a:t>1000</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400" b="0" i="0" u="none" strike="noStrike">
                          <a:effectLst/>
                          <a:latin typeface="Arial" panose="020B0604020202020204" pitchFamily="34" charset="0"/>
                        </a:rPr>
                        <a:t>Instruction</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26.90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 $3,536,039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400" b="0" i="0" u="none" strike="noStrike">
                          <a:effectLst/>
                          <a:latin typeface="Arial" panose="020B0604020202020204" pitchFamily="34" charset="0"/>
                        </a:rPr>
                        <a:t> $13,653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433384528"/>
                  </a:ext>
                </a:extLst>
              </a:tr>
              <a:tr h="301075">
                <a:tc>
                  <a:txBody>
                    <a:bodyPr/>
                    <a:lstStyle/>
                    <a:p>
                      <a:pPr algn="r" fontAlgn="b">
                        <a:buNone/>
                      </a:pPr>
                      <a:r>
                        <a:rPr lang="en-US" sz="400" b="0" i="0" u="none" strike="noStrike">
                          <a:effectLst/>
                          <a:latin typeface="Arial" panose="020B0604020202020204" pitchFamily="34" charset="0"/>
                        </a:rPr>
                        <a:t>2100</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400" b="0" i="0" u="none" strike="noStrike" dirty="0">
                          <a:effectLst/>
                          <a:latin typeface="Arial" panose="020B0604020202020204" pitchFamily="34" charset="0"/>
                        </a:rPr>
                        <a:t>Pupil Services</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3.75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 $501,156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400" b="0" i="0" u="none" strike="noStrike">
                          <a:effectLst/>
                          <a:latin typeface="Arial" panose="020B0604020202020204" pitchFamily="34" charset="0"/>
                        </a:rPr>
                        <a:t> $1,935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684395978"/>
                  </a:ext>
                </a:extLst>
              </a:tr>
              <a:tr h="301075">
                <a:tc>
                  <a:txBody>
                    <a:bodyPr/>
                    <a:lstStyle/>
                    <a:p>
                      <a:pPr algn="r" fontAlgn="b">
                        <a:buNone/>
                      </a:pPr>
                      <a:r>
                        <a:rPr lang="en-US" sz="400" b="0" i="0" u="none" strike="noStrike">
                          <a:effectLst/>
                          <a:latin typeface="Arial" panose="020B0604020202020204" pitchFamily="34" charset="0"/>
                        </a:rPr>
                        <a:t>2210</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400" b="0" i="0" u="none" strike="noStrike" dirty="0">
                          <a:effectLst/>
                          <a:latin typeface="Arial" panose="020B0604020202020204" pitchFamily="34" charset="0"/>
                        </a:rPr>
                        <a:t>Improvement of Instructional Services</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2.00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 $313,556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400" b="0" i="0" u="none" strike="noStrike">
                          <a:effectLst/>
                          <a:latin typeface="Arial" panose="020B0604020202020204" pitchFamily="34" charset="0"/>
                        </a:rPr>
                        <a:t> $1,211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4062060665"/>
                  </a:ext>
                </a:extLst>
              </a:tr>
              <a:tr h="301075">
                <a:tc>
                  <a:txBody>
                    <a:bodyPr/>
                    <a:lstStyle/>
                    <a:p>
                      <a:pPr algn="r" fontAlgn="b">
                        <a:buNone/>
                      </a:pPr>
                      <a:r>
                        <a:rPr lang="en-US" sz="400" b="0" i="0" u="none" strike="noStrike">
                          <a:effectLst/>
                          <a:latin typeface="Arial" panose="020B0604020202020204" pitchFamily="34" charset="0"/>
                        </a:rPr>
                        <a:t>2213</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400" b="0" i="0" u="none" strike="noStrike" dirty="0">
                          <a:effectLst/>
                          <a:latin typeface="Arial" panose="020B0604020202020204" pitchFamily="34" charset="0"/>
                        </a:rPr>
                        <a:t>Instructional Staff Training</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dirty="0">
                          <a:effectLst/>
                          <a:latin typeface="Arial" panose="020B0604020202020204" pitchFamily="34" charset="0"/>
                        </a:rPr>
                        <a:t>-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dirty="0">
                          <a:effectLst/>
                          <a:latin typeface="Arial" panose="020B0604020202020204" pitchFamily="34" charset="0"/>
                        </a:rPr>
                        <a:t> $-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400" b="0" i="0" u="none" strike="noStrike">
                          <a:effectLst/>
                          <a:latin typeface="Arial" panose="020B0604020202020204" pitchFamily="34" charset="0"/>
                        </a:rPr>
                        <a:t> $-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545545621"/>
                  </a:ext>
                </a:extLst>
              </a:tr>
              <a:tr h="301075">
                <a:tc>
                  <a:txBody>
                    <a:bodyPr/>
                    <a:lstStyle/>
                    <a:p>
                      <a:pPr algn="r" fontAlgn="b">
                        <a:buNone/>
                      </a:pPr>
                      <a:r>
                        <a:rPr lang="en-US" sz="400" b="0" i="0" u="none" strike="noStrike">
                          <a:effectLst/>
                          <a:latin typeface="Arial" panose="020B0604020202020204" pitchFamily="34" charset="0"/>
                        </a:rPr>
                        <a:t>2220</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400" b="0" i="0" u="none" strike="noStrike">
                          <a:effectLst/>
                          <a:latin typeface="Arial" panose="020B0604020202020204" pitchFamily="34" charset="0"/>
                        </a:rPr>
                        <a:t>Educational Media Services</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1.00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dirty="0">
                          <a:effectLst/>
                          <a:latin typeface="Arial" panose="020B0604020202020204" pitchFamily="34" charset="0"/>
                        </a:rPr>
                        <a:t> $149,632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400" b="0" i="0" u="none" strike="noStrike">
                          <a:effectLst/>
                          <a:latin typeface="Arial" panose="020B0604020202020204" pitchFamily="34" charset="0"/>
                        </a:rPr>
                        <a:t> $578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865641236"/>
                  </a:ext>
                </a:extLst>
              </a:tr>
              <a:tr h="301075">
                <a:tc>
                  <a:txBody>
                    <a:bodyPr/>
                    <a:lstStyle/>
                    <a:p>
                      <a:pPr algn="r" fontAlgn="b">
                        <a:buNone/>
                      </a:pPr>
                      <a:r>
                        <a:rPr lang="en-US" sz="400" b="0" i="0" u="none" strike="noStrike">
                          <a:effectLst/>
                          <a:latin typeface="Arial" panose="020B0604020202020204" pitchFamily="34" charset="0"/>
                        </a:rPr>
                        <a:t>2400</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400" b="0" i="0" u="none" strike="noStrike">
                          <a:effectLst/>
                          <a:latin typeface="Arial" panose="020B0604020202020204" pitchFamily="34" charset="0"/>
                        </a:rPr>
                        <a:t>School Administration</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3.00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dirty="0">
                          <a:effectLst/>
                          <a:latin typeface="Arial" panose="020B0604020202020204" pitchFamily="34" charset="0"/>
                        </a:rPr>
                        <a:t> $485,423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400" b="0" i="0" u="none" strike="noStrike" dirty="0">
                          <a:effectLst/>
                          <a:latin typeface="Arial" panose="020B0604020202020204" pitchFamily="34" charset="0"/>
                        </a:rPr>
                        <a:t> $1,874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432154873"/>
                  </a:ext>
                </a:extLst>
              </a:tr>
              <a:tr h="301075">
                <a:tc>
                  <a:txBody>
                    <a:bodyPr/>
                    <a:lstStyle/>
                    <a:p>
                      <a:pPr algn="r" fontAlgn="b">
                        <a:buNone/>
                      </a:pPr>
                      <a:r>
                        <a:rPr lang="en-US" sz="400" b="0" i="0" u="none" strike="noStrike">
                          <a:effectLst/>
                          <a:latin typeface="Arial" panose="020B0604020202020204" pitchFamily="34" charset="0"/>
                        </a:rPr>
                        <a:t>2600</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400" b="0" i="0" u="none" strike="noStrike">
                          <a:effectLst/>
                          <a:latin typeface="Arial" panose="020B0604020202020204" pitchFamily="34" charset="0"/>
                        </a:rPr>
                        <a:t>Maintenance &amp; Operations</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3.00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 $220,043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400" b="0" i="0" u="none" strike="noStrike" dirty="0">
                          <a:effectLst/>
                          <a:latin typeface="Arial" panose="020B0604020202020204" pitchFamily="34" charset="0"/>
                        </a:rPr>
                        <a:t> $850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472648186"/>
                  </a:ext>
                </a:extLst>
              </a:tr>
              <a:tr h="301075">
                <a:tc>
                  <a:txBody>
                    <a:bodyPr/>
                    <a:lstStyle/>
                    <a:p>
                      <a:pPr algn="r" fontAlgn="b">
                        <a:buNone/>
                      </a:pPr>
                      <a:r>
                        <a:rPr lang="en-US" sz="400" b="0" i="0" u="none" strike="noStrike">
                          <a:effectLst/>
                          <a:latin typeface="Arial" panose="020B0604020202020204" pitchFamily="34" charset="0"/>
                        </a:rPr>
                        <a:t>2660</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400" b="0" i="0" u="none" strike="noStrike">
                          <a:effectLst/>
                          <a:latin typeface="Arial" panose="020B0604020202020204" pitchFamily="34" charset="0"/>
                        </a:rPr>
                        <a:t>School Safety and Security</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1.00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 $126,054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400" b="0" i="0" u="none" strike="noStrike" dirty="0">
                          <a:effectLst/>
                          <a:latin typeface="Arial" panose="020B0604020202020204" pitchFamily="34" charset="0"/>
                        </a:rPr>
                        <a:t> $487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4178534472"/>
                  </a:ext>
                </a:extLst>
              </a:tr>
              <a:tr h="301075">
                <a:tc>
                  <a:txBody>
                    <a:bodyPr/>
                    <a:lstStyle/>
                    <a:p>
                      <a:pPr algn="r" fontAlgn="b">
                        <a:buNone/>
                      </a:pPr>
                      <a:r>
                        <a:rPr lang="en-US" sz="400" b="0" i="0" u="none" strike="noStrike">
                          <a:effectLst/>
                          <a:latin typeface="Arial" panose="020B0604020202020204" pitchFamily="34" charset="0"/>
                        </a:rPr>
                        <a:t>2700</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400" b="0" i="0" u="none" strike="noStrike">
                          <a:effectLst/>
                          <a:latin typeface="Arial" panose="020B0604020202020204" pitchFamily="34" charset="0"/>
                        </a:rPr>
                        <a:t>Transportation</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 $-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400" b="0" i="0" u="none" strike="noStrike" dirty="0">
                          <a:effectLst/>
                          <a:latin typeface="Arial" panose="020B0604020202020204" pitchFamily="34" charset="0"/>
                        </a:rPr>
                        <a:t> $-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125265730"/>
                  </a:ext>
                </a:extLst>
              </a:tr>
              <a:tr h="363887">
                <a:tc gridSpan="2">
                  <a:txBody>
                    <a:bodyPr/>
                    <a:lstStyle/>
                    <a:p>
                      <a:pPr algn="r" fontAlgn="b">
                        <a:buNone/>
                      </a:pPr>
                      <a:r>
                        <a:rPr lang="en-US" sz="500" b="0" i="0" u="none" strike="noStrike">
                          <a:effectLst/>
                          <a:latin typeface="Arial" panose="020B0604020202020204" pitchFamily="34" charset="0"/>
                        </a:rPr>
                        <a:t>Total</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algn="r" fontAlgn="b">
                        <a:buNone/>
                      </a:pPr>
                      <a:r>
                        <a:rPr lang="en-US" sz="500" b="0" i="0" u="none" strike="noStrike">
                          <a:effectLst/>
                          <a:latin typeface="Arial" panose="020B0604020202020204" pitchFamily="34" charset="0"/>
                        </a:rPr>
                        <a:t>40.65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effectLst/>
                          <a:latin typeface="Arial" panose="020B0604020202020204" pitchFamily="34" charset="0"/>
                        </a:rPr>
                        <a:t> $5,331,904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500" b="0" i="0" u="none" strike="noStrike" dirty="0">
                          <a:effectLst/>
                          <a:latin typeface="Arial" panose="020B0604020202020204" pitchFamily="34" charset="0"/>
                        </a:rPr>
                        <a:t> $20,587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500" b="1"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96156599"/>
                  </a:ext>
                </a:extLst>
              </a:tr>
              <a:tr h="315368">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buNone/>
                      </a:pPr>
                      <a:endParaRPr lang="en-US" sz="400" b="1" i="0" u="none" strike="noStrike">
                        <a:solidFill>
                          <a:srgbClr val="000000"/>
                        </a:solidFill>
                        <a:effectLst/>
                        <a:latin typeface="Calibri" panose="020F0502020204030204" pitchFamily="34" charset="0"/>
                      </a:endParaRPr>
                    </a:p>
                  </a:txBody>
                  <a:tcPr marL="3686" marR="3686" marT="3686" marB="17692"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buNone/>
                      </a:pPr>
                      <a:endParaRPr lang="en-US" sz="400" b="1" i="0" u="none" strike="noStrike">
                        <a:solidFill>
                          <a:srgbClr val="000000"/>
                        </a:solidFill>
                        <a:effectLst/>
                        <a:latin typeface="Calibri" panose="020F0502020204030204" pitchFamily="34" charset="0"/>
                      </a:endParaRPr>
                    </a:p>
                  </a:txBody>
                  <a:tcPr marL="3686" marR="3686" marT="3686" marB="17692"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en-US" sz="400" b="0" i="0" u="none" strike="noStrike" dirty="0">
                        <a:effectLst/>
                        <a:latin typeface="Arial" panose="020B0604020202020204" pitchFamily="34" charset="0"/>
                      </a:endParaRPr>
                    </a:p>
                  </a:txBody>
                  <a:tcPr marL="3686" marR="3686" marT="3686" marB="17692" anchor="b">
                    <a:lnL>
                      <a:noFill/>
                    </a:lnL>
                    <a:lnR>
                      <a:noFill/>
                    </a:lnR>
                    <a:lnT>
                      <a:noFill/>
                    </a:lnT>
                    <a:lnB>
                      <a:noFill/>
                    </a:lnB>
                    <a:noFill/>
                  </a:tcPr>
                </a:tc>
                <a:extLst>
                  <a:ext uri="{0D108BD9-81ED-4DB2-BD59-A6C34878D82A}">
                    <a16:rowId xmlns:a16="http://schemas.microsoft.com/office/drawing/2014/main" val="3251779391"/>
                  </a:ext>
                </a:extLst>
              </a:tr>
            </a:tbl>
          </a:graphicData>
        </a:graphic>
      </p:graphicFrame>
      <p:pic>
        <p:nvPicPr>
          <p:cNvPr id="18" name="Content Placeholder 17">
            <a:extLst>
              <a:ext uri="{FF2B5EF4-FFF2-40B4-BE49-F238E27FC236}">
                <a16:creationId xmlns:a16="http://schemas.microsoft.com/office/drawing/2014/main" id="{BB128BE3-26F0-691F-E5AE-98EFB78FF8DB}"/>
              </a:ext>
            </a:extLst>
          </p:cNvPr>
          <p:cNvPicPr>
            <a:picLocks noGrp="1" noChangeAspect="1"/>
          </p:cNvPicPr>
          <p:nvPr>
            <p:ph sz="half" idx="14"/>
          </p:nvPr>
        </p:nvPicPr>
        <p:blipFill>
          <a:blip r:embed="rId2"/>
          <a:stretch>
            <a:fillRect/>
          </a:stretch>
        </p:blipFill>
        <p:spPr>
          <a:xfrm>
            <a:off x="5721990" y="2695956"/>
            <a:ext cx="5497698" cy="3585718"/>
          </a:xfrm>
          <a:prstGeom prst="rect">
            <a:avLst/>
          </a:prstGeom>
        </p:spPr>
      </p:pic>
    </p:spTree>
    <p:extLst>
      <p:ext uri="{BB962C8B-B14F-4D97-AF65-F5344CB8AC3E}">
        <p14:creationId xmlns:p14="http://schemas.microsoft.com/office/powerpoint/2010/main" val="2444828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Close-up of stacked books">
            <a:extLst>
              <a:ext uri="{FF2B5EF4-FFF2-40B4-BE49-F238E27FC236}">
                <a16:creationId xmlns:a16="http://schemas.microsoft.com/office/drawing/2014/main" id="{12F007AF-B3B3-4BBC-9990-D46E31738B7C}"/>
              </a:ext>
            </a:extLst>
          </p:cNvPr>
          <p:cNvPicPr>
            <a:picLocks noGrp="1" noChangeAspect="1"/>
          </p:cNvPicPr>
          <p:nvPr>
            <p:ph type="pic" sz="quarter" idx="13"/>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p:blipFill>
        <p:spPr>
          <a:xfrm flipH="1">
            <a:off x="0" y="0"/>
            <a:ext cx="12192000" cy="6858000"/>
          </a:xfrm>
        </p:spPr>
      </p:pic>
      <p:sp>
        <p:nvSpPr>
          <p:cNvPr id="2" name="Title 1">
            <a:extLst>
              <a:ext uri="{FF2B5EF4-FFF2-40B4-BE49-F238E27FC236}">
                <a16:creationId xmlns:a16="http://schemas.microsoft.com/office/drawing/2014/main" id="{A8704A28-E62C-2E4A-A2A4-AD85CB6126A2}"/>
              </a:ext>
            </a:extLst>
          </p:cNvPr>
          <p:cNvSpPr>
            <a:spLocks noGrp="1"/>
          </p:cNvSpPr>
          <p:nvPr>
            <p:ph type="title"/>
          </p:nvPr>
        </p:nvSpPr>
        <p:spPr>
          <a:xfrm>
            <a:off x="5398443" y="631488"/>
            <a:ext cx="5726074" cy="3372389"/>
          </a:xfrm>
        </p:spPr>
        <p:txBody>
          <a:bodyPr>
            <a:noAutofit/>
          </a:bodyPr>
          <a:lstStyle/>
          <a:p>
            <a:pPr algn="ctr"/>
            <a:br>
              <a:rPr lang="en-US" sz="8000" dirty="0">
                <a:ln>
                  <a:solidFill>
                    <a:schemeClr val="bg2"/>
                  </a:solidFill>
                </a:ln>
              </a:rPr>
            </a:br>
            <a:r>
              <a:rPr lang="en-US" sz="8000" dirty="0">
                <a:ln>
                  <a:solidFill>
                    <a:schemeClr val="bg2"/>
                  </a:solidFill>
                </a:ln>
              </a:rPr>
              <a:t>Discussion &amp;</a:t>
            </a:r>
            <a:br>
              <a:rPr lang="en-US" sz="8000" dirty="0">
                <a:ln>
                  <a:solidFill>
                    <a:schemeClr val="bg2"/>
                  </a:solidFill>
                </a:ln>
              </a:rPr>
            </a:br>
            <a:r>
              <a:rPr lang="en-US" sz="8000" dirty="0">
                <a:ln>
                  <a:solidFill>
                    <a:schemeClr val="bg2"/>
                  </a:solidFill>
                </a:ln>
              </a:rPr>
              <a:t>Questions</a:t>
            </a:r>
          </a:p>
        </p:txBody>
      </p:sp>
      <p:cxnSp>
        <p:nvCxnSpPr>
          <p:cNvPr id="6" name="Straight Connector 5">
            <a:extLst>
              <a:ext uri="{FF2B5EF4-FFF2-40B4-BE49-F238E27FC236}">
                <a16:creationId xmlns:a16="http://schemas.microsoft.com/office/drawing/2014/main" id="{4D6EE753-BEBB-4348-896E-73627FDDCF64}"/>
              </a:ext>
              <a:ext uri="{C183D7F6-B498-43B3-948B-1728B52AA6E4}">
                <adec:decorative xmlns:adec="http://schemas.microsoft.com/office/drawing/2017/decorative" val="1"/>
              </a:ext>
            </a:extLst>
          </p:cNvPr>
          <p:cNvCxnSpPr>
            <a:cxnSpLocks/>
          </p:cNvCxnSpPr>
          <p:nvPr/>
        </p:nvCxnSpPr>
        <p:spPr>
          <a:xfrm>
            <a:off x="7194680" y="4003877"/>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22294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B9DC43D-3811-E057-0400-2F6E66BE51C0}"/>
              </a:ext>
            </a:extLst>
          </p:cNvPr>
          <p:cNvSpPr>
            <a:spLocks noGrp="1"/>
          </p:cNvSpPr>
          <p:nvPr>
            <p:ph type="title"/>
          </p:nvPr>
        </p:nvSpPr>
        <p:spPr>
          <a:xfrm>
            <a:off x="790129" y="428555"/>
            <a:ext cx="6528158" cy="732842"/>
          </a:xfrm>
        </p:spPr>
        <p:txBody>
          <a:bodyPr>
            <a:normAutofit/>
          </a:bodyPr>
          <a:lstStyle/>
          <a:p>
            <a:r>
              <a:rPr lang="en-US" dirty="0"/>
              <a:t>Action on the Budget</a:t>
            </a:r>
          </a:p>
        </p:txBody>
      </p:sp>
      <p:graphicFrame>
        <p:nvGraphicFramePr>
          <p:cNvPr id="31" name="Content Placeholder 2">
            <a:extLst>
              <a:ext uri="{FF2B5EF4-FFF2-40B4-BE49-F238E27FC236}">
                <a16:creationId xmlns:a16="http://schemas.microsoft.com/office/drawing/2014/main" id="{B1F78851-0640-02F0-F079-21F57C28A08D}"/>
              </a:ext>
            </a:extLst>
          </p:cNvPr>
          <p:cNvGraphicFramePr/>
          <p:nvPr>
            <p:extLst>
              <p:ext uri="{D42A27DB-BD31-4B8C-83A1-F6EECF244321}">
                <p14:modId xmlns:p14="http://schemas.microsoft.com/office/powerpoint/2010/main" val="2911328810"/>
              </p:ext>
            </p:extLst>
          </p:nvPr>
        </p:nvGraphicFramePr>
        <p:xfrm>
          <a:off x="1058907" y="1540561"/>
          <a:ext cx="10548967" cy="33999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07273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96052108-EF25-5461-A17F-7CFAA466468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8CF671B-A801-26BE-E130-2FA342D8D2D1}"/>
              </a:ext>
            </a:extLst>
          </p:cNvPr>
          <p:cNvSpPr>
            <a:spLocks noGrp="1"/>
          </p:cNvSpPr>
          <p:nvPr>
            <p:ph type="title"/>
          </p:nvPr>
        </p:nvSpPr>
        <p:spPr>
          <a:xfrm>
            <a:off x="2914951" y="2604034"/>
            <a:ext cx="8306370" cy="1227425"/>
          </a:xfrm>
        </p:spPr>
        <p:txBody>
          <a:bodyPr>
            <a:noAutofit/>
          </a:bodyPr>
          <a:lstStyle/>
          <a:p>
            <a:r>
              <a:rPr lang="en-US" sz="8800" dirty="0">
                <a:ln>
                  <a:solidFill>
                    <a:schemeClr val="bg2"/>
                  </a:solidFill>
                </a:ln>
              </a:rPr>
              <a:t>Additional Agenda Items</a:t>
            </a:r>
          </a:p>
        </p:txBody>
      </p:sp>
    </p:spTree>
    <p:extLst>
      <p:ext uri="{BB962C8B-B14F-4D97-AF65-F5344CB8AC3E}">
        <p14:creationId xmlns:p14="http://schemas.microsoft.com/office/powerpoint/2010/main" val="489019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4AD68FA-A565-C831-704A-AC93C059A217}"/>
              </a:ext>
            </a:extLst>
          </p:cNvPr>
          <p:cNvSpPr>
            <a:spLocks noGrp="1"/>
          </p:cNvSpPr>
          <p:nvPr>
            <p:ph type="sldNum" sz="quarter" idx="27"/>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100" b="0" i="0" u="none" strike="noStrike" kern="1200" cap="none" spc="0" normalizeH="0" baseline="0" noProof="0" smtClean="0">
                <a:ln>
                  <a:noFill/>
                </a:ln>
                <a:solidFill>
                  <a:prstClr val="black"/>
                </a:solidFill>
                <a:effectLst/>
                <a:uLnTx/>
                <a:uFillTx/>
                <a:latin typeface="Franklin Gothic Boo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100" b="0" i="0" u="none" strike="noStrike" kern="1200" cap="none" spc="0" normalizeH="0" baseline="0" noProof="0" dirty="0">
              <a:ln>
                <a:noFill/>
              </a:ln>
              <a:solidFill>
                <a:prstClr val="black"/>
              </a:solidFill>
              <a:effectLst/>
              <a:uLnTx/>
              <a:uFillTx/>
              <a:latin typeface="Franklin Gothic Book"/>
              <a:ea typeface="+mn-ea"/>
              <a:cs typeface="+mn-cs"/>
            </a:endParaRPr>
          </a:p>
        </p:txBody>
      </p:sp>
      <p:sp>
        <p:nvSpPr>
          <p:cNvPr id="4" name="TextBox 3">
            <a:extLst>
              <a:ext uri="{FF2B5EF4-FFF2-40B4-BE49-F238E27FC236}">
                <a16:creationId xmlns:a16="http://schemas.microsoft.com/office/drawing/2014/main" id="{4568A5FD-D981-6ADC-D782-B63334D76AA4}"/>
              </a:ext>
            </a:extLst>
          </p:cNvPr>
          <p:cNvSpPr txBox="1"/>
          <p:nvPr/>
        </p:nvSpPr>
        <p:spPr>
          <a:xfrm>
            <a:off x="485829" y="1189925"/>
            <a:ext cx="6934146" cy="4478149"/>
          </a:xfrm>
          <a:prstGeom prst="rect">
            <a:avLst/>
          </a:prstGeom>
          <a:noFill/>
        </p:spPr>
        <p:txBody>
          <a:bodyPr wrap="square" lIns="91440" tIns="45720" rIns="91440" bIns="45720" rtlCol="0" anchor="t">
            <a:spAutoFit/>
          </a:bodyPr>
          <a:lstStyle/>
          <a:p>
            <a:pPr marL="457200" marR="0" lvl="0" indent="-45720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en-US" sz="2800" b="1" i="0" u="none" strike="noStrike" kern="1200" cap="none" spc="0" normalizeH="0" baseline="0" noProof="0" dirty="0">
                <a:solidFill>
                  <a:schemeClr val="bg1"/>
                </a:solidFill>
                <a:effectLst/>
                <a:uLnTx/>
                <a:uFillTx/>
                <a:latin typeface="Calibri" panose="020F0502020204030204" pitchFamily="34" charset="0"/>
                <a:ea typeface="Calibri" panose="020F0502020204030204" pitchFamily="34" charset="0"/>
                <a:cs typeface="Arial" panose="020B0604020202020204" pitchFamily="34" charset="0"/>
              </a:rPr>
              <a:t>Information Items </a:t>
            </a:r>
            <a:r>
              <a:rPr lang="en-US" sz="2800" i="1" dirty="0">
                <a:solidFill>
                  <a:schemeClr val="bg2"/>
                </a:solidFill>
                <a:latin typeface="Calibri" panose="020F0502020204030204" pitchFamily="34" charset="0"/>
                <a:cs typeface="Arial" panose="020B0604020202020204" pitchFamily="34" charset="0"/>
              </a:rPr>
              <a:t>(add items as needed)</a:t>
            </a:r>
          </a:p>
          <a:p>
            <a:pPr marL="914400" marR="0" lvl="1" indent="-45720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en-US" sz="2800" i="0" u="none" strike="noStrike" kern="1200" cap="none" spc="0" normalizeH="0" baseline="0" noProof="0" dirty="0">
                <a:solidFill>
                  <a:schemeClr val="bg1"/>
                </a:solidFill>
                <a:effectLst/>
                <a:uLnTx/>
                <a:uFillTx/>
                <a:latin typeface="Calibri" panose="020F0502020204030204" pitchFamily="34" charset="0"/>
                <a:ea typeface="Calibri" panose="020F0502020204030204" pitchFamily="34" charset="0"/>
                <a:cs typeface="Arial" panose="020B0604020202020204" pitchFamily="34" charset="0"/>
              </a:rPr>
              <a:t>Principal’s Report</a:t>
            </a:r>
          </a:p>
          <a:p>
            <a:pPr marL="1371600" lvl="2" indent="-457200">
              <a:buClr>
                <a:schemeClr val="bg2"/>
              </a:buClr>
              <a:buFont typeface="Arial" panose="020B0604020202020204" pitchFamily="34" charset="0"/>
              <a:buChar char="•"/>
              <a:defRPr/>
            </a:pPr>
            <a:r>
              <a:rPr lang="en-US" sz="2800" dirty="0">
                <a:solidFill>
                  <a:schemeClr val="bg1"/>
                </a:solidFill>
                <a:latin typeface="Calibri" panose="020F0502020204030204" pitchFamily="34" charset="0"/>
                <a:ea typeface="Calibri" panose="020F0502020204030204" pitchFamily="34" charset="0"/>
                <a:cs typeface="Arial" panose="020B0604020202020204" pitchFamily="34" charset="0"/>
              </a:rPr>
              <a:t>Elementary Schools: Math Curriculum Choice  </a:t>
            </a:r>
            <a:endParaRPr kumimoji="0" lang="en-US" sz="2800" i="0" u="none" strike="noStrike" kern="1200" cap="none" spc="0" normalizeH="0" baseline="0" noProof="0" dirty="0">
              <a:solidFill>
                <a:schemeClr val="bg1"/>
              </a:solidFill>
              <a:effectLst/>
              <a:uLnTx/>
              <a:uFillTx/>
              <a:latin typeface="Calibri" panose="020F0502020204030204" pitchFamily="34" charset="0"/>
              <a:ea typeface="Calibri" panose="020F0502020204030204" pitchFamily="34" charset="0"/>
              <a:cs typeface="Arial" panose="020B0604020202020204" pitchFamily="34" charset="0"/>
            </a:endParaRPr>
          </a:p>
          <a:p>
            <a:pPr marL="914400" lvl="1" indent="-457200">
              <a:buClr>
                <a:schemeClr val="bg2"/>
              </a:buClr>
              <a:buFont typeface="Arial" panose="020B0604020202020204" pitchFamily="34" charset="0"/>
              <a:buChar char="•"/>
              <a:defRPr/>
            </a:pPr>
            <a:r>
              <a:rPr lang="en-US" sz="2800" dirty="0">
                <a:solidFill>
                  <a:schemeClr val="bg1"/>
                </a:solidFill>
                <a:latin typeface="Calibri" panose="020F0502020204030204" pitchFamily="34" charset="0"/>
                <a:ea typeface="Calibri" panose="020F0502020204030204" pitchFamily="34" charset="0"/>
                <a:cs typeface="Arial" panose="020B0604020202020204" pitchFamily="34" charset="0"/>
              </a:rPr>
              <a:t>CAT Meeting Report </a:t>
            </a:r>
          </a:p>
          <a:p>
            <a:pPr marL="1371600" lvl="2" indent="-457200">
              <a:buClr>
                <a:schemeClr val="bg2"/>
              </a:buClr>
              <a:buFont typeface="Arial" panose="020B0604020202020204" pitchFamily="34" charset="0"/>
              <a:buChar char="•"/>
              <a:defRPr/>
            </a:pPr>
            <a:r>
              <a:rPr lang="en-US" sz="2800" dirty="0">
                <a:solidFill>
                  <a:schemeClr val="bg1"/>
                </a:solidFill>
                <a:latin typeface="Calibri" panose="020F0502020204030204" pitchFamily="34" charset="0"/>
                <a:ea typeface="Calibri" panose="020F0502020204030204" pitchFamily="34" charset="0"/>
                <a:cs typeface="Arial" panose="020B0604020202020204" pitchFamily="34" charset="0"/>
              </a:rPr>
              <a:t>ESPLOST 2027: Priorities</a:t>
            </a:r>
          </a:p>
          <a:p>
            <a:pPr marL="1371600" lvl="2" indent="-457200">
              <a:buClr>
                <a:schemeClr val="bg2"/>
              </a:buClr>
              <a:buFont typeface="Arial" panose="020B0604020202020204" pitchFamily="34" charset="0"/>
              <a:buChar char="•"/>
              <a:defRPr/>
            </a:pPr>
            <a:r>
              <a:rPr lang="en-US" sz="2800" dirty="0">
                <a:solidFill>
                  <a:schemeClr val="bg1"/>
                </a:solidFill>
                <a:latin typeface="Calibri" panose="020F0502020204030204" pitchFamily="34" charset="0"/>
                <a:ea typeface="Calibri" panose="020F0502020204030204" pitchFamily="34" charset="0"/>
                <a:cs typeface="Arial" panose="020B0604020202020204" pitchFamily="34" charset="0"/>
              </a:rPr>
              <a:t>Strategic Plans: Cross-Collaboration</a:t>
            </a:r>
            <a:endParaRPr lang="en-US" sz="2800" dirty="0">
              <a:solidFill>
                <a:schemeClr val="bg2"/>
              </a:solidFill>
              <a:latin typeface="Calibri" panose="020F0502020204030204" pitchFamily="34" charset="0"/>
              <a:cs typeface="Arial" panose="020B0604020202020204" pitchFamily="34" charset="0"/>
            </a:endParaRPr>
          </a:p>
          <a:p>
            <a:pPr marL="914400" marR="0" lvl="1" indent="-45720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en-US" sz="2800" i="0" u="none" strike="noStrike" kern="1200" cap="none" spc="0" normalizeH="0" baseline="0" noProof="0" dirty="0">
                <a:solidFill>
                  <a:schemeClr val="bg1"/>
                </a:solidFill>
                <a:effectLst/>
                <a:uLnTx/>
                <a:uFillTx/>
                <a:latin typeface="Calibri" panose="020F0502020204030204" pitchFamily="34" charset="0"/>
                <a:ea typeface="Calibri" panose="020F0502020204030204" pitchFamily="34" charset="0"/>
                <a:cs typeface="Arial" panose="020B0604020202020204" pitchFamily="34" charset="0"/>
              </a:rPr>
              <a:t>Committee Reports</a:t>
            </a:r>
            <a:r>
              <a:rPr kumimoji="0" lang="en-US" sz="2800" b="1" i="0" u="none" strike="noStrike" kern="1200" cap="none" spc="0" normalizeH="0" baseline="0" noProof="0" dirty="0">
                <a:solidFill>
                  <a:schemeClr val="bg1"/>
                </a:solidFill>
                <a:effectLst/>
                <a:uLnTx/>
                <a:uFillTx/>
                <a:latin typeface="Calibri" panose="020F0502020204030204" pitchFamily="34" charset="0"/>
                <a:ea typeface="Calibri" panose="020F0502020204030204" pitchFamily="34" charset="0"/>
                <a:cs typeface="Arial" panose="020B0604020202020204" pitchFamily="34" charset="0"/>
              </a:rPr>
              <a:t> </a:t>
            </a:r>
            <a:r>
              <a:rPr lang="en-US" sz="2800" i="1" dirty="0">
                <a:solidFill>
                  <a:schemeClr val="bg2"/>
                </a:solidFill>
                <a:latin typeface="Calibri" panose="020F0502020204030204" pitchFamily="34" charset="0"/>
                <a:cs typeface="Arial" panose="020B0604020202020204" pitchFamily="34" charset="0"/>
              </a:rPr>
              <a:t>(as needed)</a:t>
            </a:r>
          </a:p>
          <a:p>
            <a:pPr marL="457200" marR="0" lvl="0" indent="-457200" algn="l" defTabSz="914400" rtl="0" eaLnBrk="1" fontAlgn="auto" latinLnBrk="0" hangingPunct="1">
              <a:lnSpc>
                <a:spcPct val="100000"/>
              </a:lnSpc>
              <a:spcBef>
                <a:spcPts val="0"/>
              </a:spcBef>
              <a:spcAft>
                <a:spcPts val="600"/>
              </a:spcAft>
              <a:buClr>
                <a:schemeClr val="bg2"/>
              </a:buClr>
              <a:buSzTx/>
              <a:buFont typeface="Arial" panose="020B0604020202020204" pitchFamily="34" charset="0"/>
              <a:buChar char="•"/>
              <a:tabLst/>
              <a:defRPr/>
            </a:pPr>
            <a:r>
              <a:rPr kumimoji="0" lang="en-US" sz="2800" b="1" i="0" u="none" strike="noStrike" kern="1200" cap="none" spc="0" normalizeH="0" baseline="0" noProof="0" dirty="0">
                <a:solidFill>
                  <a:schemeClr val="bg1"/>
                </a:solidFill>
                <a:effectLst/>
                <a:uLnTx/>
                <a:uFillTx/>
                <a:latin typeface="Calibri" panose="020F0502020204030204" pitchFamily="34" charset="0"/>
                <a:ea typeface="Calibri" panose="020F0502020204030204" pitchFamily="34" charset="0"/>
                <a:cs typeface="Arial" panose="020B0604020202020204" pitchFamily="34" charset="0"/>
              </a:rPr>
              <a:t>Announcements</a:t>
            </a:r>
          </a:p>
          <a:p>
            <a:pPr marL="457200" marR="0" lvl="0" indent="-457200" algn="l" defTabSz="914400" rtl="0" eaLnBrk="1" fontAlgn="auto" latinLnBrk="0" hangingPunct="1">
              <a:lnSpc>
                <a:spcPct val="100000"/>
              </a:lnSpc>
              <a:spcBef>
                <a:spcPts val="0"/>
              </a:spcBef>
              <a:spcAft>
                <a:spcPts val="600"/>
              </a:spcAft>
              <a:buClr>
                <a:schemeClr val="bg2"/>
              </a:buClr>
              <a:buSzTx/>
              <a:buFont typeface="Arial" panose="020B0604020202020204" pitchFamily="34" charset="0"/>
              <a:buChar char="•"/>
              <a:tabLst/>
              <a:defRPr/>
            </a:pPr>
            <a:r>
              <a:rPr kumimoji="0" lang="en-US" sz="2800" b="1" i="0" u="none" strike="noStrike" kern="1200" cap="none" spc="0" normalizeH="0" baseline="0" noProof="0" dirty="0">
                <a:solidFill>
                  <a:schemeClr val="bg1"/>
                </a:solidFill>
                <a:effectLst/>
                <a:uLnTx/>
                <a:uFillTx/>
                <a:latin typeface="Calibri" panose="020F0502020204030204" pitchFamily="34" charset="0"/>
                <a:ea typeface="Calibri" panose="020F0502020204030204" pitchFamily="34" charset="0"/>
                <a:cs typeface="Arial" panose="020B0604020202020204" pitchFamily="34" charset="0"/>
              </a:rPr>
              <a:t>Public Comment </a:t>
            </a:r>
            <a:r>
              <a:rPr lang="en-US" sz="2800" i="1" dirty="0">
                <a:solidFill>
                  <a:schemeClr val="bg2"/>
                </a:solidFill>
                <a:latin typeface="Calibri" panose="020F0502020204030204" pitchFamily="34" charset="0"/>
                <a:cs typeface="Arial" panose="020B0604020202020204" pitchFamily="34" charset="0"/>
              </a:rPr>
              <a:t>(if applicable)</a:t>
            </a:r>
          </a:p>
        </p:txBody>
      </p:sp>
    </p:spTree>
    <p:extLst>
      <p:ext uri="{BB962C8B-B14F-4D97-AF65-F5344CB8AC3E}">
        <p14:creationId xmlns:p14="http://schemas.microsoft.com/office/powerpoint/2010/main" val="27969848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0A2F4-02CA-3E95-6166-39046B5670F9}"/>
            </a:ext>
          </a:extLst>
        </p:cNvPr>
        <p:cNvGrpSpPr/>
        <p:nvPr/>
      </p:nvGrpSpPr>
      <p:grpSpPr>
        <a:xfrm>
          <a:off x="0" y="0"/>
          <a:ext cx="0" cy="0"/>
          <a:chOff x="0" y="0"/>
          <a:chExt cx="0" cy="0"/>
        </a:xfrm>
      </p:grpSpPr>
      <p:pic>
        <p:nvPicPr>
          <p:cNvPr id="20" name="Picture Placeholder 19" descr="Close-up of stacked books">
            <a:extLst>
              <a:ext uri="{FF2B5EF4-FFF2-40B4-BE49-F238E27FC236}">
                <a16:creationId xmlns:a16="http://schemas.microsoft.com/office/drawing/2014/main" id="{76C3D56F-4B5B-C204-07AE-B3C6A023959C}"/>
              </a:ext>
            </a:extLst>
          </p:cNvPr>
          <p:cNvPicPr>
            <a:picLocks noGrp="1" noChangeAspect="1"/>
          </p:cNvPicPr>
          <p:nvPr>
            <p:ph type="pic" sz="quarter" idx="13"/>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p:blipFill>
        <p:spPr>
          <a:xfrm flipH="1">
            <a:off x="0" y="0"/>
            <a:ext cx="12192000" cy="6858000"/>
          </a:xfrm>
        </p:spPr>
      </p:pic>
      <p:sp>
        <p:nvSpPr>
          <p:cNvPr id="2" name="Title 1">
            <a:extLst>
              <a:ext uri="{FF2B5EF4-FFF2-40B4-BE49-F238E27FC236}">
                <a16:creationId xmlns:a16="http://schemas.microsoft.com/office/drawing/2014/main" id="{FC620B91-E821-5252-385C-53FFE7A7A2BD}"/>
              </a:ext>
            </a:extLst>
          </p:cNvPr>
          <p:cNvSpPr>
            <a:spLocks noGrp="1"/>
          </p:cNvSpPr>
          <p:nvPr>
            <p:ph type="title"/>
          </p:nvPr>
        </p:nvSpPr>
        <p:spPr>
          <a:xfrm>
            <a:off x="5398443" y="442142"/>
            <a:ext cx="5726074" cy="3119593"/>
          </a:xfrm>
        </p:spPr>
        <p:txBody>
          <a:bodyPr anchor="ctr">
            <a:noAutofit/>
          </a:bodyPr>
          <a:lstStyle/>
          <a:p>
            <a:pPr algn="ctr"/>
            <a:r>
              <a:rPr lang="en-US" sz="8000" dirty="0">
                <a:ln>
                  <a:solidFill>
                    <a:schemeClr val="bg2"/>
                  </a:solidFill>
                </a:ln>
              </a:rPr>
              <a:t>Principal’s Report</a:t>
            </a:r>
          </a:p>
        </p:txBody>
      </p:sp>
      <p:cxnSp>
        <p:nvCxnSpPr>
          <p:cNvPr id="6" name="Straight Connector 5">
            <a:extLst>
              <a:ext uri="{FF2B5EF4-FFF2-40B4-BE49-F238E27FC236}">
                <a16:creationId xmlns:a16="http://schemas.microsoft.com/office/drawing/2014/main" id="{578D9980-A7DD-8E3B-6676-BDACA2245DAC}"/>
              </a:ext>
              <a:ext uri="{C183D7F6-B498-43B3-948B-1728B52AA6E4}">
                <adec:decorative xmlns:adec="http://schemas.microsoft.com/office/drawing/2017/decorative" val="1"/>
              </a:ext>
            </a:extLst>
          </p:cNvPr>
          <p:cNvCxnSpPr>
            <a:cxnSpLocks/>
          </p:cNvCxnSpPr>
          <p:nvPr/>
        </p:nvCxnSpPr>
        <p:spPr>
          <a:xfrm>
            <a:off x="7194680" y="4003877"/>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092549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24782-FB51-EA7F-22AE-DB39AC67EAC7}"/>
            </a:ext>
          </a:extLst>
        </p:cNvPr>
        <p:cNvGrpSpPr/>
        <p:nvPr/>
      </p:nvGrpSpPr>
      <p:grpSpPr>
        <a:xfrm>
          <a:off x="0" y="0"/>
          <a:ext cx="0" cy="0"/>
          <a:chOff x="0" y="0"/>
          <a:chExt cx="0" cy="0"/>
        </a:xfrm>
      </p:grpSpPr>
      <p:pic>
        <p:nvPicPr>
          <p:cNvPr id="20" name="Picture Placeholder 19" descr="Close-up of stacked books">
            <a:extLst>
              <a:ext uri="{FF2B5EF4-FFF2-40B4-BE49-F238E27FC236}">
                <a16:creationId xmlns:a16="http://schemas.microsoft.com/office/drawing/2014/main" id="{6D0CFD13-0EF1-E460-CDA9-2C551E601D6F}"/>
              </a:ext>
            </a:extLst>
          </p:cNvPr>
          <p:cNvPicPr>
            <a:picLocks noGrp="1" noChangeAspect="1"/>
          </p:cNvPicPr>
          <p:nvPr>
            <p:ph type="pic" sz="quarter" idx="13"/>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p:blipFill>
        <p:spPr>
          <a:xfrm flipH="1">
            <a:off x="0" y="0"/>
            <a:ext cx="12192000" cy="6858000"/>
          </a:xfrm>
        </p:spPr>
      </p:pic>
      <p:sp>
        <p:nvSpPr>
          <p:cNvPr id="2" name="Title 1">
            <a:extLst>
              <a:ext uri="{FF2B5EF4-FFF2-40B4-BE49-F238E27FC236}">
                <a16:creationId xmlns:a16="http://schemas.microsoft.com/office/drawing/2014/main" id="{27773960-E1BE-16D8-B4C9-E1F7CC4B3C9B}"/>
              </a:ext>
            </a:extLst>
          </p:cNvPr>
          <p:cNvSpPr>
            <a:spLocks noGrp="1"/>
          </p:cNvSpPr>
          <p:nvPr>
            <p:ph type="title"/>
          </p:nvPr>
        </p:nvSpPr>
        <p:spPr>
          <a:xfrm>
            <a:off x="5398443" y="631488"/>
            <a:ext cx="5726074" cy="3372389"/>
          </a:xfrm>
        </p:spPr>
        <p:txBody>
          <a:bodyPr anchor="ctr">
            <a:noAutofit/>
          </a:bodyPr>
          <a:lstStyle/>
          <a:p>
            <a:r>
              <a:rPr lang="en-US" sz="8000" dirty="0">
                <a:ln>
                  <a:solidFill>
                    <a:schemeClr val="bg2"/>
                  </a:solidFill>
                </a:ln>
              </a:rPr>
              <a:t>CAT Report:</a:t>
            </a:r>
            <a:br>
              <a:rPr lang="en-US" sz="8000" dirty="0">
                <a:ln>
                  <a:solidFill>
                    <a:schemeClr val="bg2"/>
                  </a:solidFill>
                </a:ln>
              </a:rPr>
            </a:br>
            <a:r>
              <a:rPr lang="en-US" sz="4400" dirty="0">
                <a:ln>
                  <a:solidFill>
                    <a:schemeClr val="bg2"/>
                  </a:solidFill>
                </a:ln>
              </a:rPr>
              <a:t>ESPLOST</a:t>
            </a:r>
            <a:br>
              <a:rPr lang="en-US" sz="4400" dirty="0">
                <a:ln>
                  <a:solidFill>
                    <a:schemeClr val="bg2"/>
                  </a:solidFill>
                </a:ln>
              </a:rPr>
            </a:br>
            <a:r>
              <a:rPr lang="en-US" sz="4400" dirty="0">
                <a:ln>
                  <a:solidFill>
                    <a:schemeClr val="bg2"/>
                  </a:solidFill>
                </a:ln>
              </a:rPr>
              <a:t>Strategic Planning</a:t>
            </a:r>
          </a:p>
        </p:txBody>
      </p:sp>
      <p:cxnSp>
        <p:nvCxnSpPr>
          <p:cNvPr id="6" name="Straight Connector 5">
            <a:extLst>
              <a:ext uri="{FF2B5EF4-FFF2-40B4-BE49-F238E27FC236}">
                <a16:creationId xmlns:a16="http://schemas.microsoft.com/office/drawing/2014/main" id="{EF0A9EA2-4A2B-2624-1EF1-B41DD9FF2DAD}"/>
              </a:ext>
              <a:ext uri="{C183D7F6-B498-43B3-948B-1728B52AA6E4}">
                <adec:decorative xmlns:adec="http://schemas.microsoft.com/office/drawing/2017/decorative" val="1"/>
              </a:ext>
            </a:extLst>
          </p:cNvPr>
          <p:cNvCxnSpPr>
            <a:cxnSpLocks/>
          </p:cNvCxnSpPr>
          <p:nvPr/>
        </p:nvCxnSpPr>
        <p:spPr>
          <a:xfrm>
            <a:off x="7194680" y="4003877"/>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342413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sp>
        <p:nvSpPr>
          <p:cNvPr id="5" name="Freeform 5"/>
          <p:cNvSpPr/>
          <p:nvPr/>
        </p:nvSpPr>
        <p:spPr>
          <a:xfrm>
            <a:off x="438769" y="444825"/>
            <a:ext cx="494063" cy="342251"/>
          </a:xfrm>
          <a:custGeom>
            <a:avLst/>
            <a:gdLst/>
            <a:ahLst/>
            <a:cxnLst/>
            <a:rect l="l" t="t" r="r" b="b"/>
            <a:pathLst>
              <a:path w="741094" h="513376">
                <a:moveTo>
                  <a:pt x="0" y="0"/>
                </a:moveTo>
                <a:lnTo>
                  <a:pt x="741094" y="0"/>
                </a:lnTo>
                <a:lnTo>
                  <a:pt x="741094" y="513376"/>
                </a:lnTo>
                <a:lnTo>
                  <a:pt x="0" y="5133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
                <a:srgbClr val="000000"/>
              </a:buClr>
              <a:buSzTx/>
              <a:buFont typeface="Arial"/>
              <a:buNone/>
              <a:tabLst/>
              <a:defRPr/>
            </a:pPr>
            <a:endParaRPr kumimoji="0" lang="en-US" sz="800" b="0" i="0" u="none" strike="noStrike" kern="1200" cap="none" spc="0" normalizeH="0" baseline="0" noProof="0">
              <a:ln>
                <a:noFill/>
              </a:ln>
              <a:solidFill>
                <a:srgbClr val="000000"/>
              </a:solidFill>
              <a:effectLst/>
              <a:uLnTx/>
              <a:uFillTx/>
              <a:latin typeface="Arial"/>
              <a:ea typeface="+mn-ea"/>
              <a:cs typeface="+mn-cs"/>
              <a:sym typeface="Arial"/>
            </a:endParaRPr>
          </a:p>
        </p:txBody>
      </p:sp>
      <p:sp>
        <p:nvSpPr>
          <p:cNvPr id="6" name="TextBox 6"/>
          <p:cNvSpPr txBox="1"/>
          <p:nvPr/>
        </p:nvSpPr>
        <p:spPr>
          <a:xfrm>
            <a:off x="299836" y="1047515"/>
            <a:ext cx="11920901" cy="458766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374015" marR="0" lvl="1" indent="-186690" algn="l" defTabSz="609539" rtl="0" eaLnBrk="1" fontAlgn="auto" latinLnBrk="0" hangingPunct="1">
              <a:lnSpc>
                <a:spcPts val="1906"/>
              </a:lnSpc>
              <a:spcBef>
                <a:spcPts val="0"/>
              </a:spcBef>
              <a:spcAft>
                <a:spcPts val="0"/>
              </a:spcAft>
              <a:buClr>
                <a:srgbClr val="000000"/>
              </a:buClr>
              <a:buSzTx/>
              <a:buFont typeface="Arial"/>
              <a:buChar char="•"/>
              <a:tabLst/>
              <a:defRPr/>
            </a:pPr>
            <a:r>
              <a:rPr kumimoji="0" lang="en-US" sz="1733" b="1" i="0" u="none" strike="noStrike" kern="1200" cap="none" spc="0" normalizeH="0" baseline="0" noProof="0">
                <a:ln>
                  <a:noFill/>
                </a:ln>
                <a:solidFill>
                  <a:srgbClr val="000000"/>
                </a:solidFill>
                <a:effectLst/>
                <a:uLnTx/>
                <a:uFillTx/>
                <a:latin typeface="Montserrat Bold"/>
                <a:ea typeface="Montserrat Bold"/>
                <a:cs typeface="Montserrat Bold"/>
                <a:sym typeface="Montserrat Bold"/>
              </a:rPr>
              <a:t>January - March 2026</a:t>
            </a:r>
            <a:r>
              <a:rPr kumimoji="0" lang="en-US" sz="1733" b="0" i="0" u="none" strike="noStrike" kern="1200" cap="none" spc="0" normalizeH="0" baseline="0" noProof="0">
                <a:ln>
                  <a:noFill/>
                </a:ln>
                <a:solidFill>
                  <a:srgbClr val="000000"/>
                </a:solidFill>
                <a:effectLst/>
                <a:uLnTx/>
                <a:uFillTx/>
                <a:latin typeface="Montserrat"/>
                <a:ea typeface="Montserrat"/>
                <a:cs typeface="Montserrat"/>
                <a:sym typeface="Montserrat"/>
              </a:rPr>
              <a:t>: Recommendation development (APS staff/leadership)</a:t>
            </a:r>
            <a:endParaRPr kumimoji="0" lang="en-US" sz="1200" b="0" i="0" u="none" strike="noStrike" kern="1200" cap="none" spc="0" normalizeH="0" baseline="0" noProof="0">
              <a:ln>
                <a:noFill/>
              </a:ln>
              <a:solidFill>
                <a:srgbClr val="000000"/>
              </a:solidFill>
              <a:effectLst/>
              <a:uLnTx/>
              <a:uFillTx/>
              <a:latin typeface="Arial"/>
              <a:ea typeface="+mn-ea"/>
              <a:cs typeface="+mn-cs"/>
              <a:sym typeface="Arial"/>
            </a:endParaRPr>
          </a:p>
          <a:p>
            <a:pPr marL="0" marR="0" lvl="0" indent="0" algn="l" defTabSz="609539" rtl="0" eaLnBrk="1" fontAlgn="auto" latinLnBrk="0" hangingPunct="1">
              <a:lnSpc>
                <a:spcPts val="1906"/>
              </a:lnSpc>
              <a:spcBef>
                <a:spcPts val="0"/>
              </a:spcBef>
              <a:spcAft>
                <a:spcPts val="0"/>
              </a:spcAft>
              <a:buClr>
                <a:srgbClr val="000000"/>
              </a:buClr>
              <a:buSzTx/>
              <a:buFont typeface="Arial"/>
              <a:buNone/>
              <a:tabLst/>
              <a:defRPr/>
            </a:pPr>
            <a:endParaRPr kumimoji="0" lang="en-US" sz="1733" b="0" i="0" u="none" strike="noStrike" kern="1200" cap="none" spc="0" normalizeH="0" baseline="0" noProof="0">
              <a:ln>
                <a:noFill/>
              </a:ln>
              <a:solidFill>
                <a:srgbClr val="000000"/>
              </a:solidFill>
              <a:effectLst/>
              <a:uLnTx/>
              <a:uFillTx/>
              <a:latin typeface="Montserrat"/>
              <a:ea typeface="Montserrat"/>
              <a:cs typeface="Montserrat"/>
              <a:sym typeface="Montserrat"/>
            </a:endParaRPr>
          </a:p>
          <a:p>
            <a:pPr marL="374015" marR="0" lvl="1" indent="-186690" algn="l" defTabSz="609539" rtl="0" eaLnBrk="1" fontAlgn="auto" latinLnBrk="0" hangingPunct="1">
              <a:lnSpc>
                <a:spcPts val="1906"/>
              </a:lnSpc>
              <a:spcBef>
                <a:spcPts val="0"/>
              </a:spcBef>
              <a:spcAft>
                <a:spcPts val="0"/>
              </a:spcAft>
              <a:buClr>
                <a:srgbClr val="000000"/>
              </a:buClr>
              <a:buSzTx/>
              <a:buFont typeface="Arial"/>
              <a:buChar char="•"/>
              <a:tabLst/>
              <a:defRPr/>
            </a:pPr>
            <a:r>
              <a:rPr kumimoji="0" lang="en-US" sz="1733" b="1" i="0" u="none" strike="noStrike" kern="1200" cap="none" spc="0" normalizeH="0" baseline="0" noProof="0">
                <a:ln>
                  <a:noFill/>
                </a:ln>
                <a:solidFill>
                  <a:srgbClr val="000000"/>
                </a:solidFill>
                <a:effectLst/>
                <a:uLnTx/>
                <a:uFillTx/>
                <a:latin typeface="Montserrat Bold"/>
                <a:ea typeface="Montserrat Bold"/>
                <a:cs typeface="Montserrat Bold"/>
                <a:sym typeface="Montserrat Bold"/>
              </a:rPr>
              <a:t>February - May 2026</a:t>
            </a:r>
            <a:r>
              <a:rPr kumimoji="0" lang="en-US" sz="1733" b="0" i="0" u="none" strike="noStrike" kern="1200" cap="none" spc="0" normalizeH="0" baseline="0" noProof="0">
                <a:ln>
                  <a:noFill/>
                </a:ln>
                <a:solidFill>
                  <a:srgbClr val="000000"/>
                </a:solidFill>
                <a:effectLst/>
                <a:uLnTx/>
                <a:uFillTx/>
                <a:latin typeface="Montserrat"/>
                <a:ea typeface="Montserrat"/>
                <a:cs typeface="Montserrat"/>
                <a:sym typeface="Montserrat"/>
              </a:rPr>
              <a:t>: Community Engagement (including Accelerate APS Series; Cluster Advisory; Teacher Advisory; Student Advisory)</a:t>
            </a:r>
            <a:endParaRPr kumimoji="0" lang="en-US" sz="1733" b="0" i="0" u="none" strike="noStrike" kern="1200" cap="none" spc="0" normalizeH="0" baseline="0" noProof="0">
              <a:ln>
                <a:noFill/>
              </a:ln>
              <a:solidFill>
                <a:srgbClr val="000000"/>
              </a:solidFill>
              <a:effectLst/>
              <a:uLnTx/>
              <a:uFillTx/>
              <a:latin typeface="Montserrat"/>
              <a:ea typeface="Montserrat"/>
              <a:cs typeface="Montserrat"/>
              <a:sym typeface="Arial"/>
            </a:endParaRPr>
          </a:p>
          <a:p>
            <a:pPr marL="0" marR="0" lvl="0" indent="0" algn="l" defTabSz="609539" rtl="0" eaLnBrk="1" fontAlgn="auto" latinLnBrk="0" hangingPunct="1">
              <a:lnSpc>
                <a:spcPts val="1906"/>
              </a:lnSpc>
              <a:spcBef>
                <a:spcPts val="0"/>
              </a:spcBef>
              <a:spcAft>
                <a:spcPts val="0"/>
              </a:spcAft>
              <a:buClr>
                <a:srgbClr val="000000"/>
              </a:buClr>
              <a:buSzTx/>
              <a:buFont typeface="Arial"/>
              <a:buNone/>
              <a:tabLst/>
              <a:defRPr/>
            </a:pPr>
            <a:endParaRPr kumimoji="0" lang="en-US" sz="1733" b="0" i="0" u="none" strike="noStrike" kern="1200" cap="none" spc="0" normalizeH="0" baseline="0" noProof="0">
              <a:ln>
                <a:noFill/>
              </a:ln>
              <a:solidFill>
                <a:srgbClr val="000000"/>
              </a:solidFill>
              <a:effectLst/>
              <a:uLnTx/>
              <a:uFillTx/>
              <a:latin typeface="Montserrat"/>
              <a:ea typeface="Montserrat"/>
              <a:cs typeface="Montserrat"/>
              <a:sym typeface="Montserrat"/>
            </a:endParaRPr>
          </a:p>
          <a:p>
            <a:pPr marL="374015" marR="0" lvl="1" indent="-186690" algn="l" defTabSz="609539" rtl="0" eaLnBrk="1" fontAlgn="auto" latinLnBrk="0" hangingPunct="1">
              <a:lnSpc>
                <a:spcPts val="1906"/>
              </a:lnSpc>
              <a:spcBef>
                <a:spcPts val="0"/>
              </a:spcBef>
              <a:spcAft>
                <a:spcPts val="0"/>
              </a:spcAft>
              <a:buClr>
                <a:srgbClr val="000000"/>
              </a:buClr>
              <a:buSzTx/>
              <a:buFont typeface="Arial"/>
              <a:buChar char="•"/>
              <a:tabLst/>
              <a:defRPr/>
            </a:pPr>
            <a:r>
              <a:rPr kumimoji="0" lang="en-US" sz="1733" b="1" i="0" u="none" strike="noStrike" kern="1200" cap="none" spc="0" normalizeH="0" baseline="0" noProof="0">
                <a:ln>
                  <a:noFill/>
                </a:ln>
                <a:solidFill>
                  <a:srgbClr val="000000"/>
                </a:solidFill>
                <a:effectLst/>
                <a:uLnTx/>
                <a:uFillTx/>
                <a:latin typeface="Montserrat Bold"/>
                <a:ea typeface="Montserrat Bold"/>
                <a:cs typeface="Montserrat Bold"/>
                <a:sym typeface="Montserrat Bold"/>
              </a:rPr>
              <a:t>March - April 2026</a:t>
            </a:r>
            <a:r>
              <a:rPr kumimoji="0" lang="en-US" sz="1733" b="0" i="0" u="none" strike="noStrike" kern="1200" cap="none" spc="0" normalizeH="0" baseline="0" noProof="0">
                <a:ln>
                  <a:noFill/>
                </a:ln>
                <a:solidFill>
                  <a:srgbClr val="000000"/>
                </a:solidFill>
                <a:effectLst/>
                <a:uLnTx/>
                <a:uFillTx/>
                <a:latin typeface="Montserrat"/>
                <a:ea typeface="Montserrat"/>
                <a:cs typeface="Montserrat"/>
                <a:sym typeface="Montserrat"/>
              </a:rPr>
              <a:t>: Present E-SPLOST proposal to Board </a:t>
            </a:r>
            <a:endParaRPr kumimoji="0" lang="en-US" sz="1733" b="0" i="0" u="none" strike="noStrike" kern="1200" cap="none" spc="0" normalizeH="0" baseline="0" noProof="0">
              <a:ln>
                <a:noFill/>
              </a:ln>
              <a:solidFill>
                <a:srgbClr val="000000"/>
              </a:solidFill>
              <a:effectLst/>
              <a:uLnTx/>
              <a:uFillTx/>
              <a:latin typeface="Montserrat"/>
              <a:ea typeface="Montserrat"/>
              <a:cs typeface="Montserrat"/>
              <a:sym typeface="Arial"/>
            </a:endParaRPr>
          </a:p>
          <a:p>
            <a:pPr marL="0" marR="0" lvl="0" indent="0" algn="l" defTabSz="609539" rtl="0" eaLnBrk="1" fontAlgn="auto" latinLnBrk="0" hangingPunct="1">
              <a:lnSpc>
                <a:spcPts val="1906"/>
              </a:lnSpc>
              <a:spcBef>
                <a:spcPts val="0"/>
              </a:spcBef>
              <a:spcAft>
                <a:spcPts val="0"/>
              </a:spcAft>
              <a:buClr>
                <a:srgbClr val="000000"/>
              </a:buClr>
              <a:buSzTx/>
              <a:buFont typeface="Arial"/>
              <a:buNone/>
              <a:tabLst/>
              <a:defRPr/>
            </a:pPr>
            <a:endParaRPr kumimoji="0" lang="en-US" sz="1733" b="0" i="0" u="none" strike="noStrike" kern="1200" cap="none" spc="0" normalizeH="0" baseline="0" noProof="0">
              <a:ln>
                <a:noFill/>
              </a:ln>
              <a:solidFill>
                <a:srgbClr val="000000"/>
              </a:solidFill>
              <a:effectLst/>
              <a:uLnTx/>
              <a:uFillTx/>
              <a:latin typeface="Montserrat"/>
              <a:ea typeface="Montserrat"/>
              <a:cs typeface="Montserrat"/>
              <a:sym typeface="Montserrat"/>
            </a:endParaRPr>
          </a:p>
          <a:p>
            <a:pPr marL="374015" marR="0" lvl="1" indent="-186690" algn="l" defTabSz="609539" rtl="0" eaLnBrk="1" fontAlgn="auto" latinLnBrk="0" hangingPunct="1">
              <a:lnSpc>
                <a:spcPts val="1906"/>
              </a:lnSpc>
              <a:spcBef>
                <a:spcPts val="0"/>
              </a:spcBef>
              <a:spcAft>
                <a:spcPts val="0"/>
              </a:spcAft>
              <a:buClr>
                <a:srgbClr val="000000"/>
              </a:buClr>
              <a:buSzTx/>
              <a:buFont typeface="Arial"/>
              <a:buChar char="•"/>
              <a:tabLst/>
              <a:defRPr/>
            </a:pPr>
            <a:r>
              <a:rPr kumimoji="0" lang="en-US" sz="1733" b="1" i="0" u="none" strike="noStrike" kern="1200" cap="none" spc="0" normalizeH="0" baseline="0" noProof="0">
                <a:ln>
                  <a:noFill/>
                </a:ln>
                <a:solidFill>
                  <a:srgbClr val="000000"/>
                </a:solidFill>
                <a:effectLst/>
                <a:uLnTx/>
                <a:uFillTx/>
                <a:latin typeface="Montserrat Bold"/>
                <a:ea typeface="Montserrat Bold"/>
                <a:cs typeface="Montserrat Bold"/>
                <a:sym typeface="Montserrat Bold"/>
              </a:rPr>
              <a:t>April - October 2026</a:t>
            </a:r>
            <a:r>
              <a:rPr kumimoji="0" lang="en-US" sz="1733" b="0" i="0" u="none" strike="noStrike" kern="1200" cap="none" spc="0" normalizeH="0" baseline="0" noProof="0">
                <a:ln>
                  <a:noFill/>
                </a:ln>
                <a:solidFill>
                  <a:srgbClr val="000000"/>
                </a:solidFill>
                <a:effectLst/>
                <a:uLnTx/>
                <a:uFillTx/>
                <a:latin typeface="Montserrat"/>
                <a:ea typeface="Montserrat"/>
                <a:cs typeface="Montserrat"/>
                <a:sym typeface="Montserrat"/>
              </a:rPr>
              <a:t>: Non-SPLOST dependent redistricting (for SY 2027-2028 )</a:t>
            </a:r>
            <a:endParaRPr kumimoji="0" lang="en-US" sz="1733" b="0" i="0" u="none" strike="noStrike" kern="1200" cap="none" spc="0" normalizeH="0" baseline="0" noProof="0">
              <a:ln>
                <a:noFill/>
              </a:ln>
              <a:solidFill>
                <a:srgbClr val="000000"/>
              </a:solidFill>
              <a:effectLst/>
              <a:uLnTx/>
              <a:uFillTx/>
              <a:latin typeface="Montserrat"/>
              <a:ea typeface="Montserrat"/>
              <a:cs typeface="Montserrat"/>
              <a:sym typeface="Arial"/>
            </a:endParaRPr>
          </a:p>
          <a:p>
            <a:pPr marL="0" marR="0" lvl="0" indent="0" algn="l" defTabSz="609539" rtl="0" eaLnBrk="1" fontAlgn="auto" latinLnBrk="0" hangingPunct="1">
              <a:lnSpc>
                <a:spcPts val="1906"/>
              </a:lnSpc>
              <a:spcBef>
                <a:spcPts val="0"/>
              </a:spcBef>
              <a:spcAft>
                <a:spcPts val="0"/>
              </a:spcAft>
              <a:buClr>
                <a:srgbClr val="000000"/>
              </a:buClr>
              <a:buSzTx/>
              <a:buFont typeface="Arial"/>
              <a:buNone/>
              <a:tabLst/>
              <a:defRPr/>
            </a:pPr>
            <a:endParaRPr kumimoji="0" lang="en-US" sz="1733" b="0" i="0" u="none" strike="noStrike" kern="1200" cap="none" spc="0" normalizeH="0" baseline="0" noProof="0">
              <a:ln>
                <a:noFill/>
              </a:ln>
              <a:solidFill>
                <a:srgbClr val="000000"/>
              </a:solidFill>
              <a:effectLst/>
              <a:uLnTx/>
              <a:uFillTx/>
              <a:latin typeface="Montserrat"/>
              <a:ea typeface="Montserrat"/>
              <a:cs typeface="Montserrat"/>
              <a:sym typeface="Montserrat"/>
            </a:endParaRPr>
          </a:p>
          <a:p>
            <a:pPr marL="374015" marR="0" lvl="1" indent="-186690" algn="l" defTabSz="609539" rtl="0" eaLnBrk="1" fontAlgn="auto" latinLnBrk="0" hangingPunct="1">
              <a:lnSpc>
                <a:spcPts val="1906"/>
              </a:lnSpc>
              <a:spcBef>
                <a:spcPts val="0"/>
              </a:spcBef>
              <a:spcAft>
                <a:spcPts val="0"/>
              </a:spcAft>
              <a:buClr>
                <a:srgbClr val="000000"/>
              </a:buClr>
              <a:buSzTx/>
              <a:buFont typeface="Arial"/>
              <a:buChar char="•"/>
              <a:tabLst/>
              <a:defRPr/>
            </a:pPr>
            <a:r>
              <a:rPr kumimoji="0" lang="en-US" sz="1733" b="1" i="0" u="none" strike="noStrike" kern="1200" cap="none" spc="0" normalizeH="0" baseline="0" noProof="0">
                <a:ln>
                  <a:noFill/>
                </a:ln>
                <a:solidFill>
                  <a:srgbClr val="000000"/>
                </a:solidFill>
                <a:effectLst/>
                <a:uLnTx/>
                <a:uFillTx/>
                <a:latin typeface="Montserrat Bold"/>
                <a:ea typeface="Montserrat Bold"/>
                <a:cs typeface="Montserrat Bold"/>
                <a:sym typeface="Montserrat Bold"/>
              </a:rPr>
              <a:t>June 2026</a:t>
            </a:r>
            <a:r>
              <a:rPr kumimoji="0" lang="en-US" sz="1733" b="0" i="0" u="none" strike="noStrike" kern="1200" cap="none" spc="0" normalizeH="0" baseline="0" noProof="0">
                <a:ln>
                  <a:noFill/>
                </a:ln>
                <a:solidFill>
                  <a:srgbClr val="000000"/>
                </a:solidFill>
                <a:effectLst/>
                <a:uLnTx/>
                <a:uFillTx/>
                <a:latin typeface="Montserrat"/>
                <a:ea typeface="Montserrat"/>
                <a:cs typeface="Montserrat"/>
                <a:sym typeface="Montserrat"/>
              </a:rPr>
              <a:t>: Board of Education adoption of E-SPLOST 2027 referendum and call for vote</a:t>
            </a:r>
            <a:endParaRPr kumimoji="0" lang="en-US" sz="1733" b="0" i="0" u="none" strike="noStrike" kern="1200" cap="none" spc="0" normalizeH="0" baseline="0" noProof="0">
              <a:ln>
                <a:noFill/>
              </a:ln>
              <a:solidFill>
                <a:srgbClr val="000000"/>
              </a:solidFill>
              <a:effectLst/>
              <a:uLnTx/>
              <a:uFillTx/>
              <a:latin typeface="Montserrat"/>
              <a:ea typeface="Montserrat"/>
              <a:cs typeface="Montserrat"/>
              <a:sym typeface="Arial"/>
            </a:endParaRPr>
          </a:p>
          <a:p>
            <a:pPr marL="0" marR="0" lvl="0" indent="0" algn="l" defTabSz="609539" rtl="0" eaLnBrk="1" fontAlgn="auto" latinLnBrk="0" hangingPunct="1">
              <a:lnSpc>
                <a:spcPts val="1906"/>
              </a:lnSpc>
              <a:spcBef>
                <a:spcPts val="0"/>
              </a:spcBef>
              <a:spcAft>
                <a:spcPts val="0"/>
              </a:spcAft>
              <a:buClr>
                <a:srgbClr val="000000"/>
              </a:buClr>
              <a:buSzTx/>
              <a:buFont typeface="Arial"/>
              <a:buNone/>
              <a:tabLst/>
              <a:defRPr/>
            </a:pPr>
            <a:endParaRPr kumimoji="0" lang="en-US" sz="1733" b="0" i="0" u="none" strike="noStrike" kern="1200" cap="none" spc="0" normalizeH="0" baseline="0" noProof="0">
              <a:ln>
                <a:noFill/>
              </a:ln>
              <a:solidFill>
                <a:srgbClr val="000000"/>
              </a:solidFill>
              <a:effectLst/>
              <a:uLnTx/>
              <a:uFillTx/>
              <a:latin typeface="Montserrat"/>
              <a:ea typeface="Montserrat"/>
              <a:cs typeface="Montserrat"/>
              <a:sym typeface="Montserrat"/>
            </a:endParaRPr>
          </a:p>
          <a:p>
            <a:pPr marL="374015" marR="0" lvl="1" indent="-186690" algn="l" defTabSz="609539" rtl="0" eaLnBrk="1" fontAlgn="auto" latinLnBrk="0" hangingPunct="1">
              <a:lnSpc>
                <a:spcPts val="1906"/>
              </a:lnSpc>
              <a:spcBef>
                <a:spcPts val="0"/>
              </a:spcBef>
              <a:spcAft>
                <a:spcPts val="0"/>
              </a:spcAft>
              <a:buClr>
                <a:srgbClr val="000000"/>
              </a:buClr>
              <a:buSzTx/>
              <a:buFont typeface="Arial"/>
              <a:buChar char="•"/>
              <a:tabLst/>
              <a:defRPr/>
            </a:pPr>
            <a:r>
              <a:rPr kumimoji="0" lang="en-US" sz="1733" b="1" i="0" u="none" strike="noStrike" kern="1200" cap="none" spc="0" normalizeH="0" baseline="0" noProof="0">
                <a:ln>
                  <a:noFill/>
                </a:ln>
                <a:solidFill>
                  <a:srgbClr val="000000"/>
                </a:solidFill>
                <a:effectLst/>
                <a:uLnTx/>
                <a:uFillTx/>
                <a:latin typeface="Montserrat Bold"/>
                <a:ea typeface="Montserrat Bold"/>
                <a:cs typeface="Montserrat Bold"/>
                <a:sym typeface="Montserrat Bold"/>
              </a:rPr>
              <a:t>July - October 2026</a:t>
            </a:r>
            <a:r>
              <a:rPr kumimoji="0" lang="en-US" sz="1733" b="0" i="0" u="none" strike="noStrike" kern="1200" cap="none" spc="0" normalizeH="0" baseline="0" noProof="0">
                <a:ln>
                  <a:noFill/>
                </a:ln>
                <a:solidFill>
                  <a:srgbClr val="000000"/>
                </a:solidFill>
                <a:effectLst/>
                <a:uLnTx/>
                <a:uFillTx/>
                <a:latin typeface="Montserrat"/>
                <a:ea typeface="Montserrat"/>
                <a:cs typeface="Montserrat"/>
                <a:sym typeface="Montserrat"/>
              </a:rPr>
              <a:t>: Website of E-SPLOST 2027 information</a:t>
            </a:r>
            <a:endParaRPr kumimoji="0" lang="en-US" sz="1733" b="0" i="0" u="none" strike="noStrike" kern="1200" cap="none" spc="0" normalizeH="0" baseline="0" noProof="0">
              <a:ln>
                <a:noFill/>
              </a:ln>
              <a:solidFill>
                <a:srgbClr val="000000"/>
              </a:solidFill>
              <a:effectLst/>
              <a:uLnTx/>
              <a:uFillTx/>
              <a:latin typeface="Montserrat"/>
              <a:ea typeface="Montserrat"/>
              <a:cs typeface="Montserrat"/>
              <a:sym typeface="Arial"/>
            </a:endParaRPr>
          </a:p>
          <a:p>
            <a:pPr marL="0" marR="0" lvl="0" indent="0" algn="l" defTabSz="609539" rtl="0" eaLnBrk="1" fontAlgn="auto" latinLnBrk="0" hangingPunct="1">
              <a:lnSpc>
                <a:spcPts val="1906"/>
              </a:lnSpc>
              <a:spcBef>
                <a:spcPts val="0"/>
              </a:spcBef>
              <a:spcAft>
                <a:spcPts val="0"/>
              </a:spcAft>
              <a:buClr>
                <a:srgbClr val="000000"/>
              </a:buClr>
              <a:buSzTx/>
              <a:buFont typeface="Arial"/>
              <a:buNone/>
              <a:tabLst/>
              <a:defRPr/>
            </a:pPr>
            <a:endParaRPr kumimoji="0" lang="en-US" sz="1733" b="0" i="0" u="none" strike="noStrike" kern="1200" cap="none" spc="0" normalizeH="0" baseline="0" noProof="0">
              <a:ln>
                <a:noFill/>
              </a:ln>
              <a:solidFill>
                <a:srgbClr val="000000"/>
              </a:solidFill>
              <a:effectLst/>
              <a:uLnTx/>
              <a:uFillTx/>
              <a:latin typeface="Montserrat"/>
              <a:ea typeface="Montserrat"/>
              <a:cs typeface="Montserrat"/>
              <a:sym typeface="Montserrat"/>
            </a:endParaRPr>
          </a:p>
          <a:p>
            <a:pPr marL="374015" marR="0" lvl="1" indent="-186690" algn="l" defTabSz="609539" rtl="0" eaLnBrk="1" fontAlgn="auto" latinLnBrk="0" hangingPunct="1">
              <a:lnSpc>
                <a:spcPts val="1906"/>
              </a:lnSpc>
              <a:spcBef>
                <a:spcPts val="0"/>
              </a:spcBef>
              <a:spcAft>
                <a:spcPts val="0"/>
              </a:spcAft>
              <a:buClr>
                <a:srgbClr val="000000"/>
              </a:buClr>
              <a:buSzTx/>
              <a:buFont typeface="Arial"/>
              <a:buChar char="•"/>
              <a:tabLst/>
              <a:defRPr/>
            </a:pPr>
            <a:r>
              <a:rPr kumimoji="0" lang="en-US" sz="1733" b="1" i="0" u="none" strike="noStrike" kern="1200" cap="none" spc="0" normalizeH="0" baseline="0" noProof="0">
                <a:ln>
                  <a:noFill/>
                </a:ln>
                <a:solidFill>
                  <a:srgbClr val="000000"/>
                </a:solidFill>
                <a:effectLst/>
                <a:uLnTx/>
                <a:uFillTx/>
                <a:latin typeface="Montserrat Bold"/>
                <a:ea typeface="Montserrat Bold"/>
                <a:cs typeface="Montserrat Bold"/>
                <a:sym typeface="Montserrat Bold"/>
              </a:rPr>
              <a:t>November 3, 2026</a:t>
            </a:r>
            <a:r>
              <a:rPr kumimoji="0" lang="en-US" sz="1733" b="0" i="0" u="none" strike="noStrike" kern="1200" cap="none" spc="0" normalizeH="0" baseline="0" noProof="0">
                <a:ln>
                  <a:noFill/>
                </a:ln>
                <a:solidFill>
                  <a:srgbClr val="000000"/>
                </a:solidFill>
                <a:effectLst/>
                <a:uLnTx/>
                <a:uFillTx/>
                <a:latin typeface="Montserrat"/>
                <a:ea typeface="Montserrat"/>
                <a:cs typeface="Montserrat"/>
                <a:sym typeface="Montserrat"/>
              </a:rPr>
              <a:t>: E-SPLOST 2027 vote on referendum</a:t>
            </a:r>
            <a:endParaRPr kumimoji="0" lang="en-US" sz="1733" b="0" i="0" u="none" strike="noStrike" kern="1200" cap="none" spc="0" normalizeH="0" baseline="0" noProof="0">
              <a:ln>
                <a:noFill/>
              </a:ln>
              <a:solidFill>
                <a:srgbClr val="000000"/>
              </a:solidFill>
              <a:effectLst/>
              <a:uLnTx/>
              <a:uFillTx/>
              <a:latin typeface="Montserrat"/>
              <a:ea typeface="Montserrat"/>
              <a:cs typeface="Montserrat"/>
              <a:sym typeface="Arial"/>
            </a:endParaRPr>
          </a:p>
          <a:p>
            <a:pPr marL="0" marR="0" lvl="0" indent="0" algn="l" defTabSz="609539" rtl="0" eaLnBrk="1" fontAlgn="auto" latinLnBrk="0" hangingPunct="1">
              <a:lnSpc>
                <a:spcPts val="1906"/>
              </a:lnSpc>
              <a:spcBef>
                <a:spcPts val="0"/>
              </a:spcBef>
              <a:spcAft>
                <a:spcPts val="0"/>
              </a:spcAft>
              <a:buClr>
                <a:srgbClr val="000000"/>
              </a:buClr>
              <a:buSzTx/>
              <a:buFont typeface="Arial"/>
              <a:buNone/>
              <a:tabLst/>
              <a:defRPr/>
            </a:pPr>
            <a:endParaRPr kumimoji="0" lang="en-US" sz="1733" b="0" i="0" u="none" strike="noStrike" kern="1200" cap="none" spc="0" normalizeH="0" baseline="0" noProof="0">
              <a:ln>
                <a:noFill/>
              </a:ln>
              <a:solidFill>
                <a:srgbClr val="000000"/>
              </a:solidFill>
              <a:effectLst/>
              <a:uLnTx/>
              <a:uFillTx/>
              <a:latin typeface="Montserrat"/>
              <a:ea typeface="Montserrat"/>
              <a:cs typeface="Montserrat"/>
              <a:sym typeface="Montserrat"/>
            </a:endParaRPr>
          </a:p>
          <a:p>
            <a:pPr marL="374015" marR="0" lvl="1" indent="-186690" algn="l" defTabSz="609539" rtl="0" eaLnBrk="1" fontAlgn="auto" latinLnBrk="0" hangingPunct="1">
              <a:lnSpc>
                <a:spcPts val="1906"/>
              </a:lnSpc>
              <a:spcBef>
                <a:spcPts val="0"/>
              </a:spcBef>
              <a:spcAft>
                <a:spcPts val="0"/>
              </a:spcAft>
              <a:buClr>
                <a:srgbClr val="000000"/>
              </a:buClr>
              <a:buSzTx/>
              <a:buFont typeface="Arial"/>
              <a:buChar char="•"/>
              <a:tabLst/>
              <a:defRPr/>
            </a:pPr>
            <a:r>
              <a:rPr kumimoji="0" lang="en-US" sz="1733" b="1" i="0" u="none" strike="noStrike" kern="1200" cap="none" spc="0" normalizeH="0" baseline="0" noProof="0">
                <a:ln>
                  <a:noFill/>
                </a:ln>
                <a:solidFill>
                  <a:srgbClr val="000000"/>
                </a:solidFill>
                <a:effectLst/>
                <a:uLnTx/>
                <a:uFillTx/>
                <a:latin typeface="Montserrat Bold"/>
                <a:ea typeface="Montserrat Bold"/>
                <a:cs typeface="Montserrat Bold"/>
                <a:sym typeface="Montserrat Bold"/>
              </a:rPr>
              <a:t>November and December 2026</a:t>
            </a:r>
            <a:r>
              <a:rPr kumimoji="0" lang="en-US" sz="1733" b="0" i="0" u="none" strike="noStrike" kern="1200" cap="none" spc="0" normalizeH="0" baseline="0" noProof="0">
                <a:ln>
                  <a:noFill/>
                </a:ln>
                <a:solidFill>
                  <a:srgbClr val="000000"/>
                </a:solidFill>
                <a:effectLst/>
                <a:uLnTx/>
                <a:uFillTx/>
                <a:latin typeface="Montserrat"/>
                <a:ea typeface="Montserrat"/>
                <a:cs typeface="Montserrat"/>
                <a:sym typeface="Montserrat"/>
              </a:rPr>
              <a:t>: First and second reads of Non-SPLOST dependent redistricting </a:t>
            </a:r>
            <a:endParaRPr kumimoji="0" lang="en-US" sz="1733" b="0" i="0" u="none" strike="noStrike" kern="1200" cap="none" spc="0" normalizeH="0" baseline="0" noProof="0">
              <a:ln>
                <a:noFill/>
              </a:ln>
              <a:solidFill>
                <a:srgbClr val="000000"/>
              </a:solidFill>
              <a:effectLst/>
              <a:uLnTx/>
              <a:uFillTx/>
              <a:latin typeface="Montserrat"/>
              <a:ea typeface="Montserrat"/>
              <a:cs typeface="Montserrat"/>
              <a:sym typeface="Arial"/>
            </a:endParaRPr>
          </a:p>
          <a:p>
            <a:pPr marL="748030" marR="0" lvl="2" indent="-248920" algn="l" defTabSz="609539" rtl="0" eaLnBrk="1" fontAlgn="auto" latinLnBrk="0" hangingPunct="1">
              <a:lnSpc>
                <a:spcPts val="1906"/>
              </a:lnSpc>
              <a:spcBef>
                <a:spcPts val="0"/>
              </a:spcBef>
              <a:spcAft>
                <a:spcPts val="0"/>
              </a:spcAft>
              <a:buClr>
                <a:srgbClr val="000000"/>
              </a:buClr>
              <a:buSzTx/>
              <a:buFont typeface="Arial"/>
              <a:buChar char="⚬"/>
              <a:tabLst/>
              <a:defRPr/>
            </a:pPr>
            <a:r>
              <a:rPr kumimoji="0" lang="en-US" sz="1733" b="0" i="0" u="none" strike="noStrike" kern="1200" cap="none" spc="0" normalizeH="0" baseline="0" noProof="0">
                <a:ln>
                  <a:noFill/>
                </a:ln>
                <a:solidFill>
                  <a:srgbClr val="000000"/>
                </a:solidFill>
                <a:effectLst/>
                <a:uLnTx/>
                <a:uFillTx/>
                <a:latin typeface="Montserrat"/>
                <a:ea typeface="Montserrat"/>
                <a:cs typeface="Montserrat"/>
                <a:sym typeface="Montserrat"/>
              </a:rPr>
              <a:t>Begin redistricting based on 2027 SPLOST projects </a:t>
            </a:r>
            <a:endParaRPr kumimoji="0" lang="en-US" sz="1733" b="0" i="0" u="none" strike="noStrike" kern="1200" cap="none" spc="0" normalizeH="0" baseline="0" noProof="0">
              <a:ln>
                <a:noFill/>
              </a:ln>
              <a:solidFill>
                <a:srgbClr val="000000"/>
              </a:solidFill>
              <a:effectLst/>
              <a:uLnTx/>
              <a:uFillTx/>
              <a:latin typeface="Montserrat"/>
              <a:ea typeface="Montserrat"/>
              <a:cs typeface="Montserrat"/>
              <a:sym typeface="Arial"/>
            </a:endParaRPr>
          </a:p>
          <a:p>
            <a:pPr marL="0" marR="0" lvl="0" indent="0" algn="l" defTabSz="609539" rtl="0" eaLnBrk="1" fontAlgn="auto" latinLnBrk="0" hangingPunct="1">
              <a:lnSpc>
                <a:spcPts val="1906"/>
              </a:lnSpc>
              <a:spcBef>
                <a:spcPts val="0"/>
              </a:spcBef>
              <a:spcAft>
                <a:spcPts val="0"/>
              </a:spcAft>
              <a:buClr>
                <a:srgbClr val="000000"/>
              </a:buClr>
              <a:buSzTx/>
              <a:buFont typeface="Arial"/>
              <a:buNone/>
              <a:tabLst/>
              <a:defRPr/>
            </a:pPr>
            <a:endParaRPr kumimoji="0" lang="en-US" sz="1733" b="0" i="0" u="none" strike="noStrike" kern="1200" cap="none" spc="0" normalizeH="0" baseline="0" noProof="0">
              <a:ln>
                <a:noFill/>
              </a:ln>
              <a:solidFill>
                <a:srgbClr val="000000"/>
              </a:solidFill>
              <a:effectLst/>
              <a:uLnTx/>
              <a:uFillTx/>
              <a:latin typeface="Montserrat"/>
              <a:ea typeface="Montserrat"/>
              <a:cs typeface="Montserrat"/>
              <a:sym typeface="Montserrat"/>
            </a:endParaRPr>
          </a:p>
          <a:p>
            <a:pPr marL="374015" marR="0" lvl="1" indent="-186690" algn="l" defTabSz="609539" rtl="0" eaLnBrk="1" fontAlgn="auto" latinLnBrk="0" hangingPunct="1">
              <a:lnSpc>
                <a:spcPts val="1906"/>
              </a:lnSpc>
              <a:spcBef>
                <a:spcPts val="0"/>
              </a:spcBef>
              <a:spcAft>
                <a:spcPts val="0"/>
              </a:spcAft>
              <a:buClr>
                <a:srgbClr val="000000"/>
              </a:buClr>
              <a:buSzTx/>
              <a:buFont typeface="Arial"/>
              <a:buChar char="•"/>
              <a:tabLst/>
              <a:defRPr/>
            </a:pPr>
            <a:r>
              <a:rPr kumimoji="0" lang="en-US" sz="1733" b="1" i="0" u="none" strike="noStrike" kern="1200" cap="none" spc="0" normalizeH="0" baseline="0" noProof="0">
                <a:ln>
                  <a:noFill/>
                </a:ln>
                <a:solidFill>
                  <a:srgbClr val="000000"/>
                </a:solidFill>
                <a:effectLst/>
                <a:uLnTx/>
                <a:uFillTx/>
                <a:latin typeface="Montserrat Bold"/>
                <a:ea typeface="Montserrat Bold"/>
                <a:cs typeface="Montserrat Bold"/>
                <a:sym typeface="Montserrat Bold"/>
              </a:rPr>
              <a:t>July 1, 2027</a:t>
            </a:r>
            <a:r>
              <a:rPr kumimoji="0" lang="en-US" sz="1733" b="0" i="0" u="none" strike="noStrike" kern="1200" cap="none" spc="0" normalizeH="0" baseline="0" noProof="0">
                <a:ln>
                  <a:noFill/>
                </a:ln>
                <a:solidFill>
                  <a:srgbClr val="000000"/>
                </a:solidFill>
                <a:effectLst/>
                <a:uLnTx/>
                <a:uFillTx/>
                <a:latin typeface="Montserrat"/>
                <a:ea typeface="Montserrat"/>
                <a:cs typeface="Montserrat"/>
                <a:sym typeface="Montserrat"/>
              </a:rPr>
              <a:t>: If E-SPLOST 2027 passes, collections start</a:t>
            </a:r>
            <a:endParaRPr kumimoji="0" lang="en-US" sz="1733" b="0" i="0" u="none" strike="noStrike" kern="1200" cap="none" spc="0" normalizeH="0" baseline="0" noProof="0">
              <a:ln>
                <a:noFill/>
              </a:ln>
              <a:solidFill>
                <a:srgbClr val="000000"/>
              </a:solidFill>
              <a:effectLst/>
              <a:uLnTx/>
              <a:uFillTx/>
              <a:latin typeface="Montserrat"/>
              <a:ea typeface="Montserrat"/>
              <a:cs typeface="Montserrat"/>
              <a:sym typeface="Arial"/>
            </a:endParaRPr>
          </a:p>
        </p:txBody>
      </p:sp>
      <p:sp>
        <p:nvSpPr>
          <p:cNvPr id="7" name="Freeform 7"/>
          <p:cNvSpPr/>
          <p:nvPr/>
        </p:nvSpPr>
        <p:spPr>
          <a:xfrm>
            <a:off x="8851410" y="4903884"/>
            <a:ext cx="3369327" cy="1806802"/>
          </a:xfrm>
          <a:custGeom>
            <a:avLst/>
            <a:gdLst/>
            <a:ahLst/>
            <a:cxnLst/>
            <a:rect l="l" t="t" r="r" b="b"/>
            <a:pathLst>
              <a:path w="5053991" h="2710203">
                <a:moveTo>
                  <a:pt x="0" y="0"/>
                </a:moveTo>
                <a:lnTo>
                  <a:pt x="5053992" y="0"/>
                </a:lnTo>
                <a:lnTo>
                  <a:pt x="5053992" y="2710203"/>
                </a:lnTo>
                <a:lnTo>
                  <a:pt x="0" y="271020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
                <a:srgbClr val="000000"/>
              </a:buClr>
              <a:buSzTx/>
              <a:buFont typeface="Arial"/>
              <a:buNone/>
              <a:tabLst/>
              <a:defRPr/>
            </a:pPr>
            <a:endParaRPr kumimoji="0" lang="en-US" sz="800" b="0" i="0" u="none" strike="noStrike" kern="1200" cap="none" spc="0" normalizeH="0" baseline="0" noProof="0">
              <a:ln>
                <a:noFill/>
              </a:ln>
              <a:solidFill>
                <a:srgbClr val="000000"/>
              </a:solidFill>
              <a:effectLst/>
              <a:uLnTx/>
              <a:uFillTx/>
              <a:latin typeface="Arial"/>
              <a:ea typeface="+mn-ea"/>
              <a:cs typeface="+mn-cs"/>
              <a:sym typeface="Arial"/>
            </a:endParaRPr>
          </a:p>
        </p:txBody>
      </p:sp>
      <p:sp>
        <p:nvSpPr>
          <p:cNvPr id="8" name="TextBox 8"/>
          <p:cNvSpPr txBox="1"/>
          <p:nvPr/>
        </p:nvSpPr>
        <p:spPr>
          <a:xfrm>
            <a:off x="1096430" y="365859"/>
            <a:ext cx="10960021" cy="89088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2933"/>
              </a:lnSpc>
              <a:spcBef>
                <a:spcPts val="0"/>
              </a:spcBef>
              <a:spcAft>
                <a:spcPts val="0"/>
              </a:spcAft>
              <a:buClr>
                <a:srgbClr val="000000"/>
              </a:buClr>
              <a:buSzTx/>
              <a:buFont typeface="Arial"/>
              <a:buNone/>
              <a:tabLst/>
              <a:defRPr/>
            </a:pPr>
            <a:r>
              <a:rPr kumimoji="0" lang="en-US" sz="2667" b="1" i="0" u="none" strike="noStrike" kern="1200" cap="none" spc="0" normalizeH="0" baseline="0" noProof="0">
                <a:ln>
                  <a:noFill/>
                </a:ln>
                <a:solidFill>
                  <a:srgbClr val="000000"/>
                </a:solidFill>
                <a:effectLst/>
                <a:uLnTx/>
                <a:uFillTx/>
                <a:latin typeface="Poppins Bold"/>
                <a:ea typeface="Poppins Bold"/>
                <a:cs typeface="Poppins Bold"/>
                <a:sym typeface="Poppins Bold"/>
              </a:rPr>
              <a:t>Redistricting, Capital Planning, and the Road to E-SPLOST 2027 </a:t>
            </a:r>
          </a:p>
          <a:p>
            <a:pPr marL="0" marR="0" lvl="0" indent="0" algn="l" defTabSz="609539" rtl="0" eaLnBrk="1" fontAlgn="auto" latinLnBrk="0" hangingPunct="1">
              <a:lnSpc>
                <a:spcPts val="4400"/>
              </a:lnSpc>
              <a:spcBef>
                <a:spcPts val="0"/>
              </a:spcBef>
              <a:spcAft>
                <a:spcPts val="0"/>
              </a:spcAft>
              <a:buClr>
                <a:srgbClr val="000000"/>
              </a:buClr>
              <a:buSzTx/>
              <a:buFont typeface="Arial"/>
              <a:buNone/>
              <a:tabLst/>
              <a:defRPr/>
            </a:pPr>
            <a:endParaRPr kumimoji="0" lang="en-US" sz="2667" b="1" i="0" u="none" strike="noStrike" kern="1200" cap="none" spc="0" normalizeH="0" baseline="0" noProof="0">
              <a:ln>
                <a:noFill/>
              </a:ln>
              <a:solidFill>
                <a:srgbClr val="000000"/>
              </a:solidFill>
              <a:effectLst/>
              <a:uLnTx/>
              <a:uFillTx/>
              <a:latin typeface="Poppins Bold"/>
              <a:ea typeface="Poppins Bold"/>
              <a:cs typeface="Poppins Bold"/>
              <a:sym typeface="Poppins Bold"/>
            </a:endParaRPr>
          </a:p>
        </p:txBody>
      </p:sp>
      <p:sp>
        <p:nvSpPr>
          <p:cNvPr id="9" name="TextBox 9"/>
          <p:cNvSpPr txBox="1"/>
          <p:nvPr/>
        </p:nvSpPr>
        <p:spPr>
          <a:xfrm>
            <a:off x="11506200" y="6140450"/>
            <a:ext cx="101600" cy="47153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ts val="1867"/>
              </a:lnSpc>
              <a:spcBef>
                <a:spcPct val="0"/>
              </a:spcBef>
              <a:spcAft>
                <a:spcPts val="0"/>
              </a:spcAft>
              <a:buClr>
                <a:srgbClr val="000000"/>
              </a:buClr>
              <a:buSzTx/>
              <a:buFont typeface="Arial"/>
              <a:buNone/>
              <a:tabLst/>
              <a:defRPr/>
            </a:pPr>
            <a:r>
              <a:rPr kumimoji="0" lang="en-US" sz="1333" b="0" i="0" u="none" strike="noStrike" kern="1200" cap="none" spc="0" normalizeH="0" baseline="0" noProof="0">
                <a:ln>
                  <a:noFill/>
                </a:ln>
                <a:solidFill>
                  <a:srgbClr val="000000"/>
                </a:solidFill>
                <a:effectLst/>
                <a:uLnTx/>
                <a:uFillTx/>
                <a:latin typeface="Canva Sans"/>
                <a:ea typeface="Canva Sans"/>
                <a:cs typeface="Canva Sans"/>
                <a:sym typeface="Canva Sans"/>
              </a:rPr>
              <a:t>25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grpSp>
        <p:nvGrpSpPr>
          <p:cNvPr id="5" name="Group 5"/>
          <p:cNvGrpSpPr/>
          <p:nvPr/>
        </p:nvGrpSpPr>
        <p:grpSpPr>
          <a:xfrm>
            <a:off x="632403" y="116840"/>
            <a:ext cx="6233511" cy="359410"/>
            <a:chOff x="0" y="0"/>
            <a:chExt cx="12467022" cy="718820"/>
          </a:xfrm>
        </p:grpSpPr>
        <p:sp>
          <p:nvSpPr>
            <p:cNvPr id="6" name="Freeform 6"/>
            <p:cNvSpPr/>
            <p:nvPr/>
          </p:nvSpPr>
          <p:spPr>
            <a:xfrm>
              <a:off x="0" y="4838"/>
              <a:ext cx="988125" cy="684501"/>
            </a:xfrm>
            <a:custGeom>
              <a:avLst/>
              <a:gdLst/>
              <a:ahLst/>
              <a:cxnLst/>
              <a:rect l="l" t="t" r="r" b="b"/>
              <a:pathLst>
                <a:path w="988125" h="684501">
                  <a:moveTo>
                    <a:pt x="0" y="0"/>
                  </a:moveTo>
                  <a:lnTo>
                    <a:pt x="988125" y="0"/>
                  </a:lnTo>
                  <a:lnTo>
                    <a:pt x="988125" y="684501"/>
                  </a:lnTo>
                  <a:lnTo>
                    <a:pt x="0" y="68450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
                  <a:srgbClr val="000000"/>
                </a:buClr>
                <a:buSzTx/>
                <a:buFont typeface="Arial"/>
                <a:buNone/>
                <a:tabLst/>
                <a:defRPr/>
              </a:pPr>
              <a:endParaRPr kumimoji="0" lang="en-US" sz="800" b="0" i="0" u="none" strike="noStrike" kern="1200" cap="none" spc="0" normalizeH="0" baseline="0" noProof="0">
                <a:ln>
                  <a:noFill/>
                </a:ln>
                <a:solidFill>
                  <a:srgbClr val="000000"/>
                </a:solidFill>
                <a:effectLst/>
                <a:uLnTx/>
                <a:uFillTx/>
                <a:latin typeface="Arial"/>
                <a:ea typeface="+mn-ea"/>
                <a:cs typeface="+mn-cs"/>
                <a:sym typeface="Arial"/>
              </a:endParaRPr>
            </a:p>
          </p:txBody>
        </p:sp>
        <p:sp>
          <p:nvSpPr>
            <p:cNvPr id="7" name="TextBox 7"/>
            <p:cNvSpPr txBox="1"/>
            <p:nvPr/>
          </p:nvSpPr>
          <p:spPr>
            <a:xfrm>
              <a:off x="1495115" y="-47625"/>
              <a:ext cx="10971907" cy="766445"/>
            </a:xfrm>
            <a:prstGeom prst="rect">
              <a:avLst/>
            </a:prstGeom>
          </p:spPr>
          <p:txBody>
            <a:bodyPr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2999"/>
                </a:lnSpc>
                <a:spcBef>
                  <a:spcPts val="0"/>
                </a:spcBef>
                <a:spcAft>
                  <a:spcPts val="0"/>
                </a:spcAft>
                <a:buClr>
                  <a:srgbClr val="000000"/>
                </a:buClr>
                <a:buSzTx/>
                <a:buFont typeface="Arial"/>
                <a:buNone/>
                <a:tabLst/>
                <a:defRPr/>
              </a:pPr>
              <a:r>
                <a:rPr kumimoji="0" lang="en-US" sz="2399" b="1" i="0" u="none" strike="noStrike" kern="1200" cap="none" spc="0" normalizeH="0" baseline="0" noProof="0">
                  <a:ln>
                    <a:noFill/>
                  </a:ln>
                  <a:solidFill>
                    <a:srgbClr val="000000"/>
                  </a:solidFill>
                  <a:effectLst/>
                  <a:uLnTx/>
                  <a:uFillTx/>
                  <a:latin typeface="Poppins Bold"/>
                  <a:ea typeface="Poppins Bold"/>
                  <a:cs typeface="Poppins Bold"/>
                  <a:sym typeface="Poppins Bold"/>
                </a:rPr>
                <a:t>For Conversation</a:t>
              </a:r>
            </a:p>
          </p:txBody>
        </p:sp>
      </p:grpSp>
      <p:sp>
        <p:nvSpPr>
          <p:cNvPr id="8" name="TextBox 8"/>
          <p:cNvSpPr txBox="1"/>
          <p:nvPr/>
        </p:nvSpPr>
        <p:spPr>
          <a:xfrm>
            <a:off x="161925" y="803153"/>
            <a:ext cx="11445875" cy="525169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460610" marR="0" lvl="1" indent="-230305" algn="l" defTabSz="609539" rtl="0" eaLnBrk="1" fontAlgn="auto" latinLnBrk="0" hangingPunct="1">
              <a:spcBef>
                <a:spcPts val="0"/>
              </a:spcBef>
              <a:spcAft>
                <a:spcPts val="0"/>
              </a:spcAft>
              <a:buClr>
                <a:srgbClr val="000000"/>
              </a:buClr>
              <a:buSzTx/>
              <a:buFont typeface="Arial"/>
              <a:buChar char="•"/>
              <a:tabLst/>
              <a:defRPr/>
            </a:pPr>
            <a:r>
              <a:rPr kumimoji="0" lang="en-US" sz="2133" b="0" i="0" u="none" strike="noStrike" kern="1200" cap="none" spc="0" normalizeH="0" baseline="0" noProof="0" dirty="0">
                <a:ln>
                  <a:noFill/>
                </a:ln>
                <a:solidFill>
                  <a:srgbClr val="000000"/>
                </a:solidFill>
                <a:effectLst/>
                <a:uLnTx/>
                <a:uFillTx/>
                <a:latin typeface="Montserrat"/>
                <a:ea typeface="Montserrat"/>
                <a:cs typeface="Montserrat"/>
                <a:sym typeface="Montserrat"/>
              </a:rPr>
              <a:t>As we plan for E-SPLOST 2027, which </a:t>
            </a:r>
            <a:r>
              <a:rPr kumimoji="0" lang="en-US" sz="2133" b="1" i="1" u="none" strike="noStrike" kern="1200" cap="none" spc="0" normalizeH="0" baseline="0" noProof="0" dirty="0">
                <a:ln>
                  <a:noFill/>
                </a:ln>
                <a:solidFill>
                  <a:srgbClr val="000000"/>
                </a:solidFill>
                <a:effectLst/>
                <a:uLnTx/>
                <a:uFillTx/>
                <a:latin typeface="Montserrat Bold Italics"/>
                <a:ea typeface="Montserrat Bold Italics"/>
                <a:cs typeface="Montserrat Bold Italics"/>
                <a:sym typeface="Montserrat Bold Italics"/>
              </a:rPr>
              <a:t>capital improvement projects</a:t>
            </a:r>
            <a:r>
              <a:rPr kumimoji="0" lang="en-US" sz="2133" b="0" i="0" u="none" strike="noStrike" kern="1200" cap="none" spc="0" normalizeH="0" baseline="0" noProof="0" dirty="0">
                <a:ln>
                  <a:noFill/>
                </a:ln>
                <a:solidFill>
                  <a:srgbClr val="000000"/>
                </a:solidFill>
                <a:effectLst/>
                <a:uLnTx/>
                <a:uFillTx/>
                <a:latin typeface="Montserrat"/>
                <a:ea typeface="Montserrat"/>
                <a:cs typeface="Montserrat"/>
                <a:sym typeface="Montserrat"/>
              </a:rPr>
              <a:t> do you think have the greatest impact on our students (i.e. construction, renovation, infrastructure improvements, athletics, safety, security, technology, transportation, nutrition) </a:t>
            </a:r>
            <a:r>
              <a:rPr kumimoji="0" lang="en-US" sz="2133" b="1" i="0" u="none" strike="noStrike" kern="1200" cap="none" spc="0" normalizeH="0" baseline="0" noProof="0" dirty="0">
                <a:ln>
                  <a:noFill/>
                </a:ln>
                <a:solidFill>
                  <a:srgbClr val="000000"/>
                </a:solidFill>
                <a:effectLst/>
                <a:uLnTx/>
                <a:uFillTx/>
                <a:latin typeface="Montserrat Bold"/>
                <a:ea typeface="Montserrat Bold"/>
                <a:cs typeface="Montserrat Bold"/>
                <a:sym typeface="Montserrat Bold"/>
              </a:rPr>
              <a:t>and </a:t>
            </a:r>
            <a:r>
              <a:rPr kumimoji="0" lang="en-US" sz="2133" b="0" i="0" u="none" strike="noStrike" kern="1200" cap="none" spc="0" normalizeH="0" baseline="0" noProof="0" dirty="0">
                <a:ln>
                  <a:noFill/>
                </a:ln>
                <a:solidFill>
                  <a:srgbClr val="000000"/>
                </a:solidFill>
                <a:effectLst/>
                <a:uLnTx/>
                <a:uFillTx/>
                <a:latin typeface="Montserrat"/>
                <a:ea typeface="Montserrat"/>
                <a:cs typeface="Montserrat"/>
                <a:sym typeface="Montserrat"/>
              </a:rPr>
              <a:t>why?</a:t>
            </a:r>
          </a:p>
          <a:p>
            <a:pPr marL="0" marR="0" lvl="0" indent="0" algn="l" defTabSz="609539" rtl="0" eaLnBrk="1" fontAlgn="auto" latinLnBrk="0" hangingPunct="1">
              <a:spcBef>
                <a:spcPts val="0"/>
              </a:spcBef>
              <a:spcAft>
                <a:spcPts val="0"/>
              </a:spcAft>
              <a:buClr>
                <a:srgbClr val="000000"/>
              </a:buClr>
              <a:buSzTx/>
              <a:buFont typeface="Arial"/>
              <a:buNone/>
              <a:tabLst/>
              <a:defRPr/>
            </a:pPr>
            <a:endParaRPr kumimoji="0" lang="en-US" sz="2133" b="0" i="0" u="none" strike="noStrike" kern="1200" cap="none" spc="0" normalizeH="0" baseline="0" noProof="0" dirty="0">
              <a:ln>
                <a:noFill/>
              </a:ln>
              <a:solidFill>
                <a:srgbClr val="000000"/>
              </a:solidFill>
              <a:effectLst/>
              <a:uLnTx/>
              <a:uFillTx/>
              <a:latin typeface="Montserrat"/>
              <a:ea typeface="Montserrat"/>
              <a:cs typeface="Montserrat"/>
              <a:sym typeface="Montserrat"/>
            </a:endParaRPr>
          </a:p>
          <a:p>
            <a:pPr marL="460610" marR="0" lvl="1" indent="-230305" algn="l" defTabSz="609539" rtl="0" eaLnBrk="1" fontAlgn="auto" latinLnBrk="0" hangingPunct="1">
              <a:spcBef>
                <a:spcPts val="0"/>
              </a:spcBef>
              <a:spcAft>
                <a:spcPts val="0"/>
              </a:spcAft>
              <a:buClr>
                <a:srgbClr val="000000"/>
              </a:buClr>
              <a:buSzTx/>
              <a:buFont typeface="Arial"/>
              <a:buChar char="•"/>
              <a:tabLst/>
              <a:defRPr/>
            </a:pPr>
            <a:r>
              <a:rPr kumimoji="0" lang="en-US" sz="2133" b="0" i="0" u="none" strike="noStrike" kern="1200" cap="none" spc="0" normalizeH="0" baseline="0" noProof="0" dirty="0">
                <a:ln>
                  <a:noFill/>
                </a:ln>
                <a:solidFill>
                  <a:srgbClr val="000000"/>
                </a:solidFill>
                <a:effectLst/>
                <a:uLnTx/>
                <a:uFillTx/>
                <a:latin typeface="Montserrat"/>
                <a:ea typeface="Montserrat"/>
                <a:cs typeface="Montserrat"/>
                <a:sym typeface="Montserrat"/>
              </a:rPr>
              <a:t> Out of the following </a:t>
            </a:r>
            <a:r>
              <a:rPr kumimoji="0" lang="en-US" sz="2133" b="1" i="0" u="none" strike="noStrike" kern="1200" cap="none" spc="0" normalizeH="0" baseline="0" noProof="0" dirty="0">
                <a:ln>
                  <a:noFill/>
                </a:ln>
                <a:solidFill>
                  <a:srgbClr val="000000"/>
                </a:solidFill>
                <a:effectLst/>
                <a:uLnTx/>
                <a:uFillTx/>
                <a:latin typeface="Montserrat Bold"/>
                <a:ea typeface="Montserrat Bold"/>
                <a:cs typeface="Montserrat Bold"/>
                <a:sym typeface="Montserrat Bold"/>
              </a:rPr>
              <a:t>6</a:t>
            </a:r>
            <a:r>
              <a:rPr kumimoji="0" lang="en-US" sz="2133" b="0" i="0" u="none" strike="noStrike" kern="1200" cap="none" spc="0" normalizeH="0" baseline="0" noProof="0" dirty="0">
                <a:ln>
                  <a:noFill/>
                </a:ln>
                <a:solidFill>
                  <a:srgbClr val="000000"/>
                </a:solidFill>
                <a:effectLst/>
                <a:uLnTx/>
                <a:uFillTx/>
                <a:latin typeface="Montserrat"/>
                <a:ea typeface="Montserrat"/>
                <a:cs typeface="Montserrat"/>
                <a:sym typeface="Montserrat"/>
              </a:rPr>
              <a:t> </a:t>
            </a:r>
            <a:r>
              <a:rPr kumimoji="0" lang="en-US" sz="2133" b="1" i="1" u="none" strike="noStrike" kern="1200" cap="none" spc="0" normalizeH="0" baseline="0" noProof="0" dirty="0">
                <a:ln>
                  <a:noFill/>
                </a:ln>
                <a:solidFill>
                  <a:srgbClr val="000000"/>
                </a:solidFill>
                <a:effectLst/>
                <a:uLnTx/>
                <a:uFillTx/>
                <a:latin typeface="Montserrat Bold Italics"/>
                <a:ea typeface="Montserrat Bold Italics"/>
                <a:cs typeface="Montserrat Bold Italics"/>
                <a:sym typeface="Montserrat Bold Italics"/>
              </a:rPr>
              <a:t>E-SPLOST Program Areas, </a:t>
            </a:r>
            <a:r>
              <a:rPr kumimoji="0" lang="en-US" sz="2133" b="0" i="0" u="none" strike="noStrike" kern="1200" cap="none" spc="0" normalizeH="0" baseline="0" noProof="0" dirty="0">
                <a:ln>
                  <a:noFill/>
                </a:ln>
                <a:solidFill>
                  <a:srgbClr val="000000"/>
                </a:solidFill>
                <a:effectLst/>
                <a:uLnTx/>
                <a:uFillTx/>
                <a:latin typeface="Montserrat"/>
                <a:ea typeface="Montserrat"/>
                <a:cs typeface="Montserrat"/>
                <a:sym typeface="Montserrat"/>
              </a:rPr>
              <a:t>prioritize your top three areas:  </a:t>
            </a:r>
          </a:p>
          <a:p>
            <a:pPr marL="992274" marR="0" lvl="2" indent="-457200" algn="l" defTabSz="609539" rtl="0" eaLnBrk="1" fontAlgn="auto" latinLnBrk="0" hangingPunct="1">
              <a:spcBef>
                <a:spcPts val="0"/>
              </a:spcBef>
              <a:spcAft>
                <a:spcPts val="0"/>
              </a:spcAft>
              <a:buClr>
                <a:srgbClr val="000000"/>
              </a:buClr>
              <a:buSzTx/>
              <a:buFont typeface="+mj-lt"/>
              <a:buAutoNum type="alphaUcPeriod"/>
              <a:tabLst/>
              <a:defRPr/>
            </a:pPr>
            <a:r>
              <a:rPr kumimoji="0" lang="en-US" sz="2133" b="0" i="0" u="none" strike="noStrike" kern="1200" cap="none" spc="0" normalizeH="0" baseline="0" noProof="0" dirty="0">
                <a:ln>
                  <a:noFill/>
                </a:ln>
                <a:solidFill>
                  <a:srgbClr val="000000"/>
                </a:solidFill>
                <a:effectLst/>
                <a:uLnTx/>
                <a:uFillTx/>
                <a:latin typeface="Montserrat"/>
                <a:ea typeface="Montserrat"/>
                <a:cs typeface="Montserrat"/>
                <a:sym typeface="Montserrat"/>
              </a:rPr>
              <a:t>Facilities: Infrastructure</a:t>
            </a:r>
          </a:p>
          <a:p>
            <a:pPr marL="992274" marR="0" lvl="2" indent="-457200" algn="l" defTabSz="609539" rtl="0" eaLnBrk="1" fontAlgn="auto" latinLnBrk="0" hangingPunct="1">
              <a:spcBef>
                <a:spcPts val="0"/>
              </a:spcBef>
              <a:spcAft>
                <a:spcPts val="0"/>
              </a:spcAft>
              <a:buClr>
                <a:srgbClr val="000000"/>
              </a:buClr>
              <a:buSzTx/>
              <a:buFont typeface="+mj-lt"/>
              <a:buAutoNum type="alphaUcPeriod"/>
              <a:tabLst/>
              <a:defRPr/>
            </a:pPr>
            <a:r>
              <a:rPr kumimoji="0" lang="en-US" sz="2133" b="0" i="0" u="none" strike="noStrike" kern="1200" cap="none" spc="0" normalizeH="0" baseline="0" noProof="0" dirty="0">
                <a:ln>
                  <a:noFill/>
                </a:ln>
                <a:solidFill>
                  <a:srgbClr val="000000"/>
                </a:solidFill>
                <a:effectLst/>
                <a:uLnTx/>
                <a:uFillTx/>
                <a:latin typeface="Montserrat"/>
                <a:ea typeface="Montserrat"/>
                <a:cs typeface="Montserrat"/>
                <a:sym typeface="Montserrat"/>
              </a:rPr>
              <a:t>Technology</a:t>
            </a:r>
          </a:p>
          <a:p>
            <a:pPr marL="992274" marR="0" lvl="2" indent="-457200" algn="l" defTabSz="609539" rtl="0" eaLnBrk="1" fontAlgn="auto" latinLnBrk="0" hangingPunct="1">
              <a:spcBef>
                <a:spcPts val="0"/>
              </a:spcBef>
              <a:spcAft>
                <a:spcPts val="0"/>
              </a:spcAft>
              <a:buClr>
                <a:srgbClr val="000000"/>
              </a:buClr>
              <a:buSzTx/>
              <a:buFont typeface="+mj-lt"/>
              <a:buAutoNum type="alphaUcPeriod"/>
              <a:tabLst/>
              <a:defRPr/>
            </a:pPr>
            <a:r>
              <a:rPr kumimoji="0" lang="en-US" sz="2133" b="0" i="0" u="none" strike="noStrike" kern="1200" cap="none" spc="0" normalizeH="0" baseline="0" noProof="0" dirty="0">
                <a:ln>
                  <a:noFill/>
                </a:ln>
                <a:solidFill>
                  <a:srgbClr val="000000"/>
                </a:solidFill>
                <a:effectLst/>
                <a:uLnTx/>
                <a:uFillTx/>
                <a:latin typeface="Montserrat"/>
                <a:ea typeface="Montserrat"/>
                <a:cs typeface="Montserrat"/>
                <a:sym typeface="Montserrat"/>
              </a:rPr>
              <a:t>Transportation</a:t>
            </a:r>
          </a:p>
          <a:p>
            <a:pPr marL="992274" marR="0" lvl="2" indent="-457200" algn="l" defTabSz="609539" rtl="0" eaLnBrk="1" fontAlgn="auto" latinLnBrk="0" hangingPunct="1">
              <a:spcBef>
                <a:spcPts val="0"/>
              </a:spcBef>
              <a:spcAft>
                <a:spcPts val="0"/>
              </a:spcAft>
              <a:buClr>
                <a:srgbClr val="000000"/>
              </a:buClr>
              <a:buSzTx/>
              <a:buFont typeface="+mj-lt"/>
              <a:buAutoNum type="alphaUcPeriod"/>
              <a:tabLst/>
              <a:defRPr/>
            </a:pPr>
            <a:r>
              <a:rPr kumimoji="0" lang="en-US" sz="2133" b="0" i="0" u="none" strike="noStrike" kern="1200" cap="none" spc="0" normalizeH="0" baseline="0" noProof="0" dirty="0">
                <a:ln>
                  <a:noFill/>
                </a:ln>
                <a:solidFill>
                  <a:srgbClr val="000000"/>
                </a:solidFill>
                <a:effectLst/>
                <a:uLnTx/>
                <a:uFillTx/>
                <a:latin typeface="Montserrat"/>
                <a:ea typeface="Montserrat"/>
                <a:cs typeface="Montserrat"/>
                <a:sym typeface="Montserrat"/>
              </a:rPr>
              <a:t>Safety and Security</a:t>
            </a:r>
          </a:p>
          <a:p>
            <a:pPr marL="992274" marR="0" lvl="2" indent="-457200" algn="l" defTabSz="609539" rtl="0" eaLnBrk="1" fontAlgn="auto" latinLnBrk="0" hangingPunct="1">
              <a:spcBef>
                <a:spcPts val="0"/>
              </a:spcBef>
              <a:spcAft>
                <a:spcPts val="0"/>
              </a:spcAft>
              <a:buClr>
                <a:srgbClr val="000000"/>
              </a:buClr>
              <a:buSzTx/>
              <a:buFont typeface="+mj-lt"/>
              <a:buAutoNum type="alphaUcPeriod"/>
              <a:tabLst/>
              <a:defRPr/>
            </a:pPr>
            <a:r>
              <a:rPr kumimoji="0" lang="en-US" sz="2133" b="0" i="0" u="none" strike="noStrike" kern="1200" cap="none" spc="0" normalizeH="0" baseline="0" noProof="0" dirty="0">
                <a:ln>
                  <a:noFill/>
                </a:ln>
                <a:solidFill>
                  <a:srgbClr val="000000"/>
                </a:solidFill>
                <a:effectLst/>
                <a:uLnTx/>
                <a:uFillTx/>
                <a:latin typeface="Montserrat"/>
                <a:ea typeface="Montserrat"/>
                <a:cs typeface="Montserrat"/>
                <a:sym typeface="Montserrat"/>
              </a:rPr>
              <a:t>Athletics</a:t>
            </a:r>
          </a:p>
          <a:p>
            <a:pPr marL="992274" marR="0" lvl="2" indent="-457200" algn="l" defTabSz="609539" rtl="0" eaLnBrk="1" fontAlgn="auto" latinLnBrk="0" hangingPunct="1">
              <a:spcBef>
                <a:spcPts val="0"/>
              </a:spcBef>
              <a:spcAft>
                <a:spcPts val="0"/>
              </a:spcAft>
              <a:buClr>
                <a:srgbClr val="000000"/>
              </a:buClr>
              <a:buSzTx/>
              <a:buFont typeface="+mj-lt"/>
              <a:buAutoNum type="alphaUcPeriod"/>
              <a:tabLst/>
              <a:defRPr/>
            </a:pPr>
            <a:r>
              <a:rPr kumimoji="0" lang="en-US" sz="2133" b="0" i="0" u="none" strike="noStrike" kern="1200" cap="none" spc="0" normalizeH="0" baseline="0" noProof="0" dirty="0">
                <a:ln>
                  <a:noFill/>
                </a:ln>
                <a:solidFill>
                  <a:srgbClr val="000000"/>
                </a:solidFill>
                <a:effectLst/>
                <a:uLnTx/>
                <a:uFillTx/>
                <a:latin typeface="Montserrat"/>
                <a:ea typeface="Montserrat"/>
                <a:cs typeface="Montserrat"/>
                <a:sym typeface="Montserrat"/>
              </a:rPr>
              <a:t>Nutrition</a:t>
            </a:r>
          </a:p>
          <a:p>
            <a:pPr marL="0" marR="0" lvl="0" indent="0" algn="l" defTabSz="609539" rtl="0" eaLnBrk="1" fontAlgn="auto" latinLnBrk="0" hangingPunct="1">
              <a:spcBef>
                <a:spcPts val="0"/>
              </a:spcBef>
              <a:spcAft>
                <a:spcPts val="0"/>
              </a:spcAft>
              <a:buClr>
                <a:srgbClr val="000000"/>
              </a:buClr>
              <a:buSzTx/>
              <a:buFont typeface="Arial"/>
              <a:buNone/>
              <a:tabLst/>
              <a:defRPr/>
            </a:pPr>
            <a:endParaRPr kumimoji="0" lang="en-US" sz="2133" b="0" i="0" u="none" strike="noStrike" kern="1200" cap="none" spc="0" normalizeH="0" baseline="0" noProof="0" dirty="0">
              <a:ln>
                <a:noFill/>
              </a:ln>
              <a:solidFill>
                <a:srgbClr val="000000"/>
              </a:solidFill>
              <a:effectLst/>
              <a:uLnTx/>
              <a:uFillTx/>
              <a:latin typeface="Montserrat"/>
              <a:ea typeface="Montserrat"/>
              <a:cs typeface="Montserrat"/>
              <a:sym typeface="Montserrat"/>
            </a:endParaRPr>
          </a:p>
          <a:p>
            <a:pPr marL="460610" marR="0" lvl="1" indent="-230305" algn="l" defTabSz="609539" rtl="0" eaLnBrk="1" fontAlgn="auto" latinLnBrk="0" hangingPunct="1">
              <a:spcBef>
                <a:spcPts val="0"/>
              </a:spcBef>
              <a:spcAft>
                <a:spcPts val="0"/>
              </a:spcAft>
              <a:buClr>
                <a:srgbClr val="000000"/>
              </a:buClr>
              <a:buSzTx/>
              <a:buFont typeface="Arial"/>
              <a:buChar char="•"/>
              <a:tabLst/>
              <a:defRPr/>
            </a:pPr>
            <a:r>
              <a:rPr kumimoji="0" lang="en-US" sz="2133" b="0" i="0" u="none" strike="noStrike" kern="1200" cap="none" spc="0" normalizeH="0" baseline="0" noProof="0" dirty="0">
                <a:ln>
                  <a:noFill/>
                </a:ln>
                <a:solidFill>
                  <a:srgbClr val="000000"/>
                </a:solidFill>
                <a:effectLst/>
                <a:uLnTx/>
                <a:uFillTx/>
                <a:latin typeface="Montserrat"/>
                <a:ea typeface="Montserrat"/>
                <a:cs typeface="Montserrat"/>
                <a:sym typeface="Montserrat"/>
              </a:rPr>
              <a:t>Looking ahead to 2032 (which would be the final year of SPLOST 27), what are </a:t>
            </a:r>
            <a:r>
              <a:rPr kumimoji="0" lang="en-US" sz="2133" b="1" i="1" u="none" strike="noStrike" kern="1200" cap="none" spc="0" normalizeH="0" baseline="0" noProof="0" dirty="0">
                <a:ln>
                  <a:noFill/>
                </a:ln>
                <a:solidFill>
                  <a:srgbClr val="000000"/>
                </a:solidFill>
                <a:effectLst/>
                <a:uLnTx/>
                <a:uFillTx/>
                <a:latin typeface="Montserrat Bold Italics"/>
                <a:ea typeface="Montserrat Bold Italics"/>
                <a:cs typeface="Montserrat Bold Italics"/>
                <a:sym typeface="Montserrat Bold Italics"/>
              </a:rPr>
              <a:t>1 to 2 physical changes/capital projects</a:t>
            </a:r>
            <a:r>
              <a:rPr kumimoji="0" lang="en-US" sz="2133" b="0" i="0" u="none" strike="noStrike" kern="1200" cap="none" spc="0" normalizeH="0" baseline="0" noProof="0" dirty="0">
                <a:ln>
                  <a:noFill/>
                </a:ln>
                <a:solidFill>
                  <a:srgbClr val="000000"/>
                </a:solidFill>
                <a:effectLst/>
                <a:uLnTx/>
                <a:uFillTx/>
                <a:latin typeface="Montserrat"/>
                <a:ea typeface="Montserrat"/>
                <a:cs typeface="Montserrat"/>
                <a:sym typeface="Montserrat"/>
              </a:rPr>
              <a:t> that would make you feel E-SPLOST was a success?</a:t>
            </a:r>
          </a:p>
        </p:txBody>
      </p:sp>
      <p:sp>
        <p:nvSpPr>
          <p:cNvPr id="9" name="TextBox 9"/>
          <p:cNvSpPr txBox="1"/>
          <p:nvPr/>
        </p:nvSpPr>
        <p:spPr>
          <a:xfrm>
            <a:off x="11058525" y="5826964"/>
            <a:ext cx="457200" cy="22788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ts val="1867"/>
              </a:lnSpc>
              <a:spcBef>
                <a:spcPct val="0"/>
              </a:spcBef>
              <a:spcAft>
                <a:spcPts val="0"/>
              </a:spcAft>
              <a:buClr>
                <a:srgbClr val="000000"/>
              </a:buClr>
              <a:buSzTx/>
              <a:buFont typeface="Arial"/>
              <a:buNone/>
              <a:tabLst/>
              <a:defRPr/>
            </a:pPr>
            <a:r>
              <a:rPr kumimoji="0" lang="en-US" sz="1333" b="0" i="0" u="none" strike="noStrike" kern="1200" cap="none" spc="0" normalizeH="0" baseline="0" noProof="0" dirty="0">
                <a:ln>
                  <a:noFill/>
                </a:ln>
                <a:solidFill>
                  <a:srgbClr val="000000"/>
                </a:solidFill>
                <a:effectLst/>
                <a:uLnTx/>
                <a:uFillTx/>
                <a:latin typeface="Canva Sans"/>
                <a:ea typeface="Canva Sans"/>
                <a:cs typeface="Canva Sans"/>
                <a:sym typeface="Canva Sans"/>
              </a:rPr>
              <a:t>26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7" name="Rectangle 66">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5F5F5"/>
              </a:solidFill>
              <a:effectLst/>
              <a:uLnTx/>
              <a:uFillTx/>
              <a:latin typeface="Calibri" panose="020F0502020204030204"/>
              <a:ea typeface="+mn-ea"/>
              <a:cs typeface="+mn-cs"/>
            </a:endParaRPr>
          </a:p>
        </p:txBody>
      </p:sp>
      <p:sp>
        <p:nvSpPr>
          <p:cNvPr id="69" name="Rectangle 68">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Calibri" panose="020F0502020204030204"/>
              <a:ea typeface="+mn-ea"/>
              <a:cs typeface="+mn-cs"/>
            </a:endParaRPr>
          </a:p>
        </p:txBody>
      </p:sp>
      <p:sp>
        <p:nvSpPr>
          <p:cNvPr id="71" name="Rectangle 70">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A41B20D8-E97C-4FE7-98C3-0BB25D9BDAC6}"/>
              </a:ext>
            </a:extLst>
          </p:cNvPr>
          <p:cNvSpPr txBox="1"/>
          <p:nvPr/>
        </p:nvSpPr>
        <p:spPr>
          <a:xfrm>
            <a:off x="8527372" y="338932"/>
            <a:ext cx="3266111" cy="898581"/>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500" b="1" i="0" u="none" strike="noStrike" kern="1200" cap="none" spc="0" normalizeH="0" baseline="0" noProof="0">
                <a:ln>
                  <a:noFill/>
                </a:ln>
                <a:solidFill>
                  <a:srgbClr val="FFFFFF"/>
                </a:solidFill>
                <a:effectLst/>
                <a:uLnTx/>
                <a:uFillTx/>
                <a:latin typeface="Calibri Light" panose="020F0302020204030204"/>
                <a:ea typeface="+mn-ea"/>
                <a:cs typeface="+mn-cs"/>
              </a:rPr>
              <a:t>Scan the QR Code to</a:t>
            </a: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500" b="1" i="0" u="none" strike="noStrike" kern="1200" cap="none" spc="0" normalizeH="0" baseline="0" noProof="0">
                <a:ln>
                  <a:noFill/>
                </a:ln>
                <a:solidFill>
                  <a:srgbClr val="FFFFFF"/>
                </a:solidFill>
                <a:effectLst/>
                <a:uLnTx/>
                <a:uFillTx/>
                <a:latin typeface="Calibri Light" panose="020F0302020204030204"/>
                <a:ea typeface="+mn-ea"/>
                <a:cs typeface="+mn-cs"/>
              </a:rPr>
              <a:t>Declare Your Candidacy!</a:t>
            </a:r>
          </a:p>
        </p:txBody>
      </p:sp>
      <p:pic>
        <p:nvPicPr>
          <p:cNvPr id="6" name="Picture 5">
            <a:extLst>
              <a:ext uri="{FF2B5EF4-FFF2-40B4-BE49-F238E27FC236}">
                <a16:creationId xmlns:a16="http://schemas.microsoft.com/office/drawing/2014/main" id="{AF9D42B4-1B62-45EB-9A0E-8F3AA0D21EA4}"/>
              </a:ext>
            </a:extLst>
          </p:cNvPr>
          <p:cNvPicPr>
            <a:picLocks noChangeAspect="1"/>
          </p:cNvPicPr>
          <p:nvPr/>
        </p:nvPicPr>
        <p:blipFill>
          <a:blip r:embed="rId2"/>
          <a:stretch/>
        </p:blipFill>
        <p:spPr>
          <a:xfrm>
            <a:off x="697182" y="2579305"/>
            <a:ext cx="4709058" cy="2651775"/>
          </a:xfrm>
          <a:prstGeom prst="rect">
            <a:avLst/>
          </a:prstGeom>
        </p:spPr>
      </p:pic>
      <p:pic>
        <p:nvPicPr>
          <p:cNvPr id="3" name="Picture 2">
            <a:extLst>
              <a:ext uri="{FF2B5EF4-FFF2-40B4-BE49-F238E27FC236}">
                <a16:creationId xmlns:a16="http://schemas.microsoft.com/office/drawing/2014/main" id="{B1CE936B-607B-9ACD-787A-17A9C675BFAB}"/>
              </a:ext>
            </a:extLst>
          </p:cNvPr>
          <p:cNvPicPr>
            <a:picLocks noChangeAspect="1"/>
          </p:cNvPicPr>
          <p:nvPr/>
        </p:nvPicPr>
        <p:blipFill>
          <a:blip r:embed="rId3">
            <a:extLst>
              <a:ext uri="{28A0092B-C50C-407E-A947-70E740481C1C}">
                <a14:useLocalDpi xmlns:a14="http://schemas.microsoft.com/office/drawing/2010/main" val="0"/>
              </a:ext>
            </a:extLst>
          </a:blip>
          <a:stretch/>
        </p:blipFill>
        <p:spPr>
          <a:xfrm>
            <a:off x="7251316" y="2027217"/>
            <a:ext cx="3746986" cy="3746986"/>
          </a:xfrm>
          <a:prstGeom prst="rect">
            <a:avLst/>
          </a:prstGeom>
        </p:spPr>
      </p:pic>
      <p:sp>
        <p:nvSpPr>
          <p:cNvPr id="2" name="TextBox 1">
            <a:extLst>
              <a:ext uri="{FF2B5EF4-FFF2-40B4-BE49-F238E27FC236}">
                <a16:creationId xmlns:a16="http://schemas.microsoft.com/office/drawing/2014/main" id="{8EDF9121-0CE1-E5C2-59B1-8D20EC63CD44}"/>
              </a:ext>
            </a:extLst>
          </p:cNvPr>
          <p:cNvSpPr txBox="1"/>
          <p:nvPr/>
        </p:nvSpPr>
        <p:spPr>
          <a:xfrm>
            <a:off x="5305426" y="6010219"/>
            <a:ext cx="6718622"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randview"/>
                <a:ea typeface="+mn-ea"/>
                <a:cs typeface="+mn-cs"/>
                <a:hlinkClick r:id="rId4"/>
              </a:rPr>
              <a:t>http://tinyAPS.com/?2026GOTeamDeclaration</a:t>
            </a:r>
            <a:endParaRPr kumimoji="0" lang="en-US" sz="2000" b="1" i="0" u="none" strike="noStrike" kern="1200" cap="none" spc="0" normalizeH="0" baseline="0" noProof="0" dirty="0">
              <a:ln>
                <a:noFill/>
              </a:ln>
              <a:solidFill>
                <a:prstClr val="black"/>
              </a:solidFill>
              <a:effectLst/>
              <a:uLnTx/>
              <a:uFillTx/>
              <a:latin typeface="Calibri" panose="020F0502020204030204"/>
              <a:ea typeface="Calibri"/>
              <a:cs typeface="Calibri"/>
            </a:endParaRPr>
          </a:p>
        </p:txBody>
      </p:sp>
      <p:sp>
        <p:nvSpPr>
          <p:cNvPr id="5" name="object 41">
            <a:extLst>
              <a:ext uri="{FF2B5EF4-FFF2-40B4-BE49-F238E27FC236}">
                <a16:creationId xmlns:a16="http://schemas.microsoft.com/office/drawing/2014/main" id="{072BB62E-439E-F580-4385-F8C97F6A5F1C}"/>
              </a:ext>
            </a:extLst>
          </p:cNvPr>
          <p:cNvSpPr txBox="1"/>
          <p:nvPr/>
        </p:nvSpPr>
        <p:spPr>
          <a:xfrm>
            <a:off x="287676" y="123290"/>
            <a:ext cx="7530958" cy="1453157"/>
          </a:xfrm>
          <a:prstGeom prst="rect">
            <a:avLst/>
          </a:prstGeom>
        </p:spPr>
        <p:txBody>
          <a:bodyPr vert="horz" wrap="square" lIns="0" tIns="0" rIns="0" bIns="0" rtlCol="0" anchor="t">
            <a:no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Calibri Light" panose="020F0302020204030204"/>
                <a:ea typeface="+mn-ea"/>
                <a:cs typeface="+mn-cs"/>
              </a:rPr>
              <a:t>GO Team Declarations </a:t>
            </a:r>
            <a:r>
              <a:rPr kumimoji="0" lang="en-US" sz="2500" b="1" i="0" u="none" strike="noStrike" kern="1200" cap="none" spc="0" normalizeH="0" baseline="0" noProof="0" dirty="0">
                <a:ln>
                  <a:noFill/>
                </a:ln>
                <a:solidFill>
                  <a:schemeClr val="accent3"/>
                </a:solidFill>
                <a:effectLst/>
                <a:uLnTx/>
                <a:uFillTx/>
                <a:latin typeface="Calibri Light" panose="020F0302020204030204"/>
                <a:ea typeface="+mn-ea"/>
                <a:cs typeface="+mn-cs"/>
              </a:rPr>
              <a:t>EXTENDED</a:t>
            </a:r>
            <a:r>
              <a:rPr kumimoji="0" lang="en-US" sz="2500" b="1" i="0" u="none" strike="noStrike" kern="1200" cap="none" spc="0" normalizeH="0" baseline="0" noProof="0">
                <a:ln>
                  <a:noFill/>
                </a:ln>
                <a:solidFill>
                  <a:srgbClr val="FFFFFF"/>
                </a:solidFill>
                <a:effectLst/>
                <a:uLnTx/>
                <a:uFillTx/>
                <a:latin typeface="Calibri Light" panose="020F0302020204030204"/>
                <a:ea typeface="+mn-ea"/>
                <a:cs typeface="+mn-cs"/>
              </a:rPr>
              <a:t>: NOW </a:t>
            </a:r>
            <a:r>
              <a:rPr kumimoji="0" lang="en-US" sz="2500" b="1" i="0" u="none" strike="noStrike" kern="1200" cap="none" spc="0" normalizeH="0" baseline="0" noProof="0" dirty="0">
                <a:ln>
                  <a:noFill/>
                </a:ln>
                <a:solidFill>
                  <a:srgbClr val="FFFFFF"/>
                </a:solidFill>
                <a:effectLst/>
                <a:uLnTx/>
                <a:uFillTx/>
                <a:latin typeface="Calibri Light" panose="020F0302020204030204"/>
                <a:ea typeface="+mn-ea"/>
                <a:cs typeface="+mn-cs"/>
              </a:rPr>
              <a:t>–</a:t>
            </a:r>
            <a:r>
              <a:rPr kumimoji="0" sz="2500" b="1" i="0" u="none" strike="noStrike" kern="1200" cap="none" spc="0" normalizeH="0" baseline="0" noProof="0" dirty="0">
                <a:ln>
                  <a:noFill/>
                </a:ln>
                <a:solidFill>
                  <a:srgbClr val="FFFFFF"/>
                </a:solidFill>
                <a:effectLst/>
                <a:uLnTx/>
                <a:uFillTx/>
                <a:latin typeface="Calibri Light" panose="020F0302020204030204"/>
                <a:ea typeface="+mn-ea"/>
                <a:cs typeface="+mn-cs"/>
              </a:rPr>
              <a:t> </a:t>
            </a:r>
            <a:r>
              <a:rPr kumimoji="0" lang="en-US" sz="2500" b="1" i="0" u="none" strike="noStrike" kern="1200" cap="none" spc="0" normalizeH="0" baseline="0" noProof="0" dirty="0">
                <a:ln>
                  <a:noFill/>
                </a:ln>
                <a:solidFill>
                  <a:srgbClr val="FFFFFF"/>
                </a:solidFill>
                <a:effectLst/>
                <a:uLnTx/>
                <a:uFillTx/>
                <a:latin typeface="Calibri Light" panose="020F0302020204030204"/>
                <a:ea typeface="+mn-ea"/>
                <a:cs typeface="+mn-cs"/>
              </a:rPr>
              <a:t>March 8</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sng" strike="noStrike" kern="1200" cap="none" spc="0" normalizeH="0" baseline="0" noProof="0" dirty="0">
                <a:ln>
                  <a:noFill/>
                </a:ln>
                <a:solidFill>
                  <a:srgbClr val="FFFFFF"/>
                </a:solidFill>
                <a:effectLst/>
                <a:uLnTx/>
                <a:uFillTx/>
                <a:latin typeface="Calibri Light" panose="020F0302020204030204"/>
                <a:ea typeface="+mn-ea"/>
                <a:cs typeface="+mn-cs"/>
              </a:rPr>
              <a:t>During the GO Team election, each school will fill: </a:t>
            </a:r>
            <a:endParaRPr kumimoji="0" lang="en-US" sz="2000" b="1" i="0" u="sng" strike="noStrike" kern="1200" cap="none" spc="0" normalizeH="0" baseline="0" noProof="0" dirty="0">
              <a:ln>
                <a:noFill/>
              </a:ln>
              <a:solidFill>
                <a:srgbClr val="FFFFFF"/>
              </a:solidFill>
              <a:effectLst/>
              <a:uLnTx/>
              <a:uFillTx/>
              <a:latin typeface="Calibri Light" panose="020F0302020204030204"/>
              <a:ea typeface="Calibri Light"/>
              <a:cs typeface="Calibri Light"/>
            </a:endParaRPr>
          </a:p>
          <a:p>
            <a:pPr marL="342900" marR="0" lvl="0" indent="-34290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FFFFFF"/>
                </a:solidFill>
                <a:effectLst/>
                <a:uLnTx/>
                <a:uFillTx/>
                <a:latin typeface="Calibri Light" panose="020F0302020204030204"/>
                <a:ea typeface="+mn-ea"/>
                <a:cs typeface="+mn-cs"/>
              </a:rPr>
              <a:t>2</a:t>
            </a:r>
            <a:r>
              <a:rPr kumimoji="0" sz="2000" b="1" i="0" u="none" strike="noStrike" kern="1200" cap="none" spc="0" normalizeH="0" baseline="0" noProof="0" dirty="0">
                <a:ln>
                  <a:noFill/>
                </a:ln>
                <a:solidFill>
                  <a:srgbClr val="FFFFFF"/>
                </a:solidFill>
                <a:effectLst/>
                <a:uLnTx/>
                <a:uFillTx/>
                <a:latin typeface="Calibri Light" panose="020F0302020204030204"/>
                <a:ea typeface="+mn-ea"/>
                <a:cs typeface="+mn-cs"/>
              </a:rPr>
              <a:t> parent/guardian</a:t>
            </a:r>
            <a:r>
              <a:rPr kumimoji="0" lang="en-US" sz="2000" b="1" i="0" u="none" strike="noStrike" kern="1200" cap="none" spc="0" normalizeH="0" baseline="0" noProof="0" dirty="0">
                <a:ln>
                  <a:noFill/>
                </a:ln>
                <a:solidFill>
                  <a:srgbClr val="FFFFFF"/>
                </a:solidFill>
                <a:effectLst/>
                <a:uLnTx/>
                <a:uFillTx/>
                <a:latin typeface="Calibri Light" panose="020F0302020204030204"/>
                <a:ea typeface="+mn-ea"/>
                <a:cs typeface="+mn-cs"/>
              </a:rPr>
              <a:t> seats</a:t>
            </a:r>
            <a:endParaRPr kumimoji="0" lang="en-US" sz="2000" b="1" i="0" u="none" strike="noStrike" kern="1200" cap="none" spc="0" normalizeH="0" baseline="0" noProof="0" dirty="0">
              <a:ln>
                <a:noFill/>
              </a:ln>
              <a:solidFill>
                <a:srgbClr val="FFFFFF"/>
              </a:solidFill>
              <a:effectLst/>
              <a:uLnTx/>
              <a:uFillTx/>
              <a:latin typeface="Calibri Light" panose="020F0302020204030204"/>
              <a:ea typeface="Calibri Light"/>
              <a:cs typeface="Calibri Light"/>
            </a:endParaRPr>
          </a:p>
          <a:p>
            <a:pPr marL="342900" marR="0" lvl="0" indent="-34290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FFFFFF"/>
                </a:solidFill>
                <a:effectLst/>
                <a:uLnTx/>
                <a:uFillTx/>
                <a:latin typeface="Calibri Light" panose="020F0302020204030204"/>
                <a:ea typeface="+mn-ea"/>
                <a:cs typeface="+mn-cs"/>
              </a:rPr>
              <a:t>2 instructional</a:t>
            </a:r>
            <a:r>
              <a:rPr kumimoji="0" sz="2000" b="1" i="0" u="none" strike="noStrike" kern="1200" cap="none" spc="0" normalizeH="0" baseline="0" noProof="0" dirty="0">
                <a:ln>
                  <a:noFill/>
                </a:ln>
                <a:solidFill>
                  <a:srgbClr val="FFFFFF"/>
                </a:solidFill>
                <a:effectLst/>
                <a:uLnTx/>
                <a:uFillTx/>
                <a:latin typeface="Calibri Light" panose="020F0302020204030204"/>
                <a:ea typeface="+mn-ea"/>
                <a:cs typeface="+mn-cs"/>
              </a:rPr>
              <a:t> staff</a:t>
            </a:r>
            <a:r>
              <a:rPr kumimoji="0" lang="en-US" sz="2000" b="1" i="0" u="none" strike="noStrike" kern="1200" cap="none" spc="0" normalizeH="0" baseline="0" noProof="0" dirty="0">
                <a:ln>
                  <a:noFill/>
                </a:ln>
                <a:solidFill>
                  <a:srgbClr val="FFFFFF"/>
                </a:solidFill>
                <a:effectLst/>
                <a:uLnTx/>
                <a:uFillTx/>
                <a:latin typeface="Calibri Light" panose="020F0302020204030204"/>
                <a:ea typeface="+mn-ea"/>
                <a:cs typeface="+mn-cs"/>
              </a:rPr>
              <a:t> seats</a:t>
            </a:r>
            <a:endParaRPr kumimoji="0" lang="en-US" sz="2000" b="1" i="0" u="none" strike="noStrike" kern="1200" cap="none" spc="0" normalizeH="0" baseline="0" noProof="0" dirty="0">
              <a:ln>
                <a:noFill/>
              </a:ln>
              <a:solidFill>
                <a:srgbClr val="FFFFFF"/>
              </a:solidFill>
              <a:effectLst/>
              <a:uLnTx/>
              <a:uFillTx/>
              <a:latin typeface="Calibri Light" panose="020F0302020204030204"/>
              <a:ea typeface="Calibri Light"/>
              <a:cs typeface="Calibri Light"/>
            </a:endParaRPr>
          </a:p>
        </p:txBody>
      </p:sp>
    </p:spTree>
    <p:extLst>
      <p:ext uri="{BB962C8B-B14F-4D97-AF65-F5344CB8AC3E}">
        <p14:creationId xmlns:p14="http://schemas.microsoft.com/office/powerpoint/2010/main" val="39037138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title"/>
          </p:nvPr>
        </p:nvSpPr>
        <p:spPr>
          <a:xfrm>
            <a:off x="6881986" y="1700613"/>
            <a:ext cx="3390059" cy="1196411"/>
          </a:xfrm>
        </p:spPr>
        <p:txBody>
          <a:bodyPr>
            <a:normAutofit/>
          </a:bodyPr>
          <a:lstStyle/>
          <a:p>
            <a:r>
              <a:rPr lang="en-US" dirty="0"/>
              <a:t>Thank you!</a:t>
            </a:r>
          </a:p>
        </p:txBody>
      </p:sp>
      <p:pic>
        <p:nvPicPr>
          <p:cNvPr id="13" name="Picture Placeholder 12">
            <a:extLst>
              <a:ext uri="{FF2B5EF4-FFF2-40B4-BE49-F238E27FC236}">
                <a16:creationId xmlns:a16="http://schemas.microsoft.com/office/drawing/2014/main" id="{EC944911-7CDD-41CC-A7F0-5B0CF85D545C}"/>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l="16667" r="16667"/>
          <a:stretch/>
        </p:blipFill>
        <p:spPr/>
      </p:pic>
    </p:spTree>
    <p:extLst>
      <p:ext uri="{BB962C8B-B14F-4D97-AF65-F5344CB8AC3E}">
        <p14:creationId xmlns:p14="http://schemas.microsoft.com/office/powerpoint/2010/main" val="18628478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33673-AA69-D2B1-73F8-3371D723B52B}"/>
            </a:ext>
          </a:extLst>
        </p:cNvPr>
        <p:cNvGrpSpPr/>
        <p:nvPr/>
      </p:nvGrpSpPr>
      <p:grpSpPr>
        <a:xfrm>
          <a:off x="0" y="0"/>
          <a:ext cx="0" cy="0"/>
          <a:chOff x="0" y="0"/>
          <a:chExt cx="0" cy="0"/>
        </a:xfrm>
      </p:grpSpPr>
      <p:pic>
        <p:nvPicPr>
          <p:cNvPr id="20" name="Picture Placeholder 19" descr="Close-up of stacked books">
            <a:extLst>
              <a:ext uri="{FF2B5EF4-FFF2-40B4-BE49-F238E27FC236}">
                <a16:creationId xmlns:a16="http://schemas.microsoft.com/office/drawing/2014/main" id="{52D98015-02FC-1C10-2042-32741107FCA8}"/>
              </a:ext>
            </a:extLst>
          </p:cNvPr>
          <p:cNvPicPr>
            <a:picLocks noGrp="1" noChangeAspect="1"/>
          </p:cNvPicPr>
          <p:nvPr>
            <p:ph type="pic" sz="quarter" idx="13"/>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p:blipFill>
        <p:spPr>
          <a:xfrm flipH="1">
            <a:off x="0" y="0"/>
            <a:ext cx="12192000" cy="6858000"/>
          </a:xfrm>
        </p:spPr>
      </p:pic>
      <p:sp>
        <p:nvSpPr>
          <p:cNvPr id="2" name="Title 1">
            <a:extLst>
              <a:ext uri="{FF2B5EF4-FFF2-40B4-BE49-F238E27FC236}">
                <a16:creationId xmlns:a16="http://schemas.microsoft.com/office/drawing/2014/main" id="{35FFCBC6-EA3C-E27E-B4B1-AB42085A17BB}"/>
              </a:ext>
            </a:extLst>
          </p:cNvPr>
          <p:cNvSpPr>
            <a:spLocks noGrp="1"/>
          </p:cNvSpPr>
          <p:nvPr>
            <p:ph type="title"/>
          </p:nvPr>
        </p:nvSpPr>
        <p:spPr>
          <a:xfrm>
            <a:off x="5398443" y="1383067"/>
            <a:ext cx="5726074" cy="1149754"/>
          </a:xfrm>
        </p:spPr>
        <p:txBody>
          <a:bodyPr>
            <a:noAutofit/>
          </a:bodyPr>
          <a:lstStyle/>
          <a:p>
            <a:pPr algn="ctr"/>
            <a:r>
              <a:rPr lang="en-US" sz="8000" dirty="0">
                <a:ln w="6350">
                  <a:solidFill>
                    <a:schemeClr val="accent4">
                      <a:lumMod val="20000"/>
                      <a:lumOff val="80000"/>
                    </a:schemeClr>
                  </a:solidFill>
                </a:ln>
                <a:solidFill>
                  <a:schemeClr val="tx2"/>
                </a:solidFill>
              </a:rPr>
              <a:t>Appendix</a:t>
            </a:r>
          </a:p>
        </p:txBody>
      </p:sp>
      <p:cxnSp>
        <p:nvCxnSpPr>
          <p:cNvPr id="6" name="Straight Connector 5">
            <a:extLst>
              <a:ext uri="{FF2B5EF4-FFF2-40B4-BE49-F238E27FC236}">
                <a16:creationId xmlns:a16="http://schemas.microsoft.com/office/drawing/2014/main" id="{4C29CB55-F796-EA21-483C-06469718CB8B}"/>
              </a:ext>
              <a:ext uri="{C183D7F6-B498-43B3-948B-1728B52AA6E4}">
                <adec:decorative xmlns:adec="http://schemas.microsoft.com/office/drawing/2017/decorative" val="1"/>
              </a:ext>
            </a:extLst>
          </p:cNvPr>
          <p:cNvCxnSpPr>
            <a:cxnSpLocks/>
          </p:cNvCxnSpPr>
          <p:nvPr/>
        </p:nvCxnSpPr>
        <p:spPr>
          <a:xfrm>
            <a:off x="7194680" y="4003877"/>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3" name="Title 1">
            <a:extLst>
              <a:ext uri="{FF2B5EF4-FFF2-40B4-BE49-F238E27FC236}">
                <a16:creationId xmlns:a16="http://schemas.microsoft.com/office/drawing/2014/main" id="{B2C45249-4135-32B0-1649-BFF95F9A694F}"/>
              </a:ext>
            </a:extLst>
          </p:cNvPr>
          <p:cNvSpPr txBox="1">
            <a:spLocks/>
          </p:cNvSpPr>
          <p:nvPr/>
        </p:nvSpPr>
        <p:spPr>
          <a:xfrm>
            <a:off x="5398443" y="2693472"/>
            <a:ext cx="5726074" cy="1149754"/>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4100" b="1" i="0" kern="1200" spc="1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ln>
                  <a:solidFill>
                    <a:schemeClr val="bg2"/>
                  </a:solidFill>
                </a:ln>
              </a:rPr>
              <a:t>FY27 Feedback Presentation</a:t>
            </a:r>
          </a:p>
        </p:txBody>
      </p:sp>
    </p:spTree>
    <p:extLst>
      <p:ext uri="{BB962C8B-B14F-4D97-AF65-F5344CB8AC3E}">
        <p14:creationId xmlns:p14="http://schemas.microsoft.com/office/powerpoint/2010/main" val="29480785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B95A320-1337-B4B6-44F0-E7C89908500A}"/>
              </a:ext>
            </a:extLst>
          </p:cNvPr>
          <p:cNvSpPr txBox="1"/>
          <p:nvPr/>
        </p:nvSpPr>
        <p:spPr>
          <a:xfrm>
            <a:off x="231710" y="152754"/>
            <a:ext cx="11728580" cy="1200329"/>
          </a:xfrm>
          <a:prstGeom prst="rect">
            <a:avLst/>
          </a:prstGeom>
          <a:solidFill>
            <a:schemeClr val="accent2">
              <a:lumMod val="20000"/>
              <a:lumOff val="80000"/>
            </a:schemeClr>
          </a:solidFill>
          <a:ln w="57150">
            <a:solidFill>
              <a:schemeClr val="accent1"/>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sng" strike="noStrike" kern="1200" cap="none" spc="0" normalizeH="0" baseline="0" noProof="0" dirty="0">
                <a:ln>
                  <a:noFill/>
                </a:ln>
                <a:solidFill>
                  <a:schemeClr val="accent1"/>
                </a:solidFill>
                <a:effectLst/>
                <a:uLnTx/>
                <a:uFillTx/>
                <a:latin typeface="Franklin Gothic Book"/>
                <a:ea typeface="+mn-ea"/>
                <a:cs typeface="+mn-cs"/>
              </a:rPr>
              <a:t>Principals</a:t>
            </a:r>
            <a:r>
              <a:rPr kumimoji="0" lang="en-US" sz="2400" b="0" i="1" u="none" strike="noStrike" kern="1200" cap="none" spc="0" normalizeH="0" baseline="0" noProof="0" dirty="0">
                <a:ln>
                  <a:noFill/>
                </a:ln>
                <a:solidFill>
                  <a:schemeClr val="accent1"/>
                </a:solidFill>
                <a:effectLst/>
                <a:uLnTx/>
                <a:uFillTx/>
                <a:latin typeface="Franklin Gothic Book"/>
                <a:ea typeface="+mn-ea"/>
                <a:cs typeface="+mn-cs"/>
              </a:rPr>
              <a:t> </a:t>
            </a:r>
          </a:p>
          <a:p>
            <a:pPr>
              <a:defRPr/>
            </a:pPr>
            <a:r>
              <a:rPr lang="en-US" dirty="0">
                <a:solidFill>
                  <a:srgbClr val="000000"/>
                </a:solidFill>
              </a:rPr>
              <a:t>To ensure </a:t>
            </a:r>
            <a:r>
              <a:rPr lang="en-US" b="1" dirty="0">
                <a:solidFill>
                  <a:srgbClr val="000000"/>
                </a:solidFill>
              </a:rPr>
              <a:t>transparency, consistency, and clarity</a:t>
            </a:r>
            <a:r>
              <a:rPr lang="en-US" dirty="0">
                <a:solidFill>
                  <a:srgbClr val="000000"/>
                </a:solidFill>
              </a:rPr>
              <a:t> for stakeholders, please </a:t>
            </a:r>
            <a:r>
              <a:rPr lang="en-US" b="1" dirty="0">
                <a:solidFill>
                  <a:srgbClr val="000000"/>
                </a:solidFill>
              </a:rPr>
              <a:t>COPY</a:t>
            </a:r>
            <a:r>
              <a:rPr lang="en-US" dirty="0">
                <a:solidFill>
                  <a:srgbClr val="000000"/>
                </a:solidFill>
              </a:rPr>
              <a:t> your </a:t>
            </a:r>
            <a:r>
              <a:rPr lang="en-US" b="1" dirty="0">
                <a:solidFill>
                  <a:srgbClr val="FF0000"/>
                </a:solidFill>
              </a:rPr>
              <a:t>Budget Feedback Presentation</a:t>
            </a:r>
            <a:r>
              <a:rPr lang="en-US" dirty="0">
                <a:solidFill>
                  <a:srgbClr val="000000"/>
                </a:solidFill>
              </a:rPr>
              <a:t> into this appendix using one of the following methods:</a:t>
            </a:r>
            <a:endParaRPr kumimoji="0" lang="en-US" sz="1800" b="0" i="1" u="none" strike="noStrike" kern="1200" cap="none" spc="0" normalizeH="0" baseline="0" noProof="0" dirty="0">
              <a:ln>
                <a:noFill/>
              </a:ln>
              <a:solidFill>
                <a:srgbClr val="000000"/>
              </a:solidFill>
              <a:effectLst/>
              <a:uLnTx/>
              <a:uFillTx/>
              <a:latin typeface="Franklin Gothic Book"/>
              <a:ea typeface="+mn-ea"/>
              <a:cs typeface="+mn-cs"/>
            </a:endParaRPr>
          </a:p>
        </p:txBody>
      </p:sp>
      <p:sp>
        <p:nvSpPr>
          <p:cNvPr id="6" name="TextBox 5">
            <a:extLst>
              <a:ext uri="{FF2B5EF4-FFF2-40B4-BE49-F238E27FC236}">
                <a16:creationId xmlns:a16="http://schemas.microsoft.com/office/drawing/2014/main" id="{EA3E71C6-C156-0BAA-04B0-763749E1643D}"/>
              </a:ext>
            </a:extLst>
          </p:cNvPr>
          <p:cNvSpPr txBox="1"/>
          <p:nvPr/>
        </p:nvSpPr>
        <p:spPr>
          <a:xfrm>
            <a:off x="382554" y="1661336"/>
            <a:ext cx="4814596" cy="4616648"/>
          </a:xfrm>
          <a:prstGeom prst="rect">
            <a:avLst/>
          </a:prstGeom>
          <a:noFill/>
          <a:ln>
            <a:solidFill>
              <a:srgbClr val="000000"/>
            </a:solidFill>
          </a:ln>
        </p:spPr>
        <p:txBody>
          <a:bodyPr wrap="square" rtlCol="0">
            <a:spAutoFit/>
          </a:bodyPr>
          <a:lstStyle/>
          <a:p>
            <a:r>
              <a:rPr lang="en-US" sz="2400" b="1" u="sng" dirty="0">
                <a:solidFill>
                  <a:schemeClr val="accent1"/>
                </a:solidFill>
              </a:rPr>
              <a:t>Option 1</a:t>
            </a:r>
          </a:p>
          <a:p>
            <a:r>
              <a:rPr lang="en-US" sz="2400" b="1" dirty="0">
                <a:solidFill>
                  <a:schemeClr val="bg1"/>
                </a:solidFill>
              </a:rPr>
              <a:t>Copy Your Budget Feedback Presentation into This Template</a:t>
            </a:r>
          </a:p>
          <a:p>
            <a:endParaRPr lang="en-US" sz="2400" b="1" u="sng" dirty="0">
              <a:solidFill>
                <a:schemeClr val="tx2">
                  <a:lumMod val="75000"/>
                </a:schemeClr>
              </a:solidFill>
            </a:endParaRPr>
          </a:p>
          <a:p>
            <a:pPr marL="342900" indent="-342900">
              <a:buClr>
                <a:schemeClr val="tx2"/>
              </a:buClr>
              <a:buFont typeface="+mj-lt"/>
              <a:buAutoNum type="arabicPeriod"/>
            </a:pPr>
            <a:r>
              <a:rPr lang="en-US" b="1" dirty="0">
                <a:solidFill>
                  <a:schemeClr val="accent4"/>
                </a:solidFill>
              </a:rPr>
              <a:t>Open</a:t>
            </a:r>
            <a:r>
              <a:rPr lang="en-US" dirty="0">
                <a:solidFill>
                  <a:srgbClr val="000000"/>
                </a:solidFill>
              </a:rPr>
              <a:t> your </a:t>
            </a:r>
            <a:r>
              <a:rPr lang="en-US" b="1" dirty="0">
                <a:solidFill>
                  <a:schemeClr val="accent4"/>
                </a:solidFill>
              </a:rPr>
              <a:t>Budget Feedback presentation</a:t>
            </a:r>
            <a:r>
              <a:rPr lang="en-US" dirty="0">
                <a:solidFill>
                  <a:srgbClr val="000000"/>
                </a:solidFill>
              </a:rPr>
              <a:t> in PowerPoint.</a:t>
            </a:r>
          </a:p>
          <a:p>
            <a:pPr marL="342900" indent="-342900">
              <a:buClr>
                <a:schemeClr val="tx2"/>
              </a:buClr>
              <a:buFont typeface="+mj-lt"/>
              <a:buAutoNum type="arabicPeriod"/>
            </a:pPr>
            <a:r>
              <a:rPr lang="en-US" b="1" dirty="0">
                <a:solidFill>
                  <a:schemeClr val="accent4"/>
                </a:solidFill>
              </a:rPr>
              <a:t>Click</a:t>
            </a:r>
            <a:r>
              <a:rPr lang="en-US" dirty="0">
                <a:solidFill>
                  <a:srgbClr val="000000"/>
                </a:solidFill>
              </a:rPr>
              <a:t> on the first slide in the left panel of the Feedback Presentation.</a:t>
            </a:r>
          </a:p>
          <a:p>
            <a:pPr marL="342900" indent="-342900">
              <a:buClr>
                <a:schemeClr val="tx2"/>
              </a:buClr>
              <a:buFont typeface="+mj-lt"/>
              <a:buAutoNum type="arabicPeriod"/>
            </a:pPr>
            <a:r>
              <a:rPr lang="en-US" b="1" dirty="0">
                <a:solidFill>
                  <a:schemeClr val="accent4"/>
                </a:solidFill>
              </a:rPr>
              <a:t>Select</a:t>
            </a:r>
            <a:r>
              <a:rPr lang="en-US" dirty="0">
                <a:solidFill>
                  <a:srgbClr val="000000"/>
                </a:solidFill>
              </a:rPr>
              <a:t> all the Feedback Presentation slides (</a:t>
            </a:r>
            <a:r>
              <a:rPr lang="en-US" dirty="0" err="1">
                <a:solidFill>
                  <a:srgbClr val="000000"/>
                </a:solidFill>
              </a:rPr>
              <a:t>Ctrl+A</a:t>
            </a:r>
            <a:r>
              <a:rPr lang="en-US" dirty="0">
                <a:solidFill>
                  <a:srgbClr val="000000"/>
                </a:solidFill>
              </a:rPr>
              <a:t>/</a:t>
            </a:r>
            <a:r>
              <a:rPr lang="en-US" dirty="0" err="1">
                <a:solidFill>
                  <a:srgbClr val="000000"/>
                </a:solidFill>
              </a:rPr>
              <a:t>Cmd+A</a:t>
            </a:r>
            <a:r>
              <a:rPr lang="en-US" dirty="0">
                <a:solidFill>
                  <a:srgbClr val="000000"/>
                </a:solidFill>
              </a:rPr>
              <a:t> to select all slides).</a:t>
            </a:r>
          </a:p>
          <a:p>
            <a:pPr marL="342900" indent="-342900">
              <a:buClr>
                <a:schemeClr val="tx2"/>
              </a:buClr>
              <a:buFont typeface="+mj-lt"/>
              <a:buAutoNum type="arabicPeriod"/>
            </a:pPr>
            <a:r>
              <a:rPr lang="en-US" b="1" dirty="0">
                <a:solidFill>
                  <a:schemeClr val="accent4"/>
                </a:solidFill>
              </a:rPr>
              <a:t>Right-click </a:t>
            </a:r>
            <a:r>
              <a:rPr lang="en-US" dirty="0">
                <a:solidFill>
                  <a:srgbClr val="000000"/>
                </a:solidFill>
              </a:rPr>
              <a:t>and choose </a:t>
            </a:r>
            <a:r>
              <a:rPr lang="en-US" b="1" dirty="0">
                <a:solidFill>
                  <a:schemeClr val="accent4"/>
                </a:solidFill>
              </a:rPr>
              <a:t>Copy</a:t>
            </a:r>
            <a:r>
              <a:rPr lang="en-US" dirty="0">
                <a:solidFill>
                  <a:srgbClr val="000000"/>
                </a:solidFill>
              </a:rPr>
              <a:t>.</a:t>
            </a:r>
          </a:p>
          <a:p>
            <a:pPr marL="342900" indent="-342900">
              <a:buClr>
                <a:schemeClr val="tx2"/>
              </a:buClr>
              <a:buFont typeface="+mj-lt"/>
              <a:buAutoNum type="arabicPeriod"/>
            </a:pPr>
            <a:r>
              <a:rPr lang="en-US" b="1" dirty="0">
                <a:solidFill>
                  <a:schemeClr val="accent4"/>
                </a:solidFill>
              </a:rPr>
              <a:t>Click</a:t>
            </a:r>
            <a:r>
              <a:rPr lang="en-US" dirty="0">
                <a:solidFill>
                  <a:srgbClr val="000000"/>
                </a:solidFill>
              </a:rPr>
              <a:t> after this slide (you’ll see a red bar in the left pane)</a:t>
            </a:r>
          </a:p>
          <a:p>
            <a:pPr marL="342900" indent="-342900">
              <a:buClr>
                <a:schemeClr val="tx2"/>
              </a:buClr>
              <a:buFont typeface="+mj-lt"/>
              <a:buAutoNum type="arabicPeriod"/>
            </a:pPr>
            <a:r>
              <a:rPr lang="en-US" b="1" dirty="0">
                <a:solidFill>
                  <a:schemeClr val="accent4"/>
                </a:solidFill>
              </a:rPr>
              <a:t>Right-click</a:t>
            </a:r>
            <a:r>
              <a:rPr lang="en-US" dirty="0">
                <a:solidFill>
                  <a:srgbClr val="000000"/>
                </a:solidFill>
              </a:rPr>
              <a:t> and select </a:t>
            </a:r>
            <a:r>
              <a:rPr lang="en-US" b="1" dirty="0">
                <a:solidFill>
                  <a:schemeClr val="accent4"/>
                </a:solidFill>
              </a:rPr>
              <a:t>Paste</a:t>
            </a:r>
            <a:r>
              <a:rPr lang="en-US" dirty="0">
                <a:solidFill>
                  <a:srgbClr val="000000"/>
                </a:solidFill>
              </a:rPr>
              <a:t>. Choose </a:t>
            </a:r>
            <a:r>
              <a:rPr lang="en-US" b="1" dirty="0">
                <a:solidFill>
                  <a:schemeClr val="accent4"/>
                </a:solidFill>
              </a:rPr>
              <a:t>Keep Source Formatting</a:t>
            </a:r>
            <a:r>
              <a:rPr lang="en-US" dirty="0">
                <a:solidFill>
                  <a:schemeClr val="accent4"/>
                </a:solidFill>
              </a:rPr>
              <a:t> </a:t>
            </a:r>
            <a:r>
              <a:rPr lang="en-US" dirty="0">
                <a:solidFill>
                  <a:srgbClr val="000000"/>
                </a:solidFill>
              </a:rPr>
              <a:t>to maintain formatting.</a:t>
            </a:r>
          </a:p>
        </p:txBody>
      </p:sp>
      <p:sp>
        <p:nvSpPr>
          <p:cNvPr id="7" name="TextBox 6">
            <a:extLst>
              <a:ext uri="{FF2B5EF4-FFF2-40B4-BE49-F238E27FC236}">
                <a16:creationId xmlns:a16="http://schemas.microsoft.com/office/drawing/2014/main" id="{DA4CA7DC-7227-70C2-87AF-7DDCFF59056D}"/>
              </a:ext>
            </a:extLst>
          </p:cNvPr>
          <p:cNvSpPr txBox="1"/>
          <p:nvPr/>
        </p:nvSpPr>
        <p:spPr>
          <a:xfrm>
            <a:off x="5794311" y="1661336"/>
            <a:ext cx="6165980" cy="4616648"/>
          </a:xfrm>
          <a:prstGeom prst="rect">
            <a:avLst/>
          </a:prstGeom>
          <a:noFill/>
          <a:ln>
            <a:solidFill>
              <a:srgbClr val="000000"/>
            </a:solidFill>
          </a:ln>
        </p:spPr>
        <p:txBody>
          <a:bodyPr wrap="square" rtlCol="0">
            <a:spAutoFit/>
          </a:bodyPr>
          <a:lstStyle/>
          <a:p>
            <a:r>
              <a:rPr lang="en-US" sz="2400" b="1" u="sng" dirty="0">
                <a:solidFill>
                  <a:schemeClr val="accent1"/>
                </a:solidFill>
              </a:rPr>
              <a:t>Option 2</a:t>
            </a:r>
          </a:p>
          <a:p>
            <a:r>
              <a:rPr lang="en-US" sz="2400" b="1" dirty="0">
                <a:solidFill>
                  <a:schemeClr val="bg1"/>
                </a:solidFill>
              </a:rPr>
              <a:t>Add These Slides to the Front of your Budget Feedback Presentation</a:t>
            </a:r>
          </a:p>
          <a:p>
            <a:endParaRPr lang="en-US" sz="2400" b="1" u="sng" dirty="0">
              <a:solidFill>
                <a:schemeClr val="tx2">
                  <a:lumMod val="75000"/>
                </a:schemeClr>
              </a:solidFill>
            </a:endParaRPr>
          </a:p>
          <a:p>
            <a:pPr marL="342900" indent="-342900">
              <a:buClr>
                <a:schemeClr val="tx2"/>
              </a:buClr>
              <a:buFont typeface="+mj-lt"/>
              <a:buAutoNum type="arabicPeriod"/>
            </a:pPr>
            <a:r>
              <a:rPr lang="en-US" b="1" dirty="0">
                <a:solidFill>
                  <a:schemeClr val="accent4"/>
                </a:solidFill>
              </a:rPr>
              <a:t>Open</a:t>
            </a:r>
            <a:r>
              <a:rPr lang="en-US" dirty="0">
                <a:solidFill>
                  <a:srgbClr val="000000"/>
                </a:solidFill>
              </a:rPr>
              <a:t> your </a:t>
            </a:r>
            <a:r>
              <a:rPr lang="en-US" b="1" dirty="0">
                <a:solidFill>
                  <a:schemeClr val="accent4"/>
                </a:solidFill>
              </a:rPr>
              <a:t>Budget Feedback presentation</a:t>
            </a:r>
            <a:r>
              <a:rPr lang="en-US" dirty="0">
                <a:solidFill>
                  <a:srgbClr val="000000"/>
                </a:solidFill>
              </a:rPr>
              <a:t> in PowerPoint and </a:t>
            </a:r>
            <a:r>
              <a:rPr lang="en-US" b="1" dirty="0">
                <a:solidFill>
                  <a:schemeClr val="accent4"/>
                </a:solidFill>
              </a:rPr>
              <a:t>Save a Copy</a:t>
            </a:r>
            <a:r>
              <a:rPr lang="en-US" b="1" dirty="0">
                <a:solidFill>
                  <a:schemeClr val="accent3"/>
                </a:solidFill>
              </a:rPr>
              <a:t> </a:t>
            </a:r>
            <a:r>
              <a:rPr lang="en-US" dirty="0">
                <a:solidFill>
                  <a:srgbClr val="000000"/>
                </a:solidFill>
              </a:rPr>
              <a:t>(File/Save a Copy). This will become your Finalization Presentation. </a:t>
            </a:r>
          </a:p>
          <a:p>
            <a:pPr marL="342900" indent="-342900">
              <a:buClr>
                <a:schemeClr val="tx2"/>
              </a:buClr>
              <a:buFont typeface="+mj-lt"/>
              <a:buAutoNum type="arabicPeriod"/>
            </a:pPr>
            <a:r>
              <a:rPr lang="en-US" b="1" dirty="0">
                <a:solidFill>
                  <a:schemeClr val="accent4"/>
                </a:solidFill>
              </a:rPr>
              <a:t>Click</a:t>
            </a:r>
            <a:r>
              <a:rPr lang="en-US" dirty="0">
                <a:solidFill>
                  <a:srgbClr val="000000"/>
                </a:solidFill>
              </a:rPr>
              <a:t> on the first slide in the left panel of this presentation.</a:t>
            </a:r>
          </a:p>
          <a:p>
            <a:pPr marL="342900" indent="-342900">
              <a:buClr>
                <a:schemeClr val="tx2"/>
              </a:buClr>
              <a:buFont typeface="+mj-lt"/>
              <a:buAutoNum type="arabicPeriod"/>
            </a:pPr>
            <a:r>
              <a:rPr lang="en-US" b="1" dirty="0">
                <a:solidFill>
                  <a:schemeClr val="accent4"/>
                </a:solidFill>
              </a:rPr>
              <a:t>Select</a:t>
            </a:r>
            <a:r>
              <a:rPr lang="en-US" dirty="0">
                <a:solidFill>
                  <a:srgbClr val="000000"/>
                </a:solidFill>
              </a:rPr>
              <a:t> all the Finalization Presentation slides (</a:t>
            </a:r>
            <a:r>
              <a:rPr lang="en-US" dirty="0" err="1">
                <a:solidFill>
                  <a:srgbClr val="000000"/>
                </a:solidFill>
              </a:rPr>
              <a:t>Ctrl+A</a:t>
            </a:r>
            <a:r>
              <a:rPr lang="en-US" dirty="0">
                <a:solidFill>
                  <a:srgbClr val="000000"/>
                </a:solidFill>
              </a:rPr>
              <a:t>/</a:t>
            </a:r>
            <a:r>
              <a:rPr lang="en-US" dirty="0" err="1">
                <a:solidFill>
                  <a:srgbClr val="000000"/>
                </a:solidFill>
              </a:rPr>
              <a:t>Cmd+A</a:t>
            </a:r>
            <a:r>
              <a:rPr lang="en-US" dirty="0">
                <a:solidFill>
                  <a:srgbClr val="000000"/>
                </a:solidFill>
              </a:rPr>
              <a:t> to select all slides).</a:t>
            </a:r>
          </a:p>
          <a:p>
            <a:pPr marL="342900" indent="-342900">
              <a:buClr>
                <a:schemeClr val="tx2"/>
              </a:buClr>
              <a:buFont typeface="+mj-lt"/>
              <a:buAutoNum type="arabicPeriod"/>
            </a:pPr>
            <a:r>
              <a:rPr lang="en-US" b="1" dirty="0">
                <a:solidFill>
                  <a:schemeClr val="accent4"/>
                </a:solidFill>
              </a:rPr>
              <a:t>Right-click</a:t>
            </a:r>
            <a:r>
              <a:rPr lang="en-US" b="1" dirty="0">
                <a:solidFill>
                  <a:schemeClr val="accent3"/>
                </a:solidFill>
              </a:rPr>
              <a:t> </a:t>
            </a:r>
            <a:r>
              <a:rPr lang="en-US" dirty="0">
                <a:solidFill>
                  <a:srgbClr val="000000"/>
                </a:solidFill>
              </a:rPr>
              <a:t>and choose </a:t>
            </a:r>
            <a:r>
              <a:rPr lang="en-US" b="1" dirty="0">
                <a:solidFill>
                  <a:schemeClr val="accent4"/>
                </a:solidFill>
              </a:rPr>
              <a:t>Copy</a:t>
            </a:r>
            <a:r>
              <a:rPr lang="en-US" dirty="0">
                <a:solidFill>
                  <a:srgbClr val="000000"/>
                </a:solidFill>
              </a:rPr>
              <a:t>.</a:t>
            </a:r>
          </a:p>
          <a:p>
            <a:pPr marL="342900" indent="-342900">
              <a:buClr>
                <a:schemeClr val="tx2"/>
              </a:buClr>
              <a:buFont typeface="+mj-lt"/>
              <a:buAutoNum type="arabicPeriod"/>
            </a:pPr>
            <a:r>
              <a:rPr lang="en-US" b="1" dirty="0">
                <a:solidFill>
                  <a:schemeClr val="accent4"/>
                </a:solidFill>
              </a:rPr>
              <a:t>Open</a:t>
            </a:r>
            <a:r>
              <a:rPr lang="en-US" dirty="0">
                <a:solidFill>
                  <a:srgbClr val="000000"/>
                </a:solidFill>
              </a:rPr>
              <a:t> the </a:t>
            </a:r>
            <a:r>
              <a:rPr lang="en-US" b="1" dirty="0">
                <a:solidFill>
                  <a:srgbClr val="000000"/>
                </a:solidFill>
              </a:rPr>
              <a:t>Copy</a:t>
            </a:r>
            <a:r>
              <a:rPr lang="en-US" dirty="0">
                <a:solidFill>
                  <a:srgbClr val="000000"/>
                </a:solidFill>
              </a:rPr>
              <a:t> of your Feedback Presentation and </a:t>
            </a:r>
            <a:r>
              <a:rPr lang="en-US" b="1" dirty="0">
                <a:solidFill>
                  <a:schemeClr val="accent4"/>
                </a:solidFill>
              </a:rPr>
              <a:t>Click </a:t>
            </a:r>
            <a:r>
              <a:rPr lang="en-US" dirty="0">
                <a:solidFill>
                  <a:srgbClr val="000000"/>
                </a:solidFill>
              </a:rPr>
              <a:t>before the first slide (you’ll see a red bar in the left pane)</a:t>
            </a:r>
          </a:p>
          <a:p>
            <a:pPr marL="342900" indent="-342900">
              <a:buClr>
                <a:schemeClr val="tx2"/>
              </a:buClr>
              <a:buFont typeface="+mj-lt"/>
              <a:buAutoNum type="arabicPeriod"/>
            </a:pPr>
            <a:r>
              <a:rPr lang="en-US" b="1" dirty="0">
                <a:solidFill>
                  <a:schemeClr val="accent4"/>
                </a:solidFill>
              </a:rPr>
              <a:t>Right-click</a:t>
            </a:r>
            <a:r>
              <a:rPr lang="en-US" dirty="0">
                <a:solidFill>
                  <a:srgbClr val="000000"/>
                </a:solidFill>
              </a:rPr>
              <a:t> and select </a:t>
            </a:r>
            <a:r>
              <a:rPr lang="en-US" b="1" dirty="0">
                <a:solidFill>
                  <a:schemeClr val="accent4"/>
                </a:solidFill>
              </a:rPr>
              <a:t>Paste</a:t>
            </a:r>
            <a:r>
              <a:rPr lang="en-US" dirty="0">
                <a:solidFill>
                  <a:srgbClr val="000000"/>
                </a:solidFill>
              </a:rPr>
              <a:t>. Choose </a:t>
            </a:r>
            <a:r>
              <a:rPr lang="en-US" b="1" dirty="0">
                <a:solidFill>
                  <a:schemeClr val="accent4"/>
                </a:solidFill>
              </a:rPr>
              <a:t>Keep Source Formatting</a:t>
            </a:r>
            <a:r>
              <a:rPr lang="en-US" dirty="0">
                <a:solidFill>
                  <a:srgbClr val="000000"/>
                </a:solidFill>
              </a:rPr>
              <a:t> to maintain formatting.</a:t>
            </a:r>
          </a:p>
        </p:txBody>
      </p:sp>
    </p:spTree>
    <p:extLst>
      <p:ext uri="{BB962C8B-B14F-4D97-AF65-F5344CB8AC3E}">
        <p14:creationId xmlns:p14="http://schemas.microsoft.com/office/powerpoint/2010/main" val="87531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9499C9FE-4B17-4937-9EB8-3E1A97E32D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grpSp>
        <p:nvGrpSpPr>
          <p:cNvPr id="41" name="Group 40">
            <a:extLst>
              <a:ext uri="{FF2B5EF4-FFF2-40B4-BE49-F238E27FC236}">
                <a16:creationId xmlns:a16="http://schemas.microsoft.com/office/drawing/2014/main" id="{BA1AA859-8E3B-49BF-83F6-ADF050A2CF3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42" name="Freeform 5">
              <a:extLst>
                <a:ext uri="{FF2B5EF4-FFF2-40B4-BE49-F238E27FC236}">
                  <a16:creationId xmlns:a16="http://schemas.microsoft.com/office/drawing/2014/main" id="{EA5E9A71-2A94-4FAA-859F-1930C2E918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43" name="Freeform 6">
              <a:extLst>
                <a:ext uri="{FF2B5EF4-FFF2-40B4-BE49-F238E27FC236}">
                  <a16:creationId xmlns:a16="http://schemas.microsoft.com/office/drawing/2014/main" id="{15C43A1A-EE63-4F18-BA50-6BCC0C5FB0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44" name="Freeform 7">
              <a:extLst>
                <a:ext uri="{FF2B5EF4-FFF2-40B4-BE49-F238E27FC236}">
                  <a16:creationId xmlns:a16="http://schemas.microsoft.com/office/drawing/2014/main" id="{D20E631E-2C68-4E27-B833-094ECE5095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45" name="Freeform 8">
              <a:extLst>
                <a:ext uri="{FF2B5EF4-FFF2-40B4-BE49-F238E27FC236}">
                  <a16:creationId xmlns:a16="http://schemas.microsoft.com/office/drawing/2014/main" id="{2446723A-FC6F-4012-8557-06069FA130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46" name="Freeform 9">
              <a:extLst>
                <a:ext uri="{FF2B5EF4-FFF2-40B4-BE49-F238E27FC236}">
                  <a16:creationId xmlns:a16="http://schemas.microsoft.com/office/drawing/2014/main" id="{7F3D87D4-252C-4471-A220-28B58BF4391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47" name="Freeform 10">
              <a:extLst>
                <a:ext uri="{FF2B5EF4-FFF2-40B4-BE49-F238E27FC236}">
                  <a16:creationId xmlns:a16="http://schemas.microsoft.com/office/drawing/2014/main" id="{054B916A-0FD0-4006-BD6C-9D29CA03AC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48" name="Freeform 11">
              <a:extLst>
                <a:ext uri="{FF2B5EF4-FFF2-40B4-BE49-F238E27FC236}">
                  <a16:creationId xmlns:a16="http://schemas.microsoft.com/office/drawing/2014/main" id="{2133C3B4-D163-43CB-B3FC-A1B9A1DC38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49" name="Freeform 12">
              <a:extLst>
                <a:ext uri="{FF2B5EF4-FFF2-40B4-BE49-F238E27FC236}">
                  <a16:creationId xmlns:a16="http://schemas.microsoft.com/office/drawing/2014/main" id="{44DECBCA-815C-4296-B4DA-F12AD81F2D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50" name="Freeform 13">
              <a:extLst>
                <a:ext uri="{FF2B5EF4-FFF2-40B4-BE49-F238E27FC236}">
                  <a16:creationId xmlns:a16="http://schemas.microsoft.com/office/drawing/2014/main" id="{B6C3CA6F-2113-4095-B77D-19519074C19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51" name="Freeform 14">
              <a:extLst>
                <a:ext uri="{FF2B5EF4-FFF2-40B4-BE49-F238E27FC236}">
                  <a16:creationId xmlns:a16="http://schemas.microsoft.com/office/drawing/2014/main" id="{6A23EEC5-4C2F-4460-B6F6-A6852C46F1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52" name="Freeform 15">
              <a:extLst>
                <a:ext uri="{FF2B5EF4-FFF2-40B4-BE49-F238E27FC236}">
                  <a16:creationId xmlns:a16="http://schemas.microsoft.com/office/drawing/2014/main" id="{9CAEC751-845A-4873-BCB3-29B7EF60FD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53" name="Freeform 16">
              <a:extLst>
                <a:ext uri="{FF2B5EF4-FFF2-40B4-BE49-F238E27FC236}">
                  <a16:creationId xmlns:a16="http://schemas.microsoft.com/office/drawing/2014/main" id="{FA38FC93-11A4-4EB5-BC13-85FB353CD10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54" name="Freeform 17">
              <a:extLst>
                <a:ext uri="{FF2B5EF4-FFF2-40B4-BE49-F238E27FC236}">
                  <a16:creationId xmlns:a16="http://schemas.microsoft.com/office/drawing/2014/main" id="{B5B6AC4D-E640-47F2-AA5A-9F9A1DB88E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55" name="Freeform 18">
              <a:extLst>
                <a:ext uri="{FF2B5EF4-FFF2-40B4-BE49-F238E27FC236}">
                  <a16:creationId xmlns:a16="http://schemas.microsoft.com/office/drawing/2014/main" id="{962630FB-473F-4D83-8B9F-EC52E31CA5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56" name="Freeform 19">
              <a:extLst>
                <a:ext uri="{FF2B5EF4-FFF2-40B4-BE49-F238E27FC236}">
                  <a16:creationId xmlns:a16="http://schemas.microsoft.com/office/drawing/2014/main" id="{035721E2-E73B-4E57-92E2-DE71F0D170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57" name="Freeform 20">
              <a:extLst>
                <a:ext uri="{FF2B5EF4-FFF2-40B4-BE49-F238E27FC236}">
                  <a16:creationId xmlns:a16="http://schemas.microsoft.com/office/drawing/2014/main" id="{3071D074-66CD-4273-AF66-207364BA3E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58" name="Freeform 21">
              <a:extLst>
                <a:ext uri="{FF2B5EF4-FFF2-40B4-BE49-F238E27FC236}">
                  <a16:creationId xmlns:a16="http://schemas.microsoft.com/office/drawing/2014/main" id="{4197CB22-95EA-4E41-94A6-6BCE8C02787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59" name="Freeform 22">
              <a:extLst>
                <a:ext uri="{FF2B5EF4-FFF2-40B4-BE49-F238E27FC236}">
                  <a16:creationId xmlns:a16="http://schemas.microsoft.com/office/drawing/2014/main" id="{622F5B4E-EBC2-4021-A986-B40B49442B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60" name="Freeform 23">
              <a:extLst>
                <a:ext uri="{FF2B5EF4-FFF2-40B4-BE49-F238E27FC236}">
                  <a16:creationId xmlns:a16="http://schemas.microsoft.com/office/drawing/2014/main" id="{A1450C78-508B-412D-8354-C6AE7E9F93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grpSp>
      <p:grpSp>
        <p:nvGrpSpPr>
          <p:cNvPr id="62" name="Group 61">
            <a:extLst>
              <a:ext uri="{FF2B5EF4-FFF2-40B4-BE49-F238E27FC236}">
                <a16:creationId xmlns:a16="http://schemas.microsoft.com/office/drawing/2014/main" id="{0D2C6055-EB42-4E7C-B358-308A54C713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7084" y="1186483"/>
            <a:ext cx="3822597" cy="4477933"/>
            <a:chOff x="807084" y="1186483"/>
            <a:chExt cx="3822597" cy="4477933"/>
          </a:xfrm>
        </p:grpSpPr>
        <p:sp>
          <p:nvSpPr>
            <p:cNvPr id="63" name="Rectangle 62">
              <a:extLst>
                <a:ext uri="{FF2B5EF4-FFF2-40B4-BE49-F238E27FC236}">
                  <a16:creationId xmlns:a16="http://schemas.microsoft.com/office/drawing/2014/main" id="{8A0384A8-C4E8-407C-BD44-2B989327E0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7531" y="1186483"/>
              <a:ext cx="3821702"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sp>
          <p:nvSpPr>
            <p:cNvPr id="64" name="Isosceles Triangle 39">
              <a:extLst>
                <a:ext uri="{FF2B5EF4-FFF2-40B4-BE49-F238E27FC236}">
                  <a16:creationId xmlns:a16="http://schemas.microsoft.com/office/drawing/2014/main" id="{B7F9FA9E-2650-4B17-BA91-C12C0C5F9D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514766"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sp>
          <p:nvSpPr>
            <p:cNvPr id="65" name="Rectangle 64">
              <a:extLst>
                <a:ext uri="{FF2B5EF4-FFF2-40B4-BE49-F238E27FC236}">
                  <a16:creationId xmlns:a16="http://schemas.microsoft.com/office/drawing/2014/main" id="{E96B943E-BAEE-4DC2-87CB-78F6E433D5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7084" y="1991156"/>
              <a:ext cx="382259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grpSp>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794380" y="1719704"/>
            <a:ext cx="3915764" cy="2483023"/>
          </a:xfrm>
        </p:spPr>
        <p:txBody>
          <a:bodyPr>
            <a:noAutofit/>
          </a:bodyPr>
          <a:lstStyle/>
          <a:p>
            <a:r>
              <a:rPr lang="en-US" sz="3200" b="1" dirty="0">
                <a:latin typeface="Georgia" panose="02040502050405020303" pitchFamily="18" charset="0"/>
              </a:rPr>
              <a:t>West Manor </a:t>
            </a:r>
            <a:br>
              <a:rPr lang="en-US" sz="3200" b="1" dirty="0">
                <a:latin typeface="Georgia" panose="02040502050405020303" pitchFamily="18" charset="0"/>
              </a:rPr>
            </a:br>
            <a:r>
              <a:rPr lang="en-US" sz="3200" b="1" dirty="0">
                <a:latin typeface="Georgia" panose="02040502050405020303" pitchFamily="18" charset="0"/>
              </a:rPr>
              <a:t>FY27 Budget Feedback Meeting</a:t>
            </a:r>
            <a:endParaRPr lang="en-US" sz="3200" b="1" dirty="0">
              <a:latin typeface="Georgia" panose="02040502050405020303" pitchFamily="18" charset="0"/>
              <a:ea typeface="Calibri Light"/>
              <a:cs typeface="Calibri Light"/>
            </a:endParaRPr>
          </a:p>
        </p:txBody>
      </p:sp>
      <p:sp>
        <p:nvSpPr>
          <p:cNvPr id="3" name="Subtitle 2">
            <a:extLst>
              <a:ext uri="{FF2B5EF4-FFF2-40B4-BE49-F238E27FC236}">
                <a16:creationId xmlns:a16="http://schemas.microsoft.com/office/drawing/2014/main" id="{A068D447-28D3-4F5F-B2DC-FD67E9015868}"/>
              </a:ext>
            </a:extLst>
          </p:cNvPr>
          <p:cNvSpPr>
            <a:spLocks noGrp="1"/>
          </p:cNvSpPr>
          <p:nvPr>
            <p:ph type="subTitle" idx="1"/>
          </p:nvPr>
        </p:nvSpPr>
        <p:spPr>
          <a:xfrm>
            <a:off x="895417" y="4202728"/>
            <a:ext cx="3654568" cy="1026125"/>
          </a:xfrm>
        </p:spPr>
        <p:txBody>
          <a:bodyPr vert="horz" lIns="91440" tIns="0" rIns="91440" bIns="45720" rtlCol="0">
            <a:normAutofit/>
          </a:bodyPr>
          <a:lstStyle/>
          <a:p>
            <a:endParaRPr lang="en-US" dirty="0"/>
          </a:p>
          <a:p>
            <a:r>
              <a:rPr lang="en-US" sz="2400" b="1" dirty="0">
                <a:latin typeface="Georgia" panose="02040502050405020303" pitchFamily="18" charset="0"/>
              </a:rPr>
              <a:t>02/10/26</a:t>
            </a:r>
          </a:p>
        </p:txBody>
      </p:sp>
      <p:pic>
        <p:nvPicPr>
          <p:cNvPr id="35" name="Picture 34" descr="Desk with productivity items">
            <a:extLst>
              <a:ext uri="{FF2B5EF4-FFF2-40B4-BE49-F238E27FC236}">
                <a16:creationId xmlns:a16="http://schemas.microsoft.com/office/drawing/2014/main" id="{ACB1FE51-1E50-F57E-131E-36C1F043E859}"/>
              </a:ext>
            </a:extLst>
          </p:cNvPr>
          <p:cNvPicPr>
            <a:picLocks noChangeAspect="1"/>
          </p:cNvPicPr>
          <p:nvPr/>
        </p:nvPicPr>
        <p:blipFill>
          <a:blip r:embed="rId2"/>
          <a:srcRect l="25417" r="9028" b="-3"/>
          <a:stretch>
            <a:fillRect/>
          </a:stretch>
        </p:blipFill>
        <p:spPr>
          <a:xfrm>
            <a:off x="5446972" y="227"/>
            <a:ext cx="6745028" cy="6858000"/>
          </a:xfrm>
          <a:prstGeom prst="rect">
            <a:avLst/>
          </a:prstGeom>
          <a:ln w="9525">
            <a:noFill/>
          </a:ln>
        </p:spPr>
      </p:pic>
    </p:spTree>
    <p:extLst>
      <p:ext uri="{BB962C8B-B14F-4D97-AF65-F5344CB8AC3E}">
        <p14:creationId xmlns:p14="http://schemas.microsoft.com/office/powerpoint/2010/main" val="22593088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C650F-79DC-E343-4190-CCDCB8AB7A7C}"/>
            </a:ext>
          </a:extLst>
        </p:cNvPr>
        <p:cNvGrpSpPr/>
        <p:nvPr/>
      </p:nvGrpSpPr>
      <p:grpSpPr>
        <a:xfrm>
          <a:off x="0" y="0"/>
          <a:ext cx="0" cy="0"/>
          <a:chOff x="0" y="0"/>
          <a:chExt cx="0" cy="0"/>
        </a:xfrm>
      </p:grpSpPr>
      <p:sp>
        <p:nvSpPr>
          <p:cNvPr id="11" name="Slide Number Placeholder 3">
            <a:extLst>
              <a:ext uri="{FF2B5EF4-FFF2-40B4-BE49-F238E27FC236}">
                <a16:creationId xmlns:a16="http://schemas.microsoft.com/office/drawing/2014/main" id="{407347F0-12DB-5AF8-52FC-47893AF341F9}"/>
              </a:ext>
            </a:extLst>
          </p:cNvPr>
          <p:cNvSpPr>
            <a:spLocks noGrp="1"/>
          </p:cNvSpPr>
          <p:nvPr>
            <p:ph type="sldNum" sz="quarter" idx="12"/>
          </p:nvPr>
        </p:nvSpPr>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94A09A9-5501-47C1-A89A-A340965A2BE2}" type="slidenum">
              <a:rPr kumimoji="0" lang="en-US" sz="1000" b="0" i="0" u="none" strike="noStrike" kern="1200" cap="none" spc="0" normalizeH="0" baseline="0" noProof="0" smtClean="0">
                <a:ln>
                  <a:noFill/>
                </a:ln>
                <a:solidFill>
                  <a:prstClr val="black">
                    <a:tint val="75000"/>
                  </a:prstClr>
                </a:solidFill>
                <a:effectLst/>
                <a:uLnTx/>
                <a:uFillTx/>
                <a:latin typeface="Rockwell" panose="02060603020205020403"/>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21</a:t>
            </a:fld>
            <a:endParaRPr kumimoji="0" lang="en-US" sz="1000" b="0" i="0" u="none" strike="noStrike" kern="1200" cap="none" spc="0" normalizeH="0" baseline="0" noProof="0">
              <a:ln>
                <a:noFill/>
              </a:ln>
              <a:solidFill>
                <a:prstClr val="black">
                  <a:tint val="75000"/>
                </a:prstClr>
              </a:solidFill>
              <a:effectLst/>
              <a:uLnTx/>
              <a:uFillTx/>
              <a:latin typeface="Rockwell" panose="02060603020205020403"/>
              <a:ea typeface="+mn-ea"/>
              <a:cs typeface="+mn-cs"/>
            </a:endParaRPr>
          </a:p>
        </p:txBody>
      </p:sp>
      <p:sp>
        <p:nvSpPr>
          <p:cNvPr id="6" name="Google Shape;727;p98">
            <a:extLst>
              <a:ext uri="{FF2B5EF4-FFF2-40B4-BE49-F238E27FC236}">
                <a16:creationId xmlns:a16="http://schemas.microsoft.com/office/drawing/2014/main" id="{301B4EA8-36B9-DC29-26DE-CEB9C21E2FDB}"/>
              </a:ext>
            </a:extLst>
          </p:cNvPr>
          <p:cNvSpPr txBox="1"/>
          <p:nvPr/>
        </p:nvSpPr>
        <p:spPr>
          <a:xfrm>
            <a:off x="0" y="0"/>
            <a:ext cx="10591800" cy="646290"/>
          </a:xfrm>
          <a:prstGeom prst="rect">
            <a:avLst/>
          </a:prstGeom>
          <a:solidFill>
            <a:srgbClr val="C00000"/>
          </a:solid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FFFFFF"/>
                </a:solidFill>
                <a:effectLst/>
                <a:uLnTx/>
                <a:uFillTx/>
                <a:latin typeface="Georgia" panose="02040502050405020303" pitchFamily="18" charset="0"/>
                <a:ea typeface="+mn-lt"/>
                <a:cs typeface="+mn-lt"/>
                <a:sym typeface="Georgia"/>
              </a:rPr>
              <a:t>Purpose, Agenda, &amp; Norms </a:t>
            </a:r>
            <a:endParaRPr kumimoji="0" lang="en-US" sz="20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10" name="Rectangle 9">
            <a:extLst>
              <a:ext uri="{FF2B5EF4-FFF2-40B4-BE49-F238E27FC236}">
                <a16:creationId xmlns:a16="http://schemas.microsoft.com/office/drawing/2014/main" id="{1E06AA0C-2C82-36F2-CB6B-64E379B78551}"/>
              </a:ext>
            </a:extLst>
          </p:cNvPr>
          <p:cNvSpPr/>
          <p:nvPr/>
        </p:nvSpPr>
        <p:spPr>
          <a:xfrm>
            <a:off x="0" y="5769428"/>
            <a:ext cx="762000" cy="10771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sp>
        <p:nvSpPr>
          <p:cNvPr id="4" name="Content Placeholder 2">
            <a:extLst>
              <a:ext uri="{FF2B5EF4-FFF2-40B4-BE49-F238E27FC236}">
                <a16:creationId xmlns:a16="http://schemas.microsoft.com/office/drawing/2014/main" id="{39F2D0AD-32F8-B373-C925-8D37C8D55FAE}"/>
              </a:ext>
            </a:extLst>
          </p:cNvPr>
          <p:cNvSpPr txBox="1">
            <a:spLocks/>
          </p:cNvSpPr>
          <p:nvPr/>
        </p:nvSpPr>
        <p:spPr>
          <a:xfrm>
            <a:off x="561685" y="2907070"/>
            <a:ext cx="5737192" cy="3905153"/>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07000"/>
              </a:lnSpc>
              <a:spcBef>
                <a:spcPts val="1000"/>
              </a:spcBef>
              <a:spcAft>
                <a:spcPts val="0"/>
              </a:spcAft>
              <a:buClr>
                <a:srgbClr val="D47B22"/>
              </a:buClr>
              <a:buSzTx/>
              <a:buFont typeface="+mj-lt"/>
              <a:buAutoNum type="romanUcPeriod"/>
              <a:tabLst/>
              <a:defRPr/>
            </a:pPr>
            <a:r>
              <a:rPr kumimoji="0" lang="en-US" sz="1600" b="1" i="0" u="none" strike="noStrike" kern="1200" cap="none" spc="0" normalizeH="0" baseline="0" noProof="0" dirty="0">
                <a:ln>
                  <a:noFill/>
                </a:ln>
                <a:solidFill>
                  <a:prstClr val="black"/>
                </a:solidFill>
                <a:effectLst/>
                <a:uLnTx/>
                <a:uFillTx/>
                <a:latin typeface="Calibri"/>
                <a:ea typeface="Calibri"/>
                <a:cs typeface="Arial"/>
              </a:rPr>
              <a:t>Action Items Approval of Agenda</a:t>
            </a:r>
            <a:r>
              <a:rPr kumimoji="0" lang="en-US" sz="1600" b="0" i="0" u="none" strike="noStrike" kern="1200" cap="none" spc="0" normalizeH="0" baseline="0" noProof="0" dirty="0">
                <a:ln>
                  <a:noFill/>
                </a:ln>
                <a:solidFill>
                  <a:prstClr val="black"/>
                </a:solidFill>
                <a:effectLst/>
                <a:uLnTx/>
                <a:uFillTx/>
                <a:latin typeface="Calibri"/>
                <a:ea typeface="Calibri"/>
                <a:cs typeface="Arial"/>
              </a:rPr>
              <a:t> </a:t>
            </a:r>
          </a:p>
          <a:p>
            <a:pPr marL="742950" marR="0" lvl="1" indent="-285750" algn="l" defTabSz="914400" rtl="0" eaLnBrk="1" fontAlgn="auto" latinLnBrk="0" hangingPunct="1">
              <a:lnSpc>
                <a:spcPct val="107000"/>
              </a:lnSpc>
              <a:spcBef>
                <a:spcPts val="500"/>
              </a:spcBef>
              <a:spcAft>
                <a:spcPts val="0"/>
              </a:spcAft>
              <a:buClrTx/>
              <a:buSzTx/>
              <a:buFont typeface="+mj-lt"/>
              <a:buAutoNum type="alphaUcPeriod"/>
              <a:tabLst/>
              <a:defRPr/>
            </a:pPr>
            <a:r>
              <a:rPr kumimoji="0" lang="en-US" sz="1600" b="1" i="0" u="none" strike="noStrike" kern="1200" cap="none" spc="0" normalizeH="0" baseline="0" noProof="0" dirty="0">
                <a:ln>
                  <a:noFill/>
                </a:ln>
                <a:solidFill>
                  <a:prstClr val="black"/>
                </a:solidFill>
                <a:effectLst/>
                <a:uLnTx/>
                <a:uFillTx/>
                <a:latin typeface="Calibri"/>
                <a:ea typeface="Calibri"/>
                <a:cs typeface="Arial"/>
              </a:rPr>
              <a:t>Approval of Previous Minutes</a:t>
            </a:r>
            <a:endParaRPr kumimoji="0" lang="en-US" sz="1600" b="0" i="0" u="none" strike="noStrike" kern="1200" cap="none" spc="0" normalizeH="0" baseline="0" noProof="0" dirty="0">
              <a:ln>
                <a:noFill/>
              </a:ln>
              <a:solidFill>
                <a:prstClr val="black"/>
              </a:solidFill>
              <a:effectLst/>
              <a:uLnTx/>
              <a:uFillTx/>
              <a:latin typeface="Calibri"/>
              <a:ea typeface="Calibri"/>
              <a:cs typeface="Arial"/>
            </a:endParaRPr>
          </a:p>
          <a:p>
            <a:pPr marL="342900" marR="0" lvl="0" indent="-342900" algn="l" defTabSz="914400" rtl="0" eaLnBrk="1" fontAlgn="auto" latinLnBrk="0" hangingPunct="1">
              <a:lnSpc>
                <a:spcPct val="107000"/>
              </a:lnSpc>
              <a:spcBef>
                <a:spcPts val="1000"/>
              </a:spcBef>
              <a:spcAft>
                <a:spcPts val="0"/>
              </a:spcAft>
              <a:buClr>
                <a:srgbClr val="D47B22"/>
              </a:buClr>
              <a:buSzTx/>
              <a:buFont typeface="+mj-lt"/>
              <a:buAutoNum type="romanUcPeriod"/>
              <a:tabLst/>
              <a:defRPr/>
            </a:pPr>
            <a:r>
              <a:rPr kumimoji="0" lang="en-US" sz="1600" b="1" i="0" u="none" strike="noStrike" kern="1200" cap="none" spc="0" normalizeH="0" baseline="0" noProof="0" dirty="0">
                <a:ln>
                  <a:noFill/>
                </a:ln>
                <a:solidFill>
                  <a:prstClr val="black"/>
                </a:solidFill>
                <a:effectLst/>
                <a:uLnTx/>
                <a:uFillTx/>
                <a:latin typeface="Calibri"/>
                <a:ea typeface="Calibri"/>
                <a:cs typeface="Arial"/>
              </a:rPr>
              <a:t>Discussion Items </a:t>
            </a:r>
            <a:endParaRPr kumimoji="0" lang="en-US" sz="1600" b="0" i="0" u="none" strike="noStrike" kern="1200" cap="none" spc="0" normalizeH="0" baseline="0" noProof="0" dirty="0">
              <a:ln>
                <a:noFill/>
              </a:ln>
              <a:solidFill>
                <a:prstClr val="black"/>
              </a:solidFill>
              <a:effectLst/>
              <a:uLnTx/>
              <a:uFillTx/>
              <a:latin typeface="Calibri"/>
              <a:ea typeface="Calibri"/>
              <a:cs typeface="Arial"/>
            </a:endParaRPr>
          </a:p>
          <a:p>
            <a:pPr marL="742950" marR="0" lvl="1" indent="-285750" algn="l" defTabSz="914400" rtl="0" eaLnBrk="1" fontAlgn="auto" latinLnBrk="0" hangingPunct="1">
              <a:lnSpc>
                <a:spcPct val="107000"/>
              </a:lnSpc>
              <a:spcBef>
                <a:spcPts val="500"/>
              </a:spcBef>
              <a:spcAft>
                <a:spcPts val="0"/>
              </a:spcAft>
              <a:buClrTx/>
              <a:buSzTx/>
              <a:buFont typeface="+mj-lt"/>
              <a:buAutoNum type="alphaUcPeriod"/>
              <a:tabLst/>
              <a:defRPr/>
            </a:pPr>
            <a:r>
              <a:rPr kumimoji="0" lang="en-US" sz="1600" b="1" i="0" u="none" strike="noStrike" kern="1200" cap="none" spc="0" normalizeH="0" baseline="0" noProof="0" dirty="0">
                <a:ln>
                  <a:noFill/>
                </a:ln>
                <a:solidFill>
                  <a:prstClr val="black"/>
                </a:solidFill>
                <a:effectLst/>
                <a:uLnTx/>
                <a:uFillTx/>
                <a:latin typeface="Calibri"/>
                <a:ea typeface="Calibri"/>
                <a:cs typeface="Arial"/>
              </a:rPr>
              <a:t>Budget Development Presentation</a:t>
            </a:r>
            <a:endParaRPr kumimoji="0" lang="en-US" sz="1600" b="0" i="0" u="none" strike="noStrike" kern="1200" cap="none" spc="0" normalizeH="0" baseline="0" noProof="0" dirty="0">
              <a:ln>
                <a:noFill/>
              </a:ln>
              <a:solidFill>
                <a:prstClr val="black"/>
              </a:solidFill>
              <a:effectLst/>
              <a:uLnTx/>
              <a:uFillTx/>
              <a:latin typeface="Calibri"/>
              <a:ea typeface="Calibri"/>
              <a:cs typeface="Arial"/>
            </a:endParaRPr>
          </a:p>
          <a:p>
            <a:pPr marL="1143000" marR="0" lvl="2" indent="-228600" algn="l" defTabSz="914400" rtl="0" eaLnBrk="1" fontAlgn="auto" latinLnBrk="0" hangingPunct="1">
              <a:lnSpc>
                <a:spcPct val="107000"/>
              </a:lnSpc>
              <a:spcBef>
                <a:spcPts val="500"/>
              </a:spcBef>
              <a:spcAft>
                <a:spcPts val="0"/>
              </a:spcAft>
              <a:buClrTx/>
              <a:buSzTx/>
              <a:buFont typeface="+mj-lt"/>
              <a:buAutoNum type="romanLcPeriod"/>
              <a:tabLst/>
              <a:defRPr/>
            </a:pPr>
            <a:r>
              <a:rPr kumimoji="0" lang="en-US" sz="1600" b="1" i="0" u="none" strike="noStrike" kern="1200" cap="none" spc="0" normalizeH="0" baseline="0" noProof="0" dirty="0">
                <a:ln>
                  <a:noFill/>
                </a:ln>
                <a:solidFill>
                  <a:srgbClr val="FF0000"/>
                </a:solidFill>
                <a:effectLst/>
                <a:uLnTx/>
                <a:uFillTx/>
                <a:latin typeface="Calibri"/>
                <a:ea typeface="Calibri"/>
                <a:cs typeface="Arial"/>
              </a:rPr>
              <a:t>ACTION ITEM:</a:t>
            </a:r>
            <a:r>
              <a:rPr kumimoji="0" lang="en-US" sz="1600" b="1" i="0" u="none" strike="noStrike" kern="1200" cap="none" spc="0" normalizeH="0" baseline="0" noProof="0" dirty="0">
                <a:ln>
                  <a:noFill/>
                </a:ln>
                <a:solidFill>
                  <a:prstClr val="black"/>
                </a:solidFill>
                <a:effectLst/>
                <a:uLnTx/>
                <a:uFillTx/>
                <a:latin typeface="Calibri"/>
                <a:ea typeface="Calibri"/>
                <a:cs typeface="Arial"/>
              </a:rPr>
              <a:t> GO Team vote on Draft Budget  </a:t>
            </a:r>
            <a:endParaRPr kumimoji="0" lang="en-US" sz="1600" b="0" i="0" u="none" strike="noStrike" kern="1200" cap="none" spc="0" normalizeH="0" baseline="0" noProof="0" dirty="0">
              <a:ln>
                <a:noFill/>
              </a:ln>
              <a:solidFill>
                <a:prstClr val="black"/>
              </a:solidFill>
              <a:effectLst/>
              <a:uLnTx/>
              <a:uFillTx/>
              <a:latin typeface="Calibri"/>
              <a:ea typeface="Calibri"/>
              <a:cs typeface="Arial"/>
            </a:endParaRPr>
          </a:p>
          <a:p>
            <a:pPr marL="342900" marR="0" lvl="0" indent="-342900" algn="l" defTabSz="914400" rtl="0" eaLnBrk="1" fontAlgn="auto" latinLnBrk="0" hangingPunct="1">
              <a:lnSpc>
                <a:spcPct val="107000"/>
              </a:lnSpc>
              <a:spcBef>
                <a:spcPts val="1000"/>
              </a:spcBef>
              <a:spcAft>
                <a:spcPts val="0"/>
              </a:spcAft>
              <a:buClr>
                <a:srgbClr val="D47B22"/>
              </a:buClr>
              <a:buSzTx/>
              <a:buFont typeface="+mj-lt"/>
              <a:buAutoNum type="romanUcPeriod"/>
              <a:tabLst/>
              <a:defRPr/>
            </a:pPr>
            <a:r>
              <a:rPr kumimoji="0" lang="en-US" sz="1600" b="1" i="0" u="none" strike="noStrike" kern="1200" cap="none" spc="0" normalizeH="0" baseline="0" noProof="0" dirty="0">
                <a:ln>
                  <a:noFill/>
                </a:ln>
                <a:solidFill>
                  <a:prstClr val="black"/>
                </a:solidFill>
                <a:effectLst/>
                <a:uLnTx/>
                <a:uFillTx/>
                <a:latin typeface="Calibri"/>
                <a:ea typeface="Calibri"/>
                <a:cs typeface="Arial"/>
              </a:rPr>
              <a:t>Information Items </a:t>
            </a:r>
            <a:endParaRPr kumimoji="0" lang="en-US" sz="1600" b="0" i="0" u="none" strike="noStrike" kern="1200" cap="none" spc="0" normalizeH="0" baseline="0" noProof="0" dirty="0">
              <a:ln>
                <a:noFill/>
              </a:ln>
              <a:solidFill>
                <a:prstClr val="black"/>
              </a:solidFill>
              <a:effectLst/>
              <a:uLnTx/>
              <a:uFillTx/>
              <a:latin typeface="Calibri"/>
              <a:ea typeface="Calibri"/>
              <a:cs typeface="Arial"/>
            </a:endParaRPr>
          </a:p>
          <a:p>
            <a:pPr marL="742950" marR="0" lvl="1" indent="-285750" algn="l" defTabSz="914400" rtl="0" eaLnBrk="1" fontAlgn="auto" latinLnBrk="0" hangingPunct="1">
              <a:lnSpc>
                <a:spcPct val="107000"/>
              </a:lnSpc>
              <a:spcBef>
                <a:spcPts val="500"/>
              </a:spcBef>
              <a:spcAft>
                <a:spcPts val="0"/>
              </a:spcAft>
              <a:buClrTx/>
              <a:buSzTx/>
              <a:buFont typeface="+mj-lt"/>
              <a:buAutoNum type="alphaUcPeriod"/>
              <a:tabLst/>
              <a:defRPr/>
            </a:pPr>
            <a:r>
              <a:rPr kumimoji="0" lang="en-US" sz="1600" b="1" i="0" u="none" strike="noStrike" kern="1200" cap="none" spc="0" normalizeH="0" baseline="0" noProof="0" dirty="0">
                <a:ln>
                  <a:noFill/>
                </a:ln>
                <a:solidFill>
                  <a:prstClr val="black"/>
                </a:solidFill>
                <a:effectLst/>
                <a:uLnTx/>
                <a:uFillTx/>
                <a:latin typeface="Calibri"/>
                <a:ea typeface="Calibri"/>
                <a:cs typeface="Arial"/>
              </a:rPr>
              <a:t>Principal’s Report</a:t>
            </a:r>
            <a:endParaRPr kumimoji="0" lang="en-US" sz="1600" b="0" i="0" u="none" strike="noStrike" kern="1200" cap="none" spc="0" normalizeH="0" baseline="0" noProof="0" dirty="0">
              <a:ln>
                <a:noFill/>
              </a:ln>
              <a:solidFill>
                <a:prstClr val="black"/>
              </a:solidFill>
              <a:effectLst/>
              <a:uLnTx/>
              <a:uFillTx/>
              <a:latin typeface="Calibri"/>
              <a:ea typeface="Calibri"/>
              <a:cs typeface="Arial"/>
            </a:endParaRPr>
          </a:p>
          <a:p>
            <a:pPr marL="342900" marR="0" lvl="0" indent="-342900" algn="l" defTabSz="914400" rtl="0" eaLnBrk="1" fontAlgn="auto" latinLnBrk="0" hangingPunct="1">
              <a:lnSpc>
                <a:spcPct val="107000"/>
              </a:lnSpc>
              <a:spcBef>
                <a:spcPts val="1000"/>
              </a:spcBef>
              <a:spcAft>
                <a:spcPts val="0"/>
              </a:spcAft>
              <a:buClr>
                <a:srgbClr val="D47B22"/>
              </a:buClr>
              <a:buSzTx/>
              <a:buFont typeface="+mj-lt"/>
              <a:buAutoNum type="romanUcPeriod"/>
              <a:tabLst/>
              <a:defRPr/>
            </a:pPr>
            <a:r>
              <a:rPr kumimoji="0" lang="en-US" sz="1600" b="1" i="0" u="none" strike="noStrike" kern="1200" cap="none" spc="0" normalizeH="0" baseline="0" noProof="0" dirty="0">
                <a:ln>
                  <a:noFill/>
                </a:ln>
                <a:solidFill>
                  <a:prstClr val="black"/>
                </a:solidFill>
                <a:effectLst/>
                <a:uLnTx/>
                <a:uFillTx/>
                <a:latin typeface="Calibri"/>
                <a:ea typeface="Calibri"/>
                <a:cs typeface="Arial"/>
              </a:rPr>
              <a:t>Announcements </a:t>
            </a:r>
            <a:endParaRPr kumimoji="0" lang="en-US" sz="1600" b="0" i="0" u="none" strike="noStrike" kern="1200" cap="none" spc="0" normalizeH="0" baseline="0" noProof="0" dirty="0">
              <a:ln>
                <a:noFill/>
              </a:ln>
              <a:solidFill>
                <a:prstClr val="black"/>
              </a:solidFill>
              <a:effectLst/>
              <a:uLnTx/>
              <a:uFillTx/>
              <a:latin typeface="Calibri"/>
              <a:ea typeface="Calibri"/>
              <a:cs typeface="Arial"/>
            </a:endParaRPr>
          </a:p>
          <a:p>
            <a:pPr marL="342900" marR="0" lvl="0" indent="-342900" algn="l" defTabSz="914400" rtl="0" eaLnBrk="1" fontAlgn="auto" latinLnBrk="0" hangingPunct="1">
              <a:lnSpc>
                <a:spcPct val="107000"/>
              </a:lnSpc>
              <a:spcBef>
                <a:spcPts val="1000"/>
              </a:spcBef>
              <a:spcAft>
                <a:spcPts val="0"/>
              </a:spcAft>
              <a:buClr>
                <a:srgbClr val="D47B22"/>
              </a:buClr>
              <a:buSzTx/>
              <a:buFont typeface="Arial" panose="020B0604020202020204" pitchFamily="34" charset="0"/>
              <a:buAutoNum type="romanUcPeriod"/>
              <a:tabLst/>
              <a:defRPr/>
            </a:pPr>
            <a:r>
              <a:rPr kumimoji="0" lang="en-US" sz="1600" b="1" i="0" u="none" strike="noStrike" kern="1200" cap="none" spc="0" normalizeH="0" baseline="0" noProof="0" dirty="0">
                <a:ln>
                  <a:noFill/>
                </a:ln>
                <a:solidFill>
                  <a:prstClr val="black"/>
                </a:solidFill>
                <a:effectLst/>
                <a:uLnTx/>
                <a:uFillTx/>
                <a:latin typeface="Calibri"/>
                <a:ea typeface="Calibri"/>
                <a:cs typeface="Arial"/>
              </a:rPr>
              <a:t>Public Comment </a:t>
            </a:r>
            <a:endParaRPr kumimoji="0" lang="en-US" sz="1600" b="0" i="0" u="none" strike="noStrike" kern="1200" cap="none" spc="0" normalizeH="0" baseline="0" noProof="0" dirty="0">
              <a:ln>
                <a:noFill/>
              </a:ln>
              <a:solidFill>
                <a:prstClr val="black"/>
              </a:solidFill>
              <a:effectLst/>
              <a:uLnTx/>
              <a:uFillTx/>
              <a:latin typeface="Calibri"/>
              <a:ea typeface="Calibri"/>
              <a:cs typeface="Arial"/>
            </a:endParaRPr>
          </a:p>
        </p:txBody>
      </p:sp>
      <p:sp>
        <p:nvSpPr>
          <p:cNvPr id="7" name="Shape 100">
            <a:extLst>
              <a:ext uri="{FF2B5EF4-FFF2-40B4-BE49-F238E27FC236}">
                <a16:creationId xmlns:a16="http://schemas.microsoft.com/office/drawing/2014/main" id="{9C1F7EA1-F5D2-B0A0-3A39-8DB30E819713}"/>
              </a:ext>
            </a:extLst>
          </p:cNvPr>
          <p:cNvSpPr txBox="1">
            <a:spLocks/>
          </p:cNvSpPr>
          <p:nvPr/>
        </p:nvSpPr>
        <p:spPr>
          <a:xfrm>
            <a:off x="68160" y="797250"/>
            <a:ext cx="11827263" cy="917624"/>
          </a:xfrm>
          <a:prstGeom prst="rect">
            <a:avLst/>
          </a:prstGeom>
          <a:noFill/>
          <a:ln>
            <a:noFill/>
          </a:ln>
        </p:spPr>
        <p:txBody>
          <a:bodyPr vert="horz" lIns="91425" tIns="45700" rIns="91425" bIns="457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lang="en-US" sz="1800" b="1" kern="1200" spc="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kumimoji="0" lang="en-US" sz="1800" b="1" i="0" u="none" strike="noStrike" kern="1200" cap="none" spc="50" normalizeH="0" baseline="0" noProof="0" dirty="0">
                <a:ln>
                  <a:noFill/>
                </a:ln>
                <a:solidFill>
                  <a:srgbClr val="000000"/>
                </a:solidFill>
                <a:effectLst/>
                <a:uLnTx/>
                <a:uFillTx/>
                <a:latin typeface="Calibri Light"/>
                <a:ea typeface="Calibri Light"/>
                <a:cs typeface="Calibri Light"/>
              </a:rPr>
              <a:t> </a:t>
            </a:r>
            <a:r>
              <a:rPr kumimoji="0" lang="en-US" sz="1800" b="0" i="0" u="none" strike="noStrike" kern="1200" cap="none" spc="50" normalizeH="0" baseline="0" noProof="0">
                <a:ln>
                  <a:noFill/>
                </a:ln>
                <a:solidFill>
                  <a:srgbClr val="000000"/>
                </a:solidFill>
                <a:effectLst/>
                <a:uLnTx/>
                <a:uFillTx/>
                <a:latin typeface="Calibri Light"/>
                <a:ea typeface="Calibri Light"/>
                <a:cs typeface="Calibri Light"/>
              </a:rPr>
              <a:t>During this meeting the GO Team will </a:t>
            </a:r>
            <a:r>
              <a:rPr kumimoji="0" lang="en-US" sz="1800" b="1" i="0" u="none" strike="noStrike" kern="1200" cap="none" spc="50" normalizeH="0" baseline="0" noProof="0">
                <a:ln>
                  <a:noFill/>
                </a:ln>
                <a:solidFill>
                  <a:srgbClr val="000000"/>
                </a:solidFill>
                <a:effectLst/>
                <a:uLnTx/>
                <a:uFillTx/>
                <a:latin typeface="Calibri Light"/>
                <a:ea typeface="Calibri Light"/>
                <a:cs typeface="Calibri Light"/>
              </a:rPr>
              <a:t>discuss the proposed school budget</a:t>
            </a:r>
            <a:r>
              <a:rPr kumimoji="0" lang="en-US" sz="1800" b="0" i="0" u="none" strike="noStrike" kern="1200" cap="none" spc="50" normalizeH="0" baseline="0" noProof="0">
                <a:ln>
                  <a:noFill/>
                </a:ln>
                <a:solidFill>
                  <a:srgbClr val="000000"/>
                </a:solidFill>
                <a:effectLst/>
                <a:uLnTx/>
                <a:uFillTx/>
                <a:latin typeface="Calibri Light"/>
                <a:ea typeface="Calibri Light"/>
                <a:cs typeface="Calibri Light"/>
              </a:rPr>
              <a:t>, how it </a:t>
            </a:r>
            <a:r>
              <a:rPr kumimoji="0" lang="en-US" sz="1800" b="1" i="0" u="none" strike="noStrike" kern="1200" cap="none" spc="50" normalizeH="0" baseline="0" noProof="0">
                <a:ln>
                  <a:noFill/>
                </a:ln>
                <a:solidFill>
                  <a:srgbClr val="000000"/>
                </a:solidFill>
                <a:effectLst/>
                <a:uLnTx/>
                <a:uFillTx/>
                <a:latin typeface="Calibri Light"/>
                <a:ea typeface="Calibri Light"/>
                <a:cs typeface="Calibri Light"/>
              </a:rPr>
              <a:t>supports the school's programmatic needs</a:t>
            </a:r>
            <a:r>
              <a:rPr kumimoji="0" lang="en-US" sz="1800" b="0" i="0" u="none" strike="noStrike" kern="1200" cap="none" spc="50" normalizeH="0" baseline="0" noProof="0">
                <a:ln>
                  <a:noFill/>
                </a:ln>
                <a:solidFill>
                  <a:srgbClr val="000000"/>
                </a:solidFill>
                <a:effectLst/>
                <a:uLnTx/>
                <a:uFillTx/>
                <a:latin typeface="Calibri Light"/>
                <a:ea typeface="Calibri Light"/>
                <a:cs typeface="Calibri Light"/>
              </a:rPr>
              <a:t> and </a:t>
            </a:r>
            <a:r>
              <a:rPr kumimoji="0" lang="en-US" sz="1800" b="1" i="0" u="none" strike="noStrike" kern="1200" cap="none" spc="50" normalizeH="0" baseline="0" noProof="0">
                <a:ln>
                  <a:noFill/>
                </a:ln>
                <a:solidFill>
                  <a:srgbClr val="000000"/>
                </a:solidFill>
                <a:effectLst/>
                <a:uLnTx/>
                <a:uFillTx/>
                <a:latin typeface="Calibri Light"/>
                <a:ea typeface="Calibri Light"/>
                <a:cs typeface="Calibri Light"/>
              </a:rPr>
              <a:t>aligns to the School’s Strategic Plan</a:t>
            </a:r>
            <a:r>
              <a:rPr kumimoji="0" lang="en-US" sz="1800" b="0" i="0" u="none" strike="noStrike" kern="1200" cap="none" spc="50" normalizeH="0" baseline="0" noProof="0">
                <a:ln>
                  <a:noFill/>
                </a:ln>
                <a:solidFill>
                  <a:srgbClr val="000000"/>
                </a:solidFill>
                <a:effectLst/>
                <a:uLnTx/>
                <a:uFillTx/>
                <a:latin typeface="Calibri Light"/>
                <a:ea typeface="Calibri Light"/>
                <a:cs typeface="Calibri Light"/>
              </a:rPr>
              <a:t>. </a:t>
            </a:r>
            <a:r>
              <a:rPr kumimoji="0" lang="en-US" sz="1800" b="0" i="0" u="none" strike="noStrike" kern="1200" cap="none" spc="50" normalizeH="0" baseline="0" noProof="0">
                <a:ln>
                  <a:noFill/>
                </a:ln>
                <a:solidFill>
                  <a:prstClr val="black"/>
                </a:solidFill>
                <a:effectLst/>
                <a:uLnTx/>
                <a:uFillTx/>
                <a:latin typeface="Calibri Light"/>
                <a:ea typeface="Calibri Light"/>
                <a:cs typeface="Calibri Light"/>
              </a:rPr>
              <a:t>The </a:t>
            </a:r>
            <a:r>
              <a:rPr kumimoji="0" lang="en-US" sz="1800" b="0" i="0" u="none" strike="noStrike" kern="0" cap="none" spc="-25" normalizeH="0" baseline="0" noProof="0">
                <a:ln>
                  <a:noFill/>
                </a:ln>
                <a:solidFill>
                  <a:prstClr val="black"/>
                </a:solidFill>
                <a:effectLst/>
                <a:uLnTx/>
                <a:uFill>
                  <a:solidFill>
                    <a:srgbClr val="585B5D"/>
                  </a:solidFill>
                </a:uFill>
                <a:latin typeface="Calibri Light" panose="020F0302020204030204"/>
                <a:ea typeface="+mj-ea"/>
                <a:cs typeface="Calibri"/>
              </a:rPr>
              <a:t>GO</a:t>
            </a:r>
            <a:r>
              <a:rPr kumimoji="0" lang="en-US" sz="1800" b="0" i="0" u="none" strike="noStrike" kern="0" cap="none" spc="-25" normalizeH="0" baseline="0" noProof="0">
                <a:ln>
                  <a:noFill/>
                </a:ln>
                <a:solidFill>
                  <a:prstClr val="black"/>
                </a:solidFill>
                <a:effectLst/>
                <a:uLnTx/>
                <a:uFillTx/>
                <a:latin typeface="Calibri Light" panose="020F0302020204030204"/>
                <a:ea typeface="+mj-ea"/>
                <a:cs typeface="Calibri"/>
              </a:rPr>
              <a:t> </a:t>
            </a:r>
            <a:r>
              <a:rPr kumimoji="0" lang="en-US" sz="1800" b="0" i="0" u="none" strike="noStrike" kern="0" cap="none" spc="80" normalizeH="0" baseline="0" noProof="0">
                <a:ln>
                  <a:noFill/>
                </a:ln>
                <a:solidFill>
                  <a:prstClr val="black"/>
                </a:solidFill>
                <a:effectLst/>
                <a:uLnTx/>
                <a:uFill>
                  <a:solidFill>
                    <a:srgbClr val="585B5D"/>
                  </a:solidFill>
                </a:uFill>
                <a:latin typeface="Calibri Light" panose="020F0302020204030204"/>
                <a:ea typeface="+mj-ea"/>
                <a:cs typeface="Calibri"/>
              </a:rPr>
              <a:t>Team will also </a:t>
            </a:r>
            <a:r>
              <a:rPr kumimoji="0" lang="en-US" sz="1800" b="1" i="0" u="none" strike="noStrike" kern="0" cap="none" spc="0" normalizeH="0" baseline="0" noProof="0">
                <a:ln>
                  <a:noFill/>
                </a:ln>
                <a:solidFill>
                  <a:prstClr val="black"/>
                </a:solidFill>
                <a:effectLst/>
                <a:uLnTx/>
                <a:uFill>
                  <a:solidFill>
                    <a:srgbClr val="585B5D"/>
                  </a:solidFill>
                </a:uFill>
                <a:latin typeface="Calibri Light" panose="020F0302020204030204"/>
                <a:ea typeface="+mj-ea"/>
                <a:cs typeface="Calibri"/>
              </a:rPr>
              <a:t>review</a:t>
            </a:r>
            <a:r>
              <a:rPr kumimoji="0" lang="en-US" sz="1800" b="1" i="0" u="none" strike="noStrike" kern="0" cap="none" spc="225" normalizeH="0" baseline="0" noProof="0">
                <a:ln>
                  <a:noFill/>
                </a:ln>
                <a:solidFill>
                  <a:prstClr val="black"/>
                </a:solidFill>
                <a:effectLst/>
                <a:uLnTx/>
                <a:uFill>
                  <a:solidFill>
                    <a:srgbClr val="585B5D"/>
                  </a:solidFill>
                </a:uFill>
                <a:latin typeface="Calibri Light" panose="020F0302020204030204"/>
                <a:ea typeface="+mj-ea"/>
                <a:cs typeface="Calibri"/>
              </a:rPr>
              <a:t> </a:t>
            </a:r>
            <a:r>
              <a:rPr kumimoji="0" lang="en-US" sz="1800" b="1" i="0" u="none" strike="noStrike" kern="0" cap="none" spc="100" normalizeH="0" baseline="0" noProof="0">
                <a:ln>
                  <a:noFill/>
                </a:ln>
                <a:solidFill>
                  <a:prstClr val="black"/>
                </a:solidFill>
                <a:effectLst/>
                <a:uLnTx/>
                <a:uFill>
                  <a:solidFill>
                    <a:srgbClr val="585B5D"/>
                  </a:solidFill>
                </a:uFill>
                <a:latin typeface="Calibri Light" panose="020F0302020204030204"/>
                <a:ea typeface="+mj-ea"/>
                <a:cs typeface="Calibri"/>
              </a:rPr>
              <a:t>and</a:t>
            </a:r>
            <a:r>
              <a:rPr kumimoji="0" lang="en-US" sz="1800" b="1" i="0" u="none" strike="noStrike" kern="0" cap="none" spc="210" normalizeH="0" baseline="0" noProof="0">
                <a:ln>
                  <a:noFill/>
                </a:ln>
                <a:solidFill>
                  <a:prstClr val="black"/>
                </a:solidFill>
                <a:effectLst/>
                <a:uLnTx/>
                <a:uFill>
                  <a:solidFill>
                    <a:srgbClr val="585B5D"/>
                  </a:solidFill>
                </a:uFill>
                <a:latin typeface="Calibri Light" panose="020F0302020204030204"/>
                <a:ea typeface="+mj-ea"/>
                <a:cs typeface="Calibri"/>
              </a:rPr>
              <a:t> </a:t>
            </a:r>
            <a:r>
              <a:rPr kumimoji="0" lang="en-US" sz="1800" b="1" i="0" u="none" strike="noStrike" kern="0" cap="none" spc="65" normalizeH="0" baseline="0" noProof="0">
                <a:ln>
                  <a:noFill/>
                </a:ln>
                <a:solidFill>
                  <a:prstClr val="black"/>
                </a:solidFill>
                <a:effectLst/>
                <a:uLnTx/>
                <a:uFill>
                  <a:solidFill>
                    <a:srgbClr val="585B5D"/>
                  </a:solidFill>
                </a:uFill>
                <a:latin typeface="Calibri Light" panose="020F0302020204030204"/>
                <a:ea typeface="+mj-ea"/>
                <a:cs typeface="Calibri"/>
              </a:rPr>
              <a:t>provide</a:t>
            </a:r>
            <a:r>
              <a:rPr kumimoji="0" lang="en-US" sz="1800" b="1" i="0" u="none" strike="noStrike" kern="0" cap="none" spc="190" normalizeH="0" baseline="0" noProof="0">
                <a:ln>
                  <a:noFill/>
                </a:ln>
                <a:solidFill>
                  <a:prstClr val="black"/>
                </a:solidFill>
                <a:effectLst/>
                <a:uLnTx/>
                <a:uFill>
                  <a:solidFill>
                    <a:srgbClr val="585B5D"/>
                  </a:solidFill>
                </a:uFill>
                <a:latin typeface="Calibri Light" panose="020F0302020204030204"/>
                <a:ea typeface="+mj-ea"/>
                <a:cs typeface="Calibri"/>
              </a:rPr>
              <a:t> </a:t>
            </a:r>
            <a:r>
              <a:rPr kumimoji="0" lang="en-US" sz="1800" b="1" i="0" u="none" strike="noStrike" kern="0" cap="none" spc="105" normalizeH="0" baseline="0" noProof="0">
                <a:ln>
                  <a:noFill/>
                </a:ln>
                <a:solidFill>
                  <a:prstClr val="black"/>
                </a:solidFill>
                <a:effectLst/>
                <a:uLnTx/>
                <a:uFill>
                  <a:solidFill>
                    <a:srgbClr val="585B5D"/>
                  </a:solidFill>
                </a:uFill>
                <a:latin typeface="Calibri Light" panose="020F0302020204030204"/>
                <a:ea typeface="+mj-ea"/>
                <a:cs typeface="Calibri"/>
              </a:rPr>
              <a:t>feedback</a:t>
            </a:r>
            <a:r>
              <a:rPr kumimoji="0" lang="en-US" sz="1800" b="1" i="0" u="none" strike="noStrike" kern="0" cap="none" spc="215" normalizeH="0" baseline="0" noProof="0">
                <a:ln>
                  <a:noFill/>
                </a:ln>
                <a:solidFill>
                  <a:prstClr val="black"/>
                </a:solidFill>
                <a:effectLst/>
                <a:uLnTx/>
                <a:uFill>
                  <a:solidFill>
                    <a:srgbClr val="585B5D"/>
                  </a:solidFill>
                </a:uFill>
                <a:latin typeface="Calibri Light" panose="020F0302020204030204"/>
                <a:ea typeface="+mj-ea"/>
                <a:cs typeface="Calibri"/>
              </a:rPr>
              <a:t> </a:t>
            </a:r>
            <a:r>
              <a:rPr kumimoji="0" lang="en-US" sz="1800" b="1" i="0" u="none" strike="noStrike" kern="0" cap="none" spc="0" normalizeH="0" baseline="0" noProof="0">
                <a:ln>
                  <a:noFill/>
                </a:ln>
                <a:solidFill>
                  <a:prstClr val="black"/>
                </a:solidFill>
                <a:effectLst/>
                <a:uLnTx/>
                <a:uFill>
                  <a:solidFill>
                    <a:srgbClr val="585B5D"/>
                  </a:solidFill>
                </a:uFill>
                <a:latin typeface="Calibri Light" panose="020F0302020204030204"/>
                <a:ea typeface="+mj-ea"/>
                <a:cs typeface="Calibri"/>
              </a:rPr>
              <a:t>on</a:t>
            </a:r>
            <a:r>
              <a:rPr kumimoji="0" lang="en-US" sz="1800" b="1" i="0" u="none" strike="noStrike" kern="0" cap="none" spc="210" normalizeH="0" baseline="0" noProof="0">
                <a:ln>
                  <a:noFill/>
                </a:ln>
                <a:solidFill>
                  <a:prstClr val="black"/>
                </a:solidFill>
                <a:effectLst/>
                <a:uLnTx/>
                <a:uFill>
                  <a:solidFill>
                    <a:srgbClr val="585B5D"/>
                  </a:solidFill>
                </a:uFill>
                <a:latin typeface="Calibri Light" panose="020F0302020204030204"/>
                <a:ea typeface="+mj-ea"/>
                <a:cs typeface="Calibri"/>
              </a:rPr>
              <a:t> </a:t>
            </a:r>
            <a:r>
              <a:rPr kumimoji="0" lang="en-US" sz="1800" b="1" i="0" u="none" strike="noStrike" kern="0" cap="none" spc="75" normalizeH="0" baseline="0" noProof="0">
                <a:ln>
                  <a:noFill/>
                </a:ln>
                <a:solidFill>
                  <a:prstClr val="black"/>
                </a:solidFill>
                <a:effectLst/>
                <a:uLnTx/>
                <a:uFill>
                  <a:solidFill>
                    <a:srgbClr val="585B5D"/>
                  </a:solidFill>
                </a:uFill>
                <a:latin typeface="Calibri Light" panose="020F0302020204030204"/>
                <a:ea typeface="+mj-ea"/>
                <a:cs typeface="Calibri"/>
              </a:rPr>
              <a:t>proposed</a:t>
            </a:r>
            <a:r>
              <a:rPr kumimoji="0" lang="en-US" sz="1800" b="1" i="0" u="none" strike="noStrike" kern="0" cap="none" spc="195" normalizeH="0" baseline="0" noProof="0">
                <a:ln>
                  <a:noFill/>
                </a:ln>
                <a:solidFill>
                  <a:prstClr val="black"/>
                </a:solidFill>
                <a:effectLst/>
                <a:uLnTx/>
                <a:uFill>
                  <a:solidFill>
                    <a:srgbClr val="585B5D"/>
                  </a:solidFill>
                </a:uFill>
                <a:latin typeface="Calibri Light" panose="020F0302020204030204"/>
                <a:ea typeface="+mj-ea"/>
                <a:cs typeface="Calibri"/>
              </a:rPr>
              <a:t> </a:t>
            </a:r>
            <a:r>
              <a:rPr kumimoji="0" lang="en-US" sz="1800" b="1" i="0" u="none" strike="noStrike" kern="0" cap="none" spc="50" normalizeH="0" baseline="0" noProof="0">
                <a:ln>
                  <a:noFill/>
                </a:ln>
                <a:solidFill>
                  <a:prstClr val="black"/>
                </a:solidFill>
                <a:effectLst/>
                <a:uLnTx/>
                <a:uFill>
                  <a:solidFill>
                    <a:srgbClr val="585B5D"/>
                  </a:solidFill>
                </a:uFill>
                <a:latin typeface="Calibri Light" panose="020F0302020204030204"/>
                <a:ea typeface="+mj-ea"/>
                <a:cs typeface="Calibri"/>
              </a:rPr>
              <a:t>use</a:t>
            </a:r>
            <a:r>
              <a:rPr kumimoji="0" lang="en-US" sz="1800" b="1" i="0" u="none" strike="noStrike" kern="0" cap="none" spc="210" normalizeH="0" baseline="0" noProof="0">
                <a:ln>
                  <a:noFill/>
                </a:ln>
                <a:solidFill>
                  <a:prstClr val="black"/>
                </a:solidFill>
                <a:effectLst/>
                <a:uLnTx/>
                <a:uFill>
                  <a:solidFill>
                    <a:srgbClr val="585B5D"/>
                  </a:solidFill>
                </a:uFill>
                <a:latin typeface="Calibri Light" panose="020F0302020204030204"/>
                <a:ea typeface="+mj-ea"/>
                <a:cs typeface="Calibri"/>
              </a:rPr>
              <a:t> </a:t>
            </a:r>
            <a:r>
              <a:rPr kumimoji="0" lang="en-US" sz="1800" b="1" i="0" u="none" strike="noStrike" kern="0" cap="none" spc="-25" normalizeH="0" baseline="0" noProof="0">
                <a:ln>
                  <a:noFill/>
                </a:ln>
                <a:solidFill>
                  <a:prstClr val="black"/>
                </a:solidFill>
                <a:effectLst/>
                <a:uLnTx/>
                <a:uFill>
                  <a:solidFill>
                    <a:srgbClr val="585B5D"/>
                  </a:solidFill>
                </a:uFill>
                <a:latin typeface="Calibri Light" panose="020F0302020204030204"/>
                <a:ea typeface="+mj-ea"/>
                <a:cs typeface="Calibri"/>
              </a:rPr>
              <a:t>of</a:t>
            </a:r>
            <a:r>
              <a:rPr kumimoji="0" lang="en-US" sz="1800" b="1" i="0" u="none" strike="noStrike" kern="0" cap="none" spc="-25" normalizeH="0" baseline="0" noProof="0">
                <a:ln>
                  <a:noFill/>
                </a:ln>
                <a:solidFill>
                  <a:prstClr val="black"/>
                </a:solidFill>
                <a:effectLst/>
                <a:uLnTx/>
                <a:uFillTx/>
                <a:latin typeface="Calibri Light" panose="020F0302020204030204"/>
                <a:ea typeface="+mj-ea"/>
                <a:cs typeface="Calibri"/>
              </a:rPr>
              <a:t> </a:t>
            </a:r>
            <a:r>
              <a:rPr kumimoji="0" lang="en-US" sz="1800" b="1" i="0" u="none" strike="noStrike" kern="0" cap="none" spc="125" normalizeH="0" baseline="0" noProof="0">
                <a:ln>
                  <a:noFill/>
                </a:ln>
                <a:solidFill>
                  <a:prstClr val="black"/>
                </a:solidFill>
                <a:effectLst/>
                <a:uLnTx/>
                <a:uFill>
                  <a:solidFill>
                    <a:srgbClr val="585B5D"/>
                  </a:solidFill>
                </a:uFill>
                <a:latin typeface="Calibri Light" panose="020F0302020204030204"/>
                <a:ea typeface="+mj-ea"/>
                <a:cs typeface="Calibri"/>
              </a:rPr>
              <a:t>school-</a:t>
            </a:r>
            <a:r>
              <a:rPr kumimoji="0" lang="en-US" sz="1800" b="1" i="0" u="none" strike="noStrike" kern="0" cap="none" spc="0" normalizeH="0" baseline="0" noProof="0">
                <a:ln>
                  <a:noFill/>
                </a:ln>
                <a:solidFill>
                  <a:prstClr val="black"/>
                </a:solidFill>
                <a:effectLst/>
                <a:uLnTx/>
                <a:uFill>
                  <a:solidFill>
                    <a:srgbClr val="585B5D"/>
                  </a:solidFill>
                </a:uFill>
                <a:latin typeface="Calibri Light" panose="020F0302020204030204"/>
                <a:ea typeface="+mj-ea"/>
                <a:cs typeface="Calibri"/>
              </a:rPr>
              <a:t>level</a:t>
            </a:r>
            <a:r>
              <a:rPr kumimoji="0" lang="en-US" sz="1800" b="1" i="0" u="none" strike="noStrike" kern="0" cap="none" spc="380" normalizeH="0" baseline="0" noProof="0">
                <a:ln>
                  <a:noFill/>
                </a:ln>
                <a:solidFill>
                  <a:prstClr val="black"/>
                </a:solidFill>
                <a:effectLst/>
                <a:uLnTx/>
                <a:uFill>
                  <a:solidFill>
                    <a:srgbClr val="585B5D"/>
                  </a:solidFill>
                </a:uFill>
                <a:latin typeface="Calibri Light" panose="020F0302020204030204"/>
                <a:ea typeface="+mj-ea"/>
                <a:cs typeface="Calibri"/>
              </a:rPr>
              <a:t> </a:t>
            </a:r>
            <a:r>
              <a:rPr kumimoji="0" lang="en-US" sz="1800" b="1" i="0" u="none" strike="noStrike" kern="0" cap="none" spc="50" normalizeH="0" baseline="0" noProof="0">
                <a:ln>
                  <a:noFill/>
                </a:ln>
                <a:solidFill>
                  <a:prstClr val="black"/>
                </a:solidFill>
                <a:effectLst/>
                <a:uLnTx/>
                <a:uFill>
                  <a:solidFill>
                    <a:srgbClr val="585B5D"/>
                  </a:solidFill>
                </a:uFill>
                <a:latin typeface="Calibri Light" panose="020F0302020204030204"/>
                <a:ea typeface="+mj-ea"/>
                <a:cs typeface="Calibri"/>
              </a:rPr>
              <a:t>flexibility</a:t>
            </a:r>
            <a:r>
              <a:rPr kumimoji="0" lang="en-US" sz="1800" b="0" i="0" u="none" strike="noStrike" kern="0" cap="none" spc="50" normalizeH="0" baseline="0" noProof="0">
                <a:ln>
                  <a:noFill/>
                </a:ln>
                <a:solidFill>
                  <a:prstClr val="black"/>
                </a:solidFill>
                <a:effectLst/>
                <a:uLnTx/>
                <a:uFill>
                  <a:solidFill>
                    <a:srgbClr val="585B5D"/>
                  </a:solidFill>
                </a:uFill>
                <a:latin typeface="Calibri Light" panose="020F0302020204030204"/>
                <a:ea typeface="+mj-ea"/>
                <a:cs typeface="Calibri"/>
              </a:rPr>
              <a:t> in the FY27 Budget.</a:t>
            </a:r>
            <a:r>
              <a:rPr kumimoji="0" lang="en-US" sz="1800" b="1" i="0" u="none" strike="noStrike" kern="0" cap="none" spc="50" normalizeH="0" baseline="0" noProof="0">
                <a:ln>
                  <a:noFill/>
                </a:ln>
                <a:solidFill>
                  <a:prstClr val="black"/>
                </a:solidFill>
                <a:effectLst/>
                <a:uLnTx/>
                <a:uFill>
                  <a:solidFill>
                    <a:srgbClr val="585B5D"/>
                  </a:solidFill>
                </a:uFill>
                <a:latin typeface="Calibri Light" panose="020F0302020204030204"/>
                <a:ea typeface="+mj-ea"/>
                <a:cs typeface="Calibri"/>
              </a:rPr>
              <a:t> </a:t>
            </a:r>
            <a:endParaRPr kumimoji="0" lang="en-US" sz="1800" b="1" i="0" u="none" strike="noStrike" kern="0" cap="none" spc="0" normalizeH="0" baseline="0" noProof="0">
              <a:ln>
                <a:noFill/>
              </a:ln>
              <a:solidFill>
                <a:prstClr val="black"/>
              </a:solidFill>
              <a:effectLst/>
              <a:uLnTx/>
              <a:uFillTx/>
              <a:latin typeface="Calibri Light" panose="020F0302020204030204"/>
              <a:ea typeface="+mj-ea"/>
              <a:cs typeface="Calibri"/>
            </a:endParaRPr>
          </a:p>
          <a:p>
            <a:pPr marL="0" marR="0" lvl="0" indent="0" algn="l" defTabSz="914400" rtl="0" eaLnBrk="1" fontAlgn="auto" latinLnBrk="0" hangingPunct="1">
              <a:lnSpc>
                <a:spcPct val="100000"/>
              </a:lnSpc>
              <a:spcBef>
                <a:spcPts val="0"/>
              </a:spcBef>
              <a:spcAft>
                <a:spcPts val="0"/>
              </a:spcAft>
              <a:buClrTx/>
              <a:buSzPct val="100000"/>
              <a:buFont typeface="Arial" panose="020B0604020202020204" pitchFamily="34" charset="0"/>
              <a:buNone/>
              <a:tabLst/>
              <a:defRPr/>
            </a:pPr>
            <a:endParaRPr kumimoji="0" lang="en-US" sz="2000" b="1" i="0" u="none" strike="noStrike" kern="1200" cap="none" spc="50" normalizeH="0" baseline="0" noProof="0" dirty="0">
              <a:ln>
                <a:noFill/>
              </a:ln>
              <a:solidFill>
                <a:srgbClr val="000000"/>
              </a:solidFill>
              <a:effectLst/>
              <a:uLnTx/>
              <a:uFillTx/>
              <a:latin typeface="Calibri Light"/>
              <a:ea typeface="Calibri Light"/>
              <a:cs typeface="Calibri Light"/>
            </a:endParaRPr>
          </a:p>
        </p:txBody>
      </p:sp>
      <p:pic>
        <p:nvPicPr>
          <p:cNvPr id="8" name="Picture 7" descr="A group of text and images&#10;&#10;AI-generated content may be incorrect.">
            <a:extLst>
              <a:ext uri="{FF2B5EF4-FFF2-40B4-BE49-F238E27FC236}">
                <a16:creationId xmlns:a16="http://schemas.microsoft.com/office/drawing/2014/main" id="{CAB43E56-0F87-2877-93AB-7F9DC6598CB7}"/>
              </a:ext>
            </a:extLst>
          </p:cNvPr>
          <p:cNvPicPr>
            <a:picLocks noChangeAspect="1"/>
          </p:cNvPicPr>
          <p:nvPr/>
        </p:nvPicPr>
        <p:blipFill>
          <a:blip r:embed="rId3"/>
          <a:srcRect t="-357" r="51623" b="45000"/>
          <a:stretch>
            <a:fillRect/>
          </a:stretch>
        </p:blipFill>
        <p:spPr>
          <a:xfrm>
            <a:off x="7074433" y="3137903"/>
            <a:ext cx="3028667" cy="1574842"/>
          </a:xfrm>
          <a:prstGeom prst="rect">
            <a:avLst/>
          </a:prstGeom>
        </p:spPr>
      </p:pic>
      <p:pic>
        <p:nvPicPr>
          <p:cNvPr id="12" name="Picture 11" descr="A group of text and images&#10;&#10;AI-generated content may be incorrect.">
            <a:extLst>
              <a:ext uri="{FF2B5EF4-FFF2-40B4-BE49-F238E27FC236}">
                <a16:creationId xmlns:a16="http://schemas.microsoft.com/office/drawing/2014/main" id="{87A37A4A-7223-6A6D-A170-16446106285E}"/>
              </a:ext>
            </a:extLst>
          </p:cNvPr>
          <p:cNvPicPr>
            <a:picLocks noChangeAspect="1"/>
          </p:cNvPicPr>
          <p:nvPr/>
        </p:nvPicPr>
        <p:blipFill>
          <a:blip r:embed="rId3"/>
          <a:srcRect l="51786" t="12500" b="53928"/>
          <a:stretch>
            <a:fillRect/>
          </a:stretch>
        </p:blipFill>
        <p:spPr>
          <a:xfrm>
            <a:off x="7074433" y="5746412"/>
            <a:ext cx="3018469" cy="954830"/>
          </a:xfrm>
          <a:prstGeom prst="rect">
            <a:avLst/>
          </a:prstGeom>
        </p:spPr>
      </p:pic>
      <p:pic>
        <p:nvPicPr>
          <p:cNvPr id="13" name="Picture 12" descr="A group of text and images&#10;&#10;AI-generated content may be incorrect.">
            <a:extLst>
              <a:ext uri="{FF2B5EF4-FFF2-40B4-BE49-F238E27FC236}">
                <a16:creationId xmlns:a16="http://schemas.microsoft.com/office/drawing/2014/main" id="{CEE7A4A4-AA22-7DE6-6B1C-EB2C8A2751B3}"/>
              </a:ext>
            </a:extLst>
          </p:cNvPr>
          <p:cNvPicPr>
            <a:picLocks noChangeAspect="1"/>
          </p:cNvPicPr>
          <p:nvPr/>
        </p:nvPicPr>
        <p:blipFill>
          <a:blip r:embed="rId3"/>
          <a:srcRect t="66071" r="51623" b="357"/>
          <a:stretch>
            <a:fillRect/>
          </a:stretch>
        </p:blipFill>
        <p:spPr>
          <a:xfrm>
            <a:off x="7074433" y="4780212"/>
            <a:ext cx="3028667" cy="955051"/>
          </a:xfrm>
          <a:prstGeom prst="rect">
            <a:avLst/>
          </a:prstGeom>
        </p:spPr>
      </p:pic>
      <p:sp>
        <p:nvSpPr>
          <p:cNvPr id="15" name="TextBox 14">
            <a:extLst>
              <a:ext uri="{FF2B5EF4-FFF2-40B4-BE49-F238E27FC236}">
                <a16:creationId xmlns:a16="http://schemas.microsoft.com/office/drawing/2014/main" id="{1EC2DFFF-BDA2-2B34-18F1-15A46AF0F4B3}"/>
              </a:ext>
            </a:extLst>
          </p:cNvPr>
          <p:cNvSpPr txBox="1"/>
          <p:nvPr/>
        </p:nvSpPr>
        <p:spPr>
          <a:xfrm>
            <a:off x="6409032" y="2411021"/>
            <a:ext cx="4638101"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prstClr val="black"/>
                </a:solidFill>
                <a:effectLst/>
                <a:uLnTx/>
                <a:uFillTx/>
                <a:latin typeface="Rockwell" panose="02060603020205020403"/>
                <a:ea typeface="+mn-ea"/>
                <a:cs typeface="+mn-cs"/>
              </a:rPr>
              <a:t>Meeting Norms</a:t>
            </a:r>
          </a:p>
        </p:txBody>
      </p:sp>
      <p:sp>
        <p:nvSpPr>
          <p:cNvPr id="17" name="TextBox 16">
            <a:extLst>
              <a:ext uri="{FF2B5EF4-FFF2-40B4-BE49-F238E27FC236}">
                <a16:creationId xmlns:a16="http://schemas.microsoft.com/office/drawing/2014/main" id="{AADA78BE-F34C-E573-B1A9-C6A0A467A077}"/>
              </a:ext>
            </a:extLst>
          </p:cNvPr>
          <p:cNvSpPr txBox="1"/>
          <p:nvPr/>
        </p:nvSpPr>
        <p:spPr>
          <a:xfrm>
            <a:off x="0" y="2400719"/>
            <a:ext cx="4638101"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prstClr val="black"/>
                </a:solidFill>
                <a:effectLst/>
                <a:uLnTx/>
                <a:uFillTx/>
                <a:latin typeface="Rockwell" panose="02060603020205020403"/>
                <a:ea typeface="+mn-ea"/>
                <a:cs typeface="+mn-cs"/>
              </a:rPr>
              <a:t>Meeting Agenda</a:t>
            </a:r>
          </a:p>
        </p:txBody>
      </p:sp>
    </p:spTree>
    <p:extLst>
      <p:ext uri="{BB962C8B-B14F-4D97-AF65-F5344CB8AC3E}">
        <p14:creationId xmlns:p14="http://schemas.microsoft.com/office/powerpoint/2010/main" val="38073285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F1043-62AB-2030-FDBB-7AB304AAB881}"/>
            </a:ext>
          </a:extLst>
        </p:cNvPr>
        <p:cNvGrpSpPr/>
        <p:nvPr/>
      </p:nvGrpSpPr>
      <p:grpSpPr>
        <a:xfrm>
          <a:off x="0" y="0"/>
          <a:ext cx="0" cy="0"/>
          <a:chOff x="0" y="0"/>
          <a:chExt cx="0" cy="0"/>
        </a:xfrm>
      </p:grpSpPr>
      <p:sp>
        <p:nvSpPr>
          <p:cNvPr id="11" name="Slide Number Placeholder 3">
            <a:extLst>
              <a:ext uri="{FF2B5EF4-FFF2-40B4-BE49-F238E27FC236}">
                <a16:creationId xmlns:a16="http://schemas.microsoft.com/office/drawing/2014/main" id="{0DF5FEC4-6671-8FA9-9344-2B08C88FF2EF}"/>
              </a:ext>
            </a:extLst>
          </p:cNvPr>
          <p:cNvSpPr>
            <a:spLocks noGrp="1"/>
          </p:cNvSpPr>
          <p:nvPr>
            <p:ph type="sldNum" sz="quarter" idx="12"/>
          </p:nvPr>
        </p:nvSpPr>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94A09A9-5501-47C1-A89A-A340965A2BE2}" type="slidenum">
              <a:rPr kumimoji="0" lang="en-US" sz="1000" b="0" i="0" u="none" strike="noStrike" kern="1200" cap="none" spc="0" normalizeH="0" baseline="0" noProof="0" smtClean="0">
                <a:ln>
                  <a:noFill/>
                </a:ln>
                <a:solidFill>
                  <a:prstClr val="black">
                    <a:tint val="75000"/>
                  </a:prstClr>
                </a:solidFill>
                <a:effectLst/>
                <a:uLnTx/>
                <a:uFillTx/>
                <a:latin typeface="Rockwell" panose="02060603020205020403"/>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22</a:t>
            </a:fld>
            <a:endParaRPr kumimoji="0" lang="en-US" sz="1000" b="0" i="0" u="none" strike="noStrike" kern="1200" cap="none" spc="0" normalizeH="0" baseline="0" noProof="0">
              <a:ln>
                <a:noFill/>
              </a:ln>
              <a:solidFill>
                <a:prstClr val="black">
                  <a:tint val="75000"/>
                </a:prstClr>
              </a:solidFill>
              <a:effectLst/>
              <a:uLnTx/>
              <a:uFillTx/>
              <a:latin typeface="Rockwell" panose="02060603020205020403"/>
              <a:ea typeface="+mn-ea"/>
              <a:cs typeface="+mn-cs"/>
            </a:endParaRPr>
          </a:p>
        </p:txBody>
      </p:sp>
      <p:sp>
        <p:nvSpPr>
          <p:cNvPr id="6" name="Google Shape;727;p98">
            <a:extLst>
              <a:ext uri="{FF2B5EF4-FFF2-40B4-BE49-F238E27FC236}">
                <a16:creationId xmlns:a16="http://schemas.microsoft.com/office/drawing/2014/main" id="{2B58BD6A-454B-2F62-8DA4-5A4EACD3DD09}"/>
              </a:ext>
            </a:extLst>
          </p:cNvPr>
          <p:cNvSpPr txBox="1"/>
          <p:nvPr/>
        </p:nvSpPr>
        <p:spPr>
          <a:xfrm>
            <a:off x="0" y="0"/>
            <a:ext cx="10591800" cy="584735"/>
          </a:xfrm>
          <a:prstGeom prst="rect">
            <a:avLst/>
          </a:prstGeom>
          <a:solidFill>
            <a:srgbClr val="C00000"/>
          </a:solid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FFFFFF"/>
                </a:solidFill>
                <a:effectLst/>
                <a:uLnTx/>
                <a:uFillTx/>
                <a:latin typeface="Georgia" panose="02040502050405020303" pitchFamily="18" charset="0"/>
                <a:ea typeface="+mn-lt"/>
                <a:cs typeface="+mn-lt"/>
                <a:sym typeface="Georgia"/>
              </a:rPr>
              <a:t>FY 27 GO Team Budget Development Process Timeline</a:t>
            </a:r>
            <a:endParaRPr kumimoji="0" lang="en-US" sz="18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10" name="Rectangle 9">
            <a:extLst>
              <a:ext uri="{FF2B5EF4-FFF2-40B4-BE49-F238E27FC236}">
                <a16:creationId xmlns:a16="http://schemas.microsoft.com/office/drawing/2014/main" id="{4C487401-431F-012C-E798-4A8E2ED780E3}"/>
              </a:ext>
            </a:extLst>
          </p:cNvPr>
          <p:cNvSpPr/>
          <p:nvPr/>
        </p:nvSpPr>
        <p:spPr>
          <a:xfrm>
            <a:off x="0" y="5769428"/>
            <a:ext cx="762000" cy="10771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graphicFrame>
        <p:nvGraphicFramePr>
          <p:cNvPr id="3" name="Diagram 2">
            <a:extLst>
              <a:ext uri="{FF2B5EF4-FFF2-40B4-BE49-F238E27FC236}">
                <a16:creationId xmlns:a16="http://schemas.microsoft.com/office/drawing/2014/main" id="{1604B375-08D4-BDDC-DA44-1BBFCA7C42FE}"/>
              </a:ext>
            </a:extLst>
          </p:cNvPr>
          <p:cNvGraphicFramePr/>
          <p:nvPr/>
        </p:nvGraphicFramePr>
        <p:xfrm>
          <a:off x="1797044" y="2152726"/>
          <a:ext cx="8597912" cy="35705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5" name="Rectangle 34">
            <a:extLst>
              <a:ext uri="{FF2B5EF4-FFF2-40B4-BE49-F238E27FC236}">
                <a16:creationId xmlns:a16="http://schemas.microsoft.com/office/drawing/2014/main" id="{F25943C0-E7B3-DCA4-174A-C9DBD394663C}"/>
              </a:ext>
            </a:extLst>
          </p:cNvPr>
          <p:cNvSpPr/>
          <p:nvPr/>
        </p:nvSpPr>
        <p:spPr>
          <a:xfrm>
            <a:off x="2849645" y="5864757"/>
            <a:ext cx="6122594" cy="584775"/>
          </a:xfrm>
          <a:prstGeom prst="rect">
            <a:avLst/>
          </a:prstGeom>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a:ea typeface="+mn-ea"/>
                <a:cs typeface="+mn-cs"/>
              </a:rPr>
              <a:t>GO Teams are encouraged to have ongoing conversations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Calibri"/>
                <a:ea typeface="+mn-ea"/>
                <a:cs typeface="+mn-cs"/>
              </a:rPr>
              <a:t>*</a:t>
            </a:r>
            <a:r>
              <a:rPr kumimoji="0" lang="en-US" sz="1400" b="0" i="0" u="none" strike="noStrike" kern="1200" cap="none" spc="0" normalizeH="0" baseline="0" noProof="0">
                <a:ln>
                  <a:noFill/>
                </a:ln>
                <a:solidFill>
                  <a:prstClr val="black"/>
                </a:solidFill>
                <a:effectLst/>
                <a:uLnTx/>
                <a:uFillTx/>
                <a:latin typeface="Calibri"/>
                <a:ea typeface="+mn-ea"/>
                <a:cs typeface="+mn-cs"/>
              </a:rPr>
              <a:t> GO Teams will need to take</a:t>
            </a:r>
            <a:r>
              <a:rPr kumimoji="0" lang="en-US" sz="1400" b="1" i="0" u="none" strike="noStrike" kern="1200" cap="none" spc="0" normalizeH="0" baseline="0" noProof="0">
                <a:ln>
                  <a:noFill/>
                </a:ln>
                <a:solidFill>
                  <a:prstClr val="black"/>
                </a:solidFill>
                <a:effectLst/>
                <a:uLnTx/>
                <a:uFillTx/>
                <a:latin typeface="Calibri"/>
                <a:ea typeface="+mn-ea"/>
                <a:cs typeface="+mn-cs"/>
              </a:rPr>
              <a:t> </a:t>
            </a:r>
            <a:r>
              <a:rPr kumimoji="0" lang="en-US" sz="1400" b="1" i="0" u="none" strike="noStrike" kern="1200" cap="none" spc="0" normalizeH="0" baseline="0" noProof="0">
                <a:ln>
                  <a:noFill/>
                </a:ln>
                <a:solidFill>
                  <a:srgbClr val="FF0000"/>
                </a:solidFill>
                <a:effectLst/>
                <a:uLnTx/>
                <a:uFillTx/>
                <a:latin typeface="Calibri"/>
                <a:ea typeface="+mn-ea"/>
                <a:cs typeface="+mn-cs"/>
              </a:rPr>
              <a:t>ACTION</a:t>
            </a:r>
            <a:r>
              <a:rPr kumimoji="0" lang="en-US" sz="1400" b="0" i="0" u="none" strike="noStrike" kern="1200" cap="none" spc="0" normalizeH="0" baseline="0" noProof="0">
                <a:ln>
                  <a:noFill/>
                </a:ln>
                <a:solidFill>
                  <a:prstClr val="black"/>
                </a:solidFill>
                <a:effectLst/>
                <a:uLnTx/>
                <a:uFillTx/>
                <a:latin typeface="Calibri"/>
                <a:ea typeface="+mn-ea"/>
                <a:cs typeface="+mn-cs"/>
              </a:rPr>
              <a:t> on the budget at these meetings.</a:t>
            </a:r>
          </a:p>
        </p:txBody>
      </p:sp>
      <p:pic>
        <p:nvPicPr>
          <p:cNvPr id="37" name="Picture 4" descr="Image result for you are here">
            <a:extLst>
              <a:ext uri="{FF2B5EF4-FFF2-40B4-BE49-F238E27FC236}">
                <a16:creationId xmlns:a16="http://schemas.microsoft.com/office/drawing/2014/main" id="{7CE34C6C-FC39-DBC6-20E0-DA00900A1AA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715266" y="2250239"/>
            <a:ext cx="745775" cy="1060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42613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95">
          <a:extLst>
            <a:ext uri="{FF2B5EF4-FFF2-40B4-BE49-F238E27FC236}">
              <a16:creationId xmlns:a16="http://schemas.microsoft.com/office/drawing/2014/main" id="{8AA1324D-CB42-95AF-86CB-C37835C715DD}"/>
            </a:ext>
          </a:extLst>
        </p:cNvPr>
        <p:cNvGrpSpPr/>
        <p:nvPr/>
      </p:nvGrpSpPr>
      <p:grpSpPr>
        <a:xfrm>
          <a:off x="0" y="0"/>
          <a:ext cx="0" cy="0"/>
          <a:chOff x="0" y="0"/>
          <a:chExt cx="0" cy="0"/>
        </a:xfrm>
      </p:grpSpPr>
      <p:pic>
        <p:nvPicPr>
          <p:cNvPr id="896" name="Google Shape;896;p110">
            <a:extLst>
              <a:ext uri="{FF2B5EF4-FFF2-40B4-BE49-F238E27FC236}">
                <a16:creationId xmlns:a16="http://schemas.microsoft.com/office/drawing/2014/main" id="{BC230E33-8296-B7DB-0FD5-FCDEC4253AC8}"/>
              </a:ext>
            </a:extLst>
          </p:cNvPr>
          <p:cNvPicPr preferRelativeResize="0">
            <a:picLocks noGrp="1"/>
          </p:cNvPicPr>
          <p:nvPr>
            <p:ph type="pic" idx="2"/>
          </p:nvPr>
        </p:nvPicPr>
        <p:blipFill rotWithShape="1">
          <a:blip r:embed="rId4">
            <a:alphaModFix/>
          </a:blip>
          <a:srcRect t="7926" b="7926"/>
          <a:stretch/>
        </p:blipFill>
        <p:spPr>
          <a:xfrm>
            <a:off x="-318053" y="-178906"/>
            <a:ext cx="12510051" cy="7036907"/>
          </a:xfrm>
          <a:prstGeom prst="rect">
            <a:avLst/>
          </a:prstGeom>
          <a:noFill/>
          <a:ln>
            <a:noFill/>
          </a:ln>
        </p:spPr>
      </p:pic>
      <p:sp>
        <p:nvSpPr>
          <p:cNvPr id="897" name="Google Shape;897;p110">
            <a:extLst>
              <a:ext uri="{FF2B5EF4-FFF2-40B4-BE49-F238E27FC236}">
                <a16:creationId xmlns:a16="http://schemas.microsoft.com/office/drawing/2014/main" id="{B1603DF3-2C9F-EE44-198F-59B33886C961}"/>
              </a:ext>
            </a:extLst>
          </p:cNvPr>
          <p:cNvSpPr/>
          <p:nvPr/>
        </p:nvSpPr>
        <p:spPr>
          <a:xfrm>
            <a:off x="-318053" y="-268360"/>
            <a:ext cx="12510000" cy="7215900"/>
          </a:xfrm>
          <a:prstGeom prst="rect">
            <a:avLst/>
          </a:prstGeom>
          <a:solidFill>
            <a:schemeClr val="dk1">
              <a:alpha val="77650"/>
            </a:schemeClr>
          </a:solidFill>
          <a:ln w="19050" cap="flat" cmpd="sng">
            <a:solidFill>
              <a:srgbClr val="5D5D5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5F5F5"/>
              </a:solidFill>
              <a:effectLst/>
              <a:uLnTx/>
              <a:uFillTx/>
              <a:latin typeface="Arial"/>
              <a:ea typeface="Arial"/>
              <a:cs typeface="Arial"/>
              <a:sym typeface="Arial"/>
            </a:endParaRPr>
          </a:p>
        </p:txBody>
      </p:sp>
      <p:grpSp>
        <p:nvGrpSpPr>
          <p:cNvPr id="898" name="Google Shape;898;p110">
            <a:extLst>
              <a:ext uri="{FF2B5EF4-FFF2-40B4-BE49-F238E27FC236}">
                <a16:creationId xmlns:a16="http://schemas.microsoft.com/office/drawing/2014/main" id="{4DBE74C2-49EC-A412-2C5F-0A07C598A7BF}"/>
              </a:ext>
            </a:extLst>
          </p:cNvPr>
          <p:cNvGrpSpPr/>
          <p:nvPr/>
        </p:nvGrpSpPr>
        <p:grpSpPr>
          <a:xfrm>
            <a:off x="9153" y="1987743"/>
            <a:ext cx="11632909" cy="2963773"/>
            <a:chOff x="1539126" y="2781058"/>
            <a:chExt cx="10552348" cy="2963773"/>
          </a:xfrm>
        </p:grpSpPr>
        <p:sp>
          <p:nvSpPr>
            <p:cNvPr id="899" name="Google Shape;899;p110">
              <a:extLst>
                <a:ext uri="{FF2B5EF4-FFF2-40B4-BE49-F238E27FC236}">
                  <a16:creationId xmlns:a16="http://schemas.microsoft.com/office/drawing/2014/main" id="{30CCC5E3-A929-D1B5-3FEA-A5F958D436D8}"/>
                </a:ext>
              </a:extLst>
            </p:cNvPr>
            <p:cNvSpPr txBox="1"/>
            <p:nvPr/>
          </p:nvSpPr>
          <p:spPr>
            <a:xfrm>
              <a:off x="1539126" y="2781058"/>
              <a:ext cx="10552348" cy="1754286"/>
            </a:xfrm>
            <a:prstGeom prst="rect">
              <a:avLst/>
            </a:prstGeom>
            <a:solidFill>
              <a:srgbClr val="C00000"/>
            </a:solidFill>
            <a:ln>
              <a:noFill/>
            </a:ln>
          </p:spPr>
          <p:txBody>
            <a:bodyPr spcFirstLastPara="1" wrap="square" lIns="91425" tIns="45700" rIns="91425" bIns="45700" anchor="t" anchorCtr="0">
              <a:spAutoFit/>
            </a:bodyPr>
            <a:lstStyle/>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5F5F5"/>
                  </a:solidFill>
                  <a:effectLst/>
                  <a:uLnTx/>
                  <a:uFillTx/>
                  <a:latin typeface="Georgia"/>
                  <a:ea typeface="+mn-ea"/>
                  <a:cs typeface="+mn-cs"/>
                  <a:sym typeface="Georgia"/>
                </a:rPr>
                <a:t>West Manor </a:t>
              </a:r>
              <a:r>
                <a:rPr kumimoji="0" lang="en-US" sz="3600" b="0" i="0" u="none" strike="noStrike" kern="1200" cap="none" spc="0" normalizeH="0" baseline="0" noProof="0" dirty="0">
                  <a:ln>
                    <a:noFill/>
                  </a:ln>
                  <a:solidFill>
                    <a:srgbClr val="F5F5F5"/>
                  </a:solidFill>
                  <a:effectLst/>
                  <a:uLnTx/>
                  <a:uFillTx/>
                  <a:latin typeface="Georgia"/>
                  <a:ea typeface="+mn-ea"/>
                  <a:cs typeface="+mn-cs"/>
                  <a:sym typeface="Georgia"/>
                </a:rPr>
                <a:t>FY27 Strategy and Budget Alignment</a:t>
              </a:r>
            </a:p>
            <a:p>
              <a:pPr marL="45720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F5F5F5"/>
                </a:solidFill>
                <a:effectLst/>
                <a:uLnTx/>
                <a:uFillTx/>
                <a:latin typeface="Georgia"/>
                <a:ea typeface="+mn-ea"/>
                <a:cs typeface="+mn-cs"/>
                <a:sym typeface="Georgia"/>
              </a:endParaRPr>
            </a:p>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srgbClr val="F5F5F5"/>
                  </a:solidFill>
                  <a:effectLst/>
                  <a:uLnTx/>
                  <a:uFillTx/>
                  <a:latin typeface="Georgia"/>
                  <a:ea typeface="+mn-ea"/>
                  <a:cs typeface="+mn-cs"/>
                  <a:sym typeface="Georgia"/>
                </a:rPr>
                <a:t>Strategic Resource Allocation to Support Student Outcomes</a:t>
              </a:r>
              <a:endParaRPr kumimoji="0" lang="en-US" sz="3200" b="0" i="1" u="none" strike="noStrike" kern="1200" cap="none" spc="0" normalizeH="0" baseline="0" noProof="0" dirty="0">
                <a:ln>
                  <a:noFill/>
                </a:ln>
                <a:solidFill>
                  <a:srgbClr val="F5F5F5"/>
                </a:solidFill>
                <a:effectLst/>
                <a:uLnTx/>
                <a:uFillTx/>
                <a:latin typeface="Georgia"/>
                <a:ea typeface="+mn-ea"/>
                <a:cs typeface="+mn-cs"/>
              </a:endParaRPr>
            </a:p>
          </p:txBody>
        </p:sp>
        <p:sp>
          <p:nvSpPr>
            <p:cNvPr id="900" name="Google Shape;900;p110">
              <a:extLst>
                <a:ext uri="{FF2B5EF4-FFF2-40B4-BE49-F238E27FC236}">
                  <a16:creationId xmlns:a16="http://schemas.microsoft.com/office/drawing/2014/main" id="{B631AB93-8088-2592-CDDB-A07433592B6E}"/>
                </a:ext>
              </a:extLst>
            </p:cNvPr>
            <p:cNvSpPr txBox="1"/>
            <p:nvPr/>
          </p:nvSpPr>
          <p:spPr>
            <a:xfrm>
              <a:off x="1858407" y="5467931"/>
              <a:ext cx="2739600" cy="276900"/>
            </a:xfrm>
            <a:prstGeom prst="rect">
              <a:avLst/>
            </a:prstGeom>
            <a:noFill/>
            <a:ln>
              <a:noFill/>
            </a:ln>
          </p:spPr>
          <p:txBody>
            <a:bodyPr spcFirstLastPara="1" wrap="square" lIns="91425" tIns="45700" rIns="91425" bIns="4570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F5F5F5"/>
                </a:solidFill>
                <a:effectLst/>
                <a:uLnTx/>
                <a:uFillTx/>
                <a:latin typeface="Arial"/>
                <a:ea typeface="Arial"/>
                <a:cs typeface="Arial"/>
                <a:sym typeface="Arial"/>
              </a:endParaRPr>
            </a:p>
          </p:txBody>
        </p:sp>
      </p:grpSp>
      <p:sp>
        <p:nvSpPr>
          <p:cNvPr id="901" name="Google Shape;901;p110">
            <a:extLst>
              <a:ext uri="{FF2B5EF4-FFF2-40B4-BE49-F238E27FC236}">
                <a16:creationId xmlns:a16="http://schemas.microsoft.com/office/drawing/2014/main" id="{79446A44-7B9C-2865-2FF7-5D84658B3466}"/>
              </a:ext>
            </a:extLst>
          </p:cNvPr>
          <p:cNvSpPr txBox="1"/>
          <p:nvPr/>
        </p:nvSpPr>
        <p:spPr>
          <a:xfrm>
            <a:off x="1871334" y="6314798"/>
            <a:ext cx="7915800" cy="3387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5F5F5"/>
                </a:solidFill>
                <a:effectLst/>
                <a:uLnTx/>
                <a:uFillTx/>
                <a:latin typeface="Georgia"/>
                <a:ea typeface="Georgia"/>
                <a:cs typeface="Georgia"/>
                <a:sym typeface="Georgia"/>
              </a:rPr>
              <a:t>One District. One Goal. Every Child.</a:t>
            </a:r>
            <a:endParaRPr kumimoji="0" sz="1600" b="1" i="0" u="none" strike="noStrike" kern="1200" cap="none" spc="0" normalizeH="0" baseline="0" noProof="0">
              <a:ln>
                <a:noFill/>
              </a:ln>
              <a:solidFill>
                <a:srgbClr val="F5F5F5"/>
              </a:solidFill>
              <a:effectLst/>
              <a:uLnTx/>
              <a:uFillTx/>
              <a:latin typeface="Georgia"/>
              <a:ea typeface="Georgia"/>
              <a:cs typeface="Georgia"/>
              <a:sym typeface="Georgia"/>
            </a:endParaRPr>
          </a:p>
        </p:txBody>
      </p:sp>
      <p:pic>
        <p:nvPicPr>
          <p:cNvPr id="902" name="Google Shape;902;p110" title="APSLogo_White_Horz.png">
            <a:extLst>
              <a:ext uri="{FF2B5EF4-FFF2-40B4-BE49-F238E27FC236}">
                <a16:creationId xmlns:a16="http://schemas.microsoft.com/office/drawing/2014/main" id="{B3977AE4-756B-0355-D655-808ED593DC02}"/>
              </a:ext>
            </a:extLst>
          </p:cNvPr>
          <p:cNvPicPr preferRelativeResize="0"/>
          <p:nvPr/>
        </p:nvPicPr>
        <p:blipFill>
          <a:blip r:embed="rId5">
            <a:alphaModFix/>
          </a:blip>
          <a:stretch>
            <a:fillRect/>
          </a:stretch>
        </p:blipFill>
        <p:spPr>
          <a:xfrm>
            <a:off x="10614800" y="6208613"/>
            <a:ext cx="1400274" cy="551074"/>
          </a:xfrm>
          <a:prstGeom prst="rect">
            <a:avLst/>
          </a:prstGeom>
          <a:noFill/>
          <a:ln>
            <a:noFill/>
          </a:ln>
        </p:spPr>
      </p:pic>
    </p:spTree>
    <p:extLst>
      <p:ext uri="{BB962C8B-B14F-4D97-AF65-F5344CB8AC3E}">
        <p14:creationId xmlns:p14="http://schemas.microsoft.com/office/powerpoint/2010/main" val="120477935"/>
      </p:ext>
    </p:extLst>
  </p:cSld>
  <p:clrMapOvr>
    <a:masterClrMapping/>
  </p:clrMapOvr>
  <p:extLst>
    <p:ext uri="{6950BFC3-D8DA-4A85-94F7-54DA5524770B}">
      <p188:commentRel xmlns:p188="http://schemas.microsoft.com/office/powerpoint/2018/8/main" r:id="rId3"/>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3">
            <a:extLst>
              <a:ext uri="{FF2B5EF4-FFF2-40B4-BE49-F238E27FC236}">
                <a16:creationId xmlns:a16="http://schemas.microsoft.com/office/drawing/2014/main" id="{0B592630-CD62-5174-6753-A006DA672E3A}"/>
              </a:ext>
            </a:extLst>
          </p:cNvPr>
          <p:cNvSpPr>
            <a:spLocks noGrp="1"/>
          </p:cNvSpPr>
          <p:nvPr>
            <p:ph type="sldNum" sz="quarter" idx="12"/>
          </p:nvPr>
        </p:nvSpPr>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94A09A9-5501-47C1-A89A-A340965A2BE2}" type="slidenum">
              <a:rPr kumimoji="0" lang="en-US" sz="1000" b="0" i="0" u="none" strike="noStrike" kern="1200" cap="none" spc="0" normalizeH="0" baseline="0" noProof="0" smtClean="0">
                <a:ln>
                  <a:noFill/>
                </a:ln>
                <a:solidFill>
                  <a:prstClr val="black">
                    <a:tint val="75000"/>
                  </a:prstClr>
                </a:solidFill>
                <a:effectLst/>
                <a:uLnTx/>
                <a:uFillTx/>
                <a:latin typeface="Rockwell" panose="02060603020205020403"/>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24</a:t>
            </a:fld>
            <a:endParaRPr kumimoji="0" lang="en-US" sz="1000" b="0" i="0" u="none" strike="noStrike" kern="1200" cap="none" spc="0" normalizeH="0" baseline="0" noProof="0">
              <a:ln>
                <a:noFill/>
              </a:ln>
              <a:solidFill>
                <a:prstClr val="black">
                  <a:tint val="75000"/>
                </a:prstClr>
              </a:solidFill>
              <a:effectLst/>
              <a:uLnTx/>
              <a:uFillTx/>
              <a:latin typeface="Rockwell" panose="02060603020205020403"/>
              <a:ea typeface="+mn-ea"/>
              <a:cs typeface="+mn-cs"/>
            </a:endParaRPr>
          </a:p>
        </p:txBody>
      </p:sp>
      <p:sp>
        <p:nvSpPr>
          <p:cNvPr id="6" name="Google Shape;727;p98">
            <a:extLst>
              <a:ext uri="{FF2B5EF4-FFF2-40B4-BE49-F238E27FC236}">
                <a16:creationId xmlns:a16="http://schemas.microsoft.com/office/drawing/2014/main" id="{EE8A33F9-BE9F-4904-9D30-92F7D154CC79}"/>
              </a:ext>
            </a:extLst>
          </p:cNvPr>
          <p:cNvSpPr txBox="1"/>
          <p:nvPr/>
        </p:nvSpPr>
        <p:spPr>
          <a:xfrm>
            <a:off x="0" y="0"/>
            <a:ext cx="10591800" cy="584735"/>
          </a:xfrm>
          <a:prstGeom prst="rect">
            <a:avLst/>
          </a:prstGeom>
          <a:solidFill>
            <a:srgbClr val="C00000"/>
          </a:solid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FFFFFF"/>
                </a:solidFill>
                <a:effectLst/>
                <a:uLnTx/>
                <a:uFillTx/>
                <a:latin typeface="Georgia"/>
                <a:ea typeface="+mn-ea"/>
                <a:cs typeface="+mn-cs"/>
                <a:sym typeface="Georgia"/>
              </a:rPr>
              <a:t>West Manor  Strategic Plan</a:t>
            </a:r>
            <a:endParaRPr kumimoji="0" lang="en-US" sz="1800" b="0" i="0" u="none" strike="noStrike" kern="1200" cap="none" spc="0" normalizeH="0" baseline="0" noProof="0" dirty="0">
              <a:ln>
                <a:noFill/>
              </a:ln>
              <a:solidFill>
                <a:prstClr val="black"/>
              </a:solidFill>
              <a:effectLst/>
              <a:uLnTx/>
              <a:uFillTx/>
              <a:latin typeface="Rockwell" panose="02060603020205020403"/>
              <a:ea typeface="+mn-ea"/>
              <a:cs typeface="+mn-cs"/>
            </a:endParaRPr>
          </a:p>
        </p:txBody>
      </p:sp>
      <p:pic>
        <p:nvPicPr>
          <p:cNvPr id="7" name="Picture 6">
            <a:extLst>
              <a:ext uri="{FF2B5EF4-FFF2-40B4-BE49-F238E27FC236}">
                <a16:creationId xmlns:a16="http://schemas.microsoft.com/office/drawing/2014/main" id="{B9CCFDB7-47F1-BDC6-0983-423F776451DE}"/>
              </a:ext>
            </a:extLst>
          </p:cNvPr>
          <p:cNvPicPr>
            <a:picLocks noChangeAspect="1"/>
          </p:cNvPicPr>
          <p:nvPr/>
        </p:nvPicPr>
        <p:blipFill>
          <a:blip r:embed="rId3"/>
          <a:stretch>
            <a:fillRect/>
          </a:stretch>
        </p:blipFill>
        <p:spPr>
          <a:xfrm>
            <a:off x="477629" y="726831"/>
            <a:ext cx="8868679" cy="6752493"/>
          </a:xfrm>
          <a:prstGeom prst="rect">
            <a:avLst/>
          </a:prstGeom>
        </p:spPr>
      </p:pic>
    </p:spTree>
    <p:extLst>
      <p:ext uri="{BB962C8B-B14F-4D97-AF65-F5344CB8AC3E}">
        <p14:creationId xmlns:p14="http://schemas.microsoft.com/office/powerpoint/2010/main" val="32012504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DB7ACF9-399A-D9FE-3F8B-36A0D9DB5CC7}"/>
              </a:ext>
            </a:extLst>
          </p:cNvPr>
          <p:cNvPicPr>
            <a:picLocks noChangeAspect="1"/>
          </p:cNvPicPr>
          <p:nvPr/>
        </p:nvPicPr>
        <p:blipFill>
          <a:blip r:embed="rId2"/>
          <a:stretch>
            <a:fillRect/>
          </a:stretch>
        </p:blipFill>
        <p:spPr>
          <a:xfrm>
            <a:off x="724252" y="451704"/>
            <a:ext cx="10585939" cy="5954591"/>
          </a:xfrm>
          <a:prstGeom prst="rect">
            <a:avLst/>
          </a:prstGeom>
        </p:spPr>
      </p:pic>
    </p:spTree>
    <p:extLst>
      <p:ext uri="{BB962C8B-B14F-4D97-AF65-F5344CB8AC3E}">
        <p14:creationId xmlns:p14="http://schemas.microsoft.com/office/powerpoint/2010/main" val="13175186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E2004-9A97-A968-7328-015A2BE81CA1}"/>
            </a:ext>
          </a:extLst>
        </p:cNvPr>
        <p:cNvGrpSpPr/>
        <p:nvPr/>
      </p:nvGrpSpPr>
      <p:grpSpPr>
        <a:xfrm>
          <a:off x="0" y="0"/>
          <a:ext cx="0" cy="0"/>
          <a:chOff x="0" y="0"/>
          <a:chExt cx="0" cy="0"/>
        </a:xfrm>
      </p:grpSpPr>
      <p:sp>
        <p:nvSpPr>
          <p:cNvPr id="11" name="Slide Number Placeholder 3">
            <a:extLst>
              <a:ext uri="{FF2B5EF4-FFF2-40B4-BE49-F238E27FC236}">
                <a16:creationId xmlns:a16="http://schemas.microsoft.com/office/drawing/2014/main" id="{038856E2-15B6-A408-4A86-493B91D7757B}"/>
              </a:ext>
            </a:extLst>
          </p:cNvPr>
          <p:cNvSpPr>
            <a:spLocks noGrp="1"/>
          </p:cNvSpPr>
          <p:nvPr>
            <p:ph type="sldNum" sz="quarter" idx="12"/>
          </p:nvPr>
        </p:nvSpPr>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94A09A9-5501-47C1-A89A-A340965A2BE2}" type="slidenum">
              <a:rPr kumimoji="0" lang="en-US" sz="1000" b="0" i="0" u="none" strike="noStrike" kern="1200" cap="none" spc="0" normalizeH="0" baseline="0" noProof="0" smtClean="0">
                <a:ln>
                  <a:noFill/>
                </a:ln>
                <a:solidFill>
                  <a:prstClr val="black">
                    <a:tint val="75000"/>
                  </a:prstClr>
                </a:solidFill>
                <a:effectLst/>
                <a:uLnTx/>
                <a:uFillTx/>
                <a:latin typeface="Rockwell" panose="02060603020205020403"/>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26</a:t>
            </a:fld>
            <a:endParaRPr kumimoji="0" lang="en-US" sz="1000" b="0" i="0" u="none" strike="noStrike" kern="1200" cap="none" spc="0" normalizeH="0" baseline="0" noProof="0">
              <a:ln>
                <a:noFill/>
              </a:ln>
              <a:solidFill>
                <a:prstClr val="black">
                  <a:tint val="75000"/>
                </a:prstClr>
              </a:solidFill>
              <a:effectLst/>
              <a:uLnTx/>
              <a:uFillTx/>
              <a:latin typeface="Rockwell" panose="02060603020205020403"/>
              <a:ea typeface="+mn-ea"/>
              <a:cs typeface="+mn-cs"/>
            </a:endParaRPr>
          </a:p>
        </p:txBody>
      </p:sp>
      <p:sp>
        <p:nvSpPr>
          <p:cNvPr id="6" name="Google Shape;727;p98">
            <a:extLst>
              <a:ext uri="{FF2B5EF4-FFF2-40B4-BE49-F238E27FC236}">
                <a16:creationId xmlns:a16="http://schemas.microsoft.com/office/drawing/2014/main" id="{206D50C0-A90F-3631-B70A-A892E67D8D18}"/>
              </a:ext>
            </a:extLst>
          </p:cNvPr>
          <p:cNvSpPr txBox="1"/>
          <p:nvPr/>
        </p:nvSpPr>
        <p:spPr>
          <a:xfrm>
            <a:off x="0" y="0"/>
            <a:ext cx="10591800" cy="584735"/>
          </a:xfrm>
          <a:prstGeom prst="rect">
            <a:avLst/>
          </a:prstGeom>
          <a:solidFill>
            <a:srgbClr val="C00000"/>
          </a:solid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FFFFFF"/>
                </a:solidFill>
                <a:effectLst/>
                <a:uLnTx/>
                <a:uFillTx/>
                <a:latin typeface="Georgia"/>
                <a:ea typeface="+mn-ea"/>
                <a:cs typeface="+mn-cs"/>
                <a:sym typeface="Georgia"/>
              </a:rPr>
              <a:t>Strategic Plan Objective Rankings</a:t>
            </a:r>
            <a:endParaRPr kumimoji="0" lang="en-US" sz="1800" b="0" i="0" u="none" strike="noStrike" kern="1200" cap="none" spc="0" normalizeH="0" baseline="0" noProof="0" dirty="0">
              <a:ln>
                <a:noFill/>
              </a:ln>
              <a:solidFill>
                <a:prstClr val="black"/>
              </a:solidFill>
              <a:effectLst/>
              <a:uLnTx/>
              <a:uFillTx/>
              <a:latin typeface="Rockwell" panose="02060603020205020403"/>
              <a:ea typeface="+mn-ea"/>
              <a:cs typeface="+mn-cs"/>
            </a:endParaRPr>
          </a:p>
        </p:txBody>
      </p:sp>
      <p:sp>
        <p:nvSpPr>
          <p:cNvPr id="4" name="TextBox 3">
            <a:extLst>
              <a:ext uri="{FF2B5EF4-FFF2-40B4-BE49-F238E27FC236}">
                <a16:creationId xmlns:a16="http://schemas.microsoft.com/office/drawing/2014/main" id="{FFCCFBF6-BA05-DF29-D3D3-DAE5B3612F0F}"/>
              </a:ext>
            </a:extLst>
          </p:cNvPr>
          <p:cNvSpPr txBox="1"/>
          <p:nvPr/>
        </p:nvSpPr>
        <p:spPr>
          <a:xfrm>
            <a:off x="502920" y="1181120"/>
            <a:ext cx="8618220" cy="5016758"/>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r>
              <a:rPr kumimoji="0" lang="en-US" sz="1800" b="1" i="0" u="none" strike="noStrike" kern="1200" cap="none" spc="0" normalizeH="0" baseline="0" noProof="0" dirty="0">
                <a:ln>
                  <a:noFill/>
                </a:ln>
                <a:solidFill>
                  <a:srgbClr val="FF0000"/>
                </a:solidFill>
                <a:effectLst/>
                <a:uLnTx/>
                <a:uFillTx/>
                <a:latin typeface="Calibri"/>
                <a:ea typeface="Calibri"/>
                <a:cs typeface="Calibri"/>
                <a:sym typeface="Calibri"/>
              </a:rPr>
              <a:t>1.Increase student phonic awareness and create early readers</a:t>
            </a:r>
          </a:p>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endParaRPr kumimoji="0" lang="en-US" sz="1800" b="1" i="0" u="none" strike="noStrike" kern="1200" cap="none" spc="0" normalizeH="0" baseline="0" noProof="0" dirty="0">
              <a:ln>
                <a:noFill/>
              </a:ln>
              <a:solidFill>
                <a:srgbClr val="FF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r>
              <a:rPr kumimoji="0" lang="en-US" sz="1800" b="1" i="0" u="none" strike="noStrike" kern="1200" cap="none" spc="0" normalizeH="0" baseline="0" noProof="0" dirty="0">
                <a:ln>
                  <a:noFill/>
                </a:ln>
                <a:solidFill>
                  <a:srgbClr val="FF0000"/>
                </a:solidFill>
                <a:effectLst/>
                <a:uLnTx/>
                <a:uFillTx/>
                <a:latin typeface="Calibri"/>
                <a:ea typeface="Calibri"/>
                <a:cs typeface="Calibri"/>
                <a:sym typeface="Calibri"/>
              </a:rPr>
              <a:t>2.Increase student knowledge in numbers and operations domain</a:t>
            </a:r>
          </a:p>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endParaRPr kumimoji="0" lang="en-US" sz="1800" b="1" i="0" u="none" strike="noStrike" kern="1200" cap="none" spc="0" normalizeH="0" baseline="0" noProof="0" dirty="0">
              <a:ln>
                <a:noFill/>
              </a:ln>
              <a:solidFill>
                <a:srgbClr val="FF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r>
              <a:rPr kumimoji="0" lang="en-US" sz="1800" b="1" i="0" u="none" strike="noStrike" kern="1200" cap="none" spc="0" normalizeH="0" baseline="0" noProof="0" dirty="0">
                <a:ln>
                  <a:noFill/>
                </a:ln>
                <a:solidFill>
                  <a:srgbClr val="FF0000"/>
                </a:solidFill>
                <a:effectLst/>
                <a:uLnTx/>
                <a:uFillTx/>
                <a:latin typeface="Calibri"/>
                <a:ea typeface="Calibri"/>
                <a:cs typeface="Calibri"/>
                <a:sym typeface="Calibri"/>
              </a:rPr>
              <a:t>3. Increase student multiplication skills </a:t>
            </a:r>
          </a:p>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endParaRPr kumimoji="0" lang="en-US" sz="1800" b="1" i="0" u="none" strike="noStrike" kern="1200" cap="none" spc="0" normalizeH="0" baseline="0" noProof="0" dirty="0">
              <a:ln>
                <a:noFill/>
              </a:ln>
              <a:solidFill>
                <a:srgbClr val="FF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r>
              <a:rPr kumimoji="0" lang="en-US" sz="1800" b="1" i="0" u="none" strike="noStrike" kern="1200" cap="none" spc="0" normalizeH="0" baseline="0" noProof="0" dirty="0">
                <a:ln>
                  <a:noFill/>
                </a:ln>
                <a:solidFill>
                  <a:srgbClr val="FF0000"/>
                </a:solidFill>
                <a:effectLst/>
                <a:uLnTx/>
                <a:uFillTx/>
                <a:latin typeface="Calibri"/>
                <a:ea typeface="Calibri"/>
                <a:cs typeface="Calibri"/>
                <a:sym typeface="Calibri"/>
              </a:rPr>
              <a:t> 4. Increase student attendance and decrease suspension rate </a:t>
            </a:r>
          </a:p>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endParaRPr kumimoji="0" lang="en-US" sz="1800" b="1" i="0" u="none" strike="noStrike" kern="1200" cap="none" spc="0" normalizeH="0" baseline="0" noProof="0" dirty="0">
              <a:ln>
                <a:noFill/>
              </a:ln>
              <a:solidFill>
                <a:srgbClr val="FF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000"/>
              <a:buFontTx/>
              <a:buNone/>
              <a:tabLst/>
              <a:defRPr/>
            </a:pPr>
            <a:r>
              <a:rPr kumimoji="0" lang="en-US" sz="1800" b="1" i="0" u="none" strike="noStrike" kern="1200" cap="none" spc="0" normalizeH="0" baseline="0" noProof="0" dirty="0">
                <a:ln>
                  <a:noFill/>
                </a:ln>
                <a:solidFill>
                  <a:srgbClr val="FF0000"/>
                </a:solidFill>
                <a:effectLst/>
                <a:uLnTx/>
                <a:uFillTx/>
                <a:latin typeface="Calibri"/>
                <a:ea typeface="Calibri"/>
                <a:cs typeface="Calibri"/>
                <a:sym typeface="Calibri"/>
              </a:rPr>
              <a:t> 5.Increasing Teacher knowledge of Standards </a:t>
            </a:r>
          </a:p>
          <a:p>
            <a:pPr marL="0" marR="0" lvl="0" indent="0" algn="l" defTabSz="914400" rtl="0" eaLnBrk="1" fontAlgn="auto" latinLnBrk="0" hangingPunct="1">
              <a:lnSpc>
                <a:spcPct val="100000"/>
              </a:lnSpc>
              <a:spcBef>
                <a:spcPts val="0"/>
              </a:spcBef>
              <a:spcAft>
                <a:spcPts val="0"/>
              </a:spcAft>
              <a:buClr>
                <a:srgbClr val="000000"/>
              </a:buClr>
              <a:buSzPts val="1000"/>
              <a:buFontTx/>
              <a:buNone/>
              <a:tabLst/>
              <a:defRPr/>
            </a:pPr>
            <a:endParaRPr kumimoji="0" lang="en-US" sz="1800" b="1" i="0" u="none" strike="noStrike" kern="1200" cap="none" spc="0" normalizeH="0" baseline="0" noProof="0" dirty="0">
              <a:ln>
                <a:noFill/>
              </a:ln>
              <a:solidFill>
                <a:srgbClr val="FF0000"/>
              </a:solidFill>
              <a:effectLst/>
              <a:uLnTx/>
              <a:uFillTx/>
              <a:latin typeface="Rockwell" panose="02060603020205020403"/>
              <a:ea typeface="Arial"/>
              <a:cs typeface="Arial"/>
              <a:sym typeface="Arial"/>
            </a:endParaRPr>
          </a:p>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r>
              <a:rPr kumimoji="0" lang="en-US" sz="1800" b="1" i="0" u="none" strike="noStrike" kern="1200" cap="none" spc="0" normalizeH="0" baseline="0" noProof="0" dirty="0">
                <a:ln>
                  <a:noFill/>
                </a:ln>
                <a:solidFill>
                  <a:srgbClr val="FF0000"/>
                </a:solidFill>
                <a:effectLst/>
                <a:uLnTx/>
                <a:uFillTx/>
                <a:latin typeface="Calibri"/>
                <a:ea typeface="Calibri"/>
                <a:cs typeface="Calibri"/>
                <a:sym typeface="Calibri"/>
              </a:rPr>
              <a:t>6.Increase Teacher knowledge of IB Program</a:t>
            </a:r>
          </a:p>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endParaRPr kumimoji="0" lang="en-US" sz="1800" b="1" i="0" u="none" strike="noStrike" kern="1200" cap="none" spc="0" normalizeH="0" baseline="0" noProof="0" dirty="0">
              <a:ln>
                <a:noFill/>
              </a:ln>
              <a:solidFill>
                <a:srgbClr val="FF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000"/>
              <a:buFontTx/>
              <a:buNone/>
              <a:tabLst/>
              <a:defRPr/>
            </a:pPr>
            <a:r>
              <a:rPr kumimoji="0" lang="en-US" sz="1800" b="1" i="0" u="none" strike="noStrike" kern="1200" cap="none" spc="0" normalizeH="0" baseline="0" noProof="0" dirty="0">
                <a:ln>
                  <a:noFill/>
                </a:ln>
                <a:solidFill>
                  <a:srgbClr val="FF0000"/>
                </a:solidFill>
                <a:effectLst/>
                <a:uLnTx/>
                <a:uFillTx/>
                <a:latin typeface="Calibri"/>
                <a:ea typeface="Calibri"/>
                <a:cs typeface="Calibri"/>
                <a:sym typeface="Calibri"/>
              </a:rPr>
              <a:t>7. Improve stakeholder knowledge of school data and how to assist</a:t>
            </a:r>
          </a:p>
          <a:p>
            <a:pPr marL="0" marR="0" lvl="0" indent="0" algn="l" defTabSz="914400" rtl="0" eaLnBrk="1" fontAlgn="auto" latinLnBrk="0" hangingPunct="1">
              <a:lnSpc>
                <a:spcPct val="100000"/>
              </a:lnSpc>
              <a:spcBef>
                <a:spcPts val="0"/>
              </a:spcBef>
              <a:spcAft>
                <a:spcPts val="0"/>
              </a:spcAft>
              <a:buClr>
                <a:srgbClr val="000000"/>
              </a:buClr>
              <a:buSzPts val="1000"/>
              <a:buFontTx/>
              <a:buNone/>
              <a:tabLst/>
              <a:defRPr/>
            </a:pPr>
            <a:endParaRPr kumimoji="0" lang="en-US" sz="1800" b="1" i="0" u="none" strike="noStrike" kern="1200" cap="none" spc="0" normalizeH="0" baseline="0" noProof="0" dirty="0">
              <a:ln>
                <a:noFill/>
              </a:ln>
              <a:solidFill>
                <a:srgbClr val="FF0000"/>
              </a:solidFill>
              <a:effectLst/>
              <a:uLnTx/>
              <a:uFillTx/>
              <a:latin typeface="Rockwell" panose="02060603020205020403"/>
              <a:ea typeface="Arial"/>
              <a:cs typeface="Arial"/>
              <a:sym typeface="Arial"/>
            </a:endParaRPr>
          </a:p>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r>
              <a:rPr kumimoji="0" lang="en-US" sz="1800" b="1" i="0" u="none" strike="noStrike" kern="1200" cap="none" spc="0" normalizeH="0" baseline="0" noProof="0" dirty="0">
                <a:ln>
                  <a:noFill/>
                </a:ln>
                <a:solidFill>
                  <a:srgbClr val="FF0000"/>
                </a:solidFill>
                <a:effectLst/>
                <a:uLnTx/>
                <a:uFillTx/>
                <a:latin typeface="Calibri"/>
                <a:ea typeface="Calibri"/>
                <a:cs typeface="Calibri"/>
                <a:sym typeface="Calibri"/>
              </a:rPr>
              <a:t>8. Provide support to students and stakeholders in need</a:t>
            </a:r>
          </a:p>
        </p:txBody>
      </p:sp>
    </p:spTree>
    <p:extLst>
      <p:ext uri="{BB962C8B-B14F-4D97-AF65-F5344CB8AC3E}">
        <p14:creationId xmlns:p14="http://schemas.microsoft.com/office/powerpoint/2010/main" val="1912949441"/>
      </p:ext>
    </p:extLst>
  </p:cSld>
  <p:clrMapOvr>
    <a:masterClrMapping/>
  </p:clrMapOvr>
  <p:extLst>
    <p:ext uri="{6950BFC3-D8DA-4A85-94F7-54DA5524770B}">
      <p188:commentRel xmlns:p188="http://schemas.microsoft.com/office/powerpoint/2018/8/main" r:id="rId3"/>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2D330-8750-3DE8-68BA-85DF9E3768B9}"/>
            </a:ext>
          </a:extLst>
        </p:cNvPr>
        <p:cNvGrpSpPr/>
        <p:nvPr/>
      </p:nvGrpSpPr>
      <p:grpSpPr>
        <a:xfrm>
          <a:off x="0" y="0"/>
          <a:ext cx="0" cy="0"/>
          <a:chOff x="0" y="0"/>
          <a:chExt cx="0" cy="0"/>
        </a:xfrm>
      </p:grpSpPr>
      <p:graphicFrame>
        <p:nvGraphicFramePr>
          <p:cNvPr id="13" name="Table 12">
            <a:extLst>
              <a:ext uri="{FF2B5EF4-FFF2-40B4-BE49-F238E27FC236}">
                <a16:creationId xmlns:a16="http://schemas.microsoft.com/office/drawing/2014/main" id="{B6D78A91-527C-4221-BFF3-6AED540980B3}"/>
              </a:ext>
            </a:extLst>
          </p:cNvPr>
          <p:cNvGraphicFramePr>
            <a:graphicFrameLocks noGrp="1"/>
          </p:cNvGraphicFramePr>
          <p:nvPr/>
        </p:nvGraphicFramePr>
        <p:xfrm>
          <a:off x="435428" y="1045028"/>
          <a:ext cx="10948420" cy="5229826"/>
        </p:xfrm>
        <a:graphic>
          <a:graphicData uri="http://schemas.openxmlformats.org/drawingml/2006/table">
            <a:tbl>
              <a:tblPr firstRow="1" bandRow="1">
                <a:tableStyleId>{073A0DAA-6AF3-43AB-8588-CEC1D06C72B9}</a:tableStyleId>
              </a:tblPr>
              <a:tblGrid>
                <a:gridCol w="5474210">
                  <a:extLst>
                    <a:ext uri="{9D8B030D-6E8A-4147-A177-3AD203B41FA5}">
                      <a16:colId xmlns:a16="http://schemas.microsoft.com/office/drawing/2014/main" val="20000"/>
                    </a:ext>
                  </a:extLst>
                </a:gridCol>
                <a:gridCol w="5474210">
                  <a:extLst>
                    <a:ext uri="{9D8B030D-6E8A-4147-A177-3AD203B41FA5}">
                      <a16:colId xmlns:a16="http://schemas.microsoft.com/office/drawing/2014/main" val="3625081633"/>
                    </a:ext>
                  </a:extLst>
                </a:gridCol>
              </a:tblGrid>
              <a:tr h="777397">
                <a:tc>
                  <a:txBody>
                    <a:bodyPr/>
                    <a:lstStyle/>
                    <a:p>
                      <a:pPr algn="ctr"/>
                      <a:r>
                        <a:rPr lang="en-US" sz="1750" dirty="0">
                          <a:latin typeface="Calibri Light"/>
                        </a:rPr>
                        <a:t>FY27 Ranked Objectives </a:t>
                      </a:r>
                      <a:endParaRPr lang="en-US" dirty="0">
                        <a:latin typeface="Calibri Light"/>
                      </a:endParaRPr>
                    </a:p>
                    <a:p>
                      <a:pPr lvl="0" algn="ctr">
                        <a:buNone/>
                      </a:pPr>
                      <a:r>
                        <a:rPr lang="en-US" sz="1400" i="1" dirty="0">
                          <a:latin typeface="Calibri Light"/>
                        </a:rPr>
                        <a:t>Insert the Strategic Objectives as ranked by the GO Team from Highest to Lowest</a:t>
                      </a:r>
                    </a:p>
                  </a:txBody>
                  <a:tcPr/>
                </a:tc>
                <a:tc>
                  <a:txBody>
                    <a:bodyPr/>
                    <a:lstStyle/>
                    <a:p>
                      <a:pPr lvl="0" algn="ctr">
                        <a:buNone/>
                      </a:pPr>
                      <a:r>
                        <a:rPr lang="en-US" sz="1800" b="1" i="0" u="none" strike="noStrike" noProof="0" dirty="0">
                          <a:solidFill>
                            <a:srgbClr val="F5F5F5"/>
                          </a:solidFill>
                          <a:latin typeface="Calibri Light"/>
                        </a:rPr>
                        <a:t>What Does This Mean for West Manor  in the </a:t>
                      </a:r>
                      <a:endParaRPr lang="en-US" dirty="0"/>
                    </a:p>
                    <a:p>
                      <a:pPr lvl="0" algn="ctr">
                        <a:buNone/>
                      </a:pPr>
                      <a:r>
                        <a:rPr lang="en-US" sz="1800" b="1" i="0" u="none" strike="noStrike" noProof="0" dirty="0">
                          <a:solidFill>
                            <a:srgbClr val="F5F5F5"/>
                          </a:solidFill>
                          <a:latin typeface="Calibri Light"/>
                        </a:rPr>
                        <a:t>2026-2027 School Year? </a:t>
                      </a:r>
                      <a:endParaRPr lang="en-US" dirty="0"/>
                    </a:p>
                  </a:txBody>
                  <a:tcPr/>
                </a:tc>
                <a:extLst>
                  <a:ext uri="{0D108BD9-81ED-4DB2-BD59-A6C34878D82A}">
                    <a16:rowId xmlns:a16="http://schemas.microsoft.com/office/drawing/2014/main" val="10000"/>
                  </a:ext>
                </a:extLst>
              </a:tr>
              <a:tr h="57585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dirty="0">
                          <a:solidFill>
                            <a:srgbClr val="FF0000"/>
                          </a:solidFill>
                          <a:latin typeface="Arial" panose="020B0604020202020204" pitchFamily="34" charset="0"/>
                          <a:ea typeface="Calibri"/>
                          <a:cs typeface="Arial" panose="020B0604020202020204" pitchFamily="34" charset="0"/>
                          <a:sym typeface="Calibri"/>
                        </a:rPr>
                        <a:t>Increase student phonic awareness and create early readers</a:t>
                      </a:r>
                    </a:p>
                    <a:p>
                      <a:pPr algn="ctr"/>
                      <a:endParaRPr lang="en-US" sz="1100" b="1" dirty="0">
                        <a:solidFill>
                          <a:schemeClr val="accent1"/>
                        </a:solidFill>
                        <a:latin typeface="Arial" panose="020B0604020202020204" pitchFamily="34" charset="0"/>
                        <a:cs typeface="Arial" panose="020B0604020202020204" pitchFamily="34" charset="0"/>
                      </a:endParaRPr>
                    </a:p>
                  </a:txBody>
                  <a:tcPr/>
                </a:tc>
                <a:tc>
                  <a:txBody>
                    <a:bodyPr/>
                    <a:lstStyle/>
                    <a:p>
                      <a:pPr lvl="0" algn="ctr">
                        <a:buNone/>
                      </a:pPr>
                      <a:r>
                        <a:rPr lang="en-US" sz="1200" b="1" dirty="0">
                          <a:solidFill>
                            <a:schemeClr val="accent4">
                              <a:lumMod val="75000"/>
                            </a:schemeClr>
                          </a:solidFill>
                          <a:latin typeface="Arial" panose="020B0604020202020204" pitchFamily="34" charset="0"/>
                          <a:cs typeface="Arial" panose="020B0604020202020204" pitchFamily="34" charset="0"/>
                        </a:rPr>
                        <a:t>Focus on grades k-2 literacy with small class sizes and providing paraprofessionals for intentional small groups, intervention support </a:t>
                      </a:r>
                    </a:p>
                  </a:txBody>
                  <a:tcPr/>
                </a:tc>
                <a:extLst>
                  <a:ext uri="{0D108BD9-81ED-4DB2-BD59-A6C34878D82A}">
                    <a16:rowId xmlns:a16="http://schemas.microsoft.com/office/drawing/2014/main" val="10001"/>
                  </a:ext>
                </a:extLst>
              </a:tr>
              <a:tr h="41749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dirty="0">
                          <a:solidFill>
                            <a:srgbClr val="FF0000"/>
                          </a:solidFill>
                          <a:latin typeface="Arial" panose="020B0604020202020204" pitchFamily="34" charset="0"/>
                          <a:ea typeface="Calibri"/>
                          <a:cs typeface="Arial" panose="020B0604020202020204" pitchFamily="34" charset="0"/>
                          <a:sym typeface="Calibri"/>
                        </a:rPr>
                        <a:t>Increase student knowledge in numbers and operations domain</a:t>
                      </a:r>
                    </a:p>
                    <a:p>
                      <a:pPr algn="ctr"/>
                      <a:endParaRPr lang="en-US" sz="1100" b="1" dirty="0">
                        <a:solidFill>
                          <a:schemeClr val="accent1"/>
                        </a:solidFill>
                        <a:latin typeface="Arial" panose="020B0604020202020204" pitchFamily="34" charset="0"/>
                        <a:cs typeface="Arial" panose="020B0604020202020204" pitchFamily="34" charset="0"/>
                      </a:endParaRPr>
                    </a:p>
                  </a:txBody>
                  <a:tcPr/>
                </a:tc>
                <a:tc>
                  <a:txBody>
                    <a:bodyPr/>
                    <a:lstStyle/>
                    <a:p>
                      <a:pPr lvl="0" algn="ctr">
                        <a:buNone/>
                      </a:pPr>
                      <a:r>
                        <a:rPr lang="en-US" sz="1200" b="1" dirty="0">
                          <a:solidFill>
                            <a:schemeClr val="accent4">
                              <a:lumMod val="75000"/>
                            </a:schemeClr>
                          </a:solidFill>
                          <a:latin typeface="Arial" panose="020B0604020202020204" pitchFamily="34" charset="0"/>
                          <a:cs typeface="Arial" panose="020B0604020202020204" pitchFamily="34" charset="0"/>
                        </a:rPr>
                        <a:t>Math PLC reviewing new standards, small group instruction, intervention support </a:t>
                      </a:r>
                    </a:p>
                  </a:txBody>
                  <a:tcPr/>
                </a:tc>
                <a:extLst>
                  <a:ext uri="{0D108BD9-81ED-4DB2-BD59-A6C34878D82A}">
                    <a16:rowId xmlns:a16="http://schemas.microsoft.com/office/drawing/2014/main" val="10002"/>
                  </a:ext>
                </a:extLst>
              </a:tr>
              <a:tr h="475077">
                <a:tc>
                  <a:txBody>
                    <a:bodyPr/>
                    <a:lstStyle/>
                    <a:p>
                      <a:pPr algn="ctr"/>
                      <a:r>
                        <a:rPr lang="en-US" sz="1100" b="1" dirty="0">
                          <a:solidFill>
                            <a:srgbClr val="FF0000"/>
                          </a:solidFill>
                          <a:latin typeface="Arial" panose="020B0604020202020204" pitchFamily="34" charset="0"/>
                          <a:ea typeface="Calibri"/>
                          <a:cs typeface="Arial" panose="020B0604020202020204" pitchFamily="34" charset="0"/>
                          <a:sym typeface="Calibri"/>
                        </a:rPr>
                        <a:t>Increase student multiplication skills </a:t>
                      </a:r>
                      <a:endParaRPr lang="en-US" sz="1100" baseline="0" dirty="0">
                        <a:latin typeface="Arial" panose="020B0604020202020204" pitchFamily="34" charset="0"/>
                        <a:cs typeface="Arial" panose="020B0604020202020204" pitchFamily="34" charset="0"/>
                      </a:endParaRPr>
                    </a:p>
                  </a:txBody>
                  <a:tcPr/>
                </a:tc>
                <a:tc>
                  <a:txBody>
                    <a:bodyPr/>
                    <a:lstStyle/>
                    <a:p>
                      <a:pPr lvl="0" algn="ctr">
                        <a:buNone/>
                      </a:pPr>
                      <a:r>
                        <a:rPr lang="en-US" sz="1200" b="1" baseline="0" dirty="0">
                          <a:solidFill>
                            <a:schemeClr val="accent4">
                              <a:lumMod val="75000"/>
                            </a:schemeClr>
                          </a:solidFill>
                          <a:latin typeface="Arial" panose="020B0604020202020204" pitchFamily="34" charset="0"/>
                          <a:cs typeface="Arial" panose="020B0604020202020204" pitchFamily="34" charset="0"/>
                        </a:rPr>
                        <a:t>Use technology to increase fluency with mathematical functions, PLC, small group instruction, MTSS intervention </a:t>
                      </a:r>
                    </a:p>
                  </a:txBody>
                  <a:tcPr/>
                </a:tc>
                <a:extLst>
                  <a:ext uri="{0D108BD9-81ED-4DB2-BD59-A6C34878D82A}">
                    <a16:rowId xmlns:a16="http://schemas.microsoft.com/office/drawing/2014/main" val="10003"/>
                  </a:ext>
                </a:extLst>
              </a:tr>
              <a:tr h="475077">
                <a:tc>
                  <a:txBody>
                    <a:bodyPr/>
                    <a:lstStyle/>
                    <a:p>
                      <a:pPr lvl="0" algn="ctr">
                        <a:buNone/>
                      </a:pPr>
                      <a:r>
                        <a:rPr lang="en-US" sz="1100" b="1" dirty="0">
                          <a:solidFill>
                            <a:srgbClr val="FF0000"/>
                          </a:solidFill>
                          <a:latin typeface="Arial" panose="020B0604020202020204" pitchFamily="34" charset="0"/>
                          <a:ea typeface="Calibri"/>
                          <a:cs typeface="Arial" panose="020B0604020202020204" pitchFamily="34" charset="0"/>
                          <a:sym typeface="Calibri"/>
                        </a:rPr>
                        <a:t>Increase student attendance and decrease suspension rate </a:t>
                      </a:r>
                      <a:endParaRPr lang="en-US" sz="1100" baseline="0" dirty="0">
                        <a:latin typeface="Arial" panose="020B0604020202020204" pitchFamily="34" charset="0"/>
                        <a:cs typeface="Arial" panose="020B0604020202020204" pitchFamily="34" charset="0"/>
                      </a:endParaRPr>
                    </a:p>
                  </a:txBody>
                  <a:tcPr/>
                </a:tc>
                <a:tc>
                  <a:txBody>
                    <a:bodyPr/>
                    <a:lstStyle/>
                    <a:p>
                      <a:pPr lvl="0" algn="ctr">
                        <a:buNone/>
                      </a:pPr>
                      <a:r>
                        <a:rPr lang="en-US" sz="1200" b="1" baseline="0" dirty="0">
                          <a:solidFill>
                            <a:schemeClr val="accent4">
                              <a:lumMod val="75000"/>
                            </a:schemeClr>
                          </a:solidFill>
                          <a:latin typeface="Arial" panose="020B0604020202020204" pitchFamily="34" charset="0"/>
                          <a:cs typeface="Arial" panose="020B0604020202020204" pitchFamily="34" charset="0"/>
                        </a:rPr>
                        <a:t>Care Team, attendance incentives, Social emotional learning </a:t>
                      </a:r>
                    </a:p>
                  </a:txBody>
                  <a:tcPr/>
                </a:tc>
                <a:extLst>
                  <a:ext uri="{0D108BD9-81ED-4DB2-BD59-A6C34878D82A}">
                    <a16:rowId xmlns:a16="http://schemas.microsoft.com/office/drawing/2014/main" val="3847624538"/>
                  </a:ext>
                </a:extLst>
              </a:tr>
              <a:tr h="56145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dirty="0">
                          <a:solidFill>
                            <a:srgbClr val="FF0000"/>
                          </a:solidFill>
                          <a:latin typeface="Arial" panose="020B0604020202020204" pitchFamily="34" charset="0"/>
                          <a:ea typeface="Calibri"/>
                          <a:cs typeface="Arial" panose="020B0604020202020204" pitchFamily="34" charset="0"/>
                          <a:sym typeface="Calibri"/>
                        </a:rPr>
                        <a:t>Increasing Teacher knowledge of Standards </a:t>
                      </a:r>
                      <a:endParaRPr lang="en-US" sz="1100" b="1" dirty="0">
                        <a:solidFill>
                          <a:srgbClr val="FF0000"/>
                        </a:solidFill>
                        <a:latin typeface="Arial" panose="020B0604020202020204" pitchFamily="34" charset="0"/>
                        <a:ea typeface="Arial"/>
                        <a:cs typeface="Arial" panose="020B0604020202020204" pitchFamily="34" charset="0"/>
                        <a:sym typeface="Arial"/>
                      </a:endParaRPr>
                    </a:p>
                    <a:p>
                      <a:pPr lvl="0" algn="ctr">
                        <a:buNone/>
                      </a:pPr>
                      <a:endParaRPr lang="en-US" sz="1100" baseline="0" dirty="0">
                        <a:latin typeface="Arial" panose="020B0604020202020204" pitchFamily="34" charset="0"/>
                        <a:cs typeface="Arial" panose="020B0604020202020204" pitchFamily="34" charset="0"/>
                      </a:endParaRPr>
                    </a:p>
                  </a:txBody>
                  <a:tcPr/>
                </a:tc>
                <a:tc>
                  <a:txBody>
                    <a:bodyPr/>
                    <a:lstStyle/>
                    <a:p>
                      <a:pPr lvl="0" algn="ctr">
                        <a:buNone/>
                      </a:pPr>
                      <a:r>
                        <a:rPr lang="en-US" sz="1200" b="1" baseline="0" dirty="0">
                          <a:solidFill>
                            <a:schemeClr val="accent4">
                              <a:lumMod val="75000"/>
                            </a:schemeClr>
                          </a:solidFill>
                          <a:latin typeface="Arial" panose="020B0604020202020204" pitchFamily="34" charset="0"/>
                          <a:cs typeface="Arial" panose="020B0604020202020204" pitchFamily="34" charset="0"/>
                        </a:rPr>
                        <a:t>Instructional Coaches reviewing best practices of implementing new standards, extended  planning block </a:t>
                      </a:r>
                    </a:p>
                  </a:txBody>
                  <a:tcPr/>
                </a:tc>
                <a:extLst>
                  <a:ext uri="{0D108BD9-81ED-4DB2-BD59-A6C34878D82A}">
                    <a16:rowId xmlns:a16="http://schemas.microsoft.com/office/drawing/2014/main" val="339939375"/>
                  </a:ext>
                </a:extLst>
              </a:tr>
              <a:tr h="47507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dirty="0">
                          <a:solidFill>
                            <a:srgbClr val="FF0000"/>
                          </a:solidFill>
                          <a:latin typeface="Arial" panose="020B0604020202020204" pitchFamily="34" charset="0"/>
                          <a:ea typeface="Calibri"/>
                          <a:cs typeface="Arial" panose="020B0604020202020204" pitchFamily="34" charset="0"/>
                          <a:sym typeface="Calibri"/>
                        </a:rPr>
                        <a:t>Increase Teacher knowledge of IB Program</a:t>
                      </a:r>
                    </a:p>
                    <a:p>
                      <a:pPr lvl="0" algn="ctr">
                        <a:buNone/>
                      </a:pPr>
                      <a:endParaRPr lang="en-US" sz="1100" baseline="0" dirty="0">
                        <a:latin typeface="Arial" panose="020B0604020202020204" pitchFamily="34" charset="0"/>
                        <a:cs typeface="Arial" panose="020B0604020202020204" pitchFamily="34" charset="0"/>
                      </a:endParaRPr>
                    </a:p>
                  </a:txBody>
                  <a:tcPr/>
                </a:tc>
                <a:tc>
                  <a:txBody>
                    <a:bodyPr/>
                    <a:lstStyle/>
                    <a:p>
                      <a:pPr lvl="0" algn="ctr">
                        <a:buNone/>
                      </a:pPr>
                      <a:r>
                        <a:rPr lang="en-US" sz="1200" b="1" baseline="0" dirty="0">
                          <a:solidFill>
                            <a:schemeClr val="accent4">
                              <a:lumMod val="75000"/>
                            </a:schemeClr>
                          </a:solidFill>
                          <a:latin typeface="Arial" panose="020B0604020202020204" pitchFamily="34" charset="0"/>
                          <a:cs typeface="Arial" panose="020B0604020202020204" pitchFamily="34" charset="0"/>
                        </a:rPr>
                        <a:t>IB Coordinator, IB PLC, Toddle for evidence and planning, </a:t>
                      </a:r>
                    </a:p>
                  </a:txBody>
                  <a:tcPr/>
                </a:tc>
                <a:extLst>
                  <a:ext uri="{0D108BD9-81ED-4DB2-BD59-A6C34878D82A}">
                    <a16:rowId xmlns:a16="http://schemas.microsoft.com/office/drawing/2014/main" val="2819046699"/>
                  </a:ext>
                </a:extLst>
              </a:tr>
              <a:tr h="47507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dirty="0">
                          <a:solidFill>
                            <a:srgbClr val="FF0000"/>
                          </a:solidFill>
                          <a:latin typeface="Arial" panose="020B0604020202020204" pitchFamily="34" charset="0"/>
                          <a:ea typeface="Calibri"/>
                          <a:cs typeface="Arial" panose="020B0604020202020204" pitchFamily="34" charset="0"/>
                          <a:sym typeface="Calibri"/>
                        </a:rPr>
                        <a:t>Improve stakeholder knowledge of school data and how to assist</a:t>
                      </a:r>
                      <a:endParaRPr lang="en-US" sz="1100" b="1" dirty="0">
                        <a:solidFill>
                          <a:srgbClr val="FF0000"/>
                        </a:solidFill>
                        <a:latin typeface="Arial" panose="020B0604020202020204" pitchFamily="34" charset="0"/>
                        <a:ea typeface="Arial"/>
                        <a:cs typeface="Arial" panose="020B0604020202020204" pitchFamily="34" charset="0"/>
                        <a:sym typeface="Arial"/>
                      </a:endParaRPr>
                    </a:p>
                    <a:p>
                      <a:pPr lvl="0" algn="ctr">
                        <a:buNone/>
                      </a:pPr>
                      <a:endParaRPr lang="en-US" sz="1100" baseline="0" dirty="0">
                        <a:latin typeface="Arial" panose="020B0604020202020204" pitchFamily="34" charset="0"/>
                        <a:cs typeface="Arial" panose="020B0604020202020204" pitchFamily="34" charset="0"/>
                      </a:endParaRPr>
                    </a:p>
                  </a:txBody>
                  <a:tcPr/>
                </a:tc>
                <a:tc>
                  <a:txBody>
                    <a:bodyPr/>
                    <a:lstStyle/>
                    <a:p>
                      <a:pPr lvl="0" algn="ctr">
                        <a:buNone/>
                      </a:pPr>
                      <a:r>
                        <a:rPr lang="en-US" sz="1200" b="1" baseline="0" dirty="0">
                          <a:solidFill>
                            <a:schemeClr val="accent4">
                              <a:lumMod val="75000"/>
                            </a:schemeClr>
                          </a:solidFill>
                          <a:latin typeface="Arial" panose="020B0604020202020204" pitchFamily="34" charset="0"/>
                          <a:cs typeface="Arial" panose="020B0604020202020204" pitchFamily="34" charset="0"/>
                        </a:rPr>
                        <a:t>IB APTT meetings, Parent Liaison in contact with community, parent university, data days, student conferences, title One meetings </a:t>
                      </a:r>
                    </a:p>
                  </a:txBody>
                  <a:tcPr/>
                </a:tc>
                <a:extLst>
                  <a:ext uri="{0D108BD9-81ED-4DB2-BD59-A6C34878D82A}">
                    <a16:rowId xmlns:a16="http://schemas.microsoft.com/office/drawing/2014/main" val="426796139"/>
                  </a:ext>
                </a:extLst>
              </a:tr>
              <a:tr h="47507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dirty="0">
                          <a:solidFill>
                            <a:srgbClr val="FF0000"/>
                          </a:solidFill>
                          <a:latin typeface="Arial" panose="020B0604020202020204" pitchFamily="34" charset="0"/>
                          <a:ea typeface="Calibri"/>
                          <a:cs typeface="Arial" panose="020B0604020202020204" pitchFamily="34" charset="0"/>
                          <a:sym typeface="Calibri"/>
                        </a:rPr>
                        <a:t>Provide support to students and stakeholders in need</a:t>
                      </a:r>
                    </a:p>
                    <a:p>
                      <a:pPr lvl="0" algn="ctr">
                        <a:buNone/>
                      </a:pPr>
                      <a:endParaRPr lang="en-US" sz="1100" baseline="0" dirty="0">
                        <a:latin typeface="Arial" panose="020B0604020202020204" pitchFamily="34" charset="0"/>
                        <a:cs typeface="Arial" panose="020B0604020202020204" pitchFamily="34" charset="0"/>
                      </a:endParaRPr>
                    </a:p>
                  </a:txBody>
                  <a:tcPr/>
                </a:tc>
                <a:tc>
                  <a:txBody>
                    <a:bodyPr/>
                    <a:lstStyle/>
                    <a:p>
                      <a:pPr lvl="0" algn="ctr">
                        <a:buNone/>
                      </a:pPr>
                      <a:r>
                        <a:rPr lang="en-US" sz="1200" b="1" baseline="0" dirty="0">
                          <a:solidFill>
                            <a:schemeClr val="accent4">
                              <a:lumMod val="75000"/>
                            </a:schemeClr>
                          </a:solidFill>
                          <a:latin typeface="Arial" panose="020B0604020202020204" pitchFamily="34" charset="0"/>
                          <a:cs typeface="Arial" panose="020B0604020202020204" pitchFamily="34" charset="0"/>
                        </a:rPr>
                        <a:t>Care Team, Social Worker Services , Counseling groups, Nurse, SRO </a:t>
                      </a:r>
                    </a:p>
                  </a:txBody>
                  <a:tcPr/>
                </a:tc>
                <a:extLst>
                  <a:ext uri="{0D108BD9-81ED-4DB2-BD59-A6C34878D82A}">
                    <a16:rowId xmlns:a16="http://schemas.microsoft.com/office/drawing/2014/main" val="567844441"/>
                  </a:ext>
                </a:extLst>
              </a:tr>
              <a:tr h="475077">
                <a:tc>
                  <a:txBody>
                    <a:bodyPr/>
                    <a:lstStyle/>
                    <a:p>
                      <a:pPr lvl="0" algn="ctr">
                        <a:buNone/>
                      </a:pPr>
                      <a:endParaRPr lang="en-US" sz="1200" baseline="0"/>
                    </a:p>
                  </a:txBody>
                  <a:tcPr/>
                </a:tc>
                <a:tc>
                  <a:txBody>
                    <a:bodyPr/>
                    <a:lstStyle/>
                    <a:p>
                      <a:pPr lvl="0" algn="ctr">
                        <a:buNone/>
                      </a:pPr>
                      <a:endParaRPr lang="en-US" sz="1200" baseline="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420827926"/>
                  </a:ext>
                </a:extLst>
              </a:tr>
            </a:tbl>
          </a:graphicData>
        </a:graphic>
      </p:graphicFrame>
      <p:sp>
        <p:nvSpPr>
          <p:cNvPr id="11" name="Slide Number Placeholder 3">
            <a:extLst>
              <a:ext uri="{FF2B5EF4-FFF2-40B4-BE49-F238E27FC236}">
                <a16:creationId xmlns:a16="http://schemas.microsoft.com/office/drawing/2014/main" id="{078C7B10-326B-B172-FA92-E413B8F54367}"/>
              </a:ext>
            </a:extLst>
          </p:cNvPr>
          <p:cNvSpPr>
            <a:spLocks noGrp="1"/>
          </p:cNvSpPr>
          <p:nvPr>
            <p:ph type="sldNum" sz="quarter" idx="12"/>
          </p:nvPr>
        </p:nvSpPr>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94A09A9-5501-47C1-A89A-A340965A2BE2}" type="slidenum">
              <a:rPr kumimoji="0" lang="en-US" sz="1000" b="0" i="0" u="none" strike="noStrike" kern="1200" cap="none" spc="0" normalizeH="0" baseline="0" noProof="0" smtClean="0">
                <a:ln>
                  <a:noFill/>
                </a:ln>
                <a:solidFill>
                  <a:prstClr val="black">
                    <a:tint val="75000"/>
                  </a:prstClr>
                </a:solidFill>
                <a:effectLst/>
                <a:uLnTx/>
                <a:uFillTx/>
                <a:latin typeface="Rockwell" panose="02060603020205020403"/>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27</a:t>
            </a:fld>
            <a:endParaRPr kumimoji="0" lang="en-US" sz="1000" b="0" i="0" u="none" strike="noStrike" kern="1200" cap="none" spc="0" normalizeH="0" baseline="0" noProof="0">
              <a:ln>
                <a:noFill/>
              </a:ln>
              <a:solidFill>
                <a:prstClr val="black">
                  <a:tint val="75000"/>
                </a:prstClr>
              </a:solidFill>
              <a:effectLst/>
              <a:uLnTx/>
              <a:uFillTx/>
              <a:latin typeface="Rockwell" panose="02060603020205020403"/>
              <a:ea typeface="+mn-ea"/>
              <a:cs typeface="+mn-cs"/>
            </a:endParaRPr>
          </a:p>
        </p:txBody>
      </p:sp>
      <p:sp>
        <p:nvSpPr>
          <p:cNvPr id="6" name="Google Shape;727;p98">
            <a:extLst>
              <a:ext uri="{FF2B5EF4-FFF2-40B4-BE49-F238E27FC236}">
                <a16:creationId xmlns:a16="http://schemas.microsoft.com/office/drawing/2014/main" id="{71344023-F777-D0A0-7E46-7331F1C6E240}"/>
              </a:ext>
            </a:extLst>
          </p:cNvPr>
          <p:cNvSpPr txBox="1"/>
          <p:nvPr/>
        </p:nvSpPr>
        <p:spPr>
          <a:xfrm>
            <a:off x="-1" y="0"/>
            <a:ext cx="10700657" cy="584735"/>
          </a:xfrm>
          <a:prstGeom prst="rect">
            <a:avLst/>
          </a:prstGeom>
          <a:solidFill>
            <a:srgbClr val="C00000"/>
          </a:solid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FFFFFF"/>
                </a:solidFill>
                <a:effectLst/>
                <a:uLnTx/>
                <a:uFillTx/>
                <a:latin typeface="Georgia"/>
                <a:ea typeface="+mn-ea"/>
                <a:cs typeface="+mn-cs"/>
                <a:sym typeface="Georgia"/>
              </a:rPr>
              <a:t>Strategic Plan Objective Rankings w/School Context</a:t>
            </a:r>
            <a:endParaRPr kumimoji="0" lang="en-US" sz="1800" b="0" i="0" u="none" strike="noStrike" kern="1200" cap="none" spc="0" normalizeH="0" baseline="0" noProof="0" dirty="0">
              <a:ln>
                <a:noFill/>
              </a:ln>
              <a:solidFill>
                <a:prstClr val="black"/>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8939156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A17BF-02C0-A2D4-C4B3-7499B9B46275}"/>
            </a:ext>
          </a:extLst>
        </p:cNvPr>
        <p:cNvGrpSpPr/>
        <p:nvPr/>
      </p:nvGrpSpPr>
      <p:grpSpPr>
        <a:xfrm>
          <a:off x="0" y="0"/>
          <a:ext cx="0" cy="0"/>
          <a:chOff x="0" y="0"/>
          <a:chExt cx="0" cy="0"/>
        </a:xfrm>
      </p:grpSpPr>
      <p:sp>
        <p:nvSpPr>
          <p:cNvPr id="11" name="Slide Number Placeholder 3">
            <a:extLst>
              <a:ext uri="{FF2B5EF4-FFF2-40B4-BE49-F238E27FC236}">
                <a16:creationId xmlns:a16="http://schemas.microsoft.com/office/drawing/2014/main" id="{F58A3130-DA72-DDE1-84E5-D15907EF3636}"/>
              </a:ext>
            </a:extLst>
          </p:cNvPr>
          <p:cNvSpPr>
            <a:spLocks noGrp="1"/>
          </p:cNvSpPr>
          <p:nvPr>
            <p:ph type="sldNum" sz="quarter" idx="12"/>
          </p:nvPr>
        </p:nvSpPr>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94A09A9-5501-47C1-A89A-A340965A2BE2}" type="slidenum">
              <a:rPr kumimoji="0" lang="en-US" sz="1000" b="0" i="0" u="none" strike="noStrike" kern="1200" cap="none" spc="0" normalizeH="0" baseline="0" noProof="0" smtClean="0">
                <a:ln>
                  <a:noFill/>
                </a:ln>
                <a:solidFill>
                  <a:prstClr val="black">
                    <a:tint val="75000"/>
                  </a:prstClr>
                </a:solidFill>
                <a:effectLst/>
                <a:uLnTx/>
                <a:uFillTx/>
                <a:latin typeface="Rockwell" panose="02060603020205020403"/>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28</a:t>
            </a:fld>
            <a:endParaRPr kumimoji="0" lang="en-US" sz="1000" b="0" i="0" u="none" strike="noStrike" kern="1200" cap="none" spc="0" normalizeH="0" baseline="0" noProof="0">
              <a:ln>
                <a:noFill/>
              </a:ln>
              <a:solidFill>
                <a:prstClr val="black">
                  <a:tint val="75000"/>
                </a:prstClr>
              </a:solidFill>
              <a:effectLst/>
              <a:uLnTx/>
              <a:uFillTx/>
              <a:latin typeface="Rockwell" panose="02060603020205020403"/>
              <a:ea typeface="+mn-ea"/>
              <a:cs typeface="+mn-cs"/>
            </a:endParaRPr>
          </a:p>
        </p:txBody>
      </p:sp>
      <p:sp>
        <p:nvSpPr>
          <p:cNvPr id="6" name="Google Shape;727;p98">
            <a:extLst>
              <a:ext uri="{FF2B5EF4-FFF2-40B4-BE49-F238E27FC236}">
                <a16:creationId xmlns:a16="http://schemas.microsoft.com/office/drawing/2014/main" id="{8D5CD71F-7A4D-8A70-E13B-91571BF7F4B4}"/>
              </a:ext>
            </a:extLst>
          </p:cNvPr>
          <p:cNvSpPr txBox="1"/>
          <p:nvPr/>
        </p:nvSpPr>
        <p:spPr>
          <a:xfrm>
            <a:off x="0" y="0"/>
            <a:ext cx="10939182" cy="584735"/>
          </a:xfrm>
          <a:prstGeom prst="rect">
            <a:avLst/>
          </a:prstGeom>
          <a:solidFill>
            <a:srgbClr val="C00000"/>
          </a:solid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FFFFFF"/>
                </a:solidFill>
                <a:effectLst/>
                <a:uLnTx/>
                <a:uFillTx/>
                <a:latin typeface="Georgia" panose="02040502050405020303" pitchFamily="18" charset="0"/>
                <a:ea typeface="+mn-lt"/>
                <a:cs typeface="+mn-lt"/>
                <a:sym typeface="Georgia"/>
              </a:rPr>
              <a:t>Strategic Use of Resources: Category Descriptions</a:t>
            </a:r>
            <a:endParaRPr kumimoji="0" lang="en-US" sz="18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10" name="Rectangle 9">
            <a:extLst>
              <a:ext uri="{FF2B5EF4-FFF2-40B4-BE49-F238E27FC236}">
                <a16:creationId xmlns:a16="http://schemas.microsoft.com/office/drawing/2014/main" id="{C0518470-EAFB-69E0-1F6C-FCD0EFE77D1D}"/>
              </a:ext>
            </a:extLst>
          </p:cNvPr>
          <p:cNvSpPr/>
          <p:nvPr/>
        </p:nvSpPr>
        <p:spPr>
          <a:xfrm>
            <a:off x="0" y="5769428"/>
            <a:ext cx="762000" cy="10771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sp>
        <p:nvSpPr>
          <p:cNvPr id="2" name="TextBox 5">
            <a:extLst>
              <a:ext uri="{FF2B5EF4-FFF2-40B4-BE49-F238E27FC236}">
                <a16:creationId xmlns:a16="http://schemas.microsoft.com/office/drawing/2014/main" id="{C664D598-9881-D6BC-7672-7D43E8B70597}"/>
              </a:ext>
            </a:extLst>
          </p:cNvPr>
          <p:cNvSpPr txBox="1"/>
          <p:nvPr/>
        </p:nvSpPr>
        <p:spPr>
          <a:xfrm>
            <a:off x="602575" y="3435161"/>
            <a:ext cx="5175995" cy="221599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Rockwell"/>
                <a:ea typeface="Calibri Light"/>
                <a:cs typeface="Calibri Light"/>
              </a:rPr>
              <a:t>WHAT? </a:t>
            </a:r>
            <a:endParaRPr kumimoji="0" lang="en-US" sz="1400" b="0" i="0" u="none" strike="noStrike" kern="1200" cap="none" spc="0" normalizeH="0" baseline="0" noProof="0" dirty="0">
              <a:ln>
                <a:noFill/>
              </a:ln>
              <a:solidFill>
                <a:prstClr val="black"/>
              </a:solidFill>
              <a:effectLst/>
              <a:uLnTx/>
              <a:uFillTx/>
              <a:latin typeface="Rockwell"/>
              <a:ea typeface="Calibri Light"/>
              <a:cs typeface="Calibri Ligh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prstClr val="black"/>
                </a:solidFill>
                <a:effectLst/>
                <a:uLnTx/>
                <a:uFillTx/>
                <a:latin typeface="Rockwell"/>
                <a:ea typeface="Calibri Light"/>
                <a:cs typeface="Calibri Light"/>
              </a:rPr>
              <a:t>What are we doing to achieve our goals?</a:t>
            </a:r>
            <a:endParaRPr kumimoji="0" lang="en-US" sz="1200" b="0" i="0" u="none" strike="noStrike" kern="1200" cap="none" spc="0" normalizeH="0" baseline="0" noProof="0" dirty="0">
              <a:ln>
                <a:noFill/>
              </a:ln>
              <a:solidFill>
                <a:prstClr val="black"/>
              </a:solidFill>
              <a:effectLst/>
              <a:uLnTx/>
              <a:uFillTx/>
              <a:latin typeface="Rockwel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1" u="none" strike="noStrike" kern="1200" cap="none" spc="0" normalizeH="0" baseline="0" noProof="0" dirty="0">
              <a:ln>
                <a:noFill/>
              </a:ln>
              <a:solidFill>
                <a:prstClr val="black"/>
              </a:solidFill>
              <a:effectLst/>
              <a:uLnTx/>
              <a:uFillTx/>
              <a:latin typeface="Rockwell"/>
              <a:ea typeface="Calibri Light"/>
              <a:cs typeface="Calibri 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ockwell" panose="02060603020205020403"/>
                <a:ea typeface="Calibri Light"/>
                <a:cs typeface="Calibri Light"/>
              </a:rPr>
              <a:t>Focus Area: </a:t>
            </a:r>
            <a:r>
              <a:rPr kumimoji="0" lang="en-US" sz="1600" b="0" i="0" u="none" strike="noStrike" kern="1200" cap="none" spc="0" normalizeH="0" baseline="0" noProof="0" dirty="0">
                <a:ln>
                  <a:noFill/>
                </a:ln>
                <a:solidFill>
                  <a:prstClr val="black"/>
                </a:solidFill>
                <a:effectLst/>
                <a:uLnTx/>
                <a:uFillTx/>
                <a:latin typeface="Rockwell" panose="02060603020205020403"/>
                <a:ea typeface="Calibri Light"/>
                <a:cs typeface="Calibri Light"/>
              </a:rPr>
              <a:t>Which focus area is the objective aligned with?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Rockwell"/>
              <a:ea typeface="Calibri Light"/>
              <a:cs typeface="Calibri 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ockwell"/>
                <a:ea typeface="Calibri Light"/>
                <a:cs typeface="Calibri Light"/>
              </a:rPr>
              <a:t>Objectives: </a:t>
            </a:r>
            <a:r>
              <a:rPr kumimoji="0" lang="en-US" sz="1600" b="0" i="0" u="none" strike="noStrike" kern="1200" cap="none" spc="0" normalizeH="0" baseline="0" noProof="0" dirty="0">
                <a:ln>
                  <a:noFill/>
                </a:ln>
                <a:solidFill>
                  <a:prstClr val="black"/>
                </a:solidFill>
                <a:effectLst/>
                <a:uLnTx/>
                <a:uFillTx/>
                <a:latin typeface="Rockwell"/>
                <a:ea typeface="Calibri Light"/>
                <a:cs typeface="Calibri Light"/>
              </a:rPr>
              <a:t>FY27 Objectives from the school’s strategic plan, ranked by the order of importance.</a:t>
            </a:r>
            <a:endParaRPr kumimoji="0" lang="en-US" sz="1600" b="0" i="0" u="none" strike="noStrike" kern="1200" cap="none" spc="0" normalizeH="0" baseline="0" noProof="0" dirty="0">
              <a:ln>
                <a:noFill/>
              </a:ln>
              <a:solidFill>
                <a:prstClr val="black"/>
              </a:solidFill>
              <a:effectLst/>
              <a:uLnTx/>
              <a:uFillTx/>
              <a:latin typeface="Rockwel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Rockwell"/>
              <a:ea typeface="Calibri Light"/>
              <a:cs typeface="Calibri Light"/>
            </a:endParaRPr>
          </a:p>
        </p:txBody>
      </p:sp>
      <p:graphicFrame>
        <p:nvGraphicFramePr>
          <p:cNvPr id="8" name="Table 7">
            <a:extLst>
              <a:ext uri="{FF2B5EF4-FFF2-40B4-BE49-F238E27FC236}">
                <a16:creationId xmlns:a16="http://schemas.microsoft.com/office/drawing/2014/main" id="{E26C8AAA-FC0D-D913-E852-B12587A22789}"/>
              </a:ext>
            </a:extLst>
          </p:cNvPr>
          <p:cNvGraphicFramePr>
            <a:graphicFrameLocks noGrp="1"/>
          </p:cNvGraphicFramePr>
          <p:nvPr/>
        </p:nvGraphicFramePr>
        <p:xfrm>
          <a:off x="444078" y="1428559"/>
          <a:ext cx="10989365" cy="1788230"/>
        </p:xfrm>
        <a:graphic>
          <a:graphicData uri="http://schemas.openxmlformats.org/drawingml/2006/table">
            <a:tbl>
              <a:tblPr firstRow="1" bandRow="1">
                <a:tableStyleId>{21E4AEA4-8DFA-4A89-87EB-49C32662AFE0}</a:tableStyleId>
              </a:tblPr>
              <a:tblGrid>
                <a:gridCol w="2656619">
                  <a:extLst>
                    <a:ext uri="{9D8B030D-6E8A-4147-A177-3AD203B41FA5}">
                      <a16:colId xmlns:a16="http://schemas.microsoft.com/office/drawing/2014/main" val="4208936690"/>
                    </a:ext>
                  </a:extLst>
                </a:gridCol>
                <a:gridCol w="2656619">
                  <a:extLst>
                    <a:ext uri="{9D8B030D-6E8A-4147-A177-3AD203B41FA5}">
                      <a16:colId xmlns:a16="http://schemas.microsoft.com/office/drawing/2014/main" val="20000"/>
                    </a:ext>
                  </a:extLst>
                </a:gridCol>
                <a:gridCol w="2954684">
                  <a:extLst>
                    <a:ext uri="{9D8B030D-6E8A-4147-A177-3AD203B41FA5}">
                      <a16:colId xmlns:a16="http://schemas.microsoft.com/office/drawing/2014/main" val="3537604031"/>
                    </a:ext>
                  </a:extLst>
                </a:gridCol>
                <a:gridCol w="2721443">
                  <a:extLst>
                    <a:ext uri="{9D8B030D-6E8A-4147-A177-3AD203B41FA5}">
                      <a16:colId xmlns:a16="http://schemas.microsoft.com/office/drawing/2014/main" val="20003"/>
                    </a:ext>
                  </a:extLst>
                </a:gridCol>
              </a:tblGrid>
              <a:tr h="320527">
                <a:tc gridSpan="2">
                  <a:txBody>
                    <a:bodyPr/>
                    <a:lstStyle/>
                    <a:p>
                      <a:pPr lvl="0" algn="ctr">
                        <a:buNone/>
                      </a:pPr>
                      <a:r>
                        <a:rPr lang="en-US" sz="1400" dirty="0"/>
                        <a:t>WHAT? </a:t>
                      </a:r>
                    </a:p>
                  </a:txBody>
                  <a:tcPr marL="68580" marR="68580" marT="34290" marB="34290" anchor="ctr"/>
                </a:tc>
                <a:tc hMerge="1">
                  <a:txBody>
                    <a:bodyPr/>
                    <a:lstStyle/>
                    <a:p>
                      <a:endParaRPr lang="en-US"/>
                    </a:p>
                  </a:txBody>
                  <a:tcPr marL="68580" marR="68580" marT="34290" marB="34290" anchor="ctr"/>
                </a:tc>
                <a:tc>
                  <a:txBody>
                    <a:bodyPr/>
                    <a:lstStyle/>
                    <a:p>
                      <a:pPr marL="0" lvl="0" algn="ctr">
                        <a:buNone/>
                      </a:pPr>
                      <a:r>
                        <a:rPr lang="en-US" sz="1400" b="1" kern="1200" dirty="0">
                          <a:solidFill>
                            <a:schemeClr val="lt1"/>
                          </a:solidFill>
                        </a:rPr>
                        <a:t>HOW MUCH?</a:t>
                      </a:r>
                    </a:p>
                  </a:txBody>
                  <a:tcPr marL="68580" marR="68580" marT="34290" marB="34290" anchor="ctr"/>
                </a:tc>
                <a:tc>
                  <a:txBody>
                    <a:bodyPr/>
                    <a:lstStyle/>
                    <a:p>
                      <a:pPr marL="0" lvl="0" algn="ctr">
                        <a:buNone/>
                      </a:pPr>
                      <a:r>
                        <a:rPr lang="en-US" sz="1400" b="1" kern="1200" dirty="0">
                          <a:solidFill>
                            <a:schemeClr val="lt1"/>
                          </a:solidFill>
                        </a:rPr>
                        <a:t>WHY?</a:t>
                      </a:r>
                    </a:p>
                  </a:txBody>
                  <a:tcPr marL="68580" marR="68580" marT="34290" marB="34290" anchor="ctr"/>
                </a:tc>
                <a:extLst>
                  <a:ext uri="{0D108BD9-81ED-4DB2-BD59-A6C34878D82A}">
                    <a16:rowId xmlns:a16="http://schemas.microsoft.com/office/drawing/2014/main" val="900083484"/>
                  </a:ext>
                </a:extLst>
              </a:tr>
              <a:tr h="560923">
                <a:tc>
                  <a:txBody>
                    <a:bodyPr/>
                    <a:lstStyle/>
                    <a:p>
                      <a:pPr lvl="0" algn="ctr">
                        <a:buNone/>
                      </a:pPr>
                      <a:r>
                        <a:rPr lang="en-US" sz="1600" b="1">
                          <a:solidFill>
                            <a:schemeClr val="bg1"/>
                          </a:solidFill>
                        </a:rPr>
                        <a:t>Focus Area</a:t>
                      </a:r>
                      <a:endParaRPr lang="en-US"/>
                    </a:p>
                  </a:txBody>
                  <a:tcPr marL="68580" marR="68580" marT="34290" marB="34290" anchor="ctr">
                    <a:solidFill>
                      <a:schemeClr val="tx1">
                        <a:lumMod val="65000"/>
                        <a:lumOff val="35000"/>
                      </a:schemeClr>
                    </a:solidFill>
                  </a:tcPr>
                </a:tc>
                <a:tc>
                  <a:txBody>
                    <a:bodyPr/>
                    <a:lstStyle/>
                    <a:p>
                      <a:pPr lvl="0" algn="ctr">
                        <a:buNone/>
                      </a:pPr>
                      <a:r>
                        <a:rPr lang="en-US" sz="1600" b="1">
                          <a:solidFill>
                            <a:schemeClr val="bg1"/>
                          </a:solidFill>
                        </a:rPr>
                        <a:t>Strategic Objective</a:t>
                      </a:r>
                      <a:endParaRPr lang="en-US" sz="2000" b="1">
                        <a:solidFill>
                          <a:schemeClr val="bg1"/>
                        </a:solidFill>
                      </a:endParaRPr>
                    </a:p>
                  </a:txBody>
                  <a:tcPr marL="68580" marR="68580" marT="34290" marB="34290" anchor="ctr">
                    <a:solidFill>
                      <a:schemeClr val="tx1">
                        <a:lumMod val="65000"/>
                        <a:lumOff val="35000"/>
                      </a:schemeClr>
                    </a:solidFill>
                  </a:tcPr>
                </a:tc>
                <a:tc>
                  <a:txBody>
                    <a:bodyPr/>
                    <a:lstStyle/>
                    <a:p>
                      <a:pPr marL="0" lvl="0" algn="ctr">
                        <a:buNone/>
                      </a:pPr>
                      <a:r>
                        <a:rPr lang="en-US" sz="1600" b="1" kern="1200" dirty="0">
                          <a:solidFill>
                            <a:schemeClr val="bg1"/>
                          </a:solidFill>
                        </a:rPr>
                        <a:t>FY27 Resource Recommendation</a:t>
                      </a:r>
                      <a:endParaRPr lang="en-US" sz="1600" b="1" kern="1200" dirty="0">
                        <a:solidFill>
                          <a:schemeClr val="bg1"/>
                        </a:solidFill>
                        <a:latin typeface="Calibri"/>
                        <a:ea typeface="+mn-ea"/>
                        <a:cs typeface="+mn-cs"/>
                      </a:endParaRPr>
                    </a:p>
                  </a:txBody>
                  <a:tcPr marL="68580" marR="68580" marT="34290" marB="34290" anchor="ctr">
                    <a:solidFill>
                      <a:schemeClr val="tx1">
                        <a:lumMod val="65000"/>
                        <a:lumOff val="35000"/>
                      </a:schemeClr>
                    </a:solidFill>
                  </a:tcPr>
                </a:tc>
                <a:tc>
                  <a:txBody>
                    <a:bodyPr/>
                    <a:lstStyle/>
                    <a:p>
                      <a:pPr marL="0" lvl="0" algn="ctr">
                        <a:buNone/>
                      </a:pPr>
                      <a:r>
                        <a:rPr lang="en-US" sz="1600" b="1" kern="1200">
                          <a:solidFill>
                            <a:schemeClr val="bg1"/>
                          </a:solidFill>
                        </a:rPr>
                        <a:t>Additional Information (OPTIONAL)</a:t>
                      </a:r>
                      <a:endParaRPr lang="en-US" sz="2000">
                        <a:solidFill>
                          <a:schemeClr val="bg1"/>
                        </a:solidFill>
                      </a:endParaRPr>
                    </a:p>
                  </a:txBody>
                  <a:tcPr marL="68580" marR="68580" marT="34290" marB="34290" anchor="ctr">
                    <a:solidFill>
                      <a:schemeClr val="tx1">
                        <a:lumMod val="65000"/>
                        <a:lumOff val="35000"/>
                      </a:schemeClr>
                    </a:solidFill>
                  </a:tcPr>
                </a:tc>
                <a:extLst>
                  <a:ext uri="{0D108BD9-81ED-4DB2-BD59-A6C34878D82A}">
                    <a16:rowId xmlns:a16="http://schemas.microsoft.com/office/drawing/2014/main" val="10000"/>
                  </a:ext>
                </a:extLst>
              </a:tr>
              <a:tr h="480791">
                <a:tc>
                  <a:txBody>
                    <a:bodyPr/>
                    <a:lstStyle/>
                    <a:p>
                      <a:pPr lvl="0" algn="l">
                        <a:buNone/>
                      </a:pPr>
                      <a:r>
                        <a:rPr lang="en-US" sz="1100" b="0" i="0" baseline="0">
                          <a:solidFill>
                            <a:srgbClr val="FF0000"/>
                          </a:solidFill>
                        </a:rPr>
                        <a:t>We Are Sparking Student Curiosity</a:t>
                      </a:r>
                    </a:p>
                    <a:p>
                      <a:pPr lvl="0" algn="l">
                        <a:buNone/>
                      </a:pPr>
                      <a:endParaRPr lang="en-US" sz="1100" b="0" i="1" baseline="0">
                        <a:solidFill>
                          <a:srgbClr val="FF0000"/>
                        </a:solidFill>
                      </a:endParaRPr>
                    </a:p>
                    <a:p>
                      <a:pPr lvl="0" algn="l">
                        <a:buNone/>
                      </a:pPr>
                      <a:endParaRPr lang="en-US" sz="1100" b="0" i="1" baseline="0">
                        <a:solidFill>
                          <a:srgbClr val="FF0000"/>
                        </a:solidFill>
                      </a:endParaRPr>
                    </a:p>
                  </a:txBody>
                  <a:tcPr marL="68580" marR="68580" marT="34290" marB="34290"/>
                </a:tc>
                <a:tc>
                  <a:txBody>
                    <a:bodyPr/>
                    <a:lstStyle/>
                    <a:p>
                      <a:pPr lvl="0" algn="l">
                        <a:buNone/>
                      </a:pPr>
                      <a:r>
                        <a:rPr lang="en-US" sz="1100" b="0" i="0" u="none" strike="noStrike" baseline="0" noProof="0">
                          <a:solidFill>
                            <a:srgbClr val="FF0000"/>
                          </a:solidFill>
                        </a:rPr>
                        <a:t>Increase STEAM Integration</a:t>
                      </a:r>
                      <a:endParaRPr lang="en-US"/>
                    </a:p>
                  </a:txBody>
                  <a:tcPr marL="68580" marR="68580" marT="34290" marB="34290"/>
                </a:tc>
                <a:tc>
                  <a:txBody>
                    <a:bodyPr/>
                    <a:lstStyle/>
                    <a:p>
                      <a:pPr marL="0" lvl="0" algn="l">
                        <a:buNone/>
                      </a:pPr>
                      <a:r>
                        <a:rPr lang="en-US" sz="1100" b="0" i="0" u="none" strike="noStrike" baseline="0" noProof="0">
                          <a:solidFill>
                            <a:srgbClr val="FF0000"/>
                          </a:solidFill>
                        </a:rPr>
                        <a:t>K-5 Science Lab Materials ($10,000)</a:t>
                      </a:r>
                      <a:endParaRPr lang="en-US" sz="1100" b="0" i="1" u="none" strike="noStrike" baseline="0" noProof="0">
                        <a:solidFill>
                          <a:srgbClr val="FF0000"/>
                        </a:solidFill>
                        <a:latin typeface="Rockwell"/>
                      </a:endParaRPr>
                    </a:p>
                    <a:p>
                      <a:pPr marL="0" lvl="0" algn="l">
                        <a:buNone/>
                      </a:pPr>
                      <a:endParaRPr lang="en-US" sz="1100" b="0" i="1" u="none" strike="noStrike" baseline="0" noProof="0">
                        <a:solidFill>
                          <a:srgbClr val="FF0000"/>
                        </a:solidFill>
                        <a:latin typeface="Rockwell"/>
                      </a:endParaRPr>
                    </a:p>
                    <a:p>
                      <a:pPr marL="0" lvl="0" algn="l">
                        <a:buNone/>
                      </a:pPr>
                      <a:endParaRPr lang="en-US" sz="1100" b="0" i="1" u="none" strike="noStrike" baseline="0" noProof="0">
                        <a:solidFill>
                          <a:srgbClr val="FF0000"/>
                        </a:solidFill>
                        <a:latin typeface="Rockwell"/>
                      </a:endParaRPr>
                    </a:p>
                  </a:txBody>
                  <a:tcPr marL="68580" marR="68580" marT="34290" marB="34290"/>
                </a:tc>
                <a:tc>
                  <a:txBody>
                    <a:bodyPr/>
                    <a:lstStyle/>
                    <a:p>
                      <a:pPr marL="0" marR="0" lvl="0" indent="0" algn="l">
                        <a:lnSpc>
                          <a:spcPct val="100000"/>
                        </a:lnSpc>
                        <a:spcBef>
                          <a:spcPts val="0"/>
                        </a:spcBef>
                        <a:spcAft>
                          <a:spcPts val="0"/>
                        </a:spcAft>
                        <a:buNone/>
                      </a:pPr>
                      <a:r>
                        <a:rPr lang="en-US" sz="1100" b="0" i="0" u="none" strike="noStrike" kern="1200" noProof="0" dirty="0">
                          <a:solidFill>
                            <a:srgbClr val="FF0000"/>
                          </a:solidFill>
                          <a:latin typeface="Rockwell"/>
                        </a:rPr>
                        <a:t>To ensure we have the appropriate supplies for students to complete project-based learning opportunities</a:t>
                      </a:r>
                    </a:p>
                    <a:p>
                      <a:pPr marL="0" marR="0" lvl="0" indent="0" algn="l">
                        <a:lnSpc>
                          <a:spcPct val="100000"/>
                        </a:lnSpc>
                        <a:spcBef>
                          <a:spcPts val="0"/>
                        </a:spcBef>
                        <a:spcAft>
                          <a:spcPts val="0"/>
                        </a:spcAft>
                        <a:buNone/>
                      </a:pPr>
                      <a:endParaRPr lang="en-US" sz="1100" b="0" i="1" u="none" strike="noStrike" kern="1200" noProof="0" dirty="0">
                        <a:solidFill>
                          <a:srgbClr val="FF0000"/>
                        </a:solidFill>
                        <a:latin typeface="Rockwell"/>
                      </a:endParaRPr>
                    </a:p>
                    <a:p>
                      <a:pPr marL="0" marR="0" lvl="0" indent="0" algn="l">
                        <a:lnSpc>
                          <a:spcPct val="100000"/>
                        </a:lnSpc>
                        <a:spcBef>
                          <a:spcPts val="0"/>
                        </a:spcBef>
                        <a:spcAft>
                          <a:spcPts val="0"/>
                        </a:spcAft>
                        <a:buNone/>
                      </a:pPr>
                      <a:endParaRPr lang="en-US" sz="1100" b="0" i="1" u="none" strike="noStrike" kern="1200" noProof="0" dirty="0">
                        <a:solidFill>
                          <a:srgbClr val="FF0000"/>
                        </a:solidFill>
                        <a:latin typeface="Rockwell"/>
                      </a:endParaRPr>
                    </a:p>
                  </a:txBody>
                  <a:tcPr marL="68580" marR="68580" marT="34290" marB="34290"/>
                </a:tc>
                <a:extLst>
                  <a:ext uri="{0D108BD9-81ED-4DB2-BD59-A6C34878D82A}">
                    <a16:rowId xmlns:a16="http://schemas.microsoft.com/office/drawing/2014/main" val="10001"/>
                  </a:ext>
                </a:extLst>
              </a:tr>
            </a:tbl>
          </a:graphicData>
        </a:graphic>
      </p:graphicFrame>
      <p:sp>
        <p:nvSpPr>
          <p:cNvPr id="13" name="TextBox 5">
            <a:extLst>
              <a:ext uri="{FF2B5EF4-FFF2-40B4-BE49-F238E27FC236}">
                <a16:creationId xmlns:a16="http://schemas.microsoft.com/office/drawing/2014/main" id="{EEA1E110-5A24-A57C-25E7-59717AEDBAE5}"/>
              </a:ext>
            </a:extLst>
          </p:cNvPr>
          <p:cNvSpPr txBox="1"/>
          <p:nvPr/>
        </p:nvSpPr>
        <p:spPr>
          <a:xfrm>
            <a:off x="6093811" y="3435160"/>
            <a:ext cx="2660188" cy="307776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Rockwell"/>
                <a:ea typeface="Calibri Light"/>
                <a:cs typeface="Calibri Light"/>
              </a:rPr>
              <a:t>HOW MUCH? </a:t>
            </a:r>
            <a:endParaRPr kumimoji="0" lang="en-US" sz="1400" b="0" i="0" u="none" strike="noStrike" kern="1200" cap="none" spc="0" normalizeH="0" baseline="0" noProof="0" dirty="0">
              <a:ln>
                <a:noFill/>
              </a:ln>
              <a:solidFill>
                <a:prstClr val="black"/>
              </a:solidFill>
              <a:effectLst/>
              <a:uLnTx/>
              <a:uFillTx/>
              <a:latin typeface="Rockwell"/>
              <a:ea typeface="Calibri Light"/>
              <a:cs typeface="Calibri Ligh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prstClr val="black"/>
                </a:solidFill>
                <a:effectLst/>
                <a:uLnTx/>
                <a:uFillTx/>
                <a:latin typeface="Rockwell"/>
                <a:ea typeface="Calibri Light"/>
                <a:cs typeface="Calibri Light"/>
              </a:rPr>
              <a:t>What resources (financial, staffing) are recommended to support this work in your school?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1" u="none" strike="noStrike" kern="1200" cap="none" spc="0" normalizeH="0" baseline="0" noProof="0" dirty="0">
              <a:ln>
                <a:noFill/>
              </a:ln>
              <a:solidFill>
                <a:prstClr val="black"/>
              </a:solidFill>
              <a:effectLst/>
              <a:uLnTx/>
              <a:uFillTx/>
              <a:latin typeface="Rockwell"/>
              <a:ea typeface="Calibri Light"/>
              <a:cs typeface="Calibri 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ockwell" panose="02060603020205020403"/>
                <a:ea typeface="+mn-lt"/>
                <a:cs typeface="+mn-lt"/>
              </a:rPr>
              <a:t>FY27 Resource Recommendation</a:t>
            </a:r>
            <a:r>
              <a:rPr kumimoji="0" lang="en-US" sz="1600" b="1" i="0" u="none" strike="noStrike" kern="1200" cap="none" spc="0" normalizeH="0" baseline="0" noProof="0" dirty="0">
                <a:ln>
                  <a:noFill/>
                </a:ln>
                <a:solidFill>
                  <a:prstClr val="black"/>
                </a:solidFill>
                <a:effectLst/>
                <a:uLnTx/>
                <a:uFillTx/>
                <a:latin typeface="Rockwell"/>
                <a:ea typeface="Calibri Light"/>
                <a:cs typeface="Calibri Light"/>
              </a:rPr>
              <a:t>: </a:t>
            </a:r>
            <a:r>
              <a:rPr kumimoji="0" lang="en-US" sz="1600" b="0" i="0" u="none" strike="noStrike" kern="1200" cap="none" spc="0" normalizeH="0" baseline="0" noProof="0" dirty="0">
                <a:ln>
                  <a:noFill/>
                </a:ln>
                <a:solidFill>
                  <a:prstClr val="black"/>
                </a:solidFill>
                <a:effectLst/>
                <a:uLnTx/>
                <a:uFillTx/>
                <a:latin typeface="Rockwell"/>
                <a:ea typeface="Calibri Light"/>
                <a:cs typeface="Calibri Light"/>
              </a:rPr>
              <a:t>Shares what resources you have allocated to support the objective in your FY27 Budget Proposal. Can be staffing and/or non-staffing resources. </a:t>
            </a:r>
            <a:endParaRPr kumimoji="0" lang="en-US" sz="1600" b="0" i="0" u="none" strike="noStrike" kern="1200" cap="none" spc="0" normalizeH="0" baseline="0" noProof="0" dirty="0">
              <a:ln>
                <a:noFill/>
              </a:ln>
              <a:solidFill>
                <a:prstClr val="black"/>
              </a:solidFill>
              <a:effectLst/>
              <a:uLnTx/>
              <a:uFillTx/>
              <a:latin typeface="Rockwell" panose="02060603020205020403"/>
              <a:ea typeface="+mn-ea"/>
              <a:cs typeface="+mn-cs"/>
            </a:endParaRPr>
          </a:p>
        </p:txBody>
      </p:sp>
      <p:sp>
        <p:nvSpPr>
          <p:cNvPr id="14" name="TextBox 5">
            <a:extLst>
              <a:ext uri="{FF2B5EF4-FFF2-40B4-BE49-F238E27FC236}">
                <a16:creationId xmlns:a16="http://schemas.microsoft.com/office/drawing/2014/main" id="{7B282602-79D7-F030-40B4-7FEA7FE6A12F}"/>
              </a:ext>
            </a:extLst>
          </p:cNvPr>
          <p:cNvSpPr txBox="1"/>
          <p:nvPr/>
        </p:nvSpPr>
        <p:spPr>
          <a:xfrm>
            <a:off x="9020858" y="3435160"/>
            <a:ext cx="2563425" cy="221599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Rockwell"/>
                <a:ea typeface="Calibri Light"/>
                <a:cs typeface="Calibri Light"/>
              </a:rPr>
              <a:t>WHY?</a:t>
            </a:r>
            <a:endParaRPr kumimoji="0" lang="en-US" sz="1400" b="0" i="0" u="none" strike="noStrike" kern="1200" cap="none" spc="0" normalizeH="0" baseline="0" noProof="0" dirty="0">
              <a:ln>
                <a:noFill/>
              </a:ln>
              <a:solidFill>
                <a:prstClr val="black"/>
              </a:solidFill>
              <a:effectLst/>
              <a:uLnTx/>
              <a:uFillTx/>
              <a:latin typeface="Rockwell"/>
              <a:ea typeface="Calibri Light"/>
              <a:cs typeface="Calibri Ligh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prstClr val="black"/>
                </a:solidFill>
                <a:effectLst/>
                <a:uLnTx/>
                <a:uFillTx/>
                <a:latin typeface="Rockwell"/>
                <a:ea typeface="Calibri Light"/>
                <a:cs typeface="Calibri Light"/>
              </a:rPr>
              <a:t>Why is this important?</a:t>
            </a:r>
            <a:endParaRPr kumimoji="0" lang="en-US" sz="1400" b="0" i="0" u="none" strike="noStrike" kern="1200" cap="none" spc="0" normalizeH="0" baseline="0" noProof="0" dirty="0">
              <a:ln>
                <a:noFill/>
              </a:ln>
              <a:solidFill>
                <a:prstClr val="black"/>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1" u="none" strike="noStrike" kern="1200" cap="none" spc="0" normalizeH="0" baseline="0" noProof="0" dirty="0">
              <a:ln>
                <a:noFill/>
              </a:ln>
              <a:solidFill>
                <a:prstClr val="black"/>
              </a:solidFill>
              <a:effectLst/>
              <a:uLnTx/>
              <a:uFillTx/>
              <a:latin typeface="Rockwell"/>
              <a:ea typeface="Calibri Light"/>
              <a:cs typeface="Calibri 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ockwell" panose="02060603020205020403"/>
                <a:ea typeface="+mn-lt"/>
                <a:cs typeface="+mn-lt"/>
              </a:rPr>
              <a:t>Additional Information</a:t>
            </a:r>
            <a:r>
              <a:rPr kumimoji="0" lang="en-US" sz="1600" b="1" i="0" u="none" strike="noStrike" kern="1200" cap="none" spc="0" normalizeH="0" baseline="0" noProof="0" dirty="0">
                <a:ln>
                  <a:noFill/>
                </a:ln>
                <a:solidFill>
                  <a:prstClr val="black"/>
                </a:solidFill>
                <a:effectLst/>
                <a:uLnTx/>
                <a:uFillTx/>
                <a:latin typeface="Rockwell"/>
                <a:ea typeface="Calibri Light"/>
                <a:cs typeface="Calibri Light"/>
              </a:rPr>
              <a:t>: </a:t>
            </a:r>
            <a:r>
              <a:rPr kumimoji="0" lang="en-US" sz="1600" b="0" i="0" u="none" strike="noStrike" kern="1200" cap="none" spc="0" normalizeH="0" baseline="0" noProof="0" dirty="0">
                <a:ln>
                  <a:noFill/>
                </a:ln>
                <a:solidFill>
                  <a:prstClr val="black"/>
                </a:solidFill>
                <a:effectLst/>
                <a:uLnTx/>
                <a:uFillTx/>
                <a:latin typeface="Rockwell"/>
                <a:ea typeface="Calibri Light"/>
                <a:cs typeface="Calibri Light"/>
              </a:rPr>
              <a:t>Share why this recommendation is important to achieving your goals. Is it new for FY27? </a:t>
            </a:r>
          </a:p>
        </p:txBody>
      </p:sp>
      <p:cxnSp>
        <p:nvCxnSpPr>
          <p:cNvPr id="15" name="Straight Arrow Connector 14">
            <a:extLst>
              <a:ext uri="{FF2B5EF4-FFF2-40B4-BE49-F238E27FC236}">
                <a16:creationId xmlns:a16="http://schemas.microsoft.com/office/drawing/2014/main" id="{6B81B8D5-15B0-23A4-B11C-7274D3BE4FE3}"/>
              </a:ext>
            </a:extLst>
          </p:cNvPr>
          <p:cNvCxnSpPr/>
          <p:nvPr/>
        </p:nvCxnSpPr>
        <p:spPr>
          <a:xfrm>
            <a:off x="5926666" y="3725333"/>
            <a:ext cx="24190" cy="1898952"/>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68666833-1070-AEEF-B062-23EE4E240284}"/>
              </a:ext>
            </a:extLst>
          </p:cNvPr>
          <p:cNvCxnSpPr>
            <a:cxnSpLocks/>
          </p:cNvCxnSpPr>
          <p:nvPr/>
        </p:nvCxnSpPr>
        <p:spPr>
          <a:xfrm>
            <a:off x="8877904" y="3725333"/>
            <a:ext cx="24190" cy="1898952"/>
          </a:xfrm>
          <a:prstGeom prst="straightConnector1">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4880538"/>
      </p:ext>
    </p:extLst>
  </p:cSld>
  <p:clrMapOvr>
    <a:masterClrMapping/>
  </p:clrMapOvr>
  <p:extLst>
    <p:ext uri="{6950BFC3-D8DA-4A85-94F7-54DA5524770B}">
      <p188:commentRel xmlns:p188="http://schemas.microsoft.com/office/powerpoint/2018/8/main" r:id="rId3"/>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5433F-854C-E551-A8C4-9499AA4C0E54}"/>
            </a:ext>
          </a:extLst>
        </p:cNvPr>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34977652-C1A4-5B17-2D20-AA3C13620663}"/>
              </a:ext>
            </a:extLst>
          </p:cNvPr>
          <p:cNvGraphicFramePr>
            <a:graphicFrameLocks noGrp="1"/>
          </p:cNvGraphicFramePr>
          <p:nvPr/>
        </p:nvGraphicFramePr>
        <p:xfrm>
          <a:off x="476714" y="904775"/>
          <a:ext cx="8455414" cy="5814569"/>
        </p:xfrm>
        <a:graphic>
          <a:graphicData uri="http://schemas.openxmlformats.org/drawingml/2006/table">
            <a:tbl>
              <a:tblPr firstRow="1" bandRow="1">
                <a:tableStyleId>{21E4AEA4-8DFA-4A89-87EB-49C32662AFE0}</a:tableStyleId>
              </a:tblPr>
              <a:tblGrid>
                <a:gridCol w="2716863">
                  <a:extLst>
                    <a:ext uri="{9D8B030D-6E8A-4147-A177-3AD203B41FA5}">
                      <a16:colId xmlns:a16="http://schemas.microsoft.com/office/drawing/2014/main" val="4208936690"/>
                    </a:ext>
                  </a:extLst>
                </a:gridCol>
                <a:gridCol w="2716863">
                  <a:extLst>
                    <a:ext uri="{9D8B030D-6E8A-4147-A177-3AD203B41FA5}">
                      <a16:colId xmlns:a16="http://schemas.microsoft.com/office/drawing/2014/main" val="20000"/>
                    </a:ext>
                  </a:extLst>
                </a:gridCol>
                <a:gridCol w="3021688">
                  <a:extLst>
                    <a:ext uri="{9D8B030D-6E8A-4147-A177-3AD203B41FA5}">
                      <a16:colId xmlns:a16="http://schemas.microsoft.com/office/drawing/2014/main" val="3537604031"/>
                    </a:ext>
                  </a:extLst>
                </a:gridCol>
              </a:tblGrid>
              <a:tr h="526653">
                <a:tc>
                  <a:txBody>
                    <a:bodyPr/>
                    <a:lstStyle/>
                    <a:p>
                      <a:pPr lvl="0" algn="ctr">
                        <a:buNone/>
                      </a:pPr>
                      <a:r>
                        <a:rPr lang="en-US" sz="1600" b="1">
                          <a:solidFill>
                            <a:schemeClr val="bg1"/>
                          </a:solidFill>
                        </a:rPr>
                        <a:t>Focus Area</a:t>
                      </a:r>
                      <a:endParaRPr lang="en-US"/>
                    </a:p>
                  </a:txBody>
                  <a:tcPr marL="68580" marR="68580" marT="34290" marB="34290" anchor="ctr">
                    <a:solidFill>
                      <a:schemeClr val="tx1">
                        <a:lumMod val="65000"/>
                        <a:lumOff val="35000"/>
                      </a:schemeClr>
                    </a:solidFill>
                  </a:tcPr>
                </a:tc>
                <a:tc>
                  <a:txBody>
                    <a:bodyPr/>
                    <a:lstStyle/>
                    <a:p>
                      <a:pPr lvl="0" algn="ctr">
                        <a:buNone/>
                      </a:pPr>
                      <a:r>
                        <a:rPr lang="en-US" sz="1600" b="1">
                          <a:solidFill>
                            <a:schemeClr val="bg1"/>
                          </a:solidFill>
                        </a:rPr>
                        <a:t>Strategic Objective</a:t>
                      </a:r>
                      <a:endParaRPr lang="en-US"/>
                    </a:p>
                  </a:txBody>
                  <a:tcPr marL="68580" marR="68580" marT="34290" marB="34290" anchor="ctr">
                    <a:solidFill>
                      <a:schemeClr val="tx1">
                        <a:lumMod val="65000"/>
                        <a:lumOff val="35000"/>
                      </a:schemeClr>
                    </a:solidFill>
                  </a:tcPr>
                </a:tc>
                <a:tc>
                  <a:txBody>
                    <a:bodyPr/>
                    <a:lstStyle/>
                    <a:p>
                      <a:pPr marL="0" lvl="0" algn="ctr">
                        <a:buNone/>
                      </a:pPr>
                      <a:r>
                        <a:rPr lang="en-US" sz="1600" b="1" kern="1200" dirty="0">
                          <a:solidFill>
                            <a:schemeClr val="bg1"/>
                          </a:solidFill>
                        </a:rPr>
                        <a:t>FY27 Resource Recommendation</a:t>
                      </a:r>
                      <a:endParaRPr lang="en-US" sz="1600" b="1" kern="1200" dirty="0">
                        <a:solidFill>
                          <a:schemeClr val="bg1"/>
                        </a:solidFill>
                        <a:latin typeface="Calibri"/>
                        <a:ea typeface="+mn-ea"/>
                        <a:cs typeface="+mn-cs"/>
                      </a:endParaRPr>
                    </a:p>
                  </a:txBody>
                  <a:tcPr marL="68580" marR="68580" marT="34290" marB="34290" anchor="ctr">
                    <a:solidFill>
                      <a:schemeClr val="tx1">
                        <a:lumMod val="65000"/>
                        <a:lumOff val="35000"/>
                      </a:schemeClr>
                    </a:solidFill>
                  </a:tcPr>
                </a:tc>
                <a:extLst>
                  <a:ext uri="{0D108BD9-81ED-4DB2-BD59-A6C34878D82A}">
                    <a16:rowId xmlns:a16="http://schemas.microsoft.com/office/drawing/2014/main" val="10000"/>
                  </a:ext>
                </a:extLst>
              </a:tr>
              <a:tr h="685370">
                <a:tc>
                  <a:txBody>
                    <a:bodyPr/>
                    <a:lstStyle/>
                    <a:p>
                      <a:pPr lvl="0" algn="l">
                        <a:buNone/>
                      </a:pPr>
                      <a:r>
                        <a:rPr lang="en-US" sz="1400" b="1" baseline="0" dirty="0">
                          <a:solidFill>
                            <a:schemeClr val="accent1"/>
                          </a:solidFill>
                        </a:rPr>
                        <a:t>We Are Sparking Student Curiosity</a:t>
                      </a:r>
                    </a:p>
                  </a:txBody>
                  <a:tcPr marL="68580" marR="68580" marT="34290" marB="34290" anchor="b"/>
                </a:tc>
                <a:tc>
                  <a:txBody>
                    <a:bodyPr/>
                    <a:lstStyle/>
                    <a:p>
                      <a:pPr algn="l"/>
                      <a:r>
                        <a:rPr lang="en-US" sz="1100" b="0" baseline="0" dirty="0">
                          <a:solidFill>
                            <a:srgbClr val="FF0000"/>
                          </a:solidFill>
                        </a:rPr>
                        <a:t>Continue IB Program</a:t>
                      </a:r>
                    </a:p>
                    <a:p>
                      <a:pPr algn="l"/>
                      <a:r>
                        <a:rPr lang="en-US" sz="1100" b="0" baseline="0" dirty="0">
                          <a:solidFill>
                            <a:srgbClr val="FF0000"/>
                          </a:solidFill>
                        </a:rPr>
                        <a:t>Continue Gifted inquiry lab, Clubs and activities </a:t>
                      </a:r>
                    </a:p>
                  </a:txBody>
                  <a:tcPr marL="68580" marR="68580" marT="34290" marB="34290" anchor="b"/>
                </a:tc>
                <a:tc>
                  <a:txBody>
                    <a:bodyPr/>
                    <a:lstStyle/>
                    <a:p>
                      <a:pPr marL="0" lvl="0" algn="l" defTabSz="685800">
                        <a:buNone/>
                      </a:pPr>
                      <a:r>
                        <a:rPr lang="en-US" sz="1600" b="1" baseline="0" dirty="0">
                          <a:solidFill>
                            <a:schemeClr val="accent1"/>
                          </a:solidFill>
                        </a:rPr>
                        <a:t>280,000 IB Coordinator and Gifted teacher </a:t>
                      </a:r>
                    </a:p>
                  </a:txBody>
                  <a:tcPr marL="68580" marR="68580" marT="34290" marB="34290" anchor="b"/>
                </a:tc>
                <a:extLst>
                  <a:ext uri="{0D108BD9-81ED-4DB2-BD59-A6C34878D82A}">
                    <a16:rowId xmlns:a16="http://schemas.microsoft.com/office/drawing/2014/main" val="10001"/>
                  </a:ext>
                </a:extLst>
              </a:tr>
              <a:tr h="6709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accent1"/>
                          </a:solidFill>
                        </a:rPr>
                        <a:t>We Are Strengthening Our Instructional Core</a:t>
                      </a:r>
                    </a:p>
                    <a:p>
                      <a:pPr lvl="0">
                        <a:buNone/>
                      </a:pPr>
                      <a:endParaRPr lang="en-US" sz="1400" b="1" dirty="0">
                        <a:solidFill>
                          <a:schemeClr val="accent1"/>
                        </a:solidFill>
                      </a:endParaRPr>
                    </a:p>
                  </a:txBody>
                  <a:tcPr marL="68580" marR="68580" marT="34290" marB="34290" anchor="ctr"/>
                </a:tc>
                <a:tc>
                  <a:txBody>
                    <a:bodyPr/>
                    <a:lstStyle/>
                    <a:p>
                      <a:pPr>
                        <a:spcBef>
                          <a:spcPts val="600"/>
                        </a:spcBef>
                        <a:buClr>
                          <a:srgbClr val="000000"/>
                        </a:buClr>
                        <a:buSzPts val="1000"/>
                      </a:pPr>
                      <a:r>
                        <a:rPr lang="en-US" sz="1100" b="1" dirty="0">
                          <a:solidFill>
                            <a:srgbClr val="FF0000"/>
                          </a:solidFill>
                          <a:latin typeface="Calibri"/>
                          <a:ea typeface="Calibri"/>
                          <a:cs typeface="Calibri"/>
                          <a:sym typeface="Calibri"/>
                        </a:rPr>
                        <a:t>Increase student phonic awareness and create early readers</a:t>
                      </a:r>
                    </a:p>
                    <a:p>
                      <a:pPr>
                        <a:spcBef>
                          <a:spcPts val="600"/>
                        </a:spcBef>
                        <a:buClr>
                          <a:srgbClr val="000000"/>
                        </a:buClr>
                        <a:buSzPts val="1000"/>
                      </a:pPr>
                      <a:r>
                        <a:rPr lang="en-US" sz="1100" b="1" dirty="0">
                          <a:solidFill>
                            <a:srgbClr val="FF0000"/>
                          </a:solidFill>
                          <a:latin typeface="Calibri"/>
                          <a:ea typeface="Calibri"/>
                          <a:cs typeface="Calibri"/>
                          <a:sym typeface="Calibri"/>
                        </a:rPr>
                        <a:t>Increase student knowledge in numbers and operations domain</a:t>
                      </a:r>
                    </a:p>
                    <a:p>
                      <a:pPr>
                        <a:spcBef>
                          <a:spcPts val="600"/>
                        </a:spcBef>
                        <a:buClr>
                          <a:srgbClr val="000000"/>
                        </a:buClr>
                        <a:buSzPts val="1000"/>
                      </a:pPr>
                      <a:r>
                        <a:rPr lang="en-US" sz="1100" b="1" dirty="0">
                          <a:solidFill>
                            <a:srgbClr val="FF0000"/>
                          </a:solidFill>
                          <a:latin typeface="Calibri"/>
                          <a:ea typeface="Calibri"/>
                          <a:cs typeface="Calibri"/>
                          <a:sym typeface="Calibri"/>
                        </a:rPr>
                        <a:t>Increase student multiplication skills </a:t>
                      </a:r>
                    </a:p>
                    <a:p>
                      <a:endParaRPr lang="en-US" sz="800" dirty="0"/>
                    </a:p>
                  </a:txBody>
                  <a:tcPr marL="68580" marR="68580" marT="34290" marB="34290" anchor="ctr"/>
                </a:tc>
                <a:tc>
                  <a:txBody>
                    <a:bodyPr/>
                    <a:lstStyle/>
                    <a:p>
                      <a:pPr lvl="0">
                        <a:buNone/>
                      </a:pPr>
                      <a:r>
                        <a:rPr lang="en-US" sz="1600" b="1" dirty="0">
                          <a:solidFill>
                            <a:schemeClr val="accent1"/>
                          </a:solidFill>
                        </a:rPr>
                        <a:t>305,000 MTSS Interventionist and Instructional Coach, additional Teacher cost </a:t>
                      </a:r>
                    </a:p>
                  </a:txBody>
                  <a:tcPr marL="68580" marR="68580" marT="34290" marB="34290" anchor="ctr"/>
                </a:tc>
                <a:extLst>
                  <a:ext uri="{0D108BD9-81ED-4DB2-BD59-A6C34878D82A}">
                    <a16:rowId xmlns:a16="http://schemas.microsoft.com/office/drawing/2014/main" val="10002"/>
                  </a:ext>
                </a:extLst>
              </a:tr>
              <a:tr h="1074949">
                <a:tc>
                  <a:txBody>
                    <a:bodyPr/>
                    <a:lstStyle/>
                    <a:p>
                      <a:pPr lvl="0">
                        <a:buNone/>
                      </a:pPr>
                      <a:r>
                        <a:rPr lang="en-US" sz="1600" b="1" dirty="0">
                          <a:solidFill>
                            <a:schemeClr val="accent1"/>
                          </a:solidFill>
                        </a:rPr>
                        <a:t>We are Caring for Every Child </a:t>
                      </a:r>
                    </a:p>
                  </a:txBody>
                  <a:tcPr marL="68580" marR="68580" marT="34290" marB="34290" anchor="ctr"/>
                </a:tc>
                <a:tc>
                  <a:txBody>
                    <a:bodyPr/>
                    <a:lstStyle/>
                    <a:p>
                      <a:r>
                        <a:rPr lang="en-US" sz="1100" b="1" dirty="0">
                          <a:solidFill>
                            <a:srgbClr val="FF0000"/>
                          </a:solidFill>
                          <a:latin typeface="Calibri"/>
                          <a:ea typeface="Calibri"/>
                          <a:cs typeface="Calibri"/>
                          <a:sym typeface="Calibri"/>
                        </a:rPr>
                        <a:t>Provide support to students and stakeholders in need</a:t>
                      </a:r>
                    </a:p>
                    <a:p>
                      <a:endParaRPr lang="en-US" sz="1100" b="1" dirty="0">
                        <a:solidFill>
                          <a:srgbClr val="FF0000"/>
                        </a:solidFill>
                        <a:latin typeface="Calibri"/>
                        <a:ea typeface="Calibri"/>
                        <a:cs typeface="Calibri"/>
                        <a:sym typeface="Calibri"/>
                      </a:endParaRPr>
                    </a:p>
                    <a:p>
                      <a:r>
                        <a:rPr lang="en-US" sz="1100" b="1" dirty="0">
                          <a:solidFill>
                            <a:srgbClr val="FF0000"/>
                          </a:solidFill>
                          <a:latin typeface="Calibri"/>
                          <a:ea typeface="Calibri"/>
                          <a:cs typeface="Calibri"/>
                          <a:sym typeface="Calibri"/>
                        </a:rPr>
                        <a:t>Increase student attendance and decrease suspension rate </a:t>
                      </a:r>
                      <a:endParaRPr lang="en-US" sz="1100" dirty="0"/>
                    </a:p>
                  </a:txBody>
                  <a:tcPr marL="68580" marR="68580" marT="34290" marB="34290" anchor="ctr"/>
                </a:tc>
                <a:tc>
                  <a:txBody>
                    <a:bodyPr/>
                    <a:lstStyle/>
                    <a:p>
                      <a:pPr lvl="0">
                        <a:buNone/>
                      </a:pPr>
                      <a:r>
                        <a:rPr lang="en-US" sz="1600" b="1" dirty="0">
                          <a:solidFill>
                            <a:schemeClr val="accent1"/>
                          </a:solidFill>
                        </a:rPr>
                        <a:t>310,000 Nurse, Social Worker</a:t>
                      </a:r>
                      <a:r>
                        <a:rPr lang="en-US" sz="1600" b="1">
                          <a:solidFill>
                            <a:schemeClr val="accent1"/>
                          </a:solidFill>
                        </a:rPr>
                        <a:t>, Counselor</a:t>
                      </a:r>
                      <a:endParaRPr lang="en-US" sz="1600" b="1" dirty="0">
                        <a:solidFill>
                          <a:schemeClr val="accent1"/>
                        </a:solidFill>
                      </a:endParaRPr>
                    </a:p>
                  </a:txBody>
                  <a:tcPr marL="68580" marR="68580" marT="34290" marB="34290" anchor="ctr">
                    <a:lnB w="0">
                      <a:noFill/>
                    </a:lnB>
                  </a:tcPr>
                </a:tc>
                <a:extLst>
                  <a:ext uri="{0D108BD9-81ED-4DB2-BD59-A6C34878D82A}">
                    <a16:rowId xmlns:a16="http://schemas.microsoft.com/office/drawing/2014/main" val="10003"/>
                  </a:ext>
                </a:extLst>
              </a:tr>
              <a:tr h="757514">
                <a:tc>
                  <a:txBody>
                    <a:bodyPr/>
                    <a:lstStyle/>
                    <a:p>
                      <a:pPr lvl="0">
                        <a:buNone/>
                      </a:pPr>
                      <a:endParaRPr lang="en-US" sz="1600" b="1" dirty="0">
                        <a:solidFill>
                          <a:schemeClr val="accent1"/>
                        </a:solidFill>
                      </a:endParaRP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chemeClr val="accent1"/>
                        </a:solidFill>
                      </a:endParaRPr>
                    </a:p>
                  </a:txBody>
                  <a:tcPr marL="68580" marR="68580" marT="34290" marB="34290" anchor="ctr"/>
                </a:tc>
                <a:tc>
                  <a:txBody>
                    <a:bodyPr/>
                    <a:lstStyle/>
                    <a:p>
                      <a:pPr lvl="0">
                        <a:buNone/>
                      </a:pPr>
                      <a:endParaRPr lang="en-US" sz="1600" b="1" dirty="0">
                        <a:solidFill>
                          <a:schemeClr val="accent1"/>
                        </a:solidFill>
                      </a:endParaRPr>
                    </a:p>
                  </a:txBody>
                  <a:tcPr marL="68580" marR="68580" marT="34290" marB="34290" anchor="ctr">
                    <a:lnT w="0">
                      <a:noFill/>
                    </a:lnT>
                  </a:tcPr>
                </a:tc>
                <a:extLst>
                  <a:ext uri="{0D108BD9-81ED-4DB2-BD59-A6C34878D82A}">
                    <a16:rowId xmlns:a16="http://schemas.microsoft.com/office/drawing/2014/main" val="10005"/>
                  </a:ext>
                </a:extLst>
              </a:tr>
              <a:tr h="519792">
                <a:tc>
                  <a:txBody>
                    <a:bodyPr/>
                    <a:lstStyle/>
                    <a:p>
                      <a:pPr lvl="0">
                        <a:buNone/>
                      </a:pPr>
                      <a:endParaRPr lang="en-US" sz="800"/>
                    </a:p>
                  </a:txBody>
                  <a:tcPr marL="68580" marR="68580" marT="34290" marB="34290" anchor="ctr"/>
                </a:tc>
                <a:tc>
                  <a:txBody>
                    <a:bodyPr/>
                    <a:lstStyle/>
                    <a:p>
                      <a:endParaRPr lang="en-US" sz="800" dirty="0"/>
                    </a:p>
                  </a:txBody>
                  <a:tcPr marL="68580" marR="68580" marT="34290" marB="34290" anchor="ctr"/>
                </a:tc>
                <a:tc>
                  <a:txBody>
                    <a:bodyPr/>
                    <a:lstStyle/>
                    <a:p>
                      <a:pPr lvl="0" algn="ctr">
                        <a:buNone/>
                      </a:pPr>
                      <a:endParaRPr lang="en-US" sz="800"/>
                    </a:p>
                  </a:txBody>
                  <a:tcPr marL="68580" marR="68580" marT="34290" marB="34290" anchor="ctr"/>
                </a:tc>
                <a:extLst>
                  <a:ext uri="{0D108BD9-81ED-4DB2-BD59-A6C34878D82A}">
                    <a16:rowId xmlns:a16="http://schemas.microsoft.com/office/drawing/2014/main" val="10006"/>
                  </a:ext>
                </a:extLst>
              </a:tr>
              <a:tr h="519792">
                <a:tc>
                  <a:txBody>
                    <a:bodyPr/>
                    <a:lstStyle/>
                    <a:p>
                      <a:pPr lvl="0">
                        <a:buNone/>
                      </a:pPr>
                      <a:endParaRPr lang="en-US" sz="800"/>
                    </a:p>
                  </a:txBody>
                  <a:tcPr marL="68580" marR="68580" marT="34290" marB="34290" anchor="ctr"/>
                </a:tc>
                <a:tc>
                  <a:txBody>
                    <a:bodyPr/>
                    <a:lstStyle/>
                    <a:p>
                      <a:pPr lvl="0">
                        <a:buNone/>
                      </a:pPr>
                      <a:endParaRPr lang="en-US" sz="800" dirty="0"/>
                    </a:p>
                  </a:txBody>
                  <a:tcPr marL="68580" marR="68580" marT="34290" marB="34290" anchor="ctr"/>
                </a:tc>
                <a:tc>
                  <a:txBody>
                    <a:bodyPr/>
                    <a:lstStyle/>
                    <a:p>
                      <a:pPr lvl="0" algn="ctr">
                        <a:buNone/>
                      </a:pPr>
                      <a:endParaRPr lang="en-US" sz="800" dirty="0"/>
                    </a:p>
                  </a:txBody>
                  <a:tcPr marL="68580" marR="68580" marT="34290" marB="34290" anchor="ctr"/>
                </a:tc>
                <a:extLst>
                  <a:ext uri="{0D108BD9-81ED-4DB2-BD59-A6C34878D82A}">
                    <a16:rowId xmlns:a16="http://schemas.microsoft.com/office/drawing/2014/main" val="3224519821"/>
                  </a:ext>
                </a:extLst>
              </a:tr>
              <a:tr h="519792">
                <a:tc>
                  <a:txBody>
                    <a:bodyPr/>
                    <a:lstStyle/>
                    <a:p>
                      <a:pPr lvl="0">
                        <a:buNone/>
                      </a:pPr>
                      <a:endParaRPr lang="en-US" sz="800" dirty="0"/>
                    </a:p>
                  </a:txBody>
                  <a:tcPr marL="68580" marR="68580" marT="34290" marB="34290" anchor="ctr"/>
                </a:tc>
                <a:tc>
                  <a:txBody>
                    <a:bodyPr/>
                    <a:lstStyle/>
                    <a:p>
                      <a:pPr lvl="0">
                        <a:buNone/>
                      </a:pPr>
                      <a:endParaRPr lang="en-US" sz="800" dirty="0"/>
                    </a:p>
                  </a:txBody>
                  <a:tcPr marL="68580" marR="68580" marT="34290" marB="34290" anchor="ctr"/>
                </a:tc>
                <a:tc>
                  <a:txBody>
                    <a:bodyPr/>
                    <a:lstStyle/>
                    <a:p>
                      <a:pPr lvl="0" algn="ctr">
                        <a:buNone/>
                      </a:pPr>
                      <a:endParaRPr lang="en-US" sz="800" dirty="0"/>
                    </a:p>
                  </a:txBody>
                  <a:tcPr marL="68580" marR="68580" marT="34290" marB="34290" anchor="ctr"/>
                </a:tc>
                <a:extLst>
                  <a:ext uri="{0D108BD9-81ED-4DB2-BD59-A6C34878D82A}">
                    <a16:rowId xmlns:a16="http://schemas.microsoft.com/office/drawing/2014/main" val="943006382"/>
                  </a:ext>
                </a:extLst>
              </a:tr>
            </a:tbl>
          </a:graphicData>
        </a:graphic>
      </p:graphicFrame>
      <p:sp>
        <p:nvSpPr>
          <p:cNvPr id="11" name="Slide Number Placeholder 3">
            <a:extLst>
              <a:ext uri="{FF2B5EF4-FFF2-40B4-BE49-F238E27FC236}">
                <a16:creationId xmlns:a16="http://schemas.microsoft.com/office/drawing/2014/main" id="{E2025972-C5C6-24A9-F904-CFE2D5777956}"/>
              </a:ext>
            </a:extLst>
          </p:cNvPr>
          <p:cNvSpPr>
            <a:spLocks noGrp="1"/>
          </p:cNvSpPr>
          <p:nvPr>
            <p:ph type="sldNum" sz="quarter" idx="12"/>
          </p:nvPr>
        </p:nvSpPr>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94A09A9-5501-47C1-A89A-A340965A2BE2}" type="slidenum">
              <a:rPr kumimoji="0" lang="en-US" sz="1000" b="0" i="0" u="none" strike="noStrike" kern="1200" cap="none" spc="0" normalizeH="0" baseline="0" noProof="0" smtClean="0">
                <a:ln>
                  <a:noFill/>
                </a:ln>
                <a:solidFill>
                  <a:prstClr val="black">
                    <a:tint val="75000"/>
                  </a:prstClr>
                </a:solidFill>
                <a:effectLst/>
                <a:uLnTx/>
                <a:uFillTx/>
                <a:latin typeface="Rockwell" panose="02060603020205020403"/>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29</a:t>
            </a:fld>
            <a:endParaRPr kumimoji="0" lang="en-US" sz="1000" b="0" i="0" u="none" strike="noStrike" kern="1200" cap="none" spc="0" normalizeH="0" baseline="0" noProof="0">
              <a:ln>
                <a:noFill/>
              </a:ln>
              <a:solidFill>
                <a:prstClr val="black">
                  <a:tint val="75000"/>
                </a:prstClr>
              </a:solidFill>
              <a:effectLst/>
              <a:uLnTx/>
              <a:uFillTx/>
              <a:latin typeface="Rockwell" panose="02060603020205020403"/>
              <a:ea typeface="+mn-ea"/>
              <a:cs typeface="+mn-cs"/>
            </a:endParaRPr>
          </a:p>
        </p:txBody>
      </p:sp>
      <p:sp>
        <p:nvSpPr>
          <p:cNvPr id="6" name="Google Shape;727;p98">
            <a:extLst>
              <a:ext uri="{FF2B5EF4-FFF2-40B4-BE49-F238E27FC236}">
                <a16:creationId xmlns:a16="http://schemas.microsoft.com/office/drawing/2014/main" id="{4F65CD6D-ED89-E7A0-0F49-E9A1A98FC832}"/>
              </a:ext>
            </a:extLst>
          </p:cNvPr>
          <p:cNvSpPr txBox="1"/>
          <p:nvPr/>
        </p:nvSpPr>
        <p:spPr>
          <a:xfrm>
            <a:off x="0" y="0"/>
            <a:ext cx="10591800" cy="584735"/>
          </a:xfrm>
          <a:prstGeom prst="rect">
            <a:avLst/>
          </a:prstGeom>
          <a:solidFill>
            <a:srgbClr val="C00000"/>
          </a:solid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a:ln>
                  <a:noFill/>
                </a:ln>
                <a:solidFill>
                  <a:srgbClr val="FFFFFF"/>
                </a:solidFill>
                <a:effectLst/>
                <a:uLnTx/>
                <a:uFillTx/>
                <a:latin typeface="Georgia"/>
                <a:ea typeface="+mn-lt"/>
                <a:cs typeface="+mn-lt"/>
                <a:sym typeface="Georgia"/>
              </a:rPr>
              <a:t>Strategic Use of Resources </a:t>
            </a:r>
            <a:r>
              <a:rPr kumimoji="0" lang="en-US" sz="1800" b="0" i="0" u="none" strike="noStrike" kern="0" cap="none" spc="0" normalizeH="0" baseline="0" noProof="0">
                <a:ln>
                  <a:noFill/>
                </a:ln>
                <a:solidFill>
                  <a:srgbClr val="000000"/>
                </a:solidFill>
                <a:effectLst/>
                <a:uLnTx/>
                <a:uFillTx/>
                <a:latin typeface="Georgia"/>
                <a:ea typeface="+mn-lt"/>
                <a:cs typeface="+mn-lt"/>
                <a:sym typeface="Georgia"/>
              </a:rPr>
              <a:t>(</a:t>
            </a:r>
            <a:r>
              <a:rPr kumimoji="0" lang="en-US" sz="1800" b="0" i="1" u="none" strike="noStrike" kern="0" cap="none" spc="0" normalizeH="0" baseline="0" noProof="0">
                <a:ln>
                  <a:noFill/>
                </a:ln>
                <a:solidFill>
                  <a:srgbClr val="000000"/>
                </a:solidFill>
                <a:effectLst/>
                <a:uLnTx/>
                <a:uFillTx/>
                <a:latin typeface="Georgia"/>
                <a:ea typeface="+mn-lt"/>
                <a:cs typeface="+mn-lt"/>
                <a:sym typeface="Georgia"/>
              </a:rPr>
              <a:t>Required)</a:t>
            </a:r>
            <a:endParaRPr kumimoji="0" lang="en-US" sz="1800" b="0" i="0" u="none" strike="noStrike" kern="1200" cap="none" spc="0" normalizeH="0" baseline="0" noProof="0" dirty="0">
              <a:ln>
                <a:noFill/>
              </a:ln>
              <a:solidFill>
                <a:prstClr val="black"/>
              </a:solidFill>
              <a:effectLst/>
              <a:uLnTx/>
              <a:uFillTx/>
              <a:latin typeface="Georgia" panose="02040502050405020303" pitchFamily="18" charset="0"/>
              <a:ea typeface="+mn-lt"/>
              <a:cs typeface="+mn-lt"/>
            </a:endParaRPr>
          </a:p>
        </p:txBody>
      </p:sp>
    </p:spTree>
    <p:extLst>
      <p:ext uri="{BB962C8B-B14F-4D97-AF65-F5344CB8AC3E}">
        <p14:creationId xmlns:p14="http://schemas.microsoft.com/office/powerpoint/2010/main" val="20143519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895"/>
        <p:cNvGrpSpPr/>
        <p:nvPr/>
      </p:nvGrpSpPr>
      <p:grpSpPr>
        <a:xfrm>
          <a:off x="0" y="0"/>
          <a:ext cx="0" cy="0"/>
          <a:chOff x="0" y="0"/>
          <a:chExt cx="0" cy="0"/>
        </a:xfrm>
      </p:grpSpPr>
      <p:pic>
        <p:nvPicPr>
          <p:cNvPr id="896" name="Google Shape;896;p110"/>
          <p:cNvPicPr preferRelativeResize="0">
            <a:picLocks noGrp="1"/>
          </p:cNvPicPr>
          <p:nvPr>
            <p:ph type="pic" idx="2"/>
          </p:nvPr>
        </p:nvPicPr>
        <p:blipFill rotWithShape="1">
          <a:blip r:embed="rId3">
            <a:alphaModFix/>
          </a:blip>
          <a:srcRect t="7926" b="7926"/>
          <a:stretch/>
        </p:blipFill>
        <p:spPr>
          <a:xfrm>
            <a:off x="-318053" y="-178906"/>
            <a:ext cx="12510051" cy="7036907"/>
          </a:xfrm>
          <a:prstGeom prst="rect">
            <a:avLst/>
          </a:prstGeom>
          <a:noFill/>
          <a:ln>
            <a:noFill/>
          </a:ln>
        </p:spPr>
      </p:pic>
      <p:sp>
        <p:nvSpPr>
          <p:cNvPr id="897" name="Google Shape;897;p110"/>
          <p:cNvSpPr/>
          <p:nvPr/>
        </p:nvSpPr>
        <p:spPr>
          <a:xfrm>
            <a:off x="-318053" y="-268360"/>
            <a:ext cx="12510000" cy="7215900"/>
          </a:xfrm>
          <a:prstGeom prst="rect">
            <a:avLst/>
          </a:prstGeom>
          <a:solidFill>
            <a:schemeClr val="dk1">
              <a:alpha val="77650"/>
            </a:schemeClr>
          </a:solidFill>
          <a:ln w="19050" cap="flat" cmpd="sng">
            <a:solidFill>
              <a:srgbClr val="5D5D5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5F5F5"/>
              </a:solidFill>
              <a:effectLst/>
              <a:uLnTx/>
              <a:uFillTx/>
              <a:latin typeface="Arial"/>
              <a:ea typeface="Arial"/>
              <a:cs typeface="Arial"/>
              <a:sym typeface="Arial"/>
            </a:endParaRPr>
          </a:p>
        </p:txBody>
      </p:sp>
      <p:grpSp>
        <p:nvGrpSpPr>
          <p:cNvPr id="898" name="Google Shape;898;p110"/>
          <p:cNvGrpSpPr/>
          <p:nvPr/>
        </p:nvGrpSpPr>
        <p:grpSpPr>
          <a:xfrm>
            <a:off x="-18480" y="1998627"/>
            <a:ext cx="12030655" cy="2952887"/>
            <a:chOff x="1741174" y="2781058"/>
            <a:chExt cx="10646536" cy="2963773"/>
          </a:xfrm>
        </p:grpSpPr>
        <p:sp>
          <p:nvSpPr>
            <p:cNvPr id="899" name="Google Shape;899;p110"/>
            <p:cNvSpPr txBox="1"/>
            <p:nvPr/>
          </p:nvSpPr>
          <p:spPr>
            <a:xfrm>
              <a:off x="1741174" y="2781058"/>
              <a:ext cx="10646536" cy="1698971"/>
            </a:xfrm>
            <a:prstGeom prst="rect">
              <a:avLst/>
            </a:prstGeom>
            <a:solidFill>
              <a:srgbClr val="C00000"/>
            </a:solidFill>
            <a:ln>
              <a:noFill/>
            </a:ln>
          </p:spPr>
          <p:txBody>
            <a:bodyPr spcFirstLastPara="1" wrap="square" lIns="91425" tIns="45700" rIns="91425" bIns="45700" anchor="t" anchorCtr="0">
              <a:spAutoFit/>
            </a:bodyPr>
            <a:lstStyle/>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5F5F5"/>
                  </a:solidFill>
                  <a:effectLst/>
                  <a:uLnTx/>
                  <a:uFillTx/>
                  <a:latin typeface="Georgia"/>
                  <a:ea typeface="+mn-ea"/>
                  <a:cs typeface="+mn-cs"/>
                  <a:sym typeface="Georgia"/>
                </a:rPr>
                <a:t>West Manor  </a:t>
              </a:r>
              <a:endParaRPr kumimoji="0" lang="en-US" sz="4000" b="0" i="0" u="none" strike="noStrike" kern="1200" cap="none" spc="0" normalizeH="0" baseline="0" noProof="0" dirty="0">
                <a:ln>
                  <a:noFill/>
                </a:ln>
                <a:solidFill>
                  <a:srgbClr val="F5F5F5"/>
                </a:solidFill>
                <a:effectLst/>
                <a:uLnTx/>
                <a:uFillTx/>
                <a:latin typeface="Georgia"/>
                <a:ea typeface="+mn-ea"/>
                <a:cs typeface="+mn-cs"/>
              </a:endParaRPr>
            </a:p>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5F5F5"/>
                  </a:solidFill>
                  <a:effectLst/>
                  <a:uLnTx/>
                  <a:uFillTx/>
                  <a:latin typeface="Georgia"/>
                  <a:ea typeface="+mn-ea"/>
                  <a:cs typeface="+mn-cs"/>
                  <a:sym typeface="Georgia"/>
                </a:rPr>
                <a:t>FY27 Proposed Use of Staffing &amp; Non-Staffing Allocation</a:t>
              </a:r>
              <a:endParaRPr kumimoji="0" lang="en-US" sz="3200" b="0" i="0" u="none" strike="noStrike" kern="1200" cap="none" spc="0" normalizeH="0" baseline="0" noProof="0" dirty="0">
                <a:ln>
                  <a:noFill/>
                </a:ln>
                <a:solidFill>
                  <a:srgbClr val="F5F5F5"/>
                </a:solidFill>
                <a:effectLst/>
                <a:uLnTx/>
                <a:uFillTx/>
                <a:latin typeface="Georgia"/>
                <a:ea typeface="+mn-ea"/>
                <a:cs typeface="+mn-cs"/>
              </a:endParaRPr>
            </a:p>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5F5F5"/>
                  </a:solidFill>
                  <a:effectLst/>
                  <a:uLnTx/>
                  <a:uFillTx/>
                  <a:latin typeface="Georgia"/>
                  <a:ea typeface="+mn-ea"/>
                  <a:cs typeface="+mn-cs"/>
                  <a:sym typeface="Georgia"/>
                </a:rPr>
                <a:t> and School-Level Flexibility</a:t>
              </a:r>
              <a:endParaRPr kumimoji="0" lang="en-US" sz="3200" b="0" i="0" u="none" strike="noStrike" kern="1200" cap="none" spc="0" normalizeH="0" baseline="0" noProof="0" dirty="0">
                <a:ln>
                  <a:noFill/>
                </a:ln>
                <a:solidFill>
                  <a:srgbClr val="F5F5F5"/>
                </a:solidFill>
                <a:effectLst/>
                <a:uLnTx/>
                <a:uFillTx/>
                <a:latin typeface="Georgia"/>
                <a:ea typeface="+mn-ea"/>
                <a:cs typeface="+mn-cs"/>
              </a:endParaRPr>
            </a:p>
          </p:txBody>
        </p:sp>
        <p:sp>
          <p:nvSpPr>
            <p:cNvPr id="900" name="Google Shape;900;p110"/>
            <p:cNvSpPr txBox="1"/>
            <p:nvPr/>
          </p:nvSpPr>
          <p:spPr>
            <a:xfrm>
              <a:off x="1858407" y="5467931"/>
              <a:ext cx="2739600" cy="276900"/>
            </a:xfrm>
            <a:prstGeom prst="rect">
              <a:avLst/>
            </a:prstGeom>
            <a:noFill/>
            <a:ln>
              <a:noFill/>
            </a:ln>
          </p:spPr>
          <p:txBody>
            <a:bodyPr spcFirstLastPara="1" wrap="square" lIns="91425" tIns="45700" rIns="91425" bIns="4570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F5F5F5"/>
                </a:solidFill>
                <a:effectLst/>
                <a:uLnTx/>
                <a:uFillTx/>
                <a:latin typeface="Arial"/>
                <a:ea typeface="Arial"/>
                <a:cs typeface="Arial"/>
                <a:sym typeface="Arial"/>
              </a:endParaRPr>
            </a:p>
          </p:txBody>
        </p:sp>
      </p:grpSp>
      <p:sp>
        <p:nvSpPr>
          <p:cNvPr id="901" name="Google Shape;901;p110"/>
          <p:cNvSpPr txBox="1"/>
          <p:nvPr/>
        </p:nvSpPr>
        <p:spPr>
          <a:xfrm>
            <a:off x="1871334" y="6314798"/>
            <a:ext cx="7915800" cy="3387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5F5F5"/>
                </a:solidFill>
                <a:effectLst/>
                <a:uLnTx/>
                <a:uFillTx/>
                <a:latin typeface="Georgia"/>
                <a:ea typeface="Georgia"/>
                <a:cs typeface="Georgia"/>
                <a:sym typeface="Georgia"/>
              </a:rPr>
              <a:t>One District. One Goal. Every Child.</a:t>
            </a:r>
            <a:endParaRPr kumimoji="0" sz="1600" b="1" i="0" u="none" strike="noStrike" kern="1200" cap="none" spc="0" normalizeH="0" baseline="0" noProof="0">
              <a:ln>
                <a:noFill/>
              </a:ln>
              <a:solidFill>
                <a:srgbClr val="F5F5F5"/>
              </a:solidFill>
              <a:effectLst/>
              <a:uLnTx/>
              <a:uFillTx/>
              <a:latin typeface="Georgia"/>
              <a:ea typeface="Georgia"/>
              <a:cs typeface="Georgia"/>
              <a:sym typeface="Georgia"/>
            </a:endParaRPr>
          </a:p>
        </p:txBody>
      </p:sp>
      <p:pic>
        <p:nvPicPr>
          <p:cNvPr id="902" name="Google Shape;902;p110" title="APSLogo_White_Horz.png"/>
          <p:cNvPicPr preferRelativeResize="0"/>
          <p:nvPr/>
        </p:nvPicPr>
        <p:blipFill>
          <a:blip r:embed="rId4">
            <a:alphaModFix/>
          </a:blip>
          <a:stretch>
            <a:fillRect/>
          </a:stretch>
        </p:blipFill>
        <p:spPr>
          <a:xfrm>
            <a:off x="10614800" y="6208613"/>
            <a:ext cx="1400274" cy="551074"/>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D547E-3275-7172-60FC-DAF389CEB95C}"/>
            </a:ext>
          </a:extLst>
        </p:cNvPr>
        <p:cNvGrpSpPr/>
        <p:nvPr/>
      </p:nvGrpSpPr>
      <p:grpSpPr>
        <a:xfrm>
          <a:off x="0" y="0"/>
          <a:ext cx="0" cy="0"/>
          <a:chOff x="0" y="0"/>
          <a:chExt cx="0" cy="0"/>
        </a:xfrm>
      </p:grpSpPr>
      <p:sp>
        <p:nvSpPr>
          <p:cNvPr id="11" name="Slide Number Placeholder 3">
            <a:extLst>
              <a:ext uri="{FF2B5EF4-FFF2-40B4-BE49-F238E27FC236}">
                <a16:creationId xmlns:a16="http://schemas.microsoft.com/office/drawing/2014/main" id="{36DBA8DA-3BBA-2DCF-EB3E-4848080CF2A1}"/>
              </a:ext>
            </a:extLst>
          </p:cNvPr>
          <p:cNvSpPr>
            <a:spLocks noGrp="1"/>
          </p:cNvSpPr>
          <p:nvPr>
            <p:ph type="sldNum" sz="quarter" idx="12"/>
          </p:nvPr>
        </p:nvSpPr>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94A09A9-5501-47C1-A89A-A340965A2BE2}" type="slidenum">
              <a:rPr kumimoji="0" lang="en-US" sz="1000" b="0" i="0" u="none" strike="noStrike" kern="1200" cap="none" spc="0" normalizeH="0" baseline="0" noProof="0" smtClean="0">
                <a:ln>
                  <a:noFill/>
                </a:ln>
                <a:solidFill>
                  <a:prstClr val="black">
                    <a:tint val="75000"/>
                  </a:prstClr>
                </a:solidFill>
                <a:effectLst/>
                <a:uLnTx/>
                <a:uFillTx/>
                <a:latin typeface="Rockwell" panose="02060603020205020403"/>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31</a:t>
            </a:fld>
            <a:endParaRPr kumimoji="0" lang="en-US" sz="1000" b="0" i="0" u="none" strike="noStrike" kern="1200" cap="none" spc="0" normalizeH="0" baseline="0" noProof="0">
              <a:ln>
                <a:noFill/>
              </a:ln>
              <a:solidFill>
                <a:prstClr val="black">
                  <a:tint val="75000"/>
                </a:prstClr>
              </a:solidFill>
              <a:effectLst/>
              <a:uLnTx/>
              <a:uFillTx/>
              <a:latin typeface="Rockwell" panose="02060603020205020403"/>
              <a:ea typeface="+mn-ea"/>
              <a:cs typeface="+mn-cs"/>
            </a:endParaRPr>
          </a:p>
        </p:txBody>
      </p:sp>
      <p:sp>
        <p:nvSpPr>
          <p:cNvPr id="6" name="Google Shape;727;p98">
            <a:extLst>
              <a:ext uri="{FF2B5EF4-FFF2-40B4-BE49-F238E27FC236}">
                <a16:creationId xmlns:a16="http://schemas.microsoft.com/office/drawing/2014/main" id="{F901A6BD-1C60-BCCA-CE1F-FF3D286B701F}"/>
              </a:ext>
            </a:extLst>
          </p:cNvPr>
          <p:cNvSpPr txBox="1"/>
          <p:nvPr/>
        </p:nvSpPr>
        <p:spPr>
          <a:xfrm>
            <a:off x="0" y="0"/>
            <a:ext cx="10591800" cy="584735"/>
          </a:xfrm>
          <a:prstGeom prst="rect">
            <a:avLst/>
          </a:prstGeom>
          <a:solidFill>
            <a:srgbClr val="C00000"/>
          </a:solid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FFFFFF"/>
                </a:solidFill>
                <a:effectLst/>
                <a:uLnTx/>
                <a:uFillTx/>
                <a:latin typeface="Georgia"/>
                <a:ea typeface="+mn-ea"/>
                <a:cs typeface="+mn-cs"/>
                <a:sym typeface="Georgia"/>
              </a:rPr>
              <a:t>Summary Tab Overview</a:t>
            </a:r>
            <a:endParaRPr kumimoji="0" lang="en-US" sz="1800" b="0" i="0" u="none" strike="noStrike" kern="1200" cap="none" spc="0" normalizeH="0" baseline="0" noProof="0" dirty="0">
              <a:ln>
                <a:noFill/>
              </a:ln>
              <a:solidFill>
                <a:prstClr val="black"/>
              </a:solidFill>
              <a:effectLst/>
              <a:uLnTx/>
              <a:uFillTx/>
              <a:latin typeface="Rockwell" panose="02060603020205020403"/>
              <a:ea typeface="+mn-ea"/>
              <a:cs typeface="+mn-cs"/>
            </a:endParaRPr>
          </a:p>
        </p:txBody>
      </p:sp>
      <p:sp>
        <p:nvSpPr>
          <p:cNvPr id="10" name="Rectangle 9">
            <a:extLst>
              <a:ext uri="{FF2B5EF4-FFF2-40B4-BE49-F238E27FC236}">
                <a16:creationId xmlns:a16="http://schemas.microsoft.com/office/drawing/2014/main" id="{0221F86E-36EE-36FB-5BCF-02C7C464E2B9}"/>
              </a:ext>
            </a:extLst>
          </p:cNvPr>
          <p:cNvSpPr/>
          <p:nvPr/>
        </p:nvSpPr>
        <p:spPr>
          <a:xfrm>
            <a:off x="0" y="5769428"/>
            <a:ext cx="762000" cy="10771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sp>
        <p:nvSpPr>
          <p:cNvPr id="5" name="TextBox 4">
            <a:extLst>
              <a:ext uri="{FF2B5EF4-FFF2-40B4-BE49-F238E27FC236}">
                <a16:creationId xmlns:a16="http://schemas.microsoft.com/office/drawing/2014/main" id="{04335C22-08CC-2A1C-EFAA-0F4637920B9C}"/>
              </a:ext>
            </a:extLst>
          </p:cNvPr>
          <p:cNvSpPr txBox="1"/>
          <p:nvPr/>
        </p:nvSpPr>
        <p:spPr>
          <a:xfrm>
            <a:off x="231472" y="3555505"/>
            <a:ext cx="11724932" cy="293926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ockwell" panose="02060603020205020403"/>
                <a:ea typeface="+mn-ea"/>
                <a:cs typeface="+mn-cs"/>
              </a:rPr>
              <a:t>The Summary Tab provides a summary of the staff in our school. The columns show how many positions are:</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1" i="0" u="sng" strike="noStrike" kern="1200" cap="none" spc="0" normalizeH="0" baseline="0" noProof="0" dirty="0">
                <a:ln>
                  <a:noFill/>
                </a:ln>
                <a:solidFill>
                  <a:srgbClr val="6497BF"/>
                </a:solidFill>
                <a:effectLst/>
                <a:uLnTx/>
                <a:uFillTx/>
                <a:latin typeface="Rockwell" panose="02060603020205020403"/>
                <a:ea typeface="+mn-ea"/>
                <a:cs typeface="+mn-cs"/>
              </a:rPr>
              <a:t>Baseline</a:t>
            </a:r>
            <a:r>
              <a:rPr kumimoji="0" lang="en-US" sz="1800" b="0" i="0" u="none" strike="noStrike" kern="1200" cap="none" spc="0" normalizeH="0" baseline="0" noProof="0" dirty="0">
                <a:ln>
                  <a:noFill/>
                </a:ln>
                <a:solidFill>
                  <a:prstClr val="black"/>
                </a:solidFill>
                <a:effectLst/>
                <a:uLnTx/>
                <a:uFillTx/>
                <a:latin typeface="Rockwell" panose="02060603020205020403"/>
                <a:ea typeface="+mn-ea"/>
                <a:cs typeface="+mn-cs"/>
              </a:rPr>
              <a:t> – District’s recommended staffing for positions where there is some school-level flexibility with staffing the position.</a:t>
            </a:r>
            <a:endParaRPr kumimoji="0" lang="en-US" sz="1800" b="0" i="0" u="none" strike="noStrike" kern="1200" cap="none" spc="0" normalizeH="0" baseline="0" noProof="0" dirty="0">
              <a:ln>
                <a:noFill/>
              </a:ln>
              <a:solidFill>
                <a:srgbClr val="000000"/>
              </a:solidFill>
              <a:effectLst/>
              <a:uLnTx/>
              <a:uFillTx/>
              <a:latin typeface="Rockwell" panose="02060603020205020403"/>
              <a:ea typeface="+mn-ea"/>
              <a:cs typeface="+mn-cs"/>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1" i="0" u="sng" strike="noStrike" kern="1200" cap="none" spc="0" normalizeH="0" baseline="0" noProof="0" dirty="0">
                <a:ln>
                  <a:noFill/>
                </a:ln>
                <a:solidFill>
                  <a:srgbClr val="6497BF"/>
                </a:solidFill>
                <a:effectLst/>
                <a:uLnTx/>
                <a:uFillTx/>
                <a:latin typeface="Rockwell" panose="02060603020205020403"/>
                <a:ea typeface="+mn-ea"/>
                <a:cs typeface="+mn-cs"/>
              </a:rPr>
              <a:t>Staffed</a:t>
            </a:r>
            <a:r>
              <a:rPr kumimoji="0" lang="en-US" sz="1800" b="0" i="0" u="none" strike="noStrike" kern="1200" cap="none" spc="0" normalizeH="0" baseline="0" noProof="0" dirty="0">
                <a:ln>
                  <a:noFill/>
                </a:ln>
                <a:solidFill>
                  <a:prstClr val="black"/>
                </a:solidFill>
                <a:effectLst/>
                <a:uLnTx/>
                <a:uFillTx/>
                <a:latin typeface="Rockwell" panose="02060603020205020403"/>
                <a:ea typeface="+mn-ea"/>
                <a:cs typeface="+mn-cs"/>
              </a:rPr>
              <a:t> – This shows how the principal is proposing to staff the position for the FY27 school year. </a:t>
            </a:r>
            <a:endParaRPr kumimoji="0" lang="en-US" sz="1800" b="0" i="0" u="none" strike="noStrike" kern="1200" cap="none" spc="0" normalizeH="0" baseline="0" noProof="0" dirty="0">
              <a:ln>
                <a:noFill/>
              </a:ln>
              <a:solidFill>
                <a:srgbClr val="000000"/>
              </a:solidFill>
              <a:effectLst/>
              <a:uLnTx/>
              <a:uFillTx/>
              <a:latin typeface="Rockwell" panose="02060603020205020403"/>
              <a:ea typeface="+mn-ea"/>
              <a:cs typeface="Sabon Next LT"/>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1" i="0" u="sng" strike="noStrike" kern="1200" cap="none" spc="0" normalizeH="0" baseline="0" noProof="0" dirty="0">
                <a:ln>
                  <a:noFill/>
                </a:ln>
                <a:solidFill>
                  <a:srgbClr val="6497BF"/>
                </a:solidFill>
                <a:effectLst/>
                <a:uLnTx/>
                <a:uFillTx/>
                <a:latin typeface="Rockwell" panose="02060603020205020403"/>
                <a:ea typeface="+mn-ea"/>
                <a:cs typeface="Sabon Next LT"/>
              </a:rPr>
              <a:t>Difference</a:t>
            </a:r>
            <a:r>
              <a:rPr kumimoji="0" lang="en-US" sz="1800" b="0" i="0" u="none" strike="noStrike" kern="1200" cap="none" spc="0" normalizeH="0" baseline="0" noProof="0" dirty="0">
                <a:ln>
                  <a:noFill/>
                </a:ln>
                <a:solidFill>
                  <a:prstClr val="black"/>
                </a:solidFill>
                <a:effectLst/>
                <a:uLnTx/>
                <a:uFillTx/>
                <a:latin typeface="Rockwell" panose="02060603020205020403"/>
                <a:ea typeface="+mn-ea"/>
                <a:cs typeface="Sabon Next LT"/>
              </a:rPr>
              <a:t>—This shows the difference between the recommendation from the District and the Principal's proposed FY27 staffing plan. </a:t>
            </a:r>
            <a:endParaRPr kumimoji="0" lang="en-US" sz="1800" b="0" i="0" u="none" strike="noStrike" kern="1200" cap="none" spc="0" normalizeH="0" baseline="0" noProof="0" dirty="0">
              <a:ln>
                <a:noFill/>
              </a:ln>
              <a:solidFill>
                <a:srgbClr val="000000"/>
              </a:solidFill>
              <a:effectLst/>
              <a:uLnTx/>
              <a:uFillTx/>
              <a:latin typeface="Rockwell" panose="02060603020205020403"/>
              <a:ea typeface="+mn-ea"/>
              <a:cs typeface="Sabon Next LT"/>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1" i="0" u="sng" strike="noStrike" kern="1200" cap="none" spc="0" normalizeH="0" baseline="0" noProof="0" dirty="0">
                <a:ln>
                  <a:noFill/>
                </a:ln>
                <a:solidFill>
                  <a:srgbClr val="6497BF"/>
                </a:solidFill>
                <a:effectLst/>
                <a:uLnTx/>
                <a:uFillTx/>
                <a:latin typeface="Rockwell" panose="02060603020205020403"/>
                <a:ea typeface="+mn-ea"/>
                <a:cs typeface="Sabon Next LT"/>
              </a:rPr>
              <a:t>Comments:</a:t>
            </a:r>
            <a:r>
              <a:rPr kumimoji="0" lang="en-US" sz="1800" b="0" i="0" u="none" strike="noStrike" kern="1200" cap="none" spc="0" normalizeH="0" baseline="0" noProof="0" dirty="0">
                <a:ln>
                  <a:noFill/>
                </a:ln>
                <a:solidFill>
                  <a:prstClr val="black"/>
                </a:solidFill>
                <a:effectLst/>
                <a:uLnTx/>
                <a:uFillTx/>
                <a:latin typeface="Rockwell" panose="02060603020205020403"/>
                <a:ea typeface="+mn-ea"/>
                <a:cs typeface="Sabon Next LT"/>
              </a:rPr>
              <a:t> The principal must provide comments if there is a difference in what is Baseline and Staffed. Principals and GO Teams will discuss the rationale for the use of school-level flexibility. </a:t>
            </a:r>
          </a:p>
          <a:p>
            <a:pPr marL="111125" marR="0" lvl="0" indent="-111125" algn="l" defTabSz="914400" rtl="0" eaLnBrk="1" fontAlgn="auto" latinLnBrk="0" hangingPunct="1">
              <a:lnSpc>
                <a:spcPct val="100000"/>
              </a:lnSpc>
              <a:spcBef>
                <a:spcPts val="0"/>
              </a:spcBef>
              <a:spcAft>
                <a:spcPts val="0"/>
              </a:spcAft>
              <a:buClrTx/>
              <a:buSzTx/>
              <a:buFont typeface="Calibri"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Rockwell" panose="02060603020205020403"/>
              <a:ea typeface="+mn-ea"/>
              <a:cs typeface="Sabon Next LT"/>
            </a:endParaRPr>
          </a:p>
        </p:txBody>
      </p:sp>
      <p:pic>
        <p:nvPicPr>
          <p:cNvPr id="4" name="Picture 3">
            <a:extLst>
              <a:ext uri="{FF2B5EF4-FFF2-40B4-BE49-F238E27FC236}">
                <a16:creationId xmlns:a16="http://schemas.microsoft.com/office/drawing/2014/main" id="{C0645128-B7B7-4081-BF1C-A9608CD2BBDB}"/>
              </a:ext>
            </a:extLst>
          </p:cNvPr>
          <p:cNvPicPr>
            <a:picLocks noChangeAspect="1"/>
          </p:cNvPicPr>
          <p:nvPr/>
        </p:nvPicPr>
        <p:blipFill>
          <a:blip r:embed="rId4"/>
          <a:stretch>
            <a:fillRect/>
          </a:stretch>
        </p:blipFill>
        <p:spPr>
          <a:xfrm>
            <a:off x="2063956" y="780679"/>
            <a:ext cx="7905750" cy="2228850"/>
          </a:xfrm>
          <a:prstGeom prst="rect">
            <a:avLst/>
          </a:prstGeom>
        </p:spPr>
      </p:pic>
    </p:spTree>
    <p:extLst>
      <p:ext uri="{BB962C8B-B14F-4D97-AF65-F5344CB8AC3E}">
        <p14:creationId xmlns:p14="http://schemas.microsoft.com/office/powerpoint/2010/main" val="925374608"/>
      </p:ext>
    </p:extLst>
  </p:cSld>
  <p:clrMapOvr>
    <a:masterClrMapping/>
  </p:clrMapOvr>
  <p:extLst>
    <p:ext uri="{6950BFC3-D8DA-4A85-94F7-54DA5524770B}">
      <p188:commentRel xmlns:p188="http://schemas.microsoft.com/office/powerpoint/2018/8/main" r:id="rId3"/>
    </p:ext>
  </p:extLs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523EB2C-377D-B2B9-FFA0-6FA54414C40E}"/>
              </a:ext>
            </a:extLst>
          </p:cNvPr>
          <p:cNvSpPr>
            <a:spLocks noGrp="1"/>
          </p:cNvSpPr>
          <p:nvPr>
            <p:ph type="sldNum" sz="quarter" idx="4294967295"/>
          </p:nvPr>
        </p:nvSpPr>
        <p:spPr>
          <a:xfrm>
            <a:off x="9377844" y="644887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C10A0C-BB77-FD4A-8FA4-D4334D01E3A4}" type="slidenum">
              <a:rPr kumimoji="0" lang="en-US" sz="1000" b="0" i="0" u="none" strike="noStrike" kern="1200" cap="none" spc="0" normalizeH="0" baseline="0" noProof="0" smtClean="0">
                <a:ln>
                  <a:noFill/>
                </a:ln>
                <a:solidFill>
                  <a:prstClr val="black">
                    <a:tint val="75000"/>
                  </a:prstClr>
                </a:solidFill>
                <a:effectLst/>
                <a:uLnTx/>
                <a:uFillTx/>
                <a:latin typeface="Rockwell" panose="020606030202050204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000" b="0" i="0" u="none" strike="noStrike" kern="1200" cap="none" spc="0" normalizeH="0" baseline="0" noProof="0">
              <a:ln>
                <a:noFill/>
              </a:ln>
              <a:solidFill>
                <a:prstClr val="black">
                  <a:tint val="75000"/>
                </a:prstClr>
              </a:solidFill>
              <a:effectLst/>
              <a:uLnTx/>
              <a:uFillTx/>
              <a:latin typeface="Rockwell" panose="02060603020205020403"/>
              <a:ea typeface="+mn-ea"/>
              <a:cs typeface="+mn-cs"/>
            </a:endParaRPr>
          </a:p>
        </p:txBody>
      </p:sp>
      <p:sp>
        <p:nvSpPr>
          <p:cNvPr id="3" name="Google Shape;727;p98">
            <a:extLst>
              <a:ext uri="{FF2B5EF4-FFF2-40B4-BE49-F238E27FC236}">
                <a16:creationId xmlns:a16="http://schemas.microsoft.com/office/drawing/2014/main" id="{AFE06A42-2C32-22B0-5742-E84A1546AC40}"/>
              </a:ext>
            </a:extLst>
          </p:cNvPr>
          <p:cNvSpPr txBox="1"/>
          <p:nvPr/>
        </p:nvSpPr>
        <p:spPr>
          <a:xfrm>
            <a:off x="0" y="0"/>
            <a:ext cx="10591800" cy="830956"/>
          </a:xfrm>
          <a:prstGeom prst="rect">
            <a:avLst/>
          </a:prstGeom>
          <a:solidFill>
            <a:srgbClr val="C00000"/>
          </a:solid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Georgia"/>
                <a:ea typeface="+mn-ea"/>
                <a:cs typeface="+mn-cs"/>
                <a:sym typeface="Georgia"/>
              </a:rPr>
              <a:t>FY27 Staffing Proposal and Use of School-Level Flexibility </a:t>
            </a:r>
            <a:r>
              <a:rPr kumimoji="0" lang="en-US" sz="1800" b="0" i="0" u="none" strike="noStrike" kern="1200" cap="none" spc="0" normalizeH="0" baseline="0" noProof="0" dirty="0">
                <a:ln>
                  <a:noFill/>
                </a:ln>
                <a:solidFill>
                  <a:prstClr val="black"/>
                </a:solidFill>
                <a:effectLst/>
                <a:uLnTx/>
                <a:uFillTx/>
                <a:latin typeface="Georgia" panose="02040502050405020303" pitchFamily="18" charset="0"/>
                <a:ea typeface="Calibri Light"/>
                <a:cs typeface="Calibri Light"/>
              </a:rPr>
              <a:t>(</a:t>
            </a:r>
            <a:r>
              <a:rPr kumimoji="0" lang="en-US" sz="1800" b="0" i="1" u="none" strike="noStrike" kern="1200" cap="none" spc="0" normalizeH="0" baseline="0" noProof="0" dirty="0">
                <a:ln>
                  <a:noFill/>
                </a:ln>
                <a:solidFill>
                  <a:prstClr val="black"/>
                </a:solidFill>
                <a:effectLst/>
                <a:uLnTx/>
                <a:uFillTx/>
                <a:latin typeface="Georgia" panose="02040502050405020303" pitchFamily="18" charset="0"/>
                <a:ea typeface="Calibri Light"/>
                <a:cs typeface="Calibri Light"/>
              </a:rPr>
              <a:t>Required)</a:t>
            </a:r>
            <a:endParaRPr kumimoji="0" lang="en-US" sz="1800" b="0" i="0" u="none" strike="noStrike" kern="1200" cap="none" spc="0" normalizeH="0" baseline="0" noProof="0" dirty="0">
              <a:ln>
                <a:noFill/>
              </a:ln>
              <a:solidFill>
                <a:prstClr val="black"/>
              </a:solidFill>
              <a:effectLst/>
              <a:uLnTx/>
              <a:uFillTx/>
              <a:latin typeface="Rockwell" panose="02060603020205020403"/>
              <a:ea typeface="+mn-ea"/>
              <a:cs typeface="+mn-cs"/>
            </a:endParaRPr>
          </a:p>
        </p:txBody>
      </p:sp>
      <p:graphicFrame>
        <p:nvGraphicFramePr>
          <p:cNvPr id="5" name="Table 4">
            <a:extLst>
              <a:ext uri="{FF2B5EF4-FFF2-40B4-BE49-F238E27FC236}">
                <a16:creationId xmlns:a16="http://schemas.microsoft.com/office/drawing/2014/main" id="{A57D8187-F6EE-E4F5-A27C-7ED197B0ADC4}"/>
              </a:ext>
            </a:extLst>
          </p:cNvPr>
          <p:cNvGraphicFramePr>
            <a:graphicFrameLocks noGrp="1"/>
          </p:cNvGraphicFramePr>
          <p:nvPr/>
        </p:nvGraphicFramePr>
        <p:xfrm>
          <a:off x="969264" y="1161288"/>
          <a:ext cx="8138161" cy="4407408"/>
        </p:xfrm>
        <a:graphic>
          <a:graphicData uri="http://schemas.openxmlformats.org/drawingml/2006/table">
            <a:tbl>
              <a:tblPr/>
              <a:tblGrid>
                <a:gridCol w="522945">
                  <a:extLst>
                    <a:ext uri="{9D8B030D-6E8A-4147-A177-3AD203B41FA5}">
                      <a16:colId xmlns:a16="http://schemas.microsoft.com/office/drawing/2014/main" val="849865938"/>
                    </a:ext>
                  </a:extLst>
                </a:gridCol>
                <a:gridCol w="3413448">
                  <a:extLst>
                    <a:ext uri="{9D8B030D-6E8A-4147-A177-3AD203B41FA5}">
                      <a16:colId xmlns:a16="http://schemas.microsoft.com/office/drawing/2014/main" val="3040010829"/>
                    </a:ext>
                  </a:extLst>
                </a:gridCol>
                <a:gridCol w="585387">
                  <a:extLst>
                    <a:ext uri="{9D8B030D-6E8A-4147-A177-3AD203B41FA5}">
                      <a16:colId xmlns:a16="http://schemas.microsoft.com/office/drawing/2014/main" val="1327686875"/>
                    </a:ext>
                  </a:extLst>
                </a:gridCol>
                <a:gridCol w="491724">
                  <a:extLst>
                    <a:ext uri="{9D8B030D-6E8A-4147-A177-3AD203B41FA5}">
                      <a16:colId xmlns:a16="http://schemas.microsoft.com/office/drawing/2014/main" val="929242652"/>
                    </a:ext>
                  </a:extLst>
                </a:gridCol>
                <a:gridCol w="679047">
                  <a:extLst>
                    <a:ext uri="{9D8B030D-6E8A-4147-A177-3AD203B41FA5}">
                      <a16:colId xmlns:a16="http://schemas.microsoft.com/office/drawing/2014/main" val="3179681264"/>
                    </a:ext>
                  </a:extLst>
                </a:gridCol>
                <a:gridCol w="1946082">
                  <a:extLst>
                    <a:ext uri="{9D8B030D-6E8A-4147-A177-3AD203B41FA5}">
                      <a16:colId xmlns:a16="http://schemas.microsoft.com/office/drawing/2014/main" val="3175027671"/>
                    </a:ext>
                  </a:extLst>
                </a:gridCol>
                <a:gridCol w="499528">
                  <a:extLst>
                    <a:ext uri="{9D8B030D-6E8A-4147-A177-3AD203B41FA5}">
                      <a16:colId xmlns:a16="http://schemas.microsoft.com/office/drawing/2014/main" val="3981288494"/>
                    </a:ext>
                  </a:extLst>
                </a:gridCol>
              </a:tblGrid>
              <a:tr h="244856">
                <a:tc>
                  <a:txBody>
                    <a:bodyPr/>
                    <a:lstStyle/>
                    <a:p>
                      <a:pPr algn="l" fontAlgn="ctr">
                        <a:buNone/>
                      </a:pPr>
                      <a:r>
                        <a:rPr lang="en-US" sz="600" b="0" i="0" u="none" strike="noStrike">
                          <a:solidFill>
                            <a:srgbClr val="000000"/>
                          </a:solidFill>
                          <a:effectLst/>
                          <a:latin typeface="Arial" panose="020B0604020202020204" pitchFamily="34" charset="0"/>
                        </a:rPr>
                        <a:t>Row</a:t>
                      </a:r>
                    </a:p>
                  </a:txBody>
                  <a:tcPr marL="5706" marR="5706" marT="5706" marB="27391" anchor="ctr">
                    <a:lnL>
                      <a:noFill/>
                    </a:lnL>
                    <a:lnR>
                      <a:noFill/>
                    </a:lnR>
                    <a:lnT>
                      <a:noFill/>
                    </a:lnT>
                    <a:lnB>
                      <a:noFill/>
                    </a:lnB>
                    <a:noFill/>
                  </a:tcPr>
                </a:tc>
                <a:tc>
                  <a:txBody>
                    <a:bodyPr/>
                    <a:lstStyle/>
                    <a:p>
                      <a:pPr algn="r" fontAlgn="ctr">
                        <a:buNone/>
                      </a:pPr>
                      <a:r>
                        <a:rPr lang="en-US" sz="700" b="1" i="0" u="none" strike="noStrike">
                          <a:solidFill>
                            <a:srgbClr val="000000"/>
                          </a:solidFill>
                          <a:effectLst/>
                          <a:latin typeface="Arial" panose="020B0604020202020204" pitchFamily="34" charset="0"/>
                        </a:rPr>
                        <a:t>Position</a:t>
                      </a:r>
                    </a:p>
                  </a:txBody>
                  <a:tcPr marL="5706" marR="5706" marT="5706" marB="27391" anchor="ctr">
                    <a:lnL>
                      <a:noFill/>
                    </a:lnL>
                    <a:lnR>
                      <a:noFill/>
                    </a:lnR>
                    <a:lnT>
                      <a:noFill/>
                    </a:lnT>
                    <a:lnB>
                      <a:noFill/>
                    </a:lnB>
                    <a:noFill/>
                  </a:tcPr>
                </a:tc>
                <a:tc>
                  <a:txBody>
                    <a:bodyPr/>
                    <a:lstStyle/>
                    <a:p>
                      <a:pPr algn="ctr" fontAlgn="ctr">
                        <a:buNone/>
                      </a:pPr>
                      <a:r>
                        <a:rPr lang="en-US" sz="700" b="1" i="0" u="none" strike="noStrike">
                          <a:solidFill>
                            <a:srgbClr val="000000"/>
                          </a:solidFill>
                          <a:effectLst/>
                          <a:latin typeface="Arial" panose="020B0604020202020204" pitchFamily="34" charset="0"/>
                        </a:rPr>
                        <a:t>Baseline</a:t>
                      </a:r>
                    </a:p>
                  </a:txBody>
                  <a:tcPr marL="5706" marR="5706" marT="5706" marB="27391" anchor="ctr">
                    <a:lnL>
                      <a:noFill/>
                    </a:lnL>
                    <a:lnR>
                      <a:noFill/>
                    </a:lnR>
                    <a:lnT>
                      <a:noFill/>
                    </a:lnT>
                    <a:lnB>
                      <a:noFill/>
                    </a:lnB>
                    <a:noFill/>
                  </a:tcPr>
                </a:tc>
                <a:tc>
                  <a:txBody>
                    <a:bodyPr/>
                    <a:lstStyle/>
                    <a:p>
                      <a:pPr algn="ctr" fontAlgn="ctr">
                        <a:buNone/>
                      </a:pPr>
                      <a:r>
                        <a:rPr lang="en-US" sz="700" b="1" i="0" u="none" strike="noStrike">
                          <a:solidFill>
                            <a:srgbClr val="000000"/>
                          </a:solidFill>
                          <a:effectLst/>
                          <a:latin typeface="Arial" panose="020B0604020202020204" pitchFamily="34" charset="0"/>
                        </a:rPr>
                        <a:t>Staffed</a:t>
                      </a:r>
                    </a:p>
                  </a:txBody>
                  <a:tcPr marL="5706" marR="5706" marT="5706" marB="27391" anchor="ctr">
                    <a:lnL>
                      <a:noFill/>
                    </a:lnL>
                    <a:lnR>
                      <a:noFill/>
                    </a:lnR>
                    <a:lnT>
                      <a:noFill/>
                    </a:lnT>
                    <a:lnB>
                      <a:noFill/>
                    </a:lnB>
                    <a:noFill/>
                  </a:tcPr>
                </a:tc>
                <a:tc>
                  <a:txBody>
                    <a:bodyPr/>
                    <a:lstStyle/>
                    <a:p>
                      <a:pPr algn="ctr" fontAlgn="ctr">
                        <a:buNone/>
                      </a:pPr>
                      <a:r>
                        <a:rPr lang="en-US" sz="700" b="1" i="0" u="none" strike="noStrike">
                          <a:solidFill>
                            <a:srgbClr val="000000"/>
                          </a:solidFill>
                          <a:effectLst/>
                          <a:latin typeface="Arial" panose="020B0604020202020204" pitchFamily="34" charset="0"/>
                        </a:rPr>
                        <a:t>Difference</a:t>
                      </a:r>
                    </a:p>
                  </a:txBody>
                  <a:tcPr marL="5706" marR="5706" marT="5706" marB="27391" anchor="ctr">
                    <a:lnL>
                      <a:noFill/>
                    </a:lnL>
                    <a:lnR>
                      <a:noFill/>
                    </a:lnR>
                    <a:lnT>
                      <a:noFill/>
                    </a:lnT>
                    <a:lnB>
                      <a:noFill/>
                    </a:lnB>
                    <a:noFill/>
                  </a:tcPr>
                </a:tc>
                <a:tc>
                  <a:txBody>
                    <a:bodyPr/>
                    <a:lstStyle/>
                    <a:p>
                      <a:pPr algn="l" fontAlgn="ctr">
                        <a:buNone/>
                      </a:pPr>
                      <a:r>
                        <a:rPr lang="en-US" sz="700" b="1" i="0" u="none" strike="noStrike">
                          <a:solidFill>
                            <a:srgbClr val="000000"/>
                          </a:solidFill>
                          <a:effectLst/>
                          <a:latin typeface="Arial" panose="020B0604020202020204" pitchFamily="34" charset="0"/>
                        </a:rPr>
                        <a:t>Comment</a:t>
                      </a:r>
                    </a:p>
                  </a:txBody>
                  <a:tcPr marL="5706" marR="5706" marT="5706" marB="27391"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extLst>
                  <a:ext uri="{0D108BD9-81ED-4DB2-BD59-A6C34878D82A}">
                    <a16:rowId xmlns:a16="http://schemas.microsoft.com/office/drawing/2014/main" val="298239818"/>
                  </a:ext>
                </a:extLst>
              </a:tr>
              <a:tr h="244856">
                <a:tc>
                  <a:txBody>
                    <a:bodyPr/>
                    <a:lstStyle/>
                    <a:p>
                      <a:pPr algn="l" fontAlgn="ctr">
                        <a:buNone/>
                      </a:pPr>
                      <a:r>
                        <a:rPr lang="en-US" sz="700" b="1" i="0" u="none" strike="noStrike">
                          <a:solidFill>
                            <a:srgbClr val="000000"/>
                          </a:solidFill>
                          <a:effectLst/>
                          <a:latin typeface="Arial" panose="020B0604020202020204" pitchFamily="34" charset="0"/>
                        </a:rPr>
                        <a:t>13</a:t>
                      </a:r>
                    </a:p>
                  </a:txBody>
                  <a:tcPr marL="5706" marR="5706" marT="5706" marB="27391" anchor="ctr">
                    <a:lnL>
                      <a:noFill/>
                    </a:lnL>
                    <a:lnR>
                      <a:noFill/>
                    </a:lnR>
                    <a:lnT>
                      <a:noFill/>
                    </a:lnT>
                    <a:lnB>
                      <a:noFill/>
                    </a:lnB>
                    <a:solidFill>
                      <a:srgbClr val="FFFF66"/>
                    </a:solidFill>
                  </a:tcPr>
                </a:tc>
                <a:tc>
                  <a:txBody>
                    <a:bodyPr/>
                    <a:lstStyle/>
                    <a:p>
                      <a:pPr algn="r" fontAlgn="ctr">
                        <a:buNone/>
                      </a:pPr>
                      <a:r>
                        <a:rPr lang="en-US" sz="700" b="1" i="0" u="none" strike="noStrike">
                          <a:solidFill>
                            <a:srgbClr val="000000"/>
                          </a:solidFill>
                          <a:effectLst/>
                          <a:latin typeface="Arial" panose="020B0604020202020204" pitchFamily="34" charset="0"/>
                        </a:rPr>
                        <a:t>All General Fund Positions</a:t>
                      </a:r>
                    </a:p>
                  </a:txBody>
                  <a:tcPr marL="5706" marR="5706" marT="5706" marB="27391" anchor="ctr">
                    <a:lnL>
                      <a:noFill/>
                    </a:lnL>
                    <a:lnR>
                      <a:noFill/>
                    </a:lnR>
                    <a:lnT>
                      <a:noFill/>
                    </a:lnT>
                    <a:lnB>
                      <a:noFill/>
                    </a:lnB>
                    <a:solidFill>
                      <a:srgbClr val="FFFF66"/>
                    </a:solidFill>
                  </a:tcPr>
                </a:tc>
                <a:tc>
                  <a:txBody>
                    <a:bodyPr/>
                    <a:lstStyle/>
                    <a:p>
                      <a:pPr algn="ctr" fontAlgn="ctr">
                        <a:buNone/>
                      </a:pPr>
                      <a:r>
                        <a:rPr lang="en-US" sz="700" b="1" i="0" u="none" strike="noStrike">
                          <a:solidFill>
                            <a:srgbClr val="000000"/>
                          </a:solidFill>
                          <a:effectLst/>
                          <a:latin typeface="Arial" panose="020B0604020202020204" pitchFamily="34" charset="0"/>
                        </a:rPr>
                        <a:t>40.05</a:t>
                      </a:r>
                    </a:p>
                  </a:txBody>
                  <a:tcPr marL="5706" marR="5706" marT="5706" marB="27391" anchor="ctr">
                    <a:lnL>
                      <a:noFill/>
                    </a:lnL>
                    <a:lnR>
                      <a:noFill/>
                    </a:lnR>
                    <a:lnT>
                      <a:noFill/>
                    </a:lnT>
                    <a:lnB>
                      <a:noFill/>
                    </a:lnB>
                    <a:solidFill>
                      <a:srgbClr val="FFFF66"/>
                    </a:solidFill>
                  </a:tcPr>
                </a:tc>
                <a:tc>
                  <a:txBody>
                    <a:bodyPr/>
                    <a:lstStyle/>
                    <a:p>
                      <a:pPr algn="ctr" fontAlgn="ctr">
                        <a:buNone/>
                      </a:pPr>
                      <a:r>
                        <a:rPr lang="en-US" sz="700" b="1" i="0" u="none" strike="noStrike">
                          <a:solidFill>
                            <a:srgbClr val="000000"/>
                          </a:solidFill>
                          <a:effectLst/>
                          <a:latin typeface="Arial" panose="020B0604020202020204" pitchFamily="34" charset="0"/>
                        </a:rPr>
                        <a:t>40.65</a:t>
                      </a:r>
                    </a:p>
                  </a:txBody>
                  <a:tcPr marL="5706" marR="5706" marT="5706" marB="27391" anchor="ctr">
                    <a:lnL>
                      <a:noFill/>
                    </a:lnL>
                    <a:lnR>
                      <a:noFill/>
                    </a:lnR>
                    <a:lnT>
                      <a:noFill/>
                    </a:lnT>
                    <a:lnB>
                      <a:noFill/>
                    </a:lnB>
                    <a:solidFill>
                      <a:srgbClr val="FFFF66"/>
                    </a:solidFill>
                  </a:tcPr>
                </a:tc>
                <a:tc>
                  <a:txBody>
                    <a:bodyPr/>
                    <a:lstStyle/>
                    <a:p>
                      <a:pPr algn="ctr" fontAlgn="ctr">
                        <a:buNone/>
                      </a:pPr>
                      <a:r>
                        <a:rPr lang="en-US" sz="700" b="1" i="0" u="none" strike="noStrike">
                          <a:solidFill>
                            <a:srgbClr val="000000"/>
                          </a:solidFill>
                          <a:effectLst/>
                          <a:latin typeface="Arial" panose="020B0604020202020204" pitchFamily="34" charset="0"/>
                        </a:rPr>
                        <a:t>0.6</a:t>
                      </a:r>
                    </a:p>
                  </a:txBody>
                  <a:tcPr marL="5706" marR="5706" marT="5706" marB="27391" anchor="ctr">
                    <a:lnL>
                      <a:noFill/>
                    </a:lnL>
                    <a:lnR>
                      <a:noFill/>
                    </a:lnR>
                    <a:lnT>
                      <a:noFill/>
                    </a:lnT>
                    <a:lnB>
                      <a:noFill/>
                    </a:lnB>
                    <a:solidFill>
                      <a:srgbClr val="FFC7CE"/>
                    </a:solidFill>
                  </a:tcPr>
                </a:tc>
                <a:tc>
                  <a:txBody>
                    <a:bodyPr/>
                    <a:lstStyle/>
                    <a:p>
                      <a:pPr algn="l" fontAlgn="ctr">
                        <a:buNone/>
                      </a:pPr>
                      <a:endParaRPr lang="en-US" sz="700" b="1"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solidFill>
                      <a:srgbClr val="FFFF66"/>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extLst>
                  <a:ext uri="{0D108BD9-81ED-4DB2-BD59-A6C34878D82A}">
                    <a16:rowId xmlns:a16="http://schemas.microsoft.com/office/drawing/2014/main" val="1141975195"/>
                  </a:ext>
                </a:extLst>
              </a:tr>
              <a:tr h="244856">
                <a:tc>
                  <a:txBody>
                    <a:bodyPr/>
                    <a:lstStyle/>
                    <a:p>
                      <a:pPr algn="l" fontAlgn="ctr">
                        <a:buNone/>
                      </a:pPr>
                      <a:r>
                        <a:rPr lang="en-US" sz="700" b="1" i="0" u="none" strike="noStrike">
                          <a:solidFill>
                            <a:srgbClr val="000000"/>
                          </a:solidFill>
                          <a:effectLst/>
                          <a:latin typeface="Arial" panose="020B0604020202020204" pitchFamily="34" charset="0"/>
                        </a:rPr>
                        <a:t>14</a:t>
                      </a:r>
                    </a:p>
                  </a:txBody>
                  <a:tcPr marL="5706" marR="5706" marT="5706" marB="27391" anchor="ctr">
                    <a:lnL>
                      <a:noFill/>
                    </a:lnL>
                    <a:lnR>
                      <a:noFill/>
                    </a:lnR>
                    <a:lnT>
                      <a:noFill/>
                    </a:lnT>
                    <a:lnB>
                      <a:noFill/>
                    </a:lnB>
                    <a:solidFill>
                      <a:srgbClr val="FFFF66"/>
                    </a:solidFill>
                  </a:tcPr>
                </a:tc>
                <a:tc>
                  <a:txBody>
                    <a:bodyPr/>
                    <a:lstStyle/>
                    <a:p>
                      <a:pPr algn="r" fontAlgn="ctr">
                        <a:buNone/>
                      </a:pPr>
                      <a:r>
                        <a:rPr lang="en-US" sz="700" b="1" i="0" u="none" strike="noStrike">
                          <a:solidFill>
                            <a:srgbClr val="000000"/>
                          </a:solidFill>
                          <a:effectLst/>
                          <a:latin typeface="Arial" panose="020B0604020202020204" pitchFamily="34" charset="0"/>
                        </a:rPr>
                        <a:t>ELEMENTARY TEACHER</a:t>
                      </a:r>
                    </a:p>
                  </a:txBody>
                  <a:tcPr marL="5706" marR="5706" marT="5706" marB="27391" anchor="ctr">
                    <a:lnL>
                      <a:noFill/>
                    </a:lnL>
                    <a:lnR>
                      <a:noFill/>
                    </a:lnR>
                    <a:lnT>
                      <a:noFill/>
                    </a:lnT>
                    <a:lnB>
                      <a:noFill/>
                    </a:lnB>
                    <a:solidFill>
                      <a:srgbClr val="FFFF66"/>
                    </a:solidFill>
                  </a:tcPr>
                </a:tc>
                <a:tc>
                  <a:txBody>
                    <a:bodyPr/>
                    <a:lstStyle/>
                    <a:p>
                      <a:pPr algn="ctr" fontAlgn="ctr">
                        <a:buNone/>
                      </a:pPr>
                      <a:r>
                        <a:rPr lang="en-US" sz="700" b="1" i="0" u="none" strike="noStrike">
                          <a:solidFill>
                            <a:srgbClr val="000000"/>
                          </a:solidFill>
                          <a:effectLst/>
                          <a:latin typeface="Arial" panose="020B0604020202020204" pitchFamily="34" charset="0"/>
                        </a:rPr>
                        <a:t>13</a:t>
                      </a:r>
                    </a:p>
                  </a:txBody>
                  <a:tcPr marL="5706" marR="5706" marT="5706" marB="27391" anchor="ctr">
                    <a:lnL>
                      <a:noFill/>
                    </a:lnL>
                    <a:lnR>
                      <a:noFill/>
                    </a:lnR>
                    <a:lnT>
                      <a:noFill/>
                    </a:lnT>
                    <a:lnB>
                      <a:noFill/>
                    </a:lnB>
                    <a:solidFill>
                      <a:srgbClr val="FFFF66"/>
                    </a:solidFill>
                  </a:tcPr>
                </a:tc>
                <a:tc>
                  <a:txBody>
                    <a:bodyPr/>
                    <a:lstStyle/>
                    <a:p>
                      <a:pPr algn="ctr" fontAlgn="ctr">
                        <a:buNone/>
                      </a:pPr>
                      <a:r>
                        <a:rPr lang="en-US" sz="700" b="1" i="0" u="none" strike="noStrike">
                          <a:solidFill>
                            <a:srgbClr val="000000"/>
                          </a:solidFill>
                          <a:effectLst/>
                          <a:latin typeface="Arial" panose="020B0604020202020204" pitchFamily="34" charset="0"/>
                        </a:rPr>
                        <a:t>12</a:t>
                      </a:r>
                    </a:p>
                  </a:txBody>
                  <a:tcPr marL="5706" marR="5706" marT="5706" marB="27391" anchor="ctr">
                    <a:lnL>
                      <a:noFill/>
                    </a:lnL>
                    <a:lnR>
                      <a:noFill/>
                    </a:lnR>
                    <a:lnT>
                      <a:noFill/>
                    </a:lnT>
                    <a:lnB>
                      <a:noFill/>
                    </a:lnB>
                    <a:solidFill>
                      <a:srgbClr val="FFFF66"/>
                    </a:solidFill>
                  </a:tcPr>
                </a:tc>
                <a:tc>
                  <a:txBody>
                    <a:bodyPr/>
                    <a:lstStyle/>
                    <a:p>
                      <a:pPr algn="ctr" fontAlgn="ctr">
                        <a:buNone/>
                      </a:pPr>
                      <a:r>
                        <a:rPr lang="en-US" sz="700" b="1" i="0" u="none" strike="noStrike">
                          <a:solidFill>
                            <a:srgbClr val="000000"/>
                          </a:solidFill>
                          <a:effectLst/>
                          <a:latin typeface="Arial" panose="020B0604020202020204" pitchFamily="34" charset="0"/>
                        </a:rPr>
                        <a:t>-1</a:t>
                      </a:r>
                    </a:p>
                  </a:txBody>
                  <a:tcPr marL="5706" marR="5706" marT="5706" marB="27391" anchor="ctr">
                    <a:lnL>
                      <a:noFill/>
                    </a:lnL>
                    <a:lnR>
                      <a:noFill/>
                    </a:lnR>
                    <a:lnT>
                      <a:noFill/>
                    </a:lnT>
                    <a:lnB>
                      <a:noFill/>
                    </a:lnB>
                    <a:solidFill>
                      <a:srgbClr val="FFC7CE"/>
                    </a:solidFill>
                  </a:tcPr>
                </a:tc>
                <a:tc>
                  <a:txBody>
                    <a:bodyPr/>
                    <a:lstStyle/>
                    <a:p>
                      <a:pPr algn="l" fontAlgn="ctr">
                        <a:buNone/>
                      </a:pPr>
                      <a:endParaRPr lang="en-US" sz="700" b="1"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solidFill>
                      <a:srgbClr val="FFFF66"/>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extLst>
                  <a:ext uri="{0D108BD9-81ED-4DB2-BD59-A6C34878D82A}">
                    <a16:rowId xmlns:a16="http://schemas.microsoft.com/office/drawing/2014/main" val="3584986028"/>
                  </a:ext>
                </a:extLst>
              </a:tr>
              <a:tr h="244856">
                <a:tc>
                  <a:txBody>
                    <a:bodyPr/>
                    <a:lstStyle/>
                    <a:p>
                      <a:pPr algn="l" fontAlgn="ctr">
                        <a:buNone/>
                      </a:pPr>
                      <a:r>
                        <a:rPr lang="en-US" sz="700" b="0" i="0" u="none" strike="noStrike">
                          <a:solidFill>
                            <a:srgbClr val="000000"/>
                          </a:solidFill>
                          <a:effectLst/>
                          <a:latin typeface="Arial" panose="020B0604020202020204" pitchFamily="34" charset="0"/>
                        </a:rPr>
                        <a:t>15</a:t>
                      </a:r>
                    </a:p>
                  </a:txBody>
                  <a:tcPr marL="5706" marR="5706" marT="5706" marB="27391"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Teacher Kindergarten</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2</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2</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0</a:t>
                      </a:r>
                    </a:p>
                  </a:txBody>
                  <a:tcPr marL="5706" marR="5706" marT="5706" marB="27391"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extLst>
                  <a:ext uri="{0D108BD9-81ED-4DB2-BD59-A6C34878D82A}">
                    <a16:rowId xmlns:a16="http://schemas.microsoft.com/office/drawing/2014/main" val="3685310647"/>
                  </a:ext>
                </a:extLst>
              </a:tr>
              <a:tr h="244856">
                <a:tc>
                  <a:txBody>
                    <a:bodyPr/>
                    <a:lstStyle/>
                    <a:p>
                      <a:pPr algn="l" fontAlgn="ctr">
                        <a:buNone/>
                      </a:pPr>
                      <a:r>
                        <a:rPr lang="en-US" sz="700" b="0" i="0" u="none" strike="noStrike">
                          <a:solidFill>
                            <a:srgbClr val="000000"/>
                          </a:solidFill>
                          <a:effectLst/>
                          <a:latin typeface="Arial" panose="020B0604020202020204" pitchFamily="34" charset="0"/>
                        </a:rPr>
                        <a:t>16</a:t>
                      </a:r>
                    </a:p>
                  </a:txBody>
                  <a:tcPr marL="5706" marR="5706" marT="5706" marB="27391"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Teacher 1st Grade</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2</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2</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0</a:t>
                      </a:r>
                    </a:p>
                  </a:txBody>
                  <a:tcPr marL="5706" marR="5706" marT="5706" marB="27391"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extLst>
                  <a:ext uri="{0D108BD9-81ED-4DB2-BD59-A6C34878D82A}">
                    <a16:rowId xmlns:a16="http://schemas.microsoft.com/office/drawing/2014/main" val="756786367"/>
                  </a:ext>
                </a:extLst>
              </a:tr>
              <a:tr h="244856">
                <a:tc>
                  <a:txBody>
                    <a:bodyPr/>
                    <a:lstStyle/>
                    <a:p>
                      <a:pPr algn="l" fontAlgn="ctr">
                        <a:buNone/>
                      </a:pPr>
                      <a:r>
                        <a:rPr lang="en-US" sz="700" b="0" i="0" u="none" strike="noStrike">
                          <a:solidFill>
                            <a:srgbClr val="000000"/>
                          </a:solidFill>
                          <a:effectLst/>
                          <a:latin typeface="Arial" panose="020B0604020202020204" pitchFamily="34" charset="0"/>
                        </a:rPr>
                        <a:t>17</a:t>
                      </a:r>
                    </a:p>
                  </a:txBody>
                  <a:tcPr marL="5706" marR="5706" marT="5706" marB="27391"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Teacher 2nd Grade</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3</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2</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-1</a:t>
                      </a:r>
                    </a:p>
                  </a:txBody>
                  <a:tcPr marL="5706" marR="5706" marT="5706" marB="27391" anchor="ctr">
                    <a:lnL>
                      <a:noFill/>
                    </a:lnL>
                    <a:lnR>
                      <a:noFill/>
                    </a:lnR>
                    <a:lnT>
                      <a:noFill/>
                    </a:lnT>
                    <a:lnB>
                      <a:noFill/>
                    </a:lnB>
                    <a:solidFill>
                      <a:srgbClr val="FFC7CE"/>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extLst>
                  <a:ext uri="{0D108BD9-81ED-4DB2-BD59-A6C34878D82A}">
                    <a16:rowId xmlns:a16="http://schemas.microsoft.com/office/drawing/2014/main" val="6185782"/>
                  </a:ext>
                </a:extLst>
              </a:tr>
              <a:tr h="244856">
                <a:tc>
                  <a:txBody>
                    <a:bodyPr/>
                    <a:lstStyle/>
                    <a:p>
                      <a:pPr algn="l" fontAlgn="ctr">
                        <a:buNone/>
                      </a:pPr>
                      <a:r>
                        <a:rPr lang="en-US" sz="700" b="0" i="0" u="none" strike="noStrike">
                          <a:solidFill>
                            <a:srgbClr val="000000"/>
                          </a:solidFill>
                          <a:effectLst/>
                          <a:latin typeface="Arial" panose="020B0604020202020204" pitchFamily="34" charset="0"/>
                        </a:rPr>
                        <a:t>18</a:t>
                      </a:r>
                    </a:p>
                  </a:txBody>
                  <a:tcPr marL="5706" marR="5706" marT="5706" marB="27391"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Teacher 3rd Grade</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2</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2</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0</a:t>
                      </a:r>
                    </a:p>
                  </a:txBody>
                  <a:tcPr marL="5706" marR="5706" marT="5706" marB="27391"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extLst>
                  <a:ext uri="{0D108BD9-81ED-4DB2-BD59-A6C34878D82A}">
                    <a16:rowId xmlns:a16="http://schemas.microsoft.com/office/drawing/2014/main" val="2872981475"/>
                  </a:ext>
                </a:extLst>
              </a:tr>
              <a:tr h="244856">
                <a:tc>
                  <a:txBody>
                    <a:bodyPr/>
                    <a:lstStyle/>
                    <a:p>
                      <a:pPr algn="l" fontAlgn="ctr">
                        <a:buNone/>
                      </a:pPr>
                      <a:r>
                        <a:rPr lang="en-US" sz="700" b="0" i="0" u="none" strike="noStrike">
                          <a:solidFill>
                            <a:srgbClr val="000000"/>
                          </a:solidFill>
                          <a:effectLst/>
                          <a:latin typeface="Arial" panose="020B0604020202020204" pitchFamily="34" charset="0"/>
                        </a:rPr>
                        <a:t>19</a:t>
                      </a:r>
                    </a:p>
                  </a:txBody>
                  <a:tcPr marL="5706" marR="5706" marT="5706" marB="27391"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Teacher 4th Grade</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2</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2</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0</a:t>
                      </a:r>
                    </a:p>
                  </a:txBody>
                  <a:tcPr marL="5706" marR="5706" marT="5706" marB="27391"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extLst>
                  <a:ext uri="{0D108BD9-81ED-4DB2-BD59-A6C34878D82A}">
                    <a16:rowId xmlns:a16="http://schemas.microsoft.com/office/drawing/2014/main" val="2874706788"/>
                  </a:ext>
                </a:extLst>
              </a:tr>
              <a:tr h="244856">
                <a:tc>
                  <a:txBody>
                    <a:bodyPr/>
                    <a:lstStyle/>
                    <a:p>
                      <a:pPr algn="l" fontAlgn="ctr">
                        <a:buNone/>
                      </a:pPr>
                      <a:r>
                        <a:rPr lang="en-US" sz="700" b="0" i="0" u="none" strike="noStrike">
                          <a:solidFill>
                            <a:srgbClr val="000000"/>
                          </a:solidFill>
                          <a:effectLst/>
                          <a:latin typeface="Arial" panose="020B0604020202020204" pitchFamily="34" charset="0"/>
                        </a:rPr>
                        <a:t>20</a:t>
                      </a:r>
                    </a:p>
                  </a:txBody>
                  <a:tcPr marL="5706" marR="5706" marT="5706" marB="27391"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Teacher 5th Grade</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2</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2</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0</a:t>
                      </a:r>
                    </a:p>
                  </a:txBody>
                  <a:tcPr marL="5706" marR="5706" marT="5706" marB="27391"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extLst>
                  <a:ext uri="{0D108BD9-81ED-4DB2-BD59-A6C34878D82A}">
                    <a16:rowId xmlns:a16="http://schemas.microsoft.com/office/drawing/2014/main" val="1053728056"/>
                  </a:ext>
                </a:extLst>
              </a:tr>
              <a:tr h="244856">
                <a:tc>
                  <a:txBody>
                    <a:bodyPr/>
                    <a:lstStyle/>
                    <a:p>
                      <a:pPr algn="l" fontAlgn="ctr">
                        <a:buNone/>
                      </a:pPr>
                      <a:r>
                        <a:rPr lang="en-US" sz="700" b="1" i="0" u="none" strike="noStrike">
                          <a:solidFill>
                            <a:srgbClr val="000000"/>
                          </a:solidFill>
                          <a:effectLst/>
                          <a:latin typeface="Arial" panose="020B0604020202020204" pitchFamily="34" charset="0"/>
                        </a:rPr>
                        <a:t>34</a:t>
                      </a:r>
                    </a:p>
                  </a:txBody>
                  <a:tcPr marL="5706" marR="5706" marT="5706" marB="27391" anchor="ctr">
                    <a:lnL>
                      <a:noFill/>
                    </a:lnL>
                    <a:lnR>
                      <a:noFill/>
                    </a:lnR>
                    <a:lnT>
                      <a:noFill/>
                    </a:lnT>
                    <a:lnB>
                      <a:noFill/>
                    </a:lnB>
                    <a:solidFill>
                      <a:srgbClr val="FFFF66"/>
                    </a:solidFill>
                  </a:tcPr>
                </a:tc>
                <a:tc>
                  <a:txBody>
                    <a:bodyPr/>
                    <a:lstStyle/>
                    <a:p>
                      <a:pPr algn="r" fontAlgn="ctr">
                        <a:buNone/>
                      </a:pPr>
                      <a:r>
                        <a:rPr lang="en-US" sz="700" b="1" i="0" u="none" strike="noStrike">
                          <a:solidFill>
                            <a:srgbClr val="000000"/>
                          </a:solidFill>
                          <a:effectLst/>
                          <a:latin typeface="Arial" panose="020B0604020202020204" pitchFamily="34" charset="0"/>
                        </a:rPr>
                        <a:t>EIP/REP TEACHERS</a:t>
                      </a:r>
                    </a:p>
                  </a:txBody>
                  <a:tcPr marL="5706" marR="5706" marT="5706" marB="27391" anchor="ctr">
                    <a:lnL>
                      <a:noFill/>
                    </a:lnL>
                    <a:lnR>
                      <a:noFill/>
                    </a:lnR>
                    <a:lnT>
                      <a:noFill/>
                    </a:lnT>
                    <a:lnB>
                      <a:noFill/>
                    </a:lnB>
                    <a:solidFill>
                      <a:srgbClr val="FFFF66"/>
                    </a:solidFill>
                  </a:tcPr>
                </a:tc>
                <a:tc>
                  <a:txBody>
                    <a:bodyPr/>
                    <a:lstStyle/>
                    <a:p>
                      <a:pPr algn="ctr" fontAlgn="ctr">
                        <a:buNone/>
                      </a:pPr>
                      <a:r>
                        <a:rPr lang="en-US" sz="700" b="1" i="0" u="none" strike="noStrike">
                          <a:solidFill>
                            <a:srgbClr val="000000"/>
                          </a:solidFill>
                          <a:effectLst/>
                          <a:latin typeface="Arial" panose="020B0604020202020204" pitchFamily="34" charset="0"/>
                        </a:rPr>
                        <a:t>1.5</a:t>
                      </a:r>
                    </a:p>
                  </a:txBody>
                  <a:tcPr marL="5706" marR="5706" marT="5706" marB="27391" anchor="ctr">
                    <a:lnL>
                      <a:noFill/>
                    </a:lnL>
                    <a:lnR>
                      <a:noFill/>
                    </a:lnR>
                    <a:lnT>
                      <a:noFill/>
                    </a:lnT>
                    <a:lnB>
                      <a:noFill/>
                    </a:lnB>
                    <a:solidFill>
                      <a:srgbClr val="FFFF66"/>
                    </a:solidFill>
                  </a:tcPr>
                </a:tc>
                <a:tc>
                  <a:txBody>
                    <a:bodyPr/>
                    <a:lstStyle/>
                    <a:p>
                      <a:pPr algn="ctr" fontAlgn="ctr">
                        <a:buNone/>
                      </a:pPr>
                      <a:r>
                        <a:rPr lang="en-US" sz="700" b="1" i="0" u="none" strike="noStrike">
                          <a:solidFill>
                            <a:srgbClr val="000000"/>
                          </a:solidFill>
                          <a:effectLst/>
                          <a:latin typeface="Arial" panose="020B0604020202020204" pitchFamily="34" charset="0"/>
                        </a:rPr>
                        <a:t>3</a:t>
                      </a:r>
                    </a:p>
                  </a:txBody>
                  <a:tcPr marL="5706" marR="5706" marT="5706" marB="27391" anchor="ctr">
                    <a:lnL>
                      <a:noFill/>
                    </a:lnL>
                    <a:lnR>
                      <a:noFill/>
                    </a:lnR>
                    <a:lnT>
                      <a:noFill/>
                    </a:lnT>
                    <a:lnB>
                      <a:noFill/>
                    </a:lnB>
                    <a:solidFill>
                      <a:srgbClr val="FFFF66"/>
                    </a:solidFill>
                  </a:tcPr>
                </a:tc>
                <a:tc>
                  <a:txBody>
                    <a:bodyPr/>
                    <a:lstStyle/>
                    <a:p>
                      <a:pPr algn="ctr" fontAlgn="ctr">
                        <a:buNone/>
                      </a:pPr>
                      <a:r>
                        <a:rPr lang="en-US" sz="700" b="1" i="0" u="none" strike="noStrike">
                          <a:solidFill>
                            <a:srgbClr val="000000"/>
                          </a:solidFill>
                          <a:effectLst/>
                          <a:latin typeface="Arial" panose="020B0604020202020204" pitchFamily="34" charset="0"/>
                        </a:rPr>
                        <a:t>1.5</a:t>
                      </a:r>
                    </a:p>
                  </a:txBody>
                  <a:tcPr marL="5706" marR="5706" marT="5706" marB="27391" anchor="ctr">
                    <a:lnL>
                      <a:noFill/>
                    </a:lnL>
                    <a:lnR>
                      <a:noFill/>
                    </a:lnR>
                    <a:lnT>
                      <a:noFill/>
                    </a:lnT>
                    <a:lnB>
                      <a:noFill/>
                    </a:lnB>
                    <a:solidFill>
                      <a:srgbClr val="FFC7CE"/>
                    </a:solidFill>
                  </a:tcPr>
                </a:tc>
                <a:tc>
                  <a:txBody>
                    <a:bodyPr/>
                    <a:lstStyle/>
                    <a:p>
                      <a:pPr algn="l" fontAlgn="ctr">
                        <a:buNone/>
                      </a:pPr>
                      <a:endParaRPr lang="en-US" sz="700" b="1"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solidFill>
                      <a:srgbClr val="FFFF66"/>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extLst>
                  <a:ext uri="{0D108BD9-81ED-4DB2-BD59-A6C34878D82A}">
                    <a16:rowId xmlns:a16="http://schemas.microsoft.com/office/drawing/2014/main" val="752481561"/>
                  </a:ext>
                </a:extLst>
              </a:tr>
              <a:tr h="244856">
                <a:tc>
                  <a:txBody>
                    <a:bodyPr/>
                    <a:lstStyle/>
                    <a:p>
                      <a:pPr algn="l" fontAlgn="ctr">
                        <a:buNone/>
                      </a:pPr>
                      <a:r>
                        <a:rPr lang="en-US" sz="700" b="0" i="0" u="none" strike="noStrike">
                          <a:solidFill>
                            <a:srgbClr val="000000"/>
                          </a:solidFill>
                          <a:effectLst/>
                          <a:latin typeface="Arial" panose="020B0604020202020204" pitchFamily="34" charset="0"/>
                        </a:rPr>
                        <a:t>36</a:t>
                      </a:r>
                    </a:p>
                  </a:txBody>
                  <a:tcPr marL="5706" marR="5706" marT="5706" marB="27391"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Teacher EIP 1-3</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0</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1</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1</a:t>
                      </a:r>
                    </a:p>
                  </a:txBody>
                  <a:tcPr marL="5706" marR="5706" marT="5706" marB="27391" anchor="ctr">
                    <a:lnL>
                      <a:noFill/>
                    </a:lnL>
                    <a:lnR>
                      <a:noFill/>
                    </a:lnR>
                    <a:lnT>
                      <a:noFill/>
                    </a:lnT>
                    <a:lnB>
                      <a:noFill/>
                    </a:lnB>
                    <a:solidFill>
                      <a:srgbClr val="FFC7CE"/>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extLst>
                  <a:ext uri="{0D108BD9-81ED-4DB2-BD59-A6C34878D82A}">
                    <a16:rowId xmlns:a16="http://schemas.microsoft.com/office/drawing/2014/main" val="1253585800"/>
                  </a:ext>
                </a:extLst>
              </a:tr>
              <a:tr h="244856">
                <a:tc>
                  <a:txBody>
                    <a:bodyPr/>
                    <a:lstStyle/>
                    <a:p>
                      <a:pPr algn="l" fontAlgn="ctr">
                        <a:buNone/>
                      </a:pPr>
                      <a:r>
                        <a:rPr lang="en-US" sz="700" b="0" i="0" u="none" strike="noStrike">
                          <a:solidFill>
                            <a:srgbClr val="000000"/>
                          </a:solidFill>
                          <a:effectLst/>
                          <a:latin typeface="Arial" panose="020B0604020202020204" pitchFamily="34" charset="0"/>
                        </a:rPr>
                        <a:t>37</a:t>
                      </a:r>
                    </a:p>
                  </a:txBody>
                  <a:tcPr marL="5706" marR="5706" marT="5706" marB="27391"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Teacher EIP 4-5</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0</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2</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2</a:t>
                      </a:r>
                    </a:p>
                  </a:txBody>
                  <a:tcPr marL="5706" marR="5706" marT="5706" marB="27391" anchor="ctr">
                    <a:lnL>
                      <a:noFill/>
                    </a:lnL>
                    <a:lnR>
                      <a:noFill/>
                    </a:lnR>
                    <a:lnT>
                      <a:noFill/>
                    </a:lnT>
                    <a:lnB>
                      <a:noFill/>
                    </a:lnB>
                    <a:solidFill>
                      <a:srgbClr val="FFC7CE"/>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extLst>
                  <a:ext uri="{0D108BD9-81ED-4DB2-BD59-A6C34878D82A}">
                    <a16:rowId xmlns:a16="http://schemas.microsoft.com/office/drawing/2014/main" val="486621701"/>
                  </a:ext>
                </a:extLst>
              </a:tr>
              <a:tr h="244856">
                <a:tc>
                  <a:txBody>
                    <a:bodyPr/>
                    <a:lstStyle/>
                    <a:p>
                      <a:pPr algn="l" fontAlgn="ctr">
                        <a:buNone/>
                      </a:pPr>
                      <a:r>
                        <a:rPr lang="en-US" sz="700" b="1" i="0" u="none" strike="noStrike">
                          <a:solidFill>
                            <a:srgbClr val="000000"/>
                          </a:solidFill>
                          <a:effectLst/>
                          <a:latin typeface="Arial" panose="020B0604020202020204" pitchFamily="34" charset="0"/>
                        </a:rPr>
                        <a:t>42</a:t>
                      </a:r>
                    </a:p>
                  </a:txBody>
                  <a:tcPr marL="5706" marR="5706" marT="5706" marB="27391" anchor="ctr">
                    <a:lnL>
                      <a:noFill/>
                    </a:lnL>
                    <a:lnR>
                      <a:noFill/>
                    </a:lnR>
                    <a:lnT>
                      <a:noFill/>
                    </a:lnT>
                    <a:lnB>
                      <a:noFill/>
                    </a:lnB>
                    <a:solidFill>
                      <a:srgbClr val="FFFF66"/>
                    </a:solidFill>
                  </a:tcPr>
                </a:tc>
                <a:tc>
                  <a:txBody>
                    <a:bodyPr/>
                    <a:lstStyle/>
                    <a:p>
                      <a:pPr algn="r" fontAlgn="ctr">
                        <a:buNone/>
                      </a:pPr>
                      <a:r>
                        <a:rPr lang="en-US" sz="700" b="1" i="0" u="none" strike="noStrike">
                          <a:solidFill>
                            <a:srgbClr val="000000"/>
                          </a:solidFill>
                          <a:effectLst/>
                          <a:latin typeface="Arial" panose="020B0604020202020204" pitchFamily="34" charset="0"/>
                        </a:rPr>
                        <a:t>ELECTIVES/ENRICHMENTS</a:t>
                      </a:r>
                    </a:p>
                  </a:txBody>
                  <a:tcPr marL="5706" marR="5706" marT="5706" marB="27391" anchor="ctr">
                    <a:lnL>
                      <a:noFill/>
                    </a:lnL>
                    <a:lnR>
                      <a:noFill/>
                    </a:lnR>
                    <a:lnT>
                      <a:noFill/>
                    </a:lnT>
                    <a:lnB>
                      <a:noFill/>
                    </a:lnB>
                    <a:solidFill>
                      <a:srgbClr val="FFFF66"/>
                    </a:solidFill>
                  </a:tcPr>
                </a:tc>
                <a:tc>
                  <a:txBody>
                    <a:bodyPr/>
                    <a:lstStyle/>
                    <a:p>
                      <a:pPr algn="ctr" fontAlgn="ctr">
                        <a:buNone/>
                      </a:pPr>
                      <a:r>
                        <a:rPr lang="en-US" sz="700" b="1" i="0" u="none" strike="noStrike">
                          <a:solidFill>
                            <a:srgbClr val="000000"/>
                          </a:solidFill>
                          <a:effectLst/>
                          <a:latin typeface="Arial" panose="020B0604020202020204" pitchFamily="34" charset="0"/>
                        </a:rPr>
                        <a:t>3.9</a:t>
                      </a:r>
                    </a:p>
                  </a:txBody>
                  <a:tcPr marL="5706" marR="5706" marT="5706" marB="27391" anchor="ctr">
                    <a:lnL>
                      <a:noFill/>
                    </a:lnL>
                    <a:lnR>
                      <a:noFill/>
                    </a:lnR>
                    <a:lnT>
                      <a:noFill/>
                    </a:lnT>
                    <a:lnB>
                      <a:noFill/>
                    </a:lnB>
                    <a:solidFill>
                      <a:srgbClr val="FFFF66"/>
                    </a:solidFill>
                  </a:tcPr>
                </a:tc>
                <a:tc>
                  <a:txBody>
                    <a:bodyPr/>
                    <a:lstStyle/>
                    <a:p>
                      <a:pPr algn="ctr" fontAlgn="ctr">
                        <a:buNone/>
                      </a:pPr>
                      <a:r>
                        <a:rPr lang="en-US" sz="700" b="1" i="0" u="none" strike="noStrike">
                          <a:solidFill>
                            <a:srgbClr val="000000"/>
                          </a:solidFill>
                          <a:effectLst/>
                          <a:latin typeface="Arial" panose="020B0604020202020204" pitchFamily="34" charset="0"/>
                        </a:rPr>
                        <a:t>4</a:t>
                      </a:r>
                    </a:p>
                  </a:txBody>
                  <a:tcPr marL="5706" marR="5706" marT="5706" marB="27391" anchor="ctr">
                    <a:lnL>
                      <a:noFill/>
                    </a:lnL>
                    <a:lnR>
                      <a:noFill/>
                    </a:lnR>
                    <a:lnT>
                      <a:noFill/>
                    </a:lnT>
                    <a:lnB>
                      <a:noFill/>
                    </a:lnB>
                    <a:solidFill>
                      <a:srgbClr val="FFFF66"/>
                    </a:solidFill>
                  </a:tcPr>
                </a:tc>
                <a:tc>
                  <a:txBody>
                    <a:bodyPr/>
                    <a:lstStyle/>
                    <a:p>
                      <a:pPr algn="ctr" fontAlgn="ctr">
                        <a:buNone/>
                      </a:pPr>
                      <a:r>
                        <a:rPr lang="en-US" sz="700" b="1" i="0" u="none" strike="noStrike">
                          <a:solidFill>
                            <a:srgbClr val="000000"/>
                          </a:solidFill>
                          <a:effectLst/>
                          <a:latin typeface="Arial" panose="020B0604020202020204" pitchFamily="34" charset="0"/>
                        </a:rPr>
                        <a:t>0.1</a:t>
                      </a:r>
                    </a:p>
                  </a:txBody>
                  <a:tcPr marL="5706" marR="5706" marT="5706" marB="27391" anchor="ctr">
                    <a:lnL>
                      <a:noFill/>
                    </a:lnL>
                    <a:lnR>
                      <a:noFill/>
                    </a:lnR>
                    <a:lnT>
                      <a:noFill/>
                    </a:lnT>
                    <a:lnB>
                      <a:noFill/>
                    </a:lnB>
                    <a:solidFill>
                      <a:srgbClr val="FFC7CE"/>
                    </a:solidFill>
                  </a:tcPr>
                </a:tc>
                <a:tc>
                  <a:txBody>
                    <a:bodyPr/>
                    <a:lstStyle/>
                    <a:p>
                      <a:pPr algn="l" fontAlgn="ctr">
                        <a:buNone/>
                      </a:pPr>
                      <a:endParaRPr lang="en-US" sz="700" b="1"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solidFill>
                      <a:srgbClr val="FFFF66"/>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extLst>
                  <a:ext uri="{0D108BD9-81ED-4DB2-BD59-A6C34878D82A}">
                    <a16:rowId xmlns:a16="http://schemas.microsoft.com/office/drawing/2014/main" val="3340443747"/>
                  </a:ext>
                </a:extLst>
              </a:tr>
              <a:tr h="244856">
                <a:tc>
                  <a:txBody>
                    <a:bodyPr/>
                    <a:lstStyle/>
                    <a:p>
                      <a:pPr algn="l" fontAlgn="ctr">
                        <a:buNone/>
                      </a:pPr>
                      <a:r>
                        <a:rPr lang="en-US" sz="700" b="0" i="0" u="none" strike="noStrike">
                          <a:solidFill>
                            <a:srgbClr val="000000"/>
                          </a:solidFill>
                          <a:effectLst/>
                          <a:latin typeface="Arial" panose="020B0604020202020204" pitchFamily="34" charset="0"/>
                        </a:rPr>
                        <a:t>43</a:t>
                      </a:r>
                    </a:p>
                  </a:txBody>
                  <a:tcPr marL="5706" marR="5706" marT="5706" marB="27391"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Teacher Art 1-5</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0.6</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0.5</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-0.1</a:t>
                      </a:r>
                    </a:p>
                  </a:txBody>
                  <a:tcPr marL="5706" marR="5706" marT="5706" marB="27391" anchor="ctr">
                    <a:lnL>
                      <a:noFill/>
                    </a:lnL>
                    <a:lnR>
                      <a:noFill/>
                    </a:lnR>
                    <a:lnT>
                      <a:noFill/>
                    </a:lnT>
                    <a:lnB>
                      <a:noFill/>
                    </a:lnB>
                    <a:solidFill>
                      <a:srgbClr val="FFC7CE"/>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extLst>
                  <a:ext uri="{0D108BD9-81ED-4DB2-BD59-A6C34878D82A}">
                    <a16:rowId xmlns:a16="http://schemas.microsoft.com/office/drawing/2014/main" val="1763370185"/>
                  </a:ext>
                </a:extLst>
              </a:tr>
              <a:tr h="244856">
                <a:tc>
                  <a:txBody>
                    <a:bodyPr/>
                    <a:lstStyle/>
                    <a:p>
                      <a:pPr algn="l" fontAlgn="ctr">
                        <a:buNone/>
                      </a:pPr>
                      <a:r>
                        <a:rPr lang="en-US" sz="700" b="0" i="0" u="none" strike="noStrike">
                          <a:solidFill>
                            <a:srgbClr val="000000"/>
                          </a:solidFill>
                          <a:effectLst/>
                          <a:latin typeface="Arial" panose="020B0604020202020204" pitchFamily="34" charset="0"/>
                        </a:rPr>
                        <a:t>45</a:t>
                      </a:r>
                    </a:p>
                  </a:txBody>
                  <a:tcPr marL="5706" marR="5706" marT="5706" marB="27391"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Teacher Music 1-5</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0.6</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0.5</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-0.1</a:t>
                      </a:r>
                    </a:p>
                  </a:txBody>
                  <a:tcPr marL="5706" marR="5706" marT="5706" marB="27391" anchor="ctr">
                    <a:lnL>
                      <a:noFill/>
                    </a:lnL>
                    <a:lnR>
                      <a:noFill/>
                    </a:lnR>
                    <a:lnT>
                      <a:noFill/>
                    </a:lnT>
                    <a:lnB>
                      <a:noFill/>
                    </a:lnB>
                    <a:solidFill>
                      <a:srgbClr val="FFC7CE"/>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extLst>
                  <a:ext uri="{0D108BD9-81ED-4DB2-BD59-A6C34878D82A}">
                    <a16:rowId xmlns:a16="http://schemas.microsoft.com/office/drawing/2014/main" val="1858336634"/>
                  </a:ext>
                </a:extLst>
              </a:tr>
              <a:tr h="244856">
                <a:tc>
                  <a:txBody>
                    <a:bodyPr/>
                    <a:lstStyle/>
                    <a:p>
                      <a:pPr algn="l" fontAlgn="ctr">
                        <a:buNone/>
                      </a:pPr>
                      <a:r>
                        <a:rPr lang="en-US" sz="700" b="0" i="0" u="none" strike="noStrike">
                          <a:solidFill>
                            <a:srgbClr val="000000"/>
                          </a:solidFill>
                          <a:effectLst/>
                          <a:latin typeface="Arial" panose="020B0604020202020204" pitchFamily="34" charset="0"/>
                        </a:rPr>
                        <a:t>47</a:t>
                      </a:r>
                    </a:p>
                  </a:txBody>
                  <a:tcPr marL="5706" marR="5706" marT="5706" marB="27391"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Teacher Physical Ed 1-5</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0.6</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1</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0.4</a:t>
                      </a:r>
                    </a:p>
                  </a:txBody>
                  <a:tcPr marL="5706" marR="5706" marT="5706" marB="27391" anchor="ctr">
                    <a:lnL>
                      <a:noFill/>
                    </a:lnL>
                    <a:lnR>
                      <a:noFill/>
                    </a:lnR>
                    <a:lnT>
                      <a:noFill/>
                    </a:lnT>
                    <a:lnB>
                      <a:noFill/>
                    </a:lnB>
                    <a:solidFill>
                      <a:srgbClr val="FFC7CE"/>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extLst>
                  <a:ext uri="{0D108BD9-81ED-4DB2-BD59-A6C34878D82A}">
                    <a16:rowId xmlns:a16="http://schemas.microsoft.com/office/drawing/2014/main" val="3239329684"/>
                  </a:ext>
                </a:extLst>
              </a:tr>
              <a:tr h="244856">
                <a:tc>
                  <a:txBody>
                    <a:bodyPr/>
                    <a:lstStyle/>
                    <a:p>
                      <a:pPr algn="l" fontAlgn="ctr">
                        <a:buNone/>
                      </a:pPr>
                      <a:r>
                        <a:rPr lang="en-US" sz="700" b="0" i="0" u="none" strike="noStrike">
                          <a:solidFill>
                            <a:srgbClr val="000000"/>
                          </a:solidFill>
                          <a:effectLst/>
                          <a:latin typeface="Arial" panose="020B0604020202020204" pitchFamily="34" charset="0"/>
                        </a:rPr>
                        <a:t>49</a:t>
                      </a:r>
                    </a:p>
                  </a:txBody>
                  <a:tcPr marL="5706" marR="5706" marT="5706" marB="27391"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Teacher World Language 1-5</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0.6</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1</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0.4</a:t>
                      </a:r>
                    </a:p>
                  </a:txBody>
                  <a:tcPr marL="5706" marR="5706" marT="5706" marB="27391" anchor="ctr">
                    <a:lnL>
                      <a:noFill/>
                    </a:lnL>
                    <a:lnR>
                      <a:noFill/>
                    </a:lnR>
                    <a:lnT>
                      <a:noFill/>
                    </a:lnT>
                    <a:lnB>
                      <a:noFill/>
                    </a:lnB>
                    <a:solidFill>
                      <a:srgbClr val="FFC7CE"/>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extLst>
                  <a:ext uri="{0D108BD9-81ED-4DB2-BD59-A6C34878D82A}">
                    <a16:rowId xmlns:a16="http://schemas.microsoft.com/office/drawing/2014/main" val="134402880"/>
                  </a:ext>
                </a:extLst>
              </a:tr>
              <a:tr h="244856">
                <a:tc>
                  <a:txBody>
                    <a:bodyPr/>
                    <a:lstStyle/>
                    <a:p>
                      <a:pPr algn="l" fontAlgn="ctr">
                        <a:buNone/>
                      </a:pPr>
                      <a:r>
                        <a:rPr lang="en-US" sz="700" b="0" i="0" u="none" strike="noStrike">
                          <a:solidFill>
                            <a:srgbClr val="000000"/>
                          </a:solidFill>
                          <a:effectLst/>
                          <a:latin typeface="Arial" panose="020B0604020202020204" pitchFamily="34" charset="0"/>
                        </a:rPr>
                        <a:t>66</a:t>
                      </a:r>
                    </a:p>
                  </a:txBody>
                  <a:tcPr marL="5706" marR="5706" marT="5706" marB="27391"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Teacher Gifted</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1.5</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1</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-0.5</a:t>
                      </a:r>
                    </a:p>
                  </a:txBody>
                  <a:tcPr marL="5706" marR="5706" marT="5706" marB="27391" anchor="ctr">
                    <a:lnL>
                      <a:noFill/>
                    </a:lnL>
                    <a:lnR>
                      <a:noFill/>
                    </a:lnR>
                    <a:lnT>
                      <a:noFill/>
                    </a:lnT>
                    <a:lnB>
                      <a:noFill/>
                    </a:lnB>
                    <a:solidFill>
                      <a:srgbClr val="FFC7CE"/>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tc>
                  <a:txBody>
                    <a:bodyPr/>
                    <a:lstStyle/>
                    <a:p>
                      <a:pPr algn="l" fontAlgn="ctr">
                        <a:buNone/>
                      </a:pPr>
                      <a:endParaRPr lang="en-US" sz="700" b="0" i="0" u="none" strike="noStrike" dirty="0">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extLst>
                  <a:ext uri="{0D108BD9-81ED-4DB2-BD59-A6C34878D82A}">
                    <a16:rowId xmlns:a16="http://schemas.microsoft.com/office/drawing/2014/main" val="3351098684"/>
                  </a:ext>
                </a:extLst>
              </a:tr>
            </a:tbl>
          </a:graphicData>
        </a:graphic>
      </p:graphicFrame>
    </p:spTree>
    <p:extLst>
      <p:ext uri="{BB962C8B-B14F-4D97-AF65-F5344CB8AC3E}">
        <p14:creationId xmlns:p14="http://schemas.microsoft.com/office/powerpoint/2010/main" val="24950301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1AB46BA8-014A-366C-1293-D18D842EC2B7}"/>
              </a:ext>
            </a:extLst>
          </p:cNvPr>
          <p:cNvGraphicFramePr>
            <a:graphicFrameLocks noGrp="1"/>
          </p:cNvGraphicFramePr>
          <p:nvPr>
            <p:ph sz="half" idx="1"/>
          </p:nvPr>
        </p:nvGraphicFramePr>
        <p:xfrm>
          <a:off x="1610907" y="238991"/>
          <a:ext cx="8976535" cy="6380019"/>
        </p:xfrm>
        <a:graphic>
          <a:graphicData uri="http://schemas.openxmlformats.org/drawingml/2006/table">
            <a:tbl>
              <a:tblPr/>
              <a:tblGrid>
                <a:gridCol w="4023647">
                  <a:extLst>
                    <a:ext uri="{9D8B030D-6E8A-4147-A177-3AD203B41FA5}">
                      <a16:colId xmlns:a16="http://schemas.microsoft.com/office/drawing/2014/main" val="4240415334"/>
                    </a:ext>
                  </a:extLst>
                </a:gridCol>
                <a:gridCol w="690031">
                  <a:extLst>
                    <a:ext uri="{9D8B030D-6E8A-4147-A177-3AD203B41FA5}">
                      <a16:colId xmlns:a16="http://schemas.microsoft.com/office/drawing/2014/main" val="2177958782"/>
                    </a:ext>
                  </a:extLst>
                </a:gridCol>
                <a:gridCol w="579626">
                  <a:extLst>
                    <a:ext uri="{9D8B030D-6E8A-4147-A177-3AD203B41FA5}">
                      <a16:colId xmlns:a16="http://schemas.microsoft.com/office/drawing/2014/main" val="2537897398"/>
                    </a:ext>
                  </a:extLst>
                </a:gridCol>
                <a:gridCol w="800436">
                  <a:extLst>
                    <a:ext uri="{9D8B030D-6E8A-4147-A177-3AD203B41FA5}">
                      <a16:colId xmlns:a16="http://schemas.microsoft.com/office/drawing/2014/main" val="1031035558"/>
                    </a:ext>
                  </a:extLst>
                </a:gridCol>
                <a:gridCol w="2293969">
                  <a:extLst>
                    <a:ext uri="{9D8B030D-6E8A-4147-A177-3AD203B41FA5}">
                      <a16:colId xmlns:a16="http://schemas.microsoft.com/office/drawing/2014/main" val="2049815516"/>
                    </a:ext>
                  </a:extLst>
                </a:gridCol>
                <a:gridCol w="588826">
                  <a:extLst>
                    <a:ext uri="{9D8B030D-6E8A-4147-A177-3AD203B41FA5}">
                      <a16:colId xmlns:a16="http://schemas.microsoft.com/office/drawing/2014/main" val="2273923465"/>
                    </a:ext>
                  </a:extLst>
                </a:gridCol>
              </a:tblGrid>
              <a:tr h="230246">
                <a:tc>
                  <a:txBody>
                    <a:bodyPr/>
                    <a:lstStyle/>
                    <a:p>
                      <a:pPr algn="r" fontAlgn="ctr">
                        <a:buNone/>
                      </a:pPr>
                      <a:r>
                        <a:rPr lang="en-US" sz="1200" b="1" i="0" u="none" strike="noStrike">
                          <a:solidFill>
                            <a:srgbClr val="000000"/>
                          </a:solidFill>
                          <a:effectLst/>
                          <a:latin typeface="Arial" panose="020B0604020202020204" pitchFamily="34" charset="0"/>
                        </a:rPr>
                        <a:t>CTE/JROTC/SPED</a:t>
                      </a:r>
                    </a:p>
                  </a:txBody>
                  <a:tcPr marL="9210" marR="9210" marT="9210" marB="44207" anchor="ctr">
                    <a:lnL>
                      <a:noFill/>
                    </a:lnL>
                    <a:lnR>
                      <a:noFill/>
                    </a:lnR>
                    <a:lnT>
                      <a:noFill/>
                    </a:lnT>
                    <a:lnB>
                      <a:noFill/>
                    </a:lnB>
                    <a:solidFill>
                      <a:srgbClr val="FFFF66"/>
                    </a:solidFill>
                  </a:tcPr>
                </a:tc>
                <a:tc>
                  <a:txBody>
                    <a:bodyPr/>
                    <a:lstStyle/>
                    <a:p>
                      <a:pPr algn="ctr" fontAlgn="ctr">
                        <a:buNone/>
                      </a:pPr>
                      <a:r>
                        <a:rPr lang="en-US" sz="1200" b="1" i="0" u="none" strike="noStrike">
                          <a:solidFill>
                            <a:srgbClr val="000000"/>
                          </a:solidFill>
                          <a:effectLst/>
                          <a:latin typeface="Arial" panose="020B0604020202020204" pitchFamily="34" charset="0"/>
                        </a:rPr>
                        <a:t>4.9</a:t>
                      </a:r>
                    </a:p>
                  </a:txBody>
                  <a:tcPr marL="9210" marR="9210" marT="9210" marB="44207" anchor="ctr">
                    <a:lnL>
                      <a:noFill/>
                    </a:lnL>
                    <a:lnR>
                      <a:noFill/>
                    </a:lnR>
                    <a:lnT>
                      <a:noFill/>
                    </a:lnT>
                    <a:lnB>
                      <a:noFill/>
                    </a:lnB>
                    <a:solidFill>
                      <a:srgbClr val="FFFF66"/>
                    </a:solidFill>
                  </a:tcPr>
                </a:tc>
                <a:tc>
                  <a:txBody>
                    <a:bodyPr/>
                    <a:lstStyle/>
                    <a:p>
                      <a:pPr algn="ctr" fontAlgn="ctr">
                        <a:buNone/>
                      </a:pPr>
                      <a:r>
                        <a:rPr lang="en-US" sz="1200" b="1" i="0" u="none" strike="noStrike">
                          <a:solidFill>
                            <a:srgbClr val="000000"/>
                          </a:solidFill>
                          <a:effectLst/>
                          <a:latin typeface="Arial" panose="020B0604020202020204" pitchFamily="34" charset="0"/>
                        </a:rPr>
                        <a:t>4.9</a:t>
                      </a:r>
                    </a:p>
                  </a:txBody>
                  <a:tcPr marL="9210" marR="9210" marT="9210" marB="44207" anchor="ctr">
                    <a:lnL>
                      <a:noFill/>
                    </a:lnL>
                    <a:lnR>
                      <a:noFill/>
                    </a:lnR>
                    <a:lnT>
                      <a:noFill/>
                    </a:lnT>
                    <a:lnB>
                      <a:noFill/>
                    </a:lnB>
                    <a:solidFill>
                      <a:srgbClr val="FFFF66"/>
                    </a:solidFill>
                  </a:tcPr>
                </a:tc>
                <a:tc>
                  <a:txBody>
                    <a:bodyPr/>
                    <a:lstStyle/>
                    <a:p>
                      <a:pPr algn="ctr" fontAlgn="ctr">
                        <a:buNone/>
                      </a:pPr>
                      <a:r>
                        <a:rPr lang="en-US" sz="1200" b="1"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solidFill>
                      <a:srgbClr val="FFFF66"/>
                    </a:solidFill>
                  </a:tcPr>
                </a:tc>
                <a:tc>
                  <a:txBody>
                    <a:bodyPr/>
                    <a:lstStyle/>
                    <a:p>
                      <a:pPr algn="l" fontAlgn="ctr">
                        <a:buNone/>
                      </a:pPr>
                      <a:endParaRPr lang="en-US" sz="1200" b="1"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solidFill>
                      <a:srgbClr val="FFFF66"/>
                    </a:solid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3060523063"/>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Teacher ESOL</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0.6</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0.6</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1460729107"/>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Teacher Interrelated</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3.5</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3.5</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4109497433"/>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Lead Teacher Special Ed</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0.5</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0.5</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3863127177"/>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Speech Language Pathologist</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0.3</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0.3</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1807316036"/>
                  </a:ext>
                </a:extLst>
              </a:tr>
              <a:tr h="230246">
                <a:tc>
                  <a:txBody>
                    <a:bodyPr/>
                    <a:lstStyle/>
                    <a:p>
                      <a:pPr algn="r" fontAlgn="ctr">
                        <a:buNone/>
                      </a:pPr>
                      <a:r>
                        <a:rPr lang="en-US" sz="1200" b="1" i="0" u="none" strike="noStrike">
                          <a:solidFill>
                            <a:srgbClr val="000000"/>
                          </a:solidFill>
                          <a:effectLst/>
                          <a:latin typeface="Arial" panose="020B0604020202020204" pitchFamily="34" charset="0"/>
                        </a:rPr>
                        <a:t>PARAPROFESSIONALS</a:t>
                      </a:r>
                    </a:p>
                  </a:txBody>
                  <a:tcPr marL="9210" marR="9210" marT="9210" marB="44207" anchor="ctr">
                    <a:lnL>
                      <a:noFill/>
                    </a:lnL>
                    <a:lnR>
                      <a:noFill/>
                    </a:lnR>
                    <a:lnT>
                      <a:noFill/>
                    </a:lnT>
                    <a:lnB>
                      <a:noFill/>
                    </a:lnB>
                    <a:solidFill>
                      <a:srgbClr val="FFFF66"/>
                    </a:solidFill>
                  </a:tcPr>
                </a:tc>
                <a:tc>
                  <a:txBody>
                    <a:bodyPr/>
                    <a:lstStyle/>
                    <a:p>
                      <a:pPr algn="ctr" fontAlgn="ctr">
                        <a:buNone/>
                      </a:pPr>
                      <a:r>
                        <a:rPr lang="en-US" sz="1200" b="1" i="0" u="none" strike="noStrike">
                          <a:solidFill>
                            <a:srgbClr val="000000"/>
                          </a:solidFill>
                          <a:effectLst/>
                          <a:latin typeface="Arial" panose="020B0604020202020204" pitchFamily="34" charset="0"/>
                        </a:rPr>
                        <a:t>3</a:t>
                      </a:r>
                    </a:p>
                  </a:txBody>
                  <a:tcPr marL="9210" marR="9210" marT="9210" marB="44207" anchor="ctr">
                    <a:lnL>
                      <a:noFill/>
                    </a:lnL>
                    <a:lnR>
                      <a:noFill/>
                    </a:lnR>
                    <a:lnT>
                      <a:noFill/>
                    </a:lnT>
                    <a:lnB>
                      <a:noFill/>
                    </a:lnB>
                    <a:solidFill>
                      <a:srgbClr val="FFFF66"/>
                    </a:solidFill>
                  </a:tcPr>
                </a:tc>
                <a:tc>
                  <a:txBody>
                    <a:bodyPr/>
                    <a:lstStyle/>
                    <a:p>
                      <a:pPr algn="ctr" fontAlgn="ctr">
                        <a:buNone/>
                      </a:pPr>
                      <a:r>
                        <a:rPr lang="en-US" sz="1200" b="1" i="0" u="none" strike="noStrike">
                          <a:solidFill>
                            <a:srgbClr val="000000"/>
                          </a:solidFill>
                          <a:effectLst/>
                          <a:latin typeface="Arial" panose="020B0604020202020204" pitchFamily="34" charset="0"/>
                        </a:rPr>
                        <a:t>3</a:t>
                      </a:r>
                    </a:p>
                  </a:txBody>
                  <a:tcPr marL="9210" marR="9210" marT="9210" marB="44207" anchor="ctr">
                    <a:lnL>
                      <a:noFill/>
                    </a:lnL>
                    <a:lnR>
                      <a:noFill/>
                    </a:lnR>
                    <a:lnT>
                      <a:noFill/>
                    </a:lnT>
                    <a:lnB>
                      <a:noFill/>
                    </a:lnB>
                    <a:solidFill>
                      <a:srgbClr val="FFFF66"/>
                    </a:solidFill>
                  </a:tcPr>
                </a:tc>
                <a:tc>
                  <a:txBody>
                    <a:bodyPr/>
                    <a:lstStyle/>
                    <a:p>
                      <a:pPr algn="ctr" fontAlgn="ctr">
                        <a:buNone/>
                      </a:pPr>
                      <a:r>
                        <a:rPr lang="en-US" sz="1200" b="1"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solidFill>
                      <a:srgbClr val="FFFF66"/>
                    </a:solidFill>
                  </a:tcPr>
                </a:tc>
                <a:tc>
                  <a:txBody>
                    <a:bodyPr/>
                    <a:lstStyle/>
                    <a:p>
                      <a:pPr algn="l" fontAlgn="ctr">
                        <a:buNone/>
                      </a:pPr>
                      <a:endParaRPr lang="en-US" sz="1200" b="1"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solidFill>
                      <a:srgbClr val="FFFF66"/>
                    </a:solid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2201783777"/>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Paraprofessional Special Ed</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3640473518"/>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Paraprofessional Kindergarten</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2</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2</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no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1271080624"/>
                  </a:ext>
                </a:extLst>
              </a:tr>
              <a:tr h="230246">
                <a:tc>
                  <a:txBody>
                    <a:bodyPr/>
                    <a:lstStyle/>
                    <a:p>
                      <a:pPr algn="r" fontAlgn="ctr">
                        <a:buNone/>
                      </a:pPr>
                      <a:r>
                        <a:rPr lang="en-US" sz="1200" b="1" i="0" u="none" strike="noStrike">
                          <a:solidFill>
                            <a:srgbClr val="000000"/>
                          </a:solidFill>
                          <a:effectLst/>
                          <a:latin typeface="Arial" panose="020B0604020202020204" pitchFamily="34" charset="0"/>
                        </a:rPr>
                        <a:t>SCHOOL ADMINISTRATION</a:t>
                      </a:r>
                    </a:p>
                  </a:txBody>
                  <a:tcPr marL="9210" marR="9210" marT="9210" marB="44207" anchor="ctr">
                    <a:lnL>
                      <a:noFill/>
                    </a:lnL>
                    <a:lnR>
                      <a:noFill/>
                    </a:lnR>
                    <a:lnT>
                      <a:noFill/>
                    </a:lnT>
                    <a:lnB>
                      <a:noFill/>
                    </a:lnB>
                    <a:solidFill>
                      <a:srgbClr val="FFFF66"/>
                    </a:solidFill>
                  </a:tcPr>
                </a:tc>
                <a:tc>
                  <a:txBody>
                    <a:bodyPr/>
                    <a:lstStyle/>
                    <a:p>
                      <a:pPr algn="ctr" fontAlgn="ctr">
                        <a:buNone/>
                      </a:pPr>
                      <a:r>
                        <a:rPr lang="en-US" sz="1200" b="1" i="0" u="none" strike="noStrike">
                          <a:solidFill>
                            <a:srgbClr val="000000"/>
                          </a:solidFill>
                          <a:effectLst/>
                          <a:latin typeface="Arial" panose="020B0604020202020204" pitchFamily="34" charset="0"/>
                        </a:rPr>
                        <a:t>4.5</a:t>
                      </a:r>
                    </a:p>
                  </a:txBody>
                  <a:tcPr marL="9210" marR="9210" marT="9210" marB="44207" anchor="ctr">
                    <a:lnL>
                      <a:noFill/>
                    </a:lnL>
                    <a:lnR>
                      <a:noFill/>
                    </a:lnR>
                    <a:lnT>
                      <a:noFill/>
                    </a:lnT>
                    <a:lnB>
                      <a:noFill/>
                    </a:lnB>
                    <a:solidFill>
                      <a:srgbClr val="FFFF66"/>
                    </a:solidFill>
                  </a:tcPr>
                </a:tc>
                <a:tc>
                  <a:txBody>
                    <a:bodyPr/>
                    <a:lstStyle/>
                    <a:p>
                      <a:pPr algn="ctr" fontAlgn="ctr">
                        <a:buNone/>
                      </a:pPr>
                      <a:r>
                        <a:rPr lang="en-US" sz="1200" b="1" i="0" u="none" strike="noStrike">
                          <a:solidFill>
                            <a:srgbClr val="000000"/>
                          </a:solidFill>
                          <a:effectLst/>
                          <a:latin typeface="Arial" panose="020B0604020202020204" pitchFamily="34" charset="0"/>
                        </a:rPr>
                        <a:t>3</a:t>
                      </a:r>
                    </a:p>
                  </a:txBody>
                  <a:tcPr marL="9210" marR="9210" marT="9210" marB="44207" anchor="ctr">
                    <a:lnL>
                      <a:noFill/>
                    </a:lnL>
                    <a:lnR>
                      <a:noFill/>
                    </a:lnR>
                    <a:lnT>
                      <a:noFill/>
                    </a:lnT>
                    <a:lnB>
                      <a:noFill/>
                    </a:lnB>
                    <a:solidFill>
                      <a:srgbClr val="FFFF66"/>
                    </a:solidFill>
                  </a:tcPr>
                </a:tc>
                <a:tc>
                  <a:txBody>
                    <a:bodyPr/>
                    <a:lstStyle/>
                    <a:p>
                      <a:pPr algn="ctr" fontAlgn="ctr">
                        <a:buNone/>
                      </a:pPr>
                      <a:r>
                        <a:rPr lang="en-US" sz="1200" b="1" i="0" u="none" strike="noStrike">
                          <a:solidFill>
                            <a:srgbClr val="000000"/>
                          </a:solidFill>
                          <a:effectLst/>
                          <a:latin typeface="Arial" panose="020B0604020202020204" pitchFamily="34" charset="0"/>
                        </a:rPr>
                        <a:t>-1.5</a:t>
                      </a:r>
                    </a:p>
                  </a:txBody>
                  <a:tcPr marL="9210" marR="9210" marT="9210" marB="44207" anchor="ctr">
                    <a:lnL>
                      <a:noFill/>
                    </a:lnL>
                    <a:lnR>
                      <a:noFill/>
                    </a:lnR>
                    <a:lnT>
                      <a:noFill/>
                    </a:lnT>
                    <a:lnB>
                      <a:noFill/>
                    </a:lnB>
                    <a:solidFill>
                      <a:srgbClr val="FFC7CE"/>
                    </a:solidFill>
                  </a:tcPr>
                </a:tc>
                <a:tc>
                  <a:txBody>
                    <a:bodyPr/>
                    <a:lstStyle/>
                    <a:p>
                      <a:pPr algn="l" fontAlgn="ctr">
                        <a:buNone/>
                      </a:pPr>
                      <a:endParaRPr lang="en-US" sz="1200" b="1"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solidFill>
                      <a:srgbClr val="FFFF66"/>
                    </a:solid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3414383168"/>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Principal Elementary</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no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3607588423"/>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Assistant Principal Elementary</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no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842535744"/>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School Secretary</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no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163330867"/>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Bookkeeper</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0.5</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-0.5</a:t>
                      </a:r>
                    </a:p>
                  </a:txBody>
                  <a:tcPr marL="9210" marR="9210" marT="9210" marB="44207" anchor="ctr">
                    <a:lnL>
                      <a:noFill/>
                    </a:lnL>
                    <a:lnR>
                      <a:noFill/>
                    </a:lnR>
                    <a:lnT>
                      <a:noFill/>
                    </a:lnT>
                    <a:lnB>
                      <a:noFill/>
                    </a:lnB>
                    <a:solidFill>
                      <a:srgbClr val="FFC7CE"/>
                    </a:solid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4040944934"/>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School Clerk 211 day</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solidFill>
                      <a:srgbClr val="FFC7CE"/>
                    </a:solid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616961946"/>
                  </a:ext>
                </a:extLst>
              </a:tr>
              <a:tr h="230246">
                <a:tc>
                  <a:txBody>
                    <a:bodyPr/>
                    <a:lstStyle/>
                    <a:p>
                      <a:pPr algn="r" fontAlgn="ctr">
                        <a:buNone/>
                      </a:pPr>
                      <a:r>
                        <a:rPr lang="en-US" sz="1200" b="1" i="0" u="none" strike="noStrike" dirty="0">
                          <a:solidFill>
                            <a:srgbClr val="000000"/>
                          </a:solidFill>
                          <a:effectLst/>
                          <a:latin typeface="Arial" panose="020B0604020202020204" pitchFamily="34" charset="0"/>
                        </a:rPr>
                        <a:t>STUDENT AND SCHOOL SUPPORT</a:t>
                      </a:r>
                    </a:p>
                  </a:txBody>
                  <a:tcPr marL="9210" marR="9210" marT="9210" marB="44207" anchor="ctr">
                    <a:lnL>
                      <a:noFill/>
                    </a:lnL>
                    <a:lnR>
                      <a:noFill/>
                    </a:lnR>
                    <a:lnT>
                      <a:noFill/>
                    </a:lnT>
                    <a:lnB>
                      <a:noFill/>
                    </a:lnB>
                    <a:solidFill>
                      <a:srgbClr val="FFFF66"/>
                    </a:solidFill>
                  </a:tcPr>
                </a:tc>
                <a:tc>
                  <a:txBody>
                    <a:bodyPr/>
                    <a:lstStyle/>
                    <a:p>
                      <a:pPr algn="ctr" fontAlgn="ctr">
                        <a:buNone/>
                      </a:pPr>
                      <a:r>
                        <a:rPr lang="en-US" sz="1200" b="1" i="0" u="none" strike="noStrike">
                          <a:solidFill>
                            <a:srgbClr val="000000"/>
                          </a:solidFill>
                          <a:effectLst/>
                          <a:latin typeface="Arial" panose="020B0604020202020204" pitchFamily="34" charset="0"/>
                        </a:rPr>
                        <a:t>9.25</a:t>
                      </a:r>
                    </a:p>
                  </a:txBody>
                  <a:tcPr marL="9210" marR="9210" marT="9210" marB="44207" anchor="ctr">
                    <a:lnL>
                      <a:noFill/>
                    </a:lnL>
                    <a:lnR>
                      <a:noFill/>
                    </a:lnR>
                    <a:lnT>
                      <a:noFill/>
                    </a:lnT>
                    <a:lnB>
                      <a:noFill/>
                    </a:lnB>
                    <a:solidFill>
                      <a:srgbClr val="FFFF66"/>
                    </a:solidFill>
                  </a:tcPr>
                </a:tc>
                <a:tc>
                  <a:txBody>
                    <a:bodyPr/>
                    <a:lstStyle/>
                    <a:p>
                      <a:pPr algn="ctr" fontAlgn="ctr">
                        <a:buNone/>
                      </a:pPr>
                      <a:r>
                        <a:rPr lang="en-US" sz="1200" b="1" i="0" u="none" strike="noStrike">
                          <a:solidFill>
                            <a:srgbClr val="000000"/>
                          </a:solidFill>
                          <a:effectLst/>
                          <a:latin typeface="Arial" panose="020B0604020202020204" pitchFamily="34" charset="0"/>
                        </a:rPr>
                        <a:t>10.75</a:t>
                      </a:r>
                    </a:p>
                  </a:txBody>
                  <a:tcPr marL="9210" marR="9210" marT="9210" marB="44207" anchor="ctr">
                    <a:lnL>
                      <a:noFill/>
                    </a:lnL>
                    <a:lnR>
                      <a:noFill/>
                    </a:lnR>
                    <a:lnT>
                      <a:noFill/>
                    </a:lnT>
                    <a:lnB>
                      <a:noFill/>
                    </a:lnB>
                    <a:solidFill>
                      <a:srgbClr val="FFFF66"/>
                    </a:solidFill>
                  </a:tcPr>
                </a:tc>
                <a:tc>
                  <a:txBody>
                    <a:bodyPr/>
                    <a:lstStyle/>
                    <a:p>
                      <a:pPr algn="ctr" fontAlgn="ctr">
                        <a:buNone/>
                      </a:pPr>
                      <a:r>
                        <a:rPr lang="en-US" sz="1200" b="1" i="0" u="none" strike="noStrike">
                          <a:solidFill>
                            <a:srgbClr val="000000"/>
                          </a:solidFill>
                          <a:effectLst/>
                          <a:latin typeface="Arial" panose="020B0604020202020204" pitchFamily="34" charset="0"/>
                        </a:rPr>
                        <a:t>1.5</a:t>
                      </a:r>
                    </a:p>
                  </a:txBody>
                  <a:tcPr marL="9210" marR="9210" marT="9210" marB="44207" anchor="ctr">
                    <a:lnL>
                      <a:noFill/>
                    </a:lnL>
                    <a:lnR>
                      <a:noFill/>
                    </a:lnR>
                    <a:lnT>
                      <a:noFill/>
                    </a:lnT>
                    <a:lnB>
                      <a:noFill/>
                    </a:lnB>
                    <a:solidFill>
                      <a:srgbClr val="FFC7CE"/>
                    </a:solidFill>
                  </a:tcPr>
                </a:tc>
                <a:tc>
                  <a:txBody>
                    <a:bodyPr/>
                    <a:lstStyle/>
                    <a:p>
                      <a:pPr algn="l" fontAlgn="ctr">
                        <a:buNone/>
                      </a:pPr>
                      <a:endParaRPr lang="en-US" sz="1200" b="1"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solidFill>
                      <a:srgbClr val="FFFF66"/>
                    </a:solid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4205904690"/>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Counselor Elementary</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no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4216381628"/>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Instructional Coach 211 Day</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solidFill>
                      <a:srgbClr val="FFC7CE"/>
                    </a:solid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2084933529"/>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Instructional Coach Readers are Leaders 211 Day</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solidFill>
                      <a:srgbClr val="FFC7CE"/>
                    </a:solidFill>
                  </a:tcPr>
                </a:tc>
                <a:tc>
                  <a:txBody>
                    <a:bodyPr/>
                    <a:lstStyle/>
                    <a:p>
                      <a:pPr algn="l" fontAlgn="ctr">
                        <a:buNone/>
                      </a:pPr>
                      <a:r>
                        <a:rPr lang="en-US" sz="1200" b="0" i="0" u="none" strike="noStrike">
                          <a:solidFill>
                            <a:srgbClr val="000000"/>
                          </a:solidFill>
                          <a:effectLst/>
                          <a:latin typeface="Arial" panose="020B0604020202020204" pitchFamily="34" charset="0"/>
                        </a:rPr>
                        <a:t>flex fte</a:t>
                      </a: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1485336009"/>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Media Specialist</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456264485"/>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School Nurse LPN</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2561409066"/>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Signature Prgm Coach 211 day</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solidFill>
                      <a:srgbClr val="FFC7CE"/>
                    </a:solid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836201722"/>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Social Worker 211 Day</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0.5</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-0.5</a:t>
                      </a:r>
                    </a:p>
                  </a:txBody>
                  <a:tcPr marL="9210" marR="9210" marT="9210" marB="44207" anchor="ctr">
                    <a:lnL>
                      <a:noFill/>
                    </a:lnL>
                    <a:lnR>
                      <a:noFill/>
                    </a:lnR>
                    <a:lnT>
                      <a:noFill/>
                    </a:lnT>
                    <a:lnB>
                      <a:noFill/>
                    </a:lnB>
                    <a:solidFill>
                      <a:srgbClr val="FFC7CE"/>
                    </a:solidFill>
                  </a:tcPr>
                </a:tc>
                <a:tc>
                  <a:txBody>
                    <a:bodyPr/>
                    <a:lstStyle/>
                    <a:p>
                      <a:pPr algn="l" fontAlgn="ctr">
                        <a:buNone/>
                      </a:pPr>
                      <a:r>
                        <a:rPr lang="en-US" sz="1200" b="0" i="0" u="none" strike="noStrike">
                          <a:solidFill>
                            <a:srgbClr val="000000"/>
                          </a:solidFill>
                          <a:effectLst/>
                          <a:latin typeface="Arial" panose="020B0604020202020204" pitchFamily="34" charset="0"/>
                        </a:rPr>
                        <a:t>Approved 1.13.26</a:t>
                      </a: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390864033"/>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Specialist SST Intervention</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solidFill>
                      <a:srgbClr val="FFC7CE"/>
                    </a:solid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31748100"/>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Psychologist</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0.25</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0.25</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859409851"/>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Custodian</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2</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2</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2667945521"/>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Site Manager</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2476001648"/>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School Resource Officer 202 Day</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100" b="0" i="0" u="none" strike="noStrike" dirty="0">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1110267045"/>
                  </a:ext>
                </a:extLst>
              </a:tr>
            </a:tbl>
          </a:graphicData>
        </a:graphic>
      </p:graphicFrame>
    </p:spTree>
    <p:extLst>
      <p:ext uri="{BB962C8B-B14F-4D97-AF65-F5344CB8AC3E}">
        <p14:creationId xmlns:p14="http://schemas.microsoft.com/office/powerpoint/2010/main" val="12015199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E4A0E-9E08-CD50-2528-C64CF0971BFA}"/>
            </a:ext>
          </a:extLst>
        </p:cNvPr>
        <p:cNvGrpSpPr/>
        <p:nvPr/>
      </p:nvGrpSpPr>
      <p:grpSpPr>
        <a:xfrm>
          <a:off x="0" y="0"/>
          <a:ext cx="0" cy="0"/>
          <a:chOff x="0" y="0"/>
          <a:chExt cx="0" cy="0"/>
        </a:xfrm>
      </p:grpSpPr>
      <p:sp>
        <p:nvSpPr>
          <p:cNvPr id="11" name="Slide Number Placeholder 3">
            <a:extLst>
              <a:ext uri="{FF2B5EF4-FFF2-40B4-BE49-F238E27FC236}">
                <a16:creationId xmlns:a16="http://schemas.microsoft.com/office/drawing/2014/main" id="{963455B1-48AA-C22C-73C1-F14D3F81445F}"/>
              </a:ext>
            </a:extLst>
          </p:cNvPr>
          <p:cNvSpPr>
            <a:spLocks noGrp="1"/>
          </p:cNvSpPr>
          <p:nvPr>
            <p:ph type="sldNum" sz="quarter" idx="12"/>
          </p:nvPr>
        </p:nvSpPr>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94A09A9-5501-47C1-A89A-A340965A2BE2}" type="slidenum">
              <a:rPr kumimoji="0" lang="en-US" sz="1000" b="0" i="0" u="none" strike="noStrike" kern="1200" cap="none" spc="0" normalizeH="0" baseline="0" noProof="0" smtClean="0">
                <a:ln>
                  <a:noFill/>
                </a:ln>
                <a:solidFill>
                  <a:prstClr val="black">
                    <a:tint val="75000"/>
                  </a:prstClr>
                </a:solidFill>
                <a:effectLst/>
                <a:uLnTx/>
                <a:uFillTx/>
                <a:latin typeface="Rockwell" panose="02060603020205020403"/>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34</a:t>
            </a:fld>
            <a:endParaRPr kumimoji="0" lang="en-US" sz="1000" b="0" i="0" u="none" strike="noStrike" kern="1200" cap="none" spc="0" normalizeH="0" baseline="0" noProof="0">
              <a:ln>
                <a:noFill/>
              </a:ln>
              <a:solidFill>
                <a:prstClr val="black">
                  <a:tint val="75000"/>
                </a:prstClr>
              </a:solidFill>
              <a:effectLst/>
              <a:uLnTx/>
              <a:uFillTx/>
              <a:latin typeface="Rockwell" panose="02060603020205020403"/>
              <a:ea typeface="+mn-ea"/>
              <a:cs typeface="+mn-cs"/>
            </a:endParaRPr>
          </a:p>
        </p:txBody>
      </p:sp>
      <p:sp>
        <p:nvSpPr>
          <p:cNvPr id="6" name="Google Shape;727;p98">
            <a:extLst>
              <a:ext uri="{FF2B5EF4-FFF2-40B4-BE49-F238E27FC236}">
                <a16:creationId xmlns:a16="http://schemas.microsoft.com/office/drawing/2014/main" id="{FA8FC331-016F-AF91-0942-0DB18F35FD4B}"/>
              </a:ext>
            </a:extLst>
          </p:cNvPr>
          <p:cNvSpPr txBox="1"/>
          <p:nvPr/>
        </p:nvSpPr>
        <p:spPr>
          <a:xfrm>
            <a:off x="0" y="0"/>
            <a:ext cx="10591800" cy="584735"/>
          </a:xfrm>
          <a:prstGeom prst="rect">
            <a:avLst/>
          </a:prstGeom>
          <a:solidFill>
            <a:srgbClr val="C00000"/>
          </a:solid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FFFFFF"/>
                </a:solidFill>
                <a:effectLst/>
                <a:uLnTx/>
                <a:uFillTx/>
                <a:latin typeface="Georgia"/>
                <a:ea typeface="+mn-ea"/>
                <a:cs typeface="+mn-cs"/>
                <a:sym typeface="Georgia"/>
              </a:rPr>
              <a:t>FY27 Non-Staffing Tab Overview</a:t>
            </a:r>
            <a:endParaRPr kumimoji="0" lang="en-US" sz="1800" b="0" i="0" u="none" strike="noStrike" kern="1200" cap="none" spc="0" normalizeH="0" baseline="0" noProof="0" dirty="0">
              <a:ln>
                <a:noFill/>
              </a:ln>
              <a:solidFill>
                <a:prstClr val="black"/>
              </a:solidFill>
              <a:effectLst/>
              <a:uLnTx/>
              <a:uFillTx/>
              <a:latin typeface="Rockwell" panose="02060603020205020403"/>
              <a:ea typeface="+mn-ea"/>
              <a:cs typeface="+mn-cs"/>
            </a:endParaRPr>
          </a:p>
        </p:txBody>
      </p:sp>
      <p:sp>
        <p:nvSpPr>
          <p:cNvPr id="10" name="Rectangle 9">
            <a:extLst>
              <a:ext uri="{FF2B5EF4-FFF2-40B4-BE49-F238E27FC236}">
                <a16:creationId xmlns:a16="http://schemas.microsoft.com/office/drawing/2014/main" id="{7D28C4C8-05D1-C114-DEC4-11AE7CCCEEE1}"/>
              </a:ext>
            </a:extLst>
          </p:cNvPr>
          <p:cNvSpPr/>
          <p:nvPr/>
        </p:nvSpPr>
        <p:spPr>
          <a:xfrm>
            <a:off x="0" y="5769428"/>
            <a:ext cx="762000" cy="10771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sp>
        <p:nvSpPr>
          <p:cNvPr id="12" name="TextBox 11">
            <a:extLst>
              <a:ext uri="{FF2B5EF4-FFF2-40B4-BE49-F238E27FC236}">
                <a16:creationId xmlns:a16="http://schemas.microsoft.com/office/drawing/2014/main" id="{BA243128-7B93-89C4-D00F-BF54B838CCB2}"/>
              </a:ext>
            </a:extLst>
          </p:cNvPr>
          <p:cNvSpPr txBox="1"/>
          <p:nvPr/>
        </p:nvSpPr>
        <p:spPr>
          <a:xfrm>
            <a:off x="7057779" y="918473"/>
            <a:ext cx="4596599" cy="5663089"/>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Times New Roman" panose="02020603050405020304" pitchFamily="18" charset="0"/>
                <a:cs typeface="Aptos" panose="020B0004020202020204" pitchFamily="34" charset="0"/>
              </a:rPr>
              <a:t>The </a:t>
            </a:r>
            <a:r>
              <a:rPr kumimoji="0" lang="en-US" sz="1800" b="1" i="0" u="sng" strike="noStrike" kern="1200" cap="none" spc="0" normalizeH="0" baseline="0" noProof="0" dirty="0">
                <a:ln>
                  <a:noFill/>
                </a:ln>
                <a:solidFill>
                  <a:prstClr val="black"/>
                </a:solidFill>
                <a:effectLst/>
                <a:uLnTx/>
                <a:uFillTx/>
                <a:latin typeface="Calibri"/>
                <a:ea typeface="Times New Roman" panose="02020603050405020304" pitchFamily="18" charset="0"/>
                <a:cs typeface="Aptos" panose="020B0004020202020204" pitchFamily="34" charset="0"/>
              </a:rPr>
              <a:t>Non-Staffing Tab</a:t>
            </a:r>
            <a:r>
              <a:rPr kumimoji="0" lang="en-US" sz="1800" b="0" i="0" u="none" strike="noStrike" kern="1200" cap="none" spc="0" normalizeH="0" baseline="0" noProof="0" dirty="0">
                <a:ln>
                  <a:noFill/>
                </a:ln>
                <a:solidFill>
                  <a:prstClr val="black"/>
                </a:solidFill>
                <a:effectLst/>
                <a:uLnTx/>
                <a:uFillTx/>
                <a:latin typeface="Calibri"/>
                <a:ea typeface="Times New Roman" panose="02020603050405020304" pitchFamily="18" charset="0"/>
                <a:cs typeface="Aptos" panose="020B0004020202020204" pitchFamily="34" charset="0"/>
              </a:rPr>
              <a:t> shows how funds are allocated for non-staff items in the school. There is school-level flexibility for most of these items. The tab has columns for: </a:t>
            </a:r>
          </a:p>
          <a:p>
            <a:pPr marL="285750" marR="0" lvl="0" indent="-285750" algn="l" defTabSz="914400" rtl="0" eaLnBrk="1" fontAlgn="auto" latinLnBrk="0" hangingPunct="1">
              <a:lnSpc>
                <a:spcPct val="100000"/>
              </a:lnSpc>
              <a:spcBef>
                <a:spcPts val="0"/>
              </a:spcBef>
              <a:spcAft>
                <a:spcPts val="600"/>
              </a:spcAft>
              <a:buClr>
                <a:srgbClr val="6497BF"/>
              </a:buClr>
              <a:buSzTx/>
              <a:buFont typeface="Arial"/>
              <a:buChar char="•"/>
              <a:tabLst/>
              <a:defRPr/>
            </a:pPr>
            <a:r>
              <a:rPr kumimoji="0" lang="en-US" sz="1800" b="1" i="0" u="sng" strike="noStrike" kern="1200" cap="none" spc="0" normalizeH="0" baseline="0" noProof="0" dirty="0">
                <a:ln>
                  <a:noFill/>
                </a:ln>
                <a:solidFill>
                  <a:srgbClr val="6497BF"/>
                </a:solidFill>
                <a:effectLst/>
                <a:uLnTx/>
                <a:uFillTx/>
                <a:latin typeface="Calibri"/>
                <a:ea typeface="Times New Roman" panose="02020603050405020304" pitchFamily="18" charset="0"/>
                <a:cs typeface="Aptos" panose="020B0004020202020204" pitchFamily="34" charset="0"/>
              </a:rPr>
              <a:t>Recommended—</a:t>
            </a:r>
            <a:r>
              <a:rPr kumimoji="0" lang="en-US" sz="1800" b="0" i="0" u="none" strike="noStrike" kern="1200" cap="none" spc="0" normalizeH="0" baseline="0" noProof="0" dirty="0">
                <a:ln>
                  <a:noFill/>
                </a:ln>
                <a:solidFill>
                  <a:srgbClr val="000000"/>
                </a:solidFill>
                <a:effectLst/>
                <a:uLnTx/>
                <a:uFillTx/>
                <a:latin typeface="Calibri"/>
                <a:ea typeface="Times New Roman" panose="02020603050405020304" pitchFamily="18" charset="0"/>
                <a:cs typeface="Sabon Next LT"/>
              </a:rPr>
              <a:t>District’s recommended amount to spend on the line item. </a:t>
            </a:r>
          </a:p>
          <a:p>
            <a:pPr marL="285750" marR="0" lvl="0" indent="-285750" algn="l" defTabSz="914400" rtl="0" eaLnBrk="1" fontAlgn="auto" latinLnBrk="0" hangingPunct="1">
              <a:lnSpc>
                <a:spcPct val="100000"/>
              </a:lnSpc>
              <a:spcBef>
                <a:spcPts val="0"/>
              </a:spcBef>
              <a:spcAft>
                <a:spcPts val="600"/>
              </a:spcAft>
              <a:buClrTx/>
              <a:buSzTx/>
              <a:buFont typeface="Arial"/>
              <a:buChar char="•"/>
              <a:tabLst/>
              <a:defRPr/>
            </a:pPr>
            <a:r>
              <a:rPr kumimoji="0" lang="en-US" sz="1800" b="1" i="0" u="sng" strike="noStrike" kern="1200" cap="none" spc="0" normalizeH="0" baseline="0" noProof="0" dirty="0">
                <a:ln>
                  <a:noFill/>
                </a:ln>
                <a:solidFill>
                  <a:srgbClr val="6497BF"/>
                </a:solidFill>
                <a:effectLst/>
                <a:uLnTx/>
                <a:uFillTx/>
                <a:latin typeface="Calibri"/>
                <a:ea typeface="Times New Roman" panose="02020603050405020304" pitchFamily="18" charset="0"/>
                <a:cs typeface="Sabon Next LT"/>
              </a:rPr>
              <a:t>Allocation</a:t>
            </a:r>
            <a:r>
              <a:rPr kumimoji="0" lang="en-US" sz="1800" b="0" i="0" u="none" strike="noStrike" kern="1200" cap="none" spc="0" normalizeH="0" baseline="0" noProof="0" dirty="0">
                <a:ln>
                  <a:noFill/>
                </a:ln>
                <a:solidFill>
                  <a:prstClr val="black"/>
                </a:solidFill>
                <a:effectLst/>
                <a:uLnTx/>
                <a:uFillTx/>
                <a:latin typeface="Calibri"/>
                <a:ea typeface="Times New Roman" panose="02020603050405020304" pitchFamily="18" charset="0"/>
                <a:cs typeface="Sabon Next LT"/>
              </a:rPr>
              <a:t> – This shows how much the principal is proposing to allocate towards the line item in FY27. </a:t>
            </a:r>
            <a:endParaRPr kumimoji="0" lang="en-US" sz="1800" b="0" i="0" u="none" strike="noStrike" kern="1200" cap="none" spc="0" normalizeH="0" baseline="0" noProof="0" dirty="0">
              <a:ln>
                <a:noFill/>
              </a:ln>
              <a:solidFill>
                <a:srgbClr val="000000"/>
              </a:solidFill>
              <a:effectLst/>
              <a:uLnTx/>
              <a:uFillTx/>
              <a:latin typeface="Calibri"/>
              <a:ea typeface="Times New Roman" panose="02020603050405020304" pitchFamily="18" charset="0"/>
              <a:cs typeface="Sabon Next LT"/>
            </a:endParaRPr>
          </a:p>
          <a:p>
            <a:pPr marL="285750" marR="0" lvl="0" indent="-285750" algn="l" defTabSz="914400" rtl="0" eaLnBrk="1" fontAlgn="auto" latinLnBrk="0" hangingPunct="1">
              <a:lnSpc>
                <a:spcPct val="100000"/>
              </a:lnSpc>
              <a:spcBef>
                <a:spcPts val="0"/>
              </a:spcBef>
              <a:spcAft>
                <a:spcPts val="600"/>
              </a:spcAft>
              <a:buClrTx/>
              <a:buSzTx/>
              <a:buFont typeface="Arial"/>
              <a:buChar char="•"/>
              <a:tabLst/>
              <a:defRPr/>
            </a:pPr>
            <a:r>
              <a:rPr kumimoji="0" lang="en-US" sz="1800" b="1" i="0" u="sng" strike="noStrike" kern="1200" cap="none" spc="0" normalizeH="0" baseline="0" noProof="0" dirty="0">
                <a:ln>
                  <a:noFill/>
                </a:ln>
                <a:solidFill>
                  <a:srgbClr val="6497BF"/>
                </a:solidFill>
                <a:effectLst/>
                <a:uLnTx/>
                <a:uFillTx/>
                <a:latin typeface="Calibri"/>
                <a:ea typeface="Times New Roman" panose="02020603050405020304" pitchFamily="18" charset="0"/>
                <a:cs typeface="Sabon Next LT"/>
              </a:rPr>
              <a:t>Difference</a:t>
            </a:r>
            <a:r>
              <a:rPr kumimoji="0" lang="en-US" sz="1800" b="0" i="0" u="none" strike="noStrike" kern="1200" cap="none" spc="0" normalizeH="0" baseline="0" noProof="0" dirty="0">
                <a:ln>
                  <a:noFill/>
                </a:ln>
                <a:solidFill>
                  <a:prstClr val="black"/>
                </a:solidFill>
                <a:effectLst/>
                <a:uLnTx/>
                <a:uFillTx/>
                <a:latin typeface="Calibri"/>
                <a:ea typeface="Times New Roman" panose="02020603050405020304" pitchFamily="18" charset="0"/>
                <a:cs typeface="Sabon Next LT"/>
              </a:rPr>
              <a:t>—This shows the difference between the recommended amount and the allocation.</a:t>
            </a:r>
            <a:endParaRPr kumimoji="0" lang="en-US" sz="1800" b="0" i="0" u="none" strike="noStrike" kern="1200" cap="none" spc="0" normalizeH="0" baseline="0" noProof="0" dirty="0">
              <a:ln>
                <a:noFill/>
              </a:ln>
              <a:solidFill>
                <a:srgbClr val="000000"/>
              </a:solidFill>
              <a:effectLst/>
              <a:uLnTx/>
              <a:uFillTx/>
              <a:latin typeface="Times New Roman"/>
              <a:ea typeface="Calibri"/>
              <a:cs typeface="Calibri"/>
            </a:endParaRPr>
          </a:p>
          <a:p>
            <a:pPr marL="285750" marR="0" lvl="0" indent="-285750" algn="l" defTabSz="914400" rtl="0" eaLnBrk="1" fontAlgn="auto" latinLnBrk="0" hangingPunct="1">
              <a:lnSpc>
                <a:spcPct val="100000"/>
              </a:lnSpc>
              <a:spcBef>
                <a:spcPts val="0"/>
              </a:spcBef>
              <a:spcAft>
                <a:spcPts val="600"/>
              </a:spcAft>
              <a:buClrTx/>
              <a:buSzTx/>
              <a:buFont typeface="Arial"/>
              <a:buChar char="•"/>
              <a:tabLst/>
              <a:defRPr/>
            </a:pPr>
            <a:r>
              <a:rPr kumimoji="0" lang="en-US" sz="1800" b="1" i="0" u="sng" strike="noStrike" kern="1200" cap="none" spc="0" normalizeH="0" baseline="0" noProof="0" dirty="0">
                <a:ln>
                  <a:noFill/>
                </a:ln>
                <a:solidFill>
                  <a:srgbClr val="6497BF"/>
                </a:solidFill>
                <a:effectLst/>
                <a:uLnTx/>
                <a:uFillTx/>
                <a:latin typeface="Calibri"/>
                <a:ea typeface="Times New Roman" panose="02020603050405020304" pitchFamily="18" charset="0"/>
                <a:cs typeface="Sabon Next LT"/>
              </a:rPr>
              <a:t>Notes:</a:t>
            </a:r>
            <a:r>
              <a:rPr kumimoji="0" lang="en-US" sz="1800" b="0" i="0" u="none" strike="noStrike" kern="1200" cap="none" spc="0" normalizeH="0" baseline="0" noProof="0" dirty="0">
                <a:ln>
                  <a:noFill/>
                </a:ln>
                <a:solidFill>
                  <a:prstClr val="black"/>
                </a:solidFill>
                <a:effectLst/>
                <a:uLnTx/>
                <a:uFillTx/>
                <a:latin typeface="Calibri"/>
                <a:ea typeface="Times New Roman" panose="02020603050405020304" pitchFamily="18" charset="0"/>
                <a:cs typeface="Sabon Next LT"/>
              </a:rPr>
              <a:t> The principal must provide comments if there is a difference in what is Recommended and what is Allocated. Principals and GO Teams will discuss the rationale for the use of school-level flexibility. </a:t>
            </a:r>
            <a:endParaRPr kumimoji="0" lang="en-US" sz="1600" b="0" i="0" u="none" strike="noStrike" kern="1200" cap="none" spc="0" normalizeH="0" baseline="0" noProof="0" dirty="0">
              <a:ln>
                <a:noFill/>
              </a:ln>
              <a:solidFill>
                <a:prstClr val="black"/>
              </a:solidFill>
              <a:effectLst/>
              <a:uLnTx/>
              <a:uFillTx/>
              <a:latin typeface="Calibri"/>
              <a:ea typeface="Calibri"/>
              <a:cs typeface="Sabon Next LT"/>
            </a:endParaRPr>
          </a:p>
        </p:txBody>
      </p:sp>
      <p:graphicFrame>
        <p:nvGraphicFramePr>
          <p:cNvPr id="3" name="Table 2">
            <a:extLst>
              <a:ext uri="{FF2B5EF4-FFF2-40B4-BE49-F238E27FC236}">
                <a16:creationId xmlns:a16="http://schemas.microsoft.com/office/drawing/2014/main" id="{7FF125AC-A3E8-D2E3-5FA5-CA3AA92C8F76}"/>
              </a:ext>
            </a:extLst>
          </p:cNvPr>
          <p:cNvGraphicFramePr>
            <a:graphicFrameLocks noGrp="1"/>
          </p:cNvGraphicFramePr>
          <p:nvPr/>
        </p:nvGraphicFramePr>
        <p:xfrm>
          <a:off x="185056" y="1919957"/>
          <a:ext cx="6922608" cy="4046710"/>
        </p:xfrm>
        <a:graphic>
          <a:graphicData uri="http://schemas.openxmlformats.org/drawingml/2006/table">
            <a:tbl>
              <a:tblPr/>
              <a:tblGrid>
                <a:gridCol w="1761844">
                  <a:extLst>
                    <a:ext uri="{9D8B030D-6E8A-4147-A177-3AD203B41FA5}">
                      <a16:colId xmlns:a16="http://schemas.microsoft.com/office/drawing/2014/main" val="1188875819"/>
                    </a:ext>
                  </a:extLst>
                </a:gridCol>
                <a:gridCol w="1360878">
                  <a:extLst>
                    <a:ext uri="{9D8B030D-6E8A-4147-A177-3AD203B41FA5}">
                      <a16:colId xmlns:a16="http://schemas.microsoft.com/office/drawing/2014/main" val="3003275904"/>
                    </a:ext>
                  </a:extLst>
                </a:gridCol>
                <a:gridCol w="1417607">
                  <a:extLst>
                    <a:ext uri="{9D8B030D-6E8A-4147-A177-3AD203B41FA5}">
                      <a16:colId xmlns:a16="http://schemas.microsoft.com/office/drawing/2014/main" val="448557407"/>
                    </a:ext>
                  </a:extLst>
                </a:gridCol>
                <a:gridCol w="1271922">
                  <a:extLst>
                    <a:ext uri="{9D8B030D-6E8A-4147-A177-3AD203B41FA5}">
                      <a16:colId xmlns:a16="http://schemas.microsoft.com/office/drawing/2014/main" val="3785196918"/>
                    </a:ext>
                  </a:extLst>
                </a:gridCol>
                <a:gridCol w="1110357">
                  <a:extLst>
                    <a:ext uri="{9D8B030D-6E8A-4147-A177-3AD203B41FA5}">
                      <a16:colId xmlns:a16="http://schemas.microsoft.com/office/drawing/2014/main" val="3139381472"/>
                    </a:ext>
                  </a:extLst>
                </a:gridCol>
              </a:tblGrid>
              <a:tr h="357182">
                <a:tc>
                  <a:txBody>
                    <a:bodyPr/>
                    <a:lstStyle/>
                    <a:p>
                      <a:pPr algn="ctr" fontAlgn="ctr">
                        <a:buNone/>
                      </a:pPr>
                      <a:r>
                        <a:rPr lang="en-US" sz="1400" b="1" i="0" u="none" strike="noStrike" dirty="0">
                          <a:solidFill>
                            <a:srgbClr val="FFFFFF"/>
                          </a:solidFill>
                          <a:effectLst/>
                          <a:latin typeface="Arial" panose="020B0604020202020204" pitchFamily="34" charset="0"/>
                        </a:rPr>
                        <a:t>Description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buNone/>
                      </a:pPr>
                      <a:r>
                        <a:rPr lang="en-US" sz="1400" b="1" i="0" u="none" strike="noStrike">
                          <a:solidFill>
                            <a:srgbClr val="FFFFFF"/>
                          </a:solidFill>
                          <a:effectLst/>
                          <a:latin typeface="Arial" panose="020B0604020202020204" pitchFamily="34" charset="0"/>
                        </a:rPr>
                        <a:t>Rec.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buNone/>
                      </a:pPr>
                      <a:r>
                        <a:rPr lang="en-US" sz="1400" b="1" i="0" u="none" strike="noStrike">
                          <a:solidFill>
                            <a:srgbClr val="FFFFFF"/>
                          </a:solidFill>
                          <a:effectLst/>
                          <a:latin typeface="Arial" panose="020B0604020202020204" pitchFamily="34" charset="0"/>
                        </a:rPr>
                        <a:t>Allocation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buNone/>
                      </a:pPr>
                      <a:r>
                        <a:rPr lang="en-US" sz="1400" b="1" i="0" u="none" strike="noStrike" dirty="0">
                          <a:solidFill>
                            <a:srgbClr val="FFFFFF"/>
                          </a:solidFill>
                          <a:effectLst/>
                          <a:latin typeface="Arial" panose="020B0604020202020204" pitchFamily="34" charset="0"/>
                        </a:rPr>
                        <a:t>Diff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buNone/>
                      </a:pPr>
                      <a:r>
                        <a:rPr lang="en-US" sz="1400" b="1" i="0" u="none" strike="noStrike">
                          <a:solidFill>
                            <a:srgbClr val="FFFFFF"/>
                          </a:solidFill>
                          <a:effectLst/>
                          <a:latin typeface="Arial" panose="020B0604020202020204" pitchFamily="34" charset="0"/>
                        </a:rPr>
                        <a:t>Notes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extLst>
                  <a:ext uri="{0D108BD9-81ED-4DB2-BD59-A6C34878D82A}">
                    <a16:rowId xmlns:a16="http://schemas.microsoft.com/office/drawing/2014/main" val="2614127646"/>
                  </a:ext>
                </a:extLst>
              </a:tr>
              <a:tr h="413151">
                <a:tc>
                  <a:txBody>
                    <a:bodyPr/>
                    <a:lstStyle/>
                    <a:p>
                      <a:pPr algn="r" fontAlgn="b">
                        <a:buNone/>
                      </a:pPr>
                      <a:r>
                        <a:rPr lang="en-US" sz="1400" b="0" i="0" u="none" strike="noStrike" dirty="0">
                          <a:effectLst/>
                          <a:latin typeface="Arial" panose="020B0604020202020204" pitchFamily="34" charset="0"/>
                        </a:rPr>
                        <a:t> Reserve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b">
                        <a:buNone/>
                      </a:pPr>
                      <a:r>
                        <a:rPr lang="en-US" sz="1400" b="0" i="0" u="none" strike="noStrike">
                          <a:effectLst/>
                          <a:latin typeface="Arial" panose="020B0604020202020204" pitchFamily="34" charset="0"/>
                        </a:rPr>
                        <a:t> $            95,045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buNone/>
                      </a:pPr>
                      <a:r>
                        <a:rPr lang="en-US" sz="1400" b="0" i="0" u="none" strike="noStrike">
                          <a:effectLst/>
                          <a:latin typeface="Arial" panose="020B0604020202020204" pitchFamily="34" charset="0"/>
                        </a:rPr>
                        <a:t> $           95,045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buNone/>
                      </a:pPr>
                      <a:r>
                        <a:rPr lang="en-US" sz="14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4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90036216"/>
                  </a:ext>
                </a:extLst>
              </a:tr>
              <a:tr h="357182">
                <a:tc>
                  <a:txBody>
                    <a:bodyPr/>
                    <a:lstStyle/>
                    <a:p>
                      <a:pPr algn="r" fontAlgn="b">
                        <a:buNone/>
                      </a:pPr>
                      <a:r>
                        <a:rPr lang="en-US" sz="1400" b="0" i="0" u="none" strike="noStrike">
                          <a:effectLst/>
                          <a:latin typeface="Arial" panose="020B0604020202020204" pitchFamily="34" charset="0"/>
                        </a:rPr>
                        <a:t> Custodian Overtime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b">
                        <a:buNone/>
                      </a:pPr>
                      <a:r>
                        <a:rPr lang="en-US" sz="1400" b="0" i="0" u="none" strike="noStrike">
                          <a:effectLst/>
                          <a:latin typeface="Arial" panose="020B0604020202020204" pitchFamily="34" charset="0"/>
                        </a:rPr>
                        <a:t> $              1,650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4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buNone/>
                      </a:pPr>
                      <a:r>
                        <a:rPr lang="en-US" sz="14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4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53240562"/>
                  </a:ext>
                </a:extLst>
              </a:tr>
              <a:tr h="413151">
                <a:tc>
                  <a:txBody>
                    <a:bodyPr/>
                    <a:lstStyle/>
                    <a:p>
                      <a:pPr algn="r" fontAlgn="b">
                        <a:buNone/>
                      </a:pPr>
                      <a:r>
                        <a:rPr lang="en-US" sz="1400" b="0" i="0" u="none" strike="noStrike" dirty="0">
                          <a:effectLst/>
                          <a:latin typeface="Arial" panose="020B0604020202020204" pitchFamily="34" charset="0"/>
                        </a:rPr>
                        <a:t> School Resource Officer Overtime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b">
                        <a:buNone/>
                      </a:pPr>
                      <a:r>
                        <a:rPr lang="en-US" sz="1400" b="0" i="0" u="none" strike="noStrike">
                          <a:effectLst/>
                          <a:latin typeface="Arial" panose="020B0604020202020204" pitchFamily="34" charset="0"/>
                        </a:rPr>
                        <a:t> $              4,000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4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buNone/>
                      </a:pPr>
                      <a:r>
                        <a:rPr lang="en-US" sz="14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4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97097537"/>
                  </a:ext>
                </a:extLst>
              </a:tr>
              <a:tr h="413151">
                <a:tc>
                  <a:txBody>
                    <a:bodyPr/>
                    <a:lstStyle/>
                    <a:p>
                      <a:pPr algn="r" fontAlgn="b">
                        <a:buNone/>
                      </a:pPr>
                      <a:r>
                        <a:rPr lang="en-US" sz="1400" b="0" i="0" u="none" strike="noStrike" dirty="0">
                          <a:effectLst/>
                          <a:latin typeface="Arial" panose="020B0604020202020204" pitchFamily="34" charset="0"/>
                        </a:rPr>
                        <a:t> Teaching/Other Supplies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b">
                        <a:buNone/>
                      </a:pPr>
                      <a:r>
                        <a:rPr lang="en-US" sz="1400" b="0" i="0" u="none" strike="noStrike">
                          <a:effectLst/>
                          <a:latin typeface="Arial" panose="020B0604020202020204" pitchFamily="34" charset="0"/>
                        </a:rPr>
                        <a:t> $            18,650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4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buNone/>
                      </a:pPr>
                      <a:r>
                        <a:rPr lang="en-US" sz="1400" b="0" i="0" u="none" strike="noStrike">
                          <a:effectLst/>
                          <a:latin typeface="Arial" panose="020B0604020202020204" pitchFamily="34" charset="0"/>
                        </a:rPr>
                        <a:t> $         (18,650)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4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3787627253"/>
                  </a:ext>
                </a:extLst>
              </a:tr>
              <a:tr h="413151">
                <a:tc>
                  <a:txBody>
                    <a:bodyPr/>
                    <a:lstStyle/>
                    <a:p>
                      <a:pPr algn="r" fontAlgn="b">
                        <a:buNone/>
                      </a:pPr>
                      <a:r>
                        <a:rPr lang="en-US" sz="1400" b="0" i="0" u="none" strike="noStrike" dirty="0">
                          <a:effectLst/>
                          <a:latin typeface="Arial" panose="020B0604020202020204" pitchFamily="34" charset="0"/>
                        </a:rPr>
                        <a:t> Media Supplies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b">
                        <a:buNone/>
                      </a:pPr>
                      <a:r>
                        <a:rPr lang="en-US" sz="1400" b="0" i="0" u="none" strike="noStrike">
                          <a:effectLst/>
                          <a:latin typeface="Arial" panose="020B0604020202020204" pitchFamily="34" charset="0"/>
                        </a:rPr>
                        <a:t> $              2,984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4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buNone/>
                      </a:pPr>
                      <a:r>
                        <a:rPr lang="en-US" sz="1400" b="0" i="0" u="none" strike="noStrike">
                          <a:effectLst/>
                          <a:latin typeface="Arial" panose="020B0604020202020204" pitchFamily="34" charset="0"/>
                        </a:rPr>
                        <a:t> $           (2,984)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4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1260049851"/>
                  </a:ext>
                </a:extLst>
              </a:tr>
              <a:tr h="413151">
                <a:tc>
                  <a:txBody>
                    <a:bodyPr/>
                    <a:lstStyle/>
                    <a:p>
                      <a:pPr algn="r" fontAlgn="b">
                        <a:buNone/>
                      </a:pPr>
                      <a:r>
                        <a:rPr lang="en-US" sz="1400" b="0" i="0" u="none" strike="noStrike">
                          <a:effectLst/>
                          <a:latin typeface="Arial" panose="020B0604020202020204" pitchFamily="34" charset="0"/>
                        </a:rPr>
                        <a:t> Academic Stipends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b">
                        <a:buNone/>
                      </a:pPr>
                      <a:r>
                        <a:rPr lang="en-US" sz="1400" b="0" i="0" u="none" strike="noStrike">
                          <a:effectLst/>
                          <a:latin typeface="Arial" panose="020B0604020202020204" pitchFamily="34" charset="0"/>
                        </a:rPr>
                        <a:t> 20,500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buNone/>
                      </a:pPr>
                      <a:r>
                        <a:rPr lang="en-US" sz="1400" b="0" i="0" u="none" strike="noStrike">
                          <a:effectLst/>
                          <a:latin typeface="Arial" panose="020B0604020202020204" pitchFamily="34" charset="0"/>
                        </a:rPr>
                        <a:t> $           20,500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buNone/>
                      </a:pPr>
                      <a:r>
                        <a:rPr lang="en-US" sz="14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4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38370957"/>
                  </a:ext>
                </a:extLst>
              </a:tr>
              <a:tr h="413151">
                <a:tc>
                  <a:txBody>
                    <a:bodyPr/>
                    <a:lstStyle/>
                    <a:p>
                      <a:pPr algn="r" fontAlgn="b">
                        <a:buNone/>
                      </a:pPr>
                      <a:r>
                        <a:rPr lang="en-US" sz="1400" b="0" i="0" u="none" strike="noStrike">
                          <a:effectLst/>
                          <a:latin typeface="Arial" panose="020B0604020202020204" pitchFamily="34" charset="0"/>
                        </a:rPr>
                        <a:t> Fine Arts Stipends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b">
                        <a:buNone/>
                      </a:pPr>
                      <a:r>
                        <a:rPr lang="en-US" sz="1400" b="0" i="0" u="none" strike="noStrike" dirty="0">
                          <a:effectLst/>
                          <a:latin typeface="Arial" panose="020B0604020202020204" pitchFamily="34" charset="0"/>
                        </a:rPr>
                        <a:t> 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buNone/>
                      </a:pPr>
                      <a:r>
                        <a:rPr lang="en-US" sz="1400" b="0" i="0" u="none" strike="noStrike" dirty="0">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buNone/>
                      </a:pPr>
                      <a:r>
                        <a:rPr lang="en-US" sz="14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4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28959638"/>
                  </a:ext>
                </a:extLst>
              </a:tr>
              <a:tr h="413151">
                <a:tc>
                  <a:txBody>
                    <a:bodyPr/>
                    <a:lstStyle/>
                    <a:p>
                      <a:pPr algn="r" fontAlgn="b">
                        <a:buNone/>
                      </a:pPr>
                      <a:r>
                        <a:rPr lang="en-US" sz="1400" b="0" i="0" u="none" strike="noStrike">
                          <a:effectLst/>
                          <a:latin typeface="Arial" panose="020B0604020202020204" pitchFamily="34" charset="0"/>
                        </a:rPr>
                        <a:t> Teacher Subs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b">
                        <a:buNone/>
                      </a:pPr>
                      <a:r>
                        <a:rPr lang="en-US" sz="1400" b="0" i="0" u="none" strike="noStrike">
                          <a:effectLst/>
                          <a:latin typeface="Arial" panose="020B0604020202020204" pitchFamily="34" charset="0"/>
                        </a:rPr>
                        <a:t> $            49,984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buNone/>
                      </a:pPr>
                      <a:r>
                        <a:rPr lang="en-US" sz="1400" b="0" i="0" u="none" strike="noStrike">
                          <a:effectLst/>
                          <a:latin typeface="Arial" panose="020B0604020202020204" pitchFamily="34" charset="0"/>
                        </a:rPr>
                        <a:t> $           49,984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buNone/>
                      </a:pPr>
                      <a:r>
                        <a:rPr lang="en-US" sz="1400" b="0" i="0" u="none" strike="noStrike" dirty="0">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4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63857993"/>
                  </a:ext>
                </a:extLst>
              </a:tr>
              <a:tr h="413151">
                <a:tc>
                  <a:txBody>
                    <a:bodyPr/>
                    <a:lstStyle/>
                    <a:p>
                      <a:pPr algn="r" fontAlgn="b">
                        <a:buNone/>
                      </a:pPr>
                      <a:r>
                        <a:rPr lang="en-US" sz="1400" b="0" i="0" u="none" strike="noStrike">
                          <a:effectLst/>
                          <a:latin typeface="Arial" panose="020B0604020202020204" pitchFamily="34" charset="0"/>
                        </a:rPr>
                        <a:t> Substitute FICA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b">
                        <a:buNone/>
                      </a:pPr>
                      <a:r>
                        <a:rPr lang="en-US" sz="1400" b="0" i="0" u="none" strike="noStrike">
                          <a:effectLst/>
                          <a:latin typeface="Arial" panose="020B0604020202020204" pitchFamily="34" charset="0"/>
                        </a:rPr>
                        <a:t> $                 725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buNone/>
                      </a:pPr>
                      <a:r>
                        <a:rPr lang="en-US" sz="1400" b="0" i="0" u="none" strike="noStrike">
                          <a:effectLst/>
                          <a:latin typeface="Arial" panose="020B0604020202020204" pitchFamily="34" charset="0"/>
                        </a:rPr>
                        <a:t> $               725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buNone/>
                      </a:pPr>
                      <a:r>
                        <a:rPr lang="en-US" sz="1400" b="0" i="0" u="none" strike="noStrike" dirty="0">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400" b="0" i="0" u="none" strike="noStrike" dirty="0">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83183150"/>
                  </a:ext>
                </a:extLst>
              </a:tr>
            </a:tbl>
          </a:graphicData>
        </a:graphic>
      </p:graphicFrame>
      <p:sp>
        <p:nvSpPr>
          <p:cNvPr id="8" name="TextBox 7">
            <a:extLst>
              <a:ext uri="{FF2B5EF4-FFF2-40B4-BE49-F238E27FC236}">
                <a16:creationId xmlns:a16="http://schemas.microsoft.com/office/drawing/2014/main" id="{2B427D7D-2DE1-9473-B67C-B571CB6D3B3C}"/>
              </a:ext>
            </a:extLst>
          </p:cNvPr>
          <p:cNvSpPr txBox="1"/>
          <p:nvPr/>
        </p:nvSpPr>
        <p:spPr>
          <a:xfrm rot="20164409">
            <a:off x="1278804" y="3847941"/>
            <a:ext cx="4883476" cy="707886"/>
          </a:xfrm>
          <a:prstGeom prst="rect">
            <a:avLst/>
          </a:prstGeom>
          <a:solidFill>
            <a:schemeClr val="accent1">
              <a:lumMod val="60000"/>
              <a:lumOff val="4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2700">
                  <a:solidFill>
                    <a:prstClr val="black">
                      <a:lumMod val="50000"/>
                      <a:lumOff val="50000"/>
                    </a:prstClr>
                  </a:solidFill>
                  <a:prstDash val="solid"/>
                </a:ln>
                <a:solidFill>
                  <a:prstClr val="black"/>
                </a:solidFill>
                <a:effectLst/>
                <a:uLnTx/>
                <a:uFillTx/>
                <a:latin typeface="Calibri" panose="020F0502020204030204" pitchFamily="34" charset="0"/>
                <a:ea typeface="+mn-ea"/>
                <a:cs typeface="Calibri" panose="020F0502020204030204" pitchFamily="34" charset="0"/>
              </a:rPr>
              <a:t>Example</a:t>
            </a:r>
          </a:p>
        </p:txBody>
      </p:sp>
    </p:spTree>
    <p:extLst>
      <p:ext uri="{BB962C8B-B14F-4D97-AF65-F5344CB8AC3E}">
        <p14:creationId xmlns:p14="http://schemas.microsoft.com/office/powerpoint/2010/main" val="772155562"/>
      </p:ext>
    </p:extLst>
  </p:cSld>
  <p:clrMapOvr>
    <a:masterClrMapping/>
  </p:clrMapOvr>
  <p:extLst>
    <p:ext uri="{6950BFC3-D8DA-4A85-94F7-54DA5524770B}">
      <p188:commentRel xmlns:p188="http://schemas.microsoft.com/office/powerpoint/2018/8/main" r:id="rId3"/>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4712E-0746-F1AC-E8D4-1F95EB8AD139}"/>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63D242E-85D4-1265-253F-C84A8A8E175C}"/>
              </a:ext>
            </a:extLst>
          </p:cNvPr>
          <p:cNvSpPr>
            <a:spLocks noGrp="1"/>
          </p:cNvSpPr>
          <p:nvPr>
            <p:ph type="sldNum" sz="quarter" idx="4294967295"/>
          </p:nvPr>
        </p:nvSpPr>
        <p:spPr>
          <a:xfrm>
            <a:off x="9377844" y="644887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C10A0C-BB77-FD4A-8FA4-D4334D01E3A4}" type="slidenum">
              <a:rPr kumimoji="0" lang="en-US" sz="1000" b="0" i="0" u="none" strike="noStrike" kern="1200" cap="none" spc="0" normalizeH="0" baseline="0" noProof="0" smtClean="0">
                <a:ln>
                  <a:noFill/>
                </a:ln>
                <a:solidFill>
                  <a:prstClr val="black">
                    <a:tint val="75000"/>
                  </a:prstClr>
                </a:solidFill>
                <a:effectLst/>
                <a:uLnTx/>
                <a:uFillTx/>
                <a:latin typeface="Rockwell" panose="020606030202050204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000" b="0" i="0" u="none" strike="noStrike" kern="1200" cap="none" spc="0" normalizeH="0" baseline="0" noProof="0">
              <a:ln>
                <a:noFill/>
              </a:ln>
              <a:solidFill>
                <a:prstClr val="black">
                  <a:tint val="75000"/>
                </a:prstClr>
              </a:solidFill>
              <a:effectLst/>
              <a:uLnTx/>
              <a:uFillTx/>
              <a:latin typeface="Rockwell" panose="02060603020205020403"/>
              <a:ea typeface="+mn-ea"/>
              <a:cs typeface="+mn-cs"/>
            </a:endParaRPr>
          </a:p>
        </p:txBody>
      </p:sp>
      <p:sp>
        <p:nvSpPr>
          <p:cNvPr id="6" name="Google Shape;727;p98">
            <a:extLst>
              <a:ext uri="{FF2B5EF4-FFF2-40B4-BE49-F238E27FC236}">
                <a16:creationId xmlns:a16="http://schemas.microsoft.com/office/drawing/2014/main" id="{13F7DD79-A1BA-486B-68E6-4FAEBCB14517}"/>
              </a:ext>
            </a:extLst>
          </p:cNvPr>
          <p:cNvSpPr txBox="1"/>
          <p:nvPr/>
        </p:nvSpPr>
        <p:spPr>
          <a:xfrm>
            <a:off x="0" y="0"/>
            <a:ext cx="10591800" cy="815568"/>
          </a:xfrm>
          <a:prstGeom prst="rect">
            <a:avLst/>
          </a:prstGeom>
          <a:solidFill>
            <a:srgbClr val="C00000"/>
          </a:solid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900" b="0" i="0" u="none" strike="noStrike" kern="0" cap="none" spc="0" normalizeH="0" baseline="0" noProof="0" dirty="0">
                <a:ln>
                  <a:noFill/>
                </a:ln>
                <a:solidFill>
                  <a:srgbClr val="FFFFFF"/>
                </a:solidFill>
                <a:effectLst/>
                <a:uLnTx/>
                <a:uFillTx/>
                <a:latin typeface="Georgia"/>
                <a:ea typeface="+mn-ea"/>
                <a:cs typeface="+mn-cs"/>
                <a:sym typeface="Georgia"/>
              </a:rPr>
              <a:t>FY27 Non-Staffing Proposal and Use of School-Level Flexibility </a:t>
            </a:r>
            <a:r>
              <a:rPr kumimoji="0" lang="en-US" sz="1800" b="0" i="0" u="none" strike="noStrike" kern="1200" cap="none" spc="0" normalizeH="0" baseline="0" noProof="0" dirty="0">
                <a:ln>
                  <a:noFill/>
                </a:ln>
                <a:solidFill>
                  <a:prstClr val="black"/>
                </a:solidFill>
                <a:effectLst/>
                <a:uLnTx/>
                <a:uFillTx/>
                <a:latin typeface="Georgia" panose="02040502050405020303" pitchFamily="18" charset="0"/>
                <a:ea typeface="Calibri Light"/>
                <a:cs typeface="Calibri Light"/>
              </a:rPr>
              <a:t>(</a:t>
            </a:r>
            <a:r>
              <a:rPr kumimoji="0" lang="en-US" sz="1800" b="0" i="1" u="none" strike="noStrike" kern="1200" cap="none" spc="0" normalizeH="0" baseline="0" noProof="0" dirty="0">
                <a:ln>
                  <a:noFill/>
                </a:ln>
                <a:solidFill>
                  <a:prstClr val="black"/>
                </a:solidFill>
                <a:effectLst/>
                <a:uLnTx/>
                <a:uFillTx/>
                <a:latin typeface="Georgia" panose="02040502050405020303" pitchFamily="18" charset="0"/>
                <a:ea typeface="Calibri Light"/>
                <a:cs typeface="Calibri Light"/>
              </a:rPr>
              <a:t>Required)</a:t>
            </a:r>
            <a:endParaRPr kumimoji="0" lang="en-US" sz="1800" b="0" i="0" u="none" strike="noStrike" kern="1200" cap="none" spc="0" normalizeH="0" baseline="0" noProof="0" dirty="0">
              <a:ln>
                <a:noFill/>
              </a:ln>
              <a:solidFill>
                <a:prstClr val="black"/>
              </a:solidFill>
              <a:effectLst/>
              <a:uLnTx/>
              <a:uFillTx/>
              <a:latin typeface="Rockwell" panose="02060603020205020403"/>
              <a:ea typeface="+mn-ea"/>
              <a:cs typeface="+mn-cs"/>
            </a:endParaRPr>
          </a:p>
        </p:txBody>
      </p:sp>
      <p:graphicFrame>
        <p:nvGraphicFramePr>
          <p:cNvPr id="2" name="Table 1">
            <a:extLst>
              <a:ext uri="{FF2B5EF4-FFF2-40B4-BE49-F238E27FC236}">
                <a16:creationId xmlns:a16="http://schemas.microsoft.com/office/drawing/2014/main" id="{BD486886-FFB5-BCD1-0F7C-22DD9C827520}"/>
              </a:ext>
            </a:extLst>
          </p:cNvPr>
          <p:cNvGraphicFramePr>
            <a:graphicFrameLocks noGrp="1"/>
          </p:cNvGraphicFramePr>
          <p:nvPr/>
        </p:nvGraphicFramePr>
        <p:xfrm>
          <a:off x="654519" y="1164656"/>
          <a:ext cx="10731032" cy="5178394"/>
        </p:xfrm>
        <a:graphic>
          <a:graphicData uri="http://schemas.openxmlformats.org/drawingml/2006/table">
            <a:tbl>
              <a:tblPr/>
              <a:tblGrid>
                <a:gridCol w="624162">
                  <a:extLst>
                    <a:ext uri="{9D8B030D-6E8A-4147-A177-3AD203B41FA5}">
                      <a16:colId xmlns:a16="http://schemas.microsoft.com/office/drawing/2014/main" val="2705182078"/>
                    </a:ext>
                  </a:extLst>
                </a:gridCol>
                <a:gridCol w="3848997">
                  <a:extLst>
                    <a:ext uri="{9D8B030D-6E8A-4147-A177-3AD203B41FA5}">
                      <a16:colId xmlns:a16="http://schemas.microsoft.com/office/drawing/2014/main" val="1812084558"/>
                    </a:ext>
                  </a:extLst>
                </a:gridCol>
                <a:gridCol w="1238572">
                  <a:extLst>
                    <a:ext uri="{9D8B030D-6E8A-4147-A177-3AD203B41FA5}">
                      <a16:colId xmlns:a16="http://schemas.microsoft.com/office/drawing/2014/main" val="3646880350"/>
                    </a:ext>
                  </a:extLst>
                </a:gridCol>
                <a:gridCol w="1066276">
                  <a:extLst>
                    <a:ext uri="{9D8B030D-6E8A-4147-A177-3AD203B41FA5}">
                      <a16:colId xmlns:a16="http://schemas.microsoft.com/office/drawing/2014/main" val="4292789447"/>
                    </a:ext>
                  </a:extLst>
                </a:gridCol>
                <a:gridCol w="1053273">
                  <a:extLst>
                    <a:ext uri="{9D8B030D-6E8A-4147-A177-3AD203B41FA5}">
                      <a16:colId xmlns:a16="http://schemas.microsoft.com/office/drawing/2014/main" val="3525310168"/>
                    </a:ext>
                  </a:extLst>
                </a:gridCol>
                <a:gridCol w="2275590">
                  <a:extLst>
                    <a:ext uri="{9D8B030D-6E8A-4147-A177-3AD203B41FA5}">
                      <a16:colId xmlns:a16="http://schemas.microsoft.com/office/drawing/2014/main" val="16595908"/>
                    </a:ext>
                  </a:extLst>
                </a:gridCol>
                <a:gridCol w="624162">
                  <a:extLst>
                    <a:ext uri="{9D8B030D-6E8A-4147-A177-3AD203B41FA5}">
                      <a16:colId xmlns:a16="http://schemas.microsoft.com/office/drawing/2014/main" val="406106744"/>
                    </a:ext>
                  </a:extLst>
                </a:gridCol>
              </a:tblGrid>
              <a:tr h="199169">
                <a:tc>
                  <a:txBody>
                    <a:bodyPr/>
                    <a:lstStyle/>
                    <a:p>
                      <a:pPr algn="l" fontAlgn="ctr">
                        <a:buNone/>
                      </a:pPr>
                      <a:r>
                        <a:rPr lang="en-US" sz="600" b="0" i="0" u="none" strike="noStrike">
                          <a:effectLst/>
                          <a:latin typeface="Arial" panose="020B0604020202020204" pitchFamily="34" charset="0"/>
                        </a:rPr>
                        <a:t>Row</a:t>
                      </a:r>
                    </a:p>
                  </a:txBody>
                  <a:tcPr marL="5416" marR="5416" marT="5416" marB="25995" anchor="ctr">
                    <a:lnL>
                      <a:noFill/>
                    </a:lnL>
                    <a:lnR>
                      <a:noFill/>
                    </a:lnR>
                    <a:lnT>
                      <a:noFill/>
                    </a:lnT>
                    <a:lnB>
                      <a:noFill/>
                    </a:lnB>
                    <a:noFill/>
                  </a:tcPr>
                </a:tc>
                <a:tc>
                  <a:txBody>
                    <a:bodyPr/>
                    <a:lstStyle/>
                    <a:p>
                      <a:pPr algn="ctr" fontAlgn="ctr">
                        <a:buNone/>
                      </a:pPr>
                      <a:r>
                        <a:rPr lang="en-US" sz="700" b="1" i="0" u="none" strike="noStrike">
                          <a:effectLst/>
                          <a:latin typeface="Arial" panose="020B0604020202020204" pitchFamily="34" charset="0"/>
                        </a:rPr>
                        <a:t>Description </a:t>
                      </a:r>
                    </a:p>
                  </a:txBody>
                  <a:tcPr marL="5416" marR="5416" marT="5416" marB="25995" anchor="ctr">
                    <a:lnL>
                      <a:noFill/>
                    </a:lnL>
                    <a:lnR>
                      <a:noFill/>
                    </a:lnR>
                    <a:lnT>
                      <a:noFill/>
                    </a:lnT>
                    <a:lnB>
                      <a:noFill/>
                    </a:lnB>
                    <a:noFill/>
                  </a:tcPr>
                </a:tc>
                <a:tc>
                  <a:txBody>
                    <a:bodyPr/>
                    <a:lstStyle/>
                    <a:p>
                      <a:pPr algn="ctr" fontAlgn="ctr">
                        <a:buNone/>
                      </a:pPr>
                      <a:r>
                        <a:rPr lang="en-US" sz="700" b="1" i="0" u="none" strike="noStrike">
                          <a:effectLst/>
                          <a:latin typeface="Arial" panose="020B0604020202020204" pitchFamily="34" charset="0"/>
                        </a:rPr>
                        <a:t>Recommended</a:t>
                      </a:r>
                    </a:p>
                  </a:txBody>
                  <a:tcPr marL="5416" marR="5416" marT="5416" marB="25995" anchor="ctr">
                    <a:lnL>
                      <a:noFill/>
                    </a:lnL>
                    <a:lnR>
                      <a:noFill/>
                    </a:lnR>
                    <a:lnT>
                      <a:noFill/>
                    </a:lnT>
                    <a:lnB>
                      <a:noFill/>
                    </a:lnB>
                    <a:noFill/>
                  </a:tcPr>
                </a:tc>
                <a:tc>
                  <a:txBody>
                    <a:bodyPr/>
                    <a:lstStyle/>
                    <a:p>
                      <a:pPr algn="ctr" fontAlgn="ctr">
                        <a:buNone/>
                      </a:pPr>
                      <a:r>
                        <a:rPr lang="en-US" sz="700" b="1" i="0" u="none" strike="noStrike">
                          <a:effectLst/>
                          <a:latin typeface="Arial" panose="020B0604020202020204" pitchFamily="34" charset="0"/>
                        </a:rPr>
                        <a:t>Allocation</a:t>
                      </a:r>
                    </a:p>
                  </a:txBody>
                  <a:tcPr marL="5416" marR="5416" marT="5416" marB="25995" anchor="ctr">
                    <a:lnL>
                      <a:noFill/>
                    </a:lnL>
                    <a:lnR>
                      <a:noFill/>
                    </a:lnR>
                    <a:lnT>
                      <a:noFill/>
                    </a:lnT>
                    <a:lnB>
                      <a:noFill/>
                    </a:lnB>
                    <a:noFill/>
                  </a:tcPr>
                </a:tc>
                <a:tc>
                  <a:txBody>
                    <a:bodyPr/>
                    <a:lstStyle/>
                    <a:p>
                      <a:pPr algn="ctr" fontAlgn="ctr">
                        <a:buNone/>
                      </a:pPr>
                      <a:r>
                        <a:rPr lang="en-US" sz="700" b="1" i="0" u="none" strike="noStrike">
                          <a:effectLst/>
                          <a:latin typeface="Arial" panose="020B0604020202020204" pitchFamily="34" charset="0"/>
                        </a:rPr>
                        <a:t>Difference</a:t>
                      </a:r>
                    </a:p>
                  </a:txBody>
                  <a:tcPr marL="5416" marR="5416" marT="5416" marB="25995" anchor="ctr">
                    <a:lnL>
                      <a:noFill/>
                    </a:lnL>
                    <a:lnR>
                      <a:noFill/>
                    </a:lnR>
                    <a:lnT>
                      <a:noFill/>
                    </a:lnT>
                    <a:lnB>
                      <a:noFill/>
                    </a:lnB>
                    <a:noFill/>
                  </a:tcPr>
                </a:tc>
                <a:tc>
                  <a:txBody>
                    <a:bodyPr/>
                    <a:lstStyle/>
                    <a:p>
                      <a:pPr algn="ctr" fontAlgn="ctr">
                        <a:buNone/>
                      </a:pPr>
                      <a:r>
                        <a:rPr lang="en-US" sz="700" b="1" i="0" u="none" strike="noStrike">
                          <a:effectLst/>
                          <a:latin typeface="Arial" panose="020B0604020202020204" pitchFamily="34" charset="0"/>
                        </a:rPr>
                        <a:t>Notes</a:t>
                      </a:r>
                    </a:p>
                  </a:txBody>
                  <a:tcPr marL="5416" marR="5416" marT="5416" marB="25995" anchor="ctr">
                    <a:lnL>
                      <a:noFill/>
                    </a:lnL>
                    <a:lnR>
                      <a:noFill/>
                    </a:lnR>
                    <a:lnT>
                      <a:noFill/>
                    </a:lnT>
                    <a:lnB>
                      <a:noFill/>
                    </a:lnB>
                    <a:no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2270330667"/>
                  </a:ext>
                </a:extLst>
              </a:tr>
              <a:tr h="199169">
                <a:tc>
                  <a:txBody>
                    <a:bodyPr/>
                    <a:lstStyle/>
                    <a:p>
                      <a:pPr algn="l" fontAlgn="ctr">
                        <a:buNone/>
                      </a:pPr>
                      <a:r>
                        <a:rPr lang="en-US" sz="700" b="0" i="0" u="none" strike="noStrike">
                          <a:solidFill>
                            <a:srgbClr val="000000"/>
                          </a:solidFill>
                          <a:effectLst/>
                          <a:latin typeface="Arial" panose="020B0604020202020204" pitchFamily="34" charset="0"/>
                        </a:rPr>
                        <a:t>13</a:t>
                      </a:r>
                    </a:p>
                  </a:txBody>
                  <a:tcPr marL="5416" marR="5416" marT="5416" marB="25995" anchor="ctr">
                    <a:lnL>
                      <a:noFill/>
                    </a:lnL>
                    <a:lnR>
                      <a:noFill/>
                    </a:lnR>
                    <a:lnT>
                      <a:noFill/>
                    </a:lnT>
                    <a:lnB>
                      <a:noFill/>
                    </a:lnB>
                    <a:solidFill>
                      <a:srgbClr val="D9D9D9"/>
                    </a:solidFill>
                  </a:tcPr>
                </a:tc>
                <a:tc>
                  <a:txBody>
                    <a:bodyPr/>
                    <a:lstStyle/>
                    <a:p>
                      <a:pPr algn="r" fontAlgn="ctr">
                        <a:buNone/>
                      </a:pPr>
                      <a:r>
                        <a:rPr lang="en-US" sz="700" b="0" i="0" u="none" strike="noStrike">
                          <a:solidFill>
                            <a:srgbClr val="000000"/>
                          </a:solidFill>
                          <a:effectLst/>
                          <a:latin typeface="Arial" panose="020B0604020202020204" pitchFamily="34" charset="0"/>
                        </a:rPr>
                        <a:t>Reserve</a:t>
                      </a:r>
                    </a:p>
                  </a:txBody>
                  <a:tcPr marL="5416" marR="5416" marT="5416" marB="25995" anchor="ctr">
                    <a:lnL>
                      <a:noFill/>
                    </a:lnL>
                    <a:lnR>
                      <a:noFill/>
                    </a:lnR>
                    <a:lnT>
                      <a:noFill/>
                    </a:lnT>
                    <a:lnB>
                      <a:noFill/>
                    </a:lnB>
                    <a:solidFill>
                      <a:srgbClr val="D9D9D9"/>
                    </a:solidFill>
                  </a:tcPr>
                </a:tc>
                <a:tc>
                  <a:txBody>
                    <a:bodyPr/>
                    <a:lstStyle/>
                    <a:p>
                      <a:pPr algn="ctr" fontAlgn="ctr">
                        <a:buNone/>
                      </a:pPr>
                      <a:r>
                        <a:rPr lang="en-US" sz="700" b="0" i="0" u="none" strike="noStrike">
                          <a:solidFill>
                            <a:srgbClr val="000000"/>
                          </a:solidFill>
                          <a:effectLst/>
                          <a:latin typeface="Arial" panose="020B0604020202020204" pitchFamily="34" charset="0"/>
                        </a:rPr>
                        <a:t>$66,424.92 </a:t>
                      </a:r>
                    </a:p>
                  </a:txBody>
                  <a:tcPr marL="5416" marR="5416" marT="5416" marB="25995" anchor="ctr">
                    <a:lnL>
                      <a:noFill/>
                    </a:lnL>
                    <a:lnR>
                      <a:noFill/>
                    </a:lnR>
                    <a:lnT>
                      <a:noFill/>
                    </a:lnT>
                    <a:lnB>
                      <a:noFill/>
                    </a:lnB>
                    <a:solidFill>
                      <a:srgbClr val="D9D9D9"/>
                    </a:solidFill>
                  </a:tcPr>
                </a:tc>
                <a:tc>
                  <a:txBody>
                    <a:bodyPr/>
                    <a:lstStyle/>
                    <a:p>
                      <a:pPr algn="ctr" fontAlgn="ctr">
                        <a:buNone/>
                      </a:pPr>
                      <a:r>
                        <a:rPr lang="en-US" sz="700" b="0" i="0" u="none" strike="noStrike">
                          <a:solidFill>
                            <a:srgbClr val="000000"/>
                          </a:solidFill>
                          <a:effectLst/>
                          <a:latin typeface="Arial" panose="020B0604020202020204" pitchFamily="34" charset="0"/>
                        </a:rPr>
                        <a:t> $66,424.92 </a:t>
                      </a:r>
                    </a:p>
                  </a:txBody>
                  <a:tcPr marL="5416" marR="5416" marT="5416" marB="25995" anchor="ctr">
                    <a:lnL>
                      <a:noFill/>
                    </a:lnL>
                    <a:lnR>
                      <a:noFill/>
                    </a:lnR>
                    <a:lnT>
                      <a:noFill/>
                    </a:lnT>
                    <a:lnB>
                      <a:noFill/>
                    </a:lnB>
                    <a:solidFill>
                      <a:srgbClr val="D9D9D9"/>
                    </a:solidFill>
                  </a:tcPr>
                </a:tc>
                <a:tc>
                  <a:txBody>
                    <a:bodyPr/>
                    <a:lstStyle/>
                    <a:p>
                      <a:pPr algn="ctr" fontAlgn="ctr">
                        <a:buNone/>
                      </a:pPr>
                      <a:r>
                        <a:rPr lang="en-US" sz="700" b="0" i="0" u="none" strike="noStrike">
                          <a:solidFill>
                            <a:srgbClr val="000000"/>
                          </a:solidFill>
                          <a:effectLst/>
                          <a:latin typeface="Arial" panose="020B0604020202020204" pitchFamily="34" charset="0"/>
                        </a:rPr>
                        <a:t> $-   </a:t>
                      </a:r>
                    </a:p>
                  </a:txBody>
                  <a:tcPr marL="5416" marR="5416" marT="5416" marB="25995" anchor="ctr">
                    <a:lnL>
                      <a:noFill/>
                    </a:lnL>
                    <a:lnR>
                      <a:noFill/>
                    </a:lnR>
                    <a:lnT>
                      <a:noFill/>
                    </a:lnT>
                    <a:lnB>
                      <a:noFill/>
                    </a:lnB>
                    <a:solidFill>
                      <a:srgbClr val="D9D9D9"/>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solidFill>
                      <a:srgbClr val="D9D9D9"/>
                    </a:solid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4264607812"/>
                  </a:ext>
                </a:extLst>
              </a:tr>
              <a:tr h="199169">
                <a:tc>
                  <a:txBody>
                    <a:bodyPr/>
                    <a:lstStyle/>
                    <a:p>
                      <a:pPr algn="l" fontAlgn="ctr">
                        <a:buNone/>
                      </a:pPr>
                      <a:r>
                        <a:rPr lang="en-US" sz="700" b="0" i="0" u="none" strike="noStrike">
                          <a:solidFill>
                            <a:srgbClr val="000000"/>
                          </a:solidFill>
                          <a:effectLst/>
                          <a:latin typeface="Arial" panose="020B0604020202020204" pitchFamily="34" charset="0"/>
                        </a:rPr>
                        <a:t>15</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Secretary Overtime</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$5,000.00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$5,000.00 </a:t>
                      </a:r>
                    </a:p>
                  </a:txBody>
                  <a:tcPr marL="5416" marR="5416" marT="5416" marB="25995" anchor="ctr">
                    <a:lnL>
                      <a:noFill/>
                    </a:lnL>
                    <a:lnR>
                      <a:noFill/>
                    </a:lnR>
                    <a:lnT>
                      <a:noFill/>
                    </a:lnT>
                    <a:lnB>
                      <a:noFill/>
                    </a:lnB>
                    <a:solidFill>
                      <a:srgbClr val="FFC7CE"/>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no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182270322"/>
                  </a:ext>
                </a:extLst>
              </a:tr>
              <a:tr h="199169">
                <a:tc>
                  <a:txBody>
                    <a:bodyPr/>
                    <a:lstStyle/>
                    <a:p>
                      <a:pPr algn="l" fontAlgn="ctr">
                        <a:buNone/>
                      </a:pPr>
                      <a:r>
                        <a:rPr lang="en-US" sz="700" b="0" i="0" u="none" strike="noStrike">
                          <a:solidFill>
                            <a:srgbClr val="000000"/>
                          </a:solidFill>
                          <a:effectLst/>
                          <a:latin typeface="Arial" panose="020B0604020202020204" pitchFamily="34" charset="0"/>
                        </a:rPr>
                        <a:t>16</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Custodian Overtime</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$1,650.00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   </a:t>
                      </a:r>
                    </a:p>
                  </a:txBody>
                  <a:tcPr marL="5416" marR="5416" marT="5416" marB="25995"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no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3168451151"/>
                  </a:ext>
                </a:extLst>
              </a:tr>
              <a:tr h="199169">
                <a:tc>
                  <a:txBody>
                    <a:bodyPr/>
                    <a:lstStyle/>
                    <a:p>
                      <a:pPr algn="l" fontAlgn="ctr">
                        <a:buNone/>
                      </a:pPr>
                      <a:r>
                        <a:rPr lang="en-US" sz="700" b="0" i="0" u="none" strike="noStrike">
                          <a:solidFill>
                            <a:srgbClr val="000000"/>
                          </a:solidFill>
                          <a:effectLst/>
                          <a:latin typeface="Arial" panose="020B0604020202020204" pitchFamily="34" charset="0"/>
                        </a:rPr>
                        <a:t>17</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School Resource Officer Overtime</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$4,000.00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   </a:t>
                      </a:r>
                    </a:p>
                  </a:txBody>
                  <a:tcPr marL="5416" marR="5416" marT="5416" marB="25995"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no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2265180910"/>
                  </a:ext>
                </a:extLst>
              </a:tr>
              <a:tr h="199169">
                <a:tc>
                  <a:txBody>
                    <a:bodyPr/>
                    <a:lstStyle/>
                    <a:p>
                      <a:pPr algn="l" fontAlgn="ctr">
                        <a:buNone/>
                      </a:pPr>
                      <a:r>
                        <a:rPr lang="en-US" sz="700" b="0" i="0" u="none" strike="noStrike">
                          <a:solidFill>
                            <a:srgbClr val="000000"/>
                          </a:solidFill>
                          <a:effectLst/>
                          <a:latin typeface="Arial" panose="020B0604020202020204" pitchFamily="34" charset="0"/>
                        </a:rPr>
                        <a:t>22</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Web-based Subsc and Licenses/ Computer Software</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$10,000.00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$10,000.00 </a:t>
                      </a:r>
                    </a:p>
                  </a:txBody>
                  <a:tcPr marL="5416" marR="5416" marT="5416" marB="25995" anchor="ctr">
                    <a:lnL>
                      <a:noFill/>
                    </a:lnL>
                    <a:lnR>
                      <a:noFill/>
                    </a:lnR>
                    <a:lnT>
                      <a:noFill/>
                    </a:lnT>
                    <a:lnB>
                      <a:noFill/>
                    </a:lnB>
                    <a:solidFill>
                      <a:srgbClr val="FFC7CE"/>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no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389908291"/>
                  </a:ext>
                </a:extLst>
              </a:tr>
              <a:tr h="199169">
                <a:tc>
                  <a:txBody>
                    <a:bodyPr/>
                    <a:lstStyle/>
                    <a:p>
                      <a:pPr algn="l" fontAlgn="ctr">
                        <a:buNone/>
                      </a:pPr>
                      <a:r>
                        <a:rPr lang="en-US" sz="700" b="0" i="0" u="none" strike="noStrike">
                          <a:solidFill>
                            <a:srgbClr val="000000"/>
                          </a:solidFill>
                          <a:effectLst/>
                          <a:latin typeface="Arial" panose="020B0604020202020204" pitchFamily="34" charset="0"/>
                        </a:rPr>
                        <a:t>30</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Teaching/Other Supplies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$12,950.00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$15,172.00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$2,222.00 </a:t>
                      </a:r>
                    </a:p>
                  </a:txBody>
                  <a:tcPr marL="5416" marR="5416" marT="5416" marB="25995" anchor="ctr">
                    <a:lnL>
                      <a:noFill/>
                    </a:lnL>
                    <a:lnR>
                      <a:noFill/>
                    </a:lnR>
                    <a:lnT>
                      <a:noFill/>
                    </a:lnT>
                    <a:lnB>
                      <a:noFill/>
                    </a:lnB>
                    <a:solidFill>
                      <a:srgbClr val="FFC7CE"/>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no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2080806617"/>
                  </a:ext>
                </a:extLst>
              </a:tr>
              <a:tr h="199169">
                <a:tc>
                  <a:txBody>
                    <a:bodyPr/>
                    <a:lstStyle/>
                    <a:p>
                      <a:pPr algn="l" fontAlgn="ctr">
                        <a:buNone/>
                      </a:pPr>
                      <a:r>
                        <a:rPr lang="en-US" sz="700" b="0" i="0" u="none" strike="noStrike">
                          <a:solidFill>
                            <a:srgbClr val="000000"/>
                          </a:solidFill>
                          <a:effectLst/>
                          <a:latin typeface="Arial" panose="020B0604020202020204" pitchFamily="34" charset="0"/>
                        </a:rPr>
                        <a:t>34</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Media Supplies</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$2,072.00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$(2,072.00)</a:t>
                      </a:r>
                    </a:p>
                  </a:txBody>
                  <a:tcPr marL="5416" marR="5416" marT="5416" marB="25995" anchor="ctr">
                    <a:lnL>
                      <a:noFill/>
                    </a:lnL>
                    <a:lnR>
                      <a:noFill/>
                    </a:lnR>
                    <a:lnT>
                      <a:noFill/>
                    </a:lnT>
                    <a:lnB>
                      <a:noFill/>
                    </a:lnB>
                    <a:solidFill>
                      <a:srgbClr val="FFC7CE"/>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no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2981751863"/>
                  </a:ext>
                </a:extLst>
              </a:tr>
              <a:tr h="199169">
                <a:tc>
                  <a:txBody>
                    <a:bodyPr/>
                    <a:lstStyle/>
                    <a:p>
                      <a:pPr algn="l" fontAlgn="ctr">
                        <a:buNone/>
                      </a:pPr>
                      <a:r>
                        <a:rPr lang="en-US" sz="700" b="0" i="0" u="none" strike="noStrike">
                          <a:solidFill>
                            <a:srgbClr val="000000"/>
                          </a:solidFill>
                          <a:effectLst/>
                          <a:latin typeface="Arial" panose="020B0604020202020204" pitchFamily="34" charset="0"/>
                        </a:rPr>
                        <a:t>41</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Dues &amp; Fees (Signature Programs)</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$9,600.00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$9,600.00 </a:t>
                      </a:r>
                    </a:p>
                  </a:txBody>
                  <a:tcPr marL="5416" marR="5416" marT="5416" marB="25995" anchor="ctr">
                    <a:lnL>
                      <a:noFill/>
                    </a:lnL>
                    <a:lnR>
                      <a:noFill/>
                    </a:lnR>
                    <a:lnT>
                      <a:noFill/>
                    </a:lnT>
                    <a:lnB>
                      <a:noFill/>
                    </a:lnB>
                    <a:solidFill>
                      <a:srgbClr val="FFC7CE"/>
                    </a:solidFill>
                  </a:tcPr>
                </a:tc>
                <a:tc>
                  <a:txBody>
                    <a:bodyPr/>
                    <a:lstStyle/>
                    <a:p>
                      <a:pPr algn="l" fontAlgn="ctr">
                        <a:buNone/>
                      </a:pPr>
                      <a:r>
                        <a:rPr lang="en-US" sz="700" b="0" i="0" u="none" strike="noStrike">
                          <a:solidFill>
                            <a:srgbClr val="000000"/>
                          </a:solidFill>
                          <a:effectLst/>
                          <a:latin typeface="Arial" panose="020B0604020202020204" pitchFamily="34" charset="0"/>
                        </a:rPr>
                        <a:t>Authorization fee  </a:t>
                      </a:r>
                    </a:p>
                  </a:txBody>
                  <a:tcPr marL="5416" marR="5416" marT="5416" marB="25995" anchor="ctr">
                    <a:lnL>
                      <a:noFill/>
                    </a:lnL>
                    <a:lnR>
                      <a:noFill/>
                    </a:lnR>
                    <a:lnT>
                      <a:noFill/>
                    </a:lnT>
                    <a:lnB>
                      <a:noFill/>
                    </a:lnB>
                    <a:no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495641293"/>
                  </a:ext>
                </a:extLst>
              </a:tr>
              <a:tr h="199169">
                <a:tc>
                  <a:txBody>
                    <a:bodyPr/>
                    <a:lstStyle/>
                    <a:p>
                      <a:pPr algn="l" fontAlgn="ctr">
                        <a:buNone/>
                      </a:pPr>
                      <a:r>
                        <a:rPr lang="en-US" sz="700" b="1" i="0" u="none" strike="noStrike">
                          <a:solidFill>
                            <a:srgbClr val="FFFFFF"/>
                          </a:solidFill>
                          <a:effectLst/>
                          <a:latin typeface="Arial" panose="020B0604020202020204" pitchFamily="34" charset="0"/>
                        </a:rPr>
                        <a:t>47</a:t>
                      </a:r>
                    </a:p>
                  </a:txBody>
                  <a:tcPr marL="5416" marR="5416" marT="5416" marB="25995" anchor="ctr">
                    <a:lnL>
                      <a:noFill/>
                    </a:lnL>
                    <a:lnR>
                      <a:noFill/>
                    </a:lnR>
                    <a:lnT>
                      <a:noFill/>
                    </a:lnT>
                    <a:lnB>
                      <a:noFill/>
                    </a:lnB>
                    <a:solidFill>
                      <a:srgbClr val="0083A9"/>
                    </a:solidFill>
                  </a:tcPr>
                </a:tc>
                <a:tc>
                  <a:txBody>
                    <a:bodyPr/>
                    <a:lstStyle/>
                    <a:p>
                      <a:pPr algn="r" fontAlgn="ctr">
                        <a:buNone/>
                      </a:pPr>
                      <a:endParaRPr lang="en-US" sz="700" b="1" i="0" u="none" strike="noStrike">
                        <a:solidFill>
                          <a:srgbClr val="FFFFFF"/>
                        </a:solidFill>
                        <a:effectLst/>
                        <a:latin typeface="Arial" panose="020B0604020202020204" pitchFamily="34" charset="0"/>
                      </a:endParaRPr>
                    </a:p>
                  </a:txBody>
                  <a:tcPr marL="5416" marR="5416" marT="5416" marB="25995" anchor="ctr">
                    <a:lnL>
                      <a:noFill/>
                    </a:lnL>
                    <a:lnR>
                      <a:noFill/>
                    </a:lnR>
                    <a:lnT>
                      <a:noFill/>
                    </a:lnT>
                    <a:lnB>
                      <a:noFill/>
                    </a:lnB>
                    <a:solidFill>
                      <a:srgbClr val="0083A9"/>
                    </a:solidFill>
                  </a:tcPr>
                </a:tc>
                <a:tc>
                  <a:txBody>
                    <a:bodyPr/>
                    <a:lstStyle/>
                    <a:p>
                      <a:pPr algn="l" fontAlgn="ctr">
                        <a:buNone/>
                      </a:pPr>
                      <a:r>
                        <a:rPr lang="en-US" sz="700" b="1" i="0" u="none" strike="noStrike">
                          <a:solidFill>
                            <a:srgbClr val="FFFFFF"/>
                          </a:solidFill>
                          <a:effectLst/>
                          <a:latin typeface="Arial" panose="020B0604020202020204" pitchFamily="34" charset="0"/>
                        </a:rPr>
                        <a:t>Stipends </a:t>
                      </a:r>
                    </a:p>
                  </a:txBody>
                  <a:tcPr marL="5416" marR="5416" marT="5416" marB="25995" anchor="ctr">
                    <a:lnL>
                      <a:noFill/>
                    </a:lnL>
                    <a:lnR>
                      <a:noFill/>
                    </a:lnR>
                    <a:lnT>
                      <a:noFill/>
                    </a:lnT>
                    <a:lnB>
                      <a:noFill/>
                    </a:lnB>
                    <a:solidFill>
                      <a:srgbClr val="0083A9"/>
                    </a:solidFill>
                  </a:tcPr>
                </a:tc>
                <a:tc>
                  <a:txBody>
                    <a:bodyPr/>
                    <a:lstStyle/>
                    <a:p>
                      <a:pPr algn="l" fontAlgn="ctr">
                        <a:buNone/>
                      </a:pPr>
                      <a:r>
                        <a:rPr lang="en-US" sz="700" b="1" i="0" u="none" strike="noStrike">
                          <a:solidFill>
                            <a:srgbClr val="FFFFFF"/>
                          </a:solidFill>
                          <a:effectLst/>
                          <a:latin typeface="Arial" panose="020B0604020202020204" pitchFamily="34" charset="0"/>
                        </a:rPr>
                        <a:t>  </a:t>
                      </a:r>
                    </a:p>
                  </a:txBody>
                  <a:tcPr marL="5416" marR="5416" marT="5416" marB="25995" anchor="ctr">
                    <a:lnL>
                      <a:noFill/>
                    </a:lnL>
                    <a:lnR>
                      <a:noFill/>
                    </a:lnR>
                    <a:lnT>
                      <a:noFill/>
                    </a:lnT>
                    <a:lnB>
                      <a:noFill/>
                    </a:lnB>
                    <a:solidFill>
                      <a:srgbClr val="0083A9"/>
                    </a:solidFill>
                  </a:tcPr>
                </a:tc>
                <a:tc>
                  <a:txBody>
                    <a:bodyPr/>
                    <a:lstStyle/>
                    <a:p>
                      <a:pPr algn="l" fontAlgn="ctr">
                        <a:buNone/>
                      </a:pPr>
                      <a:r>
                        <a:rPr lang="en-US" sz="700" b="1" i="0" u="none" strike="noStrike">
                          <a:solidFill>
                            <a:srgbClr val="FFFFFF"/>
                          </a:solidFill>
                          <a:effectLst/>
                          <a:latin typeface="Arial" panose="020B0604020202020204" pitchFamily="34" charset="0"/>
                        </a:rPr>
                        <a:t>  </a:t>
                      </a:r>
                    </a:p>
                  </a:txBody>
                  <a:tcPr marL="5416" marR="5416" marT="5416" marB="25995" anchor="ctr">
                    <a:lnL>
                      <a:noFill/>
                    </a:lnL>
                    <a:lnR>
                      <a:noFill/>
                    </a:lnR>
                    <a:lnT>
                      <a:noFill/>
                    </a:lnT>
                    <a:lnB>
                      <a:noFill/>
                    </a:lnB>
                    <a:solidFill>
                      <a:srgbClr val="0083A9"/>
                    </a:solidFill>
                  </a:tcPr>
                </a:tc>
                <a:tc>
                  <a:txBody>
                    <a:bodyPr/>
                    <a:lstStyle/>
                    <a:p>
                      <a:pPr algn="l" fontAlgn="ctr">
                        <a:buNone/>
                      </a:pPr>
                      <a:endParaRPr lang="en-US" sz="700" b="1" i="0" u="none" strike="noStrike">
                        <a:solidFill>
                          <a:srgbClr val="FFFFFF"/>
                        </a:solidFill>
                        <a:effectLst/>
                        <a:latin typeface="Arial" panose="020B0604020202020204" pitchFamily="34" charset="0"/>
                      </a:endParaRPr>
                    </a:p>
                  </a:txBody>
                  <a:tcPr marL="5416" marR="5416" marT="5416" marB="25995" anchor="ctr">
                    <a:lnL>
                      <a:noFill/>
                    </a:lnL>
                    <a:lnR>
                      <a:noFill/>
                    </a:lnR>
                    <a:lnT>
                      <a:noFill/>
                    </a:lnT>
                    <a:lnB>
                      <a:noFill/>
                    </a:lnB>
                    <a:solidFill>
                      <a:srgbClr val="0083A9"/>
                    </a:solid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368801364"/>
                  </a:ext>
                </a:extLst>
              </a:tr>
              <a:tr h="199169">
                <a:tc>
                  <a:txBody>
                    <a:bodyPr/>
                    <a:lstStyle/>
                    <a:p>
                      <a:pPr algn="l" fontAlgn="ctr">
                        <a:buNone/>
                      </a:pPr>
                      <a:r>
                        <a:rPr lang="en-US" sz="700" b="0" i="0" u="none" strike="noStrike">
                          <a:solidFill>
                            <a:srgbClr val="000000"/>
                          </a:solidFill>
                          <a:effectLst/>
                          <a:latin typeface="Arial" panose="020B0604020202020204" pitchFamily="34" charset="0"/>
                        </a:rPr>
                        <a:t>48</a:t>
                      </a:r>
                    </a:p>
                  </a:txBody>
                  <a:tcPr marL="5416" marR="5416" marT="5416" marB="25995" anchor="ctr">
                    <a:lnL>
                      <a:noFill/>
                    </a:lnL>
                    <a:lnR>
                      <a:noFill/>
                    </a:lnR>
                    <a:lnT>
                      <a:noFill/>
                    </a:lnT>
                    <a:lnB>
                      <a:noFill/>
                    </a:lnB>
                    <a:solidFill>
                      <a:srgbClr val="FFFF99"/>
                    </a:solidFill>
                  </a:tcPr>
                </a:tc>
                <a:tc>
                  <a:txBody>
                    <a:bodyPr/>
                    <a:lstStyle/>
                    <a:p>
                      <a:pPr algn="r" fontAlgn="ctr">
                        <a:buNone/>
                      </a:pPr>
                      <a:r>
                        <a:rPr lang="en-US" sz="700" b="0" i="0" u="none" strike="noStrike">
                          <a:solidFill>
                            <a:srgbClr val="000000"/>
                          </a:solidFill>
                          <a:effectLst/>
                          <a:latin typeface="Arial" panose="020B0604020202020204" pitchFamily="34" charset="0"/>
                        </a:rPr>
                        <a:t>Academic Stipends</a:t>
                      </a:r>
                    </a:p>
                  </a:txBody>
                  <a:tcPr marL="5416" marR="5416" marT="5416" marB="25995" anchor="ctr">
                    <a:lnL>
                      <a:noFill/>
                    </a:lnL>
                    <a:lnR>
                      <a:noFill/>
                    </a:lnR>
                    <a:lnT>
                      <a:noFill/>
                    </a:lnT>
                    <a:lnB>
                      <a:noFill/>
                    </a:lnB>
                    <a:solidFill>
                      <a:srgbClr val="FFFF99"/>
                    </a:solidFill>
                  </a:tcPr>
                </a:tc>
                <a:tc>
                  <a:txBody>
                    <a:bodyPr/>
                    <a:lstStyle/>
                    <a:p>
                      <a:pPr algn="l" fontAlgn="ctr">
                        <a:buNone/>
                      </a:pPr>
                      <a:r>
                        <a:rPr lang="en-US" sz="700" b="0" i="0" u="none" strike="noStrike">
                          <a:solidFill>
                            <a:srgbClr val="000000"/>
                          </a:solidFill>
                          <a:effectLst/>
                          <a:latin typeface="Arial" panose="020B0604020202020204" pitchFamily="34" charset="0"/>
                        </a:rPr>
                        <a:t>20,500 </a:t>
                      </a:r>
                    </a:p>
                  </a:txBody>
                  <a:tcPr marL="5416" marR="5416" marT="5416" marB="25995" anchor="ctr">
                    <a:lnL>
                      <a:noFill/>
                    </a:lnL>
                    <a:lnR>
                      <a:noFill/>
                    </a:lnR>
                    <a:lnT>
                      <a:noFill/>
                    </a:lnT>
                    <a:lnB>
                      <a:noFill/>
                    </a:lnB>
                    <a:solidFill>
                      <a:srgbClr val="FFFF99"/>
                    </a:solidFill>
                  </a:tcPr>
                </a:tc>
                <a:tc>
                  <a:txBody>
                    <a:bodyPr/>
                    <a:lstStyle/>
                    <a:p>
                      <a:pPr algn="r" fontAlgn="ctr">
                        <a:buNone/>
                      </a:pPr>
                      <a:r>
                        <a:rPr lang="en-US" sz="700" b="0" i="0" u="none" strike="noStrike">
                          <a:solidFill>
                            <a:srgbClr val="000000"/>
                          </a:solidFill>
                          <a:effectLst/>
                          <a:latin typeface="Arial" panose="020B0604020202020204" pitchFamily="34" charset="0"/>
                        </a:rPr>
                        <a:t> $20,500.00 </a:t>
                      </a:r>
                    </a:p>
                  </a:txBody>
                  <a:tcPr marL="5416" marR="5416" marT="5416" marB="25995" anchor="ctr">
                    <a:lnL>
                      <a:noFill/>
                    </a:lnL>
                    <a:lnR>
                      <a:noFill/>
                    </a:lnR>
                    <a:lnT>
                      <a:noFill/>
                    </a:lnT>
                    <a:lnB>
                      <a:noFill/>
                    </a:lnB>
                    <a:solidFill>
                      <a:srgbClr val="FFFF99"/>
                    </a:solidFill>
                  </a:tcPr>
                </a:tc>
                <a:tc>
                  <a:txBody>
                    <a:bodyPr/>
                    <a:lstStyle/>
                    <a:p>
                      <a:pPr algn="r" fontAlgn="ctr">
                        <a:buNone/>
                      </a:pPr>
                      <a:r>
                        <a:rPr lang="en-US" sz="700" b="0" i="0" u="none" strike="noStrike">
                          <a:solidFill>
                            <a:srgbClr val="000000"/>
                          </a:solidFill>
                          <a:effectLst/>
                          <a:latin typeface="Arial" panose="020B0604020202020204" pitchFamily="34" charset="0"/>
                        </a:rPr>
                        <a:t> $-   </a:t>
                      </a:r>
                    </a:p>
                  </a:txBody>
                  <a:tcPr marL="5416" marR="5416" marT="5416" marB="25995" anchor="ctr">
                    <a:lnL>
                      <a:noFill/>
                    </a:lnL>
                    <a:lnR>
                      <a:noFill/>
                    </a:lnR>
                    <a:lnT>
                      <a:noFill/>
                    </a:lnT>
                    <a:lnB>
                      <a:noFill/>
                    </a:lnB>
                    <a:solidFill>
                      <a:srgbClr val="FFFF99"/>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solidFill>
                      <a:srgbClr val="FFFF99"/>
                    </a:solid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4231340717"/>
                  </a:ext>
                </a:extLst>
              </a:tr>
              <a:tr h="199169">
                <a:tc>
                  <a:txBody>
                    <a:bodyPr/>
                    <a:lstStyle/>
                    <a:p>
                      <a:pPr algn="l" fontAlgn="ctr">
                        <a:buNone/>
                      </a:pPr>
                      <a:r>
                        <a:rPr lang="en-US" sz="700" b="1" i="0" u="none" strike="noStrike">
                          <a:solidFill>
                            <a:srgbClr val="FFFFFF"/>
                          </a:solidFill>
                          <a:effectLst/>
                          <a:latin typeface="Arial" panose="020B0604020202020204" pitchFamily="34" charset="0"/>
                        </a:rPr>
                        <a:t>86</a:t>
                      </a:r>
                    </a:p>
                  </a:txBody>
                  <a:tcPr marL="5416" marR="5416" marT="5416" marB="25995" anchor="ctr">
                    <a:lnL>
                      <a:noFill/>
                    </a:lnL>
                    <a:lnR>
                      <a:noFill/>
                    </a:lnR>
                    <a:lnT>
                      <a:noFill/>
                    </a:lnT>
                    <a:lnB>
                      <a:noFill/>
                    </a:lnB>
                    <a:solidFill>
                      <a:srgbClr val="0083A9"/>
                    </a:solidFill>
                  </a:tcPr>
                </a:tc>
                <a:tc>
                  <a:txBody>
                    <a:bodyPr/>
                    <a:lstStyle/>
                    <a:p>
                      <a:pPr algn="r" fontAlgn="ctr">
                        <a:buNone/>
                      </a:pPr>
                      <a:endParaRPr lang="en-US" sz="700" b="1" i="0" u="none" strike="noStrike">
                        <a:solidFill>
                          <a:srgbClr val="FFFFFF"/>
                        </a:solidFill>
                        <a:effectLst/>
                        <a:latin typeface="Arial" panose="020B0604020202020204" pitchFamily="34" charset="0"/>
                      </a:endParaRPr>
                    </a:p>
                  </a:txBody>
                  <a:tcPr marL="5416" marR="5416" marT="5416" marB="25995" anchor="ctr">
                    <a:lnL>
                      <a:noFill/>
                    </a:lnL>
                    <a:lnR>
                      <a:noFill/>
                    </a:lnR>
                    <a:lnT>
                      <a:noFill/>
                    </a:lnT>
                    <a:lnB>
                      <a:noFill/>
                    </a:lnB>
                    <a:solidFill>
                      <a:srgbClr val="0083A9"/>
                    </a:solidFill>
                  </a:tcPr>
                </a:tc>
                <a:tc>
                  <a:txBody>
                    <a:bodyPr/>
                    <a:lstStyle/>
                    <a:p>
                      <a:pPr algn="l" fontAlgn="ctr">
                        <a:buNone/>
                      </a:pPr>
                      <a:r>
                        <a:rPr lang="en-US" sz="700" b="1" i="0" u="none" strike="noStrike">
                          <a:solidFill>
                            <a:srgbClr val="FFFFFF"/>
                          </a:solidFill>
                          <a:effectLst/>
                          <a:latin typeface="Arial" panose="020B0604020202020204" pitchFamily="34" charset="0"/>
                        </a:rPr>
                        <a:t>Turnaround </a:t>
                      </a:r>
                    </a:p>
                  </a:txBody>
                  <a:tcPr marL="5416" marR="5416" marT="5416" marB="25995" anchor="ctr">
                    <a:lnL>
                      <a:noFill/>
                    </a:lnL>
                    <a:lnR>
                      <a:noFill/>
                    </a:lnR>
                    <a:lnT>
                      <a:noFill/>
                    </a:lnT>
                    <a:lnB>
                      <a:noFill/>
                    </a:lnB>
                    <a:solidFill>
                      <a:srgbClr val="0083A9"/>
                    </a:solidFill>
                  </a:tcPr>
                </a:tc>
                <a:tc>
                  <a:txBody>
                    <a:bodyPr/>
                    <a:lstStyle/>
                    <a:p>
                      <a:pPr algn="l" fontAlgn="ctr">
                        <a:buNone/>
                      </a:pPr>
                      <a:r>
                        <a:rPr lang="en-US" sz="700" b="1" i="0" u="none" strike="noStrike">
                          <a:solidFill>
                            <a:srgbClr val="FFFFFF"/>
                          </a:solidFill>
                          <a:effectLst/>
                          <a:latin typeface="Arial" panose="020B0604020202020204" pitchFamily="34" charset="0"/>
                        </a:rPr>
                        <a:t>  </a:t>
                      </a:r>
                    </a:p>
                  </a:txBody>
                  <a:tcPr marL="5416" marR="5416" marT="5416" marB="25995" anchor="ctr">
                    <a:lnL>
                      <a:noFill/>
                    </a:lnL>
                    <a:lnR>
                      <a:noFill/>
                    </a:lnR>
                    <a:lnT>
                      <a:noFill/>
                    </a:lnT>
                    <a:lnB>
                      <a:noFill/>
                    </a:lnB>
                    <a:solidFill>
                      <a:srgbClr val="0083A9"/>
                    </a:solidFill>
                  </a:tcPr>
                </a:tc>
                <a:tc>
                  <a:txBody>
                    <a:bodyPr/>
                    <a:lstStyle/>
                    <a:p>
                      <a:pPr algn="l" fontAlgn="ctr">
                        <a:buNone/>
                      </a:pPr>
                      <a:r>
                        <a:rPr lang="en-US" sz="700" b="1" i="0" u="none" strike="noStrike">
                          <a:solidFill>
                            <a:srgbClr val="FFFFFF"/>
                          </a:solidFill>
                          <a:effectLst/>
                          <a:latin typeface="Arial" panose="020B0604020202020204" pitchFamily="34" charset="0"/>
                        </a:rPr>
                        <a:t>  </a:t>
                      </a:r>
                    </a:p>
                  </a:txBody>
                  <a:tcPr marL="5416" marR="5416" marT="5416" marB="25995" anchor="ctr">
                    <a:lnL>
                      <a:noFill/>
                    </a:lnL>
                    <a:lnR>
                      <a:noFill/>
                    </a:lnR>
                    <a:lnT>
                      <a:noFill/>
                    </a:lnT>
                    <a:lnB>
                      <a:noFill/>
                    </a:lnB>
                    <a:solidFill>
                      <a:srgbClr val="0083A9"/>
                    </a:solidFill>
                  </a:tcPr>
                </a:tc>
                <a:tc>
                  <a:txBody>
                    <a:bodyPr/>
                    <a:lstStyle/>
                    <a:p>
                      <a:pPr algn="l" fontAlgn="ctr">
                        <a:buNone/>
                      </a:pPr>
                      <a:endParaRPr lang="en-US" sz="700" b="1" i="0" u="none" strike="noStrike">
                        <a:solidFill>
                          <a:srgbClr val="FFFFFF"/>
                        </a:solidFill>
                        <a:effectLst/>
                        <a:latin typeface="Arial" panose="020B0604020202020204" pitchFamily="34" charset="0"/>
                      </a:endParaRPr>
                    </a:p>
                  </a:txBody>
                  <a:tcPr marL="5416" marR="5416" marT="5416" marB="25995" anchor="ctr">
                    <a:lnL>
                      <a:noFill/>
                    </a:lnL>
                    <a:lnR>
                      <a:noFill/>
                    </a:lnR>
                    <a:lnT>
                      <a:noFill/>
                    </a:lnT>
                    <a:lnB>
                      <a:noFill/>
                    </a:lnB>
                    <a:solidFill>
                      <a:srgbClr val="0083A9"/>
                    </a:solid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722036302"/>
                  </a:ext>
                </a:extLst>
              </a:tr>
              <a:tr h="199169">
                <a:tc>
                  <a:txBody>
                    <a:bodyPr/>
                    <a:lstStyle/>
                    <a:p>
                      <a:pPr algn="l" fontAlgn="ctr">
                        <a:buNone/>
                      </a:pPr>
                      <a:r>
                        <a:rPr lang="en-US" sz="700" b="1" i="0" u="none" strike="noStrike">
                          <a:solidFill>
                            <a:srgbClr val="FFFFFF"/>
                          </a:solidFill>
                          <a:effectLst/>
                          <a:latin typeface="Arial" panose="020B0604020202020204" pitchFamily="34" charset="0"/>
                        </a:rPr>
                        <a:t>93</a:t>
                      </a:r>
                    </a:p>
                  </a:txBody>
                  <a:tcPr marL="5416" marR="5416" marT="5416" marB="25995" anchor="ctr">
                    <a:lnL>
                      <a:noFill/>
                    </a:lnL>
                    <a:lnR>
                      <a:noFill/>
                    </a:lnR>
                    <a:lnT>
                      <a:noFill/>
                    </a:lnT>
                    <a:lnB>
                      <a:noFill/>
                    </a:lnB>
                    <a:solidFill>
                      <a:srgbClr val="0083A9"/>
                    </a:solidFill>
                  </a:tcPr>
                </a:tc>
                <a:tc>
                  <a:txBody>
                    <a:bodyPr/>
                    <a:lstStyle/>
                    <a:p>
                      <a:pPr algn="r" fontAlgn="ctr">
                        <a:buNone/>
                      </a:pPr>
                      <a:endParaRPr lang="en-US" sz="700" b="1" i="0" u="none" strike="noStrike">
                        <a:solidFill>
                          <a:srgbClr val="FFFFFF"/>
                        </a:solidFill>
                        <a:effectLst/>
                        <a:latin typeface="Arial" panose="020B0604020202020204" pitchFamily="34" charset="0"/>
                      </a:endParaRPr>
                    </a:p>
                  </a:txBody>
                  <a:tcPr marL="5416" marR="5416" marT="5416" marB="25995" anchor="ctr">
                    <a:lnL>
                      <a:noFill/>
                    </a:lnL>
                    <a:lnR>
                      <a:noFill/>
                    </a:lnR>
                    <a:lnT>
                      <a:noFill/>
                    </a:lnT>
                    <a:lnB>
                      <a:noFill/>
                    </a:lnB>
                    <a:solidFill>
                      <a:srgbClr val="0083A9"/>
                    </a:solidFill>
                  </a:tcPr>
                </a:tc>
                <a:tc>
                  <a:txBody>
                    <a:bodyPr/>
                    <a:lstStyle/>
                    <a:p>
                      <a:pPr algn="l" fontAlgn="ctr">
                        <a:buNone/>
                      </a:pPr>
                      <a:r>
                        <a:rPr lang="en-US" sz="700" b="1" i="0" u="none" strike="noStrike">
                          <a:solidFill>
                            <a:srgbClr val="FFFFFF"/>
                          </a:solidFill>
                          <a:effectLst/>
                          <a:latin typeface="Arial" panose="020B0604020202020204" pitchFamily="34" charset="0"/>
                        </a:rPr>
                        <a:t>Substitutes </a:t>
                      </a:r>
                    </a:p>
                  </a:txBody>
                  <a:tcPr marL="5416" marR="5416" marT="5416" marB="25995" anchor="ctr">
                    <a:lnL>
                      <a:noFill/>
                    </a:lnL>
                    <a:lnR>
                      <a:noFill/>
                    </a:lnR>
                    <a:lnT>
                      <a:noFill/>
                    </a:lnT>
                    <a:lnB>
                      <a:noFill/>
                    </a:lnB>
                    <a:solidFill>
                      <a:srgbClr val="0083A9"/>
                    </a:solidFill>
                  </a:tcPr>
                </a:tc>
                <a:tc>
                  <a:txBody>
                    <a:bodyPr/>
                    <a:lstStyle/>
                    <a:p>
                      <a:pPr algn="l" fontAlgn="ctr">
                        <a:buNone/>
                      </a:pPr>
                      <a:r>
                        <a:rPr lang="en-US" sz="700" b="1" i="0" u="none" strike="noStrike">
                          <a:solidFill>
                            <a:srgbClr val="FFFFFF"/>
                          </a:solidFill>
                          <a:effectLst/>
                          <a:latin typeface="Arial" panose="020B0604020202020204" pitchFamily="34" charset="0"/>
                        </a:rPr>
                        <a:t>  </a:t>
                      </a:r>
                    </a:p>
                  </a:txBody>
                  <a:tcPr marL="5416" marR="5416" marT="5416" marB="25995" anchor="ctr">
                    <a:lnL>
                      <a:noFill/>
                    </a:lnL>
                    <a:lnR>
                      <a:noFill/>
                    </a:lnR>
                    <a:lnT>
                      <a:noFill/>
                    </a:lnT>
                    <a:lnB>
                      <a:noFill/>
                    </a:lnB>
                    <a:solidFill>
                      <a:srgbClr val="0083A9"/>
                    </a:solidFill>
                  </a:tcPr>
                </a:tc>
                <a:tc>
                  <a:txBody>
                    <a:bodyPr/>
                    <a:lstStyle/>
                    <a:p>
                      <a:pPr algn="l" fontAlgn="ctr">
                        <a:buNone/>
                      </a:pPr>
                      <a:r>
                        <a:rPr lang="en-US" sz="700" b="1" i="0" u="none" strike="noStrike">
                          <a:solidFill>
                            <a:srgbClr val="FFFFFF"/>
                          </a:solidFill>
                          <a:effectLst/>
                          <a:latin typeface="Arial" panose="020B0604020202020204" pitchFamily="34" charset="0"/>
                        </a:rPr>
                        <a:t>  </a:t>
                      </a:r>
                    </a:p>
                  </a:txBody>
                  <a:tcPr marL="5416" marR="5416" marT="5416" marB="25995" anchor="ctr">
                    <a:lnL>
                      <a:noFill/>
                    </a:lnL>
                    <a:lnR>
                      <a:noFill/>
                    </a:lnR>
                    <a:lnT>
                      <a:noFill/>
                    </a:lnT>
                    <a:lnB>
                      <a:noFill/>
                    </a:lnB>
                    <a:solidFill>
                      <a:srgbClr val="0083A9"/>
                    </a:solidFill>
                  </a:tcPr>
                </a:tc>
                <a:tc>
                  <a:txBody>
                    <a:bodyPr/>
                    <a:lstStyle/>
                    <a:p>
                      <a:pPr algn="l" fontAlgn="ctr">
                        <a:buNone/>
                      </a:pPr>
                      <a:endParaRPr lang="en-US" sz="700" b="1" i="0" u="none" strike="noStrike">
                        <a:solidFill>
                          <a:srgbClr val="FFFFFF"/>
                        </a:solidFill>
                        <a:effectLst/>
                        <a:latin typeface="Arial" panose="020B0604020202020204" pitchFamily="34" charset="0"/>
                      </a:endParaRPr>
                    </a:p>
                  </a:txBody>
                  <a:tcPr marL="5416" marR="5416" marT="5416" marB="25995" anchor="ctr">
                    <a:lnL>
                      <a:noFill/>
                    </a:lnL>
                    <a:lnR>
                      <a:noFill/>
                    </a:lnR>
                    <a:lnT>
                      <a:noFill/>
                    </a:lnT>
                    <a:lnB>
                      <a:noFill/>
                    </a:lnB>
                    <a:solidFill>
                      <a:srgbClr val="0083A9"/>
                    </a:solid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347397833"/>
                  </a:ext>
                </a:extLst>
              </a:tr>
              <a:tr h="199169">
                <a:tc>
                  <a:txBody>
                    <a:bodyPr/>
                    <a:lstStyle/>
                    <a:p>
                      <a:pPr algn="l" fontAlgn="ctr">
                        <a:buNone/>
                      </a:pPr>
                      <a:r>
                        <a:rPr lang="en-US" sz="700" b="0" i="0" u="none" strike="noStrike">
                          <a:solidFill>
                            <a:srgbClr val="000000"/>
                          </a:solidFill>
                          <a:effectLst/>
                          <a:latin typeface="Arial" panose="020B0604020202020204" pitchFamily="34" charset="0"/>
                        </a:rPr>
                        <a:t>94</a:t>
                      </a:r>
                    </a:p>
                  </a:txBody>
                  <a:tcPr marL="5416" marR="5416" marT="5416" marB="25995" anchor="ctr">
                    <a:lnL>
                      <a:noFill/>
                    </a:lnL>
                    <a:lnR>
                      <a:noFill/>
                    </a:lnR>
                    <a:lnT>
                      <a:noFill/>
                    </a:lnT>
                    <a:lnB>
                      <a:noFill/>
                    </a:lnB>
                    <a:solidFill>
                      <a:srgbClr val="F3E2D5"/>
                    </a:solidFill>
                  </a:tcPr>
                </a:tc>
                <a:tc>
                  <a:txBody>
                    <a:bodyPr/>
                    <a:lstStyle/>
                    <a:p>
                      <a:pPr algn="r" fontAlgn="ctr">
                        <a:buNone/>
                      </a:pPr>
                      <a:r>
                        <a:rPr lang="en-US" sz="700" b="0" i="0" u="none" strike="noStrike">
                          <a:solidFill>
                            <a:srgbClr val="000000"/>
                          </a:solidFill>
                          <a:effectLst/>
                          <a:latin typeface="Arial" panose="020B0604020202020204" pitchFamily="34" charset="0"/>
                        </a:rPr>
                        <a:t>Teacher Subs</a:t>
                      </a:r>
                    </a:p>
                  </a:txBody>
                  <a:tcPr marL="5416" marR="5416" marT="5416" marB="25995" anchor="ctr">
                    <a:lnL>
                      <a:noFill/>
                    </a:lnL>
                    <a:lnR>
                      <a:noFill/>
                    </a:lnR>
                    <a:lnT>
                      <a:noFill/>
                    </a:lnT>
                    <a:lnB>
                      <a:noFill/>
                    </a:lnB>
                    <a:solidFill>
                      <a:srgbClr val="F3E2D5"/>
                    </a:solidFill>
                  </a:tcPr>
                </a:tc>
                <a:tc>
                  <a:txBody>
                    <a:bodyPr/>
                    <a:lstStyle/>
                    <a:p>
                      <a:pPr algn="r" fontAlgn="ctr">
                        <a:buNone/>
                      </a:pPr>
                      <a:r>
                        <a:rPr lang="en-US" sz="700" b="0" i="0" u="none" strike="noStrike">
                          <a:solidFill>
                            <a:srgbClr val="000000"/>
                          </a:solidFill>
                          <a:effectLst/>
                          <a:latin typeface="Arial" panose="020B0604020202020204" pitchFamily="34" charset="0"/>
                        </a:rPr>
                        <a:t>$41,008.00 </a:t>
                      </a:r>
                    </a:p>
                  </a:txBody>
                  <a:tcPr marL="5416" marR="5416" marT="5416" marB="25995" anchor="ctr">
                    <a:lnL>
                      <a:noFill/>
                    </a:lnL>
                    <a:lnR>
                      <a:noFill/>
                    </a:lnR>
                    <a:lnT>
                      <a:noFill/>
                    </a:lnT>
                    <a:lnB>
                      <a:noFill/>
                    </a:lnB>
                    <a:solidFill>
                      <a:srgbClr val="F3E2D5"/>
                    </a:solidFill>
                  </a:tcPr>
                </a:tc>
                <a:tc>
                  <a:txBody>
                    <a:bodyPr/>
                    <a:lstStyle/>
                    <a:p>
                      <a:pPr algn="r" fontAlgn="ctr">
                        <a:buNone/>
                      </a:pPr>
                      <a:r>
                        <a:rPr lang="en-US" sz="700" b="0" i="0" u="none" strike="noStrike">
                          <a:solidFill>
                            <a:srgbClr val="000000"/>
                          </a:solidFill>
                          <a:effectLst/>
                          <a:latin typeface="Arial" panose="020B0604020202020204" pitchFamily="34" charset="0"/>
                        </a:rPr>
                        <a:t> $41,008.00 </a:t>
                      </a:r>
                    </a:p>
                  </a:txBody>
                  <a:tcPr marL="5416" marR="5416" marT="5416" marB="25995" anchor="ctr">
                    <a:lnL>
                      <a:noFill/>
                    </a:lnL>
                    <a:lnR>
                      <a:noFill/>
                    </a:lnR>
                    <a:lnT>
                      <a:noFill/>
                    </a:lnT>
                    <a:lnB>
                      <a:noFill/>
                    </a:lnB>
                    <a:solidFill>
                      <a:srgbClr val="F3E2D5"/>
                    </a:solidFill>
                  </a:tcPr>
                </a:tc>
                <a:tc>
                  <a:txBody>
                    <a:bodyPr/>
                    <a:lstStyle/>
                    <a:p>
                      <a:pPr algn="r" fontAlgn="ctr">
                        <a:buNone/>
                      </a:pPr>
                      <a:r>
                        <a:rPr lang="en-US" sz="700" b="0" i="0" u="none" strike="noStrike">
                          <a:solidFill>
                            <a:srgbClr val="000000"/>
                          </a:solidFill>
                          <a:effectLst/>
                          <a:latin typeface="Arial" panose="020B0604020202020204" pitchFamily="34" charset="0"/>
                        </a:rPr>
                        <a:t> $-   </a:t>
                      </a:r>
                    </a:p>
                  </a:txBody>
                  <a:tcPr marL="5416" marR="5416" marT="5416" marB="25995" anchor="ctr">
                    <a:lnL>
                      <a:noFill/>
                    </a:lnL>
                    <a:lnR>
                      <a:noFill/>
                    </a:lnR>
                    <a:lnT>
                      <a:noFill/>
                    </a:lnT>
                    <a:lnB>
                      <a:noFill/>
                    </a:lnB>
                    <a:solidFill>
                      <a:srgbClr val="F3E2D5"/>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solidFill>
                      <a:srgbClr val="F3E2D5"/>
                    </a:solid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564783003"/>
                  </a:ext>
                </a:extLst>
              </a:tr>
              <a:tr h="199169">
                <a:tc>
                  <a:txBody>
                    <a:bodyPr/>
                    <a:lstStyle/>
                    <a:p>
                      <a:pPr algn="l" fontAlgn="ctr">
                        <a:buNone/>
                      </a:pPr>
                      <a:r>
                        <a:rPr lang="en-US" sz="700" b="0" i="0" u="none" strike="noStrike">
                          <a:solidFill>
                            <a:srgbClr val="000000"/>
                          </a:solidFill>
                          <a:effectLst/>
                          <a:latin typeface="Arial" panose="020B0604020202020204" pitchFamily="34" charset="0"/>
                        </a:rPr>
                        <a:t>99</a:t>
                      </a:r>
                    </a:p>
                  </a:txBody>
                  <a:tcPr marL="5416" marR="5416" marT="5416" marB="25995" anchor="ctr">
                    <a:lnL>
                      <a:noFill/>
                    </a:lnL>
                    <a:lnR>
                      <a:noFill/>
                    </a:lnR>
                    <a:lnT>
                      <a:noFill/>
                    </a:lnT>
                    <a:lnB>
                      <a:noFill/>
                    </a:lnB>
                    <a:solidFill>
                      <a:srgbClr val="F3E2D5"/>
                    </a:solidFill>
                  </a:tcPr>
                </a:tc>
                <a:tc>
                  <a:txBody>
                    <a:bodyPr/>
                    <a:lstStyle/>
                    <a:p>
                      <a:pPr algn="r" fontAlgn="ctr">
                        <a:buNone/>
                      </a:pPr>
                      <a:r>
                        <a:rPr lang="en-US" sz="700" b="0" i="0" u="none" strike="noStrike">
                          <a:solidFill>
                            <a:srgbClr val="000000"/>
                          </a:solidFill>
                          <a:effectLst/>
                          <a:latin typeface="Arial" panose="020B0604020202020204" pitchFamily="34" charset="0"/>
                        </a:rPr>
                        <a:t>Substitute FICA</a:t>
                      </a:r>
                    </a:p>
                  </a:txBody>
                  <a:tcPr marL="5416" marR="5416" marT="5416" marB="25995" anchor="ctr">
                    <a:lnL>
                      <a:noFill/>
                    </a:lnL>
                    <a:lnR>
                      <a:noFill/>
                    </a:lnR>
                    <a:lnT>
                      <a:noFill/>
                    </a:lnT>
                    <a:lnB>
                      <a:noFill/>
                    </a:lnB>
                    <a:solidFill>
                      <a:srgbClr val="F3E2D5"/>
                    </a:solidFill>
                  </a:tcPr>
                </a:tc>
                <a:tc>
                  <a:txBody>
                    <a:bodyPr/>
                    <a:lstStyle/>
                    <a:p>
                      <a:pPr algn="r" fontAlgn="ctr">
                        <a:buNone/>
                      </a:pPr>
                      <a:r>
                        <a:rPr lang="en-US" sz="700" b="0" i="0" u="none" strike="noStrike">
                          <a:solidFill>
                            <a:srgbClr val="000000"/>
                          </a:solidFill>
                          <a:effectLst/>
                          <a:latin typeface="Arial" panose="020B0604020202020204" pitchFamily="34" charset="0"/>
                        </a:rPr>
                        <a:t>$594.62 </a:t>
                      </a:r>
                    </a:p>
                  </a:txBody>
                  <a:tcPr marL="5416" marR="5416" marT="5416" marB="25995" anchor="ctr">
                    <a:lnL>
                      <a:noFill/>
                    </a:lnL>
                    <a:lnR>
                      <a:noFill/>
                    </a:lnR>
                    <a:lnT>
                      <a:noFill/>
                    </a:lnT>
                    <a:lnB>
                      <a:noFill/>
                    </a:lnB>
                    <a:solidFill>
                      <a:srgbClr val="F3E2D5"/>
                    </a:solidFill>
                  </a:tcPr>
                </a:tc>
                <a:tc>
                  <a:txBody>
                    <a:bodyPr/>
                    <a:lstStyle/>
                    <a:p>
                      <a:pPr algn="r" fontAlgn="ctr">
                        <a:buNone/>
                      </a:pPr>
                      <a:r>
                        <a:rPr lang="en-US" sz="700" b="0" i="0" u="none" strike="noStrike">
                          <a:solidFill>
                            <a:srgbClr val="000000"/>
                          </a:solidFill>
                          <a:effectLst/>
                          <a:latin typeface="Arial" panose="020B0604020202020204" pitchFamily="34" charset="0"/>
                        </a:rPr>
                        <a:t> $594.62 </a:t>
                      </a:r>
                    </a:p>
                  </a:txBody>
                  <a:tcPr marL="5416" marR="5416" marT="5416" marB="25995" anchor="ctr">
                    <a:lnL>
                      <a:noFill/>
                    </a:lnL>
                    <a:lnR>
                      <a:noFill/>
                    </a:lnR>
                    <a:lnT>
                      <a:noFill/>
                    </a:lnT>
                    <a:lnB>
                      <a:noFill/>
                    </a:lnB>
                    <a:solidFill>
                      <a:srgbClr val="F3E2D5"/>
                    </a:solidFill>
                  </a:tcPr>
                </a:tc>
                <a:tc>
                  <a:txBody>
                    <a:bodyPr/>
                    <a:lstStyle/>
                    <a:p>
                      <a:pPr algn="r" fontAlgn="ctr">
                        <a:buNone/>
                      </a:pPr>
                      <a:r>
                        <a:rPr lang="en-US" sz="700" b="0" i="0" u="none" strike="noStrike">
                          <a:solidFill>
                            <a:srgbClr val="000000"/>
                          </a:solidFill>
                          <a:effectLst/>
                          <a:latin typeface="Arial" panose="020B0604020202020204" pitchFamily="34" charset="0"/>
                        </a:rPr>
                        <a:t> $-   </a:t>
                      </a:r>
                    </a:p>
                  </a:txBody>
                  <a:tcPr marL="5416" marR="5416" marT="5416" marB="25995" anchor="ctr">
                    <a:lnL>
                      <a:noFill/>
                    </a:lnL>
                    <a:lnR>
                      <a:noFill/>
                    </a:lnR>
                    <a:lnT>
                      <a:noFill/>
                    </a:lnT>
                    <a:lnB>
                      <a:noFill/>
                    </a:lnB>
                    <a:solidFill>
                      <a:srgbClr val="F3E2D5"/>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solidFill>
                      <a:srgbClr val="F3E2D5"/>
                    </a:solid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361908018"/>
                  </a:ext>
                </a:extLst>
              </a:tr>
              <a:tr h="199169">
                <a:tc>
                  <a:txBody>
                    <a:bodyPr/>
                    <a:lstStyle/>
                    <a:p>
                      <a:pPr algn="l" fontAlgn="ctr">
                        <a:buNone/>
                      </a:pPr>
                      <a:r>
                        <a:rPr lang="en-US" sz="700" b="1" i="0" u="none" strike="noStrike">
                          <a:solidFill>
                            <a:srgbClr val="FFFFFF"/>
                          </a:solidFill>
                          <a:effectLst/>
                          <a:latin typeface="Arial" panose="020B0604020202020204" pitchFamily="34" charset="0"/>
                        </a:rPr>
                        <a:t>100</a:t>
                      </a:r>
                    </a:p>
                  </a:txBody>
                  <a:tcPr marL="5416" marR="5416" marT="5416" marB="25995" anchor="ctr">
                    <a:lnL>
                      <a:noFill/>
                    </a:lnL>
                    <a:lnR>
                      <a:noFill/>
                    </a:lnR>
                    <a:lnT>
                      <a:noFill/>
                    </a:lnT>
                    <a:lnB>
                      <a:noFill/>
                    </a:lnB>
                    <a:solidFill>
                      <a:srgbClr val="0083A9"/>
                    </a:solidFill>
                  </a:tcPr>
                </a:tc>
                <a:tc>
                  <a:txBody>
                    <a:bodyPr/>
                    <a:lstStyle/>
                    <a:p>
                      <a:pPr algn="r" fontAlgn="ctr">
                        <a:buNone/>
                      </a:pPr>
                      <a:endParaRPr lang="en-US" sz="700" b="1" i="0" u="none" strike="noStrike">
                        <a:solidFill>
                          <a:srgbClr val="FFFFFF"/>
                        </a:solidFill>
                        <a:effectLst/>
                        <a:latin typeface="Arial" panose="020B0604020202020204" pitchFamily="34" charset="0"/>
                      </a:endParaRPr>
                    </a:p>
                  </a:txBody>
                  <a:tcPr marL="5416" marR="5416" marT="5416" marB="25995" anchor="ctr">
                    <a:lnL>
                      <a:noFill/>
                    </a:lnL>
                    <a:lnR>
                      <a:noFill/>
                    </a:lnR>
                    <a:lnT>
                      <a:noFill/>
                    </a:lnT>
                    <a:lnB>
                      <a:noFill/>
                    </a:lnB>
                    <a:solidFill>
                      <a:srgbClr val="0083A9"/>
                    </a:solidFill>
                  </a:tcPr>
                </a:tc>
                <a:tc>
                  <a:txBody>
                    <a:bodyPr/>
                    <a:lstStyle/>
                    <a:p>
                      <a:pPr algn="l" fontAlgn="ctr">
                        <a:buNone/>
                      </a:pPr>
                      <a:r>
                        <a:rPr lang="en-US" sz="700" b="1" i="0" u="none" strike="noStrike">
                          <a:solidFill>
                            <a:srgbClr val="FFFFFF"/>
                          </a:solidFill>
                          <a:effectLst/>
                          <a:latin typeface="Arial" panose="020B0604020202020204" pitchFamily="34" charset="0"/>
                        </a:rPr>
                        <a:t>Hourly Staff </a:t>
                      </a:r>
                    </a:p>
                  </a:txBody>
                  <a:tcPr marL="5416" marR="5416" marT="5416" marB="25995" anchor="ctr">
                    <a:lnL>
                      <a:noFill/>
                    </a:lnL>
                    <a:lnR>
                      <a:noFill/>
                    </a:lnR>
                    <a:lnT>
                      <a:noFill/>
                    </a:lnT>
                    <a:lnB>
                      <a:noFill/>
                    </a:lnB>
                    <a:solidFill>
                      <a:srgbClr val="0083A9"/>
                    </a:solidFill>
                  </a:tcPr>
                </a:tc>
                <a:tc>
                  <a:txBody>
                    <a:bodyPr/>
                    <a:lstStyle/>
                    <a:p>
                      <a:pPr algn="l" fontAlgn="ctr">
                        <a:buNone/>
                      </a:pPr>
                      <a:r>
                        <a:rPr lang="en-US" sz="700" b="1" i="0" u="none" strike="noStrike">
                          <a:solidFill>
                            <a:srgbClr val="FFFFFF"/>
                          </a:solidFill>
                          <a:effectLst/>
                          <a:latin typeface="Arial" panose="020B0604020202020204" pitchFamily="34" charset="0"/>
                        </a:rPr>
                        <a:t>  </a:t>
                      </a:r>
                    </a:p>
                  </a:txBody>
                  <a:tcPr marL="5416" marR="5416" marT="5416" marB="25995" anchor="ctr">
                    <a:lnL>
                      <a:noFill/>
                    </a:lnL>
                    <a:lnR>
                      <a:noFill/>
                    </a:lnR>
                    <a:lnT>
                      <a:noFill/>
                    </a:lnT>
                    <a:lnB>
                      <a:noFill/>
                    </a:lnB>
                    <a:solidFill>
                      <a:srgbClr val="0083A9"/>
                    </a:solidFill>
                  </a:tcPr>
                </a:tc>
                <a:tc>
                  <a:txBody>
                    <a:bodyPr/>
                    <a:lstStyle/>
                    <a:p>
                      <a:pPr algn="l" fontAlgn="ctr">
                        <a:buNone/>
                      </a:pPr>
                      <a:r>
                        <a:rPr lang="en-US" sz="700" b="1" i="0" u="none" strike="noStrike">
                          <a:solidFill>
                            <a:srgbClr val="FFFFFF"/>
                          </a:solidFill>
                          <a:effectLst/>
                          <a:latin typeface="Arial" panose="020B0604020202020204" pitchFamily="34" charset="0"/>
                        </a:rPr>
                        <a:t>  </a:t>
                      </a:r>
                    </a:p>
                  </a:txBody>
                  <a:tcPr marL="5416" marR="5416" marT="5416" marB="25995" anchor="ctr">
                    <a:lnL>
                      <a:noFill/>
                    </a:lnL>
                    <a:lnR>
                      <a:noFill/>
                    </a:lnR>
                    <a:lnT>
                      <a:noFill/>
                    </a:lnT>
                    <a:lnB>
                      <a:noFill/>
                    </a:lnB>
                    <a:solidFill>
                      <a:srgbClr val="0083A9"/>
                    </a:solidFill>
                  </a:tcPr>
                </a:tc>
                <a:tc>
                  <a:txBody>
                    <a:bodyPr/>
                    <a:lstStyle/>
                    <a:p>
                      <a:pPr algn="l" fontAlgn="ctr">
                        <a:buNone/>
                      </a:pPr>
                      <a:endParaRPr lang="en-US" sz="700" b="1" i="0" u="none" strike="noStrike">
                        <a:solidFill>
                          <a:srgbClr val="FFFFFF"/>
                        </a:solidFill>
                        <a:effectLst/>
                        <a:latin typeface="Arial" panose="020B0604020202020204" pitchFamily="34" charset="0"/>
                      </a:endParaRPr>
                    </a:p>
                  </a:txBody>
                  <a:tcPr marL="5416" marR="5416" marT="5416" marB="25995" anchor="ctr">
                    <a:lnL>
                      <a:noFill/>
                    </a:lnL>
                    <a:lnR>
                      <a:noFill/>
                    </a:lnR>
                    <a:lnT>
                      <a:noFill/>
                    </a:lnT>
                    <a:lnB>
                      <a:noFill/>
                    </a:lnB>
                    <a:solidFill>
                      <a:srgbClr val="0083A9"/>
                    </a:solid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1883657710"/>
                  </a:ext>
                </a:extLst>
              </a:tr>
              <a:tr h="199169">
                <a:tc>
                  <a:txBody>
                    <a:bodyPr/>
                    <a:lstStyle/>
                    <a:p>
                      <a:pPr algn="l" fontAlgn="ctr">
                        <a:buNone/>
                      </a:pPr>
                      <a:r>
                        <a:rPr lang="en-US" sz="700" b="0" i="0" u="none" strike="noStrike">
                          <a:solidFill>
                            <a:srgbClr val="000000"/>
                          </a:solidFill>
                          <a:effectLst/>
                          <a:latin typeface="Arial" panose="020B0604020202020204" pitchFamily="34" charset="0"/>
                        </a:rPr>
                        <a:t>105</a:t>
                      </a:r>
                    </a:p>
                  </a:txBody>
                  <a:tcPr marL="5416" marR="5416" marT="5416" marB="25995" anchor="ctr">
                    <a:lnL>
                      <a:noFill/>
                    </a:lnL>
                    <a:lnR>
                      <a:noFill/>
                    </a:lnR>
                    <a:lnT>
                      <a:noFill/>
                    </a:lnT>
                    <a:lnB>
                      <a:noFill/>
                    </a:lnB>
                    <a:solidFill>
                      <a:srgbClr val="D0D0D0"/>
                    </a:solidFill>
                  </a:tcPr>
                </a:tc>
                <a:tc>
                  <a:txBody>
                    <a:bodyPr/>
                    <a:lstStyle/>
                    <a:p>
                      <a:pPr algn="r" fontAlgn="ctr">
                        <a:buNone/>
                      </a:pPr>
                      <a:r>
                        <a:rPr lang="en-US" sz="700" b="0" i="0" u="none" strike="noStrike">
                          <a:solidFill>
                            <a:srgbClr val="000000"/>
                          </a:solidFill>
                          <a:effectLst/>
                          <a:latin typeface="Arial" panose="020B0604020202020204" pitchFamily="34" charset="0"/>
                        </a:rPr>
                        <a:t>Hourly Cafeteria Monitor</a:t>
                      </a:r>
                    </a:p>
                  </a:txBody>
                  <a:tcPr marL="5416" marR="5416" marT="5416" marB="25995" anchor="ctr">
                    <a:lnL>
                      <a:noFill/>
                    </a:lnL>
                    <a:lnR>
                      <a:noFill/>
                    </a:lnR>
                    <a:lnT>
                      <a:noFill/>
                    </a:lnT>
                    <a:lnB>
                      <a:noFill/>
                    </a:lnB>
                    <a:solidFill>
                      <a:srgbClr val="D0D0D0"/>
                    </a:solidFill>
                  </a:tcPr>
                </a:tc>
                <a:tc>
                  <a:txBody>
                    <a:bodyPr/>
                    <a:lstStyle/>
                    <a:p>
                      <a:pPr algn="r" fontAlgn="ctr">
                        <a:buNone/>
                      </a:pPr>
                      <a:r>
                        <a:rPr lang="en-US" sz="700" b="0" i="0" u="none" strike="noStrike">
                          <a:solidFill>
                            <a:srgbClr val="000000"/>
                          </a:solidFill>
                          <a:effectLst/>
                          <a:latin typeface="Arial" panose="020B0604020202020204" pitchFamily="34" charset="0"/>
                        </a:rPr>
                        <a:t>$-   </a:t>
                      </a:r>
                    </a:p>
                  </a:txBody>
                  <a:tcPr marL="5416" marR="5416" marT="5416" marB="25995" anchor="ctr">
                    <a:lnL>
                      <a:noFill/>
                    </a:lnL>
                    <a:lnR>
                      <a:noFill/>
                    </a:lnR>
                    <a:lnT>
                      <a:noFill/>
                    </a:lnT>
                    <a:lnB>
                      <a:noFill/>
                    </a:lnB>
                    <a:solidFill>
                      <a:srgbClr val="D0D0D0"/>
                    </a:solidFill>
                  </a:tcPr>
                </a:tc>
                <a:tc>
                  <a:txBody>
                    <a:bodyPr/>
                    <a:lstStyle/>
                    <a:p>
                      <a:pPr algn="r" fontAlgn="ctr">
                        <a:buNone/>
                      </a:pPr>
                      <a:r>
                        <a:rPr lang="en-US" sz="700" b="0" i="0" u="none" strike="noStrike">
                          <a:solidFill>
                            <a:srgbClr val="000000"/>
                          </a:solidFill>
                          <a:effectLst/>
                          <a:latin typeface="Arial" panose="020B0604020202020204" pitchFamily="34" charset="0"/>
                        </a:rPr>
                        <a:t> $9,196.20 </a:t>
                      </a:r>
                    </a:p>
                  </a:txBody>
                  <a:tcPr marL="5416" marR="5416" marT="5416" marB="25995" anchor="ctr">
                    <a:lnL>
                      <a:noFill/>
                    </a:lnL>
                    <a:lnR>
                      <a:noFill/>
                    </a:lnR>
                    <a:lnT>
                      <a:noFill/>
                    </a:lnT>
                    <a:lnB>
                      <a:noFill/>
                    </a:lnB>
                    <a:solidFill>
                      <a:srgbClr val="D0D0D0"/>
                    </a:solidFill>
                  </a:tcPr>
                </a:tc>
                <a:tc>
                  <a:txBody>
                    <a:bodyPr/>
                    <a:lstStyle/>
                    <a:p>
                      <a:pPr algn="r" fontAlgn="ctr">
                        <a:buNone/>
                      </a:pPr>
                      <a:r>
                        <a:rPr lang="en-US" sz="700" b="0" i="0" u="none" strike="noStrike">
                          <a:solidFill>
                            <a:srgbClr val="000000"/>
                          </a:solidFill>
                          <a:effectLst/>
                          <a:latin typeface="Arial" panose="020B0604020202020204" pitchFamily="34" charset="0"/>
                        </a:rPr>
                        <a:t> $9,196.20 </a:t>
                      </a:r>
                    </a:p>
                  </a:txBody>
                  <a:tcPr marL="5416" marR="5416" marT="5416" marB="25995" anchor="ctr">
                    <a:lnL>
                      <a:noFill/>
                    </a:lnL>
                    <a:lnR>
                      <a:noFill/>
                    </a:lnR>
                    <a:lnT>
                      <a:noFill/>
                    </a:lnT>
                    <a:lnB>
                      <a:noFill/>
                    </a:lnB>
                    <a:solidFill>
                      <a:srgbClr val="D0D0D0"/>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solidFill>
                      <a:srgbClr val="D0D0D0"/>
                    </a:solid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4117649250"/>
                  </a:ext>
                </a:extLst>
              </a:tr>
              <a:tr h="199169">
                <a:tc>
                  <a:txBody>
                    <a:bodyPr/>
                    <a:lstStyle/>
                    <a:p>
                      <a:pPr algn="l" fontAlgn="ctr">
                        <a:buNone/>
                      </a:pPr>
                      <a:r>
                        <a:rPr lang="en-US" sz="700" b="0" i="0" u="none" strike="noStrike">
                          <a:solidFill>
                            <a:srgbClr val="000000"/>
                          </a:solidFill>
                          <a:effectLst/>
                          <a:latin typeface="Arial" panose="020B0604020202020204" pitchFamily="34" charset="0"/>
                        </a:rPr>
                        <a:t>119</a:t>
                      </a:r>
                    </a:p>
                  </a:txBody>
                  <a:tcPr marL="5416" marR="5416" marT="5416" marB="25995" anchor="ctr">
                    <a:lnL>
                      <a:noFill/>
                    </a:lnL>
                    <a:lnR>
                      <a:noFill/>
                    </a:lnR>
                    <a:lnT>
                      <a:noFill/>
                    </a:lnT>
                    <a:lnB>
                      <a:noFill/>
                    </a:lnB>
                    <a:solidFill>
                      <a:srgbClr val="D0D0D0"/>
                    </a:solidFill>
                  </a:tcPr>
                </a:tc>
                <a:tc>
                  <a:txBody>
                    <a:bodyPr/>
                    <a:lstStyle/>
                    <a:p>
                      <a:pPr algn="r" fontAlgn="ctr">
                        <a:buNone/>
                      </a:pPr>
                      <a:r>
                        <a:rPr lang="en-US" sz="700" b="0" i="0" u="none" strike="noStrike">
                          <a:solidFill>
                            <a:srgbClr val="000000"/>
                          </a:solidFill>
                          <a:effectLst/>
                          <a:latin typeface="Arial" panose="020B0604020202020204" pitchFamily="34" charset="0"/>
                        </a:rPr>
                        <a:t>Hourly Paraprofessional</a:t>
                      </a:r>
                    </a:p>
                  </a:txBody>
                  <a:tcPr marL="5416" marR="5416" marT="5416" marB="25995" anchor="ctr">
                    <a:lnL>
                      <a:noFill/>
                    </a:lnL>
                    <a:lnR>
                      <a:noFill/>
                    </a:lnR>
                    <a:lnT>
                      <a:noFill/>
                    </a:lnT>
                    <a:lnB>
                      <a:noFill/>
                    </a:lnB>
                    <a:solidFill>
                      <a:srgbClr val="D0D0D0"/>
                    </a:solidFill>
                  </a:tcPr>
                </a:tc>
                <a:tc>
                  <a:txBody>
                    <a:bodyPr/>
                    <a:lstStyle/>
                    <a:p>
                      <a:pPr algn="r" fontAlgn="ctr">
                        <a:buNone/>
                      </a:pPr>
                      <a:r>
                        <a:rPr lang="en-US" sz="700" b="0" i="0" u="none" strike="noStrike">
                          <a:solidFill>
                            <a:srgbClr val="000000"/>
                          </a:solidFill>
                          <a:effectLst/>
                          <a:latin typeface="Arial" panose="020B0604020202020204" pitchFamily="34" charset="0"/>
                        </a:rPr>
                        <a:t>$-   </a:t>
                      </a:r>
                    </a:p>
                  </a:txBody>
                  <a:tcPr marL="5416" marR="5416" marT="5416" marB="25995" anchor="ctr">
                    <a:lnL>
                      <a:noFill/>
                    </a:lnL>
                    <a:lnR>
                      <a:noFill/>
                    </a:lnR>
                    <a:lnT>
                      <a:noFill/>
                    </a:lnT>
                    <a:lnB>
                      <a:noFill/>
                    </a:lnB>
                    <a:solidFill>
                      <a:srgbClr val="D0D0D0"/>
                    </a:solidFill>
                  </a:tcPr>
                </a:tc>
                <a:tc>
                  <a:txBody>
                    <a:bodyPr/>
                    <a:lstStyle/>
                    <a:p>
                      <a:pPr algn="r" fontAlgn="ctr">
                        <a:buNone/>
                      </a:pPr>
                      <a:r>
                        <a:rPr lang="en-US" sz="700" b="0" i="0" u="none" strike="noStrike">
                          <a:solidFill>
                            <a:srgbClr val="000000"/>
                          </a:solidFill>
                          <a:effectLst/>
                          <a:latin typeface="Arial" panose="020B0604020202020204" pitchFamily="34" charset="0"/>
                        </a:rPr>
                        <a:t> $19,794.24 </a:t>
                      </a:r>
                    </a:p>
                  </a:txBody>
                  <a:tcPr marL="5416" marR="5416" marT="5416" marB="25995" anchor="ctr">
                    <a:lnL>
                      <a:noFill/>
                    </a:lnL>
                    <a:lnR>
                      <a:noFill/>
                    </a:lnR>
                    <a:lnT>
                      <a:noFill/>
                    </a:lnT>
                    <a:lnB>
                      <a:noFill/>
                    </a:lnB>
                    <a:solidFill>
                      <a:srgbClr val="D0D0D0"/>
                    </a:solidFill>
                  </a:tcPr>
                </a:tc>
                <a:tc>
                  <a:txBody>
                    <a:bodyPr/>
                    <a:lstStyle/>
                    <a:p>
                      <a:pPr algn="r" fontAlgn="ctr">
                        <a:buNone/>
                      </a:pPr>
                      <a:r>
                        <a:rPr lang="en-US" sz="700" b="0" i="0" u="none" strike="noStrike">
                          <a:solidFill>
                            <a:srgbClr val="000000"/>
                          </a:solidFill>
                          <a:effectLst/>
                          <a:latin typeface="Arial" panose="020B0604020202020204" pitchFamily="34" charset="0"/>
                        </a:rPr>
                        <a:t> $19,794.24 </a:t>
                      </a:r>
                    </a:p>
                  </a:txBody>
                  <a:tcPr marL="5416" marR="5416" marT="5416" marB="25995" anchor="ctr">
                    <a:lnL>
                      <a:noFill/>
                    </a:lnL>
                    <a:lnR>
                      <a:noFill/>
                    </a:lnR>
                    <a:lnT>
                      <a:noFill/>
                    </a:lnT>
                    <a:lnB>
                      <a:noFill/>
                    </a:lnB>
                    <a:solidFill>
                      <a:srgbClr val="D0D0D0"/>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solidFill>
                      <a:srgbClr val="D0D0D0"/>
                    </a:solid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3274352536"/>
                  </a:ext>
                </a:extLst>
              </a:tr>
              <a:tr h="199169">
                <a:tc>
                  <a:txBody>
                    <a:bodyPr/>
                    <a:lstStyle/>
                    <a:p>
                      <a:pPr algn="l" fontAlgn="ctr">
                        <a:buNone/>
                      </a:pPr>
                      <a:r>
                        <a:rPr lang="en-US" sz="700" b="0" i="0" u="none" strike="noStrike">
                          <a:solidFill>
                            <a:srgbClr val="000000"/>
                          </a:solidFill>
                          <a:effectLst/>
                          <a:latin typeface="Arial" panose="020B0604020202020204" pitchFamily="34" charset="0"/>
                        </a:rPr>
                        <a:t>136</a:t>
                      </a:r>
                    </a:p>
                  </a:txBody>
                  <a:tcPr marL="5416" marR="5416" marT="5416" marB="25995" anchor="ctr">
                    <a:lnL>
                      <a:noFill/>
                    </a:lnL>
                    <a:lnR>
                      <a:noFill/>
                    </a:lnR>
                    <a:lnT>
                      <a:noFill/>
                    </a:lnT>
                    <a:lnB>
                      <a:noFill/>
                    </a:lnB>
                    <a:solidFill>
                      <a:srgbClr val="D0D0D0"/>
                    </a:solidFill>
                  </a:tcPr>
                </a:tc>
                <a:tc>
                  <a:txBody>
                    <a:bodyPr/>
                    <a:lstStyle/>
                    <a:p>
                      <a:pPr algn="r" fontAlgn="ctr">
                        <a:buNone/>
                      </a:pPr>
                      <a:r>
                        <a:rPr lang="en-US" sz="700" b="0" i="0" u="none" strike="noStrike">
                          <a:solidFill>
                            <a:srgbClr val="000000"/>
                          </a:solidFill>
                          <a:effectLst/>
                          <a:latin typeface="Arial" panose="020B0604020202020204" pitchFamily="34" charset="0"/>
                        </a:rPr>
                        <a:t>Hourly Teacher Tutor</a:t>
                      </a:r>
                    </a:p>
                  </a:txBody>
                  <a:tcPr marL="5416" marR="5416" marT="5416" marB="25995" anchor="ctr">
                    <a:lnL>
                      <a:noFill/>
                    </a:lnL>
                    <a:lnR>
                      <a:noFill/>
                    </a:lnR>
                    <a:lnT>
                      <a:noFill/>
                    </a:lnT>
                    <a:lnB>
                      <a:noFill/>
                    </a:lnB>
                    <a:solidFill>
                      <a:srgbClr val="D0D0D0"/>
                    </a:solidFill>
                  </a:tcPr>
                </a:tc>
                <a:tc>
                  <a:txBody>
                    <a:bodyPr/>
                    <a:lstStyle/>
                    <a:p>
                      <a:pPr algn="r" fontAlgn="ctr">
                        <a:buNone/>
                      </a:pPr>
                      <a:r>
                        <a:rPr lang="en-US" sz="700" b="0" i="0" u="none" strike="noStrike">
                          <a:solidFill>
                            <a:srgbClr val="000000"/>
                          </a:solidFill>
                          <a:effectLst/>
                          <a:latin typeface="Arial" panose="020B0604020202020204" pitchFamily="34" charset="0"/>
                        </a:rPr>
                        <a:t>$-   </a:t>
                      </a:r>
                    </a:p>
                  </a:txBody>
                  <a:tcPr marL="5416" marR="5416" marT="5416" marB="25995" anchor="ctr">
                    <a:lnL>
                      <a:noFill/>
                    </a:lnL>
                    <a:lnR>
                      <a:noFill/>
                    </a:lnR>
                    <a:lnT>
                      <a:noFill/>
                    </a:lnT>
                    <a:lnB>
                      <a:noFill/>
                    </a:lnB>
                    <a:solidFill>
                      <a:srgbClr val="D0D0D0"/>
                    </a:solidFill>
                  </a:tcPr>
                </a:tc>
                <a:tc>
                  <a:txBody>
                    <a:bodyPr/>
                    <a:lstStyle/>
                    <a:p>
                      <a:pPr algn="r" fontAlgn="ctr">
                        <a:buNone/>
                      </a:pPr>
                      <a:r>
                        <a:rPr lang="en-US" sz="700" b="0" i="0" u="none" strike="noStrike">
                          <a:solidFill>
                            <a:srgbClr val="000000"/>
                          </a:solidFill>
                          <a:effectLst/>
                          <a:latin typeface="Arial" panose="020B0604020202020204" pitchFamily="34" charset="0"/>
                        </a:rPr>
                        <a:t> $25,200.00 </a:t>
                      </a:r>
                    </a:p>
                  </a:txBody>
                  <a:tcPr marL="5416" marR="5416" marT="5416" marB="25995" anchor="ctr">
                    <a:lnL>
                      <a:noFill/>
                    </a:lnL>
                    <a:lnR>
                      <a:noFill/>
                    </a:lnR>
                    <a:lnT>
                      <a:noFill/>
                    </a:lnT>
                    <a:lnB>
                      <a:noFill/>
                    </a:lnB>
                    <a:solidFill>
                      <a:srgbClr val="D0D0D0"/>
                    </a:solidFill>
                  </a:tcPr>
                </a:tc>
                <a:tc>
                  <a:txBody>
                    <a:bodyPr/>
                    <a:lstStyle/>
                    <a:p>
                      <a:pPr algn="r" fontAlgn="ctr">
                        <a:buNone/>
                      </a:pPr>
                      <a:r>
                        <a:rPr lang="en-US" sz="700" b="0" i="0" u="none" strike="noStrike">
                          <a:solidFill>
                            <a:srgbClr val="000000"/>
                          </a:solidFill>
                          <a:effectLst/>
                          <a:latin typeface="Arial" panose="020B0604020202020204" pitchFamily="34" charset="0"/>
                        </a:rPr>
                        <a:t> $25,200.00 </a:t>
                      </a:r>
                    </a:p>
                  </a:txBody>
                  <a:tcPr marL="5416" marR="5416" marT="5416" marB="25995" anchor="ctr">
                    <a:lnL>
                      <a:noFill/>
                    </a:lnL>
                    <a:lnR>
                      <a:noFill/>
                    </a:lnR>
                    <a:lnT>
                      <a:noFill/>
                    </a:lnT>
                    <a:lnB>
                      <a:noFill/>
                    </a:lnB>
                    <a:solidFill>
                      <a:srgbClr val="D0D0D0"/>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solidFill>
                      <a:srgbClr val="D0D0D0"/>
                    </a:solid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3039881925"/>
                  </a:ext>
                </a:extLst>
              </a:tr>
              <a:tr h="199169">
                <a:tc>
                  <a:txBody>
                    <a:bodyPr/>
                    <a:lstStyle/>
                    <a:p>
                      <a:pPr algn="l" fontAlgn="ctr">
                        <a:buNone/>
                      </a:pPr>
                      <a:r>
                        <a:rPr lang="en-US" sz="700" b="0" i="0" u="none" strike="noStrike">
                          <a:solidFill>
                            <a:srgbClr val="000000"/>
                          </a:solidFill>
                          <a:effectLst/>
                          <a:latin typeface="Arial" panose="020B0604020202020204" pitchFamily="34" charset="0"/>
                        </a:rPr>
                        <a:t>150</a:t>
                      </a:r>
                    </a:p>
                  </a:txBody>
                  <a:tcPr marL="5416" marR="5416" marT="5416" marB="25995" anchor="ctr">
                    <a:lnL>
                      <a:noFill/>
                    </a:lnL>
                    <a:lnR>
                      <a:noFill/>
                    </a:lnR>
                    <a:lnT>
                      <a:noFill/>
                    </a:lnT>
                    <a:lnB>
                      <a:noFill/>
                    </a:lnB>
                    <a:solidFill>
                      <a:srgbClr val="D0D0D0"/>
                    </a:solidFill>
                  </a:tcPr>
                </a:tc>
                <a:tc>
                  <a:txBody>
                    <a:bodyPr/>
                    <a:lstStyle/>
                    <a:p>
                      <a:pPr algn="r" fontAlgn="ctr">
                        <a:buNone/>
                      </a:pPr>
                      <a:r>
                        <a:rPr lang="en-US" sz="700" b="0" i="0" u="none" strike="noStrike">
                          <a:solidFill>
                            <a:srgbClr val="000000"/>
                          </a:solidFill>
                          <a:effectLst/>
                          <a:latin typeface="Arial" panose="020B0604020202020204" pitchFamily="34" charset="0"/>
                        </a:rPr>
                        <a:t>Hourly Non Instructional Aide Security</a:t>
                      </a:r>
                    </a:p>
                  </a:txBody>
                  <a:tcPr marL="5416" marR="5416" marT="5416" marB="25995" anchor="ctr">
                    <a:lnL>
                      <a:noFill/>
                    </a:lnL>
                    <a:lnR>
                      <a:noFill/>
                    </a:lnR>
                    <a:lnT>
                      <a:noFill/>
                    </a:lnT>
                    <a:lnB>
                      <a:noFill/>
                    </a:lnB>
                    <a:solidFill>
                      <a:srgbClr val="D0D0D0"/>
                    </a:solidFill>
                  </a:tcPr>
                </a:tc>
                <a:tc>
                  <a:txBody>
                    <a:bodyPr/>
                    <a:lstStyle/>
                    <a:p>
                      <a:pPr algn="r" fontAlgn="ctr">
                        <a:buNone/>
                      </a:pPr>
                      <a:r>
                        <a:rPr lang="en-US" sz="700" b="0" i="0" u="none" strike="noStrike">
                          <a:solidFill>
                            <a:srgbClr val="000000"/>
                          </a:solidFill>
                          <a:effectLst/>
                          <a:latin typeface="Arial" panose="020B0604020202020204" pitchFamily="34" charset="0"/>
                        </a:rPr>
                        <a:t>$-   </a:t>
                      </a:r>
                    </a:p>
                  </a:txBody>
                  <a:tcPr marL="5416" marR="5416" marT="5416" marB="25995" anchor="ctr">
                    <a:lnL>
                      <a:noFill/>
                    </a:lnL>
                    <a:lnR>
                      <a:noFill/>
                    </a:lnR>
                    <a:lnT>
                      <a:noFill/>
                    </a:lnT>
                    <a:lnB>
                      <a:noFill/>
                    </a:lnB>
                    <a:solidFill>
                      <a:srgbClr val="D0D0D0"/>
                    </a:solidFill>
                  </a:tcPr>
                </a:tc>
                <a:tc>
                  <a:txBody>
                    <a:bodyPr/>
                    <a:lstStyle/>
                    <a:p>
                      <a:pPr algn="r" fontAlgn="ctr">
                        <a:buNone/>
                      </a:pPr>
                      <a:r>
                        <a:rPr lang="en-US" sz="700" b="0" i="0" u="none" strike="noStrike">
                          <a:solidFill>
                            <a:srgbClr val="000000"/>
                          </a:solidFill>
                          <a:effectLst/>
                          <a:latin typeface="Arial" panose="020B0604020202020204" pitchFamily="34" charset="0"/>
                        </a:rPr>
                        <a:t> $38,836.80 </a:t>
                      </a:r>
                    </a:p>
                  </a:txBody>
                  <a:tcPr marL="5416" marR="5416" marT="5416" marB="25995" anchor="ctr">
                    <a:lnL>
                      <a:noFill/>
                    </a:lnL>
                    <a:lnR>
                      <a:noFill/>
                    </a:lnR>
                    <a:lnT>
                      <a:noFill/>
                    </a:lnT>
                    <a:lnB>
                      <a:noFill/>
                    </a:lnB>
                    <a:solidFill>
                      <a:srgbClr val="D0D0D0"/>
                    </a:solidFill>
                  </a:tcPr>
                </a:tc>
                <a:tc>
                  <a:txBody>
                    <a:bodyPr/>
                    <a:lstStyle/>
                    <a:p>
                      <a:pPr algn="r" fontAlgn="ctr">
                        <a:buNone/>
                      </a:pPr>
                      <a:r>
                        <a:rPr lang="en-US" sz="700" b="0" i="0" u="none" strike="noStrike">
                          <a:solidFill>
                            <a:srgbClr val="000000"/>
                          </a:solidFill>
                          <a:effectLst/>
                          <a:latin typeface="Arial" panose="020B0604020202020204" pitchFamily="34" charset="0"/>
                        </a:rPr>
                        <a:t> $38,836.80 </a:t>
                      </a:r>
                    </a:p>
                  </a:txBody>
                  <a:tcPr marL="5416" marR="5416" marT="5416" marB="25995" anchor="ctr">
                    <a:lnL>
                      <a:noFill/>
                    </a:lnL>
                    <a:lnR>
                      <a:noFill/>
                    </a:lnR>
                    <a:lnT>
                      <a:noFill/>
                    </a:lnT>
                    <a:lnB>
                      <a:noFill/>
                    </a:lnB>
                    <a:solidFill>
                      <a:srgbClr val="D0D0D0"/>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solidFill>
                      <a:srgbClr val="D0D0D0"/>
                    </a:solid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188967424"/>
                  </a:ext>
                </a:extLst>
              </a:tr>
              <a:tr h="199169">
                <a:tc>
                  <a:txBody>
                    <a:bodyPr/>
                    <a:lstStyle/>
                    <a:p>
                      <a:pPr algn="l" fontAlgn="ctr">
                        <a:buNone/>
                      </a:pPr>
                      <a:r>
                        <a:rPr lang="en-US" sz="700" b="0" i="0" u="none" strike="noStrike">
                          <a:solidFill>
                            <a:srgbClr val="000000"/>
                          </a:solidFill>
                          <a:effectLst/>
                          <a:latin typeface="Arial" panose="020B0604020202020204" pitchFamily="34" charset="0"/>
                        </a:rPr>
                        <a:t>153</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0</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$133.34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$133.34 </a:t>
                      </a:r>
                    </a:p>
                  </a:txBody>
                  <a:tcPr marL="5416" marR="5416" marT="5416" marB="25995" anchor="ctr">
                    <a:lnL>
                      <a:noFill/>
                    </a:lnL>
                    <a:lnR>
                      <a:noFill/>
                    </a:lnR>
                    <a:lnT>
                      <a:noFill/>
                    </a:lnT>
                    <a:lnB>
                      <a:noFill/>
                    </a:lnB>
                    <a:solidFill>
                      <a:srgbClr val="FFC7CE"/>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no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2831414763"/>
                  </a:ext>
                </a:extLst>
              </a:tr>
              <a:tr h="199169">
                <a:tc>
                  <a:txBody>
                    <a:bodyPr/>
                    <a:lstStyle/>
                    <a:p>
                      <a:pPr algn="l" fontAlgn="ctr">
                        <a:buNone/>
                      </a:pPr>
                      <a:r>
                        <a:rPr lang="en-US" sz="700" b="0" i="0" u="none" strike="noStrike">
                          <a:solidFill>
                            <a:srgbClr val="000000"/>
                          </a:solidFill>
                          <a:effectLst/>
                          <a:latin typeface="Arial" panose="020B0604020202020204" pitchFamily="34" charset="0"/>
                        </a:rPr>
                        <a:t>154</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0</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$652.42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$652.42 </a:t>
                      </a:r>
                    </a:p>
                  </a:txBody>
                  <a:tcPr marL="5416" marR="5416" marT="5416" marB="25995" anchor="ctr">
                    <a:lnL>
                      <a:noFill/>
                    </a:lnL>
                    <a:lnR>
                      <a:noFill/>
                    </a:lnR>
                    <a:lnT>
                      <a:noFill/>
                    </a:lnT>
                    <a:lnB>
                      <a:noFill/>
                    </a:lnB>
                    <a:solidFill>
                      <a:srgbClr val="FFC7CE"/>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no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3443736121"/>
                  </a:ext>
                </a:extLst>
              </a:tr>
              <a:tr h="199169">
                <a:tc>
                  <a:txBody>
                    <a:bodyPr/>
                    <a:lstStyle/>
                    <a:p>
                      <a:pPr algn="l" fontAlgn="ctr">
                        <a:buNone/>
                      </a:pPr>
                      <a:r>
                        <a:rPr lang="en-US" sz="700" b="0" i="0" u="none" strike="noStrike">
                          <a:solidFill>
                            <a:srgbClr val="000000"/>
                          </a:solidFill>
                          <a:effectLst/>
                          <a:latin typeface="Arial" panose="020B0604020202020204" pitchFamily="34" charset="0"/>
                        </a:rPr>
                        <a:t>174</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0</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$563.13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$563.13 </a:t>
                      </a:r>
                    </a:p>
                  </a:txBody>
                  <a:tcPr marL="5416" marR="5416" marT="5416" marB="25995" anchor="ctr">
                    <a:lnL>
                      <a:noFill/>
                    </a:lnL>
                    <a:lnR>
                      <a:noFill/>
                    </a:lnR>
                    <a:lnT>
                      <a:noFill/>
                    </a:lnT>
                    <a:lnB>
                      <a:noFill/>
                    </a:lnB>
                    <a:solidFill>
                      <a:srgbClr val="FFC7CE"/>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no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2461720947"/>
                  </a:ext>
                </a:extLst>
              </a:tr>
              <a:tr h="199169">
                <a:tc>
                  <a:txBody>
                    <a:bodyPr/>
                    <a:lstStyle/>
                    <a:p>
                      <a:pPr algn="l" fontAlgn="ctr">
                        <a:buNone/>
                      </a:pPr>
                      <a:r>
                        <a:rPr lang="en-US" sz="700" b="0" i="0" u="none" strike="noStrike">
                          <a:solidFill>
                            <a:srgbClr val="000000"/>
                          </a:solidFill>
                          <a:effectLst/>
                          <a:latin typeface="Arial" panose="020B0604020202020204" pitchFamily="34" charset="0"/>
                        </a:rPr>
                        <a:t>179</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FICA for Hourlies</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$1,348.89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$1,348.89 </a:t>
                      </a:r>
                    </a:p>
                  </a:txBody>
                  <a:tcPr marL="5416" marR="5416" marT="5416" marB="25995" anchor="ctr">
                    <a:lnL>
                      <a:noFill/>
                    </a:lnL>
                    <a:lnR>
                      <a:noFill/>
                    </a:lnR>
                    <a:lnT>
                      <a:noFill/>
                    </a:lnT>
                    <a:lnB>
                      <a:noFill/>
                    </a:lnB>
                    <a:solidFill>
                      <a:srgbClr val="FFC7CE"/>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no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2120711282"/>
                  </a:ext>
                </a:extLst>
              </a:tr>
              <a:tr h="199169">
                <a:tc>
                  <a:txBody>
                    <a:bodyPr/>
                    <a:lstStyle/>
                    <a:p>
                      <a:pPr algn="l" fontAlgn="ctr">
                        <a:buNone/>
                      </a:pPr>
                      <a:r>
                        <a:rPr lang="en-US" sz="700" b="1" i="0" u="none" strike="noStrike">
                          <a:solidFill>
                            <a:srgbClr val="000000"/>
                          </a:solidFill>
                          <a:effectLst/>
                          <a:latin typeface="Arial" panose="020B0604020202020204" pitchFamily="34" charset="0"/>
                        </a:rPr>
                        <a:t>180</a:t>
                      </a:r>
                    </a:p>
                  </a:txBody>
                  <a:tcPr marL="5416" marR="5416" marT="5416" marB="25995" anchor="ctr">
                    <a:lnL>
                      <a:noFill/>
                    </a:lnL>
                    <a:lnR>
                      <a:noFill/>
                    </a:lnR>
                    <a:lnT>
                      <a:noFill/>
                    </a:lnT>
                    <a:lnB>
                      <a:noFill/>
                    </a:lnB>
                    <a:solidFill>
                      <a:srgbClr val="D47B22"/>
                    </a:solidFill>
                  </a:tcPr>
                </a:tc>
                <a:tc>
                  <a:txBody>
                    <a:bodyPr/>
                    <a:lstStyle/>
                    <a:p>
                      <a:pPr algn="r" fontAlgn="ctr">
                        <a:buNone/>
                      </a:pPr>
                      <a:r>
                        <a:rPr lang="en-US" sz="700" b="1" i="0" u="none" strike="noStrike">
                          <a:solidFill>
                            <a:srgbClr val="000000"/>
                          </a:solidFill>
                          <a:effectLst/>
                          <a:latin typeface="Arial" panose="020B0604020202020204" pitchFamily="34" charset="0"/>
                        </a:rPr>
                        <a:t>TOTAL </a:t>
                      </a:r>
                    </a:p>
                  </a:txBody>
                  <a:tcPr marL="5416" marR="5416" marT="5416" marB="25995" anchor="ctr">
                    <a:lnL>
                      <a:noFill/>
                    </a:lnL>
                    <a:lnR>
                      <a:noFill/>
                    </a:lnR>
                    <a:lnT>
                      <a:noFill/>
                    </a:lnT>
                    <a:lnB>
                      <a:noFill/>
                    </a:lnB>
                    <a:solidFill>
                      <a:srgbClr val="D47B22"/>
                    </a:solidFill>
                  </a:tcPr>
                </a:tc>
                <a:tc>
                  <a:txBody>
                    <a:bodyPr/>
                    <a:lstStyle/>
                    <a:p>
                      <a:pPr algn="r" fontAlgn="ctr">
                        <a:buNone/>
                      </a:pPr>
                      <a:r>
                        <a:rPr lang="en-US" sz="700" b="1" i="0" u="none" strike="noStrike">
                          <a:solidFill>
                            <a:srgbClr val="000000"/>
                          </a:solidFill>
                          <a:effectLst/>
                          <a:latin typeface="Arial" panose="020B0604020202020204" pitchFamily="34" charset="0"/>
                        </a:rPr>
                        <a:t> $128,699.53 </a:t>
                      </a:r>
                    </a:p>
                  </a:txBody>
                  <a:tcPr marL="5416" marR="5416" marT="5416" marB="25995" anchor="ctr">
                    <a:lnL>
                      <a:noFill/>
                    </a:lnL>
                    <a:lnR>
                      <a:noFill/>
                    </a:lnR>
                    <a:lnT>
                      <a:noFill/>
                    </a:lnT>
                    <a:lnB>
                      <a:noFill/>
                    </a:lnB>
                    <a:solidFill>
                      <a:srgbClr val="D47B22"/>
                    </a:solidFill>
                  </a:tcPr>
                </a:tc>
                <a:tc>
                  <a:txBody>
                    <a:bodyPr/>
                    <a:lstStyle/>
                    <a:p>
                      <a:pPr algn="r" fontAlgn="ctr">
                        <a:buNone/>
                      </a:pPr>
                      <a:r>
                        <a:rPr lang="en-US" sz="700" b="1" i="0" u="none" strike="noStrike">
                          <a:solidFill>
                            <a:srgbClr val="000000"/>
                          </a:solidFill>
                          <a:effectLst/>
                          <a:latin typeface="Arial" panose="020B0604020202020204" pitchFamily="34" charset="0"/>
                        </a:rPr>
                        <a:t> $262,675.67 </a:t>
                      </a:r>
                    </a:p>
                  </a:txBody>
                  <a:tcPr marL="5416" marR="5416" marT="5416" marB="25995" anchor="ctr">
                    <a:lnL>
                      <a:noFill/>
                    </a:lnL>
                    <a:lnR>
                      <a:noFill/>
                    </a:lnR>
                    <a:lnT>
                      <a:noFill/>
                    </a:lnT>
                    <a:lnB>
                      <a:noFill/>
                    </a:lnB>
                    <a:solidFill>
                      <a:srgbClr val="D47B22"/>
                    </a:solidFill>
                  </a:tcPr>
                </a:tc>
                <a:tc>
                  <a:txBody>
                    <a:bodyPr/>
                    <a:lstStyle/>
                    <a:p>
                      <a:pPr algn="r" fontAlgn="ctr">
                        <a:buNone/>
                      </a:pPr>
                      <a:r>
                        <a:rPr lang="en-US" sz="700" b="1" i="0" u="none" strike="noStrike">
                          <a:solidFill>
                            <a:srgbClr val="000000"/>
                          </a:solidFill>
                          <a:effectLst/>
                          <a:latin typeface="Arial" panose="020B0604020202020204" pitchFamily="34" charset="0"/>
                        </a:rPr>
                        <a:t> $119,126.13 </a:t>
                      </a:r>
                    </a:p>
                  </a:txBody>
                  <a:tcPr marL="5416" marR="5416" marT="5416" marB="25995" anchor="ctr">
                    <a:lnL>
                      <a:noFill/>
                    </a:lnL>
                    <a:lnR>
                      <a:noFill/>
                    </a:lnR>
                    <a:lnT>
                      <a:noFill/>
                    </a:lnT>
                    <a:lnB>
                      <a:noFill/>
                    </a:lnB>
                    <a:solidFill>
                      <a:srgbClr val="D47B22"/>
                    </a:solidFill>
                  </a:tcPr>
                </a:tc>
                <a:tc>
                  <a:txBody>
                    <a:bodyPr/>
                    <a:lstStyle/>
                    <a:p>
                      <a:pPr algn="l" fontAlgn="ctr">
                        <a:buNone/>
                      </a:pPr>
                      <a:endParaRPr lang="en-US" sz="700" b="1"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solidFill>
                      <a:srgbClr val="D47B22"/>
                    </a:solid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1876949146"/>
                  </a:ext>
                </a:extLst>
              </a:tr>
              <a:tr h="199169">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noFill/>
                  </a:tcPr>
                </a:tc>
                <a:tc>
                  <a:txBody>
                    <a:bodyPr/>
                    <a:lstStyle/>
                    <a:p>
                      <a:pPr algn="r"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noFill/>
                  </a:tcPr>
                </a:tc>
                <a:tc>
                  <a:txBody>
                    <a:bodyPr/>
                    <a:lstStyle/>
                    <a:p>
                      <a:pPr algn="l" fontAlgn="ctr">
                        <a:buNone/>
                      </a:pPr>
                      <a:endParaRPr lang="en-US" sz="600" b="0" i="0" u="none" strike="noStrike" dirty="0">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4212560752"/>
                  </a:ext>
                </a:extLst>
              </a:tr>
            </a:tbl>
          </a:graphicData>
        </a:graphic>
      </p:graphicFrame>
    </p:spTree>
    <p:extLst>
      <p:ext uri="{BB962C8B-B14F-4D97-AF65-F5344CB8AC3E}">
        <p14:creationId xmlns:p14="http://schemas.microsoft.com/office/powerpoint/2010/main" val="40116025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CCCD6-DC5D-F55C-111F-0825C22D1835}"/>
              </a:ext>
            </a:extLst>
          </p:cNvPr>
          <p:cNvSpPr>
            <a:spLocks noGrp="1"/>
          </p:cNvSpPr>
          <p:nvPr>
            <p:ph type="title"/>
          </p:nvPr>
        </p:nvSpPr>
        <p:spPr>
          <a:xfrm>
            <a:off x="0" y="531138"/>
            <a:ext cx="7797936" cy="844688"/>
          </a:xfrm>
        </p:spPr>
        <p:txBody>
          <a:bodyPr vert="horz" lIns="228600" tIns="228600" rIns="228600" bIns="228600" rtlCol="0" anchor="b">
            <a:noAutofit/>
          </a:bodyPr>
          <a:lstStyle/>
          <a:p>
            <a:pPr algn="l">
              <a:spcBef>
                <a:spcPts val="0"/>
              </a:spcBef>
            </a:pPr>
            <a:r>
              <a:rPr lang="en-US" b="1" dirty="0">
                <a:latin typeface="Georgia" panose="02040502050405020303" pitchFamily="18" charset="0"/>
                <a:ea typeface="Calibri"/>
                <a:cs typeface="Calibri"/>
              </a:rPr>
              <a:t>FY27 BUDGET BY FUNCTION </a:t>
            </a:r>
            <a:br>
              <a:rPr lang="en-US" b="1" dirty="0">
                <a:latin typeface="Georgia" panose="02040502050405020303" pitchFamily="18" charset="0"/>
                <a:ea typeface="Calibri"/>
                <a:cs typeface="Calibri"/>
              </a:rPr>
            </a:br>
            <a:r>
              <a:rPr lang="en-US" sz="2000" dirty="0">
                <a:latin typeface="Georgia" panose="02040502050405020303" pitchFamily="18" charset="0"/>
                <a:ea typeface="Calibri Light"/>
                <a:cs typeface="Calibri Light"/>
              </a:rPr>
              <a:t>(</a:t>
            </a:r>
            <a:r>
              <a:rPr lang="en-US" sz="2000" i="1" dirty="0">
                <a:latin typeface="Georgia" panose="02040502050405020303" pitchFamily="18" charset="0"/>
                <a:ea typeface="Calibri Light"/>
                <a:cs typeface="Calibri Light"/>
              </a:rPr>
              <a:t>Required)</a:t>
            </a:r>
            <a:endParaRPr lang="en-US" sz="2000" dirty="0">
              <a:latin typeface="Georgia" panose="02040502050405020303" pitchFamily="18" charset="0"/>
              <a:ea typeface="Calibri Light"/>
              <a:cs typeface="Calibri Light"/>
            </a:endParaRPr>
          </a:p>
        </p:txBody>
      </p:sp>
      <p:graphicFrame>
        <p:nvGraphicFramePr>
          <p:cNvPr id="3" name="Table 2">
            <a:extLst>
              <a:ext uri="{FF2B5EF4-FFF2-40B4-BE49-F238E27FC236}">
                <a16:creationId xmlns:a16="http://schemas.microsoft.com/office/drawing/2014/main" id="{538215E5-6686-B8C2-C3FE-38C2CCB4ED12}"/>
              </a:ext>
            </a:extLst>
          </p:cNvPr>
          <p:cNvGraphicFramePr>
            <a:graphicFrameLocks noGrp="1"/>
          </p:cNvGraphicFramePr>
          <p:nvPr/>
        </p:nvGraphicFramePr>
        <p:xfrm>
          <a:off x="6689725" y="1043337"/>
          <a:ext cx="3898900" cy="1504950"/>
        </p:xfrm>
        <a:graphic>
          <a:graphicData uri="http://schemas.openxmlformats.org/drawingml/2006/table">
            <a:tbl>
              <a:tblPr/>
              <a:tblGrid>
                <a:gridCol w="822820">
                  <a:extLst>
                    <a:ext uri="{9D8B030D-6E8A-4147-A177-3AD203B41FA5}">
                      <a16:colId xmlns:a16="http://schemas.microsoft.com/office/drawing/2014/main" val="3526042454"/>
                    </a:ext>
                  </a:extLst>
                </a:gridCol>
                <a:gridCol w="2554999">
                  <a:extLst>
                    <a:ext uri="{9D8B030D-6E8A-4147-A177-3AD203B41FA5}">
                      <a16:colId xmlns:a16="http://schemas.microsoft.com/office/drawing/2014/main" val="1300701815"/>
                    </a:ext>
                  </a:extLst>
                </a:gridCol>
                <a:gridCol w="521081">
                  <a:extLst>
                    <a:ext uri="{9D8B030D-6E8A-4147-A177-3AD203B41FA5}">
                      <a16:colId xmlns:a16="http://schemas.microsoft.com/office/drawing/2014/main" val="3872271810"/>
                    </a:ext>
                  </a:extLst>
                </a:gridCol>
              </a:tblGrid>
              <a:tr h="190500">
                <a:tc>
                  <a:txBody>
                    <a:bodyPr/>
                    <a:lstStyle/>
                    <a:p>
                      <a:pPr algn="l" fontAlgn="t">
                        <a:buNone/>
                      </a:pPr>
                      <a:r>
                        <a:rPr lang="en-US" sz="1100" b="1" i="0" u="none" strike="noStrike">
                          <a:solidFill>
                            <a:srgbClr val="000000"/>
                          </a:solidFill>
                          <a:effectLst/>
                          <a:latin typeface="Calibri" panose="020F0502020204030204" pitchFamily="34" charset="0"/>
                        </a:rPr>
                        <a:t>School</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100" b="0" i="0" u="none" strike="noStrike">
                          <a:effectLst/>
                          <a:latin typeface="Calibri" panose="020F0502020204030204" pitchFamily="34" charset="0"/>
                        </a:rPr>
                        <a:t>West Manor Elementary School</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106949265"/>
                  </a:ext>
                </a:extLst>
              </a:tr>
              <a:tr h="190500">
                <a:tc>
                  <a:txBody>
                    <a:bodyPr/>
                    <a:lstStyle/>
                    <a:p>
                      <a:pPr algn="l" fontAlgn="t">
                        <a:buNone/>
                      </a:pPr>
                      <a:r>
                        <a:rPr lang="en-US" sz="1100" b="1" i="0" u="none" strike="noStrike">
                          <a:solidFill>
                            <a:srgbClr val="000000"/>
                          </a:solidFill>
                          <a:effectLst/>
                          <a:latin typeface="Calibri" panose="020F0502020204030204" pitchFamily="34" charset="0"/>
                        </a:rPr>
                        <a:t>Location</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100" b="0" i="0" u="none" strike="noStrike">
                          <a:effectLst/>
                          <a:latin typeface="Calibri" panose="020F0502020204030204" pitchFamily="34" charset="0"/>
                        </a:rPr>
                        <a:t>2569</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4067950500"/>
                  </a:ext>
                </a:extLst>
              </a:tr>
              <a:tr h="190500">
                <a:tc>
                  <a:txBody>
                    <a:bodyPr/>
                    <a:lstStyle/>
                    <a:p>
                      <a:pPr algn="l" fontAlgn="t">
                        <a:buNone/>
                      </a:pPr>
                      <a:r>
                        <a:rPr lang="en-US" sz="1100" b="1" i="0" u="none" strike="noStrike">
                          <a:solidFill>
                            <a:srgbClr val="000000"/>
                          </a:solidFill>
                          <a:effectLst/>
                          <a:latin typeface="Calibri" panose="020F0502020204030204" pitchFamily="34" charset="0"/>
                        </a:rPr>
                        <a:t>Level</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100" b="0" i="0" u="none" strike="noStrike">
                          <a:effectLst/>
                          <a:latin typeface="Calibri" panose="020F0502020204030204" pitchFamily="34" charset="0"/>
                        </a:rPr>
                        <a:t>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641999758"/>
                  </a:ext>
                </a:extLst>
              </a:tr>
              <a:tr h="190500">
                <a:tc>
                  <a:txBody>
                    <a:bodyPr/>
                    <a:lstStyle/>
                    <a:p>
                      <a:pPr algn="l" fontAlgn="t">
                        <a:buNone/>
                      </a:pPr>
                      <a:r>
                        <a:rPr lang="en-US" sz="1100" b="1" i="0" u="none" strike="noStrike">
                          <a:solidFill>
                            <a:srgbClr val="000000"/>
                          </a:solidFill>
                          <a:effectLst/>
                          <a:latin typeface="Calibri" panose="020F0502020204030204" pitchFamily="34" charset="0"/>
                        </a:rPr>
                        <a:t>Principal</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100" b="0" i="0" u="none" strike="noStrike">
                          <a:effectLst/>
                          <a:latin typeface="Calibri" panose="020F0502020204030204" pitchFamily="34" charset="0"/>
                        </a:rPr>
                        <a:t>Reginald Lawrence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443577162"/>
                  </a:ext>
                </a:extLst>
              </a:tr>
              <a:tr h="381000">
                <a:tc>
                  <a:txBody>
                    <a:bodyPr/>
                    <a:lstStyle/>
                    <a:p>
                      <a:pPr algn="l" fontAlgn="t">
                        <a:buNone/>
                      </a:pPr>
                      <a:r>
                        <a:rPr lang="en-US" sz="1100" b="1" i="0" u="none" strike="noStrike">
                          <a:solidFill>
                            <a:srgbClr val="000000"/>
                          </a:solidFill>
                          <a:effectLst/>
                          <a:latin typeface="Calibri" panose="020F0502020204030204" pitchFamily="34" charset="0"/>
                        </a:rPr>
                        <a:t>Projected Enrollment</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100" b="0" i="0" u="none" strike="noStrike">
                          <a:effectLst/>
                          <a:latin typeface="Calibri" panose="020F0502020204030204" pitchFamily="34" charset="0"/>
                        </a:rPr>
                        <a:t>259</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451841239"/>
                  </a:ext>
                </a:extLst>
              </a:tr>
              <a:tr h="152400">
                <a:tc>
                  <a:txBody>
                    <a:bodyPr/>
                    <a:lstStyle/>
                    <a:p>
                      <a:pPr algn="l" fontAlgn="t">
                        <a:buNone/>
                      </a:pPr>
                      <a:endParaRPr lang="en-US" sz="1100" b="1" i="0" u="none" strike="noStrike">
                        <a:solidFill>
                          <a:srgbClr val="000000"/>
                        </a:solidFill>
                        <a:effectLst/>
                        <a:latin typeface="Calibri" panose="020F0502020204030204" pitchFamily="34" charset="0"/>
                      </a:endParaRPr>
                    </a:p>
                  </a:txBody>
                  <a:tcPr marL="9525" marR="9525" marT="9525">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b">
                        <a:buNone/>
                      </a:pPr>
                      <a:endParaRPr lang="en-US" sz="1100" b="0" i="0" u="none" strike="noStrike">
                        <a:effectLst/>
                        <a:latin typeface="Calibri" panose="020F0502020204030204" pitchFamily="34" charset="0"/>
                      </a:endParaRPr>
                    </a:p>
                  </a:txBody>
                  <a:tcPr marL="9525" marR="9525" marT="9525"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en-US" sz="1000" b="0" i="0" u="none" strike="noStrike" dirty="0">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545181897"/>
                  </a:ext>
                </a:extLst>
              </a:tr>
            </a:tbl>
          </a:graphicData>
        </a:graphic>
      </p:graphicFrame>
      <p:graphicFrame>
        <p:nvGraphicFramePr>
          <p:cNvPr id="7" name="Content Placeholder 6">
            <a:extLst>
              <a:ext uri="{FF2B5EF4-FFF2-40B4-BE49-F238E27FC236}">
                <a16:creationId xmlns:a16="http://schemas.microsoft.com/office/drawing/2014/main" id="{B2C08CB9-5A0C-3F37-160B-FDAE3BE302E7}"/>
              </a:ext>
            </a:extLst>
          </p:cNvPr>
          <p:cNvGraphicFramePr>
            <a:graphicFrameLocks noGrp="1"/>
          </p:cNvGraphicFramePr>
          <p:nvPr>
            <p:ph sz="half" idx="15"/>
          </p:nvPr>
        </p:nvGraphicFramePr>
        <p:xfrm>
          <a:off x="384048" y="1375826"/>
          <a:ext cx="5118228" cy="4019666"/>
        </p:xfrm>
        <a:graphic>
          <a:graphicData uri="http://schemas.openxmlformats.org/drawingml/2006/table">
            <a:tbl>
              <a:tblPr/>
              <a:tblGrid>
                <a:gridCol w="597280">
                  <a:extLst>
                    <a:ext uri="{9D8B030D-6E8A-4147-A177-3AD203B41FA5}">
                      <a16:colId xmlns:a16="http://schemas.microsoft.com/office/drawing/2014/main" val="880289554"/>
                    </a:ext>
                  </a:extLst>
                </a:gridCol>
                <a:gridCol w="1644817">
                  <a:extLst>
                    <a:ext uri="{9D8B030D-6E8A-4147-A177-3AD203B41FA5}">
                      <a16:colId xmlns:a16="http://schemas.microsoft.com/office/drawing/2014/main" val="84917897"/>
                    </a:ext>
                  </a:extLst>
                </a:gridCol>
                <a:gridCol w="588091">
                  <a:extLst>
                    <a:ext uri="{9D8B030D-6E8A-4147-A177-3AD203B41FA5}">
                      <a16:colId xmlns:a16="http://schemas.microsoft.com/office/drawing/2014/main" val="4131617389"/>
                    </a:ext>
                  </a:extLst>
                </a:gridCol>
                <a:gridCol w="928081">
                  <a:extLst>
                    <a:ext uri="{9D8B030D-6E8A-4147-A177-3AD203B41FA5}">
                      <a16:colId xmlns:a16="http://schemas.microsoft.com/office/drawing/2014/main" val="464814327"/>
                    </a:ext>
                  </a:extLst>
                </a:gridCol>
                <a:gridCol w="928081">
                  <a:extLst>
                    <a:ext uri="{9D8B030D-6E8A-4147-A177-3AD203B41FA5}">
                      <a16:colId xmlns:a16="http://schemas.microsoft.com/office/drawing/2014/main" val="3495197011"/>
                    </a:ext>
                  </a:extLst>
                </a:gridCol>
                <a:gridCol w="431878">
                  <a:extLst>
                    <a:ext uri="{9D8B030D-6E8A-4147-A177-3AD203B41FA5}">
                      <a16:colId xmlns:a16="http://schemas.microsoft.com/office/drawing/2014/main" val="3512203462"/>
                    </a:ext>
                  </a:extLst>
                </a:gridCol>
              </a:tblGrid>
              <a:tr h="315368">
                <a:tc>
                  <a:txBody>
                    <a:bodyPr/>
                    <a:lstStyle/>
                    <a:p>
                      <a:pPr algn="ctr" fontAlgn="b">
                        <a:buNone/>
                      </a:pPr>
                      <a:r>
                        <a:rPr lang="en-US" sz="400" b="1" i="0" u="none" strike="noStrike">
                          <a:solidFill>
                            <a:srgbClr val="000000"/>
                          </a:solidFill>
                          <a:effectLst/>
                          <a:latin typeface="Calibri" panose="020F0502020204030204" pitchFamily="34" charset="0"/>
                        </a:rPr>
                        <a:t>Account</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buNone/>
                      </a:pPr>
                      <a:r>
                        <a:rPr lang="en-US" sz="400" b="1" i="0" u="none" strike="noStrike">
                          <a:solidFill>
                            <a:srgbClr val="000000"/>
                          </a:solidFill>
                          <a:effectLst/>
                          <a:latin typeface="Calibri" panose="020F0502020204030204" pitchFamily="34" charset="0"/>
                        </a:rPr>
                        <a:t>Account Description</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buNone/>
                      </a:pPr>
                      <a:r>
                        <a:rPr lang="en-US" sz="400" b="1" i="0" u="none" strike="noStrike">
                          <a:solidFill>
                            <a:srgbClr val="000000"/>
                          </a:solidFill>
                          <a:effectLst/>
                          <a:latin typeface="Calibri" panose="020F0502020204030204" pitchFamily="34" charset="0"/>
                        </a:rPr>
                        <a:t>FTE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buNone/>
                      </a:pPr>
                      <a:r>
                        <a:rPr lang="en-US" sz="400" b="1" i="0" u="none" strike="noStrike">
                          <a:solidFill>
                            <a:srgbClr val="000000"/>
                          </a:solidFill>
                          <a:effectLst/>
                          <a:latin typeface="Calibri" panose="020F0502020204030204" pitchFamily="34" charset="0"/>
                        </a:rPr>
                        <a:t>Budget</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buNone/>
                      </a:pPr>
                      <a:r>
                        <a:rPr lang="en-US" sz="400" b="1" i="0" u="none" strike="noStrike">
                          <a:solidFill>
                            <a:srgbClr val="000000"/>
                          </a:solidFill>
                          <a:effectLst/>
                          <a:latin typeface="Calibri" panose="020F0502020204030204" pitchFamily="34" charset="0"/>
                        </a:rPr>
                        <a:t>Per Pupil</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18381053"/>
                  </a:ext>
                </a:extLst>
              </a:tr>
              <a:tr h="315368">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US" sz="400" b="1" i="0" u="none" strike="noStrike">
                        <a:solidFill>
                          <a:srgbClr val="000000"/>
                        </a:solidFill>
                        <a:effectLst/>
                        <a:latin typeface="Calibri" panose="020F0502020204030204" pitchFamily="34" charset="0"/>
                      </a:endParaRP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US" sz="400" b="1" i="0" u="none" strike="noStrike">
                        <a:solidFill>
                          <a:srgbClr val="000000"/>
                        </a:solidFill>
                        <a:effectLst/>
                        <a:latin typeface="Calibri" panose="020F0502020204030204" pitchFamily="34" charset="0"/>
                      </a:endParaRP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US" sz="400" b="1" i="0" u="none" strike="noStrike">
                        <a:solidFill>
                          <a:srgbClr val="000000"/>
                        </a:solidFill>
                        <a:effectLst/>
                        <a:latin typeface="Calibri" panose="020F0502020204030204" pitchFamily="34" charset="0"/>
                      </a:endParaRP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52809438"/>
                  </a:ext>
                </a:extLst>
              </a:tr>
              <a:tr h="301075">
                <a:tc>
                  <a:txBody>
                    <a:bodyPr/>
                    <a:lstStyle/>
                    <a:p>
                      <a:pPr algn="r" fontAlgn="b">
                        <a:buNone/>
                      </a:pPr>
                      <a:r>
                        <a:rPr lang="en-US" sz="400" b="0" i="0" u="none" strike="noStrike" dirty="0">
                          <a:effectLst/>
                          <a:latin typeface="Arial" panose="020B0604020202020204" pitchFamily="34" charset="0"/>
                        </a:rPr>
                        <a:t>1000</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400" b="0" i="0" u="none" strike="noStrike">
                          <a:effectLst/>
                          <a:latin typeface="Arial" panose="020B0604020202020204" pitchFamily="34" charset="0"/>
                        </a:rPr>
                        <a:t>Instruction</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26.90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 $3,536,039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400" b="0" i="0" u="none" strike="noStrike">
                          <a:effectLst/>
                          <a:latin typeface="Arial" panose="020B0604020202020204" pitchFamily="34" charset="0"/>
                        </a:rPr>
                        <a:t> $13,653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433384528"/>
                  </a:ext>
                </a:extLst>
              </a:tr>
              <a:tr h="301075">
                <a:tc>
                  <a:txBody>
                    <a:bodyPr/>
                    <a:lstStyle/>
                    <a:p>
                      <a:pPr algn="r" fontAlgn="b">
                        <a:buNone/>
                      </a:pPr>
                      <a:r>
                        <a:rPr lang="en-US" sz="400" b="0" i="0" u="none" strike="noStrike">
                          <a:effectLst/>
                          <a:latin typeface="Arial" panose="020B0604020202020204" pitchFamily="34" charset="0"/>
                        </a:rPr>
                        <a:t>2100</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400" b="0" i="0" u="none" strike="noStrike" dirty="0">
                          <a:effectLst/>
                          <a:latin typeface="Arial" panose="020B0604020202020204" pitchFamily="34" charset="0"/>
                        </a:rPr>
                        <a:t>Pupil Services</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3.75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 $501,156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400" b="0" i="0" u="none" strike="noStrike">
                          <a:effectLst/>
                          <a:latin typeface="Arial" panose="020B0604020202020204" pitchFamily="34" charset="0"/>
                        </a:rPr>
                        <a:t> $1,935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684395978"/>
                  </a:ext>
                </a:extLst>
              </a:tr>
              <a:tr h="301075">
                <a:tc>
                  <a:txBody>
                    <a:bodyPr/>
                    <a:lstStyle/>
                    <a:p>
                      <a:pPr algn="r" fontAlgn="b">
                        <a:buNone/>
                      </a:pPr>
                      <a:r>
                        <a:rPr lang="en-US" sz="400" b="0" i="0" u="none" strike="noStrike">
                          <a:effectLst/>
                          <a:latin typeface="Arial" panose="020B0604020202020204" pitchFamily="34" charset="0"/>
                        </a:rPr>
                        <a:t>2210</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400" b="0" i="0" u="none" strike="noStrike" dirty="0">
                          <a:effectLst/>
                          <a:latin typeface="Arial" panose="020B0604020202020204" pitchFamily="34" charset="0"/>
                        </a:rPr>
                        <a:t>Improvement of Instructional Services</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2.00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 $313,556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400" b="0" i="0" u="none" strike="noStrike">
                          <a:effectLst/>
                          <a:latin typeface="Arial" panose="020B0604020202020204" pitchFamily="34" charset="0"/>
                        </a:rPr>
                        <a:t> $1,211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4062060665"/>
                  </a:ext>
                </a:extLst>
              </a:tr>
              <a:tr h="301075">
                <a:tc>
                  <a:txBody>
                    <a:bodyPr/>
                    <a:lstStyle/>
                    <a:p>
                      <a:pPr algn="r" fontAlgn="b">
                        <a:buNone/>
                      </a:pPr>
                      <a:r>
                        <a:rPr lang="en-US" sz="400" b="0" i="0" u="none" strike="noStrike">
                          <a:effectLst/>
                          <a:latin typeface="Arial" panose="020B0604020202020204" pitchFamily="34" charset="0"/>
                        </a:rPr>
                        <a:t>2213</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400" b="0" i="0" u="none" strike="noStrike" dirty="0">
                          <a:effectLst/>
                          <a:latin typeface="Arial" panose="020B0604020202020204" pitchFamily="34" charset="0"/>
                        </a:rPr>
                        <a:t>Instructional Staff Training</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dirty="0">
                          <a:effectLst/>
                          <a:latin typeface="Arial" panose="020B0604020202020204" pitchFamily="34" charset="0"/>
                        </a:rPr>
                        <a:t>-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dirty="0">
                          <a:effectLst/>
                          <a:latin typeface="Arial" panose="020B0604020202020204" pitchFamily="34" charset="0"/>
                        </a:rPr>
                        <a:t> $-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400" b="0" i="0" u="none" strike="noStrike">
                          <a:effectLst/>
                          <a:latin typeface="Arial" panose="020B0604020202020204" pitchFamily="34" charset="0"/>
                        </a:rPr>
                        <a:t> $-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545545621"/>
                  </a:ext>
                </a:extLst>
              </a:tr>
              <a:tr h="301075">
                <a:tc>
                  <a:txBody>
                    <a:bodyPr/>
                    <a:lstStyle/>
                    <a:p>
                      <a:pPr algn="r" fontAlgn="b">
                        <a:buNone/>
                      </a:pPr>
                      <a:r>
                        <a:rPr lang="en-US" sz="400" b="0" i="0" u="none" strike="noStrike">
                          <a:effectLst/>
                          <a:latin typeface="Arial" panose="020B0604020202020204" pitchFamily="34" charset="0"/>
                        </a:rPr>
                        <a:t>2220</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400" b="0" i="0" u="none" strike="noStrike">
                          <a:effectLst/>
                          <a:latin typeface="Arial" panose="020B0604020202020204" pitchFamily="34" charset="0"/>
                        </a:rPr>
                        <a:t>Educational Media Services</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1.00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dirty="0">
                          <a:effectLst/>
                          <a:latin typeface="Arial" panose="020B0604020202020204" pitchFamily="34" charset="0"/>
                        </a:rPr>
                        <a:t> $149,632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400" b="0" i="0" u="none" strike="noStrike">
                          <a:effectLst/>
                          <a:latin typeface="Arial" panose="020B0604020202020204" pitchFamily="34" charset="0"/>
                        </a:rPr>
                        <a:t> $578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865641236"/>
                  </a:ext>
                </a:extLst>
              </a:tr>
              <a:tr h="301075">
                <a:tc>
                  <a:txBody>
                    <a:bodyPr/>
                    <a:lstStyle/>
                    <a:p>
                      <a:pPr algn="r" fontAlgn="b">
                        <a:buNone/>
                      </a:pPr>
                      <a:r>
                        <a:rPr lang="en-US" sz="400" b="0" i="0" u="none" strike="noStrike">
                          <a:effectLst/>
                          <a:latin typeface="Arial" panose="020B0604020202020204" pitchFamily="34" charset="0"/>
                        </a:rPr>
                        <a:t>2400</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400" b="0" i="0" u="none" strike="noStrike">
                          <a:effectLst/>
                          <a:latin typeface="Arial" panose="020B0604020202020204" pitchFamily="34" charset="0"/>
                        </a:rPr>
                        <a:t>School Administration</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3.00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dirty="0">
                          <a:effectLst/>
                          <a:latin typeface="Arial" panose="020B0604020202020204" pitchFamily="34" charset="0"/>
                        </a:rPr>
                        <a:t> $485,423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400" b="0" i="0" u="none" strike="noStrike" dirty="0">
                          <a:effectLst/>
                          <a:latin typeface="Arial" panose="020B0604020202020204" pitchFamily="34" charset="0"/>
                        </a:rPr>
                        <a:t> $1,874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432154873"/>
                  </a:ext>
                </a:extLst>
              </a:tr>
              <a:tr h="301075">
                <a:tc>
                  <a:txBody>
                    <a:bodyPr/>
                    <a:lstStyle/>
                    <a:p>
                      <a:pPr algn="r" fontAlgn="b">
                        <a:buNone/>
                      </a:pPr>
                      <a:r>
                        <a:rPr lang="en-US" sz="400" b="0" i="0" u="none" strike="noStrike">
                          <a:effectLst/>
                          <a:latin typeface="Arial" panose="020B0604020202020204" pitchFamily="34" charset="0"/>
                        </a:rPr>
                        <a:t>2600</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400" b="0" i="0" u="none" strike="noStrike">
                          <a:effectLst/>
                          <a:latin typeface="Arial" panose="020B0604020202020204" pitchFamily="34" charset="0"/>
                        </a:rPr>
                        <a:t>Maintenance &amp; Operations</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3.00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 $220,043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400" b="0" i="0" u="none" strike="noStrike" dirty="0">
                          <a:effectLst/>
                          <a:latin typeface="Arial" panose="020B0604020202020204" pitchFamily="34" charset="0"/>
                        </a:rPr>
                        <a:t> $850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472648186"/>
                  </a:ext>
                </a:extLst>
              </a:tr>
              <a:tr h="301075">
                <a:tc>
                  <a:txBody>
                    <a:bodyPr/>
                    <a:lstStyle/>
                    <a:p>
                      <a:pPr algn="r" fontAlgn="b">
                        <a:buNone/>
                      </a:pPr>
                      <a:r>
                        <a:rPr lang="en-US" sz="400" b="0" i="0" u="none" strike="noStrike">
                          <a:effectLst/>
                          <a:latin typeface="Arial" panose="020B0604020202020204" pitchFamily="34" charset="0"/>
                        </a:rPr>
                        <a:t>2660</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400" b="0" i="0" u="none" strike="noStrike">
                          <a:effectLst/>
                          <a:latin typeface="Arial" panose="020B0604020202020204" pitchFamily="34" charset="0"/>
                        </a:rPr>
                        <a:t>School Safety and Security</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1.00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 $126,054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400" b="0" i="0" u="none" strike="noStrike" dirty="0">
                          <a:effectLst/>
                          <a:latin typeface="Arial" panose="020B0604020202020204" pitchFamily="34" charset="0"/>
                        </a:rPr>
                        <a:t> $487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4178534472"/>
                  </a:ext>
                </a:extLst>
              </a:tr>
              <a:tr h="301075">
                <a:tc>
                  <a:txBody>
                    <a:bodyPr/>
                    <a:lstStyle/>
                    <a:p>
                      <a:pPr algn="r" fontAlgn="b">
                        <a:buNone/>
                      </a:pPr>
                      <a:r>
                        <a:rPr lang="en-US" sz="400" b="0" i="0" u="none" strike="noStrike">
                          <a:effectLst/>
                          <a:latin typeface="Arial" panose="020B0604020202020204" pitchFamily="34" charset="0"/>
                        </a:rPr>
                        <a:t>2700</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400" b="0" i="0" u="none" strike="noStrike">
                          <a:effectLst/>
                          <a:latin typeface="Arial" panose="020B0604020202020204" pitchFamily="34" charset="0"/>
                        </a:rPr>
                        <a:t>Transportation</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 $-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400" b="0" i="0" u="none" strike="noStrike" dirty="0">
                          <a:effectLst/>
                          <a:latin typeface="Arial" panose="020B0604020202020204" pitchFamily="34" charset="0"/>
                        </a:rPr>
                        <a:t> $-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125265730"/>
                  </a:ext>
                </a:extLst>
              </a:tr>
              <a:tr h="363887">
                <a:tc gridSpan="2">
                  <a:txBody>
                    <a:bodyPr/>
                    <a:lstStyle/>
                    <a:p>
                      <a:pPr algn="r" fontAlgn="b">
                        <a:buNone/>
                      </a:pPr>
                      <a:r>
                        <a:rPr lang="en-US" sz="500" b="0" i="0" u="none" strike="noStrike">
                          <a:effectLst/>
                          <a:latin typeface="Arial" panose="020B0604020202020204" pitchFamily="34" charset="0"/>
                        </a:rPr>
                        <a:t>Total</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algn="r" fontAlgn="b">
                        <a:buNone/>
                      </a:pPr>
                      <a:r>
                        <a:rPr lang="en-US" sz="500" b="0" i="0" u="none" strike="noStrike">
                          <a:effectLst/>
                          <a:latin typeface="Arial" panose="020B0604020202020204" pitchFamily="34" charset="0"/>
                        </a:rPr>
                        <a:t>40.65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effectLst/>
                          <a:latin typeface="Arial" panose="020B0604020202020204" pitchFamily="34" charset="0"/>
                        </a:rPr>
                        <a:t> $5,331,904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500" b="0" i="0" u="none" strike="noStrike" dirty="0">
                          <a:effectLst/>
                          <a:latin typeface="Arial" panose="020B0604020202020204" pitchFamily="34" charset="0"/>
                        </a:rPr>
                        <a:t> $20,587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500" b="1"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96156599"/>
                  </a:ext>
                </a:extLst>
              </a:tr>
              <a:tr h="315368">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buNone/>
                      </a:pPr>
                      <a:endParaRPr lang="en-US" sz="400" b="1" i="0" u="none" strike="noStrike">
                        <a:solidFill>
                          <a:srgbClr val="000000"/>
                        </a:solidFill>
                        <a:effectLst/>
                        <a:latin typeface="Calibri" panose="020F0502020204030204" pitchFamily="34" charset="0"/>
                      </a:endParaRPr>
                    </a:p>
                  </a:txBody>
                  <a:tcPr marL="3686" marR="3686" marT="3686" marB="17692"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buNone/>
                      </a:pPr>
                      <a:endParaRPr lang="en-US" sz="400" b="1" i="0" u="none" strike="noStrike">
                        <a:solidFill>
                          <a:srgbClr val="000000"/>
                        </a:solidFill>
                        <a:effectLst/>
                        <a:latin typeface="Calibri" panose="020F0502020204030204" pitchFamily="34" charset="0"/>
                      </a:endParaRPr>
                    </a:p>
                  </a:txBody>
                  <a:tcPr marL="3686" marR="3686" marT="3686" marB="17692"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en-US" sz="400" b="0" i="0" u="none" strike="noStrike" dirty="0">
                        <a:effectLst/>
                        <a:latin typeface="Arial" panose="020B0604020202020204" pitchFamily="34" charset="0"/>
                      </a:endParaRPr>
                    </a:p>
                  </a:txBody>
                  <a:tcPr marL="3686" marR="3686" marT="3686" marB="17692" anchor="b">
                    <a:lnL>
                      <a:noFill/>
                    </a:lnL>
                    <a:lnR>
                      <a:noFill/>
                    </a:lnR>
                    <a:lnT>
                      <a:noFill/>
                    </a:lnT>
                    <a:lnB>
                      <a:noFill/>
                    </a:lnB>
                    <a:noFill/>
                  </a:tcPr>
                </a:tc>
                <a:extLst>
                  <a:ext uri="{0D108BD9-81ED-4DB2-BD59-A6C34878D82A}">
                    <a16:rowId xmlns:a16="http://schemas.microsoft.com/office/drawing/2014/main" val="3251779391"/>
                  </a:ext>
                </a:extLst>
              </a:tr>
            </a:tbl>
          </a:graphicData>
        </a:graphic>
      </p:graphicFrame>
      <p:pic>
        <p:nvPicPr>
          <p:cNvPr id="18" name="Content Placeholder 17">
            <a:extLst>
              <a:ext uri="{FF2B5EF4-FFF2-40B4-BE49-F238E27FC236}">
                <a16:creationId xmlns:a16="http://schemas.microsoft.com/office/drawing/2014/main" id="{BB128BE3-26F0-691F-E5AE-98EFB78FF8DB}"/>
              </a:ext>
            </a:extLst>
          </p:cNvPr>
          <p:cNvPicPr>
            <a:picLocks noGrp="1" noChangeAspect="1"/>
          </p:cNvPicPr>
          <p:nvPr>
            <p:ph sz="half" idx="14"/>
          </p:nvPr>
        </p:nvPicPr>
        <p:blipFill>
          <a:blip r:embed="rId2"/>
          <a:stretch>
            <a:fillRect/>
          </a:stretch>
        </p:blipFill>
        <p:spPr>
          <a:xfrm>
            <a:off x="5721990" y="2695956"/>
            <a:ext cx="5497698" cy="3585718"/>
          </a:xfrm>
          <a:prstGeom prst="rect">
            <a:avLst/>
          </a:prstGeom>
        </p:spPr>
      </p:pic>
    </p:spTree>
    <p:extLst>
      <p:ext uri="{BB962C8B-B14F-4D97-AF65-F5344CB8AC3E}">
        <p14:creationId xmlns:p14="http://schemas.microsoft.com/office/powerpoint/2010/main" val="23707610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895">
          <a:extLst>
            <a:ext uri="{FF2B5EF4-FFF2-40B4-BE49-F238E27FC236}">
              <a16:creationId xmlns:a16="http://schemas.microsoft.com/office/drawing/2014/main" id="{089F48DB-9CB6-AA97-5FF9-C90C40A2F739}"/>
            </a:ext>
          </a:extLst>
        </p:cNvPr>
        <p:cNvGrpSpPr/>
        <p:nvPr/>
      </p:nvGrpSpPr>
      <p:grpSpPr>
        <a:xfrm>
          <a:off x="0" y="0"/>
          <a:ext cx="0" cy="0"/>
          <a:chOff x="0" y="0"/>
          <a:chExt cx="0" cy="0"/>
        </a:xfrm>
      </p:grpSpPr>
      <p:pic>
        <p:nvPicPr>
          <p:cNvPr id="896" name="Google Shape;896;p110">
            <a:extLst>
              <a:ext uri="{FF2B5EF4-FFF2-40B4-BE49-F238E27FC236}">
                <a16:creationId xmlns:a16="http://schemas.microsoft.com/office/drawing/2014/main" id="{DEA072C7-16BC-1861-C551-204CBB9ED0E8}"/>
              </a:ext>
            </a:extLst>
          </p:cNvPr>
          <p:cNvPicPr preferRelativeResize="0">
            <a:picLocks noGrp="1"/>
          </p:cNvPicPr>
          <p:nvPr>
            <p:ph type="pic" idx="2"/>
          </p:nvPr>
        </p:nvPicPr>
        <p:blipFill rotWithShape="1">
          <a:blip r:embed="rId3">
            <a:alphaModFix/>
          </a:blip>
          <a:srcRect t="7926" b="7926"/>
          <a:stretch/>
        </p:blipFill>
        <p:spPr>
          <a:xfrm>
            <a:off x="-318053" y="-178906"/>
            <a:ext cx="12510051" cy="7036907"/>
          </a:xfrm>
          <a:prstGeom prst="rect">
            <a:avLst/>
          </a:prstGeom>
          <a:noFill/>
          <a:ln>
            <a:noFill/>
          </a:ln>
        </p:spPr>
      </p:pic>
      <p:sp>
        <p:nvSpPr>
          <p:cNvPr id="897" name="Google Shape;897;p110">
            <a:extLst>
              <a:ext uri="{FF2B5EF4-FFF2-40B4-BE49-F238E27FC236}">
                <a16:creationId xmlns:a16="http://schemas.microsoft.com/office/drawing/2014/main" id="{40D672E3-2F52-8ECF-E6D8-A459FE9E7B8A}"/>
              </a:ext>
            </a:extLst>
          </p:cNvPr>
          <p:cNvSpPr/>
          <p:nvPr/>
        </p:nvSpPr>
        <p:spPr>
          <a:xfrm>
            <a:off x="-318053" y="-268360"/>
            <a:ext cx="12510000" cy="7215900"/>
          </a:xfrm>
          <a:prstGeom prst="rect">
            <a:avLst/>
          </a:prstGeom>
          <a:solidFill>
            <a:schemeClr val="dk1">
              <a:alpha val="77650"/>
            </a:schemeClr>
          </a:solidFill>
          <a:ln w="19050" cap="flat" cmpd="sng">
            <a:solidFill>
              <a:srgbClr val="5D5D5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5F5F5"/>
              </a:solidFill>
              <a:effectLst/>
              <a:uLnTx/>
              <a:uFillTx/>
              <a:latin typeface="Arial"/>
              <a:ea typeface="Arial"/>
              <a:cs typeface="Arial"/>
              <a:sym typeface="Arial"/>
            </a:endParaRPr>
          </a:p>
        </p:txBody>
      </p:sp>
      <p:grpSp>
        <p:nvGrpSpPr>
          <p:cNvPr id="898" name="Google Shape;898;p110">
            <a:extLst>
              <a:ext uri="{FF2B5EF4-FFF2-40B4-BE49-F238E27FC236}">
                <a16:creationId xmlns:a16="http://schemas.microsoft.com/office/drawing/2014/main" id="{8F58EBC3-FB59-8D46-6E7D-474244FB9154}"/>
              </a:ext>
            </a:extLst>
          </p:cNvPr>
          <p:cNvGrpSpPr/>
          <p:nvPr/>
        </p:nvGrpSpPr>
        <p:grpSpPr>
          <a:xfrm>
            <a:off x="231891" y="1987743"/>
            <a:ext cx="11410171" cy="2963773"/>
            <a:chOff x="1741174" y="2781058"/>
            <a:chExt cx="10350300" cy="2963773"/>
          </a:xfrm>
        </p:grpSpPr>
        <p:sp>
          <p:nvSpPr>
            <p:cNvPr id="899" name="Google Shape;899;p110">
              <a:extLst>
                <a:ext uri="{FF2B5EF4-FFF2-40B4-BE49-F238E27FC236}">
                  <a16:creationId xmlns:a16="http://schemas.microsoft.com/office/drawing/2014/main" id="{8F6AD6E1-74C3-E2A1-9579-84AF26DE42D5}"/>
                </a:ext>
              </a:extLst>
            </p:cNvPr>
            <p:cNvSpPr txBox="1"/>
            <p:nvPr/>
          </p:nvSpPr>
          <p:spPr>
            <a:xfrm>
              <a:off x="1741174" y="2781058"/>
              <a:ext cx="10350300" cy="707846"/>
            </a:xfrm>
            <a:prstGeom prst="rect">
              <a:avLst/>
            </a:prstGeom>
            <a:solidFill>
              <a:srgbClr val="C00000"/>
            </a:solidFill>
            <a:ln>
              <a:noFill/>
            </a:ln>
          </p:spPr>
          <p:txBody>
            <a:bodyPr spcFirstLastPara="1" wrap="square" lIns="91425" tIns="45700" rIns="91425" bIns="45700" anchor="t" anchorCtr="0">
              <a:spAutoFit/>
            </a:bodyPr>
            <a:lstStyle/>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rgbClr val="F5F5F5"/>
                  </a:solidFill>
                  <a:effectLst/>
                  <a:uLnTx/>
                  <a:uFillTx/>
                  <a:latin typeface="Georgia"/>
                  <a:ea typeface="+mn-ea"/>
                  <a:cs typeface="+mn-cs"/>
                  <a:sym typeface="Georgia"/>
                </a:rPr>
                <a:t>Discussion of Reserve Funds</a:t>
              </a:r>
              <a:endParaRPr kumimoji="0" lang="en-US" sz="1800" b="0" i="0" u="none" strike="noStrike" kern="1200" cap="none" spc="0" normalizeH="0" baseline="0" noProof="0">
                <a:ln>
                  <a:noFill/>
                </a:ln>
                <a:solidFill>
                  <a:srgbClr val="F5F5F5"/>
                </a:solidFill>
                <a:effectLst/>
                <a:uLnTx/>
                <a:uFillTx/>
                <a:latin typeface="Tenorite"/>
                <a:ea typeface="+mn-lt"/>
                <a:cs typeface="+mn-lt"/>
              </a:endParaRPr>
            </a:p>
          </p:txBody>
        </p:sp>
        <p:sp>
          <p:nvSpPr>
            <p:cNvPr id="900" name="Google Shape;900;p110">
              <a:extLst>
                <a:ext uri="{FF2B5EF4-FFF2-40B4-BE49-F238E27FC236}">
                  <a16:creationId xmlns:a16="http://schemas.microsoft.com/office/drawing/2014/main" id="{473DC245-596D-7E17-E33E-C2DABDF92549}"/>
                </a:ext>
              </a:extLst>
            </p:cNvPr>
            <p:cNvSpPr txBox="1"/>
            <p:nvPr/>
          </p:nvSpPr>
          <p:spPr>
            <a:xfrm>
              <a:off x="1858407" y="5467931"/>
              <a:ext cx="2739600" cy="276900"/>
            </a:xfrm>
            <a:prstGeom prst="rect">
              <a:avLst/>
            </a:prstGeom>
            <a:noFill/>
            <a:ln>
              <a:noFill/>
            </a:ln>
          </p:spPr>
          <p:txBody>
            <a:bodyPr spcFirstLastPara="1" wrap="square" lIns="91425" tIns="45700" rIns="91425" bIns="4570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F5F5F5"/>
                </a:solidFill>
                <a:effectLst/>
                <a:uLnTx/>
                <a:uFillTx/>
                <a:latin typeface="Arial"/>
                <a:ea typeface="Arial"/>
                <a:cs typeface="Arial"/>
                <a:sym typeface="Arial"/>
              </a:endParaRPr>
            </a:p>
          </p:txBody>
        </p:sp>
      </p:grpSp>
      <p:sp>
        <p:nvSpPr>
          <p:cNvPr id="901" name="Google Shape;901;p110">
            <a:extLst>
              <a:ext uri="{FF2B5EF4-FFF2-40B4-BE49-F238E27FC236}">
                <a16:creationId xmlns:a16="http://schemas.microsoft.com/office/drawing/2014/main" id="{A9C2FD7B-7E8B-F7E7-FE86-7076F2745F24}"/>
              </a:ext>
            </a:extLst>
          </p:cNvPr>
          <p:cNvSpPr txBox="1"/>
          <p:nvPr/>
        </p:nvSpPr>
        <p:spPr>
          <a:xfrm>
            <a:off x="1871334" y="6314798"/>
            <a:ext cx="7915800" cy="3387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5F5F5"/>
                </a:solidFill>
                <a:effectLst/>
                <a:uLnTx/>
                <a:uFillTx/>
                <a:latin typeface="Georgia"/>
                <a:ea typeface="Georgia"/>
                <a:cs typeface="Georgia"/>
                <a:sym typeface="Georgia"/>
              </a:rPr>
              <a:t>One District. One Goal. Every Child.</a:t>
            </a:r>
            <a:endParaRPr kumimoji="0" sz="1600" b="1" i="0" u="none" strike="noStrike" kern="1200" cap="none" spc="0" normalizeH="0" baseline="0" noProof="0">
              <a:ln>
                <a:noFill/>
              </a:ln>
              <a:solidFill>
                <a:srgbClr val="F5F5F5"/>
              </a:solidFill>
              <a:effectLst/>
              <a:uLnTx/>
              <a:uFillTx/>
              <a:latin typeface="Georgia"/>
              <a:ea typeface="Georgia"/>
              <a:cs typeface="Georgia"/>
              <a:sym typeface="Georgia"/>
            </a:endParaRPr>
          </a:p>
        </p:txBody>
      </p:sp>
      <p:pic>
        <p:nvPicPr>
          <p:cNvPr id="902" name="Google Shape;902;p110" title="APSLogo_White_Horz.png">
            <a:extLst>
              <a:ext uri="{FF2B5EF4-FFF2-40B4-BE49-F238E27FC236}">
                <a16:creationId xmlns:a16="http://schemas.microsoft.com/office/drawing/2014/main" id="{D048D678-BB74-D3FF-1EFD-DED4044A5E0B}"/>
              </a:ext>
            </a:extLst>
          </p:cNvPr>
          <p:cNvPicPr preferRelativeResize="0"/>
          <p:nvPr/>
        </p:nvPicPr>
        <p:blipFill>
          <a:blip r:embed="rId4">
            <a:alphaModFix/>
          </a:blip>
          <a:stretch>
            <a:fillRect/>
          </a:stretch>
        </p:blipFill>
        <p:spPr>
          <a:xfrm>
            <a:off x="10614800" y="6208613"/>
            <a:ext cx="1400274" cy="551074"/>
          </a:xfrm>
          <a:prstGeom prst="rect">
            <a:avLst/>
          </a:prstGeom>
          <a:noFill/>
          <a:ln>
            <a:noFill/>
          </a:ln>
        </p:spPr>
      </p:pic>
    </p:spTree>
    <p:extLst>
      <p:ext uri="{BB962C8B-B14F-4D97-AF65-F5344CB8AC3E}">
        <p14:creationId xmlns:p14="http://schemas.microsoft.com/office/powerpoint/2010/main" val="26407124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2D74C-FF3A-67E1-F0C4-E7BB4515D2BF}"/>
            </a:ext>
          </a:extLst>
        </p:cNvPr>
        <p:cNvGrpSpPr/>
        <p:nvPr/>
      </p:nvGrpSpPr>
      <p:grpSpPr>
        <a:xfrm>
          <a:off x="0" y="0"/>
          <a:ext cx="0" cy="0"/>
          <a:chOff x="0" y="0"/>
          <a:chExt cx="0" cy="0"/>
        </a:xfrm>
      </p:grpSpPr>
      <p:sp>
        <p:nvSpPr>
          <p:cNvPr id="11" name="Slide Number Placeholder 3">
            <a:extLst>
              <a:ext uri="{FF2B5EF4-FFF2-40B4-BE49-F238E27FC236}">
                <a16:creationId xmlns:a16="http://schemas.microsoft.com/office/drawing/2014/main" id="{3F41EF76-D883-4D93-9F23-AD861E7094EB}"/>
              </a:ext>
            </a:extLst>
          </p:cNvPr>
          <p:cNvSpPr>
            <a:spLocks noGrp="1"/>
          </p:cNvSpPr>
          <p:nvPr>
            <p:ph type="sldNum" sz="quarter" idx="12"/>
          </p:nvPr>
        </p:nvSpPr>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94A09A9-5501-47C1-A89A-A340965A2BE2}" type="slidenum">
              <a:rPr kumimoji="0" lang="en-US" sz="1000" b="0" i="0" u="none" strike="noStrike" kern="1200" cap="none" spc="0" normalizeH="0" baseline="0" noProof="0" smtClean="0">
                <a:ln>
                  <a:noFill/>
                </a:ln>
                <a:solidFill>
                  <a:prstClr val="black">
                    <a:tint val="75000"/>
                  </a:prstClr>
                </a:solidFill>
                <a:effectLst/>
                <a:uLnTx/>
                <a:uFillTx/>
                <a:latin typeface="Rockwell" panose="02060603020205020403"/>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38</a:t>
            </a:fld>
            <a:endParaRPr kumimoji="0" lang="en-US" sz="1000" b="0" i="0" u="none" strike="noStrike" kern="1200" cap="none" spc="0" normalizeH="0" baseline="0" noProof="0">
              <a:ln>
                <a:noFill/>
              </a:ln>
              <a:solidFill>
                <a:prstClr val="black">
                  <a:tint val="75000"/>
                </a:prstClr>
              </a:solidFill>
              <a:effectLst/>
              <a:uLnTx/>
              <a:uFillTx/>
              <a:latin typeface="Rockwell" panose="02060603020205020403"/>
              <a:ea typeface="+mn-ea"/>
              <a:cs typeface="+mn-cs"/>
            </a:endParaRPr>
          </a:p>
        </p:txBody>
      </p:sp>
      <p:sp>
        <p:nvSpPr>
          <p:cNvPr id="6" name="Google Shape;727;p98">
            <a:extLst>
              <a:ext uri="{FF2B5EF4-FFF2-40B4-BE49-F238E27FC236}">
                <a16:creationId xmlns:a16="http://schemas.microsoft.com/office/drawing/2014/main" id="{D1151D39-0A63-A6EB-1200-A5330636D0A7}"/>
              </a:ext>
            </a:extLst>
          </p:cNvPr>
          <p:cNvSpPr txBox="1"/>
          <p:nvPr/>
        </p:nvSpPr>
        <p:spPr>
          <a:xfrm>
            <a:off x="0" y="0"/>
            <a:ext cx="10591800" cy="584735"/>
          </a:xfrm>
          <a:prstGeom prst="rect">
            <a:avLst/>
          </a:prstGeom>
          <a:solidFill>
            <a:srgbClr val="C00000"/>
          </a:solid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FFFFFF"/>
                </a:solidFill>
                <a:effectLst/>
                <a:uLnTx/>
                <a:uFillTx/>
                <a:latin typeface="Georgia" panose="02040502050405020303" pitchFamily="18" charset="0"/>
                <a:ea typeface="+mn-lt"/>
                <a:cs typeface="+mn-lt"/>
                <a:sym typeface="Georgia"/>
              </a:rPr>
              <a:t>Plan for FY27 Leveling Reserve </a:t>
            </a:r>
            <a:r>
              <a:rPr kumimoji="0" lang="en-US" sz="1800" b="0" i="0" u="none" strike="noStrike" kern="1200" cap="none" spc="0" normalizeH="0" baseline="0" noProof="0" dirty="0">
                <a:ln>
                  <a:noFill/>
                </a:ln>
                <a:solidFill>
                  <a:prstClr val="black"/>
                </a:solidFill>
                <a:effectLst/>
                <a:uLnTx/>
                <a:uFillTx/>
                <a:latin typeface="Georgia" panose="02040502050405020303" pitchFamily="18" charset="0"/>
                <a:ea typeface="Calibri Light"/>
                <a:cs typeface="Calibri Light"/>
              </a:rPr>
              <a:t>(</a:t>
            </a:r>
            <a:r>
              <a:rPr kumimoji="0" lang="en-US" sz="1800" b="0" i="1" u="none" strike="noStrike" kern="1200" cap="none" spc="0" normalizeH="0" baseline="0" noProof="0" dirty="0">
                <a:ln>
                  <a:noFill/>
                </a:ln>
                <a:solidFill>
                  <a:prstClr val="black"/>
                </a:solidFill>
                <a:effectLst/>
                <a:uLnTx/>
                <a:uFillTx/>
                <a:latin typeface="Georgia" panose="02040502050405020303" pitchFamily="18" charset="0"/>
                <a:ea typeface="Calibri Light"/>
                <a:cs typeface="Calibri Light"/>
              </a:rPr>
              <a:t>Required)</a:t>
            </a:r>
            <a:r>
              <a:rPr kumimoji="0" lang="en-US" sz="1800" b="0" i="0" u="none" strike="noStrike" kern="0" cap="none" spc="0" normalizeH="0" baseline="0" noProof="0" dirty="0">
                <a:ln>
                  <a:noFill/>
                </a:ln>
                <a:solidFill>
                  <a:srgbClr val="FFFFFF"/>
                </a:solidFill>
                <a:effectLst/>
                <a:uLnTx/>
                <a:uFillTx/>
                <a:latin typeface="Georgia" panose="02040502050405020303" pitchFamily="18" charset="0"/>
                <a:ea typeface="+mn-lt"/>
                <a:cs typeface="+mn-lt"/>
                <a:sym typeface="Georgia"/>
              </a:rPr>
              <a:t> </a:t>
            </a:r>
            <a:endParaRPr kumimoji="0" lang="en-US" sz="18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10" name="Rectangle 9">
            <a:extLst>
              <a:ext uri="{FF2B5EF4-FFF2-40B4-BE49-F238E27FC236}">
                <a16:creationId xmlns:a16="http://schemas.microsoft.com/office/drawing/2014/main" id="{CB6A69F5-6DCF-CD2A-3936-3AFA83F6C4C8}"/>
              </a:ext>
            </a:extLst>
          </p:cNvPr>
          <p:cNvSpPr/>
          <p:nvPr/>
        </p:nvSpPr>
        <p:spPr>
          <a:xfrm>
            <a:off x="0" y="5769428"/>
            <a:ext cx="762000" cy="10771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sp>
        <p:nvSpPr>
          <p:cNvPr id="2" name="TextBox 1">
            <a:extLst>
              <a:ext uri="{FF2B5EF4-FFF2-40B4-BE49-F238E27FC236}">
                <a16:creationId xmlns:a16="http://schemas.microsoft.com/office/drawing/2014/main" id="{C83B51F7-B864-8223-5FD5-EF083653F338}"/>
              </a:ext>
            </a:extLst>
          </p:cNvPr>
          <p:cNvSpPr txBox="1"/>
          <p:nvPr/>
        </p:nvSpPr>
        <p:spPr>
          <a:xfrm>
            <a:off x="3048000" y="823621"/>
            <a:ext cx="60960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all" spc="0" normalizeH="0" baseline="0" noProof="0" dirty="0">
                <a:ln>
                  <a:noFill/>
                </a:ln>
                <a:solidFill>
                  <a:srgbClr val="FF0000"/>
                </a:solidFill>
                <a:effectLst/>
                <a:highlight>
                  <a:srgbClr val="FFFF00"/>
                </a:highlight>
                <a:uLnTx/>
                <a:uFillTx/>
                <a:latin typeface="Calibri Light"/>
                <a:ea typeface="+mn-ea"/>
                <a:cs typeface="+mn-cs"/>
              </a:rPr>
              <a:t>$_66425 ___</a:t>
            </a:r>
            <a:r>
              <a:rPr kumimoji="0" sz="2800" b="0" i="0" u="none" strike="noStrike" kern="1200" cap="none" spc="0" normalizeH="0" baseline="0" noProof="0" dirty="0">
                <a:ln>
                  <a:noFill/>
                </a:ln>
                <a:solidFill>
                  <a:srgbClr val="000000"/>
                </a:solidFill>
                <a:effectLst/>
                <a:uLnTx/>
                <a:uFillTx/>
                <a:latin typeface="Calibri Light"/>
                <a:ea typeface="Calibri Light"/>
                <a:cs typeface="Calibri Light"/>
              </a:rPr>
              <a:t>​</a:t>
            </a:r>
            <a:endParaRPr kumimoji="0" lang="en-US" sz="1800" b="0" i="0" u="none" strike="noStrike" kern="1200" cap="none" spc="0" normalizeH="0" baseline="0" noProof="0" dirty="0">
              <a:ln>
                <a:noFill/>
              </a:ln>
              <a:solidFill>
                <a:prstClr val="black"/>
              </a:solidFill>
              <a:effectLst/>
              <a:uLnTx/>
              <a:uFillTx/>
              <a:latin typeface="Rockwell" panose="02060603020205020403"/>
              <a:ea typeface="+mn-ea"/>
              <a:cs typeface="+mn-cs"/>
            </a:endParaRPr>
          </a:p>
        </p:txBody>
      </p:sp>
      <p:graphicFrame>
        <p:nvGraphicFramePr>
          <p:cNvPr id="5" name="Table 4">
            <a:extLst>
              <a:ext uri="{FF2B5EF4-FFF2-40B4-BE49-F238E27FC236}">
                <a16:creationId xmlns:a16="http://schemas.microsoft.com/office/drawing/2014/main" id="{7A523E47-3ABE-2694-C314-60BD9E4EED74}"/>
              </a:ext>
            </a:extLst>
          </p:cNvPr>
          <p:cNvGraphicFramePr>
            <a:graphicFrameLocks noGrp="1"/>
          </p:cNvGraphicFramePr>
          <p:nvPr/>
        </p:nvGraphicFramePr>
        <p:xfrm>
          <a:off x="-118458" y="1435827"/>
          <a:ext cx="8489053" cy="5065819"/>
        </p:xfrm>
        <a:graphic>
          <a:graphicData uri="http://schemas.openxmlformats.org/drawingml/2006/table">
            <a:tbl>
              <a:tblPr firstRow="1" bandRow="1">
                <a:tableStyleId>{21E4AEA4-8DFA-4A89-87EB-49C32662AFE0}</a:tableStyleId>
              </a:tblPr>
              <a:tblGrid>
                <a:gridCol w="2727672">
                  <a:extLst>
                    <a:ext uri="{9D8B030D-6E8A-4147-A177-3AD203B41FA5}">
                      <a16:colId xmlns:a16="http://schemas.microsoft.com/office/drawing/2014/main" val="4208936690"/>
                    </a:ext>
                  </a:extLst>
                </a:gridCol>
                <a:gridCol w="2727672">
                  <a:extLst>
                    <a:ext uri="{9D8B030D-6E8A-4147-A177-3AD203B41FA5}">
                      <a16:colId xmlns:a16="http://schemas.microsoft.com/office/drawing/2014/main" val="20000"/>
                    </a:ext>
                  </a:extLst>
                </a:gridCol>
                <a:gridCol w="3033709">
                  <a:extLst>
                    <a:ext uri="{9D8B030D-6E8A-4147-A177-3AD203B41FA5}">
                      <a16:colId xmlns:a16="http://schemas.microsoft.com/office/drawing/2014/main" val="3537604031"/>
                    </a:ext>
                  </a:extLst>
                </a:gridCol>
              </a:tblGrid>
              <a:tr h="599612">
                <a:tc>
                  <a:txBody>
                    <a:bodyPr/>
                    <a:lstStyle/>
                    <a:p>
                      <a:pPr lvl="0" algn="ctr">
                        <a:buNone/>
                      </a:pPr>
                      <a:r>
                        <a:rPr lang="en-US" sz="1600" b="1" dirty="0">
                          <a:solidFill>
                            <a:schemeClr val="bg1"/>
                          </a:solidFill>
                        </a:rPr>
                        <a:t>FOCUS AREA</a:t>
                      </a:r>
                      <a:endParaRPr lang="en-US" sz="1600" b="1" dirty="0">
                        <a:solidFill>
                          <a:schemeClr val="bg1"/>
                        </a:solidFill>
                        <a:latin typeface="Calibri"/>
                      </a:endParaRPr>
                    </a:p>
                  </a:txBody>
                  <a:tcPr marL="68580" marR="68580" marT="34290" marB="34290" anchor="ctr">
                    <a:solidFill>
                      <a:schemeClr val="tx1">
                        <a:lumMod val="65000"/>
                        <a:lumOff val="35000"/>
                      </a:schemeClr>
                    </a:solidFill>
                  </a:tcPr>
                </a:tc>
                <a:tc>
                  <a:txBody>
                    <a:bodyPr/>
                    <a:lstStyle/>
                    <a:p>
                      <a:pPr lvl="0" algn="ctr">
                        <a:buNone/>
                      </a:pPr>
                      <a:r>
                        <a:rPr lang="en-US" sz="1600" b="1" dirty="0">
                          <a:solidFill>
                            <a:schemeClr val="bg1"/>
                          </a:solidFill>
                        </a:rPr>
                        <a:t>STRATEGIC PLAN OBJECTIVE</a:t>
                      </a:r>
                      <a:endParaRPr lang="en-US" sz="2000" b="1" dirty="0">
                        <a:solidFill>
                          <a:schemeClr val="bg1"/>
                        </a:solidFill>
                      </a:endParaRPr>
                    </a:p>
                  </a:txBody>
                  <a:tcPr marL="68580" marR="68580" marT="34290" marB="34290" anchor="ctr">
                    <a:solidFill>
                      <a:schemeClr val="tx1">
                        <a:lumMod val="65000"/>
                        <a:lumOff val="35000"/>
                      </a:schemeClr>
                    </a:solidFill>
                  </a:tcPr>
                </a:tc>
                <a:tc>
                  <a:txBody>
                    <a:bodyPr/>
                    <a:lstStyle/>
                    <a:p>
                      <a:pPr marL="0" lvl="0" algn="ctr">
                        <a:buNone/>
                      </a:pPr>
                      <a:r>
                        <a:rPr lang="en-US" sz="1600" b="1" kern="1200" dirty="0">
                          <a:solidFill>
                            <a:schemeClr val="bg1"/>
                          </a:solidFill>
                        </a:rPr>
                        <a:t>FY27 Resource Recommendation</a:t>
                      </a:r>
                      <a:endParaRPr lang="en-US" sz="1600" b="1" kern="1200" dirty="0">
                        <a:solidFill>
                          <a:schemeClr val="bg1"/>
                        </a:solidFill>
                        <a:latin typeface="Calibri"/>
                        <a:ea typeface="+mn-ea"/>
                        <a:cs typeface="+mn-cs"/>
                      </a:endParaRPr>
                    </a:p>
                  </a:txBody>
                  <a:tcPr marL="68580" marR="68580" marT="34290" marB="34290" anchor="ctr">
                    <a:solidFill>
                      <a:schemeClr val="tx1">
                        <a:lumMod val="65000"/>
                        <a:lumOff val="35000"/>
                      </a:schemeClr>
                    </a:solidFill>
                  </a:tcPr>
                </a:tc>
                <a:extLst>
                  <a:ext uri="{0D108BD9-81ED-4DB2-BD59-A6C34878D82A}">
                    <a16:rowId xmlns:a16="http://schemas.microsoft.com/office/drawing/2014/main" val="10000"/>
                  </a:ext>
                </a:extLst>
              </a:tr>
              <a:tr h="12187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accent1"/>
                          </a:solidFill>
                        </a:rPr>
                        <a:t>We Are Strengthening Our Instructional Core</a:t>
                      </a:r>
                    </a:p>
                    <a:p>
                      <a:pPr lvl="0" algn="l">
                        <a:buNone/>
                      </a:pPr>
                      <a:endParaRPr lang="en-US" sz="1400" b="1" baseline="0" dirty="0">
                        <a:solidFill>
                          <a:schemeClr val="accent1"/>
                        </a:solidFill>
                      </a:endParaRPr>
                    </a:p>
                  </a:txBody>
                  <a:tcPr marL="68580" marR="68580" marT="34290" marB="34290" anchor="b"/>
                </a:tc>
                <a:tc>
                  <a:txBody>
                    <a:bodyPr/>
                    <a:lstStyle/>
                    <a:p>
                      <a:pPr>
                        <a:spcBef>
                          <a:spcPts val="600"/>
                        </a:spcBef>
                        <a:buClr>
                          <a:srgbClr val="000000"/>
                        </a:buClr>
                        <a:buSzPts val="1000"/>
                      </a:pPr>
                      <a:r>
                        <a:rPr lang="en-US" sz="1100" b="1" dirty="0">
                          <a:solidFill>
                            <a:srgbClr val="FF0000"/>
                          </a:solidFill>
                          <a:latin typeface="Calibri"/>
                          <a:ea typeface="Calibri"/>
                          <a:cs typeface="Calibri"/>
                          <a:sym typeface="Calibri"/>
                        </a:rPr>
                        <a:t>Increase student phonic awareness and create early readers</a:t>
                      </a:r>
                    </a:p>
                    <a:p>
                      <a:pPr>
                        <a:spcBef>
                          <a:spcPts val="600"/>
                        </a:spcBef>
                        <a:buClr>
                          <a:srgbClr val="000000"/>
                        </a:buClr>
                        <a:buSzPts val="1000"/>
                      </a:pPr>
                      <a:r>
                        <a:rPr lang="en-US" sz="1100" b="1" dirty="0">
                          <a:solidFill>
                            <a:srgbClr val="FF0000"/>
                          </a:solidFill>
                          <a:latin typeface="Calibri"/>
                          <a:ea typeface="Calibri"/>
                          <a:cs typeface="Calibri"/>
                          <a:sym typeface="Calibri"/>
                        </a:rPr>
                        <a:t>Increase student knowledge in numbers and operations domain</a:t>
                      </a:r>
                    </a:p>
                    <a:p>
                      <a:pPr>
                        <a:spcBef>
                          <a:spcPts val="600"/>
                        </a:spcBef>
                        <a:buClr>
                          <a:srgbClr val="000000"/>
                        </a:buClr>
                        <a:buSzPts val="1000"/>
                      </a:pPr>
                      <a:r>
                        <a:rPr lang="en-US" sz="1100" b="1" dirty="0">
                          <a:solidFill>
                            <a:srgbClr val="FF0000"/>
                          </a:solidFill>
                          <a:latin typeface="Calibri"/>
                          <a:ea typeface="Calibri"/>
                          <a:cs typeface="Calibri"/>
                          <a:sym typeface="Calibri"/>
                        </a:rPr>
                        <a:t>Increase student multiplication skills </a:t>
                      </a:r>
                    </a:p>
                    <a:p>
                      <a:pPr algn="l"/>
                      <a:endParaRPr lang="en-US" sz="1100" b="0" baseline="0" dirty="0">
                        <a:solidFill>
                          <a:srgbClr val="FF0000"/>
                        </a:solidFill>
                      </a:endParaRPr>
                    </a:p>
                  </a:txBody>
                  <a:tcPr marL="68580" marR="68580" marT="34290" marB="34290" anchor="b"/>
                </a:tc>
                <a:tc>
                  <a:txBody>
                    <a:bodyPr/>
                    <a:lstStyle/>
                    <a:p>
                      <a:pPr marL="0" lvl="0" algn="l" defTabSz="685800">
                        <a:buNone/>
                      </a:pPr>
                      <a:r>
                        <a:rPr lang="en-US" sz="1600" b="1" baseline="0" dirty="0">
                          <a:solidFill>
                            <a:schemeClr val="accent1"/>
                          </a:solidFill>
                        </a:rPr>
                        <a:t>Provide materials and extra paraprofessional materials for small group instructional assistance (possible teacher)</a:t>
                      </a:r>
                    </a:p>
                  </a:txBody>
                  <a:tcPr marL="68580" marR="68580" marT="34290" marB="34290" anchor="b"/>
                </a:tc>
                <a:extLst>
                  <a:ext uri="{0D108BD9-81ED-4DB2-BD59-A6C34878D82A}">
                    <a16:rowId xmlns:a16="http://schemas.microsoft.com/office/drawing/2014/main" val="10001"/>
                  </a:ext>
                </a:extLst>
              </a:tr>
              <a:tr h="666511">
                <a:tc>
                  <a:txBody>
                    <a:bodyPr/>
                    <a:lstStyle/>
                    <a:p>
                      <a:pPr lvl="0">
                        <a:buNone/>
                      </a:pPr>
                      <a:endParaRPr lang="en-US" sz="1400" b="1" dirty="0">
                        <a:solidFill>
                          <a:schemeClr val="accent1"/>
                        </a:solidFill>
                      </a:endParaRPr>
                    </a:p>
                  </a:txBody>
                  <a:tcPr marL="68580" marR="68580" marT="34290" marB="34290" anchor="ctr"/>
                </a:tc>
                <a:tc>
                  <a:txBody>
                    <a:bodyPr/>
                    <a:lstStyle/>
                    <a:p>
                      <a:endParaRPr lang="en-US" sz="800" dirty="0"/>
                    </a:p>
                  </a:txBody>
                  <a:tcPr marL="68580" marR="68580" marT="34290" marB="34290" anchor="ctr"/>
                </a:tc>
                <a:tc>
                  <a:txBody>
                    <a:bodyPr/>
                    <a:lstStyle/>
                    <a:p>
                      <a:pPr lvl="0">
                        <a:buNone/>
                      </a:pPr>
                      <a:endParaRPr lang="en-US" sz="1600" b="1" dirty="0">
                        <a:solidFill>
                          <a:schemeClr val="accent1"/>
                        </a:solidFill>
                      </a:endParaRPr>
                    </a:p>
                  </a:txBody>
                  <a:tcPr marL="68580" marR="68580" marT="34290" marB="34290" anchor="ctr"/>
                </a:tc>
                <a:extLst>
                  <a:ext uri="{0D108BD9-81ED-4DB2-BD59-A6C34878D82A}">
                    <a16:rowId xmlns:a16="http://schemas.microsoft.com/office/drawing/2014/main" val="10002"/>
                  </a:ext>
                </a:extLst>
              </a:tr>
              <a:tr h="1067851">
                <a:tc>
                  <a:txBody>
                    <a:bodyPr/>
                    <a:lstStyle/>
                    <a:p>
                      <a:pPr lvl="0">
                        <a:buNone/>
                      </a:pPr>
                      <a:endParaRPr lang="en-US" sz="1600" b="1" dirty="0">
                        <a:solidFill>
                          <a:schemeClr val="accent1"/>
                        </a:solidFill>
                      </a:endParaRPr>
                    </a:p>
                  </a:txBody>
                  <a:tcPr marL="68580" marR="68580" marT="34290" marB="34290" anchor="ctr"/>
                </a:tc>
                <a:tc>
                  <a:txBody>
                    <a:bodyPr/>
                    <a:lstStyle/>
                    <a:p>
                      <a:pPr marL="0" marR="0" lvl="0" indent="0" algn="l" rtl="0">
                        <a:lnSpc>
                          <a:spcPct val="100000"/>
                        </a:lnSpc>
                        <a:spcBef>
                          <a:spcPts val="0"/>
                        </a:spcBef>
                        <a:spcAft>
                          <a:spcPts val="0"/>
                        </a:spcAft>
                        <a:buClrTx/>
                        <a:buSzTx/>
                        <a:buFontTx/>
                        <a:buNone/>
                      </a:pPr>
                      <a:endParaRPr lang="en-US" sz="1200" b="1" dirty="0">
                        <a:solidFill>
                          <a:schemeClr val="accent1"/>
                        </a:solidFill>
                      </a:endParaRPr>
                    </a:p>
                  </a:txBody>
                  <a:tcPr marL="68580" marR="68580" marT="34290" marB="34290" anchor="ctr"/>
                </a:tc>
                <a:tc>
                  <a:txBody>
                    <a:bodyPr/>
                    <a:lstStyle/>
                    <a:p>
                      <a:pPr lvl="0">
                        <a:buNone/>
                      </a:pPr>
                      <a:endParaRPr lang="en-US" sz="1600" b="1" dirty="0">
                        <a:solidFill>
                          <a:schemeClr val="accent1"/>
                        </a:solidFill>
                      </a:endParaRPr>
                    </a:p>
                  </a:txBody>
                  <a:tcPr marL="68580" marR="68580" marT="34290" marB="34290" anchor="ctr">
                    <a:lnB w="0">
                      <a:noFill/>
                    </a:lnB>
                  </a:tcPr>
                </a:tc>
                <a:extLst>
                  <a:ext uri="{0D108BD9-81ED-4DB2-BD59-A6C34878D82A}">
                    <a16:rowId xmlns:a16="http://schemas.microsoft.com/office/drawing/2014/main" val="10003"/>
                  </a:ext>
                </a:extLst>
              </a:tr>
              <a:tr h="752512">
                <a:tc>
                  <a:txBody>
                    <a:bodyPr/>
                    <a:lstStyle/>
                    <a:p>
                      <a:pPr lvl="0">
                        <a:buNone/>
                      </a:pPr>
                      <a:endParaRPr lang="en-US" sz="1600" b="1" dirty="0">
                        <a:solidFill>
                          <a:schemeClr val="accent1"/>
                        </a:solidFill>
                      </a:endParaRPr>
                    </a:p>
                  </a:txBody>
                  <a:tcPr marL="68580" marR="68580" marT="34290" marB="34290" anchor="ctr">
                    <a:lnR w="0">
                      <a:noFill/>
                    </a:lnR>
                  </a:tcPr>
                </a:tc>
                <a:tc>
                  <a:txBody>
                    <a:bodyPr/>
                    <a:lstStyle/>
                    <a:p>
                      <a:pPr marL="0" marR="0" lvl="0" indent="0" algn="l" rtl="0">
                        <a:lnSpc>
                          <a:spcPct val="100000"/>
                        </a:lnSpc>
                        <a:spcBef>
                          <a:spcPts val="0"/>
                        </a:spcBef>
                        <a:spcAft>
                          <a:spcPts val="0"/>
                        </a:spcAft>
                        <a:buClrTx/>
                        <a:buSzTx/>
                        <a:buFontTx/>
                        <a:buNone/>
                      </a:pPr>
                      <a:endParaRPr lang="en-US" sz="1200" b="1" dirty="0">
                        <a:solidFill>
                          <a:schemeClr val="accent1"/>
                        </a:solidFill>
                      </a:endParaRPr>
                    </a:p>
                  </a:txBody>
                  <a:tcPr marL="68580" marR="68580" marT="34290" marB="34290" anchor="ctr">
                    <a:lnL w="0">
                      <a:noFill/>
                    </a:lnL>
                    <a:lnR w="0">
                      <a:noFill/>
                    </a:lnR>
                  </a:tcPr>
                </a:tc>
                <a:tc>
                  <a:txBody>
                    <a:bodyPr/>
                    <a:lstStyle/>
                    <a:p>
                      <a:pPr lvl="0">
                        <a:buNone/>
                      </a:pPr>
                      <a:endParaRPr lang="en-US" sz="1600" b="1" dirty="0">
                        <a:solidFill>
                          <a:schemeClr val="accent1"/>
                        </a:solidFill>
                      </a:endParaRPr>
                    </a:p>
                  </a:txBody>
                  <a:tcPr marL="68580" marR="68580" marT="34290" marB="34290" anchor="ctr">
                    <a:lnL w="0">
                      <a:noFill/>
                    </a:lnL>
                    <a:lnR w="0">
                      <a:noFill/>
                    </a:lnR>
                    <a:lnT w="0">
                      <a:noFill/>
                    </a:lnT>
                    <a:lnB w="0">
                      <a:noFill/>
                    </a:lnB>
                  </a:tcPr>
                </a:tc>
                <a:extLst>
                  <a:ext uri="{0D108BD9-81ED-4DB2-BD59-A6C34878D82A}">
                    <a16:rowId xmlns:a16="http://schemas.microsoft.com/office/drawing/2014/main" val="10004"/>
                  </a:ext>
                </a:extLst>
              </a:tr>
              <a:tr h="752513">
                <a:tc>
                  <a:txBody>
                    <a:bodyPr/>
                    <a:lstStyle/>
                    <a:p>
                      <a:pPr lvl="0">
                        <a:buNone/>
                      </a:pPr>
                      <a:endParaRPr lang="en-US" sz="1600" b="1" dirty="0">
                        <a:solidFill>
                          <a:schemeClr val="accent1"/>
                        </a:solidFill>
                      </a:endParaRP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chemeClr val="accent1"/>
                        </a:solidFill>
                      </a:endParaRPr>
                    </a:p>
                  </a:txBody>
                  <a:tcPr marL="68580" marR="68580" marT="34290" marB="34290" anchor="ctr"/>
                </a:tc>
                <a:tc>
                  <a:txBody>
                    <a:bodyPr/>
                    <a:lstStyle/>
                    <a:p>
                      <a:pPr lvl="0">
                        <a:buNone/>
                      </a:pPr>
                      <a:endParaRPr lang="en-US" sz="1600" b="1" dirty="0">
                        <a:solidFill>
                          <a:schemeClr val="accent1"/>
                        </a:solidFill>
                      </a:endParaRPr>
                    </a:p>
                  </a:txBody>
                  <a:tcPr marL="68580" marR="68580" marT="34290" marB="34290" anchor="ctr">
                    <a:lnT w="0">
                      <a:noFill/>
                    </a:lnT>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5158893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D7474B6E-90C6-1C8D-9074-AF44FF42684F}"/>
            </a:ext>
          </a:extLst>
        </p:cNvPr>
        <p:cNvGrpSpPr/>
        <p:nvPr/>
      </p:nvGrpSpPr>
      <p:grpSpPr>
        <a:xfrm>
          <a:off x="0" y="0"/>
          <a:ext cx="0" cy="0"/>
          <a:chOff x="0" y="0"/>
          <a:chExt cx="0" cy="0"/>
        </a:xfrm>
      </p:grpSpPr>
      <p:grpSp>
        <p:nvGrpSpPr>
          <p:cNvPr id="96" name="Group 95">
            <a:extLst>
              <a:ext uri="{FF2B5EF4-FFF2-40B4-BE49-F238E27FC236}">
                <a16:creationId xmlns:a16="http://schemas.microsoft.com/office/drawing/2014/main" id="{5B5504F5-A44D-4727-B62D-D306EE4C0C9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8" name="Freeform 5">
              <a:extLst>
                <a:ext uri="{FF2B5EF4-FFF2-40B4-BE49-F238E27FC236}">
                  <a16:creationId xmlns:a16="http://schemas.microsoft.com/office/drawing/2014/main" id="{42E83A18-C907-44D5-83DF-CFB1812545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sp>
          <p:nvSpPr>
            <p:cNvPr id="19" name="Freeform 6">
              <a:extLst>
                <a:ext uri="{FF2B5EF4-FFF2-40B4-BE49-F238E27FC236}">
                  <a16:creationId xmlns:a16="http://schemas.microsoft.com/office/drawing/2014/main" id="{E845C857-E334-431F-9264-4BEF012286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sp>
          <p:nvSpPr>
            <p:cNvPr id="20" name="Freeform 7">
              <a:extLst>
                <a:ext uri="{FF2B5EF4-FFF2-40B4-BE49-F238E27FC236}">
                  <a16:creationId xmlns:a16="http://schemas.microsoft.com/office/drawing/2014/main" id="{426C9BD9-ECC0-4C60-87C1-D07F8F075A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sp>
          <p:nvSpPr>
            <p:cNvPr id="21" name="Freeform 8">
              <a:extLst>
                <a:ext uri="{FF2B5EF4-FFF2-40B4-BE49-F238E27FC236}">
                  <a16:creationId xmlns:a16="http://schemas.microsoft.com/office/drawing/2014/main" id="{7FBDFA8E-61C4-4F76-819E-308A16DEE2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sp>
          <p:nvSpPr>
            <p:cNvPr id="22" name="Freeform 9">
              <a:extLst>
                <a:ext uri="{FF2B5EF4-FFF2-40B4-BE49-F238E27FC236}">
                  <a16:creationId xmlns:a16="http://schemas.microsoft.com/office/drawing/2014/main" id="{761F1C21-70B1-4D4E-831C-75DB8E7EA9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sp>
          <p:nvSpPr>
            <p:cNvPr id="23" name="Freeform 10">
              <a:extLst>
                <a:ext uri="{FF2B5EF4-FFF2-40B4-BE49-F238E27FC236}">
                  <a16:creationId xmlns:a16="http://schemas.microsoft.com/office/drawing/2014/main" id="{FD6B914E-6122-42BE-91C5-72FA400D02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sp>
          <p:nvSpPr>
            <p:cNvPr id="24" name="Freeform 11">
              <a:extLst>
                <a:ext uri="{FF2B5EF4-FFF2-40B4-BE49-F238E27FC236}">
                  <a16:creationId xmlns:a16="http://schemas.microsoft.com/office/drawing/2014/main" id="{25950DE0-F9E4-4487-93B8-F6FDB00B24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sp>
          <p:nvSpPr>
            <p:cNvPr id="25" name="Freeform 12">
              <a:extLst>
                <a:ext uri="{FF2B5EF4-FFF2-40B4-BE49-F238E27FC236}">
                  <a16:creationId xmlns:a16="http://schemas.microsoft.com/office/drawing/2014/main" id="{319D2307-45E1-4592-8192-9C9102D4E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sp>
          <p:nvSpPr>
            <p:cNvPr id="26" name="Freeform 13">
              <a:extLst>
                <a:ext uri="{FF2B5EF4-FFF2-40B4-BE49-F238E27FC236}">
                  <a16:creationId xmlns:a16="http://schemas.microsoft.com/office/drawing/2014/main" id="{1A93A333-9537-4DEC-A527-7733E10968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sp>
          <p:nvSpPr>
            <p:cNvPr id="27" name="Freeform 14">
              <a:extLst>
                <a:ext uri="{FF2B5EF4-FFF2-40B4-BE49-F238E27FC236}">
                  <a16:creationId xmlns:a16="http://schemas.microsoft.com/office/drawing/2014/main" id="{76DEF779-F072-40FD-A3BF-84E3B8C6D1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sp>
          <p:nvSpPr>
            <p:cNvPr id="28" name="Freeform 15">
              <a:extLst>
                <a:ext uri="{FF2B5EF4-FFF2-40B4-BE49-F238E27FC236}">
                  <a16:creationId xmlns:a16="http://schemas.microsoft.com/office/drawing/2014/main" id="{6861570E-EBF4-48B8-AB90-2A40B52287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sp>
          <p:nvSpPr>
            <p:cNvPr id="29" name="Freeform 16">
              <a:extLst>
                <a:ext uri="{FF2B5EF4-FFF2-40B4-BE49-F238E27FC236}">
                  <a16:creationId xmlns:a16="http://schemas.microsoft.com/office/drawing/2014/main" id="{68EF8EC2-E3C0-4C22-B1B8-6E30AC2445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sp>
          <p:nvSpPr>
            <p:cNvPr id="30" name="Freeform 17">
              <a:extLst>
                <a:ext uri="{FF2B5EF4-FFF2-40B4-BE49-F238E27FC236}">
                  <a16:creationId xmlns:a16="http://schemas.microsoft.com/office/drawing/2014/main" id="{AC3BE00B-705F-42C6-94CE-E89B1FA4E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sp>
          <p:nvSpPr>
            <p:cNvPr id="31" name="Freeform 18">
              <a:extLst>
                <a:ext uri="{FF2B5EF4-FFF2-40B4-BE49-F238E27FC236}">
                  <a16:creationId xmlns:a16="http://schemas.microsoft.com/office/drawing/2014/main" id="{F23249F0-6642-4CDD-B89B-7EC0C254A7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sp>
          <p:nvSpPr>
            <p:cNvPr id="32" name="Freeform 19">
              <a:extLst>
                <a:ext uri="{FF2B5EF4-FFF2-40B4-BE49-F238E27FC236}">
                  <a16:creationId xmlns:a16="http://schemas.microsoft.com/office/drawing/2014/main" id="{9E5173CD-2C19-40D0-B444-CF38FF2207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sp>
          <p:nvSpPr>
            <p:cNvPr id="33" name="Freeform 20">
              <a:extLst>
                <a:ext uri="{FF2B5EF4-FFF2-40B4-BE49-F238E27FC236}">
                  <a16:creationId xmlns:a16="http://schemas.microsoft.com/office/drawing/2014/main" id="{C46A9203-B0FB-426A-9F90-6953A96AEF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sp>
          <p:nvSpPr>
            <p:cNvPr id="34" name="Freeform 21">
              <a:extLst>
                <a:ext uri="{FF2B5EF4-FFF2-40B4-BE49-F238E27FC236}">
                  <a16:creationId xmlns:a16="http://schemas.microsoft.com/office/drawing/2014/main" id="{F0B66C88-C270-4AE6-B12C-71CFC5F1ED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sp>
          <p:nvSpPr>
            <p:cNvPr id="35" name="Freeform 22">
              <a:extLst>
                <a:ext uri="{FF2B5EF4-FFF2-40B4-BE49-F238E27FC236}">
                  <a16:creationId xmlns:a16="http://schemas.microsoft.com/office/drawing/2014/main" id="{9113790B-9AB2-45C0-85DD-4E73038947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sp>
          <p:nvSpPr>
            <p:cNvPr id="36" name="Freeform 23">
              <a:extLst>
                <a:ext uri="{FF2B5EF4-FFF2-40B4-BE49-F238E27FC236}">
                  <a16:creationId xmlns:a16="http://schemas.microsoft.com/office/drawing/2014/main" id="{36488705-890C-4BDD-AC3C-9807F6A6E5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sp>
          <p:nvSpPr>
            <p:cNvPr id="37" name="Freeform 24">
              <a:extLst>
                <a:ext uri="{FF2B5EF4-FFF2-40B4-BE49-F238E27FC236}">
                  <a16:creationId xmlns:a16="http://schemas.microsoft.com/office/drawing/2014/main" id="{CCF65277-1D63-4A4A-957E-9F12111D91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sp>
          <p:nvSpPr>
            <p:cNvPr id="38" name="Freeform 25">
              <a:extLst>
                <a:ext uri="{FF2B5EF4-FFF2-40B4-BE49-F238E27FC236}">
                  <a16:creationId xmlns:a16="http://schemas.microsoft.com/office/drawing/2014/main" id="{AD6DFDD0-50F6-498B-A4E6-DC6D9A7952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grpSp>
      <p:grpSp>
        <p:nvGrpSpPr>
          <p:cNvPr id="97" name="Group 96">
            <a:extLst>
              <a:ext uri="{FF2B5EF4-FFF2-40B4-BE49-F238E27FC236}">
                <a16:creationId xmlns:a16="http://schemas.microsoft.com/office/drawing/2014/main" id="{02A5D777-C3C4-4D83-B4A3-0C83DBE1CB1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144" y="1699589"/>
            <a:ext cx="3674476" cy="3470421"/>
            <a:chOff x="697883" y="1816768"/>
            <a:chExt cx="3674476" cy="3470421"/>
          </a:xfrm>
        </p:grpSpPr>
        <p:sp>
          <p:nvSpPr>
            <p:cNvPr id="41" name="Rectangle 40">
              <a:extLst>
                <a:ext uri="{FF2B5EF4-FFF2-40B4-BE49-F238E27FC236}">
                  <a16:creationId xmlns:a16="http://schemas.microsoft.com/office/drawing/2014/main" id="{580A9110-3349-42C1-8186-CB70C1FD44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sp>
          <p:nvSpPr>
            <p:cNvPr id="42" name="Isosceles Triangle 22">
              <a:extLst>
                <a:ext uri="{FF2B5EF4-FFF2-40B4-BE49-F238E27FC236}">
                  <a16:creationId xmlns:a16="http://schemas.microsoft.com/office/drawing/2014/main" id="{4F5EDCDF-C218-4482-A13E-8CFB87D0D0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sp>
          <p:nvSpPr>
            <p:cNvPr id="43" name="Rectangle 42">
              <a:extLst>
                <a:ext uri="{FF2B5EF4-FFF2-40B4-BE49-F238E27FC236}">
                  <a16:creationId xmlns:a16="http://schemas.microsoft.com/office/drawing/2014/main" id="{3EB8EB4B-9F73-4DB2-B849-B88E0435D8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grpSp>
      <p:sp>
        <p:nvSpPr>
          <p:cNvPr id="6" name="Google Shape;727;p98">
            <a:extLst>
              <a:ext uri="{FF2B5EF4-FFF2-40B4-BE49-F238E27FC236}">
                <a16:creationId xmlns:a16="http://schemas.microsoft.com/office/drawing/2014/main" id="{7C0D7122-A43D-52DE-A552-4E94E09E7B3C}"/>
              </a:ext>
            </a:extLst>
          </p:cNvPr>
          <p:cNvSpPr txBox="1"/>
          <p:nvPr/>
        </p:nvSpPr>
        <p:spPr>
          <a:xfrm>
            <a:off x="888631" y="2349925"/>
            <a:ext cx="3498979" cy="2456442"/>
          </a:xfrm>
          <a:prstGeom prst="rect">
            <a:avLst/>
          </a:prstGeom>
        </p:spPr>
        <p:txBody>
          <a:bodyPr spcFirstLastPara="1" vert="horz" lIns="228600" tIns="228600" rIns="228600" bIns="228600" rtlCol="0" anchor="ctr" anchorCtr="0">
            <a:normAutofit/>
          </a:bodyPr>
          <a:lstStyle/>
          <a:p>
            <a:pPr marL="0" marR="0" lvl="0" indent="0" algn="ctr" defTabSz="914400" rtl="0" eaLnBrk="1" fontAlgn="auto" latinLnBrk="0" hangingPunct="1">
              <a:lnSpc>
                <a:spcPct val="85000"/>
              </a:lnSpc>
              <a:spcBef>
                <a:spcPct val="0"/>
              </a:spcBef>
              <a:spcAft>
                <a:spcPts val="600"/>
              </a:spcAft>
              <a:buClrTx/>
              <a:buSzTx/>
              <a:buFontTx/>
              <a:buNone/>
              <a:tabLst/>
              <a:defRPr/>
            </a:pPr>
            <a:r>
              <a:rPr kumimoji="0" lang="en-US" sz="4000" b="1" i="0" u="none" strike="noStrike" kern="1200" cap="none" spc="-150" normalizeH="0" baseline="0" noProof="0">
                <a:ln>
                  <a:noFill/>
                </a:ln>
                <a:solidFill>
                  <a:srgbClr val="FFFEFF"/>
                </a:solidFill>
                <a:effectLst/>
                <a:uLnTx/>
                <a:uFillTx/>
                <a:latin typeface="Calibri Light" panose="020F0302020204030204"/>
                <a:ea typeface="+mn-ea"/>
                <a:cs typeface="+mn-cs"/>
              </a:rPr>
              <a:t>Questions for the GO Team To Discuss</a:t>
            </a:r>
            <a:endParaRPr kumimoji="0" lang="en-US" sz="4000" b="1" i="0" u="none" strike="noStrike" kern="1200" cap="none" spc="-150" normalizeH="0" baseline="0" noProof="0">
              <a:ln>
                <a:noFill/>
              </a:ln>
              <a:solidFill>
                <a:srgbClr val="FFFEFF"/>
              </a:solidFill>
              <a:effectLst/>
              <a:uLnTx/>
              <a:uFillTx/>
              <a:latin typeface="Calibri Light" panose="020F0302020204030204"/>
              <a:ea typeface="Calibri Light"/>
              <a:cs typeface="Calibri Light"/>
            </a:endParaRPr>
          </a:p>
        </p:txBody>
      </p:sp>
      <p:sp>
        <p:nvSpPr>
          <p:cNvPr id="11" name="Slide Number Placeholder 3">
            <a:extLst>
              <a:ext uri="{FF2B5EF4-FFF2-40B4-BE49-F238E27FC236}">
                <a16:creationId xmlns:a16="http://schemas.microsoft.com/office/drawing/2014/main" id="{10C19220-AA2D-9842-C0E2-10B3E0D97F98}"/>
              </a:ext>
            </a:extLst>
          </p:cNvPr>
          <p:cNvSpPr>
            <a:spLocks noGrp="1"/>
          </p:cNvSpPr>
          <p:nvPr>
            <p:ph type="sldNum" sz="quarter" idx="12"/>
          </p:nvPr>
        </p:nvSpPr>
        <p:spPr>
          <a:xfrm>
            <a:off x="10469880" y="320040"/>
            <a:ext cx="914400" cy="320040"/>
          </a:xfrm>
        </p:spPr>
        <p:txBody>
          <a:bodyPr vert="horz" lIns="91440" tIns="45720" rIns="91440" bIns="45720" rtlCol="0" anchor="ct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294A09A9-5501-47C1-A89A-A340965A2BE2}" type="slidenum">
              <a:rPr kumimoji="0" lang="en-US" sz="1000" b="0" i="0" u="none" strike="noStrike" kern="1200" cap="none" spc="0" normalizeH="0" baseline="0" noProof="0" smtClean="0">
                <a:ln>
                  <a:noFill/>
                </a:ln>
                <a:solidFill>
                  <a:srgbClr val="F5F5F5">
                    <a:tint val="75000"/>
                  </a:srgbClr>
                </a:solidFill>
                <a:effectLst/>
                <a:uLnTx/>
                <a:uFillTx/>
                <a:latin typeface="Rockwell" panose="02060603020205020403"/>
                <a:ea typeface="+mn-ea"/>
                <a:cs typeface="+mn-cs"/>
              </a:rPr>
              <a:pPr marL="0" marR="0" lvl="0" indent="0" algn="r" defTabSz="457200" rtl="0" eaLnBrk="1" fontAlgn="auto" latinLnBrk="0" hangingPunct="1">
                <a:lnSpc>
                  <a:spcPct val="100000"/>
                </a:lnSpc>
                <a:spcBef>
                  <a:spcPts val="0"/>
                </a:spcBef>
                <a:spcAft>
                  <a:spcPts val="600"/>
                </a:spcAft>
                <a:buClrTx/>
                <a:buSzTx/>
                <a:buFontTx/>
                <a:buNone/>
                <a:tabLst/>
                <a:defRPr/>
              </a:pPr>
              <a:t>39</a:t>
            </a:fld>
            <a:endParaRPr kumimoji="0" lang="en-US" sz="1000" b="0" i="0" u="none" strike="noStrike" kern="1200" cap="none" spc="0" normalizeH="0" baseline="0" noProof="0">
              <a:ln>
                <a:noFill/>
              </a:ln>
              <a:solidFill>
                <a:srgbClr val="F5F5F5">
                  <a:tint val="75000"/>
                </a:srgbClr>
              </a:solidFill>
              <a:effectLst/>
              <a:uLnTx/>
              <a:uFillTx/>
              <a:latin typeface="Rockwell" panose="02060603020205020403"/>
              <a:ea typeface="+mn-ea"/>
              <a:cs typeface="+mn-cs"/>
            </a:endParaRPr>
          </a:p>
        </p:txBody>
      </p:sp>
      <p:sp>
        <p:nvSpPr>
          <p:cNvPr id="10" name="Rectangle 9">
            <a:extLst>
              <a:ext uri="{FF2B5EF4-FFF2-40B4-BE49-F238E27FC236}">
                <a16:creationId xmlns:a16="http://schemas.microsoft.com/office/drawing/2014/main" id="{A10CD81A-0B68-15DD-7942-6F206CE3D458}"/>
              </a:ext>
            </a:extLst>
          </p:cNvPr>
          <p:cNvSpPr/>
          <p:nvPr/>
        </p:nvSpPr>
        <p:spPr>
          <a:xfrm>
            <a:off x="0" y="5769428"/>
            <a:ext cx="762000" cy="10771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graphicFrame>
        <p:nvGraphicFramePr>
          <p:cNvPr id="98" name="TextBox 5">
            <a:extLst>
              <a:ext uri="{FF2B5EF4-FFF2-40B4-BE49-F238E27FC236}">
                <a16:creationId xmlns:a16="http://schemas.microsoft.com/office/drawing/2014/main" id="{9975BC1F-EA16-DC04-7BD0-676C25343B13}"/>
              </a:ext>
            </a:extLst>
          </p:cNvPr>
          <p:cNvGraphicFramePr/>
          <p:nvPr/>
        </p:nvGraphicFramePr>
        <p:xfrm>
          <a:off x="4755839" y="663795"/>
          <a:ext cx="6631526" cy="58262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97031738"/>
      </p:ext>
    </p:extLst>
  </p:cSld>
  <p:clrMapOvr>
    <a:overrideClrMapping bg1="dk1" tx1="lt1" bg2="dk2" tx2="lt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6BB3F-4CF0-8A20-B936-FE4D7050DB1F}"/>
            </a:ext>
          </a:extLst>
        </p:cNvPr>
        <p:cNvGrpSpPr/>
        <p:nvPr/>
      </p:nvGrpSpPr>
      <p:grpSpPr>
        <a:xfrm>
          <a:off x="0" y="0"/>
          <a:ext cx="0" cy="0"/>
          <a:chOff x="0" y="0"/>
          <a:chExt cx="0" cy="0"/>
        </a:xfrm>
      </p:grpSpPr>
      <p:sp>
        <p:nvSpPr>
          <p:cNvPr id="11" name="Slide Number Placeholder 3">
            <a:extLst>
              <a:ext uri="{FF2B5EF4-FFF2-40B4-BE49-F238E27FC236}">
                <a16:creationId xmlns:a16="http://schemas.microsoft.com/office/drawing/2014/main" id="{A3643A39-5E8A-76B5-D194-119755B5CE86}"/>
              </a:ext>
            </a:extLst>
          </p:cNvPr>
          <p:cNvSpPr>
            <a:spLocks noGrp="1"/>
          </p:cNvSpPr>
          <p:nvPr>
            <p:ph type="sldNum" sz="quarter" idx="12"/>
          </p:nvPr>
        </p:nvSpPr>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94A09A9-5501-47C1-A89A-A340965A2BE2}" type="slidenum">
              <a:rPr kumimoji="0" lang="en-US" sz="1000" b="0" i="0" u="none" strike="noStrike" kern="1200" cap="none" spc="0" normalizeH="0" baseline="0" noProof="0" smtClean="0">
                <a:ln>
                  <a:noFill/>
                </a:ln>
                <a:solidFill>
                  <a:prstClr val="black">
                    <a:tint val="75000"/>
                  </a:prstClr>
                </a:solidFill>
                <a:effectLst/>
                <a:uLnTx/>
                <a:uFillTx/>
                <a:latin typeface="Rockwell" panose="02060603020205020403"/>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40</a:t>
            </a:fld>
            <a:endParaRPr kumimoji="0" lang="en-US" sz="1000" b="0" i="0" u="none" strike="noStrike" kern="1200" cap="none" spc="0" normalizeH="0" baseline="0" noProof="0">
              <a:ln>
                <a:noFill/>
              </a:ln>
              <a:solidFill>
                <a:prstClr val="black">
                  <a:tint val="75000"/>
                </a:prstClr>
              </a:solidFill>
              <a:effectLst/>
              <a:uLnTx/>
              <a:uFillTx/>
              <a:latin typeface="Rockwell" panose="02060603020205020403"/>
              <a:ea typeface="+mn-ea"/>
              <a:cs typeface="+mn-cs"/>
            </a:endParaRPr>
          </a:p>
        </p:txBody>
      </p:sp>
      <p:sp>
        <p:nvSpPr>
          <p:cNvPr id="6" name="Google Shape;727;p98">
            <a:extLst>
              <a:ext uri="{FF2B5EF4-FFF2-40B4-BE49-F238E27FC236}">
                <a16:creationId xmlns:a16="http://schemas.microsoft.com/office/drawing/2014/main" id="{62612104-CFAA-4490-B362-236BEA303B22}"/>
              </a:ext>
            </a:extLst>
          </p:cNvPr>
          <p:cNvSpPr txBox="1"/>
          <p:nvPr/>
        </p:nvSpPr>
        <p:spPr>
          <a:xfrm>
            <a:off x="0" y="0"/>
            <a:ext cx="10591800" cy="584735"/>
          </a:xfrm>
          <a:prstGeom prst="rect">
            <a:avLst/>
          </a:prstGeom>
          <a:solidFill>
            <a:srgbClr val="C00000"/>
          </a:solid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FFFFFF"/>
                </a:solidFill>
                <a:effectLst/>
                <a:uLnTx/>
                <a:uFillTx/>
                <a:latin typeface="Georgia" panose="02040502050405020303" pitchFamily="18" charset="0"/>
                <a:ea typeface="+mn-lt"/>
                <a:cs typeface="+mn-lt"/>
                <a:sym typeface="Georgia"/>
              </a:rPr>
              <a:t>Action on the FY27 Draft Budget </a:t>
            </a:r>
            <a:endParaRPr kumimoji="0" lang="en-US" sz="1800" b="0" i="0" u="none" strike="noStrike" kern="1200" cap="none" spc="0" normalizeH="0" baseline="0" noProof="0" dirty="0">
              <a:ln>
                <a:noFill/>
              </a:ln>
              <a:solidFill>
                <a:prstClr val="black"/>
              </a:solidFill>
              <a:effectLst/>
              <a:uLnTx/>
              <a:uFillTx/>
              <a:latin typeface="Georgia" panose="02040502050405020303" pitchFamily="18" charset="0"/>
              <a:ea typeface="+mn-lt"/>
              <a:cs typeface="+mn-lt"/>
            </a:endParaRPr>
          </a:p>
        </p:txBody>
      </p:sp>
      <p:sp>
        <p:nvSpPr>
          <p:cNvPr id="10" name="Rectangle 9">
            <a:extLst>
              <a:ext uri="{FF2B5EF4-FFF2-40B4-BE49-F238E27FC236}">
                <a16:creationId xmlns:a16="http://schemas.microsoft.com/office/drawing/2014/main" id="{B6C618F9-25BE-064F-AD22-6B036B269319}"/>
              </a:ext>
            </a:extLst>
          </p:cNvPr>
          <p:cNvSpPr/>
          <p:nvPr/>
        </p:nvSpPr>
        <p:spPr>
          <a:xfrm>
            <a:off x="0" y="5769428"/>
            <a:ext cx="762000" cy="10771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graphicFrame>
        <p:nvGraphicFramePr>
          <p:cNvPr id="4" name="Content Placeholder 2">
            <a:extLst>
              <a:ext uri="{FF2B5EF4-FFF2-40B4-BE49-F238E27FC236}">
                <a16:creationId xmlns:a16="http://schemas.microsoft.com/office/drawing/2014/main" id="{45C27A4B-0A96-14C5-CE84-88ED9C37D2F0}"/>
              </a:ext>
            </a:extLst>
          </p:cNvPr>
          <p:cNvGraphicFramePr/>
          <p:nvPr/>
        </p:nvGraphicFramePr>
        <p:xfrm>
          <a:off x="821515" y="2085684"/>
          <a:ext cx="10548967" cy="33999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079998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7E56E1-F221-75A3-A0EF-3B3CA1CB2D5A}"/>
            </a:ext>
          </a:extLst>
        </p:cNvPr>
        <p:cNvGrpSpPr/>
        <p:nvPr/>
      </p:nvGrpSpPr>
      <p:grpSpPr>
        <a:xfrm>
          <a:off x="0" y="0"/>
          <a:ext cx="0" cy="0"/>
          <a:chOff x="0" y="0"/>
          <a:chExt cx="0" cy="0"/>
        </a:xfrm>
      </p:grpSpPr>
      <p:sp>
        <p:nvSpPr>
          <p:cNvPr id="11" name="Slide Number Placeholder 3">
            <a:extLst>
              <a:ext uri="{FF2B5EF4-FFF2-40B4-BE49-F238E27FC236}">
                <a16:creationId xmlns:a16="http://schemas.microsoft.com/office/drawing/2014/main" id="{07926A00-7126-E087-5BF4-0205C885A1CA}"/>
              </a:ext>
            </a:extLst>
          </p:cNvPr>
          <p:cNvSpPr>
            <a:spLocks noGrp="1"/>
          </p:cNvSpPr>
          <p:nvPr>
            <p:ph type="sldNum" sz="quarter" idx="12"/>
          </p:nvPr>
        </p:nvSpPr>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94A09A9-5501-47C1-A89A-A340965A2BE2}" type="slidenum">
              <a:rPr kumimoji="0" lang="en-US" sz="1000" b="0" i="0" u="none" strike="noStrike" kern="1200" cap="none" spc="0" normalizeH="0" baseline="0" noProof="0" smtClean="0">
                <a:ln>
                  <a:noFill/>
                </a:ln>
                <a:solidFill>
                  <a:prstClr val="black">
                    <a:tint val="75000"/>
                  </a:prstClr>
                </a:solidFill>
                <a:effectLst/>
                <a:uLnTx/>
                <a:uFillTx/>
                <a:latin typeface="Rockwell" panose="02060603020205020403"/>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41</a:t>
            </a:fld>
            <a:endParaRPr kumimoji="0" lang="en-US" sz="1000" b="0" i="0" u="none" strike="noStrike" kern="1200" cap="none" spc="0" normalizeH="0" baseline="0" noProof="0">
              <a:ln>
                <a:noFill/>
              </a:ln>
              <a:solidFill>
                <a:prstClr val="black">
                  <a:tint val="75000"/>
                </a:prstClr>
              </a:solidFill>
              <a:effectLst/>
              <a:uLnTx/>
              <a:uFillTx/>
              <a:latin typeface="Rockwell" panose="02060603020205020403"/>
              <a:ea typeface="+mn-ea"/>
              <a:cs typeface="+mn-cs"/>
            </a:endParaRPr>
          </a:p>
        </p:txBody>
      </p:sp>
      <p:sp>
        <p:nvSpPr>
          <p:cNvPr id="6" name="Google Shape;727;p98">
            <a:extLst>
              <a:ext uri="{FF2B5EF4-FFF2-40B4-BE49-F238E27FC236}">
                <a16:creationId xmlns:a16="http://schemas.microsoft.com/office/drawing/2014/main" id="{91E0B16C-D8A0-55E0-60F5-63A1C14D76A4}"/>
              </a:ext>
            </a:extLst>
          </p:cNvPr>
          <p:cNvSpPr txBox="1"/>
          <p:nvPr/>
        </p:nvSpPr>
        <p:spPr>
          <a:xfrm>
            <a:off x="0" y="0"/>
            <a:ext cx="10591800" cy="1077178"/>
          </a:xfrm>
          <a:prstGeom prst="rect">
            <a:avLst/>
          </a:prstGeom>
          <a:solidFill>
            <a:srgbClr val="C00000"/>
          </a:solid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FFFFFF"/>
                </a:solidFill>
                <a:effectLst/>
                <a:uLnTx/>
                <a:uFillTx/>
                <a:latin typeface="Georgia" panose="02040502050405020303" pitchFamily="18" charset="0"/>
                <a:ea typeface="+mn-lt"/>
                <a:cs typeface="+mn-lt"/>
                <a:sym typeface="Georgia"/>
              </a:rPr>
              <a:t>Next Meeting: Budget Finalization Meeting</a:t>
            </a:r>
            <a:endParaRPr kumimoji="0" lang="en-US" sz="3200" b="0" i="0" u="none" strike="noStrike" kern="0" cap="none" spc="0" normalizeH="0" baseline="0" noProof="0" dirty="0">
              <a:ln>
                <a:noFill/>
              </a:ln>
              <a:solidFill>
                <a:srgbClr val="000000"/>
              </a:solidFill>
              <a:effectLst/>
              <a:uLnTx/>
              <a:uFillTx/>
              <a:latin typeface="Georgia" panose="02040502050405020303" pitchFamily="18" charset="0"/>
              <a:ea typeface="+mn-lt"/>
              <a:cs typeface="+mn-lt"/>
              <a:sym typeface="Georgi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FFFFFF"/>
                </a:solidFill>
                <a:effectLst/>
                <a:uLnTx/>
                <a:uFillTx/>
                <a:latin typeface="Georgia" panose="02040502050405020303" pitchFamily="18" charset="0"/>
                <a:ea typeface="+mn-lt"/>
                <a:cs typeface="+mn-lt"/>
                <a:sym typeface="Georgia"/>
              </a:rPr>
              <a:t>(Insert Date, Time)</a:t>
            </a:r>
            <a:endParaRPr kumimoji="0" lang="en-US" sz="3200" b="0" i="0" u="none" strike="noStrike" kern="0" cap="none" spc="0" normalizeH="0" baseline="0" noProof="0" dirty="0">
              <a:ln>
                <a:noFill/>
              </a:ln>
              <a:solidFill>
                <a:srgbClr val="000000"/>
              </a:solidFill>
              <a:effectLst/>
              <a:uLnTx/>
              <a:uFillTx/>
              <a:latin typeface="Georgia" panose="02040502050405020303" pitchFamily="18" charset="0"/>
              <a:ea typeface="+mn-lt"/>
              <a:cs typeface="+mn-lt"/>
              <a:sym typeface="Georgia"/>
            </a:endParaRPr>
          </a:p>
        </p:txBody>
      </p:sp>
      <p:sp>
        <p:nvSpPr>
          <p:cNvPr id="10" name="Rectangle 9">
            <a:extLst>
              <a:ext uri="{FF2B5EF4-FFF2-40B4-BE49-F238E27FC236}">
                <a16:creationId xmlns:a16="http://schemas.microsoft.com/office/drawing/2014/main" id="{C249C14F-4A63-CD39-F3A3-190BB73C9064}"/>
              </a:ext>
            </a:extLst>
          </p:cNvPr>
          <p:cNvSpPr/>
          <p:nvPr/>
        </p:nvSpPr>
        <p:spPr>
          <a:xfrm>
            <a:off x="0" y="5769428"/>
            <a:ext cx="762000" cy="10771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graphicFrame>
        <p:nvGraphicFramePr>
          <p:cNvPr id="3" name="Diagram 2">
            <a:extLst>
              <a:ext uri="{FF2B5EF4-FFF2-40B4-BE49-F238E27FC236}">
                <a16:creationId xmlns:a16="http://schemas.microsoft.com/office/drawing/2014/main" id="{0ADA85E9-68D9-6088-06A0-74C7C82A4B75}"/>
              </a:ext>
            </a:extLst>
          </p:cNvPr>
          <p:cNvGraphicFramePr/>
          <p:nvPr/>
        </p:nvGraphicFramePr>
        <p:xfrm>
          <a:off x="1797044" y="2152726"/>
          <a:ext cx="8597912" cy="35705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5" name="Rectangle 34">
            <a:extLst>
              <a:ext uri="{FF2B5EF4-FFF2-40B4-BE49-F238E27FC236}">
                <a16:creationId xmlns:a16="http://schemas.microsoft.com/office/drawing/2014/main" id="{70DDEF16-DBA8-14E9-66B5-27590EEF604A}"/>
              </a:ext>
            </a:extLst>
          </p:cNvPr>
          <p:cNvSpPr/>
          <p:nvPr/>
        </p:nvSpPr>
        <p:spPr>
          <a:xfrm>
            <a:off x="2849645" y="5864757"/>
            <a:ext cx="6122594" cy="584775"/>
          </a:xfrm>
          <a:prstGeom prst="rect">
            <a:avLst/>
          </a:prstGeom>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a:ea typeface="+mn-ea"/>
                <a:cs typeface="+mn-cs"/>
              </a:rPr>
              <a:t>GO Teams are encouraged to have ongoing conversations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Calibri"/>
                <a:ea typeface="+mn-ea"/>
                <a:cs typeface="+mn-cs"/>
              </a:rPr>
              <a:t>*</a:t>
            </a:r>
            <a:r>
              <a:rPr kumimoji="0" lang="en-US" sz="1400" b="0" i="0" u="none" strike="noStrike" kern="1200" cap="none" spc="0" normalizeH="0" baseline="0" noProof="0">
                <a:ln>
                  <a:noFill/>
                </a:ln>
                <a:solidFill>
                  <a:prstClr val="black"/>
                </a:solidFill>
                <a:effectLst/>
                <a:uLnTx/>
                <a:uFillTx/>
                <a:latin typeface="Calibri"/>
                <a:ea typeface="+mn-ea"/>
                <a:cs typeface="+mn-cs"/>
              </a:rPr>
              <a:t> GO Teams will need to take</a:t>
            </a:r>
            <a:r>
              <a:rPr kumimoji="0" lang="en-US" sz="1400" b="1" i="0" u="none" strike="noStrike" kern="1200" cap="none" spc="0" normalizeH="0" baseline="0" noProof="0">
                <a:ln>
                  <a:noFill/>
                </a:ln>
                <a:solidFill>
                  <a:prstClr val="black"/>
                </a:solidFill>
                <a:effectLst/>
                <a:uLnTx/>
                <a:uFillTx/>
                <a:latin typeface="Calibri"/>
                <a:ea typeface="+mn-ea"/>
                <a:cs typeface="+mn-cs"/>
              </a:rPr>
              <a:t> </a:t>
            </a:r>
            <a:r>
              <a:rPr kumimoji="0" lang="en-US" sz="1400" b="1" i="0" u="none" strike="noStrike" kern="1200" cap="none" spc="0" normalizeH="0" baseline="0" noProof="0">
                <a:ln>
                  <a:noFill/>
                </a:ln>
                <a:solidFill>
                  <a:srgbClr val="FF0000"/>
                </a:solidFill>
                <a:effectLst/>
                <a:uLnTx/>
                <a:uFillTx/>
                <a:latin typeface="Calibri"/>
                <a:ea typeface="+mn-ea"/>
                <a:cs typeface="+mn-cs"/>
              </a:rPr>
              <a:t>ACTION</a:t>
            </a:r>
            <a:r>
              <a:rPr kumimoji="0" lang="en-US" sz="1400" b="0" i="0" u="none" strike="noStrike" kern="1200" cap="none" spc="0" normalizeH="0" baseline="0" noProof="0">
                <a:ln>
                  <a:noFill/>
                </a:ln>
                <a:solidFill>
                  <a:prstClr val="black"/>
                </a:solidFill>
                <a:effectLst/>
                <a:uLnTx/>
                <a:uFillTx/>
                <a:latin typeface="Calibri"/>
                <a:ea typeface="+mn-ea"/>
                <a:cs typeface="+mn-cs"/>
              </a:rPr>
              <a:t> on the budget at these meetings.</a:t>
            </a:r>
          </a:p>
        </p:txBody>
      </p:sp>
      <p:pic>
        <p:nvPicPr>
          <p:cNvPr id="37" name="Picture 4" descr="Image result for you are here">
            <a:extLst>
              <a:ext uri="{FF2B5EF4-FFF2-40B4-BE49-F238E27FC236}">
                <a16:creationId xmlns:a16="http://schemas.microsoft.com/office/drawing/2014/main" id="{90F13764-4654-6C02-8AB8-349ABBAD105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460217" y="1181580"/>
            <a:ext cx="745775" cy="1060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67790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895">
          <a:extLst>
            <a:ext uri="{FF2B5EF4-FFF2-40B4-BE49-F238E27FC236}">
              <a16:creationId xmlns:a16="http://schemas.microsoft.com/office/drawing/2014/main" id="{089F48DB-9CB6-AA97-5FF9-C90C40A2F739}"/>
            </a:ext>
          </a:extLst>
        </p:cNvPr>
        <p:cNvGrpSpPr/>
        <p:nvPr/>
      </p:nvGrpSpPr>
      <p:grpSpPr>
        <a:xfrm>
          <a:off x="0" y="0"/>
          <a:ext cx="0" cy="0"/>
          <a:chOff x="0" y="0"/>
          <a:chExt cx="0" cy="0"/>
        </a:xfrm>
      </p:grpSpPr>
      <p:pic>
        <p:nvPicPr>
          <p:cNvPr id="896" name="Google Shape;896;p110">
            <a:extLst>
              <a:ext uri="{FF2B5EF4-FFF2-40B4-BE49-F238E27FC236}">
                <a16:creationId xmlns:a16="http://schemas.microsoft.com/office/drawing/2014/main" id="{DEA072C7-16BC-1861-C551-204CBB9ED0E8}"/>
              </a:ext>
            </a:extLst>
          </p:cNvPr>
          <p:cNvPicPr preferRelativeResize="0">
            <a:picLocks noGrp="1"/>
          </p:cNvPicPr>
          <p:nvPr>
            <p:ph type="pic" idx="2"/>
          </p:nvPr>
        </p:nvPicPr>
        <p:blipFill rotWithShape="1">
          <a:blip r:embed="rId3">
            <a:alphaModFix/>
          </a:blip>
          <a:srcRect t="7926" b="7926"/>
          <a:stretch/>
        </p:blipFill>
        <p:spPr>
          <a:xfrm>
            <a:off x="-318053" y="-178906"/>
            <a:ext cx="12510051" cy="7036907"/>
          </a:xfrm>
          <a:prstGeom prst="rect">
            <a:avLst/>
          </a:prstGeom>
          <a:noFill/>
          <a:ln>
            <a:noFill/>
          </a:ln>
        </p:spPr>
      </p:pic>
      <p:sp>
        <p:nvSpPr>
          <p:cNvPr id="897" name="Google Shape;897;p110">
            <a:extLst>
              <a:ext uri="{FF2B5EF4-FFF2-40B4-BE49-F238E27FC236}">
                <a16:creationId xmlns:a16="http://schemas.microsoft.com/office/drawing/2014/main" id="{40D672E3-2F52-8ECF-E6D8-A459FE9E7B8A}"/>
              </a:ext>
            </a:extLst>
          </p:cNvPr>
          <p:cNvSpPr/>
          <p:nvPr/>
        </p:nvSpPr>
        <p:spPr>
          <a:xfrm>
            <a:off x="-318053" y="-268360"/>
            <a:ext cx="12510000" cy="7215900"/>
          </a:xfrm>
          <a:prstGeom prst="rect">
            <a:avLst/>
          </a:prstGeom>
          <a:solidFill>
            <a:schemeClr val="dk1">
              <a:alpha val="77650"/>
            </a:schemeClr>
          </a:solidFill>
          <a:ln w="19050" cap="flat" cmpd="sng">
            <a:solidFill>
              <a:srgbClr val="5D5D5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5F5F5"/>
              </a:solidFill>
              <a:effectLst/>
              <a:uLnTx/>
              <a:uFillTx/>
              <a:latin typeface="Arial"/>
              <a:ea typeface="Arial"/>
              <a:cs typeface="Arial"/>
              <a:sym typeface="Arial"/>
            </a:endParaRPr>
          </a:p>
        </p:txBody>
      </p:sp>
      <p:grpSp>
        <p:nvGrpSpPr>
          <p:cNvPr id="898" name="Google Shape;898;p110">
            <a:extLst>
              <a:ext uri="{FF2B5EF4-FFF2-40B4-BE49-F238E27FC236}">
                <a16:creationId xmlns:a16="http://schemas.microsoft.com/office/drawing/2014/main" id="{8F58EBC3-FB59-8D46-6E7D-474244FB9154}"/>
              </a:ext>
            </a:extLst>
          </p:cNvPr>
          <p:cNvGrpSpPr/>
          <p:nvPr/>
        </p:nvGrpSpPr>
        <p:grpSpPr>
          <a:xfrm>
            <a:off x="231891" y="1987743"/>
            <a:ext cx="11410171" cy="2963773"/>
            <a:chOff x="1741174" y="2781058"/>
            <a:chExt cx="10350300" cy="2963773"/>
          </a:xfrm>
        </p:grpSpPr>
        <p:sp>
          <p:nvSpPr>
            <p:cNvPr id="899" name="Google Shape;899;p110">
              <a:extLst>
                <a:ext uri="{FF2B5EF4-FFF2-40B4-BE49-F238E27FC236}">
                  <a16:creationId xmlns:a16="http://schemas.microsoft.com/office/drawing/2014/main" id="{8F6AD6E1-74C3-E2A1-9579-84AF26DE42D5}"/>
                </a:ext>
              </a:extLst>
            </p:cNvPr>
            <p:cNvSpPr txBox="1"/>
            <p:nvPr/>
          </p:nvSpPr>
          <p:spPr>
            <a:xfrm>
              <a:off x="1741174" y="2781058"/>
              <a:ext cx="10350300" cy="1323399"/>
            </a:xfrm>
            <a:prstGeom prst="rect">
              <a:avLst/>
            </a:prstGeom>
            <a:solidFill>
              <a:srgbClr val="C00000"/>
            </a:solidFill>
            <a:ln>
              <a:noFill/>
            </a:ln>
          </p:spPr>
          <p:txBody>
            <a:bodyPr spcFirstLastPara="1" wrap="square" lIns="91425" tIns="45700" rIns="91425" bIns="45700" anchor="t" anchorCtr="0">
              <a:spAutoFit/>
            </a:bodyPr>
            <a:lstStyle/>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5F5F5"/>
                  </a:solidFill>
                  <a:effectLst/>
                  <a:uLnTx/>
                  <a:uFillTx/>
                  <a:latin typeface="Georgia"/>
                  <a:ea typeface="+mn-ea"/>
                  <a:cs typeface="+mn-cs"/>
                  <a:sym typeface="Georgia"/>
                </a:rPr>
                <a:t>Information Items, Announcements and</a:t>
              </a:r>
              <a:endParaRPr kumimoji="0" lang="en-US" sz="1800" b="0" i="0" u="none" strike="noStrike" kern="1200" cap="none" spc="0" normalizeH="0" baseline="0" noProof="0" dirty="0">
                <a:ln>
                  <a:noFill/>
                </a:ln>
                <a:solidFill>
                  <a:srgbClr val="F5F5F5"/>
                </a:solidFill>
                <a:effectLst/>
                <a:uLnTx/>
                <a:uFillTx/>
                <a:latin typeface="Rockwell" panose="02060603020205020403"/>
                <a:ea typeface="+mn-ea"/>
                <a:cs typeface="+mn-cs"/>
                <a:sym typeface="Georgia"/>
              </a:endParaRPr>
            </a:p>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5F5F5"/>
                  </a:solidFill>
                  <a:effectLst/>
                  <a:uLnTx/>
                  <a:uFillTx/>
                  <a:latin typeface="Georgia"/>
                  <a:ea typeface="+mn-ea"/>
                  <a:cs typeface="+mn-cs"/>
                  <a:sym typeface="Georgia"/>
                </a:rPr>
                <a:t> Public Comment </a:t>
              </a:r>
              <a:endParaRPr kumimoji="0" lang="en-US" sz="1800" b="0" i="0" u="none" strike="noStrike" kern="1200" cap="none" spc="0" normalizeH="0" baseline="0" noProof="0" dirty="0">
                <a:ln>
                  <a:noFill/>
                </a:ln>
                <a:solidFill>
                  <a:srgbClr val="F5F5F5"/>
                </a:solidFill>
                <a:effectLst/>
                <a:uLnTx/>
                <a:uFillTx/>
                <a:latin typeface="Rockwell" panose="02060603020205020403"/>
                <a:ea typeface="+mn-lt"/>
                <a:cs typeface="+mn-lt"/>
              </a:endParaRPr>
            </a:p>
          </p:txBody>
        </p:sp>
        <p:sp>
          <p:nvSpPr>
            <p:cNvPr id="900" name="Google Shape;900;p110">
              <a:extLst>
                <a:ext uri="{FF2B5EF4-FFF2-40B4-BE49-F238E27FC236}">
                  <a16:creationId xmlns:a16="http://schemas.microsoft.com/office/drawing/2014/main" id="{473DC245-596D-7E17-E33E-C2DABDF92549}"/>
                </a:ext>
              </a:extLst>
            </p:cNvPr>
            <p:cNvSpPr txBox="1"/>
            <p:nvPr/>
          </p:nvSpPr>
          <p:spPr>
            <a:xfrm>
              <a:off x="1858407" y="5467931"/>
              <a:ext cx="2739600" cy="276900"/>
            </a:xfrm>
            <a:prstGeom prst="rect">
              <a:avLst/>
            </a:prstGeom>
            <a:noFill/>
            <a:ln>
              <a:noFill/>
            </a:ln>
          </p:spPr>
          <p:txBody>
            <a:bodyPr spcFirstLastPara="1" wrap="square" lIns="91425" tIns="45700" rIns="91425" bIns="4570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F5F5F5"/>
                </a:solidFill>
                <a:effectLst/>
                <a:uLnTx/>
                <a:uFillTx/>
                <a:latin typeface="Arial"/>
                <a:ea typeface="Arial"/>
                <a:cs typeface="Arial"/>
                <a:sym typeface="Arial"/>
              </a:endParaRPr>
            </a:p>
          </p:txBody>
        </p:sp>
      </p:grpSp>
      <p:sp>
        <p:nvSpPr>
          <p:cNvPr id="901" name="Google Shape;901;p110">
            <a:extLst>
              <a:ext uri="{FF2B5EF4-FFF2-40B4-BE49-F238E27FC236}">
                <a16:creationId xmlns:a16="http://schemas.microsoft.com/office/drawing/2014/main" id="{A9C2FD7B-7E8B-F7E7-FE86-7076F2745F24}"/>
              </a:ext>
            </a:extLst>
          </p:cNvPr>
          <p:cNvSpPr txBox="1"/>
          <p:nvPr/>
        </p:nvSpPr>
        <p:spPr>
          <a:xfrm>
            <a:off x="1871334" y="6314798"/>
            <a:ext cx="7915800" cy="3387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5F5F5"/>
                </a:solidFill>
                <a:effectLst/>
                <a:uLnTx/>
                <a:uFillTx/>
                <a:latin typeface="Georgia"/>
                <a:ea typeface="Georgia"/>
                <a:cs typeface="Georgia"/>
                <a:sym typeface="Georgia"/>
              </a:rPr>
              <a:t>One District. One Goal. Every Child.</a:t>
            </a:r>
            <a:endParaRPr kumimoji="0" sz="1600" b="1" i="0" u="none" strike="noStrike" kern="1200" cap="none" spc="0" normalizeH="0" baseline="0" noProof="0">
              <a:ln>
                <a:noFill/>
              </a:ln>
              <a:solidFill>
                <a:srgbClr val="F5F5F5"/>
              </a:solidFill>
              <a:effectLst/>
              <a:uLnTx/>
              <a:uFillTx/>
              <a:latin typeface="Georgia"/>
              <a:ea typeface="Georgia"/>
              <a:cs typeface="Georgia"/>
              <a:sym typeface="Georgia"/>
            </a:endParaRPr>
          </a:p>
        </p:txBody>
      </p:sp>
      <p:pic>
        <p:nvPicPr>
          <p:cNvPr id="902" name="Google Shape;902;p110" title="APSLogo_White_Horz.png">
            <a:extLst>
              <a:ext uri="{FF2B5EF4-FFF2-40B4-BE49-F238E27FC236}">
                <a16:creationId xmlns:a16="http://schemas.microsoft.com/office/drawing/2014/main" id="{D048D678-BB74-D3FF-1EFD-DED4044A5E0B}"/>
              </a:ext>
            </a:extLst>
          </p:cNvPr>
          <p:cNvPicPr preferRelativeResize="0"/>
          <p:nvPr/>
        </p:nvPicPr>
        <p:blipFill>
          <a:blip r:embed="rId4">
            <a:alphaModFix/>
          </a:blip>
          <a:stretch>
            <a:fillRect/>
          </a:stretch>
        </p:blipFill>
        <p:spPr>
          <a:xfrm>
            <a:off x="10614800" y="6208613"/>
            <a:ext cx="1400274" cy="551074"/>
          </a:xfrm>
          <a:prstGeom prst="rect">
            <a:avLst/>
          </a:prstGeom>
          <a:noFill/>
          <a:ln>
            <a:noFill/>
          </a:ln>
        </p:spPr>
      </p:pic>
    </p:spTree>
    <p:extLst>
      <p:ext uri="{BB962C8B-B14F-4D97-AF65-F5344CB8AC3E}">
        <p14:creationId xmlns:p14="http://schemas.microsoft.com/office/powerpoint/2010/main" val="28628588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F1043-62AB-2030-FDBB-7AB304AAB881}"/>
            </a:ext>
          </a:extLst>
        </p:cNvPr>
        <p:cNvGrpSpPr/>
        <p:nvPr/>
      </p:nvGrpSpPr>
      <p:grpSpPr>
        <a:xfrm>
          <a:off x="0" y="0"/>
          <a:ext cx="0" cy="0"/>
          <a:chOff x="0" y="0"/>
          <a:chExt cx="0" cy="0"/>
        </a:xfrm>
      </p:grpSpPr>
      <p:sp>
        <p:nvSpPr>
          <p:cNvPr id="11" name="Slide Number Placeholder 3">
            <a:extLst>
              <a:ext uri="{FF2B5EF4-FFF2-40B4-BE49-F238E27FC236}">
                <a16:creationId xmlns:a16="http://schemas.microsoft.com/office/drawing/2014/main" id="{0DF5FEC4-6671-8FA9-9344-2B08C88FF2EF}"/>
              </a:ext>
            </a:extLst>
          </p:cNvPr>
          <p:cNvSpPr>
            <a:spLocks noGrp="1"/>
          </p:cNvSpPr>
          <p:nvPr>
            <p:ph type="sldNum" sz="quarter" idx="12"/>
          </p:nvPr>
        </p:nvSpPr>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94A09A9-5501-47C1-A89A-A340965A2BE2}" type="slidenum">
              <a:rPr kumimoji="0" lang="en-US" sz="1000" b="0" i="0" u="none" strike="noStrike" kern="1200" cap="none" spc="0" normalizeH="0" baseline="0" noProof="0" smtClean="0">
                <a:ln>
                  <a:noFill/>
                </a:ln>
                <a:solidFill>
                  <a:prstClr val="black">
                    <a:tint val="75000"/>
                  </a:prstClr>
                </a:solidFill>
                <a:effectLst/>
                <a:uLnTx/>
                <a:uFillTx/>
                <a:latin typeface="Rockwell" panose="02060603020205020403"/>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43</a:t>
            </a:fld>
            <a:endParaRPr kumimoji="0" lang="en-US" sz="1000" b="0" i="0" u="none" strike="noStrike" kern="1200" cap="none" spc="0" normalizeH="0" baseline="0" noProof="0">
              <a:ln>
                <a:noFill/>
              </a:ln>
              <a:solidFill>
                <a:prstClr val="black">
                  <a:tint val="75000"/>
                </a:prstClr>
              </a:solidFill>
              <a:effectLst/>
              <a:uLnTx/>
              <a:uFillTx/>
              <a:latin typeface="Rockwell" panose="02060603020205020403"/>
              <a:ea typeface="+mn-ea"/>
              <a:cs typeface="+mn-cs"/>
            </a:endParaRPr>
          </a:p>
        </p:txBody>
      </p:sp>
      <p:sp>
        <p:nvSpPr>
          <p:cNvPr id="6" name="Google Shape;727;p98">
            <a:extLst>
              <a:ext uri="{FF2B5EF4-FFF2-40B4-BE49-F238E27FC236}">
                <a16:creationId xmlns:a16="http://schemas.microsoft.com/office/drawing/2014/main" id="{2B58BD6A-454B-2F62-8DA4-5A4EACD3DD09}"/>
              </a:ext>
            </a:extLst>
          </p:cNvPr>
          <p:cNvSpPr txBox="1"/>
          <p:nvPr/>
        </p:nvSpPr>
        <p:spPr>
          <a:xfrm>
            <a:off x="0" y="0"/>
            <a:ext cx="10591800" cy="584735"/>
          </a:xfrm>
          <a:prstGeom prst="rect">
            <a:avLst/>
          </a:prstGeom>
          <a:solidFill>
            <a:srgbClr val="C00000"/>
          </a:solid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FFFFFF"/>
                </a:solidFill>
                <a:effectLst/>
                <a:uLnTx/>
                <a:uFillTx/>
                <a:latin typeface="Georgia" panose="02040502050405020303" pitchFamily="18" charset="0"/>
                <a:ea typeface="+mn-lt"/>
                <a:cs typeface="+mn-lt"/>
                <a:sym typeface="Georgia"/>
              </a:rPr>
              <a:t>Principal's Report</a:t>
            </a:r>
            <a:endParaRPr kumimoji="0" lang="en-US" sz="18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10" name="Rectangle 9">
            <a:extLst>
              <a:ext uri="{FF2B5EF4-FFF2-40B4-BE49-F238E27FC236}">
                <a16:creationId xmlns:a16="http://schemas.microsoft.com/office/drawing/2014/main" id="{4C487401-431F-012C-E798-4A8E2ED780E3}"/>
              </a:ext>
            </a:extLst>
          </p:cNvPr>
          <p:cNvSpPr/>
          <p:nvPr/>
        </p:nvSpPr>
        <p:spPr>
          <a:xfrm>
            <a:off x="0" y="5769428"/>
            <a:ext cx="762000" cy="10771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40547773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F1043-62AB-2030-FDBB-7AB304AAB881}"/>
            </a:ext>
          </a:extLst>
        </p:cNvPr>
        <p:cNvGrpSpPr/>
        <p:nvPr/>
      </p:nvGrpSpPr>
      <p:grpSpPr>
        <a:xfrm>
          <a:off x="0" y="0"/>
          <a:ext cx="0" cy="0"/>
          <a:chOff x="0" y="0"/>
          <a:chExt cx="0" cy="0"/>
        </a:xfrm>
      </p:grpSpPr>
      <p:sp>
        <p:nvSpPr>
          <p:cNvPr id="11" name="Slide Number Placeholder 3">
            <a:extLst>
              <a:ext uri="{FF2B5EF4-FFF2-40B4-BE49-F238E27FC236}">
                <a16:creationId xmlns:a16="http://schemas.microsoft.com/office/drawing/2014/main" id="{0DF5FEC4-6671-8FA9-9344-2B08C88FF2EF}"/>
              </a:ext>
            </a:extLst>
          </p:cNvPr>
          <p:cNvSpPr>
            <a:spLocks noGrp="1"/>
          </p:cNvSpPr>
          <p:nvPr>
            <p:ph type="sldNum" sz="quarter" idx="12"/>
          </p:nvPr>
        </p:nvSpPr>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94A09A9-5501-47C1-A89A-A340965A2BE2}" type="slidenum">
              <a:rPr kumimoji="0" lang="en-US" sz="1000" b="0" i="0" u="none" strike="noStrike" kern="1200" cap="none" spc="0" normalizeH="0" baseline="0" noProof="0" smtClean="0">
                <a:ln>
                  <a:noFill/>
                </a:ln>
                <a:solidFill>
                  <a:prstClr val="black">
                    <a:tint val="75000"/>
                  </a:prstClr>
                </a:solidFill>
                <a:effectLst/>
                <a:uLnTx/>
                <a:uFillTx/>
                <a:latin typeface="Rockwell" panose="02060603020205020403"/>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44</a:t>
            </a:fld>
            <a:endParaRPr kumimoji="0" lang="en-US" sz="1000" b="0" i="0" u="none" strike="noStrike" kern="1200" cap="none" spc="0" normalizeH="0" baseline="0" noProof="0">
              <a:ln>
                <a:noFill/>
              </a:ln>
              <a:solidFill>
                <a:prstClr val="black">
                  <a:tint val="75000"/>
                </a:prstClr>
              </a:solidFill>
              <a:effectLst/>
              <a:uLnTx/>
              <a:uFillTx/>
              <a:latin typeface="Rockwell" panose="02060603020205020403"/>
              <a:ea typeface="+mn-ea"/>
              <a:cs typeface="+mn-cs"/>
            </a:endParaRPr>
          </a:p>
        </p:txBody>
      </p:sp>
      <p:sp>
        <p:nvSpPr>
          <p:cNvPr id="6" name="Google Shape;727;p98">
            <a:extLst>
              <a:ext uri="{FF2B5EF4-FFF2-40B4-BE49-F238E27FC236}">
                <a16:creationId xmlns:a16="http://schemas.microsoft.com/office/drawing/2014/main" id="{2B58BD6A-454B-2F62-8DA4-5A4EACD3DD09}"/>
              </a:ext>
            </a:extLst>
          </p:cNvPr>
          <p:cNvSpPr txBox="1"/>
          <p:nvPr/>
        </p:nvSpPr>
        <p:spPr>
          <a:xfrm>
            <a:off x="0" y="0"/>
            <a:ext cx="10591800" cy="584735"/>
          </a:xfrm>
          <a:prstGeom prst="rect">
            <a:avLst/>
          </a:prstGeom>
          <a:solidFill>
            <a:srgbClr val="C00000"/>
          </a:solid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FFFFFF"/>
                </a:solidFill>
                <a:effectLst/>
                <a:uLnTx/>
                <a:uFillTx/>
                <a:latin typeface="Georgia" panose="02040502050405020303" pitchFamily="18" charset="0"/>
                <a:ea typeface="+mn-lt"/>
                <a:cs typeface="+mn-lt"/>
                <a:sym typeface="Georgia"/>
              </a:rPr>
              <a:t>Announcements</a:t>
            </a:r>
            <a:endParaRPr kumimoji="0" lang="en-US" sz="18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10" name="Rectangle 9">
            <a:extLst>
              <a:ext uri="{FF2B5EF4-FFF2-40B4-BE49-F238E27FC236}">
                <a16:creationId xmlns:a16="http://schemas.microsoft.com/office/drawing/2014/main" id="{4C487401-431F-012C-E798-4A8E2ED780E3}"/>
              </a:ext>
            </a:extLst>
          </p:cNvPr>
          <p:cNvSpPr/>
          <p:nvPr/>
        </p:nvSpPr>
        <p:spPr>
          <a:xfrm>
            <a:off x="0" y="5769428"/>
            <a:ext cx="762000" cy="10771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28884431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7" name="Rectangle 66">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5F5F5"/>
              </a:solidFill>
              <a:effectLst/>
              <a:uLnTx/>
              <a:uFillTx/>
              <a:latin typeface="Calibri" panose="020F0502020204030204"/>
              <a:ea typeface="+mn-ea"/>
              <a:cs typeface="+mn-cs"/>
            </a:endParaRPr>
          </a:p>
        </p:txBody>
      </p:sp>
      <p:sp>
        <p:nvSpPr>
          <p:cNvPr id="69" name="Rectangle 68">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Calibri" panose="020F0502020204030204"/>
              <a:ea typeface="+mn-ea"/>
              <a:cs typeface="+mn-cs"/>
            </a:endParaRPr>
          </a:p>
        </p:txBody>
      </p:sp>
      <p:sp>
        <p:nvSpPr>
          <p:cNvPr id="71" name="Rectangle 70">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F5F5"/>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A41B20D8-E97C-4FE7-98C3-0BB25D9BDAC6}"/>
              </a:ext>
            </a:extLst>
          </p:cNvPr>
          <p:cNvSpPr txBox="1"/>
          <p:nvPr/>
        </p:nvSpPr>
        <p:spPr>
          <a:xfrm>
            <a:off x="8527372" y="338932"/>
            <a:ext cx="3266111" cy="898581"/>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500" b="1" i="0" u="none" strike="noStrike" kern="1200" cap="none" spc="0" normalizeH="0" baseline="0" noProof="0">
                <a:ln>
                  <a:noFill/>
                </a:ln>
                <a:solidFill>
                  <a:srgbClr val="FFFFFF"/>
                </a:solidFill>
                <a:effectLst/>
                <a:uLnTx/>
                <a:uFillTx/>
                <a:latin typeface="Calibri Light" panose="020F0302020204030204"/>
                <a:ea typeface="+mn-ea"/>
                <a:cs typeface="+mn-cs"/>
              </a:rPr>
              <a:t>Scan the QR Code to</a:t>
            </a: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500" b="1" i="0" u="none" strike="noStrike" kern="1200" cap="none" spc="0" normalizeH="0" baseline="0" noProof="0">
                <a:ln>
                  <a:noFill/>
                </a:ln>
                <a:solidFill>
                  <a:srgbClr val="FFFFFF"/>
                </a:solidFill>
                <a:effectLst/>
                <a:uLnTx/>
                <a:uFillTx/>
                <a:latin typeface="Calibri Light" panose="020F0302020204030204"/>
                <a:ea typeface="+mn-ea"/>
                <a:cs typeface="+mn-cs"/>
              </a:rPr>
              <a:t>Declare Your Candidacy!</a:t>
            </a:r>
          </a:p>
        </p:txBody>
      </p:sp>
      <p:pic>
        <p:nvPicPr>
          <p:cNvPr id="6" name="Picture 5">
            <a:extLst>
              <a:ext uri="{FF2B5EF4-FFF2-40B4-BE49-F238E27FC236}">
                <a16:creationId xmlns:a16="http://schemas.microsoft.com/office/drawing/2014/main" id="{AF9D42B4-1B62-45EB-9A0E-8F3AA0D21EA4}"/>
              </a:ext>
            </a:extLst>
          </p:cNvPr>
          <p:cNvPicPr>
            <a:picLocks noChangeAspect="1"/>
          </p:cNvPicPr>
          <p:nvPr/>
        </p:nvPicPr>
        <p:blipFill>
          <a:blip r:embed="rId2"/>
          <a:stretch/>
        </p:blipFill>
        <p:spPr>
          <a:xfrm>
            <a:off x="697182" y="2579305"/>
            <a:ext cx="4709058" cy="2651775"/>
          </a:xfrm>
          <a:prstGeom prst="rect">
            <a:avLst/>
          </a:prstGeom>
        </p:spPr>
      </p:pic>
      <p:pic>
        <p:nvPicPr>
          <p:cNvPr id="3" name="Picture 2">
            <a:extLst>
              <a:ext uri="{FF2B5EF4-FFF2-40B4-BE49-F238E27FC236}">
                <a16:creationId xmlns:a16="http://schemas.microsoft.com/office/drawing/2014/main" id="{B1CE936B-607B-9ACD-787A-17A9C675BFAB}"/>
              </a:ext>
            </a:extLst>
          </p:cNvPr>
          <p:cNvPicPr>
            <a:picLocks noChangeAspect="1"/>
          </p:cNvPicPr>
          <p:nvPr/>
        </p:nvPicPr>
        <p:blipFill>
          <a:blip r:embed="rId3">
            <a:extLst>
              <a:ext uri="{28A0092B-C50C-407E-A947-70E740481C1C}">
                <a14:useLocalDpi xmlns:a14="http://schemas.microsoft.com/office/drawing/2010/main" val="0"/>
              </a:ext>
            </a:extLst>
          </a:blip>
          <a:stretch/>
        </p:blipFill>
        <p:spPr>
          <a:xfrm>
            <a:off x="7251316" y="2027217"/>
            <a:ext cx="3746986" cy="3746986"/>
          </a:xfrm>
          <a:prstGeom prst="rect">
            <a:avLst/>
          </a:prstGeom>
        </p:spPr>
      </p:pic>
      <p:sp>
        <p:nvSpPr>
          <p:cNvPr id="2" name="TextBox 1">
            <a:extLst>
              <a:ext uri="{FF2B5EF4-FFF2-40B4-BE49-F238E27FC236}">
                <a16:creationId xmlns:a16="http://schemas.microsoft.com/office/drawing/2014/main" id="{8EDF9121-0CE1-E5C2-59B1-8D20EC63CD44}"/>
              </a:ext>
            </a:extLst>
          </p:cNvPr>
          <p:cNvSpPr txBox="1"/>
          <p:nvPr/>
        </p:nvSpPr>
        <p:spPr>
          <a:xfrm>
            <a:off x="6584278" y="6010219"/>
            <a:ext cx="5439769"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randview"/>
                <a:ea typeface="+mn-ea"/>
                <a:cs typeface="+mn-cs"/>
                <a:hlinkClick r:id="rId4"/>
              </a:rPr>
              <a:t>http://tinyAPS.com/?2026GOTeamDeclaration</a:t>
            </a:r>
            <a:endParaRPr kumimoji="0" lang="en-US" sz="2000" b="1" i="0" u="none" strike="noStrike" kern="1200" cap="none" spc="0" normalizeH="0" baseline="0" noProof="0" dirty="0">
              <a:ln>
                <a:noFill/>
              </a:ln>
              <a:solidFill>
                <a:prstClr val="black"/>
              </a:solidFill>
              <a:effectLst/>
              <a:uLnTx/>
              <a:uFillTx/>
              <a:latin typeface="Calibri" panose="020F0502020204030204"/>
              <a:ea typeface="Calibri"/>
              <a:cs typeface="Calibri"/>
            </a:endParaRPr>
          </a:p>
        </p:txBody>
      </p:sp>
      <p:sp>
        <p:nvSpPr>
          <p:cNvPr id="5" name="object 41">
            <a:extLst>
              <a:ext uri="{FF2B5EF4-FFF2-40B4-BE49-F238E27FC236}">
                <a16:creationId xmlns:a16="http://schemas.microsoft.com/office/drawing/2014/main" id="{072BB62E-439E-F580-4385-F8C97F6A5F1C}"/>
              </a:ext>
            </a:extLst>
          </p:cNvPr>
          <p:cNvSpPr txBox="1"/>
          <p:nvPr/>
        </p:nvSpPr>
        <p:spPr>
          <a:xfrm>
            <a:off x="287676" y="123290"/>
            <a:ext cx="7530958" cy="1453157"/>
          </a:xfrm>
          <a:prstGeom prst="rect">
            <a:avLst/>
          </a:prstGeom>
        </p:spPr>
        <p:txBody>
          <a:bodyPr vert="horz" wrap="square" lIns="0" tIns="0" rIns="0" bIns="0" rtlCol="0" anchor="t">
            <a:no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Calibri Light" panose="020F0302020204030204"/>
                <a:ea typeface="+mn-ea"/>
                <a:cs typeface="+mn-cs"/>
              </a:rPr>
              <a:t>GO Team Declarations: Open NOW –</a:t>
            </a:r>
            <a:r>
              <a:rPr kumimoji="0" sz="2500" b="1" i="0" u="none" strike="noStrike" kern="1200" cap="none" spc="0" normalizeH="0" baseline="0" noProof="0" dirty="0">
                <a:ln>
                  <a:noFill/>
                </a:ln>
                <a:solidFill>
                  <a:srgbClr val="FFFFFF"/>
                </a:solidFill>
                <a:effectLst/>
                <a:uLnTx/>
                <a:uFillTx/>
                <a:latin typeface="Calibri Light" panose="020F0302020204030204"/>
                <a:ea typeface="+mn-ea"/>
                <a:cs typeface="+mn-cs"/>
              </a:rPr>
              <a:t> </a:t>
            </a:r>
            <a:r>
              <a:rPr kumimoji="0" lang="en-US" sz="2500" b="1" i="0" u="none" strike="noStrike" kern="1200" cap="none" spc="0" normalizeH="0" baseline="0" noProof="0" dirty="0">
                <a:ln>
                  <a:noFill/>
                </a:ln>
                <a:solidFill>
                  <a:srgbClr val="FFFFFF"/>
                </a:solidFill>
                <a:effectLst/>
                <a:uLnTx/>
                <a:uFillTx/>
                <a:latin typeface="Calibri Light" panose="020F0302020204030204"/>
                <a:ea typeface="+mn-ea"/>
                <a:cs typeface="+mn-cs"/>
              </a:rPr>
              <a:t>Feb. 28</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sng" strike="noStrike" kern="1200" cap="none" spc="0" normalizeH="0" baseline="0" noProof="0" dirty="0">
                <a:ln>
                  <a:noFill/>
                </a:ln>
                <a:solidFill>
                  <a:srgbClr val="FFFFFF"/>
                </a:solidFill>
                <a:effectLst/>
                <a:uLnTx/>
                <a:uFillTx/>
                <a:latin typeface="Calibri Light" panose="020F0302020204030204"/>
                <a:ea typeface="+mn-ea"/>
                <a:cs typeface="+mn-cs"/>
              </a:rPr>
              <a:t>During the GO Team election, each school will fill: </a:t>
            </a:r>
            <a:endParaRPr kumimoji="0" lang="en-US" sz="2000" b="1" i="0" u="sng" strike="noStrike" kern="1200" cap="none" spc="0" normalizeH="0" baseline="0" noProof="0" dirty="0">
              <a:ln>
                <a:noFill/>
              </a:ln>
              <a:solidFill>
                <a:srgbClr val="FFFFFF"/>
              </a:solidFill>
              <a:effectLst/>
              <a:uLnTx/>
              <a:uFillTx/>
              <a:latin typeface="Calibri Light" panose="020F0302020204030204"/>
              <a:ea typeface="Calibri Light"/>
              <a:cs typeface="Calibri Light"/>
            </a:endParaRPr>
          </a:p>
          <a:p>
            <a:pPr marL="342900" marR="0" lvl="0" indent="-34290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FFFFFF"/>
                </a:solidFill>
                <a:effectLst/>
                <a:uLnTx/>
                <a:uFillTx/>
                <a:latin typeface="Calibri Light" panose="020F0302020204030204"/>
                <a:ea typeface="+mn-ea"/>
                <a:cs typeface="+mn-cs"/>
              </a:rPr>
              <a:t>2</a:t>
            </a:r>
            <a:r>
              <a:rPr kumimoji="0" sz="2000" b="1" i="0" u="none" strike="noStrike" kern="1200" cap="none" spc="0" normalizeH="0" baseline="0" noProof="0" dirty="0">
                <a:ln>
                  <a:noFill/>
                </a:ln>
                <a:solidFill>
                  <a:srgbClr val="FFFFFF"/>
                </a:solidFill>
                <a:effectLst/>
                <a:uLnTx/>
                <a:uFillTx/>
                <a:latin typeface="Calibri Light" panose="020F0302020204030204"/>
                <a:ea typeface="+mn-ea"/>
                <a:cs typeface="+mn-cs"/>
              </a:rPr>
              <a:t> parent/guardian</a:t>
            </a:r>
            <a:r>
              <a:rPr kumimoji="0" lang="en-US" sz="2000" b="1" i="0" u="none" strike="noStrike" kern="1200" cap="none" spc="0" normalizeH="0" baseline="0" noProof="0" dirty="0">
                <a:ln>
                  <a:noFill/>
                </a:ln>
                <a:solidFill>
                  <a:srgbClr val="FFFFFF"/>
                </a:solidFill>
                <a:effectLst/>
                <a:uLnTx/>
                <a:uFillTx/>
                <a:latin typeface="Calibri Light" panose="020F0302020204030204"/>
                <a:ea typeface="+mn-ea"/>
                <a:cs typeface="+mn-cs"/>
              </a:rPr>
              <a:t> seats</a:t>
            </a:r>
            <a:endParaRPr kumimoji="0" lang="en-US" sz="2000" b="1" i="0" u="none" strike="noStrike" kern="1200" cap="none" spc="0" normalizeH="0" baseline="0" noProof="0" dirty="0">
              <a:ln>
                <a:noFill/>
              </a:ln>
              <a:solidFill>
                <a:srgbClr val="FFFFFF"/>
              </a:solidFill>
              <a:effectLst/>
              <a:uLnTx/>
              <a:uFillTx/>
              <a:latin typeface="Calibri Light" panose="020F0302020204030204"/>
              <a:ea typeface="Calibri Light"/>
              <a:cs typeface="Calibri Light"/>
            </a:endParaRPr>
          </a:p>
          <a:p>
            <a:pPr marL="342900" marR="0" lvl="0" indent="-34290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FFFFFF"/>
                </a:solidFill>
                <a:effectLst/>
                <a:uLnTx/>
                <a:uFillTx/>
                <a:latin typeface="Calibri Light" panose="020F0302020204030204"/>
                <a:ea typeface="+mn-ea"/>
                <a:cs typeface="+mn-cs"/>
              </a:rPr>
              <a:t>2 instructional</a:t>
            </a:r>
            <a:r>
              <a:rPr kumimoji="0" sz="2000" b="1" i="0" u="none" strike="noStrike" kern="1200" cap="none" spc="0" normalizeH="0" baseline="0" noProof="0" dirty="0">
                <a:ln>
                  <a:noFill/>
                </a:ln>
                <a:solidFill>
                  <a:srgbClr val="FFFFFF"/>
                </a:solidFill>
                <a:effectLst/>
                <a:uLnTx/>
                <a:uFillTx/>
                <a:latin typeface="Calibri Light" panose="020F0302020204030204"/>
                <a:ea typeface="+mn-ea"/>
                <a:cs typeface="+mn-cs"/>
              </a:rPr>
              <a:t> staff</a:t>
            </a:r>
            <a:r>
              <a:rPr kumimoji="0" lang="en-US" sz="2000" b="1" i="0" u="none" strike="noStrike" kern="1200" cap="none" spc="0" normalizeH="0" baseline="0" noProof="0" dirty="0">
                <a:ln>
                  <a:noFill/>
                </a:ln>
                <a:solidFill>
                  <a:srgbClr val="FFFFFF"/>
                </a:solidFill>
                <a:effectLst/>
                <a:uLnTx/>
                <a:uFillTx/>
                <a:latin typeface="Calibri Light" panose="020F0302020204030204"/>
                <a:ea typeface="+mn-ea"/>
                <a:cs typeface="+mn-cs"/>
              </a:rPr>
              <a:t> seats</a:t>
            </a:r>
            <a:endParaRPr kumimoji="0" lang="en-US" sz="2000" b="1" i="0" u="none" strike="noStrike" kern="1200" cap="none" spc="0" normalizeH="0" baseline="0" noProof="0" dirty="0">
              <a:ln>
                <a:noFill/>
              </a:ln>
              <a:solidFill>
                <a:srgbClr val="FFFFFF"/>
              </a:solidFill>
              <a:effectLst/>
              <a:uLnTx/>
              <a:uFillTx/>
              <a:latin typeface="Calibri Light" panose="020F0302020204030204"/>
              <a:ea typeface="Calibri Light"/>
              <a:cs typeface="Calibri Light"/>
            </a:endParaRPr>
          </a:p>
        </p:txBody>
      </p:sp>
    </p:spTree>
    <p:extLst>
      <p:ext uri="{BB962C8B-B14F-4D97-AF65-F5344CB8AC3E}">
        <p14:creationId xmlns:p14="http://schemas.microsoft.com/office/powerpoint/2010/main" val="66357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706C9-F26D-46CA-93BF-8C27012F6B12}"/>
              </a:ext>
            </a:extLst>
          </p:cNvPr>
          <p:cNvSpPr>
            <a:spLocks noGrp="1"/>
          </p:cNvSpPr>
          <p:nvPr>
            <p:ph type="ctrTitle"/>
          </p:nvPr>
        </p:nvSpPr>
        <p:spPr/>
        <p:txBody>
          <a:bodyPr/>
          <a:lstStyle/>
          <a:p>
            <a:r>
              <a:rPr lang="en-US"/>
              <a:t>Thank you</a:t>
            </a:r>
          </a:p>
        </p:txBody>
      </p:sp>
      <p:sp>
        <p:nvSpPr>
          <p:cNvPr id="6" name="Slide Number Placeholder 5">
            <a:extLst>
              <a:ext uri="{FF2B5EF4-FFF2-40B4-BE49-F238E27FC236}">
                <a16:creationId xmlns:a16="http://schemas.microsoft.com/office/drawing/2014/main" id="{7359025F-68D1-4F50-8480-3F981455D4DE}"/>
              </a:ext>
            </a:extLst>
          </p:cNvPr>
          <p:cNvSpPr>
            <a:spLocks noGrp="1"/>
          </p:cNvSpPr>
          <p:nvPr>
            <p:ph type="sldNum" sz="quarter" idx="4294967295"/>
          </p:nvPr>
        </p:nvSpPr>
        <p:spPr>
          <a:xfrm>
            <a:off x="11341100" y="6356350"/>
            <a:ext cx="8509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US" sz="1000" b="0" i="0" u="none" strike="noStrike" kern="1200" cap="none" spc="0" normalizeH="0" baseline="0" noProof="0" smtClean="0">
                <a:ln>
                  <a:noFill/>
                </a:ln>
                <a:solidFill>
                  <a:prstClr val="black">
                    <a:tint val="75000"/>
                  </a:prstClr>
                </a:solidFill>
                <a:effectLst/>
                <a:uLnTx/>
                <a:uFillTx/>
                <a:latin typeface="Rockwell" panose="020606030202050204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000" b="0" i="0" u="none" strike="noStrike" kern="1200" cap="none" spc="0" normalizeH="0" baseline="0" noProof="0">
              <a:ln>
                <a:noFill/>
              </a:ln>
              <a:solidFill>
                <a:prstClr val="black">
                  <a:tint val="75000"/>
                </a:prstClr>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962258905"/>
      </p:ext>
    </p:extLst>
  </p:cSld>
  <p:clrMapOvr>
    <a:masterClrMapping/>
  </p:clrMapOvr>
</p:sld>
</file>

<file path=ppt/theme/theme1.xml><?xml version="1.0" encoding="utf-8"?>
<a:theme xmlns:a="http://schemas.openxmlformats.org/drawingml/2006/main" name="Theme1">
  <a:themeElements>
    <a:clrScheme name="APS Red&amp;Black 2">
      <a:dk1>
        <a:sysClr val="windowText" lastClr="000000"/>
      </a:dk1>
      <a:lt1>
        <a:srgbClr val="F5F5F5"/>
      </a:lt1>
      <a:dk2>
        <a:srgbClr val="808184"/>
      </a:dk2>
      <a:lt2>
        <a:srgbClr val="F2F2F2"/>
      </a:lt2>
      <a:accent1>
        <a:srgbClr val="D8031C"/>
      </a:accent1>
      <a:accent2>
        <a:srgbClr val="F5CE3E"/>
      </a:accent2>
      <a:accent3>
        <a:srgbClr val="C0C0C0"/>
      </a:accent3>
      <a:accent4>
        <a:srgbClr val="6497BF"/>
      </a:accent4>
      <a:accent5>
        <a:srgbClr val="808184"/>
      </a:accent5>
      <a:accent6>
        <a:srgbClr val="D8031C"/>
      </a:accent6>
      <a:hlink>
        <a:srgbClr val="808184"/>
      </a:hlink>
      <a:folHlink>
        <a:srgbClr val="6497BF"/>
      </a:folHlink>
    </a:clrScheme>
    <a:fontScheme name="Custom 175">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issPresentation C_Win32_MW_JS_SL_v2.potx" id="{230A82CA-9023-4220-9E5B-0E652CF31B20}" vid="{96196EC2-C392-482E-BF29-9BD12A62668F}"/>
    </a:ext>
  </a:extLst>
</a:theme>
</file>

<file path=ppt/theme/theme2.xml><?xml version="1.0" encoding="utf-8"?>
<a:theme xmlns:a="http://schemas.openxmlformats.org/drawingml/2006/main" name="2022 Principal's Report Template - Mtg 1">
  <a:themeElements>
    <a:clrScheme name="APS Red&amp;Black 6">
      <a:dk1>
        <a:sysClr val="windowText" lastClr="000000"/>
      </a:dk1>
      <a:lt1>
        <a:srgbClr val="F5F5F5"/>
      </a:lt1>
      <a:dk2>
        <a:srgbClr val="808184"/>
      </a:dk2>
      <a:lt2>
        <a:srgbClr val="F2F2F2"/>
      </a:lt2>
      <a:accent1>
        <a:srgbClr val="6497BF"/>
      </a:accent1>
      <a:accent2>
        <a:srgbClr val="D8031C"/>
      </a:accent2>
      <a:accent3>
        <a:srgbClr val="808184"/>
      </a:accent3>
      <a:accent4>
        <a:srgbClr val="F5CE3E"/>
      </a:accent4>
      <a:accent5>
        <a:srgbClr val="C0C0C0"/>
      </a:accent5>
      <a:accent6>
        <a:srgbClr val="D8031C"/>
      </a:accent6>
      <a:hlink>
        <a:srgbClr val="808184"/>
      </a:hlink>
      <a:folHlink>
        <a:srgbClr val="6497BF"/>
      </a:folHlink>
    </a:clrScheme>
    <a:fontScheme name="Custom 22">
      <a:majorFont>
        <a:latin typeface="Arial Black"/>
        <a:ea typeface=""/>
        <a:cs typeface=""/>
      </a:majorFont>
      <a:minorFont>
        <a:latin typeface="Sabon Next L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ometric-Color-Block_Win32_jx_v9.potx" id="{B1D493D9-AF74-4AD6-8F0C-5B1308D7041B}" vid="{1AA99070-5A1F-42D2-9F5B-E7354C964689}"/>
    </a:ext>
  </a:extLst>
</a:theme>
</file>

<file path=ppt/theme/theme3.xml><?xml version="1.0" encoding="utf-8"?>
<a:theme xmlns:a="http://schemas.openxmlformats.org/drawingml/2006/main" name="2_Office Theme">
  <a:themeElements>
    <a:clrScheme name="APS Black&amp;Red 3">
      <a:dk1>
        <a:sysClr val="windowText" lastClr="000000"/>
      </a:dk1>
      <a:lt1>
        <a:srgbClr val="F5F5F5"/>
      </a:lt1>
      <a:dk2>
        <a:srgbClr val="808184"/>
      </a:dk2>
      <a:lt2>
        <a:srgbClr val="F2F2F2"/>
      </a:lt2>
      <a:accent1>
        <a:srgbClr val="D8031C"/>
      </a:accent1>
      <a:accent2>
        <a:srgbClr val="808184"/>
      </a:accent2>
      <a:accent3>
        <a:srgbClr val="F5CE3E"/>
      </a:accent3>
      <a:accent4>
        <a:srgbClr val="6497BF"/>
      </a:accent4>
      <a:accent5>
        <a:srgbClr val="C0C0C0"/>
      </a:accent5>
      <a:accent6>
        <a:srgbClr val="D8031C"/>
      </a:accent6>
      <a:hlink>
        <a:srgbClr val="6497BF"/>
      </a:hlink>
      <a:folHlink>
        <a:srgbClr val="F5CE3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Grayscale">
      <a:dk1>
        <a:srgbClr val="000000"/>
      </a:dk1>
      <a:lt1>
        <a:srgbClr val="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Atlas">
  <a:themeElements>
    <a:clrScheme name="APS Black&amp;Red 3">
      <a:dk1>
        <a:sysClr val="windowText" lastClr="000000"/>
      </a:dk1>
      <a:lt1>
        <a:srgbClr val="F5F5F5"/>
      </a:lt1>
      <a:dk2>
        <a:srgbClr val="808184"/>
      </a:dk2>
      <a:lt2>
        <a:srgbClr val="F2F2F2"/>
      </a:lt2>
      <a:accent1>
        <a:srgbClr val="D8031C"/>
      </a:accent1>
      <a:accent2>
        <a:srgbClr val="808184"/>
      </a:accent2>
      <a:accent3>
        <a:srgbClr val="F5CE3E"/>
      </a:accent3>
      <a:accent4>
        <a:srgbClr val="6497BF"/>
      </a:accent4>
      <a:accent5>
        <a:srgbClr val="C0C0C0"/>
      </a:accent5>
      <a:accent6>
        <a:srgbClr val="D8031C"/>
      </a:accent6>
      <a:hlink>
        <a:srgbClr val="6497BF"/>
      </a:hlink>
      <a:folHlink>
        <a:srgbClr val="F5CE3E"/>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ppt/theme/theme6.xml><?xml version="1.0" encoding="utf-8"?>
<a:theme xmlns:a="http://schemas.openxmlformats.org/drawingml/2006/main" name="1_Office Theme">
  <a:themeElements>
    <a:clrScheme name="APS Red and Gray">
      <a:dk1>
        <a:sysClr val="windowText" lastClr="000000"/>
      </a:dk1>
      <a:lt1>
        <a:srgbClr val="F5F5F5"/>
      </a:lt1>
      <a:dk2>
        <a:srgbClr val="808184"/>
      </a:dk2>
      <a:lt2>
        <a:srgbClr val="F2F2F2"/>
      </a:lt2>
      <a:accent1>
        <a:srgbClr val="D8031C"/>
      </a:accent1>
      <a:accent2>
        <a:srgbClr val="C0C0C0"/>
      </a:accent2>
      <a:accent3>
        <a:srgbClr val="F5CE3E"/>
      </a:accent3>
      <a:accent4>
        <a:srgbClr val="6497BF"/>
      </a:accent4>
      <a:accent5>
        <a:srgbClr val="808184"/>
      </a:accent5>
      <a:accent6>
        <a:srgbClr val="D8031C"/>
      </a:accent6>
      <a:hlink>
        <a:srgbClr val="6497BF"/>
      </a:hlink>
      <a:folHlink>
        <a:srgbClr val="F5CE3E"/>
      </a:folHlink>
    </a:clrScheme>
    <a:fontScheme name="Custom 75">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4 GO Team Meeting 3 of 3 Presentation Template.potx" id="{D2BE79FC-EB9D-40A4-893E-4F8DD9B6DA25}" vid="{F58CB7D0-6F89-43CE-B97A-383AA62644F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A977F1402712049B4BB4CDB1A03C7C8" ma:contentTypeVersion="17" ma:contentTypeDescription="Create a new document." ma:contentTypeScope="" ma:versionID="b48125cd9cc82ddb144895a4665d364c">
  <xsd:schema xmlns:xsd="http://www.w3.org/2001/XMLSchema" xmlns:xs="http://www.w3.org/2001/XMLSchema" xmlns:p="http://schemas.microsoft.com/office/2006/metadata/properties" xmlns:ns2="8dcae609-94e2-4108-915c-852935aa21ad" xmlns:ns3="e136758a-e7f7-4029-9cdc-709c7a6ff021" targetNamespace="http://schemas.microsoft.com/office/2006/metadata/properties" ma:root="true" ma:fieldsID="2d9768bfb68b508591baf6a1732a3443" ns2:_="" ns3:_="">
    <xsd:import namespace="8dcae609-94e2-4108-915c-852935aa21ad"/>
    <xsd:import namespace="e136758a-e7f7-4029-9cdc-709c7a6ff0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etingFocus"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cae609-94e2-4108-915c-852935aa21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67761e9-a222-483c-a923-fec0f75753a8"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etingFocus" ma:index="22" nillable="true" ma:displayName="Brief Description" ma:description="If there was a specific topic covered in the meeting it will be listed here. " ma:format="Dropdown" ma:internalName="MeetingFocus">
      <xsd:simpleType>
        <xsd:restriction base="dms:Text">
          <xsd:maxLength value="255"/>
        </xsd:restriction>
      </xsd:simpleType>
    </xsd:element>
    <xsd:element name="_Flow_SignoffStatus" ma:index="24" nillable="true" ma:displayName="Sign-off status"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136758a-e7f7-4029-9cdc-709c7a6ff021"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e3e07957-30af-4dd9-8e9a-b62ef1071eb2}" ma:internalName="TaxCatchAll" ma:showField="CatchAllData" ma:web="e136758a-e7f7-4029-9cdc-709c7a6ff0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136758a-e7f7-4029-9cdc-709c7a6ff021" xsi:nil="true"/>
    <lcf76f155ced4ddcb4097134ff3c332f xmlns="8dcae609-94e2-4108-915c-852935aa21ad">
      <Terms xmlns="http://schemas.microsoft.com/office/infopath/2007/PartnerControls"/>
    </lcf76f155ced4ddcb4097134ff3c332f>
    <SharedWithUsers xmlns="e136758a-e7f7-4029-9cdc-709c7a6ff021">
      <UserInfo>
        <DisplayName/>
        <AccountId xsi:nil="true"/>
        <AccountType/>
      </UserInfo>
    </SharedWithUsers>
    <_Flow_SignoffStatus xmlns="8dcae609-94e2-4108-915c-852935aa21ad" xsi:nil="true"/>
    <MeetingFocus xmlns="8dcae609-94e2-4108-915c-852935aa21ad" xsi:nil="true"/>
  </documentManagement>
</p:properties>
</file>

<file path=customXml/itemProps1.xml><?xml version="1.0" encoding="utf-8"?>
<ds:datastoreItem xmlns:ds="http://schemas.openxmlformats.org/officeDocument/2006/customXml" ds:itemID="{0133E272-9E3A-4020-9D77-39AB1ADDD1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cae609-94e2-4108-915c-852935aa21ad"/>
    <ds:schemaRef ds:uri="e136758a-e7f7-4029-9cdc-709c7a6ff0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ABF691C-888B-4061-8A6F-D5CE84A0254B}">
  <ds:schemaRefs>
    <ds:schemaRef ds:uri="http://schemas.microsoft.com/sharepoint/v3/contenttype/forms"/>
  </ds:schemaRefs>
</ds:datastoreItem>
</file>

<file path=customXml/itemProps3.xml><?xml version="1.0" encoding="utf-8"?>
<ds:datastoreItem xmlns:ds="http://schemas.openxmlformats.org/officeDocument/2006/customXml" ds:itemID="{49168DCE-134F-4610-A6AA-88CEBE8D71D2}">
  <ds:schemaRefs>
    <ds:schemaRef ds:uri="16c05727-aa75-4e4a-9b5f-8a80a1165891"/>
    <ds:schemaRef ds:uri="230e9df3-be65-4c73-a93b-d1236ebd677e"/>
    <ds:schemaRef ds:uri="71af3243-3dd4-4a8d-8c0d-dd76da1f02a5"/>
    <ds:schemaRef ds:uri="8dcae609-94e2-4108-915c-852935aa21ad"/>
    <ds:schemaRef ds:uri="d37e30bb-5f32-4411-a640-0b4044b692bf"/>
    <ds:schemaRef ds:uri="e136758a-e7f7-4029-9cdc-709c7a6ff021"/>
    <ds:schemaRef ds:uri="ffb952a0-74d9-4848-89d6-000c4b1b707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288</TotalTime>
  <Words>3936</Words>
  <Application>Microsoft Office PowerPoint</Application>
  <PresentationFormat>Widescreen</PresentationFormat>
  <Paragraphs>862</Paragraphs>
  <Slides>46</Slides>
  <Notes>24</Notes>
  <HiddenSlides>0</HiddenSlides>
  <MMClips>0</MMClips>
  <ScaleCrop>false</ScaleCrop>
  <HeadingPairs>
    <vt:vector size="6" baseType="variant">
      <vt:variant>
        <vt:lpstr>Fonts Used</vt:lpstr>
      </vt:variant>
      <vt:variant>
        <vt:i4>25</vt:i4>
      </vt:variant>
      <vt:variant>
        <vt:lpstr>Theme</vt:lpstr>
      </vt:variant>
      <vt:variant>
        <vt:i4>6</vt:i4>
      </vt:variant>
      <vt:variant>
        <vt:lpstr>Slide Titles</vt:lpstr>
      </vt:variant>
      <vt:variant>
        <vt:i4>46</vt:i4>
      </vt:variant>
    </vt:vector>
  </HeadingPairs>
  <TitlesOfParts>
    <vt:vector size="77" baseType="lpstr">
      <vt:lpstr>Arial</vt:lpstr>
      <vt:lpstr>Arial Black</vt:lpstr>
      <vt:lpstr>Calibri</vt:lpstr>
      <vt:lpstr>Calibri Light</vt:lpstr>
      <vt:lpstr>Canva Sans</vt:lpstr>
      <vt:lpstr>Century Gothic</vt:lpstr>
      <vt:lpstr>Franklin Gothic Book</vt:lpstr>
      <vt:lpstr>Franklin Gothic Demi</vt:lpstr>
      <vt:lpstr>Georgia</vt:lpstr>
      <vt:lpstr>Grandview</vt:lpstr>
      <vt:lpstr>Karla</vt:lpstr>
      <vt:lpstr>Karla Medium</vt:lpstr>
      <vt:lpstr>Montserrat</vt:lpstr>
      <vt:lpstr>Montserrat Bold</vt:lpstr>
      <vt:lpstr>Montserrat Bold Italics</vt:lpstr>
      <vt:lpstr>Noto Sans Symbols</vt:lpstr>
      <vt:lpstr>Play</vt:lpstr>
      <vt:lpstr>Poppins</vt:lpstr>
      <vt:lpstr>Poppins Bold</vt:lpstr>
      <vt:lpstr>Rockwell</vt:lpstr>
      <vt:lpstr>Sabon Next LT</vt:lpstr>
      <vt:lpstr>Tenorite</vt:lpstr>
      <vt:lpstr>Times New Roman</vt:lpstr>
      <vt:lpstr>Trebuchet MS</vt:lpstr>
      <vt:lpstr>Wingdings</vt:lpstr>
      <vt:lpstr>Theme1</vt:lpstr>
      <vt:lpstr>2022 Principal's Report Template - Mtg 1</vt:lpstr>
      <vt:lpstr>2_Office Theme</vt:lpstr>
      <vt:lpstr>Office Theme</vt:lpstr>
      <vt:lpstr>Atlas</vt:lpstr>
      <vt:lpstr>1_Office Theme</vt:lpstr>
      <vt:lpstr>FY27 Budget Finalization Meeting</vt:lpstr>
      <vt:lpstr>PowerPoint Presentation</vt:lpstr>
      <vt:lpstr>Norms</vt:lpstr>
      <vt:lpstr>PowerPoint Presentation</vt:lpstr>
      <vt:lpstr>PowerPoint Presentation</vt:lpstr>
      <vt:lpstr>Budget Updates</vt:lpstr>
      <vt:lpstr>FY27 BUDGET BY FUNCTION  (Required)</vt:lpstr>
      <vt:lpstr> Discussion &amp; Questions</vt:lpstr>
      <vt:lpstr>Action on the Budget</vt:lpstr>
      <vt:lpstr>Additional Agenda Items</vt:lpstr>
      <vt:lpstr>PowerPoint Presentation</vt:lpstr>
      <vt:lpstr>Principal’s Report</vt:lpstr>
      <vt:lpstr>CAT Report: ESPLOST Strategic Planning</vt:lpstr>
      <vt:lpstr>PowerPoint Presentation</vt:lpstr>
      <vt:lpstr>PowerPoint Presentation</vt:lpstr>
      <vt:lpstr>PowerPoint Presentation</vt:lpstr>
      <vt:lpstr>Thank you!</vt:lpstr>
      <vt:lpstr>Appendix</vt:lpstr>
      <vt:lpstr>PowerPoint Presentation</vt:lpstr>
      <vt:lpstr>West Manor  FY27 Budget Feedback Meeting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FY27 BUDGET BY FUNCTION  (Required)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Jacobi, Diane</dc:creator>
  <cp:lastModifiedBy>Lawrence, Reginald</cp:lastModifiedBy>
  <cp:revision>4</cp:revision>
  <dcterms:created xsi:type="dcterms:W3CDTF">2025-01-22T23:16:30Z</dcterms:created>
  <dcterms:modified xsi:type="dcterms:W3CDTF">2026-03-05T14:12:29Z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0x0101007A977F1402712049B4BB4CDB1A03C7C8</vt:lpwstr>
  </property>
  <property fmtid="{D5CDD505-2E9C-101B-9397-08002B2CF9AE}" pid="3" name="MediaServiceImageTags">
    <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y fmtid="{D5CDD505-2E9C-101B-9397-08002B2CF9AE}" pid="7" name="xd_ProgID">
    <vt:lpwstr/>
  </property>
  <property fmtid="{D5CDD505-2E9C-101B-9397-08002B2CF9AE}" pid="8" name="TemplateUrl">
    <vt:lpwstr/>
  </property>
  <property fmtid="{D5CDD505-2E9C-101B-9397-08002B2CF9AE}" pid="9" name="xd_Signature">
    <vt:bool>false</vt:bool>
  </property>
</Properties>
</file>