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3"/>
  </p:notesMasterIdLst>
  <p:sldIdLst>
    <p:sldId id="256" r:id="rId2"/>
    <p:sldId id="299" r:id="rId3"/>
    <p:sldId id="347" r:id="rId4"/>
    <p:sldId id="346" r:id="rId5"/>
    <p:sldId id="349" r:id="rId6"/>
    <p:sldId id="350" r:id="rId7"/>
    <p:sldId id="351" r:id="rId8"/>
    <p:sldId id="344" r:id="rId9"/>
    <p:sldId id="343" r:id="rId10"/>
    <p:sldId id="345" r:id="rId11"/>
    <p:sldId id="348" r:id="rId12"/>
  </p:sldIdLst>
  <p:sldSz cx="12192000" cy="6858000"/>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6DEB"/>
    <a:srgbClr val="0091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71" autoAdjust="0"/>
    <p:restoredTop sz="92021" autoAdjust="0"/>
  </p:normalViewPr>
  <p:slideViewPr>
    <p:cSldViewPr snapToGrid="0">
      <p:cViewPr varScale="1">
        <p:scale>
          <a:sx n="120" d="100"/>
          <a:sy n="120" d="100"/>
        </p:scale>
        <p:origin x="306" y="102"/>
      </p:cViewPr>
      <p:guideLst/>
    </p:cSldViewPr>
  </p:slideViewPr>
  <p:notesTextViewPr>
    <p:cViewPr>
      <p:scale>
        <a:sx n="1" d="1"/>
        <a:sy n="1" d="1"/>
      </p:scale>
      <p:origin x="0" y="0"/>
    </p:cViewPr>
  </p:notesTextViewPr>
  <p:notesViewPr>
    <p:cSldViewPr snapToGrid="0">
      <p:cViewPr varScale="1">
        <p:scale>
          <a:sx n="50" d="100"/>
          <a:sy n="50" d="100"/>
        </p:scale>
        <p:origin x="2684" y="5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1" y="2"/>
            <a:ext cx="3037840" cy="466435"/>
          </a:xfrm>
          <a:prstGeom prst="rect">
            <a:avLst/>
          </a:prstGeom>
          <a:noFill/>
          <a:ln>
            <a:noFill/>
          </a:ln>
        </p:spPr>
        <p:txBody>
          <a:bodyPr wrap="square" lIns="91250" tIns="91250" rIns="91250" bIns="91250" anchor="t" anchorCtr="0"/>
          <a:lstStyle>
            <a:lvl1pPr marL="0" marR="0" lvl="0" indent="0" algn="l" rtl="0">
              <a:spcBef>
                <a:spcPts val="0"/>
              </a:spcBef>
              <a:buSzPts val="1400"/>
              <a:buNone/>
              <a:defRPr sz="1200" b="0" i="0" u="none" strike="noStrike" cap="none">
                <a:solidFill>
                  <a:schemeClr val="dk1"/>
                </a:solidFill>
                <a:latin typeface="Calibri"/>
                <a:ea typeface="Calibri"/>
                <a:cs typeface="Calibri"/>
                <a:sym typeface="Calibri"/>
              </a:defRPr>
            </a:lvl1pPr>
            <a:lvl2pPr marL="456324"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2648"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68971"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5298"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1622"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37945"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194269"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0593"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970940" y="2"/>
            <a:ext cx="3037840" cy="466435"/>
          </a:xfrm>
          <a:prstGeom prst="rect">
            <a:avLst/>
          </a:prstGeom>
          <a:noFill/>
          <a:ln>
            <a:noFill/>
          </a:ln>
        </p:spPr>
        <p:txBody>
          <a:bodyPr wrap="square" lIns="91250" tIns="91250" rIns="91250" bIns="91250" anchor="t" anchorCtr="0"/>
          <a:lstStyle>
            <a:lvl1pPr marL="0" marR="0" lvl="0" indent="0" algn="r" rtl="0">
              <a:spcBef>
                <a:spcPts val="0"/>
              </a:spcBef>
              <a:buSzPts val="1400"/>
              <a:buNone/>
              <a:defRPr sz="1200" b="0" i="0" u="none" strike="noStrike" cap="none">
                <a:solidFill>
                  <a:schemeClr val="dk1"/>
                </a:solidFill>
                <a:latin typeface="Calibri"/>
                <a:ea typeface="Calibri"/>
                <a:cs typeface="Calibri"/>
                <a:sym typeface="Calibri"/>
              </a:defRPr>
            </a:lvl1pPr>
            <a:lvl2pPr marL="456324"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2648"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68971"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5298"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1622"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37945"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194269"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0593"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715963" y="1162050"/>
            <a:ext cx="5578475" cy="3138488"/>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701041" y="4473893"/>
            <a:ext cx="5608320" cy="3660458"/>
          </a:xfrm>
          <a:prstGeom prst="rect">
            <a:avLst/>
          </a:prstGeom>
          <a:noFill/>
          <a:ln>
            <a:noFill/>
          </a:ln>
        </p:spPr>
        <p:txBody>
          <a:bodyPr wrap="square" lIns="91250" tIns="91250" rIns="91250" bIns="91250" anchor="t" anchorCtr="0"/>
          <a:lstStyle>
            <a:lvl1pPr marL="0" marR="0" lvl="0" indent="0" algn="l" rtl="0">
              <a:spcBef>
                <a:spcPts val="0"/>
              </a:spcBef>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SzPts val="1400"/>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1" y="8829971"/>
            <a:ext cx="3037840" cy="466434"/>
          </a:xfrm>
          <a:prstGeom prst="rect">
            <a:avLst/>
          </a:prstGeom>
          <a:noFill/>
          <a:ln>
            <a:noFill/>
          </a:ln>
        </p:spPr>
        <p:txBody>
          <a:bodyPr wrap="square" lIns="91250" tIns="91250" rIns="91250" bIns="91250" anchor="b" anchorCtr="0"/>
          <a:lstStyle>
            <a:lvl1pPr marL="0" marR="0" lvl="0" indent="0" algn="l" rtl="0">
              <a:spcBef>
                <a:spcPts val="0"/>
              </a:spcBef>
              <a:buSzPts val="1400"/>
              <a:buNone/>
              <a:defRPr sz="1200" b="0" i="0" u="none" strike="noStrike" cap="none">
                <a:solidFill>
                  <a:schemeClr val="dk1"/>
                </a:solidFill>
                <a:latin typeface="Calibri"/>
                <a:ea typeface="Calibri"/>
                <a:cs typeface="Calibri"/>
                <a:sym typeface="Calibri"/>
              </a:defRPr>
            </a:lvl1pPr>
            <a:lvl2pPr marL="456324"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2648"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68971"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5298"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1622"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37945"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194269"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0593"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970940" y="8829971"/>
            <a:ext cx="3037840" cy="466434"/>
          </a:xfrm>
          <a:prstGeom prst="rect">
            <a:avLst/>
          </a:prstGeom>
          <a:noFill/>
          <a:ln>
            <a:noFill/>
          </a:ln>
        </p:spPr>
        <p:txBody>
          <a:bodyPr wrap="square" lIns="93121" tIns="46559" rIns="93121" bIns="46559"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701041" y="4473893"/>
            <a:ext cx="5608320" cy="3660458"/>
          </a:xfrm>
          <a:prstGeom prst="rect">
            <a:avLst/>
          </a:prstGeom>
        </p:spPr>
        <p:txBody>
          <a:bodyPr wrap="square" lIns="91250" tIns="91250" rIns="91250" bIns="91250" anchor="t" anchorCtr="0">
            <a:noAutofit/>
          </a:bodyPr>
          <a:lstStyle/>
          <a:p>
            <a:endParaRPr/>
          </a:p>
        </p:txBody>
      </p:sp>
      <p:sp>
        <p:nvSpPr>
          <p:cNvPr id="86" name="Shape 86"/>
          <p:cNvSpPr>
            <a:spLocks noGrp="1" noRot="1" noChangeAspect="1"/>
          </p:cNvSpPr>
          <p:nvPr>
            <p:ph type="sldImg" idx="2"/>
          </p:nvPr>
        </p:nvSpPr>
        <p:spPr>
          <a:xfrm>
            <a:off x="715963" y="1162050"/>
            <a:ext cx="5578475" cy="3138488"/>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algn="r"/>
            <a:fld id="{00000000-1234-1234-1234-123412341234}" type="slidenum">
              <a:rPr lang="en-US" sz="1200">
                <a:solidFill>
                  <a:schemeClr val="dk1"/>
                </a:solidFill>
                <a:latin typeface="Calibri"/>
                <a:ea typeface="Calibri"/>
                <a:cs typeface="Calibri"/>
                <a:sym typeface="Calibri"/>
              </a:rPr>
              <a:pPr algn="r"/>
              <a:t>2</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37451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algn="r"/>
            <a:fld id="{00000000-1234-1234-1234-123412341234}" type="slidenum">
              <a:rPr lang="en-US" sz="1200">
                <a:solidFill>
                  <a:schemeClr val="dk1"/>
                </a:solidFill>
                <a:latin typeface="Calibri"/>
                <a:ea typeface="Calibri"/>
                <a:cs typeface="Calibri"/>
                <a:sym typeface="Calibri"/>
              </a:rPr>
              <a:pPr algn="r"/>
              <a:t>3</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435133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algn="r"/>
            <a:fld id="{00000000-1234-1234-1234-123412341234}" type="slidenum">
              <a:rPr lang="en-US" sz="1200">
                <a:solidFill>
                  <a:schemeClr val="dk1"/>
                </a:solidFill>
                <a:latin typeface="Calibri"/>
                <a:ea typeface="Calibri"/>
                <a:cs typeface="Calibri"/>
                <a:sym typeface="Calibri"/>
              </a:rPr>
              <a:pPr algn="r"/>
              <a:t>4</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37066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algn="r"/>
            <a:fld id="{00000000-1234-1234-1234-123412341234}" type="slidenum">
              <a:rPr lang="en-US" sz="1200">
                <a:solidFill>
                  <a:schemeClr val="dk1"/>
                </a:solidFill>
                <a:latin typeface="Calibri"/>
                <a:ea typeface="Calibri"/>
                <a:cs typeface="Calibri"/>
                <a:sym typeface="Calibri"/>
              </a:rPr>
              <a:pPr algn="r"/>
              <a:t>5</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88349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algn="r"/>
            <a:fld id="{00000000-1234-1234-1234-123412341234}" type="slidenum">
              <a:rPr lang="en-US" sz="1200">
                <a:solidFill>
                  <a:schemeClr val="dk1"/>
                </a:solidFill>
                <a:latin typeface="Calibri"/>
                <a:ea typeface="Calibri"/>
                <a:cs typeface="Calibri"/>
                <a:sym typeface="Calibri"/>
              </a:rPr>
              <a:pPr algn="r"/>
              <a:t>6</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60104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algn="r"/>
            <a:fld id="{00000000-1234-1234-1234-123412341234}" type="slidenum">
              <a:rPr lang="en-US" sz="1200">
                <a:solidFill>
                  <a:schemeClr val="dk1"/>
                </a:solidFill>
                <a:latin typeface="Calibri"/>
                <a:ea typeface="Calibri"/>
                <a:cs typeface="Calibri"/>
                <a:sym typeface="Calibri"/>
              </a:rPr>
              <a:pPr algn="r"/>
              <a:t>7</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86456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algn="r"/>
            <a:fld id="{00000000-1234-1234-1234-123412341234}" type="slidenum">
              <a:rPr lang="en-US" sz="1200">
                <a:solidFill>
                  <a:schemeClr val="dk1"/>
                </a:solidFill>
                <a:latin typeface="Calibri"/>
                <a:ea typeface="Calibri"/>
                <a:cs typeface="Calibri"/>
                <a:sym typeface="Calibri"/>
              </a:rPr>
              <a:pPr algn="r"/>
              <a:t>8</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455413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algn="r"/>
            <a:fld id="{00000000-1234-1234-1234-123412341234}" type="slidenum">
              <a:rPr lang="en-US" sz="1200">
                <a:solidFill>
                  <a:schemeClr val="dk1"/>
                </a:solidFill>
                <a:latin typeface="Calibri"/>
                <a:ea typeface="Calibri"/>
                <a:cs typeface="Calibri"/>
                <a:sym typeface="Calibri"/>
              </a:rPr>
              <a:pPr algn="r"/>
              <a:t>9</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538895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algn="r"/>
            <a:fld id="{00000000-1234-1234-1234-123412341234}" type="slidenum">
              <a:rPr lang="en-US" sz="1200">
                <a:solidFill>
                  <a:schemeClr val="dk1"/>
                </a:solidFill>
                <a:latin typeface="Calibri"/>
                <a:ea typeface="Calibri"/>
                <a:cs typeface="Calibri"/>
                <a:sym typeface="Calibri"/>
              </a:rPr>
              <a:pPr algn="r"/>
              <a:t>10</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007468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algn="r"/>
            <a:fld id="{00000000-1234-1234-1234-123412341234}" type="slidenum">
              <a:rPr lang="en-US" sz="1200">
                <a:solidFill>
                  <a:schemeClr val="dk1"/>
                </a:solidFill>
                <a:latin typeface="Calibri"/>
                <a:ea typeface="Calibri"/>
                <a:cs typeface="Calibri"/>
                <a:sym typeface="Calibri"/>
              </a:rPr>
              <a:pPr algn="r"/>
              <a:t>11</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933130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1524000" y="1122363"/>
            <a:ext cx="9144000" cy="2387600"/>
          </a:xfrm>
          <a:prstGeom prst="rect">
            <a:avLst/>
          </a:prstGeom>
          <a:noFill/>
          <a:ln>
            <a:noFill/>
          </a:ln>
        </p:spPr>
        <p:txBody>
          <a:bodyPr wrap="square" lIns="91425" tIns="91425" rIns="91425" bIns="91425" anchor="b" anchorCtr="0"/>
          <a:lstStyle>
            <a:lvl1pPr marL="0" marR="0" lvl="0" indent="0" algn="ctr" rtl="0">
              <a:lnSpc>
                <a:spcPct val="90000"/>
              </a:lnSpc>
              <a:spcBef>
                <a:spcPts val="0"/>
              </a:spcBef>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17" name="Shape 17"/>
          <p:cNvSpPr txBox="1">
            <a:spLocks noGrp="1"/>
          </p:cNvSpPr>
          <p:nvPr>
            <p:ph type="subTitle" idx="1"/>
          </p:nvPr>
        </p:nvSpPr>
        <p:spPr>
          <a:xfrm>
            <a:off x="1524000" y="3602038"/>
            <a:ext cx="9144000" cy="1655762"/>
          </a:xfrm>
          <a:prstGeom prst="rect">
            <a:avLst/>
          </a:prstGeom>
          <a:noFill/>
          <a:ln>
            <a:noFill/>
          </a:ln>
        </p:spPr>
        <p:txBody>
          <a:bodyPr wrap="square" lIns="91425" tIns="91425" rIns="91425" bIns="91425" anchor="t" anchorCtr="0"/>
          <a:lstStyle>
            <a:lvl1pPr marL="0" marR="0" lvl="0" indent="0" algn="ctr" rtl="0">
              <a:lnSpc>
                <a:spcPct val="90000"/>
              </a:lnSpc>
              <a:spcBef>
                <a:spcPts val="1000"/>
              </a:spcBef>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457200" marR="0" lvl="1" indent="0" algn="ctr" rtl="0">
              <a:lnSpc>
                <a:spcPct val="90000"/>
              </a:lnSpc>
              <a:spcBef>
                <a:spcPts val="500"/>
              </a:spcBef>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914400" marR="0" lvl="2" indent="0" algn="ctr" rtl="0">
              <a:lnSpc>
                <a:spcPct val="90000"/>
              </a:lnSpc>
              <a:spcBef>
                <a:spcPts val="500"/>
              </a:spcBef>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371600" marR="0" lvl="3" indent="0" algn="ctr" rtl="0">
              <a:lnSpc>
                <a:spcPct val="90000"/>
              </a:lnSpc>
              <a:spcBef>
                <a:spcPts val="500"/>
              </a:spcBef>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1828800" marR="0" lvl="4" indent="0" algn="ctr" rtl="0">
              <a:lnSpc>
                <a:spcPct val="90000"/>
              </a:lnSpc>
              <a:spcBef>
                <a:spcPts val="500"/>
              </a:spcBef>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286000" marR="0" lvl="5" indent="0" algn="ctr" rtl="0">
              <a:lnSpc>
                <a:spcPct val="90000"/>
              </a:lnSpc>
              <a:spcBef>
                <a:spcPts val="500"/>
              </a:spcBef>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2743200" marR="0" lvl="6" indent="0" algn="ctr" rtl="0">
              <a:lnSpc>
                <a:spcPct val="90000"/>
              </a:lnSpc>
              <a:spcBef>
                <a:spcPts val="500"/>
              </a:spcBef>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200400" marR="0" lvl="7" indent="0" algn="ctr" rtl="0">
              <a:lnSpc>
                <a:spcPct val="90000"/>
              </a:lnSpc>
              <a:spcBef>
                <a:spcPts val="500"/>
              </a:spcBef>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3657600" marR="0" lvl="8" indent="0" algn="ctr" rtl="0">
              <a:lnSpc>
                <a:spcPct val="90000"/>
              </a:lnSpc>
              <a:spcBef>
                <a:spcPts val="500"/>
              </a:spcBef>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Shape 19"/>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spcBef>
                <a:spcPts val="0"/>
              </a:spcBef>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838200" y="365125"/>
            <a:ext cx="10515600" cy="1325563"/>
          </a:xfrm>
          <a:prstGeom prst="rect">
            <a:avLst/>
          </a:prstGeom>
          <a:noFill/>
          <a:ln>
            <a:noFill/>
          </a:ln>
        </p:spPr>
        <p:txBody>
          <a:bodyPr wrap="square" lIns="91425" tIns="91425" rIns="91425" bIns="91425" anchor="ctr" anchorCtr="0"/>
          <a:lstStyle>
            <a:lvl1pPr marL="0" marR="0" lvl="0" indent="0" algn="l" rtl="0">
              <a:lnSpc>
                <a:spcPct val="90000"/>
              </a:lnSpc>
              <a:spcBef>
                <a:spcPts val="0"/>
              </a:spcBef>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23" name="Shape 23"/>
          <p:cNvSpPr txBox="1">
            <a:spLocks noGrp="1"/>
          </p:cNvSpPr>
          <p:nvPr>
            <p:ph type="body" idx="1"/>
          </p:nvPr>
        </p:nvSpPr>
        <p:spPr>
          <a:xfrm>
            <a:off x="838200" y="1825625"/>
            <a:ext cx="10515600" cy="4351338"/>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 name="Shape 25"/>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26" name="Shape 26"/>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spcBef>
                <a:spcPts val="0"/>
              </a:spcBef>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831850" y="1709738"/>
            <a:ext cx="10515600" cy="2852737"/>
          </a:xfrm>
          <a:prstGeom prst="rect">
            <a:avLst/>
          </a:prstGeom>
          <a:noFill/>
          <a:ln>
            <a:noFill/>
          </a:ln>
        </p:spPr>
        <p:txBody>
          <a:bodyPr wrap="square" lIns="91425" tIns="91425" rIns="91425" bIns="91425" anchor="b" anchorCtr="0"/>
          <a:lstStyle>
            <a:lvl1pPr marL="0" marR="0" lvl="0" indent="0" algn="l" rtl="0">
              <a:lnSpc>
                <a:spcPct val="90000"/>
              </a:lnSpc>
              <a:spcBef>
                <a:spcPts val="0"/>
              </a:spcBef>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43" name="Shape 43"/>
          <p:cNvSpPr txBox="1">
            <a:spLocks noGrp="1"/>
          </p:cNvSpPr>
          <p:nvPr>
            <p:ph type="body" idx="1"/>
          </p:nvPr>
        </p:nvSpPr>
        <p:spPr>
          <a:xfrm>
            <a:off x="831850" y="4589463"/>
            <a:ext cx="10515600" cy="1500187"/>
          </a:xfrm>
          <a:prstGeom prst="rect">
            <a:avLst/>
          </a:prstGeom>
          <a:noFill/>
          <a:ln>
            <a:noFill/>
          </a:ln>
        </p:spPr>
        <p:txBody>
          <a:bodyPr wrap="square" lIns="91425" tIns="91425" rIns="91425" bIns="91425" anchor="t" anchorCtr="0"/>
          <a:lstStyle>
            <a:lvl1pPr marL="0" marR="0" lvl="0" indent="0" algn="l" rtl="0">
              <a:lnSpc>
                <a:spcPct val="90000"/>
              </a:lnSpc>
              <a:spcBef>
                <a:spcPts val="1000"/>
              </a:spcBef>
              <a:buClr>
                <a:srgbClr val="888888"/>
              </a:buClr>
              <a:buSzPts val="2400"/>
              <a:buFont typeface="Arial"/>
              <a:buNone/>
              <a:defRPr sz="2400" b="0" i="0" u="none" strike="noStrike" cap="none">
                <a:solidFill>
                  <a:srgbClr val="888888"/>
                </a:solidFill>
                <a:latin typeface="Calibri"/>
                <a:ea typeface="Calibri"/>
                <a:cs typeface="Calibri"/>
                <a:sym typeface="Calibri"/>
              </a:defRPr>
            </a:lvl1pPr>
            <a:lvl2pPr marL="457200" marR="0" lvl="1" indent="0" algn="l" rtl="0">
              <a:lnSpc>
                <a:spcPct val="90000"/>
              </a:lnSpc>
              <a:spcBef>
                <a:spcPts val="500"/>
              </a:spcBef>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914400" marR="0" lvl="2" indent="0" algn="l" rtl="0">
              <a:lnSpc>
                <a:spcPct val="90000"/>
              </a:lnSpc>
              <a:spcBef>
                <a:spcPts val="500"/>
              </a:spcBef>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371600" marR="0" lvl="3" indent="0" algn="l" rtl="0">
              <a:lnSpc>
                <a:spcPct val="90000"/>
              </a:lnSpc>
              <a:spcBef>
                <a:spcPts val="500"/>
              </a:spcBef>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1828800" marR="0" lvl="4" indent="0" algn="l" rtl="0">
              <a:lnSpc>
                <a:spcPct val="90000"/>
              </a:lnSpc>
              <a:spcBef>
                <a:spcPts val="500"/>
              </a:spcBef>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286000" marR="0" lvl="5" indent="0" algn="l" rtl="0">
              <a:lnSpc>
                <a:spcPct val="90000"/>
              </a:lnSpc>
              <a:spcBef>
                <a:spcPts val="500"/>
              </a:spcBef>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2743200" marR="0" lvl="6" indent="0" algn="l" rtl="0">
              <a:lnSpc>
                <a:spcPct val="90000"/>
              </a:lnSpc>
              <a:spcBef>
                <a:spcPts val="500"/>
              </a:spcBef>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200400" marR="0" lvl="7" indent="0" algn="l" rtl="0">
              <a:lnSpc>
                <a:spcPct val="90000"/>
              </a:lnSpc>
              <a:spcBef>
                <a:spcPts val="500"/>
              </a:spcBef>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3657600" marR="0" lvl="8" indent="0" algn="l" rtl="0">
              <a:lnSpc>
                <a:spcPct val="90000"/>
              </a:lnSpc>
              <a:spcBef>
                <a:spcPts val="500"/>
              </a:spcBef>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44" name="Shape 44"/>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SzPts val="1400"/>
              <a:buNone/>
              <a:defRPr sz="1200">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45" name="Shape 45"/>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SzPts val="1400"/>
              <a:buNone/>
              <a:defRPr sz="1200">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46" name="Shape 46"/>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spcBef>
                <a:spcPts val="0"/>
              </a:spcBef>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839788" y="365125"/>
            <a:ext cx="10515600" cy="1325563"/>
          </a:xfrm>
          <a:prstGeom prst="rect">
            <a:avLst/>
          </a:prstGeom>
          <a:noFill/>
          <a:ln>
            <a:noFill/>
          </a:ln>
        </p:spPr>
        <p:txBody>
          <a:bodyPr wrap="square" lIns="91425" tIns="91425" rIns="91425" bIns="91425" anchor="ctr" anchorCtr="0"/>
          <a:lstStyle>
            <a:lvl1pPr marL="0" marR="0" lvl="0" indent="0" algn="l" rtl="0">
              <a:lnSpc>
                <a:spcPct val="90000"/>
              </a:lnSpc>
              <a:spcBef>
                <a:spcPts val="0"/>
              </a:spcBef>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49" name="Shape 49"/>
          <p:cNvSpPr txBox="1">
            <a:spLocks noGrp="1"/>
          </p:cNvSpPr>
          <p:nvPr>
            <p:ph type="body" idx="1"/>
          </p:nvPr>
        </p:nvSpPr>
        <p:spPr>
          <a:xfrm>
            <a:off x="839788" y="1681163"/>
            <a:ext cx="5157787" cy="823912"/>
          </a:xfrm>
          <a:prstGeom prst="rect">
            <a:avLst/>
          </a:prstGeom>
          <a:noFill/>
          <a:ln>
            <a:noFill/>
          </a:ln>
        </p:spPr>
        <p:txBody>
          <a:bodyPr wrap="square" lIns="91425" tIns="91425" rIns="91425" bIns="91425" anchor="b" anchorCtr="0"/>
          <a:lstStyle>
            <a:lvl1pPr marL="0" marR="0" lvl="0" indent="0" algn="l" rtl="0">
              <a:lnSpc>
                <a:spcPct val="90000"/>
              </a:lnSpc>
              <a:spcBef>
                <a:spcPts val="1000"/>
              </a:spcBef>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0" name="Shape 50"/>
          <p:cNvSpPr txBox="1">
            <a:spLocks noGrp="1"/>
          </p:cNvSpPr>
          <p:nvPr>
            <p:ph type="body" idx="2"/>
          </p:nvPr>
        </p:nvSpPr>
        <p:spPr>
          <a:xfrm>
            <a:off x="839788" y="2505075"/>
            <a:ext cx="5157787" cy="3684588"/>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1" name="Shape 51"/>
          <p:cNvSpPr txBox="1">
            <a:spLocks noGrp="1"/>
          </p:cNvSpPr>
          <p:nvPr>
            <p:ph type="body" idx="3"/>
          </p:nvPr>
        </p:nvSpPr>
        <p:spPr>
          <a:xfrm>
            <a:off x="6172200" y="1681163"/>
            <a:ext cx="5183188" cy="823912"/>
          </a:xfrm>
          <a:prstGeom prst="rect">
            <a:avLst/>
          </a:prstGeom>
          <a:noFill/>
          <a:ln>
            <a:noFill/>
          </a:ln>
        </p:spPr>
        <p:txBody>
          <a:bodyPr wrap="square" lIns="91425" tIns="91425" rIns="91425" bIns="91425" anchor="b" anchorCtr="0"/>
          <a:lstStyle>
            <a:lvl1pPr marL="0" marR="0" lvl="0" indent="0" algn="l" rtl="0">
              <a:lnSpc>
                <a:spcPct val="90000"/>
              </a:lnSpc>
              <a:spcBef>
                <a:spcPts val="1000"/>
              </a:spcBef>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body" idx="4"/>
          </p:nvPr>
        </p:nvSpPr>
        <p:spPr>
          <a:xfrm>
            <a:off x="6172200" y="2505075"/>
            <a:ext cx="5183188" cy="3684588"/>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SzPts val="1400"/>
              <a:buNone/>
              <a:defRPr sz="1200">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Shape 54"/>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SzPts val="1400"/>
              <a:buNone/>
              <a:defRPr sz="1200">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Shape 55"/>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spcBef>
                <a:spcPts val="0"/>
              </a:spcBef>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839788" y="457200"/>
            <a:ext cx="3932237" cy="1600200"/>
          </a:xfrm>
          <a:prstGeom prst="rect">
            <a:avLst/>
          </a:prstGeom>
          <a:noFill/>
          <a:ln>
            <a:noFill/>
          </a:ln>
        </p:spPr>
        <p:txBody>
          <a:bodyPr wrap="square" lIns="91425" tIns="91425" rIns="91425" bIns="91425" anchor="b" anchorCtr="0"/>
          <a:lstStyle>
            <a:lvl1pPr marL="0" marR="0" lvl="0" indent="0" algn="l" rtl="0">
              <a:lnSpc>
                <a:spcPct val="90000"/>
              </a:lnSpc>
              <a:spcBef>
                <a:spcPts val="0"/>
              </a:spcBef>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67" name="Shape 67"/>
          <p:cNvSpPr txBox="1">
            <a:spLocks noGrp="1"/>
          </p:cNvSpPr>
          <p:nvPr>
            <p:ph type="body" idx="1"/>
          </p:nvPr>
        </p:nvSpPr>
        <p:spPr>
          <a:xfrm>
            <a:off x="5183188" y="987425"/>
            <a:ext cx="6172200" cy="4873625"/>
          </a:xfrm>
          <a:prstGeom prst="rect">
            <a:avLst/>
          </a:prstGeom>
          <a:noFill/>
          <a:ln>
            <a:noFill/>
          </a:ln>
        </p:spPr>
        <p:txBody>
          <a:bodyPr wrap="square" lIns="91425" tIns="91425" rIns="91425" bIns="91425" anchor="t" anchorCtr="0"/>
          <a:lstStyle>
            <a:lvl1pPr marL="228600" marR="0" lvl="0" indent="-25400" algn="l" rtl="0">
              <a:lnSpc>
                <a:spcPct val="90000"/>
              </a:lnSpc>
              <a:spcBef>
                <a:spcPts val="1000"/>
              </a:spcBef>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685800" marR="0" lvl="1" indent="-50800" algn="l" rtl="0">
              <a:lnSpc>
                <a:spcPct val="90000"/>
              </a:lnSpc>
              <a:spcBef>
                <a:spcPts val="500"/>
              </a:spcBef>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90000"/>
              </a:lnSpc>
              <a:spcBef>
                <a:spcPts val="500"/>
              </a:spcBef>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90000"/>
              </a:lnSpc>
              <a:spcBef>
                <a:spcPts val="500"/>
              </a:spcBef>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90000"/>
              </a:lnSpc>
              <a:spcBef>
                <a:spcPts val="500"/>
              </a:spcBef>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90000"/>
              </a:lnSpc>
              <a:spcBef>
                <a:spcPts val="500"/>
              </a:spcBef>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90000"/>
              </a:lnSpc>
              <a:spcBef>
                <a:spcPts val="500"/>
              </a:spcBef>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90000"/>
              </a:lnSpc>
              <a:spcBef>
                <a:spcPts val="500"/>
              </a:spcBef>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90000"/>
              </a:lnSpc>
              <a:spcBef>
                <a:spcPts val="500"/>
              </a:spcBef>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8" name="Shape 68"/>
          <p:cNvSpPr txBox="1">
            <a:spLocks noGrp="1"/>
          </p:cNvSpPr>
          <p:nvPr>
            <p:ph type="body" idx="2"/>
          </p:nvPr>
        </p:nvSpPr>
        <p:spPr>
          <a:xfrm>
            <a:off x="839788" y="2057400"/>
            <a:ext cx="3932237" cy="3811588"/>
          </a:xfrm>
          <a:prstGeom prst="rect">
            <a:avLst/>
          </a:prstGeom>
          <a:noFill/>
          <a:ln>
            <a:noFill/>
          </a:ln>
        </p:spPr>
        <p:txBody>
          <a:bodyPr wrap="square" lIns="91425" tIns="91425" rIns="91425" bIns="91425" anchor="t" anchorCtr="0"/>
          <a:lstStyle>
            <a:lvl1pPr marL="0" marR="0" lvl="0" indent="0" algn="l" rtl="0">
              <a:lnSpc>
                <a:spcPct val="90000"/>
              </a:lnSpc>
              <a:spcBef>
                <a:spcPts val="1000"/>
              </a:spcBef>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SzPts val="1400"/>
              <a:buNone/>
              <a:defRPr sz="1200">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70" name="Shape 70"/>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SzPts val="1400"/>
              <a:buNone/>
              <a:defRPr sz="1200">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spcBef>
                <a:spcPts val="0"/>
              </a:spcBef>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838200" y="365125"/>
            <a:ext cx="10515600" cy="1325563"/>
          </a:xfrm>
          <a:prstGeom prst="rect">
            <a:avLst/>
          </a:prstGeom>
          <a:noFill/>
          <a:ln>
            <a:noFill/>
          </a:ln>
        </p:spPr>
        <p:txBody>
          <a:bodyPr wrap="square" lIns="91425" tIns="91425" rIns="91425" bIns="91425" anchor="ctr" anchorCtr="0"/>
          <a:lstStyle>
            <a:lvl1pPr marL="0" marR="0" lvl="0" indent="0" algn="l" rtl="0">
              <a:lnSpc>
                <a:spcPct val="90000"/>
              </a:lnSpc>
              <a:spcBef>
                <a:spcPts val="0"/>
              </a:spcBef>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74" name="Shape 74"/>
          <p:cNvSpPr txBox="1">
            <a:spLocks noGrp="1"/>
          </p:cNvSpPr>
          <p:nvPr>
            <p:ph type="body" idx="1"/>
          </p:nvPr>
        </p:nvSpPr>
        <p:spPr>
          <a:xfrm rot="5400000">
            <a:off x="3920331" y="-1256506"/>
            <a:ext cx="4351338" cy="10515600"/>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SzPts val="1400"/>
              <a:buNone/>
              <a:defRPr sz="1200">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SzPts val="1400"/>
              <a:buNone/>
              <a:defRPr sz="1200">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spcBef>
                <a:spcPts val="0"/>
              </a:spcBef>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7133431" y="1956594"/>
            <a:ext cx="5811838" cy="2628900"/>
          </a:xfrm>
          <a:prstGeom prst="rect">
            <a:avLst/>
          </a:prstGeom>
          <a:noFill/>
          <a:ln>
            <a:noFill/>
          </a:ln>
        </p:spPr>
        <p:txBody>
          <a:bodyPr wrap="square" lIns="91425" tIns="91425" rIns="91425" bIns="91425" anchor="ctr" anchorCtr="0"/>
          <a:lstStyle>
            <a:lvl1pPr marL="0" marR="0" lvl="0" indent="0" algn="l" rtl="0">
              <a:lnSpc>
                <a:spcPct val="90000"/>
              </a:lnSpc>
              <a:spcBef>
                <a:spcPts val="0"/>
              </a:spcBef>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80" name="Shape 80"/>
          <p:cNvSpPr txBox="1">
            <a:spLocks noGrp="1"/>
          </p:cNvSpPr>
          <p:nvPr>
            <p:ph type="body" idx="1"/>
          </p:nvPr>
        </p:nvSpPr>
        <p:spPr>
          <a:xfrm rot="5400000">
            <a:off x="1799431" y="-596106"/>
            <a:ext cx="5811838" cy="7734300"/>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SzPts val="1400"/>
              <a:buNone/>
              <a:defRPr sz="1200">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SzPts val="1400"/>
              <a:buNone/>
              <a:defRPr sz="1200">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spcBef>
                <a:spcPts val="0"/>
              </a:spcBef>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838200" y="365125"/>
            <a:ext cx="10515600" cy="1325563"/>
          </a:xfrm>
          <a:prstGeom prst="rect">
            <a:avLst/>
          </a:prstGeom>
          <a:noFill/>
          <a:ln>
            <a:noFill/>
          </a:ln>
        </p:spPr>
        <p:txBody>
          <a:bodyPr wrap="square" lIns="91425" tIns="91425" rIns="91425" bIns="91425" anchor="ctr" anchorCtr="0"/>
          <a:lstStyle>
            <a:lvl1pPr marL="0" marR="0" lvl="0" indent="0" algn="l" rtl="0">
              <a:lnSpc>
                <a:spcPct val="90000"/>
              </a:lnSpc>
              <a:spcBef>
                <a:spcPts val="0"/>
              </a:spcBef>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indent="0">
              <a:spcBef>
                <a:spcPts val="0"/>
              </a:spcBef>
              <a:buSzPts val="1400"/>
              <a:buNone/>
              <a:defRPr sz="1800"/>
            </a:lvl2pPr>
            <a:lvl3pPr lvl="2" indent="0">
              <a:spcBef>
                <a:spcPts val="0"/>
              </a:spcBef>
              <a:buSzPts val="1400"/>
              <a:buNone/>
              <a:defRPr sz="1800"/>
            </a:lvl3pPr>
            <a:lvl4pPr lvl="3" indent="0">
              <a:spcBef>
                <a:spcPts val="0"/>
              </a:spcBef>
              <a:buSzPts val="1400"/>
              <a:buNone/>
              <a:defRPr sz="1800"/>
            </a:lvl4pPr>
            <a:lvl5pPr lvl="4" indent="0">
              <a:spcBef>
                <a:spcPts val="0"/>
              </a:spcBef>
              <a:buSzPts val="1400"/>
              <a:buNone/>
              <a:defRPr sz="1800"/>
            </a:lvl5pPr>
            <a:lvl6pPr lvl="5" indent="0">
              <a:spcBef>
                <a:spcPts val="0"/>
              </a:spcBef>
              <a:buSzPts val="1400"/>
              <a:buNone/>
              <a:defRPr sz="1800"/>
            </a:lvl6pPr>
            <a:lvl7pPr lvl="6" indent="0">
              <a:spcBef>
                <a:spcPts val="0"/>
              </a:spcBef>
              <a:buSzPts val="1400"/>
              <a:buNone/>
              <a:defRPr sz="1800"/>
            </a:lvl7pPr>
            <a:lvl8pPr lvl="7" indent="0">
              <a:spcBef>
                <a:spcPts val="0"/>
              </a:spcBef>
              <a:buSzPts val="1400"/>
              <a:buNone/>
              <a:defRPr sz="1800"/>
            </a:lvl8pPr>
            <a:lvl9pPr lvl="8" indent="0">
              <a:spcBef>
                <a:spcPts val="0"/>
              </a:spcBef>
              <a:buSzPts val="1400"/>
              <a:buNone/>
              <a:defRPr sz="1800"/>
            </a:lvl9pPr>
          </a:lstStyle>
          <a:p>
            <a:endParaRPr/>
          </a:p>
        </p:txBody>
      </p:sp>
      <p:sp>
        <p:nvSpPr>
          <p:cNvPr id="11" name="Shape 11"/>
          <p:cNvSpPr txBox="1">
            <a:spLocks noGrp="1"/>
          </p:cNvSpPr>
          <p:nvPr>
            <p:ph type="body" idx="1"/>
          </p:nvPr>
        </p:nvSpPr>
        <p:spPr>
          <a:xfrm>
            <a:off x="838200" y="1825625"/>
            <a:ext cx="10515600" cy="4351338"/>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Shape 13"/>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spcBef>
                <a:spcPts val="0"/>
              </a:spcBef>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spcBef>
                <a:spcPts val="0"/>
              </a:spcBef>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2" r:id="rId3"/>
    <p:sldLayoutId id="2147483653" r:id="rId4"/>
    <p:sldLayoutId id="2147483656" r:id="rId5"/>
    <p:sldLayoutId id="2147483657" r:id="rId6"/>
    <p:sldLayoutId id="2147483658"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1009649" y="740664"/>
            <a:ext cx="10134601" cy="2093976"/>
          </a:xfrm>
          <a:prstGeom prst="rect">
            <a:avLst/>
          </a:prstGeom>
          <a:solidFill>
            <a:schemeClr val="accent1">
              <a:lumMod val="40000"/>
              <a:lumOff val="60000"/>
            </a:schemeClr>
          </a:solidFill>
          <a:ln w="9525" cap="flat" cmpd="sng">
            <a:solidFill>
              <a:schemeClr val="tx1"/>
            </a:solidFill>
            <a:prstDash val="solid"/>
            <a:round/>
            <a:headEnd type="none" w="med" len="med"/>
            <a:tailEnd type="none" w="med" len="med"/>
          </a:ln>
        </p:spPr>
        <p:txBody>
          <a:bodyPr wrap="square" lIns="91425" tIns="45700" rIns="91425" bIns="45700" anchor="ctr" anchorCtr="1">
            <a:noAutofit/>
          </a:bodyPr>
          <a:lstStyle/>
          <a:p>
            <a:pPr lvl="0" indent="-342900">
              <a:buSzPts val="5400"/>
            </a:pPr>
            <a:r>
              <a:rPr lang="en-US" sz="3600" i="0" u="none" strike="noStrike" cap="none" dirty="0" smtClean="0">
                <a:solidFill>
                  <a:schemeClr val="dk1"/>
                </a:solidFill>
                <a:latin typeface="Calibri" panose="020F0502020204030204" pitchFamily="34" charset="0"/>
                <a:ea typeface="Cambria"/>
                <a:cs typeface="Calibri" panose="020F0502020204030204" pitchFamily="34" charset="0"/>
                <a:sym typeface="Cambria"/>
              </a:rPr>
              <a:t>CPS/CCRSD </a:t>
            </a:r>
            <a:r>
              <a:rPr lang="en-US" sz="3600" i="0" u="none" strike="noStrike" cap="none" dirty="0" smtClean="0">
                <a:solidFill>
                  <a:schemeClr val="dk1"/>
                </a:solidFill>
                <a:latin typeface="Calibri" panose="020F0502020204030204" pitchFamily="34" charset="0"/>
                <a:ea typeface="Cambria"/>
                <a:cs typeface="Calibri" panose="020F0502020204030204" pitchFamily="34" charset="0"/>
                <a:sym typeface="Cambria"/>
              </a:rPr>
              <a:t>FY27 </a:t>
            </a:r>
            <a:r>
              <a:rPr lang="en-US" sz="3600" i="0" u="none" strike="noStrike" cap="none" dirty="0" smtClean="0">
                <a:solidFill>
                  <a:schemeClr val="dk1"/>
                </a:solidFill>
                <a:latin typeface="Calibri" panose="020F0502020204030204" pitchFamily="34" charset="0"/>
                <a:ea typeface="Cambria"/>
                <a:cs typeface="Calibri" panose="020F0502020204030204" pitchFamily="34" charset="0"/>
                <a:sym typeface="Cambria"/>
              </a:rPr>
              <a:t>Budget</a:t>
            </a:r>
            <a:br>
              <a:rPr lang="en-US" sz="3600" i="0" u="none" strike="noStrike" cap="none" dirty="0" smtClean="0">
                <a:solidFill>
                  <a:schemeClr val="dk1"/>
                </a:solidFill>
                <a:latin typeface="Calibri" panose="020F0502020204030204" pitchFamily="34" charset="0"/>
                <a:ea typeface="Cambria"/>
                <a:cs typeface="Calibri" panose="020F0502020204030204" pitchFamily="34" charset="0"/>
                <a:sym typeface="Cambria"/>
              </a:rPr>
            </a:br>
            <a:r>
              <a:rPr lang="en-US" sz="3600" i="1" u="none" strike="noStrike" cap="none" dirty="0" smtClean="0">
                <a:solidFill>
                  <a:schemeClr val="dk1"/>
                </a:solidFill>
                <a:latin typeface="Calibri" panose="020F0502020204030204" pitchFamily="34" charset="0"/>
                <a:ea typeface="Cambria"/>
                <a:cs typeface="Calibri" panose="020F0502020204030204" pitchFamily="34" charset="0"/>
                <a:sym typeface="Cambria"/>
              </a:rPr>
              <a:t>Concord </a:t>
            </a:r>
            <a:r>
              <a:rPr lang="en-US" sz="3600" i="1" dirty="0" smtClean="0">
                <a:latin typeface="Calibri" panose="020F0502020204030204" pitchFamily="34" charset="0"/>
                <a:ea typeface="Cambria"/>
                <a:cs typeface="Calibri" panose="020F0502020204030204" pitchFamily="34" charset="0"/>
                <a:sym typeface="Cambria"/>
              </a:rPr>
              <a:t>Finance Committee Guidelines Presentation</a:t>
            </a:r>
            <a:endParaRPr lang="en-US" sz="3600" i="0" u="none" strike="noStrike" cap="none" dirty="0">
              <a:solidFill>
                <a:schemeClr val="dk1"/>
              </a:solidFill>
              <a:latin typeface="Calibri" panose="020F0502020204030204" pitchFamily="34" charset="0"/>
              <a:ea typeface="Cambria"/>
              <a:cs typeface="Calibri" panose="020F0502020204030204" pitchFamily="34" charset="0"/>
              <a:sym typeface="Cambria"/>
            </a:endParaRPr>
          </a:p>
        </p:txBody>
      </p:sp>
      <p:sp>
        <p:nvSpPr>
          <p:cNvPr id="89" name="Shape 89"/>
          <p:cNvSpPr txBox="1">
            <a:spLocks noGrp="1"/>
          </p:cNvSpPr>
          <p:nvPr>
            <p:ph type="subTitle" idx="1"/>
          </p:nvPr>
        </p:nvSpPr>
        <p:spPr>
          <a:xfrm>
            <a:off x="1616525" y="3581479"/>
            <a:ext cx="9144000" cy="2175300"/>
          </a:xfrm>
          <a:prstGeom prst="rect">
            <a:avLst/>
          </a:prstGeom>
          <a:noFill/>
          <a:ln>
            <a:noFill/>
          </a:ln>
        </p:spPr>
        <p:txBody>
          <a:bodyPr wrap="square" lIns="91425" tIns="45700" rIns="91425" bIns="45700" anchor="t" anchorCtr="0">
            <a:noAutofit/>
          </a:bodyPr>
          <a:lstStyle/>
          <a:p>
            <a:pPr marL="0" marR="0" lvl="0" indent="-152400" algn="ctr" rtl="0">
              <a:lnSpc>
                <a:spcPct val="80000"/>
              </a:lnSpc>
              <a:spcBef>
                <a:spcPts val="0"/>
              </a:spcBef>
              <a:spcAft>
                <a:spcPts val="0"/>
              </a:spcAft>
              <a:buClr>
                <a:schemeClr val="dk1"/>
              </a:buClr>
              <a:buSzPts val="2400"/>
              <a:buFont typeface="Arial"/>
              <a:buNone/>
            </a:pPr>
            <a:r>
              <a:rPr lang="en-US" sz="2400" i="0" u="none" strike="noStrike" cap="none" dirty="0" smtClean="0">
                <a:solidFill>
                  <a:schemeClr val="dk1"/>
                </a:solidFill>
                <a:latin typeface="Calibri" panose="020F0502020204030204" pitchFamily="34" charset="0"/>
                <a:ea typeface="Cambria"/>
                <a:cs typeface="Calibri" panose="020F0502020204030204" pitchFamily="34" charset="0"/>
                <a:sym typeface="Cambria"/>
              </a:rPr>
              <a:t>October </a:t>
            </a:r>
            <a:r>
              <a:rPr lang="en-US" dirty="0" smtClean="0">
                <a:latin typeface="Calibri" panose="020F0502020204030204" pitchFamily="34" charset="0"/>
                <a:ea typeface="Cambria"/>
                <a:cs typeface="Calibri" panose="020F0502020204030204" pitchFamily="34" charset="0"/>
                <a:sym typeface="Cambria"/>
              </a:rPr>
              <a:t>8</a:t>
            </a:r>
            <a:r>
              <a:rPr lang="en-US" sz="2400" i="0" u="none" strike="noStrike" cap="none" dirty="0" smtClean="0">
                <a:solidFill>
                  <a:schemeClr val="dk1"/>
                </a:solidFill>
                <a:latin typeface="Calibri" panose="020F0502020204030204" pitchFamily="34" charset="0"/>
                <a:ea typeface="Cambria"/>
                <a:cs typeface="Calibri" panose="020F0502020204030204" pitchFamily="34" charset="0"/>
                <a:sym typeface="Cambria"/>
              </a:rPr>
              <a:t>, 2025</a:t>
            </a:r>
          </a:p>
          <a:p>
            <a:pPr marL="0" marR="0" lvl="0" indent="-152400" algn="ctr" rtl="0">
              <a:lnSpc>
                <a:spcPct val="80000"/>
              </a:lnSpc>
              <a:spcBef>
                <a:spcPts val="0"/>
              </a:spcBef>
              <a:spcAft>
                <a:spcPts val="0"/>
              </a:spcAft>
              <a:buClr>
                <a:schemeClr val="dk1"/>
              </a:buClr>
              <a:buSzPts val="2400"/>
              <a:buFont typeface="Arial"/>
              <a:buNone/>
            </a:pPr>
            <a:r>
              <a:rPr lang="en-US" dirty="0" smtClean="0">
                <a:latin typeface="Calibri" panose="020F0502020204030204" pitchFamily="34" charset="0"/>
                <a:ea typeface="Cambria"/>
                <a:cs typeface="Calibri" panose="020F0502020204030204" pitchFamily="34" charset="0"/>
                <a:sym typeface="Cambria"/>
              </a:rPr>
              <a:t>School Committee Meeting</a:t>
            </a:r>
            <a:endParaRPr lang="en-US" sz="2400" i="0" u="none" strike="noStrike" cap="none" dirty="0" smtClean="0">
              <a:solidFill>
                <a:schemeClr val="dk1"/>
              </a:solidFill>
              <a:latin typeface="Calibri" panose="020F0502020204030204" pitchFamily="34" charset="0"/>
              <a:ea typeface="Cambria"/>
              <a:cs typeface="Calibri" panose="020F0502020204030204" pitchFamily="34" charset="0"/>
              <a:sym typeface="Cambria"/>
            </a:endParaRPr>
          </a:p>
          <a:p>
            <a:pPr marL="0" marR="0" lvl="0" indent="-152400" algn="ctr" rtl="0">
              <a:lnSpc>
                <a:spcPct val="80000"/>
              </a:lnSpc>
              <a:spcBef>
                <a:spcPts val="0"/>
              </a:spcBef>
              <a:spcAft>
                <a:spcPts val="0"/>
              </a:spcAft>
              <a:buClr>
                <a:schemeClr val="dk1"/>
              </a:buClr>
              <a:buSzPts val="2400"/>
              <a:buFont typeface="Arial"/>
              <a:buNone/>
            </a:pPr>
            <a:endParaRPr lang="en-US" dirty="0" smtClean="0">
              <a:latin typeface="Calibri" panose="020F0502020204030204" pitchFamily="34" charset="0"/>
              <a:ea typeface="Cambria"/>
              <a:cs typeface="Calibri" panose="020F0502020204030204" pitchFamily="34" charset="0"/>
              <a:sym typeface="Cambria"/>
            </a:endParaRPr>
          </a:p>
          <a:p>
            <a:pPr marL="0" marR="0" lvl="0" indent="-152400" algn="ctr" rtl="0">
              <a:lnSpc>
                <a:spcPct val="80000"/>
              </a:lnSpc>
              <a:spcBef>
                <a:spcPts val="0"/>
              </a:spcBef>
              <a:spcAft>
                <a:spcPts val="0"/>
              </a:spcAft>
              <a:buClr>
                <a:schemeClr val="dk1"/>
              </a:buClr>
              <a:buSzPts val="2400"/>
              <a:buFont typeface="Arial"/>
              <a:buNone/>
            </a:pPr>
            <a:r>
              <a:rPr lang="en-US" dirty="0" smtClean="0">
                <a:latin typeface="Calibri" panose="020F0502020204030204" pitchFamily="34" charset="0"/>
                <a:ea typeface="Cambria"/>
                <a:cs typeface="Calibri" panose="020F0502020204030204" pitchFamily="34" charset="0"/>
                <a:sym typeface="Cambria"/>
              </a:rPr>
              <a:t>To be presented at October 16, 2025</a:t>
            </a:r>
          </a:p>
          <a:p>
            <a:pPr marL="0" marR="0" lvl="0" indent="-152400" algn="ctr" rtl="0">
              <a:lnSpc>
                <a:spcPct val="80000"/>
              </a:lnSpc>
              <a:spcBef>
                <a:spcPts val="0"/>
              </a:spcBef>
              <a:spcAft>
                <a:spcPts val="0"/>
              </a:spcAft>
              <a:buClr>
                <a:schemeClr val="dk1"/>
              </a:buClr>
              <a:buSzPts val="2400"/>
              <a:buFont typeface="Arial"/>
              <a:buNone/>
            </a:pPr>
            <a:r>
              <a:rPr lang="en-US" dirty="0" smtClean="0">
                <a:latin typeface="Calibri" panose="020F0502020204030204" pitchFamily="34" charset="0"/>
                <a:ea typeface="Cambria"/>
                <a:cs typeface="Calibri" panose="020F0502020204030204" pitchFamily="34" charset="0"/>
                <a:sym typeface="Cambria"/>
              </a:rPr>
              <a:t>Concord Finance Committee meeting</a:t>
            </a:r>
            <a:endParaRPr lang="en-US" sz="2400" i="0" u="none" strike="noStrike" cap="none" dirty="0">
              <a:solidFill>
                <a:schemeClr val="dk1"/>
              </a:solidFill>
              <a:latin typeface="Calibri" panose="020F0502020204030204" pitchFamily="34" charset="0"/>
              <a:ea typeface="Cambria"/>
              <a:cs typeface="Calibri" panose="020F0502020204030204" pitchFamily="34" charset="0"/>
              <a:sym typeface="Cambri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2648" y="68228"/>
            <a:ext cx="11858016" cy="1254125"/>
          </a:xfrm>
          <a:ln>
            <a:solidFill>
              <a:schemeClr val="accent1"/>
            </a:solidFill>
          </a:ln>
        </p:spPr>
        <p:txBody>
          <a:bodyPr/>
          <a:lstStyle/>
          <a:p>
            <a:pPr algn="ctr"/>
            <a:r>
              <a:rPr lang="en-US" sz="4000" dirty="0" smtClean="0">
                <a:ln>
                  <a:solidFill>
                    <a:schemeClr val="accent1"/>
                  </a:solidFill>
                </a:ln>
              </a:rPr>
              <a:t>Key Strategic Planning Initiatives</a:t>
            </a:r>
            <a:endParaRPr lang="en-US" sz="4000" dirty="0">
              <a:ln>
                <a:solidFill>
                  <a:schemeClr val="accent1"/>
                </a:solidFill>
              </a:ln>
            </a:endParaRPr>
          </a:p>
        </p:txBody>
      </p:sp>
      <p:sp>
        <p:nvSpPr>
          <p:cNvPr id="5" name="Text Placeholder 2"/>
          <p:cNvSpPr>
            <a:spLocks noGrp="1"/>
          </p:cNvSpPr>
          <p:nvPr>
            <p:ph type="body" idx="1"/>
          </p:nvPr>
        </p:nvSpPr>
        <p:spPr>
          <a:xfrm>
            <a:off x="262648" y="1650527"/>
            <a:ext cx="11858016" cy="5061558"/>
          </a:xfrm>
        </p:spPr>
        <p:txBody>
          <a:bodyPr/>
          <a:lstStyle/>
          <a:p>
            <a:pPr marL="177800" indent="0">
              <a:buNone/>
            </a:pPr>
            <a:r>
              <a:rPr lang="en-US" dirty="0"/>
              <a:t>The districts’ priorities </a:t>
            </a:r>
            <a:r>
              <a:rPr lang="en-US" dirty="0" smtClean="0"/>
              <a:t>will </a:t>
            </a:r>
            <a:r>
              <a:rPr lang="en-US" dirty="0"/>
              <a:t>focus on those identified in the </a:t>
            </a:r>
            <a:r>
              <a:rPr lang="en-US" dirty="0" smtClean="0"/>
              <a:t>recently completed 2023-2028 </a:t>
            </a:r>
            <a:r>
              <a:rPr lang="en-US" dirty="0"/>
              <a:t>Strategic Plan.  The main objectives reflect the following</a:t>
            </a:r>
            <a:r>
              <a:rPr lang="en-US" dirty="0" smtClean="0"/>
              <a:t>:</a:t>
            </a:r>
            <a:endParaRPr lang="en-US" dirty="0"/>
          </a:p>
          <a:p>
            <a:r>
              <a:rPr lang="en-US" dirty="0"/>
              <a:t> </a:t>
            </a:r>
            <a:r>
              <a:rPr lang="en-US" u="sng" dirty="0" smtClean="0">
                <a:solidFill>
                  <a:srgbClr val="456DEB"/>
                </a:solidFill>
              </a:rPr>
              <a:t>Multiple </a:t>
            </a:r>
            <a:r>
              <a:rPr lang="en-US" u="sng" dirty="0">
                <a:solidFill>
                  <a:srgbClr val="456DEB"/>
                </a:solidFill>
              </a:rPr>
              <a:t>Support to Students:</a:t>
            </a:r>
            <a:r>
              <a:rPr lang="en-US" dirty="0">
                <a:solidFill>
                  <a:srgbClr val="456DEB"/>
                </a:solidFill>
              </a:rPr>
              <a:t>  A continuum of intensive programs are now in place to better serve students with more significant disabilities while training, support, and integration are fostered.  The expansion of regular education supports is ongoing through a tiered system in literacy, math, and social and emotional needs</a:t>
            </a:r>
            <a:r>
              <a:rPr lang="en-US" dirty="0" smtClean="0">
                <a:solidFill>
                  <a:srgbClr val="456DEB"/>
                </a:solidFill>
              </a:rPr>
              <a:t>.</a:t>
            </a:r>
          </a:p>
          <a:p>
            <a:pPr marL="177800" indent="0">
              <a:buNone/>
            </a:pPr>
            <a:endParaRPr lang="en-US" dirty="0">
              <a:solidFill>
                <a:srgbClr val="456DEB"/>
              </a:solidFill>
            </a:endParaRPr>
          </a:p>
          <a:p>
            <a:r>
              <a:rPr lang="en-US" dirty="0">
                <a:solidFill>
                  <a:srgbClr val="456DEB"/>
                </a:solidFill>
              </a:rPr>
              <a:t> </a:t>
            </a:r>
            <a:r>
              <a:rPr lang="en-US" u="sng" dirty="0" smtClean="0">
                <a:solidFill>
                  <a:srgbClr val="456DEB"/>
                </a:solidFill>
              </a:rPr>
              <a:t>Mental </a:t>
            </a:r>
            <a:r>
              <a:rPr lang="en-US" u="sng" dirty="0">
                <a:solidFill>
                  <a:srgbClr val="456DEB"/>
                </a:solidFill>
              </a:rPr>
              <a:t>Wellness:</a:t>
            </a:r>
            <a:r>
              <a:rPr lang="en-US" dirty="0">
                <a:solidFill>
                  <a:srgbClr val="456DEB"/>
                </a:solidFill>
              </a:rPr>
              <a:t>  Social and emotional curriculum are being updated and expanded to further student skills, especially following the pandemic’s impact.  Additionally, a range of services available to struggling students is expanding.  </a:t>
            </a:r>
          </a:p>
        </p:txBody>
      </p:sp>
    </p:spTree>
    <p:extLst>
      <p:ext uri="{BB962C8B-B14F-4D97-AF65-F5344CB8AC3E}">
        <p14:creationId xmlns:p14="http://schemas.microsoft.com/office/powerpoint/2010/main" val="556480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2648" y="68228"/>
            <a:ext cx="11858016" cy="1254125"/>
          </a:xfrm>
          <a:ln>
            <a:solidFill>
              <a:schemeClr val="accent1"/>
            </a:solidFill>
          </a:ln>
        </p:spPr>
        <p:txBody>
          <a:bodyPr/>
          <a:lstStyle/>
          <a:p>
            <a:pPr algn="ctr"/>
            <a:r>
              <a:rPr lang="en-US" sz="4000" dirty="0" smtClean="0">
                <a:ln>
                  <a:solidFill>
                    <a:schemeClr val="accent1"/>
                  </a:solidFill>
                </a:ln>
              </a:rPr>
              <a:t>Key Strategic Planning Initiatives (cont’d)</a:t>
            </a:r>
            <a:endParaRPr lang="en-US" sz="4000" dirty="0">
              <a:ln>
                <a:solidFill>
                  <a:schemeClr val="accent1"/>
                </a:solidFill>
              </a:ln>
            </a:endParaRPr>
          </a:p>
        </p:txBody>
      </p:sp>
      <p:sp>
        <p:nvSpPr>
          <p:cNvPr id="5" name="Text Placeholder 2"/>
          <p:cNvSpPr>
            <a:spLocks noGrp="1"/>
          </p:cNvSpPr>
          <p:nvPr>
            <p:ph type="body" idx="1"/>
          </p:nvPr>
        </p:nvSpPr>
        <p:spPr>
          <a:xfrm>
            <a:off x="262648" y="1650527"/>
            <a:ext cx="11858016" cy="5061558"/>
          </a:xfrm>
        </p:spPr>
        <p:txBody>
          <a:bodyPr/>
          <a:lstStyle/>
          <a:p>
            <a:pPr marL="177800" indent="0">
              <a:buNone/>
            </a:pPr>
            <a:endParaRPr lang="en-US" dirty="0">
              <a:solidFill>
                <a:srgbClr val="456DEB"/>
              </a:solidFill>
            </a:endParaRPr>
          </a:p>
          <a:p>
            <a:r>
              <a:rPr lang="en-US" dirty="0">
                <a:solidFill>
                  <a:srgbClr val="456DEB"/>
                </a:solidFill>
              </a:rPr>
              <a:t> </a:t>
            </a:r>
            <a:r>
              <a:rPr lang="en-US" u="sng" dirty="0" smtClean="0">
                <a:solidFill>
                  <a:srgbClr val="456DEB"/>
                </a:solidFill>
              </a:rPr>
              <a:t>Cultural </a:t>
            </a:r>
            <a:r>
              <a:rPr lang="en-US" u="sng" dirty="0">
                <a:solidFill>
                  <a:srgbClr val="456DEB"/>
                </a:solidFill>
              </a:rPr>
              <a:t>Competency:</a:t>
            </a:r>
            <a:r>
              <a:rPr lang="en-US" dirty="0">
                <a:solidFill>
                  <a:srgbClr val="456DEB"/>
                </a:solidFill>
              </a:rPr>
              <a:t>  A focus on Diversity, Equity, Inclusion, and Belonging (DEIB) requires extensive training, structures, and leadership.  Educational programs to ensure equitable access to learning for all students is required.  </a:t>
            </a:r>
          </a:p>
          <a:p>
            <a:pPr marL="177800" indent="0">
              <a:buNone/>
            </a:pPr>
            <a:endParaRPr lang="en-US" dirty="0">
              <a:solidFill>
                <a:srgbClr val="456DEB"/>
              </a:solidFill>
            </a:endParaRPr>
          </a:p>
          <a:p>
            <a:r>
              <a:rPr lang="en-US" dirty="0" smtClean="0">
                <a:solidFill>
                  <a:srgbClr val="456DEB"/>
                </a:solidFill>
              </a:rPr>
              <a:t> </a:t>
            </a:r>
            <a:r>
              <a:rPr lang="en-US" u="sng" dirty="0" smtClean="0">
                <a:solidFill>
                  <a:srgbClr val="456DEB"/>
                </a:solidFill>
              </a:rPr>
              <a:t>Innovative </a:t>
            </a:r>
            <a:r>
              <a:rPr lang="en-US" u="sng" dirty="0">
                <a:solidFill>
                  <a:srgbClr val="456DEB"/>
                </a:solidFill>
              </a:rPr>
              <a:t>Environments:</a:t>
            </a:r>
            <a:r>
              <a:rPr lang="en-US" dirty="0">
                <a:solidFill>
                  <a:srgbClr val="456DEB"/>
                </a:solidFill>
              </a:rPr>
              <a:t>  Preparation for the new middle school includes professional development toward teaching all students and maximizing the space the building will provide.  Additionally, outdoor experiences and settings are a priority </a:t>
            </a:r>
            <a:r>
              <a:rPr lang="en-US" dirty="0" smtClean="0">
                <a:solidFill>
                  <a:srgbClr val="456DEB"/>
                </a:solidFill>
              </a:rPr>
              <a:t>across all schools as </a:t>
            </a:r>
            <a:r>
              <a:rPr lang="en-US" dirty="0">
                <a:solidFill>
                  <a:srgbClr val="456DEB"/>
                </a:solidFill>
              </a:rPr>
              <a:t>they foster experiential and cooperative learning. </a:t>
            </a:r>
          </a:p>
          <a:p>
            <a:pPr marL="177800" indent="0">
              <a:buNone/>
            </a:pPr>
            <a:endParaRPr lang="en-US" dirty="0">
              <a:solidFill>
                <a:srgbClr val="456DEB"/>
              </a:solidFill>
            </a:endParaRPr>
          </a:p>
        </p:txBody>
      </p:sp>
    </p:spTree>
    <p:extLst>
      <p:ext uri="{BB962C8B-B14F-4D97-AF65-F5344CB8AC3E}">
        <p14:creationId xmlns:p14="http://schemas.microsoft.com/office/powerpoint/2010/main" val="1625449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2648" y="0"/>
            <a:ext cx="11858016" cy="1254125"/>
          </a:xfrm>
        </p:spPr>
        <p:txBody>
          <a:bodyPr/>
          <a:lstStyle/>
          <a:p>
            <a:r>
              <a:rPr lang="en-US" sz="4000" dirty="0" smtClean="0"/>
              <a:t>CPS Preliminary Five Year Projections by Funding Source</a:t>
            </a:r>
            <a:endParaRPr lang="en-US" sz="4000" dirty="0"/>
          </a:p>
        </p:txBody>
      </p:sp>
      <p:pic>
        <p:nvPicPr>
          <p:cNvPr id="3" name="Picture 2"/>
          <p:cNvPicPr>
            <a:picLocks noChangeAspect="1"/>
          </p:cNvPicPr>
          <p:nvPr/>
        </p:nvPicPr>
        <p:blipFill>
          <a:blip r:embed="rId3"/>
          <a:stretch>
            <a:fillRect/>
          </a:stretch>
        </p:blipFill>
        <p:spPr>
          <a:xfrm>
            <a:off x="127682" y="1554480"/>
            <a:ext cx="11992982" cy="3950208"/>
          </a:xfrm>
          <a:prstGeom prst="rect">
            <a:avLst/>
          </a:prstGeom>
        </p:spPr>
      </p:pic>
    </p:spTree>
    <p:extLst>
      <p:ext uri="{BB962C8B-B14F-4D97-AF65-F5344CB8AC3E}">
        <p14:creationId xmlns:p14="http://schemas.microsoft.com/office/powerpoint/2010/main" val="3580444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2648" y="68228"/>
            <a:ext cx="11858016" cy="1254125"/>
          </a:xfrm>
        </p:spPr>
        <p:txBody>
          <a:bodyPr/>
          <a:lstStyle/>
          <a:p>
            <a:r>
              <a:rPr lang="en-US" sz="4000" dirty="0" smtClean="0"/>
              <a:t>CPS Preliminary Five Year Projections – Growth Rates</a:t>
            </a:r>
            <a:endParaRPr lang="en-US" sz="4000" dirty="0"/>
          </a:p>
        </p:txBody>
      </p:sp>
      <p:sp>
        <p:nvSpPr>
          <p:cNvPr id="2" name="TextBox 1"/>
          <p:cNvSpPr txBox="1"/>
          <p:nvPr/>
        </p:nvSpPr>
        <p:spPr>
          <a:xfrm>
            <a:off x="552451" y="6110075"/>
            <a:ext cx="10982324" cy="307777"/>
          </a:xfrm>
          <a:prstGeom prst="rect">
            <a:avLst/>
          </a:prstGeom>
          <a:noFill/>
          <a:ln>
            <a:solidFill>
              <a:schemeClr val="accent1">
                <a:lumMod val="40000"/>
                <a:lumOff val="60000"/>
              </a:schemeClr>
            </a:solidFill>
          </a:ln>
        </p:spPr>
        <p:txBody>
          <a:bodyPr wrap="square" rtlCol="0">
            <a:spAutoFit/>
          </a:bodyPr>
          <a:lstStyle/>
          <a:p>
            <a:r>
              <a:rPr lang="en-US" dirty="0" smtClean="0"/>
              <a:t>1) Teachers / CTA line includes 3.0% COLA increase plus steps/lanes advancement, net of cost savings on replacement hires</a:t>
            </a:r>
          </a:p>
        </p:txBody>
      </p:sp>
      <p:sp>
        <p:nvSpPr>
          <p:cNvPr id="6" name="TextBox 5"/>
          <p:cNvSpPr txBox="1"/>
          <p:nvPr/>
        </p:nvSpPr>
        <p:spPr>
          <a:xfrm>
            <a:off x="642796" y="5862837"/>
            <a:ext cx="968721" cy="307777"/>
          </a:xfrm>
          <a:prstGeom prst="rect">
            <a:avLst/>
          </a:prstGeom>
          <a:noFill/>
        </p:spPr>
        <p:txBody>
          <a:bodyPr wrap="square" rtlCol="0">
            <a:spAutoFit/>
          </a:bodyPr>
          <a:lstStyle/>
          <a:p>
            <a:r>
              <a:rPr lang="en-US" b="1" dirty="0" smtClean="0"/>
              <a:t>NOTES</a:t>
            </a:r>
            <a:endParaRPr lang="en-US" b="1" dirty="0"/>
          </a:p>
        </p:txBody>
      </p:sp>
      <p:pic>
        <p:nvPicPr>
          <p:cNvPr id="3" name="Picture 2"/>
          <p:cNvPicPr>
            <a:picLocks noChangeAspect="1"/>
          </p:cNvPicPr>
          <p:nvPr/>
        </p:nvPicPr>
        <p:blipFill>
          <a:blip r:embed="rId3"/>
          <a:stretch>
            <a:fillRect/>
          </a:stretch>
        </p:blipFill>
        <p:spPr>
          <a:xfrm>
            <a:off x="395794" y="1264555"/>
            <a:ext cx="11358415" cy="4432158"/>
          </a:xfrm>
          <a:prstGeom prst="rect">
            <a:avLst/>
          </a:prstGeom>
        </p:spPr>
      </p:pic>
    </p:spTree>
    <p:extLst>
      <p:ext uri="{BB962C8B-B14F-4D97-AF65-F5344CB8AC3E}">
        <p14:creationId xmlns:p14="http://schemas.microsoft.com/office/powerpoint/2010/main" val="2673096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5299" y="66675"/>
            <a:ext cx="11468101" cy="703052"/>
          </a:xfrm>
        </p:spPr>
        <p:txBody>
          <a:bodyPr/>
          <a:lstStyle/>
          <a:p>
            <a:pPr algn="ctr"/>
            <a:r>
              <a:rPr lang="en-US" sz="3600" dirty="0" smtClean="0"/>
              <a:t>CCRSD Preliminary Five Year Projections – Funding Source</a:t>
            </a:r>
            <a:endParaRPr lang="en-US" sz="3600" dirty="0"/>
          </a:p>
        </p:txBody>
      </p:sp>
      <p:pic>
        <p:nvPicPr>
          <p:cNvPr id="2" name="Picture 1"/>
          <p:cNvPicPr>
            <a:picLocks noChangeAspect="1"/>
          </p:cNvPicPr>
          <p:nvPr/>
        </p:nvPicPr>
        <p:blipFill>
          <a:blip r:embed="rId3"/>
          <a:stretch>
            <a:fillRect/>
          </a:stretch>
        </p:blipFill>
        <p:spPr>
          <a:xfrm>
            <a:off x="912614" y="769727"/>
            <a:ext cx="9976580" cy="5941970"/>
          </a:xfrm>
          <a:prstGeom prst="rect">
            <a:avLst/>
          </a:prstGeom>
        </p:spPr>
      </p:pic>
    </p:spTree>
    <p:extLst>
      <p:ext uri="{BB962C8B-B14F-4D97-AF65-F5344CB8AC3E}">
        <p14:creationId xmlns:p14="http://schemas.microsoft.com/office/powerpoint/2010/main" val="1680408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5299" y="66675"/>
            <a:ext cx="11468101" cy="703052"/>
          </a:xfrm>
        </p:spPr>
        <p:txBody>
          <a:bodyPr/>
          <a:lstStyle/>
          <a:p>
            <a:pPr algn="ctr"/>
            <a:r>
              <a:rPr lang="en-US" sz="3600" dirty="0" smtClean="0"/>
              <a:t>CCRSD Preliminary Five Year Projections – Excluding Debt</a:t>
            </a:r>
            <a:endParaRPr lang="en-US" sz="3600" dirty="0"/>
          </a:p>
        </p:txBody>
      </p:sp>
      <p:pic>
        <p:nvPicPr>
          <p:cNvPr id="2" name="Picture 1"/>
          <p:cNvPicPr>
            <a:picLocks noChangeAspect="1"/>
          </p:cNvPicPr>
          <p:nvPr/>
        </p:nvPicPr>
        <p:blipFill>
          <a:blip r:embed="rId3"/>
          <a:stretch>
            <a:fillRect/>
          </a:stretch>
        </p:blipFill>
        <p:spPr>
          <a:xfrm>
            <a:off x="328851" y="1051560"/>
            <a:ext cx="11323540" cy="5404104"/>
          </a:xfrm>
          <a:prstGeom prst="rect">
            <a:avLst/>
          </a:prstGeom>
        </p:spPr>
      </p:pic>
    </p:spTree>
    <p:extLst>
      <p:ext uri="{BB962C8B-B14F-4D97-AF65-F5344CB8AC3E}">
        <p14:creationId xmlns:p14="http://schemas.microsoft.com/office/powerpoint/2010/main" val="8490350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2648" y="1"/>
            <a:ext cx="11858016" cy="1186294"/>
          </a:xfrm>
        </p:spPr>
        <p:txBody>
          <a:bodyPr/>
          <a:lstStyle/>
          <a:p>
            <a:pPr algn="ctr"/>
            <a:r>
              <a:rPr lang="en-US" sz="3800" dirty="0" smtClean="0"/>
              <a:t>CCRSD Preliminary Five Year Projections – Growth Rates</a:t>
            </a:r>
            <a:endParaRPr lang="en-US" sz="3800" dirty="0"/>
          </a:p>
        </p:txBody>
      </p:sp>
      <p:pic>
        <p:nvPicPr>
          <p:cNvPr id="2" name="Picture 1"/>
          <p:cNvPicPr>
            <a:picLocks noChangeAspect="1"/>
          </p:cNvPicPr>
          <p:nvPr/>
        </p:nvPicPr>
        <p:blipFill>
          <a:blip r:embed="rId3"/>
          <a:stretch>
            <a:fillRect/>
          </a:stretch>
        </p:blipFill>
        <p:spPr>
          <a:xfrm>
            <a:off x="1101552" y="940328"/>
            <a:ext cx="9980976" cy="5683058"/>
          </a:xfrm>
          <a:prstGeom prst="rect">
            <a:avLst/>
          </a:prstGeom>
        </p:spPr>
      </p:pic>
    </p:spTree>
    <p:extLst>
      <p:ext uri="{BB962C8B-B14F-4D97-AF65-F5344CB8AC3E}">
        <p14:creationId xmlns:p14="http://schemas.microsoft.com/office/powerpoint/2010/main" val="3511048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6460" y="68228"/>
            <a:ext cx="11994204" cy="1254125"/>
          </a:xfrm>
        </p:spPr>
        <p:txBody>
          <a:bodyPr/>
          <a:lstStyle/>
          <a:p>
            <a:pPr algn="ctr"/>
            <a:r>
              <a:rPr lang="en-US" sz="3800" dirty="0" smtClean="0"/>
              <a:t>CCRSD Preliminary Five Year Projections- Town Assessments</a:t>
            </a:r>
            <a:endParaRPr lang="en-US" sz="3800" dirty="0"/>
          </a:p>
        </p:txBody>
      </p:sp>
      <p:pic>
        <p:nvPicPr>
          <p:cNvPr id="3" name="Picture 2"/>
          <p:cNvPicPr>
            <a:picLocks noChangeAspect="1"/>
          </p:cNvPicPr>
          <p:nvPr/>
        </p:nvPicPr>
        <p:blipFill>
          <a:blip r:embed="rId3"/>
          <a:stretch>
            <a:fillRect/>
          </a:stretch>
        </p:blipFill>
        <p:spPr>
          <a:xfrm>
            <a:off x="488733" y="1728216"/>
            <a:ext cx="11135183" cy="3849624"/>
          </a:xfrm>
          <a:prstGeom prst="rect">
            <a:avLst/>
          </a:prstGeom>
          <a:ln>
            <a:solidFill>
              <a:srgbClr val="456DEB"/>
            </a:solidFill>
          </a:ln>
        </p:spPr>
      </p:pic>
    </p:spTree>
    <p:extLst>
      <p:ext uri="{BB962C8B-B14F-4D97-AF65-F5344CB8AC3E}">
        <p14:creationId xmlns:p14="http://schemas.microsoft.com/office/powerpoint/2010/main" val="3675348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190027"/>
            <a:ext cx="10515600" cy="1325563"/>
          </a:xfrm>
        </p:spPr>
        <p:txBody>
          <a:bodyPr/>
          <a:lstStyle/>
          <a:p>
            <a:pPr algn="ctr"/>
            <a:r>
              <a:rPr lang="en-US" dirty="0" smtClean="0"/>
              <a:t>Next Steps</a:t>
            </a:r>
            <a:endParaRPr lang="en-US" dirty="0"/>
          </a:p>
        </p:txBody>
      </p:sp>
      <p:sp>
        <p:nvSpPr>
          <p:cNvPr id="2" name="Text Placeholder 1"/>
          <p:cNvSpPr>
            <a:spLocks noGrp="1"/>
          </p:cNvSpPr>
          <p:nvPr>
            <p:ph type="body" idx="1"/>
          </p:nvPr>
        </p:nvSpPr>
        <p:spPr>
          <a:xfrm>
            <a:off x="301752" y="1825625"/>
            <a:ext cx="11695176" cy="4351338"/>
          </a:xfrm>
          <a:solidFill>
            <a:schemeClr val="accent1">
              <a:lumMod val="40000"/>
              <a:lumOff val="60000"/>
            </a:schemeClr>
          </a:solidFill>
        </p:spPr>
        <p:txBody>
          <a:bodyPr/>
          <a:lstStyle/>
          <a:p>
            <a:pPr>
              <a:buFont typeface="Wingdings" panose="05000000000000000000" pitchFamily="2" charset="2"/>
              <a:buChar char="Ø"/>
            </a:pPr>
            <a:r>
              <a:rPr lang="en-US" dirty="0" smtClean="0"/>
              <a:t> Budget development and review for CPS and CCRSD</a:t>
            </a:r>
          </a:p>
          <a:p>
            <a:pPr>
              <a:buFont typeface="Wingdings" panose="05000000000000000000" pitchFamily="2" charset="2"/>
              <a:buChar char="Ø"/>
            </a:pPr>
            <a:r>
              <a:rPr lang="en-US" dirty="0" smtClean="0"/>
              <a:t> </a:t>
            </a:r>
            <a:r>
              <a:rPr lang="en-US" dirty="0" smtClean="0">
                <a:solidFill>
                  <a:srgbClr val="C00000"/>
                </a:solidFill>
              </a:rPr>
              <a:t>December 17, 2025</a:t>
            </a:r>
            <a:r>
              <a:rPr lang="en-US" dirty="0" smtClean="0"/>
              <a:t>:  Initial FY27 Budget Presentation to School Committee</a:t>
            </a:r>
          </a:p>
          <a:p>
            <a:pPr>
              <a:buFont typeface="Wingdings" panose="05000000000000000000" pitchFamily="2" charset="2"/>
              <a:buChar char="Ø"/>
            </a:pPr>
            <a:r>
              <a:rPr lang="en-US" dirty="0"/>
              <a:t> </a:t>
            </a:r>
            <a:r>
              <a:rPr lang="en-US" dirty="0" smtClean="0">
                <a:solidFill>
                  <a:srgbClr val="C00000"/>
                </a:solidFill>
              </a:rPr>
              <a:t>January 7, 2026</a:t>
            </a:r>
            <a:r>
              <a:rPr lang="en-US" dirty="0" smtClean="0"/>
              <a:t>:  FY27 Public Hearing on School Budgets</a:t>
            </a:r>
          </a:p>
          <a:p>
            <a:pPr marL="177800" indent="0">
              <a:buNone/>
            </a:pPr>
            <a:endParaRPr lang="en-US" dirty="0" smtClean="0"/>
          </a:p>
          <a:p>
            <a:pPr>
              <a:buFont typeface="Wingdings" panose="05000000000000000000" pitchFamily="2" charset="2"/>
              <a:buChar char="Ø"/>
            </a:pPr>
            <a:r>
              <a:rPr lang="en-US" dirty="0" smtClean="0"/>
              <a:t> </a:t>
            </a:r>
            <a:r>
              <a:rPr lang="en-US" dirty="0" smtClean="0">
                <a:solidFill>
                  <a:srgbClr val="C00000"/>
                </a:solidFill>
              </a:rPr>
              <a:t>Mid-late January</a:t>
            </a:r>
            <a:r>
              <a:rPr lang="en-US" dirty="0" smtClean="0"/>
              <a:t>: Ch. 70 and Ch. 71 funding projections released </a:t>
            </a:r>
          </a:p>
          <a:p>
            <a:pPr marL="177800" indent="0">
              <a:buNone/>
            </a:pPr>
            <a:endParaRPr lang="en-US" dirty="0"/>
          </a:p>
        </p:txBody>
      </p:sp>
    </p:spTree>
    <p:extLst>
      <p:ext uri="{BB962C8B-B14F-4D97-AF65-F5344CB8AC3E}">
        <p14:creationId xmlns:p14="http://schemas.microsoft.com/office/powerpoint/2010/main" val="3301560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pPr marL="177800" indent="0" algn="ctr">
              <a:buNone/>
            </a:pPr>
            <a:r>
              <a:rPr lang="en-US" sz="5400" dirty="0" smtClean="0"/>
              <a:t>QUESTIONS ?</a:t>
            </a:r>
            <a:endParaRPr lang="en-US" sz="5400" dirty="0"/>
          </a:p>
        </p:txBody>
      </p:sp>
    </p:spTree>
    <p:extLst>
      <p:ext uri="{BB962C8B-B14F-4D97-AF65-F5344CB8AC3E}">
        <p14:creationId xmlns:p14="http://schemas.microsoft.com/office/powerpoint/2010/main" val="2766387627"/>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7837</TotalTime>
  <Words>186</Words>
  <Application>Microsoft Office PowerPoint</Application>
  <PresentationFormat>Widescreen</PresentationFormat>
  <Paragraphs>41</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Cambria</vt:lpstr>
      <vt:lpstr>Wingdings</vt:lpstr>
      <vt:lpstr>Office Theme</vt:lpstr>
      <vt:lpstr>CPS/CCRSD FY27 Budget Concord Finance Committee Guidelines Presentation</vt:lpstr>
      <vt:lpstr>Key Strategic Planning Initiatives</vt:lpstr>
      <vt:lpstr>Key Strategic Planning Initiatives (cont’d)</vt:lpstr>
      <vt:lpstr>CPS Preliminary Five Year Projections by Funding Source</vt:lpstr>
      <vt:lpstr>CPS Preliminary Five Year Projections – Growth Rates</vt:lpstr>
      <vt:lpstr>CCRSD Preliminary Five Year Projections – Funding Source</vt:lpstr>
      <vt:lpstr>CCRSD Preliminary Five Year Projections – Excluding Debt</vt:lpstr>
      <vt:lpstr>CCRSD Preliminary Five Year Projections – Growth Rates</vt:lpstr>
      <vt:lpstr>CCRSD Preliminary Five Year Projections- Town Assessments</vt:lpstr>
      <vt:lpstr>Next Steps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Prelim FINCOM Guideline Presentation 9-22-2022</dc:title>
  <dc:creator>Robert Conry</dc:creator>
  <cp:lastModifiedBy>Robert Conry</cp:lastModifiedBy>
  <cp:revision>431</cp:revision>
  <cp:lastPrinted>2024-10-18T00:35:15Z</cp:lastPrinted>
  <dcterms:modified xsi:type="dcterms:W3CDTF">2025-10-06T19:13:50Z</dcterms:modified>
</cp:coreProperties>
</file>