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22"/>
  </p:notesMasterIdLst>
  <p:sldIdLst>
    <p:sldId id="256" r:id="rId2"/>
    <p:sldId id="272" r:id="rId3"/>
    <p:sldId id="285" r:id="rId4"/>
    <p:sldId id="287" r:id="rId5"/>
    <p:sldId id="437" r:id="rId6"/>
    <p:sldId id="438" r:id="rId7"/>
    <p:sldId id="421" r:id="rId8"/>
    <p:sldId id="434" r:id="rId9"/>
    <p:sldId id="436" r:id="rId10"/>
    <p:sldId id="433" r:id="rId11"/>
    <p:sldId id="411" r:id="rId12"/>
    <p:sldId id="440" r:id="rId13"/>
    <p:sldId id="435" r:id="rId14"/>
    <p:sldId id="439" r:id="rId15"/>
    <p:sldId id="441" r:id="rId16"/>
    <p:sldId id="443" r:id="rId17"/>
    <p:sldId id="281" r:id="rId18"/>
    <p:sldId id="442" r:id="rId19"/>
    <p:sldId id="298" r:id="rId20"/>
    <p:sldId id="291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63926B-ABC6-4A41-84D6-653BD2E07DF4}" v="1" dt="2026-03-04T23:06:49.2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461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ickel, Jeffrey" userId="0fe96d80-0e0e-411b-a0fe-a12b3dbe1ff2" providerId="ADAL" clId="{CBCD1067-9029-4A51-A01E-08FD9777F472}"/>
    <pc:docChg chg="undo custSel addSld delSld modSld sldOrd delMainMaster">
      <pc:chgData name="Beickel, Jeffrey" userId="0fe96d80-0e0e-411b-a0fe-a12b3dbe1ff2" providerId="ADAL" clId="{CBCD1067-9029-4A51-A01E-08FD9777F472}" dt="2026-03-05T17:43:21.391" v="1923" actId="20577"/>
      <pc:docMkLst>
        <pc:docMk/>
      </pc:docMkLst>
      <pc:sldChg chg="modSp mod">
        <pc:chgData name="Beickel, Jeffrey" userId="0fe96d80-0e0e-411b-a0fe-a12b3dbe1ff2" providerId="ADAL" clId="{CBCD1067-9029-4A51-A01E-08FD9777F472}" dt="2026-03-04T21:01:51.478" v="13" actId="20577"/>
        <pc:sldMkLst>
          <pc:docMk/>
          <pc:sldMk cId="679118221" sldId="256"/>
        </pc:sldMkLst>
        <pc:spChg chg="mod">
          <ac:chgData name="Beickel, Jeffrey" userId="0fe96d80-0e0e-411b-a0fe-a12b3dbe1ff2" providerId="ADAL" clId="{CBCD1067-9029-4A51-A01E-08FD9777F472}" dt="2026-03-04T21:01:51.478" v="13" actId="20577"/>
          <ac:spMkLst>
            <pc:docMk/>
            <pc:sldMk cId="679118221" sldId="256"/>
            <ac:spMk id="3" creationId="{25B5F365-8924-469A-8F40-A3BC578C1C79}"/>
          </ac:spMkLst>
        </pc:spChg>
      </pc:sldChg>
      <pc:sldChg chg="modSp mod">
        <pc:chgData name="Beickel, Jeffrey" userId="0fe96d80-0e0e-411b-a0fe-a12b3dbe1ff2" providerId="ADAL" clId="{CBCD1067-9029-4A51-A01E-08FD9777F472}" dt="2026-03-05T17:42:20.703" v="1859" actId="20577"/>
        <pc:sldMkLst>
          <pc:docMk/>
          <pc:sldMk cId="432098971" sldId="272"/>
        </pc:sldMkLst>
        <pc:spChg chg="mod">
          <ac:chgData name="Beickel, Jeffrey" userId="0fe96d80-0e0e-411b-a0fe-a12b3dbe1ff2" providerId="ADAL" clId="{CBCD1067-9029-4A51-A01E-08FD9777F472}" dt="2026-03-05T17:42:20.703" v="1859" actId="20577"/>
          <ac:spMkLst>
            <pc:docMk/>
            <pc:sldMk cId="432098971" sldId="272"/>
            <ac:spMk id="3" creationId="{36EC3F13-2BC5-4832-82CF-D3B305E6331A}"/>
          </ac:spMkLst>
        </pc:spChg>
      </pc:sldChg>
      <pc:sldChg chg="addSp delSp modSp mod ord chgLayout">
        <pc:chgData name="Beickel, Jeffrey" userId="0fe96d80-0e0e-411b-a0fe-a12b3dbe1ff2" providerId="ADAL" clId="{CBCD1067-9029-4A51-A01E-08FD9777F472}" dt="2026-03-05T17:41:30.758" v="1848"/>
        <pc:sldMkLst>
          <pc:docMk/>
          <pc:sldMk cId="2483356425" sldId="281"/>
        </pc:sldMkLst>
        <pc:spChg chg="mod ord">
          <ac:chgData name="Beickel, Jeffrey" userId="0fe96d80-0e0e-411b-a0fe-a12b3dbe1ff2" providerId="ADAL" clId="{CBCD1067-9029-4A51-A01E-08FD9777F472}" dt="2026-03-05T17:32:27.069" v="1543" actId="6264"/>
          <ac:spMkLst>
            <pc:docMk/>
            <pc:sldMk cId="2483356425" sldId="281"/>
            <ac:spMk id="2" creationId="{3D96EFF7-4C9F-E0FD-1A5B-4386FA19218D}"/>
          </ac:spMkLst>
        </pc:spChg>
        <pc:spChg chg="mod ord">
          <ac:chgData name="Beickel, Jeffrey" userId="0fe96d80-0e0e-411b-a0fe-a12b3dbe1ff2" providerId="ADAL" clId="{CBCD1067-9029-4A51-A01E-08FD9777F472}" dt="2026-03-05T17:32:27.069" v="1543" actId="6264"/>
          <ac:spMkLst>
            <pc:docMk/>
            <pc:sldMk cId="2483356425" sldId="281"/>
            <ac:spMk id="3" creationId="{0388FB18-2AE5-B3CF-3673-7377184EFA08}"/>
          </ac:spMkLst>
        </pc:spChg>
        <pc:spChg chg="add del mod">
          <ac:chgData name="Beickel, Jeffrey" userId="0fe96d80-0e0e-411b-a0fe-a12b3dbe1ff2" providerId="ADAL" clId="{CBCD1067-9029-4A51-A01E-08FD9777F472}" dt="2026-03-05T17:32:27.069" v="1543" actId="6264"/>
          <ac:spMkLst>
            <pc:docMk/>
            <pc:sldMk cId="2483356425" sldId="281"/>
            <ac:spMk id="4" creationId="{711C71B8-8E21-837B-4475-BDEF0D555C0A}"/>
          </ac:spMkLst>
        </pc:spChg>
        <pc:spChg chg="add del mod">
          <ac:chgData name="Beickel, Jeffrey" userId="0fe96d80-0e0e-411b-a0fe-a12b3dbe1ff2" providerId="ADAL" clId="{CBCD1067-9029-4A51-A01E-08FD9777F472}" dt="2026-03-05T17:32:27.069" v="1543" actId="6264"/>
          <ac:spMkLst>
            <pc:docMk/>
            <pc:sldMk cId="2483356425" sldId="281"/>
            <ac:spMk id="6" creationId="{651866C0-16A4-E930-5110-1553ED06E102}"/>
          </ac:spMkLst>
        </pc:spChg>
      </pc:sldChg>
      <pc:sldChg chg="del">
        <pc:chgData name="Beickel, Jeffrey" userId="0fe96d80-0e0e-411b-a0fe-a12b3dbe1ff2" providerId="ADAL" clId="{CBCD1067-9029-4A51-A01E-08FD9777F472}" dt="2026-03-04T21:16:41.376" v="785" actId="47"/>
        <pc:sldMkLst>
          <pc:docMk/>
          <pc:sldMk cId="3997092303" sldId="284"/>
        </pc:sldMkLst>
      </pc:sldChg>
      <pc:sldChg chg="modSp mod">
        <pc:chgData name="Beickel, Jeffrey" userId="0fe96d80-0e0e-411b-a0fe-a12b3dbe1ff2" providerId="ADAL" clId="{CBCD1067-9029-4A51-A01E-08FD9777F472}" dt="2026-03-05T17:30:30.650" v="1538" actId="20577"/>
        <pc:sldMkLst>
          <pc:docMk/>
          <pc:sldMk cId="1230890211" sldId="287"/>
        </pc:sldMkLst>
        <pc:spChg chg="mod">
          <ac:chgData name="Beickel, Jeffrey" userId="0fe96d80-0e0e-411b-a0fe-a12b3dbe1ff2" providerId="ADAL" clId="{CBCD1067-9029-4A51-A01E-08FD9777F472}" dt="2026-03-04T21:02:33.015" v="15" actId="27636"/>
          <ac:spMkLst>
            <pc:docMk/>
            <pc:sldMk cId="1230890211" sldId="287"/>
            <ac:spMk id="2" creationId="{6586BB72-4730-4510-87AB-01275CD47496}"/>
          </ac:spMkLst>
        </pc:spChg>
        <pc:graphicFrameChg chg="modGraphic">
          <ac:chgData name="Beickel, Jeffrey" userId="0fe96d80-0e0e-411b-a0fe-a12b3dbe1ff2" providerId="ADAL" clId="{CBCD1067-9029-4A51-A01E-08FD9777F472}" dt="2026-03-05T17:30:30.650" v="1538" actId="20577"/>
          <ac:graphicFrameMkLst>
            <pc:docMk/>
            <pc:sldMk cId="1230890211" sldId="287"/>
            <ac:graphicFrameMk id="16" creationId="{8169B171-A092-476C-92C8-55200A41AB82}"/>
          </ac:graphicFrameMkLst>
        </pc:graphicFrameChg>
      </pc:sldChg>
      <pc:sldChg chg="del">
        <pc:chgData name="Beickel, Jeffrey" userId="0fe96d80-0e0e-411b-a0fe-a12b3dbe1ff2" providerId="ADAL" clId="{CBCD1067-9029-4A51-A01E-08FD9777F472}" dt="2026-03-04T23:07:21.761" v="1522" actId="47"/>
        <pc:sldMkLst>
          <pc:docMk/>
          <pc:sldMk cId="3922491657" sldId="295"/>
        </pc:sldMkLst>
      </pc:sldChg>
      <pc:sldChg chg="del">
        <pc:chgData name="Beickel, Jeffrey" userId="0fe96d80-0e0e-411b-a0fe-a12b3dbe1ff2" providerId="ADAL" clId="{CBCD1067-9029-4A51-A01E-08FD9777F472}" dt="2026-03-04T21:16:44.113" v="788" actId="47"/>
        <pc:sldMkLst>
          <pc:docMk/>
          <pc:sldMk cId="1611680048" sldId="297"/>
        </pc:sldMkLst>
      </pc:sldChg>
      <pc:sldChg chg="modSp mod">
        <pc:chgData name="Beickel, Jeffrey" userId="0fe96d80-0e0e-411b-a0fe-a12b3dbe1ff2" providerId="ADAL" clId="{CBCD1067-9029-4A51-A01E-08FD9777F472}" dt="2026-03-05T17:43:21.391" v="1923" actId="20577"/>
        <pc:sldMkLst>
          <pc:docMk/>
          <pc:sldMk cId="2120347" sldId="298"/>
        </pc:sldMkLst>
        <pc:graphicFrameChg chg="mod modGraphic">
          <ac:chgData name="Beickel, Jeffrey" userId="0fe96d80-0e0e-411b-a0fe-a12b3dbe1ff2" providerId="ADAL" clId="{CBCD1067-9029-4A51-A01E-08FD9777F472}" dt="2026-03-05T17:43:21.391" v="1923" actId="20577"/>
          <ac:graphicFrameMkLst>
            <pc:docMk/>
            <pc:sldMk cId="2120347" sldId="298"/>
            <ac:graphicFrameMk id="5" creationId="{9E1C8A59-2719-4368-B2F3-60770BBE8F16}"/>
          </ac:graphicFrameMkLst>
        </pc:graphicFrameChg>
      </pc:sldChg>
      <pc:sldChg chg="del">
        <pc:chgData name="Beickel, Jeffrey" userId="0fe96d80-0e0e-411b-a0fe-a12b3dbe1ff2" providerId="ADAL" clId="{CBCD1067-9029-4A51-A01E-08FD9777F472}" dt="2026-03-04T21:16:37.139" v="781" actId="47"/>
        <pc:sldMkLst>
          <pc:docMk/>
          <pc:sldMk cId="769785002" sldId="311"/>
        </pc:sldMkLst>
      </pc:sldChg>
      <pc:sldChg chg="del">
        <pc:chgData name="Beickel, Jeffrey" userId="0fe96d80-0e0e-411b-a0fe-a12b3dbe1ff2" providerId="ADAL" clId="{CBCD1067-9029-4A51-A01E-08FD9777F472}" dt="2026-03-04T21:03:02.592" v="20" actId="47"/>
        <pc:sldMkLst>
          <pc:docMk/>
          <pc:sldMk cId="2179160416" sldId="312"/>
        </pc:sldMkLst>
      </pc:sldChg>
      <pc:sldChg chg="del">
        <pc:chgData name="Beickel, Jeffrey" userId="0fe96d80-0e0e-411b-a0fe-a12b3dbe1ff2" providerId="ADAL" clId="{CBCD1067-9029-4A51-A01E-08FD9777F472}" dt="2026-03-04T21:16:37.639" v="782" actId="47"/>
        <pc:sldMkLst>
          <pc:docMk/>
          <pc:sldMk cId="517174383" sldId="313"/>
        </pc:sldMkLst>
      </pc:sldChg>
      <pc:sldChg chg="del">
        <pc:chgData name="Beickel, Jeffrey" userId="0fe96d80-0e0e-411b-a0fe-a12b3dbe1ff2" providerId="ADAL" clId="{CBCD1067-9029-4A51-A01E-08FD9777F472}" dt="2026-03-04T21:16:38.200" v="783" actId="47"/>
        <pc:sldMkLst>
          <pc:docMk/>
          <pc:sldMk cId="485877215" sldId="314"/>
        </pc:sldMkLst>
      </pc:sldChg>
      <pc:sldChg chg="del">
        <pc:chgData name="Beickel, Jeffrey" userId="0fe96d80-0e0e-411b-a0fe-a12b3dbe1ff2" providerId="ADAL" clId="{CBCD1067-9029-4A51-A01E-08FD9777F472}" dt="2026-03-04T21:16:38.728" v="784" actId="47"/>
        <pc:sldMkLst>
          <pc:docMk/>
          <pc:sldMk cId="217675221" sldId="315"/>
        </pc:sldMkLst>
      </pc:sldChg>
      <pc:sldChg chg="del">
        <pc:chgData name="Beickel, Jeffrey" userId="0fe96d80-0e0e-411b-a0fe-a12b3dbe1ff2" providerId="ADAL" clId="{CBCD1067-9029-4A51-A01E-08FD9777F472}" dt="2026-03-04T21:03:01.504" v="19" actId="47"/>
        <pc:sldMkLst>
          <pc:docMk/>
          <pc:sldMk cId="1625740658" sldId="338"/>
        </pc:sldMkLst>
      </pc:sldChg>
      <pc:sldChg chg="del">
        <pc:chgData name="Beickel, Jeffrey" userId="0fe96d80-0e0e-411b-a0fe-a12b3dbe1ff2" providerId="ADAL" clId="{CBCD1067-9029-4A51-A01E-08FD9777F472}" dt="2026-03-04T21:03:01.009" v="18" actId="47"/>
        <pc:sldMkLst>
          <pc:docMk/>
          <pc:sldMk cId="3120748210" sldId="339"/>
        </pc:sldMkLst>
      </pc:sldChg>
      <pc:sldChg chg="del">
        <pc:chgData name="Beickel, Jeffrey" userId="0fe96d80-0e0e-411b-a0fe-a12b3dbe1ff2" providerId="ADAL" clId="{CBCD1067-9029-4A51-A01E-08FD9777F472}" dt="2026-03-04T21:16:33.865" v="777" actId="47"/>
        <pc:sldMkLst>
          <pc:docMk/>
          <pc:sldMk cId="6948544" sldId="368"/>
        </pc:sldMkLst>
      </pc:sldChg>
      <pc:sldChg chg="del">
        <pc:chgData name="Beickel, Jeffrey" userId="0fe96d80-0e0e-411b-a0fe-a12b3dbe1ff2" providerId="ADAL" clId="{CBCD1067-9029-4A51-A01E-08FD9777F472}" dt="2026-03-04T21:16:34.431" v="778" actId="47"/>
        <pc:sldMkLst>
          <pc:docMk/>
          <pc:sldMk cId="3090380848" sldId="369"/>
        </pc:sldMkLst>
      </pc:sldChg>
      <pc:sldChg chg="del">
        <pc:chgData name="Beickel, Jeffrey" userId="0fe96d80-0e0e-411b-a0fe-a12b3dbe1ff2" providerId="ADAL" clId="{CBCD1067-9029-4A51-A01E-08FD9777F472}" dt="2026-03-04T21:16:35.040" v="779" actId="47"/>
        <pc:sldMkLst>
          <pc:docMk/>
          <pc:sldMk cId="3165806994" sldId="370"/>
        </pc:sldMkLst>
      </pc:sldChg>
      <pc:sldChg chg="del">
        <pc:chgData name="Beickel, Jeffrey" userId="0fe96d80-0e0e-411b-a0fe-a12b3dbe1ff2" providerId="ADAL" clId="{CBCD1067-9029-4A51-A01E-08FD9777F472}" dt="2026-03-04T21:16:35.681" v="780" actId="47"/>
        <pc:sldMkLst>
          <pc:docMk/>
          <pc:sldMk cId="2985121133" sldId="371"/>
        </pc:sldMkLst>
      </pc:sldChg>
      <pc:sldChg chg="del">
        <pc:chgData name="Beickel, Jeffrey" userId="0fe96d80-0e0e-411b-a0fe-a12b3dbe1ff2" providerId="ADAL" clId="{CBCD1067-9029-4A51-A01E-08FD9777F472}" dt="2026-03-04T21:16:43.603" v="787" actId="47"/>
        <pc:sldMkLst>
          <pc:docMk/>
          <pc:sldMk cId="1327428034" sldId="376"/>
        </pc:sldMkLst>
      </pc:sldChg>
      <pc:sldChg chg="del">
        <pc:chgData name="Beickel, Jeffrey" userId="0fe96d80-0e0e-411b-a0fe-a12b3dbe1ff2" providerId="ADAL" clId="{CBCD1067-9029-4A51-A01E-08FD9777F472}" dt="2026-03-04T21:03:00.510" v="17" actId="47"/>
        <pc:sldMkLst>
          <pc:docMk/>
          <pc:sldMk cId="3890402381" sldId="413"/>
        </pc:sldMkLst>
      </pc:sldChg>
      <pc:sldChg chg="del">
        <pc:chgData name="Beickel, Jeffrey" userId="0fe96d80-0e0e-411b-a0fe-a12b3dbe1ff2" providerId="ADAL" clId="{CBCD1067-9029-4A51-A01E-08FD9777F472}" dt="2026-03-04T21:16:42.402" v="786" actId="47"/>
        <pc:sldMkLst>
          <pc:docMk/>
          <pc:sldMk cId="1119896246" sldId="418"/>
        </pc:sldMkLst>
      </pc:sldChg>
      <pc:sldChg chg="del">
        <pc:chgData name="Beickel, Jeffrey" userId="0fe96d80-0e0e-411b-a0fe-a12b3dbe1ff2" providerId="ADAL" clId="{CBCD1067-9029-4A51-A01E-08FD9777F472}" dt="2026-03-04T21:03:03.832" v="21" actId="47"/>
        <pc:sldMkLst>
          <pc:docMk/>
          <pc:sldMk cId="800840583" sldId="419"/>
        </pc:sldMkLst>
      </pc:sldChg>
      <pc:sldChg chg="del">
        <pc:chgData name="Beickel, Jeffrey" userId="0fe96d80-0e0e-411b-a0fe-a12b3dbe1ff2" providerId="ADAL" clId="{CBCD1067-9029-4A51-A01E-08FD9777F472}" dt="2026-03-04T21:02:59.593" v="16" actId="47"/>
        <pc:sldMkLst>
          <pc:docMk/>
          <pc:sldMk cId="3458317080" sldId="420"/>
        </pc:sldMkLst>
      </pc:sldChg>
      <pc:sldChg chg="modSp mod">
        <pc:chgData name="Beickel, Jeffrey" userId="0fe96d80-0e0e-411b-a0fe-a12b3dbe1ff2" providerId="ADAL" clId="{CBCD1067-9029-4A51-A01E-08FD9777F472}" dt="2026-03-04T21:05:02.814" v="242" actId="20577"/>
        <pc:sldMkLst>
          <pc:docMk/>
          <pc:sldMk cId="2408301042" sldId="421"/>
        </pc:sldMkLst>
        <pc:spChg chg="mod">
          <ac:chgData name="Beickel, Jeffrey" userId="0fe96d80-0e0e-411b-a0fe-a12b3dbe1ff2" providerId="ADAL" clId="{CBCD1067-9029-4A51-A01E-08FD9777F472}" dt="2026-03-04T21:03:27.477" v="44" actId="20577"/>
          <ac:spMkLst>
            <pc:docMk/>
            <pc:sldMk cId="2408301042" sldId="421"/>
            <ac:spMk id="2" creationId="{655AA235-CC0D-C314-0957-BA561C1023D7}"/>
          </ac:spMkLst>
        </pc:spChg>
        <pc:spChg chg="mod">
          <ac:chgData name="Beickel, Jeffrey" userId="0fe96d80-0e0e-411b-a0fe-a12b3dbe1ff2" providerId="ADAL" clId="{CBCD1067-9029-4A51-A01E-08FD9777F472}" dt="2026-03-04T21:05:02.814" v="242" actId="20577"/>
          <ac:spMkLst>
            <pc:docMk/>
            <pc:sldMk cId="2408301042" sldId="421"/>
            <ac:spMk id="9" creationId="{3D61EDF9-6AAE-7005-D0E7-AA5F5768BD5D}"/>
          </ac:spMkLst>
        </pc:spChg>
      </pc:sldChg>
      <pc:sldChg chg="del">
        <pc:chgData name="Beickel, Jeffrey" userId="0fe96d80-0e0e-411b-a0fe-a12b3dbe1ff2" providerId="ADAL" clId="{CBCD1067-9029-4A51-A01E-08FD9777F472}" dt="2026-03-04T21:16:14.554" v="775" actId="47"/>
        <pc:sldMkLst>
          <pc:docMk/>
          <pc:sldMk cId="4085073362" sldId="422"/>
        </pc:sldMkLst>
      </pc:sldChg>
      <pc:sldChg chg="del">
        <pc:chgData name="Beickel, Jeffrey" userId="0fe96d80-0e0e-411b-a0fe-a12b3dbe1ff2" providerId="ADAL" clId="{CBCD1067-9029-4A51-A01E-08FD9777F472}" dt="2026-03-04T21:03:04.321" v="22" actId="47"/>
        <pc:sldMkLst>
          <pc:docMk/>
          <pc:sldMk cId="3457479064" sldId="423"/>
        </pc:sldMkLst>
      </pc:sldChg>
      <pc:sldChg chg="del">
        <pc:chgData name="Beickel, Jeffrey" userId="0fe96d80-0e0e-411b-a0fe-a12b3dbe1ff2" providerId="ADAL" clId="{CBCD1067-9029-4A51-A01E-08FD9777F472}" dt="2026-03-04T21:03:07.513" v="23" actId="47"/>
        <pc:sldMkLst>
          <pc:docMk/>
          <pc:sldMk cId="1106460307" sldId="424"/>
        </pc:sldMkLst>
      </pc:sldChg>
      <pc:sldChg chg="del">
        <pc:chgData name="Beickel, Jeffrey" userId="0fe96d80-0e0e-411b-a0fe-a12b3dbe1ff2" providerId="ADAL" clId="{CBCD1067-9029-4A51-A01E-08FD9777F472}" dt="2026-03-04T21:03:11.239" v="24" actId="47"/>
        <pc:sldMkLst>
          <pc:docMk/>
          <pc:sldMk cId="1022160430" sldId="425"/>
        </pc:sldMkLst>
      </pc:sldChg>
      <pc:sldChg chg="del">
        <pc:chgData name="Beickel, Jeffrey" userId="0fe96d80-0e0e-411b-a0fe-a12b3dbe1ff2" providerId="ADAL" clId="{CBCD1067-9029-4A51-A01E-08FD9777F472}" dt="2026-03-04T21:16:15.886" v="776" actId="47"/>
        <pc:sldMkLst>
          <pc:docMk/>
          <pc:sldMk cId="746015636" sldId="426"/>
        </pc:sldMkLst>
      </pc:sldChg>
      <pc:sldChg chg="del">
        <pc:chgData name="Beickel, Jeffrey" userId="0fe96d80-0e0e-411b-a0fe-a12b3dbe1ff2" providerId="ADAL" clId="{CBCD1067-9029-4A51-A01E-08FD9777F472}" dt="2026-03-04T21:15:54.245" v="772" actId="47"/>
        <pc:sldMkLst>
          <pc:docMk/>
          <pc:sldMk cId="107082849" sldId="427"/>
        </pc:sldMkLst>
      </pc:sldChg>
      <pc:sldChg chg="del">
        <pc:chgData name="Beickel, Jeffrey" userId="0fe96d80-0e0e-411b-a0fe-a12b3dbe1ff2" providerId="ADAL" clId="{CBCD1067-9029-4A51-A01E-08FD9777F472}" dt="2026-03-04T21:16:11.763" v="774" actId="47"/>
        <pc:sldMkLst>
          <pc:docMk/>
          <pc:sldMk cId="4109555474" sldId="429"/>
        </pc:sldMkLst>
      </pc:sldChg>
      <pc:sldChg chg="del">
        <pc:chgData name="Beickel, Jeffrey" userId="0fe96d80-0e0e-411b-a0fe-a12b3dbe1ff2" providerId="ADAL" clId="{CBCD1067-9029-4A51-A01E-08FD9777F472}" dt="2026-03-04T21:16:10.011" v="773" actId="47"/>
        <pc:sldMkLst>
          <pc:docMk/>
          <pc:sldMk cId="3619200424" sldId="431"/>
        </pc:sldMkLst>
      </pc:sldChg>
      <pc:sldChg chg="del">
        <pc:chgData name="Beickel, Jeffrey" userId="0fe96d80-0e0e-411b-a0fe-a12b3dbe1ff2" providerId="ADAL" clId="{CBCD1067-9029-4A51-A01E-08FD9777F472}" dt="2026-03-04T21:15:52.642" v="771" actId="47"/>
        <pc:sldMkLst>
          <pc:docMk/>
          <pc:sldMk cId="3683857187" sldId="432"/>
        </pc:sldMkLst>
      </pc:sldChg>
      <pc:sldChg chg="addSp delSp modSp mod">
        <pc:chgData name="Beickel, Jeffrey" userId="0fe96d80-0e0e-411b-a0fe-a12b3dbe1ff2" providerId="ADAL" clId="{CBCD1067-9029-4A51-A01E-08FD9777F472}" dt="2026-03-04T21:15:49.602" v="770" actId="20577"/>
        <pc:sldMkLst>
          <pc:docMk/>
          <pc:sldMk cId="2262382229" sldId="433"/>
        </pc:sldMkLst>
        <pc:spChg chg="mod">
          <ac:chgData name="Beickel, Jeffrey" userId="0fe96d80-0e0e-411b-a0fe-a12b3dbe1ff2" providerId="ADAL" clId="{CBCD1067-9029-4A51-A01E-08FD9777F472}" dt="2026-03-04T21:14:56.319" v="608" actId="20577"/>
          <ac:spMkLst>
            <pc:docMk/>
            <pc:sldMk cId="2262382229" sldId="433"/>
            <ac:spMk id="2" creationId="{14362A95-B43F-4105-A42F-D89A4E51875C}"/>
          </ac:spMkLst>
        </pc:spChg>
        <pc:spChg chg="mod ord">
          <ac:chgData name="Beickel, Jeffrey" userId="0fe96d80-0e0e-411b-a0fe-a12b3dbe1ff2" providerId="ADAL" clId="{CBCD1067-9029-4A51-A01E-08FD9777F472}" dt="2026-03-04T21:15:49.602" v="770" actId="20577"/>
          <ac:spMkLst>
            <pc:docMk/>
            <pc:sldMk cId="2262382229" sldId="433"/>
            <ac:spMk id="9" creationId="{BE354BC8-F11D-DA4E-7259-14CA181F1106}"/>
          </ac:spMkLst>
        </pc:spChg>
        <pc:spChg chg="add del">
          <ac:chgData name="Beickel, Jeffrey" userId="0fe96d80-0e0e-411b-a0fe-a12b3dbe1ff2" providerId="ADAL" clId="{CBCD1067-9029-4A51-A01E-08FD9777F472}" dt="2026-03-04T21:14:10.434" v="552" actId="26606"/>
          <ac:spMkLst>
            <pc:docMk/>
            <pc:sldMk cId="2262382229" sldId="433"/>
            <ac:spMk id="14" creationId="{E009DD9B-5EE2-4C0D-8B2B-351C8C102205}"/>
          </ac:spMkLst>
        </pc:spChg>
        <pc:spChg chg="add del">
          <ac:chgData name="Beickel, Jeffrey" userId="0fe96d80-0e0e-411b-a0fe-a12b3dbe1ff2" providerId="ADAL" clId="{CBCD1067-9029-4A51-A01E-08FD9777F472}" dt="2026-03-04T21:14:10.434" v="552" actId="26606"/>
          <ac:spMkLst>
            <pc:docMk/>
            <pc:sldMk cId="2262382229" sldId="433"/>
            <ac:spMk id="16" creationId="{E720DB99-7745-4E75-9D96-AAB6D55C531E}"/>
          </ac:spMkLst>
        </pc:spChg>
        <pc:spChg chg="add del">
          <ac:chgData name="Beickel, Jeffrey" userId="0fe96d80-0e0e-411b-a0fe-a12b3dbe1ff2" providerId="ADAL" clId="{CBCD1067-9029-4A51-A01E-08FD9777F472}" dt="2026-03-04T21:14:10.434" v="552" actId="26606"/>
          <ac:spMkLst>
            <pc:docMk/>
            <pc:sldMk cId="2262382229" sldId="433"/>
            <ac:spMk id="18" creationId="{D68803C4-E159-4360-B7BB-74205C8F782D}"/>
          </ac:spMkLst>
        </pc:spChg>
        <pc:spChg chg="add del">
          <ac:chgData name="Beickel, Jeffrey" userId="0fe96d80-0e0e-411b-a0fe-a12b3dbe1ff2" providerId="ADAL" clId="{CBCD1067-9029-4A51-A01E-08FD9777F472}" dt="2026-03-04T21:14:10.434" v="552" actId="26606"/>
          <ac:spMkLst>
            <pc:docMk/>
            <pc:sldMk cId="2262382229" sldId="433"/>
            <ac:spMk id="20" creationId="{504B0465-3B07-49BF-BEA7-D81476246293}"/>
          </ac:spMkLst>
        </pc:spChg>
        <pc:spChg chg="add del">
          <ac:chgData name="Beickel, Jeffrey" userId="0fe96d80-0e0e-411b-a0fe-a12b3dbe1ff2" providerId="ADAL" clId="{CBCD1067-9029-4A51-A01E-08FD9777F472}" dt="2026-03-04T21:14:10.434" v="552" actId="26606"/>
          <ac:spMkLst>
            <pc:docMk/>
            <pc:sldMk cId="2262382229" sldId="433"/>
            <ac:spMk id="22" creationId="{49B7FFA5-14CB-4A4F-9BCC-CA3AA5D9D276}"/>
          </ac:spMkLst>
        </pc:spChg>
        <pc:spChg chg="add del">
          <ac:chgData name="Beickel, Jeffrey" userId="0fe96d80-0e0e-411b-a0fe-a12b3dbe1ff2" providerId="ADAL" clId="{CBCD1067-9029-4A51-A01E-08FD9777F472}" dt="2026-03-04T21:14:10.434" v="552" actId="26606"/>
          <ac:spMkLst>
            <pc:docMk/>
            <pc:sldMk cId="2262382229" sldId="433"/>
            <ac:spMk id="24" creationId="{04E48745-7512-4EC2-9E20-9092D12150CA}"/>
          </ac:spMkLst>
        </pc:spChg>
        <pc:spChg chg="add del">
          <ac:chgData name="Beickel, Jeffrey" userId="0fe96d80-0e0e-411b-a0fe-a12b3dbe1ff2" providerId="ADAL" clId="{CBCD1067-9029-4A51-A01E-08FD9777F472}" dt="2026-03-04T21:14:09.224" v="549" actId="26606"/>
          <ac:spMkLst>
            <pc:docMk/>
            <pc:sldMk cId="2262382229" sldId="433"/>
            <ac:spMk id="29" creationId="{CCF043BA-0C52-4068-BCF5-2B2D89BA9D36}"/>
          </ac:spMkLst>
        </pc:spChg>
        <pc:spChg chg="add del">
          <ac:chgData name="Beickel, Jeffrey" userId="0fe96d80-0e0e-411b-a0fe-a12b3dbe1ff2" providerId="ADAL" clId="{CBCD1067-9029-4A51-A01E-08FD9777F472}" dt="2026-03-04T21:14:10.408" v="551" actId="26606"/>
          <ac:spMkLst>
            <pc:docMk/>
            <pc:sldMk cId="2262382229" sldId="433"/>
            <ac:spMk id="35" creationId="{484E34F7-E155-426C-A88E-8AEA6CF3F7EC}"/>
          </ac:spMkLst>
        </pc:spChg>
        <pc:spChg chg="add">
          <ac:chgData name="Beickel, Jeffrey" userId="0fe96d80-0e0e-411b-a0fe-a12b3dbe1ff2" providerId="ADAL" clId="{CBCD1067-9029-4A51-A01E-08FD9777F472}" dt="2026-03-04T21:14:10.434" v="552" actId="26606"/>
          <ac:spMkLst>
            <pc:docMk/>
            <pc:sldMk cId="2262382229" sldId="433"/>
            <ac:spMk id="37" creationId="{CCF043BA-0C52-4068-BCF5-2B2D89BA9D36}"/>
          </ac:spMkLst>
        </pc:spChg>
        <pc:picChg chg="add mod">
          <ac:chgData name="Beickel, Jeffrey" userId="0fe96d80-0e0e-411b-a0fe-a12b3dbe1ff2" providerId="ADAL" clId="{CBCD1067-9029-4A51-A01E-08FD9777F472}" dt="2026-03-04T21:14:10.434" v="552" actId="26606"/>
          <ac:picMkLst>
            <pc:docMk/>
            <pc:sldMk cId="2262382229" sldId="433"/>
            <ac:picMk id="4" creationId="{B7F8ACAC-40A6-2BB4-88CA-13F1DD6DBAA9}"/>
          </ac:picMkLst>
        </pc:picChg>
        <pc:picChg chg="del">
          <ac:chgData name="Beickel, Jeffrey" userId="0fe96d80-0e0e-411b-a0fe-a12b3dbe1ff2" providerId="ADAL" clId="{CBCD1067-9029-4A51-A01E-08FD9777F472}" dt="2026-03-04T21:14:05.506" v="546" actId="478"/>
          <ac:picMkLst>
            <pc:docMk/>
            <pc:sldMk cId="2262382229" sldId="433"/>
            <ac:picMk id="5" creationId="{2C841140-89F3-94BF-28DA-24939D362F38}"/>
          </ac:picMkLst>
        </pc:picChg>
      </pc:sldChg>
      <pc:sldChg chg="modSp mod">
        <pc:chgData name="Beickel, Jeffrey" userId="0fe96d80-0e0e-411b-a0fe-a12b3dbe1ff2" providerId="ADAL" clId="{CBCD1067-9029-4A51-A01E-08FD9777F472}" dt="2026-03-04T21:05:51.142" v="289" actId="20577"/>
        <pc:sldMkLst>
          <pc:docMk/>
          <pc:sldMk cId="3234967758" sldId="434"/>
        </pc:sldMkLst>
        <pc:spChg chg="mod">
          <ac:chgData name="Beickel, Jeffrey" userId="0fe96d80-0e0e-411b-a0fe-a12b3dbe1ff2" providerId="ADAL" clId="{CBCD1067-9029-4A51-A01E-08FD9777F472}" dt="2026-03-04T21:05:51.142" v="289" actId="20577"/>
          <ac:spMkLst>
            <pc:docMk/>
            <pc:sldMk cId="3234967758" sldId="434"/>
            <ac:spMk id="9" creationId="{6453A9C5-BEDA-EADB-5444-A4C8306CCBC1}"/>
          </ac:spMkLst>
        </pc:spChg>
      </pc:sldChg>
      <pc:sldChg chg="ord">
        <pc:chgData name="Beickel, Jeffrey" userId="0fe96d80-0e0e-411b-a0fe-a12b3dbe1ff2" providerId="ADAL" clId="{CBCD1067-9029-4A51-A01E-08FD9777F472}" dt="2026-03-04T21:16:53.053" v="790"/>
        <pc:sldMkLst>
          <pc:docMk/>
          <pc:sldMk cId="2741088215" sldId="435"/>
        </pc:sldMkLst>
      </pc:sldChg>
      <pc:sldChg chg="addSp delSp modSp new mod setBg setClrOvrMap">
        <pc:chgData name="Beickel, Jeffrey" userId="0fe96d80-0e0e-411b-a0fe-a12b3dbe1ff2" providerId="ADAL" clId="{CBCD1067-9029-4A51-A01E-08FD9777F472}" dt="2026-03-04T21:10:13.127" v="391" actId="20577"/>
        <pc:sldMkLst>
          <pc:docMk/>
          <pc:sldMk cId="2294605942" sldId="436"/>
        </pc:sldMkLst>
        <pc:spChg chg="mod ord">
          <ac:chgData name="Beickel, Jeffrey" userId="0fe96d80-0e0e-411b-a0fe-a12b3dbe1ff2" providerId="ADAL" clId="{CBCD1067-9029-4A51-A01E-08FD9777F472}" dt="2026-03-04T21:09:56.393" v="312" actId="20577"/>
          <ac:spMkLst>
            <pc:docMk/>
            <pc:sldMk cId="2294605942" sldId="436"/>
            <ac:spMk id="2" creationId="{13540D75-D8D4-FE90-F270-20960276942A}"/>
          </ac:spMkLst>
        </pc:spChg>
        <pc:spChg chg="del">
          <ac:chgData name="Beickel, Jeffrey" userId="0fe96d80-0e0e-411b-a0fe-a12b3dbe1ff2" providerId="ADAL" clId="{CBCD1067-9029-4A51-A01E-08FD9777F472}" dt="2026-03-04T21:09:23.869" v="291" actId="22"/>
          <ac:spMkLst>
            <pc:docMk/>
            <pc:sldMk cId="2294605942" sldId="436"/>
            <ac:spMk id="3" creationId="{C440D7F6-0F15-CE93-3D92-E2CCEE42080A}"/>
          </ac:spMkLst>
        </pc:spChg>
        <pc:spChg chg="add del">
          <ac:chgData name="Beickel, Jeffrey" userId="0fe96d80-0e0e-411b-a0fe-a12b3dbe1ff2" providerId="ADAL" clId="{CBCD1067-9029-4A51-A01E-08FD9777F472}" dt="2026-03-04T21:09:42.367" v="294" actId="26606"/>
          <ac:spMkLst>
            <pc:docMk/>
            <pc:sldMk cId="2294605942" sldId="436"/>
            <ac:spMk id="11" creationId="{AB3841DB-49FE-F418-1748-DF1257BCA6CD}"/>
          </ac:spMkLst>
        </pc:spChg>
        <pc:spChg chg="add del">
          <ac:chgData name="Beickel, Jeffrey" userId="0fe96d80-0e0e-411b-a0fe-a12b3dbe1ff2" providerId="ADAL" clId="{CBCD1067-9029-4A51-A01E-08FD9777F472}" dt="2026-03-04T21:09:42.367" v="294" actId="26606"/>
          <ac:spMkLst>
            <pc:docMk/>
            <pc:sldMk cId="2294605942" sldId="436"/>
            <ac:spMk id="14" creationId="{F79FF99C-BAA9-404F-9C96-6DD456B4F795}"/>
          </ac:spMkLst>
        </pc:spChg>
        <pc:spChg chg="add del">
          <ac:chgData name="Beickel, Jeffrey" userId="0fe96d80-0e0e-411b-a0fe-a12b3dbe1ff2" providerId="ADAL" clId="{CBCD1067-9029-4A51-A01E-08FD9777F472}" dt="2026-03-04T21:09:42.367" v="294" actId="26606"/>
          <ac:spMkLst>
            <pc:docMk/>
            <pc:sldMk cId="2294605942" sldId="436"/>
            <ac:spMk id="16" creationId="{49C44AFD-C72D-4D9C-84C6-73E615CED884}"/>
          </ac:spMkLst>
        </pc:spChg>
        <pc:spChg chg="add del">
          <ac:chgData name="Beickel, Jeffrey" userId="0fe96d80-0e0e-411b-a0fe-a12b3dbe1ff2" providerId="ADAL" clId="{CBCD1067-9029-4A51-A01E-08FD9777F472}" dt="2026-03-04T21:09:44.070" v="296" actId="26606"/>
          <ac:spMkLst>
            <pc:docMk/>
            <pc:sldMk cId="2294605942" sldId="436"/>
            <ac:spMk id="22" creationId="{881BB01C-2DAE-48BD-8E81-DAE2E1BC4DA8}"/>
          </ac:spMkLst>
        </pc:spChg>
        <pc:spChg chg="add del">
          <ac:chgData name="Beickel, Jeffrey" userId="0fe96d80-0e0e-411b-a0fe-a12b3dbe1ff2" providerId="ADAL" clId="{CBCD1067-9029-4A51-A01E-08FD9777F472}" dt="2026-03-04T21:09:44.070" v="296" actId="26606"/>
          <ac:spMkLst>
            <pc:docMk/>
            <pc:sldMk cId="2294605942" sldId="436"/>
            <ac:spMk id="23" creationId="{A658C3EC-0AFF-1AB0-7F5A-592FB3F0453F}"/>
          </ac:spMkLst>
        </pc:spChg>
        <pc:spChg chg="add del">
          <ac:chgData name="Beickel, Jeffrey" userId="0fe96d80-0e0e-411b-a0fe-a12b3dbe1ff2" providerId="ADAL" clId="{CBCD1067-9029-4A51-A01E-08FD9777F472}" dt="2026-03-04T21:09:51.425" v="298" actId="26606"/>
          <ac:spMkLst>
            <pc:docMk/>
            <pc:sldMk cId="2294605942" sldId="436"/>
            <ac:spMk id="27" creationId="{14452A4A-2853-4001-9BA1-21733333F918}"/>
          </ac:spMkLst>
        </pc:spChg>
        <pc:spChg chg="add del">
          <ac:chgData name="Beickel, Jeffrey" userId="0fe96d80-0e0e-411b-a0fe-a12b3dbe1ff2" providerId="ADAL" clId="{CBCD1067-9029-4A51-A01E-08FD9777F472}" dt="2026-03-04T21:09:51.425" v="298" actId="26606"/>
          <ac:spMkLst>
            <pc:docMk/>
            <pc:sldMk cId="2294605942" sldId="436"/>
            <ac:spMk id="28" creationId="{0044A863-B40D-5A86-F61E-FED02548D8DF}"/>
          </ac:spMkLst>
        </pc:spChg>
        <pc:spChg chg="add del">
          <ac:chgData name="Beickel, Jeffrey" userId="0fe96d80-0e0e-411b-a0fe-a12b3dbe1ff2" providerId="ADAL" clId="{CBCD1067-9029-4A51-A01E-08FD9777F472}" dt="2026-03-04T21:09:51.425" v="298" actId="26606"/>
          <ac:spMkLst>
            <pc:docMk/>
            <pc:sldMk cId="2294605942" sldId="436"/>
            <ac:spMk id="29" creationId="{7CB9AC1C-79C9-4966-8F90-DBA8A6984C22}"/>
          </ac:spMkLst>
        </pc:spChg>
        <pc:spChg chg="add del">
          <ac:chgData name="Beickel, Jeffrey" userId="0fe96d80-0e0e-411b-a0fe-a12b3dbe1ff2" providerId="ADAL" clId="{CBCD1067-9029-4A51-A01E-08FD9777F472}" dt="2026-03-04T21:09:51.425" v="298" actId="26606"/>
          <ac:spMkLst>
            <pc:docMk/>
            <pc:sldMk cId="2294605942" sldId="436"/>
            <ac:spMk id="30" creationId="{D7479254-2731-44C5-88FB-BF4A5EF71311}"/>
          </ac:spMkLst>
        </pc:spChg>
        <pc:spChg chg="add">
          <ac:chgData name="Beickel, Jeffrey" userId="0fe96d80-0e0e-411b-a0fe-a12b3dbe1ff2" providerId="ADAL" clId="{CBCD1067-9029-4A51-A01E-08FD9777F472}" dt="2026-03-04T21:09:51.441" v="299" actId="26606"/>
          <ac:spMkLst>
            <pc:docMk/>
            <pc:sldMk cId="2294605942" sldId="436"/>
            <ac:spMk id="33" creationId="{35BA068C-C98E-4DE8-B7D4-63454271CF76}"/>
          </ac:spMkLst>
        </pc:spChg>
        <pc:spChg chg="add mod">
          <ac:chgData name="Beickel, Jeffrey" userId="0fe96d80-0e0e-411b-a0fe-a12b3dbe1ff2" providerId="ADAL" clId="{CBCD1067-9029-4A51-A01E-08FD9777F472}" dt="2026-03-04T21:10:13.127" v="391" actId="20577"/>
          <ac:spMkLst>
            <pc:docMk/>
            <pc:sldMk cId="2294605942" sldId="436"/>
            <ac:spMk id="34" creationId="{63A749AC-F1B0-E06E-134F-6D571A057260}"/>
          </ac:spMkLst>
        </pc:spChg>
        <pc:spChg chg="add">
          <ac:chgData name="Beickel, Jeffrey" userId="0fe96d80-0e0e-411b-a0fe-a12b3dbe1ff2" providerId="ADAL" clId="{CBCD1067-9029-4A51-A01E-08FD9777F472}" dt="2026-03-04T21:09:51.441" v="299" actId="26606"/>
          <ac:spMkLst>
            <pc:docMk/>
            <pc:sldMk cId="2294605942" sldId="436"/>
            <ac:spMk id="35" creationId="{735F797E-E9D5-4B5D-B190-D092A376D8D7}"/>
          </ac:spMkLst>
        </pc:spChg>
        <pc:spChg chg="add">
          <ac:chgData name="Beickel, Jeffrey" userId="0fe96d80-0e0e-411b-a0fe-a12b3dbe1ff2" providerId="ADAL" clId="{CBCD1067-9029-4A51-A01E-08FD9777F472}" dt="2026-03-04T21:09:51.441" v="299" actId="26606"/>
          <ac:spMkLst>
            <pc:docMk/>
            <pc:sldMk cId="2294605942" sldId="436"/>
            <ac:spMk id="36" creationId="{8CE24FE0-EDE0-4109-AD44-B7B715DFE1FA}"/>
          </ac:spMkLst>
        </pc:spChg>
        <pc:grpChg chg="add del">
          <ac:chgData name="Beickel, Jeffrey" userId="0fe96d80-0e0e-411b-a0fe-a12b3dbe1ff2" providerId="ADAL" clId="{CBCD1067-9029-4A51-A01E-08FD9777F472}" dt="2026-03-04T21:09:42.367" v="294" actId="26606"/>
          <ac:grpSpMkLst>
            <pc:docMk/>
            <pc:sldMk cId="2294605942" sldId="436"/>
            <ac:grpSpMk id="18" creationId="{1D25B14F-36E0-41E8-956F-CABEF1ADD65F}"/>
          </ac:grpSpMkLst>
        </pc:grpChg>
        <pc:grpChg chg="add del">
          <ac:chgData name="Beickel, Jeffrey" userId="0fe96d80-0e0e-411b-a0fe-a12b3dbe1ff2" providerId="ADAL" clId="{CBCD1067-9029-4A51-A01E-08FD9777F472}" dt="2026-03-04T21:09:51.425" v="298" actId="26606"/>
          <ac:grpSpMkLst>
            <pc:docMk/>
            <pc:sldMk cId="2294605942" sldId="436"/>
            <ac:grpSpMk id="20" creationId="{1C0F8264-A19C-4C08-B6EA-A0BC6DEFB707}"/>
          </ac:grpSpMkLst>
        </pc:grpChg>
        <pc:grpChg chg="add del">
          <ac:chgData name="Beickel, Jeffrey" userId="0fe96d80-0e0e-411b-a0fe-a12b3dbe1ff2" providerId="ADAL" clId="{CBCD1067-9029-4A51-A01E-08FD9777F472}" dt="2026-03-04T21:09:44.070" v="296" actId="26606"/>
          <ac:grpSpMkLst>
            <pc:docMk/>
            <pc:sldMk cId="2294605942" sldId="436"/>
            <ac:grpSpMk id="24" creationId="{AD55FF18-1979-4730-A345-E74E328F0777}"/>
          </ac:grpSpMkLst>
        </pc:grpChg>
        <pc:grpChg chg="add">
          <ac:chgData name="Beickel, Jeffrey" userId="0fe96d80-0e0e-411b-a0fe-a12b3dbe1ff2" providerId="ADAL" clId="{CBCD1067-9029-4A51-A01E-08FD9777F472}" dt="2026-03-04T21:09:51.441" v="299" actId="26606"/>
          <ac:grpSpMkLst>
            <pc:docMk/>
            <pc:sldMk cId="2294605942" sldId="436"/>
            <ac:grpSpMk id="37" creationId="{9377FF41-1AA3-41D8-BB4F-F6AF92EEA342}"/>
          </ac:grpSpMkLst>
        </pc:grpChg>
        <pc:picChg chg="add mod ord">
          <ac:chgData name="Beickel, Jeffrey" userId="0fe96d80-0e0e-411b-a0fe-a12b3dbe1ff2" providerId="ADAL" clId="{CBCD1067-9029-4A51-A01E-08FD9777F472}" dt="2026-03-04T21:09:51.441" v="299" actId="26606"/>
          <ac:picMkLst>
            <pc:docMk/>
            <pc:sldMk cId="2294605942" sldId="436"/>
            <ac:picMk id="5" creationId="{AB9A5326-4F6C-B856-8E43-19E62F64FF8D}"/>
          </ac:picMkLst>
        </pc:picChg>
        <pc:picChg chg="add mod">
          <ac:chgData name="Beickel, Jeffrey" userId="0fe96d80-0e0e-411b-a0fe-a12b3dbe1ff2" providerId="ADAL" clId="{CBCD1067-9029-4A51-A01E-08FD9777F472}" dt="2026-03-04T21:09:51.441" v="299" actId="26606"/>
          <ac:picMkLst>
            <pc:docMk/>
            <pc:sldMk cId="2294605942" sldId="436"/>
            <ac:picMk id="7" creationId="{510DBB65-03E4-BCBA-45CA-34B3A25D3B3B}"/>
          </ac:picMkLst>
        </pc:picChg>
      </pc:sldChg>
      <pc:sldChg chg="addSp delSp modSp new mod ord setBg">
        <pc:chgData name="Beickel, Jeffrey" userId="0fe96d80-0e0e-411b-a0fe-a12b3dbe1ff2" providerId="ADAL" clId="{CBCD1067-9029-4A51-A01E-08FD9777F472}" dt="2026-03-05T17:30:40.864" v="1540"/>
        <pc:sldMkLst>
          <pc:docMk/>
          <pc:sldMk cId="2760632965" sldId="437"/>
        </pc:sldMkLst>
        <pc:spChg chg="mod">
          <ac:chgData name="Beickel, Jeffrey" userId="0fe96d80-0e0e-411b-a0fe-a12b3dbe1ff2" providerId="ADAL" clId="{CBCD1067-9029-4A51-A01E-08FD9777F472}" dt="2026-03-04T21:12:50.750" v="417" actId="26606"/>
          <ac:spMkLst>
            <pc:docMk/>
            <pc:sldMk cId="2760632965" sldId="437"/>
            <ac:spMk id="2" creationId="{28BF6B83-1144-4E87-2E52-F1859267B7B7}"/>
          </ac:spMkLst>
        </pc:spChg>
        <pc:spChg chg="del">
          <ac:chgData name="Beickel, Jeffrey" userId="0fe96d80-0e0e-411b-a0fe-a12b3dbe1ff2" providerId="ADAL" clId="{CBCD1067-9029-4A51-A01E-08FD9777F472}" dt="2026-03-04T21:12:48.246" v="416" actId="22"/>
          <ac:spMkLst>
            <pc:docMk/>
            <pc:sldMk cId="2760632965" sldId="437"/>
            <ac:spMk id="3" creationId="{D87A64D2-7E4C-1B9D-A643-038395D40FE1}"/>
          </ac:spMkLst>
        </pc:spChg>
        <pc:spChg chg="add mod">
          <ac:chgData name="Beickel, Jeffrey" userId="0fe96d80-0e0e-411b-a0fe-a12b3dbe1ff2" providerId="ADAL" clId="{CBCD1067-9029-4A51-A01E-08FD9777F472}" dt="2026-03-04T21:13:42.310" v="545" actId="20577"/>
          <ac:spMkLst>
            <pc:docMk/>
            <pc:sldMk cId="2760632965" sldId="437"/>
            <ac:spMk id="9" creationId="{D6315F57-FA4E-CB33-2041-6D940F6A2B5A}"/>
          </ac:spMkLst>
        </pc:spChg>
        <pc:spChg chg="add">
          <ac:chgData name="Beickel, Jeffrey" userId="0fe96d80-0e0e-411b-a0fe-a12b3dbe1ff2" providerId="ADAL" clId="{CBCD1067-9029-4A51-A01E-08FD9777F472}" dt="2026-03-04T21:12:50.750" v="417" actId="26606"/>
          <ac:spMkLst>
            <pc:docMk/>
            <pc:sldMk cId="2760632965" sldId="437"/>
            <ac:spMk id="12" creationId="{CCF043BA-0C52-4068-BCF5-2B2D89BA9D36}"/>
          </ac:spMkLst>
        </pc:spChg>
        <pc:grpChg chg="add">
          <ac:chgData name="Beickel, Jeffrey" userId="0fe96d80-0e0e-411b-a0fe-a12b3dbe1ff2" providerId="ADAL" clId="{CBCD1067-9029-4A51-A01E-08FD9777F472}" dt="2026-03-04T21:12:50.750" v="417" actId="26606"/>
          <ac:grpSpMkLst>
            <pc:docMk/>
            <pc:sldMk cId="2760632965" sldId="437"/>
            <ac:grpSpMk id="14" creationId="{789ACCC8-A635-400E-B9C0-AD9CA57109CE}"/>
          </ac:grpSpMkLst>
        </pc:grpChg>
        <pc:picChg chg="add mod ord">
          <ac:chgData name="Beickel, Jeffrey" userId="0fe96d80-0e0e-411b-a0fe-a12b3dbe1ff2" providerId="ADAL" clId="{CBCD1067-9029-4A51-A01E-08FD9777F472}" dt="2026-03-04T21:12:50.750" v="417" actId="26606"/>
          <ac:picMkLst>
            <pc:docMk/>
            <pc:sldMk cId="2760632965" sldId="437"/>
            <ac:picMk id="5" creationId="{73C9FF08-DA0A-45AC-BE55-ED30B94E4743}"/>
          </ac:picMkLst>
        </pc:picChg>
      </pc:sldChg>
      <pc:sldChg chg="addSp delSp modSp new mod ord setBg setClrOvrMap">
        <pc:chgData name="Beickel, Jeffrey" userId="0fe96d80-0e0e-411b-a0fe-a12b3dbe1ff2" providerId="ADAL" clId="{CBCD1067-9029-4A51-A01E-08FD9777F472}" dt="2026-03-05T17:41:09.194" v="1846"/>
        <pc:sldMkLst>
          <pc:docMk/>
          <pc:sldMk cId="3661877496" sldId="438"/>
        </pc:sldMkLst>
        <pc:spChg chg="mod ord">
          <ac:chgData name="Beickel, Jeffrey" userId="0fe96d80-0e0e-411b-a0fe-a12b3dbe1ff2" providerId="ADAL" clId="{CBCD1067-9029-4A51-A01E-08FD9777F472}" dt="2026-03-04T21:18:33.946" v="1000" actId="26606"/>
          <ac:spMkLst>
            <pc:docMk/>
            <pc:sldMk cId="3661877496" sldId="438"/>
            <ac:spMk id="2" creationId="{D8DE40C1-6696-EB03-993C-5E72188F7BF1}"/>
          </ac:spMkLst>
        </pc:spChg>
        <pc:spChg chg="del">
          <ac:chgData name="Beickel, Jeffrey" userId="0fe96d80-0e0e-411b-a0fe-a12b3dbe1ff2" providerId="ADAL" clId="{CBCD1067-9029-4A51-A01E-08FD9777F472}" dt="2026-03-04T21:17:11.405" v="804" actId="22"/>
          <ac:spMkLst>
            <pc:docMk/>
            <pc:sldMk cId="3661877496" sldId="438"/>
            <ac:spMk id="3" creationId="{8872BF5B-5125-A45E-7A8E-697F0D073438}"/>
          </ac:spMkLst>
        </pc:spChg>
        <pc:spChg chg="add mod">
          <ac:chgData name="Beickel, Jeffrey" userId="0fe96d80-0e0e-411b-a0fe-a12b3dbe1ff2" providerId="ADAL" clId="{CBCD1067-9029-4A51-A01E-08FD9777F472}" dt="2026-03-04T21:19:01.136" v="1165" actId="20577"/>
          <ac:spMkLst>
            <pc:docMk/>
            <pc:sldMk cId="3661877496" sldId="438"/>
            <ac:spMk id="9" creationId="{E012067D-C0AC-84D2-23BA-633429A74DBC}"/>
          </ac:spMkLst>
        </pc:spChg>
        <pc:spChg chg="add del">
          <ac:chgData name="Beickel, Jeffrey" userId="0fe96d80-0e0e-411b-a0fe-a12b3dbe1ff2" providerId="ADAL" clId="{CBCD1067-9029-4A51-A01E-08FD9777F472}" dt="2026-03-04T21:17:48.827" v="857" actId="26606"/>
          <ac:spMkLst>
            <pc:docMk/>
            <pc:sldMk cId="3661877496" sldId="438"/>
            <ac:spMk id="12" creationId="{E009DD9B-5EE2-4C0D-8B2B-351C8C102205}"/>
          </ac:spMkLst>
        </pc:spChg>
        <pc:spChg chg="add del">
          <ac:chgData name="Beickel, Jeffrey" userId="0fe96d80-0e0e-411b-a0fe-a12b3dbe1ff2" providerId="ADAL" clId="{CBCD1067-9029-4A51-A01E-08FD9777F472}" dt="2026-03-04T21:17:48.827" v="857" actId="26606"/>
          <ac:spMkLst>
            <pc:docMk/>
            <pc:sldMk cId="3661877496" sldId="438"/>
            <ac:spMk id="14" creationId="{E720DB99-7745-4E75-9D96-AAB6D55C531E}"/>
          </ac:spMkLst>
        </pc:spChg>
        <pc:spChg chg="add del">
          <ac:chgData name="Beickel, Jeffrey" userId="0fe96d80-0e0e-411b-a0fe-a12b3dbe1ff2" providerId="ADAL" clId="{CBCD1067-9029-4A51-A01E-08FD9777F472}" dt="2026-03-04T21:17:48.827" v="857" actId="26606"/>
          <ac:spMkLst>
            <pc:docMk/>
            <pc:sldMk cId="3661877496" sldId="438"/>
            <ac:spMk id="16" creationId="{D68803C4-E159-4360-B7BB-74205C8F782D}"/>
          </ac:spMkLst>
        </pc:spChg>
        <pc:spChg chg="add del">
          <ac:chgData name="Beickel, Jeffrey" userId="0fe96d80-0e0e-411b-a0fe-a12b3dbe1ff2" providerId="ADAL" clId="{CBCD1067-9029-4A51-A01E-08FD9777F472}" dt="2026-03-04T21:17:48.827" v="857" actId="26606"/>
          <ac:spMkLst>
            <pc:docMk/>
            <pc:sldMk cId="3661877496" sldId="438"/>
            <ac:spMk id="18" creationId="{504B0465-3B07-49BF-BEA7-D81476246293}"/>
          </ac:spMkLst>
        </pc:spChg>
        <pc:spChg chg="add del">
          <ac:chgData name="Beickel, Jeffrey" userId="0fe96d80-0e0e-411b-a0fe-a12b3dbe1ff2" providerId="ADAL" clId="{CBCD1067-9029-4A51-A01E-08FD9777F472}" dt="2026-03-04T21:17:48.827" v="857" actId="26606"/>
          <ac:spMkLst>
            <pc:docMk/>
            <pc:sldMk cId="3661877496" sldId="438"/>
            <ac:spMk id="20" creationId="{49B7FFA5-14CB-4A4F-9BCC-CA3AA5D9D276}"/>
          </ac:spMkLst>
        </pc:spChg>
        <pc:spChg chg="add del">
          <ac:chgData name="Beickel, Jeffrey" userId="0fe96d80-0e0e-411b-a0fe-a12b3dbe1ff2" providerId="ADAL" clId="{CBCD1067-9029-4A51-A01E-08FD9777F472}" dt="2026-03-04T21:17:48.827" v="857" actId="26606"/>
          <ac:spMkLst>
            <pc:docMk/>
            <pc:sldMk cId="3661877496" sldId="438"/>
            <ac:spMk id="22" creationId="{04E48745-7512-4EC2-9E20-9092D12150CA}"/>
          </ac:spMkLst>
        </pc:spChg>
        <pc:spChg chg="add del">
          <ac:chgData name="Beickel, Jeffrey" userId="0fe96d80-0e0e-411b-a0fe-a12b3dbe1ff2" providerId="ADAL" clId="{CBCD1067-9029-4A51-A01E-08FD9777F472}" dt="2026-03-04T21:17:41.342" v="847" actId="26606"/>
          <ac:spMkLst>
            <pc:docMk/>
            <pc:sldMk cId="3661877496" sldId="438"/>
            <ac:spMk id="29" creationId="{E720DB99-7745-4E75-9D96-AAB6D55C531E}"/>
          </ac:spMkLst>
        </pc:spChg>
        <pc:spChg chg="add del">
          <ac:chgData name="Beickel, Jeffrey" userId="0fe96d80-0e0e-411b-a0fe-a12b3dbe1ff2" providerId="ADAL" clId="{CBCD1067-9029-4A51-A01E-08FD9777F472}" dt="2026-03-04T21:17:41.342" v="847" actId="26606"/>
          <ac:spMkLst>
            <pc:docMk/>
            <pc:sldMk cId="3661877496" sldId="438"/>
            <ac:spMk id="31" creationId="{D68803C4-E159-4360-B7BB-74205C8F782D}"/>
          </ac:spMkLst>
        </pc:spChg>
        <pc:spChg chg="add del">
          <ac:chgData name="Beickel, Jeffrey" userId="0fe96d80-0e0e-411b-a0fe-a12b3dbe1ff2" providerId="ADAL" clId="{CBCD1067-9029-4A51-A01E-08FD9777F472}" dt="2026-03-04T21:17:41.342" v="847" actId="26606"/>
          <ac:spMkLst>
            <pc:docMk/>
            <pc:sldMk cId="3661877496" sldId="438"/>
            <ac:spMk id="33" creationId="{504B0465-3B07-49BF-BEA7-D81476246293}"/>
          </ac:spMkLst>
        </pc:spChg>
        <pc:spChg chg="add del">
          <ac:chgData name="Beickel, Jeffrey" userId="0fe96d80-0e0e-411b-a0fe-a12b3dbe1ff2" providerId="ADAL" clId="{CBCD1067-9029-4A51-A01E-08FD9777F472}" dt="2026-03-04T21:17:41.342" v="847" actId="26606"/>
          <ac:spMkLst>
            <pc:docMk/>
            <pc:sldMk cId="3661877496" sldId="438"/>
            <ac:spMk id="35" creationId="{49B7FFA5-14CB-4A4F-9BCC-CA3AA5D9D276}"/>
          </ac:spMkLst>
        </pc:spChg>
        <pc:spChg chg="add del">
          <ac:chgData name="Beickel, Jeffrey" userId="0fe96d80-0e0e-411b-a0fe-a12b3dbe1ff2" providerId="ADAL" clId="{CBCD1067-9029-4A51-A01E-08FD9777F472}" dt="2026-03-04T21:17:41.342" v="847" actId="26606"/>
          <ac:spMkLst>
            <pc:docMk/>
            <pc:sldMk cId="3661877496" sldId="438"/>
            <ac:spMk id="37" creationId="{04E48745-7512-4EC2-9E20-9092D12150CA}"/>
          </ac:spMkLst>
        </pc:spChg>
        <pc:spChg chg="add del">
          <ac:chgData name="Beickel, Jeffrey" userId="0fe96d80-0e0e-411b-a0fe-a12b3dbe1ff2" providerId="ADAL" clId="{CBCD1067-9029-4A51-A01E-08FD9777F472}" dt="2026-03-04T21:17:45.857" v="850" actId="26606"/>
          <ac:spMkLst>
            <pc:docMk/>
            <pc:sldMk cId="3661877496" sldId="438"/>
            <ac:spMk id="39" creationId="{484E34F7-E155-426C-A88E-8AEA6CF3F7EC}"/>
          </ac:spMkLst>
        </pc:spChg>
        <pc:spChg chg="add del">
          <ac:chgData name="Beickel, Jeffrey" userId="0fe96d80-0e0e-411b-a0fe-a12b3dbe1ff2" providerId="ADAL" clId="{CBCD1067-9029-4A51-A01E-08FD9777F472}" dt="2026-03-04T21:17:47.197" v="853" actId="26606"/>
          <ac:spMkLst>
            <pc:docMk/>
            <pc:sldMk cId="3661877496" sldId="438"/>
            <ac:spMk id="41" creationId="{2A0E4E09-FC02-4ADC-951A-3FFA90B6FE39}"/>
          </ac:spMkLst>
        </pc:spChg>
        <pc:spChg chg="add del">
          <ac:chgData name="Beickel, Jeffrey" userId="0fe96d80-0e0e-411b-a0fe-a12b3dbe1ff2" providerId="ADAL" clId="{CBCD1067-9029-4A51-A01E-08FD9777F472}" dt="2026-03-04T21:17:47.197" v="853" actId="26606"/>
          <ac:spMkLst>
            <pc:docMk/>
            <pc:sldMk cId="3661877496" sldId="438"/>
            <ac:spMk id="42" creationId="{9453FF84-60C1-4EA8-B49B-1B8C2D0C589F}"/>
          </ac:spMkLst>
        </pc:spChg>
        <pc:spChg chg="add del">
          <ac:chgData name="Beickel, Jeffrey" userId="0fe96d80-0e0e-411b-a0fe-a12b3dbe1ff2" providerId="ADAL" clId="{CBCD1067-9029-4A51-A01E-08FD9777F472}" dt="2026-03-04T21:17:48.827" v="856" actId="26606"/>
          <ac:spMkLst>
            <pc:docMk/>
            <pc:sldMk cId="3661877496" sldId="438"/>
            <ac:spMk id="44" creationId="{484E34F7-E155-426C-A88E-8AEA6CF3F7EC}"/>
          </ac:spMkLst>
        </pc:spChg>
        <pc:spChg chg="add del">
          <ac:chgData name="Beickel, Jeffrey" userId="0fe96d80-0e0e-411b-a0fe-a12b3dbe1ff2" providerId="ADAL" clId="{CBCD1067-9029-4A51-A01E-08FD9777F472}" dt="2026-03-04T21:18:33.946" v="1000" actId="26606"/>
          <ac:spMkLst>
            <pc:docMk/>
            <pc:sldMk cId="3661877496" sldId="438"/>
            <ac:spMk id="46" creationId="{2A0E4E09-FC02-4ADC-951A-3FFA90B6FE39}"/>
          </ac:spMkLst>
        </pc:spChg>
        <pc:spChg chg="add del">
          <ac:chgData name="Beickel, Jeffrey" userId="0fe96d80-0e0e-411b-a0fe-a12b3dbe1ff2" providerId="ADAL" clId="{CBCD1067-9029-4A51-A01E-08FD9777F472}" dt="2026-03-04T21:18:33.946" v="1000" actId="26606"/>
          <ac:spMkLst>
            <pc:docMk/>
            <pc:sldMk cId="3661877496" sldId="438"/>
            <ac:spMk id="47" creationId="{9453FF84-60C1-4EA8-B49B-1B8C2D0C589F}"/>
          </ac:spMkLst>
        </pc:spChg>
        <pc:spChg chg="add">
          <ac:chgData name="Beickel, Jeffrey" userId="0fe96d80-0e0e-411b-a0fe-a12b3dbe1ff2" providerId="ADAL" clId="{CBCD1067-9029-4A51-A01E-08FD9777F472}" dt="2026-03-04T21:18:33.946" v="1000" actId="26606"/>
          <ac:spMkLst>
            <pc:docMk/>
            <pc:sldMk cId="3661877496" sldId="438"/>
            <ac:spMk id="52" creationId="{CCF043BA-0C52-4068-BCF5-2B2D89BA9D36}"/>
          </ac:spMkLst>
        </pc:spChg>
        <pc:grpChg chg="add">
          <ac:chgData name="Beickel, Jeffrey" userId="0fe96d80-0e0e-411b-a0fe-a12b3dbe1ff2" providerId="ADAL" clId="{CBCD1067-9029-4A51-A01E-08FD9777F472}" dt="2026-03-04T21:18:33.946" v="1000" actId="26606"/>
          <ac:grpSpMkLst>
            <pc:docMk/>
            <pc:sldMk cId="3661877496" sldId="438"/>
            <ac:grpSpMk id="54" creationId="{789ACCC8-A635-400E-B9C0-AD9CA57109CE}"/>
          </ac:grpSpMkLst>
        </pc:grpChg>
        <pc:picChg chg="add mod ord">
          <ac:chgData name="Beickel, Jeffrey" userId="0fe96d80-0e0e-411b-a0fe-a12b3dbe1ff2" providerId="ADAL" clId="{CBCD1067-9029-4A51-A01E-08FD9777F472}" dt="2026-03-04T21:18:33.946" v="1000" actId="26606"/>
          <ac:picMkLst>
            <pc:docMk/>
            <pc:sldMk cId="3661877496" sldId="438"/>
            <ac:picMk id="5" creationId="{64343BA2-376F-2805-145D-B4692C61C00C}"/>
          </ac:picMkLst>
        </pc:picChg>
      </pc:sldChg>
      <pc:sldChg chg="addSp delSp modSp new mod setBg">
        <pc:chgData name="Beickel, Jeffrey" userId="0fe96d80-0e0e-411b-a0fe-a12b3dbe1ff2" providerId="ADAL" clId="{CBCD1067-9029-4A51-A01E-08FD9777F472}" dt="2026-03-04T23:05:51.688" v="1355" actId="20577"/>
        <pc:sldMkLst>
          <pc:docMk/>
          <pc:sldMk cId="2417153781" sldId="439"/>
        </pc:sldMkLst>
        <pc:spChg chg="mod ord">
          <ac:chgData name="Beickel, Jeffrey" userId="0fe96d80-0e0e-411b-a0fe-a12b3dbe1ff2" providerId="ADAL" clId="{CBCD1067-9029-4A51-A01E-08FD9777F472}" dt="2026-03-04T23:05:00.863" v="1247" actId="26606"/>
          <ac:spMkLst>
            <pc:docMk/>
            <pc:sldMk cId="2417153781" sldId="439"/>
            <ac:spMk id="2" creationId="{974FAE9B-2285-374F-95F7-0D356C5FF417}"/>
          </ac:spMkLst>
        </pc:spChg>
        <pc:spChg chg="del">
          <ac:chgData name="Beickel, Jeffrey" userId="0fe96d80-0e0e-411b-a0fe-a12b3dbe1ff2" providerId="ADAL" clId="{CBCD1067-9029-4A51-A01E-08FD9777F472}" dt="2026-03-04T23:01:49.724" v="1239" actId="22"/>
          <ac:spMkLst>
            <pc:docMk/>
            <pc:sldMk cId="2417153781" sldId="439"/>
            <ac:spMk id="3" creationId="{1E553D14-101E-23DB-2889-1B296A7E9530}"/>
          </ac:spMkLst>
        </pc:spChg>
        <pc:spChg chg="add del">
          <ac:chgData name="Beickel, Jeffrey" userId="0fe96d80-0e0e-411b-a0fe-a12b3dbe1ff2" providerId="ADAL" clId="{CBCD1067-9029-4A51-A01E-08FD9777F472}" dt="2026-03-04T23:05:00.840" v="1246" actId="26606"/>
          <ac:spMkLst>
            <pc:docMk/>
            <pc:sldMk cId="2417153781" sldId="439"/>
            <ac:spMk id="15" creationId="{ABB452EA-930E-FD63-028E-0FBD8F708547}"/>
          </ac:spMkLst>
        </pc:spChg>
        <pc:spChg chg="add del">
          <ac:chgData name="Beickel, Jeffrey" userId="0fe96d80-0e0e-411b-a0fe-a12b3dbe1ff2" providerId="ADAL" clId="{CBCD1067-9029-4A51-A01E-08FD9777F472}" dt="2026-03-04T23:05:00.840" v="1246" actId="26606"/>
          <ac:spMkLst>
            <pc:docMk/>
            <pc:sldMk cId="2417153781" sldId="439"/>
            <ac:spMk id="18" creationId="{438E01D9-B763-427F-BB2E-279167AA587C}"/>
          </ac:spMkLst>
        </pc:spChg>
        <pc:spChg chg="add del">
          <ac:chgData name="Beickel, Jeffrey" userId="0fe96d80-0e0e-411b-a0fe-a12b3dbe1ff2" providerId="ADAL" clId="{CBCD1067-9029-4A51-A01E-08FD9777F472}" dt="2026-03-04T23:05:00.840" v="1246" actId="26606"/>
          <ac:spMkLst>
            <pc:docMk/>
            <pc:sldMk cId="2417153781" sldId="439"/>
            <ac:spMk id="20" creationId="{87817A2C-442E-45AB-8074-E9C0FF8408D5}"/>
          </ac:spMkLst>
        </pc:spChg>
        <pc:spChg chg="add del">
          <ac:chgData name="Beickel, Jeffrey" userId="0fe96d80-0e0e-411b-a0fe-a12b3dbe1ff2" providerId="ADAL" clId="{CBCD1067-9029-4A51-A01E-08FD9777F472}" dt="2026-03-04T23:05:00.840" v="1246" actId="26606"/>
          <ac:spMkLst>
            <pc:docMk/>
            <pc:sldMk cId="2417153781" sldId="439"/>
            <ac:spMk id="22" creationId="{A31847AF-FADA-41FD-8347-0A5AF3106DC1}"/>
          </ac:spMkLst>
        </pc:spChg>
        <pc:spChg chg="add del">
          <ac:chgData name="Beickel, Jeffrey" userId="0fe96d80-0e0e-411b-a0fe-a12b3dbe1ff2" providerId="ADAL" clId="{CBCD1067-9029-4A51-A01E-08FD9777F472}" dt="2026-03-04T23:05:00.840" v="1246" actId="26606"/>
          <ac:spMkLst>
            <pc:docMk/>
            <pc:sldMk cId="2417153781" sldId="439"/>
            <ac:spMk id="28" creationId="{4FB259F8-8256-44FF-8B52-835A8A3E30C1}"/>
          </ac:spMkLst>
        </pc:spChg>
        <pc:spChg chg="add">
          <ac:chgData name="Beickel, Jeffrey" userId="0fe96d80-0e0e-411b-a0fe-a12b3dbe1ff2" providerId="ADAL" clId="{CBCD1067-9029-4A51-A01E-08FD9777F472}" dt="2026-03-04T23:05:00.863" v="1247" actId="26606"/>
          <ac:spMkLst>
            <pc:docMk/>
            <pc:sldMk cId="2417153781" sldId="439"/>
            <ac:spMk id="30" creationId="{630CF515-E0ED-4921-99B2-EF60F39D9E14}"/>
          </ac:spMkLst>
        </pc:spChg>
        <pc:spChg chg="add mod">
          <ac:chgData name="Beickel, Jeffrey" userId="0fe96d80-0e0e-411b-a0fe-a12b3dbe1ff2" providerId="ADAL" clId="{CBCD1067-9029-4A51-A01E-08FD9777F472}" dt="2026-03-04T23:05:51.688" v="1355" actId="20577"/>
          <ac:spMkLst>
            <pc:docMk/>
            <pc:sldMk cId="2417153781" sldId="439"/>
            <ac:spMk id="31" creationId="{5324E080-120D-C4A0-D4D8-19ED5E6F0566}"/>
          </ac:spMkLst>
        </pc:spChg>
        <pc:grpChg chg="add">
          <ac:chgData name="Beickel, Jeffrey" userId="0fe96d80-0e0e-411b-a0fe-a12b3dbe1ff2" providerId="ADAL" clId="{CBCD1067-9029-4A51-A01E-08FD9777F472}" dt="2026-03-04T23:05:00.863" v="1247" actId="26606"/>
          <ac:grpSpMkLst>
            <pc:docMk/>
            <pc:sldMk cId="2417153781" sldId="439"/>
            <ac:grpSpMk id="32" creationId="{13048939-26DF-4DAF-87A6-7662CF40D558}"/>
          </ac:grpSpMkLst>
        </pc:grpChg>
        <pc:picChg chg="add mod ord">
          <ac:chgData name="Beickel, Jeffrey" userId="0fe96d80-0e0e-411b-a0fe-a12b3dbe1ff2" providerId="ADAL" clId="{CBCD1067-9029-4A51-A01E-08FD9777F472}" dt="2026-03-04T23:05:00.863" v="1247" actId="26606"/>
          <ac:picMkLst>
            <pc:docMk/>
            <pc:sldMk cId="2417153781" sldId="439"/>
            <ac:picMk id="5" creationId="{D102F277-5FED-AB8B-ED60-6FFA47E7DB5B}"/>
          </ac:picMkLst>
        </pc:picChg>
        <pc:picChg chg="add mod ord">
          <ac:chgData name="Beickel, Jeffrey" userId="0fe96d80-0e0e-411b-a0fe-a12b3dbe1ff2" providerId="ADAL" clId="{CBCD1067-9029-4A51-A01E-08FD9777F472}" dt="2026-03-04T23:05:00.863" v="1247" actId="26606"/>
          <ac:picMkLst>
            <pc:docMk/>
            <pc:sldMk cId="2417153781" sldId="439"/>
            <ac:picMk id="7" creationId="{80002CB8-8A63-A6A7-2B12-BACB90DB771A}"/>
          </ac:picMkLst>
        </pc:picChg>
        <pc:picChg chg="add mod">
          <ac:chgData name="Beickel, Jeffrey" userId="0fe96d80-0e0e-411b-a0fe-a12b3dbe1ff2" providerId="ADAL" clId="{CBCD1067-9029-4A51-A01E-08FD9777F472}" dt="2026-03-04T23:05:00.863" v="1247" actId="26606"/>
          <ac:picMkLst>
            <pc:docMk/>
            <pc:sldMk cId="2417153781" sldId="439"/>
            <ac:picMk id="9" creationId="{E0E00610-F907-8325-7810-D870D4922999}"/>
          </ac:picMkLst>
        </pc:picChg>
        <pc:picChg chg="add mod">
          <ac:chgData name="Beickel, Jeffrey" userId="0fe96d80-0e0e-411b-a0fe-a12b3dbe1ff2" providerId="ADAL" clId="{CBCD1067-9029-4A51-A01E-08FD9777F472}" dt="2026-03-04T23:05:00.863" v="1247" actId="26606"/>
          <ac:picMkLst>
            <pc:docMk/>
            <pc:sldMk cId="2417153781" sldId="439"/>
            <ac:picMk id="11" creationId="{EEDA2942-66C1-FBAF-2BC9-3645C56508CB}"/>
          </ac:picMkLst>
        </pc:picChg>
        <pc:picChg chg="add del">
          <ac:chgData name="Beickel, Jeffrey" userId="0fe96d80-0e0e-411b-a0fe-a12b3dbe1ff2" providerId="ADAL" clId="{CBCD1067-9029-4A51-A01E-08FD9777F472}" dt="2026-03-04T23:04:52.552" v="1244" actId="478"/>
          <ac:picMkLst>
            <pc:docMk/>
            <pc:sldMk cId="2417153781" sldId="439"/>
            <ac:picMk id="13" creationId="{343564AA-C94E-E302-86B5-7A9FE7537622}"/>
          </ac:picMkLst>
        </pc:picChg>
      </pc:sldChg>
      <pc:sldChg chg="addSp modSp new mod setBg">
        <pc:chgData name="Beickel, Jeffrey" userId="0fe96d80-0e0e-411b-a0fe-a12b3dbe1ff2" providerId="ADAL" clId="{CBCD1067-9029-4A51-A01E-08FD9777F472}" dt="2026-03-05T17:33:45.815" v="1620" actId="26606"/>
        <pc:sldMkLst>
          <pc:docMk/>
          <pc:sldMk cId="14998170" sldId="440"/>
        </pc:sldMkLst>
        <pc:spChg chg="mod">
          <ac:chgData name="Beickel, Jeffrey" userId="0fe96d80-0e0e-411b-a0fe-a12b3dbe1ff2" providerId="ADAL" clId="{CBCD1067-9029-4A51-A01E-08FD9777F472}" dt="2026-03-05T17:33:45.815" v="1620" actId="26606"/>
          <ac:spMkLst>
            <pc:docMk/>
            <pc:sldMk cId="14998170" sldId="440"/>
            <ac:spMk id="2" creationId="{3370922A-6206-84ED-372C-44640D274015}"/>
          </ac:spMkLst>
        </pc:spChg>
        <pc:spChg chg="mod">
          <ac:chgData name="Beickel, Jeffrey" userId="0fe96d80-0e0e-411b-a0fe-a12b3dbe1ff2" providerId="ADAL" clId="{CBCD1067-9029-4A51-A01E-08FD9777F472}" dt="2026-03-05T17:33:45.815" v="1620" actId="26606"/>
          <ac:spMkLst>
            <pc:docMk/>
            <pc:sldMk cId="14998170" sldId="440"/>
            <ac:spMk id="3" creationId="{EAFF5EF3-691D-BE3C-BBB4-30E3F4B65203}"/>
          </ac:spMkLst>
        </pc:spChg>
        <pc:spChg chg="add">
          <ac:chgData name="Beickel, Jeffrey" userId="0fe96d80-0e0e-411b-a0fe-a12b3dbe1ff2" providerId="ADAL" clId="{CBCD1067-9029-4A51-A01E-08FD9777F472}" dt="2026-03-05T17:33:45.815" v="1620" actId="26606"/>
          <ac:spMkLst>
            <pc:docMk/>
            <pc:sldMk cId="14998170" sldId="440"/>
            <ac:spMk id="10" creationId="{2550AE69-AC86-4188-83E5-A856C4F1DCFF}"/>
          </ac:spMkLst>
        </pc:spChg>
        <pc:spChg chg="add">
          <ac:chgData name="Beickel, Jeffrey" userId="0fe96d80-0e0e-411b-a0fe-a12b3dbe1ff2" providerId="ADAL" clId="{CBCD1067-9029-4A51-A01E-08FD9777F472}" dt="2026-03-05T17:33:45.815" v="1620" actId="26606"/>
          <ac:spMkLst>
            <pc:docMk/>
            <pc:sldMk cId="14998170" sldId="440"/>
            <ac:spMk id="12" creationId="{EC4CA156-2C9D-4F0C-B229-88D8B5E17BCF}"/>
          </ac:spMkLst>
        </pc:spChg>
        <pc:spChg chg="add">
          <ac:chgData name="Beickel, Jeffrey" userId="0fe96d80-0e0e-411b-a0fe-a12b3dbe1ff2" providerId="ADAL" clId="{CBCD1067-9029-4A51-A01E-08FD9777F472}" dt="2026-03-05T17:33:45.815" v="1620" actId="26606"/>
          <ac:spMkLst>
            <pc:docMk/>
            <pc:sldMk cId="14998170" sldId="440"/>
            <ac:spMk id="14" creationId="{D7361ED3-EBE5-4EFC-8DA3-D0CE4BF2F4B1}"/>
          </ac:spMkLst>
        </pc:spChg>
        <pc:spChg chg="add">
          <ac:chgData name="Beickel, Jeffrey" userId="0fe96d80-0e0e-411b-a0fe-a12b3dbe1ff2" providerId="ADAL" clId="{CBCD1067-9029-4A51-A01E-08FD9777F472}" dt="2026-03-05T17:33:45.815" v="1620" actId="26606"/>
          <ac:spMkLst>
            <pc:docMk/>
            <pc:sldMk cId="14998170" sldId="440"/>
            <ac:spMk id="20" creationId="{19A1D830-E73C-47A9-A534-323CEEFF5B32}"/>
          </ac:spMkLst>
        </pc:spChg>
        <pc:spChg chg="add">
          <ac:chgData name="Beickel, Jeffrey" userId="0fe96d80-0e0e-411b-a0fe-a12b3dbe1ff2" providerId="ADAL" clId="{CBCD1067-9029-4A51-A01E-08FD9777F472}" dt="2026-03-05T17:33:45.815" v="1620" actId="26606"/>
          <ac:spMkLst>
            <pc:docMk/>
            <pc:sldMk cId="14998170" sldId="440"/>
            <ac:spMk id="22" creationId="{8F69FBEC-4C47-4288-962D-3FC20C79F3F5}"/>
          </ac:spMkLst>
        </pc:spChg>
        <pc:grpChg chg="add">
          <ac:chgData name="Beickel, Jeffrey" userId="0fe96d80-0e0e-411b-a0fe-a12b3dbe1ff2" providerId="ADAL" clId="{CBCD1067-9029-4A51-A01E-08FD9777F472}" dt="2026-03-05T17:33:45.815" v="1620" actId="26606"/>
          <ac:grpSpMkLst>
            <pc:docMk/>
            <pc:sldMk cId="14998170" sldId="440"/>
            <ac:grpSpMk id="16" creationId="{85105087-7F16-4C94-837C-C45445116665}"/>
          </ac:grpSpMkLst>
        </pc:grpChg>
        <pc:grpChg chg="add">
          <ac:chgData name="Beickel, Jeffrey" userId="0fe96d80-0e0e-411b-a0fe-a12b3dbe1ff2" providerId="ADAL" clId="{CBCD1067-9029-4A51-A01E-08FD9777F472}" dt="2026-03-05T17:33:45.815" v="1620" actId="26606"/>
          <ac:grpSpMkLst>
            <pc:docMk/>
            <pc:sldMk cId="14998170" sldId="440"/>
            <ac:grpSpMk id="24" creationId="{54F6FC82-E588-4DA0-8096-0C3BD54F17B5}"/>
          </ac:grpSpMkLst>
        </pc:grpChg>
        <pc:picChg chg="add mod">
          <ac:chgData name="Beickel, Jeffrey" userId="0fe96d80-0e0e-411b-a0fe-a12b3dbe1ff2" providerId="ADAL" clId="{CBCD1067-9029-4A51-A01E-08FD9777F472}" dt="2026-03-05T17:33:45.815" v="1620" actId="26606"/>
          <ac:picMkLst>
            <pc:docMk/>
            <pc:sldMk cId="14998170" sldId="440"/>
            <ac:picMk id="5" creationId="{D2CCFBC1-2E8D-9C9A-107A-6BE522B1622C}"/>
          </ac:picMkLst>
        </pc:picChg>
      </pc:sldChg>
      <pc:sldChg chg="addSp delSp modSp new mod setBg">
        <pc:chgData name="Beickel, Jeffrey" userId="0fe96d80-0e0e-411b-a0fe-a12b3dbe1ff2" providerId="ADAL" clId="{CBCD1067-9029-4A51-A01E-08FD9777F472}" dt="2026-03-05T17:40:50.803" v="1844" actId="1076"/>
        <pc:sldMkLst>
          <pc:docMk/>
          <pc:sldMk cId="484308101" sldId="441"/>
        </pc:sldMkLst>
        <pc:spChg chg="mod ord">
          <ac:chgData name="Beickel, Jeffrey" userId="0fe96d80-0e0e-411b-a0fe-a12b3dbe1ff2" providerId="ADAL" clId="{CBCD1067-9029-4A51-A01E-08FD9777F472}" dt="2026-03-05T17:40:43.393" v="1842" actId="26606"/>
          <ac:spMkLst>
            <pc:docMk/>
            <pc:sldMk cId="484308101" sldId="441"/>
            <ac:spMk id="2" creationId="{ACBBE3BD-F519-474E-7D36-19951CD2B235}"/>
          </ac:spMkLst>
        </pc:spChg>
        <pc:spChg chg="del mod">
          <ac:chgData name="Beickel, Jeffrey" userId="0fe96d80-0e0e-411b-a0fe-a12b3dbe1ff2" providerId="ADAL" clId="{CBCD1067-9029-4A51-A01E-08FD9777F472}" dt="2026-03-05T17:40:41.412" v="1841" actId="22"/>
          <ac:spMkLst>
            <pc:docMk/>
            <pc:sldMk cId="484308101" sldId="441"/>
            <ac:spMk id="3" creationId="{EE06E368-A6BA-02FD-57BB-4F0D2D218FD6}"/>
          </ac:spMkLst>
        </pc:spChg>
        <pc:spChg chg="add">
          <ac:chgData name="Beickel, Jeffrey" userId="0fe96d80-0e0e-411b-a0fe-a12b3dbe1ff2" providerId="ADAL" clId="{CBCD1067-9029-4A51-A01E-08FD9777F472}" dt="2026-03-05T17:40:43.393" v="1842" actId="26606"/>
          <ac:spMkLst>
            <pc:docMk/>
            <pc:sldMk cId="484308101" sldId="441"/>
            <ac:spMk id="9" creationId="{0E79D8D8-5D30-D6B7-B717-19B3B5BA9FC3}"/>
          </ac:spMkLst>
        </pc:spChg>
        <pc:spChg chg="add">
          <ac:chgData name="Beickel, Jeffrey" userId="0fe96d80-0e0e-411b-a0fe-a12b3dbe1ff2" providerId="ADAL" clId="{CBCD1067-9029-4A51-A01E-08FD9777F472}" dt="2026-03-05T17:40:43.393" v="1842" actId="26606"/>
          <ac:spMkLst>
            <pc:docMk/>
            <pc:sldMk cId="484308101" sldId="441"/>
            <ac:spMk id="12" creationId="{E009DD9B-5EE2-4C0D-8B2B-351C8C102205}"/>
          </ac:spMkLst>
        </pc:spChg>
        <pc:spChg chg="add">
          <ac:chgData name="Beickel, Jeffrey" userId="0fe96d80-0e0e-411b-a0fe-a12b3dbe1ff2" providerId="ADAL" clId="{CBCD1067-9029-4A51-A01E-08FD9777F472}" dt="2026-03-05T17:40:43.393" v="1842" actId="26606"/>
          <ac:spMkLst>
            <pc:docMk/>
            <pc:sldMk cId="484308101" sldId="441"/>
            <ac:spMk id="14" creationId="{E720DB99-7745-4E75-9D96-AAB6D55C531E}"/>
          </ac:spMkLst>
        </pc:spChg>
        <pc:spChg chg="add">
          <ac:chgData name="Beickel, Jeffrey" userId="0fe96d80-0e0e-411b-a0fe-a12b3dbe1ff2" providerId="ADAL" clId="{CBCD1067-9029-4A51-A01E-08FD9777F472}" dt="2026-03-05T17:40:43.393" v="1842" actId="26606"/>
          <ac:spMkLst>
            <pc:docMk/>
            <pc:sldMk cId="484308101" sldId="441"/>
            <ac:spMk id="16" creationId="{D68803C4-E159-4360-B7BB-74205C8F782D}"/>
          </ac:spMkLst>
        </pc:spChg>
        <pc:spChg chg="add">
          <ac:chgData name="Beickel, Jeffrey" userId="0fe96d80-0e0e-411b-a0fe-a12b3dbe1ff2" providerId="ADAL" clId="{CBCD1067-9029-4A51-A01E-08FD9777F472}" dt="2026-03-05T17:40:43.393" v="1842" actId="26606"/>
          <ac:spMkLst>
            <pc:docMk/>
            <pc:sldMk cId="484308101" sldId="441"/>
            <ac:spMk id="18" creationId="{504B0465-3B07-49BF-BEA7-D81476246293}"/>
          </ac:spMkLst>
        </pc:spChg>
        <pc:spChg chg="add">
          <ac:chgData name="Beickel, Jeffrey" userId="0fe96d80-0e0e-411b-a0fe-a12b3dbe1ff2" providerId="ADAL" clId="{CBCD1067-9029-4A51-A01E-08FD9777F472}" dt="2026-03-05T17:40:43.393" v="1842" actId="26606"/>
          <ac:spMkLst>
            <pc:docMk/>
            <pc:sldMk cId="484308101" sldId="441"/>
            <ac:spMk id="20" creationId="{49B7FFA5-14CB-4A4F-9BCC-CA3AA5D9D276}"/>
          </ac:spMkLst>
        </pc:spChg>
        <pc:spChg chg="add">
          <ac:chgData name="Beickel, Jeffrey" userId="0fe96d80-0e0e-411b-a0fe-a12b3dbe1ff2" providerId="ADAL" clId="{CBCD1067-9029-4A51-A01E-08FD9777F472}" dt="2026-03-05T17:40:43.393" v="1842" actId="26606"/>
          <ac:spMkLst>
            <pc:docMk/>
            <pc:sldMk cId="484308101" sldId="441"/>
            <ac:spMk id="22" creationId="{04E48745-7512-4EC2-9E20-9092D12150CA}"/>
          </ac:spMkLst>
        </pc:spChg>
        <pc:picChg chg="add mod ord">
          <ac:chgData name="Beickel, Jeffrey" userId="0fe96d80-0e0e-411b-a0fe-a12b3dbe1ff2" providerId="ADAL" clId="{CBCD1067-9029-4A51-A01E-08FD9777F472}" dt="2026-03-05T17:40:50.803" v="1844" actId="1076"/>
          <ac:picMkLst>
            <pc:docMk/>
            <pc:sldMk cId="484308101" sldId="441"/>
            <ac:picMk id="5" creationId="{128E3C44-6324-7DAB-A542-93AE4CDAD9BE}"/>
          </ac:picMkLst>
        </pc:picChg>
      </pc:sldChg>
      <pc:sldChg chg="addSp modSp new mod ord setBg">
        <pc:chgData name="Beickel, Jeffrey" userId="0fe96d80-0e0e-411b-a0fe-a12b3dbe1ff2" providerId="ADAL" clId="{CBCD1067-9029-4A51-A01E-08FD9777F472}" dt="2026-03-05T17:41:53.038" v="1850"/>
        <pc:sldMkLst>
          <pc:docMk/>
          <pc:sldMk cId="3568359347" sldId="442"/>
        </pc:sldMkLst>
        <pc:spChg chg="mod">
          <ac:chgData name="Beickel, Jeffrey" userId="0fe96d80-0e0e-411b-a0fe-a12b3dbe1ff2" providerId="ADAL" clId="{CBCD1067-9029-4A51-A01E-08FD9777F472}" dt="2026-03-05T17:33:09.619" v="1606" actId="14100"/>
          <ac:spMkLst>
            <pc:docMk/>
            <pc:sldMk cId="3568359347" sldId="442"/>
            <ac:spMk id="2" creationId="{74EF27CF-2755-0F6B-7E39-0DDB0F5AD75C}"/>
          </ac:spMkLst>
        </pc:spChg>
        <pc:spChg chg="mod">
          <ac:chgData name="Beickel, Jeffrey" userId="0fe96d80-0e0e-411b-a0fe-a12b3dbe1ff2" providerId="ADAL" clId="{CBCD1067-9029-4A51-A01E-08FD9777F472}" dt="2026-03-05T17:32:53.032" v="1605" actId="26606"/>
          <ac:spMkLst>
            <pc:docMk/>
            <pc:sldMk cId="3568359347" sldId="442"/>
            <ac:spMk id="3" creationId="{64AD2EAE-5D38-9DA8-D736-3D391C9B304A}"/>
          </ac:spMkLst>
        </pc:spChg>
        <pc:spChg chg="add">
          <ac:chgData name="Beickel, Jeffrey" userId="0fe96d80-0e0e-411b-a0fe-a12b3dbe1ff2" providerId="ADAL" clId="{CBCD1067-9029-4A51-A01E-08FD9777F472}" dt="2026-03-05T17:32:53.032" v="1605" actId="26606"/>
          <ac:spMkLst>
            <pc:docMk/>
            <pc:sldMk cId="3568359347" sldId="442"/>
            <ac:spMk id="9" creationId="{CCF043BA-0C52-4068-BCF5-2B2D89BA9D36}"/>
          </ac:spMkLst>
        </pc:spChg>
        <pc:grpChg chg="add">
          <ac:chgData name="Beickel, Jeffrey" userId="0fe96d80-0e0e-411b-a0fe-a12b3dbe1ff2" providerId="ADAL" clId="{CBCD1067-9029-4A51-A01E-08FD9777F472}" dt="2026-03-05T17:32:53.032" v="1605" actId="26606"/>
          <ac:grpSpMkLst>
            <pc:docMk/>
            <pc:sldMk cId="3568359347" sldId="442"/>
            <ac:grpSpMk id="11" creationId="{789ACCC8-A635-400E-B9C0-AD9CA57109CE}"/>
          </ac:grpSpMkLst>
        </pc:grpChg>
        <pc:picChg chg="add">
          <ac:chgData name="Beickel, Jeffrey" userId="0fe96d80-0e0e-411b-a0fe-a12b3dbe1ff2" providerId="ADAL" clId="{CBCD1067-9029-4A51-A01E-08FD9777F472}" dt="2026-03-05T17:32:53.032" v="1605" actId="26606"/>
          <ac:picMkLst>
            <pc:docMk/>
            <pc:sldMk cId="3568359347" sldId="442"/>
            <ac:picMk id="5" creationId="{28B25955-BA10-91C5-3850-A8BDC310C0AA}"/>
          </ac:picMkLst>
        </pc:picChg>
      </pc:sldChg>
      <pc:sldChg chg="addSp delSp modSp new mod setBg setClrOvrMap">
        <pc:chgData name="Beickel, Jeffrey" userId="0fe96d80-0e0e-411b-a0fe-a12b3dbe1ff2" providerId="ADAL" clId="{CBCD1067-9029-4A51-A01E-08FD9777F472}" dt="2026-03-05T17:40:20.225" v="1839" actId="20577"/>
        <pc:sldMkLst>
          <pc:docMk/>
          <pc:sldMk cId="2422580045" sldId="443"/>
        </pc:sldMkLst>
        <pc:spChg chg="mod ord">
          <ac:chgData name="Beickel, Jeffrey" userId="0fe96d80-0e0e-411b-a0fe-a12b3dbe1ff2" providerId="ADAL" clId="{CBCD1067-9029-4A51-A01E-08FD9777F472}" dt="2026-03-05T17:39:43.756" v="1648" actId="26606"/>
          <ac:spMkLst>
            <pc:docMk/>
            <pc:sldMk cId="2422580045" sldId="443"/>
            <ac:spMk id="2" creationId="{CBC4D243-2A23-EBD8-92D7-BE12963FE6CE}"/>
          </ac:spMkLst>
        </pc:spChg>
        <pc:spChg chg="del">
          <ac:chgData name="Beickel, Jeffrey" userId="0fe96d80-0e0e-411b-a0fe-a12b3dbe1ff2" providerId="ADAL" clId="{CBCD1067-9029-4A51-A01E-08FD9777F472}" dt="2026-03-05T17:36:49.403" v="1636" actId="22"/>
          <ac:spMkLst>
            <pc:docMk/>
            <pc:sldMk cId="2422580045" sldId="443"/>
            <ac:spMk id="3" creationId="{BA3E0E1A-48E4-021B-16CC-73B918E339D6}"/>
          </ac:spMkLst>
        </pc:spChg>
        <pc:spChg chg="add del">
          <ac:chgData name="Beickel, Jeffrey" userId="0fe96d80-0e0e-411b-a0fe-a12b3dbe1ff2" providerId="ADAL" clId="{CBCD1067-9029-4A51-A01E-08FD9777F472}" dt="2026-03-05T17:39:32.585" v="1639" actId="22"/>
          <ac:spMkLst>
            <pc:docMk/>
            <pc:sldMk cId="2422580045" sldId="443"/>
            <ac:spMk id="9" creationId="{010F3F09-EB31-A5CC-0C9C-9BAB9D01DFB8}"/>
          </ac:spMkLst>
        </pc:spChg>
        <pc:spChg chg="add del">
          <ac:chgData name="Beickel, Jeffrey" userId="0fe96d80-0e0e-411b-a0fe-a12b3dbe1ff2" providerId="ADAL" clId="{CBCD1067-9029-4A51-A01E-08FD9777F472}" dt="2026-03-05T17:39:43.756" v="1648" actId="26606"/>
          <ac:spMkLst>
            <pc:docMk/>
            <pc:sldMk cId="2422580045" sldId="443"/>
            <ac:spMk id="12" creationId="{F79FF99C-BAA9-404F-9C96-6DD456B4F795}"/>
          </ac:spMkLst>
        </pc:spChg>
        <pc:spChg chg="add del">
          <ac:chgData name="Beickel, Jeffrey" userId="0fe96d80-0e0e-411b-a0fe-a12b3dbe1ff2" providerId="ADAL" clId="{CBCD1067-9029-4A51-A01E-08FD9777F472}" dt="2026-03-05T17:39:43.756" v="1648" actId="26606"/>
          <ac:spMkLst>
            <pc:docMk/>
            <pc:sldMk cId="2422580045" sldId="443"/>
            <ac:spMk id="14" creationId="{49C44AFD-C72D-4D9C-84C6-73E615CED884}"/>
          </ac:spMkLst>
        </pc:spChg>
        <pc:spChg chg="add del">
          <ac:chgData name="Beickel, Jeffrey" userId="0fe96d80-0e0e-411b-a0fe-a12b3dbe1ff2" providerId="ADAL" clId="{CBCD1067-9029-4A51-A01E-08FD9777F472}" dt="2026-03-05T17:39:38.661" v="1641" actId="26606"/>
          <ac:spMkLst>
            <pc:docMk/>
            <pc:sldMk cId="2422580045" sldId="443"/>
            <ac:spMk id="22" creationId="{C79E31BC-1C87-650E-7263-7F72DD9C9A55}"/>
          </ac:spMkLst>
        </pc:spChg>
        <pc:spChg chg="add del">
          <ac:chgData name="Beickel, Jeffrey" userId="0fe96d80-0e0e-411b-a0fe-a12b3dbe1ff2" providerId="ADAL" clId="{CBCD1067-9029-4A51-A01E-08FD9777F472}" dt="2026-03-05T17:39:38.661" v="1641" actId="26606"/>
          <ac:spMkLst>
            <pc:docMk/>
            <pc:sldMk cId="2422580045" sldId="443"/>
            <ac:spMk id="25" creationId="{F79FF99C-BAA9-404F-9C96-6DD456B4F795}"/>
          </ac:spMkLst>
        </pc:spChg>
        <pc:spChg chg="add del">
          <ac:chgData name="Beickel, Jeffrey" userId="0fe96d80-0e0e-411b-a0fe-a12b3dbe1ff2" providerId="ADAL" clId="{CBCD1067-9029-4A51-A01E-08FD9777F472}" dt="2026-03-05T17:39:38.661" v="1641" actId="26606"/>
          <ac:spMkLst>
            <pc:docMk/>
            <pc:sldMk cId="2422580045" sldId="443"/>
            <ac:spMk id="27" creationId="{49C44AFD-C72D-4D9C-84C6-73E615CED884}"/>
          </ac:spMkLst>
        </pc:spChg>
        <pc:spChg chg="add del">
          <ac:chgData name="Beickel, Jeffrey" userId="0fe96d80-0e0e-411b-a0fe-a12b3dbe1ff2" providerId="ADAL" clId="{CBCD1067-9029-4A51-A01E-08FD9777F472}" dt="2026-03-05T17:39:40.692" v="1643" actId="26606"/>
          <ac:spMkLst>
            <pc:docMk/>
            <pc:sldMk cId="2422580045" sldId="443"/>
            <ac:spMk id="33" creationId="{D8AFD15B-CF29-4306-884F-47675092F91F}"/>
          </ac:spMkLst>
        </pc:spChg>
        <pc:spChg chg="add del">
          <ac:chgData name="Beickel, Jeffrey" userId="0fe96d80-0e0e-411b-a0fe-a12b3dbe1ff2" providerId="ADAL" clId="{CBCD1067-9029-4A51-A01E-08FD9777F472}" dt="2026-03-05T17:39:40.692" v="1643" actId="26606"/>
          <ac:spMkLst>
            <pc:docMk/>
            <pc:sldMk cId="2422580045" sldId="443"/>
            <ac:spMk id="34" creationId="{96349AB3-1BD3-41E1-8979-1DBDCB5CDCF9}"/>
          </ac:spMkLst>
        </pc:spChg>
        <pc:spChg chg="add del">
          <ac:chgData name="Beickel, Jeffrey" userId="0fe96d80-0e0e-411b-a0fe-a12b3dbe1ff2" providerId="ADAL" clId="{CBCD1067-9029-4A51-A01E-08FD9777F472}" dt="2026-03-05T17:39:40.692" v="1643" actId="26606"/>
          <ac:spMkLst>
            <pc:docMk/>
            <pc:sldMk cId="2422580045" sldId="443"/>
            <ac:spMk id="35" creationId="{D6A7035E-E0D1-CEC3-BAD7-AC2B2A248E83}"/>
          </ac:spMkLst>
        </pc:spChg>
        <pc:spChg chg="add del">
          <ac:chgData name="Beickel, Jeffrey" userId="0fe96d80-0e0e-411b-a0fe-a12b3dbe1ff2" providerId="ADAL" clId="{CBCD1067-9029-4A51-A01E-08FD9777F472}" dt="2026-03-05T17:39:41.428" v="1645" actId="26606"/>
          <ac:spMkLst>
            <pc:docMk/>
            <pc:sldMk cId="2422580045" sldId="443"/>
            <ac:spMk id="40" creationId="{F79FF99C-BAA9-404F-9C96-6DD456B4F795}"/>
          </ac:spMkLst>
        </pc:spChg>
        <pc:spChg chg="add del">
          <ac:chgData name="Beickel, Jeffrey" userId="0fe96d80-0e0e-411b-a0fe-a12b3dbe1ff2" providerId="ADAL" clId="{CBCD1067-9029-4A51-A01E-08FD9777F472}" dt="2026-03-05T17:39:41.428" v="1645" actId="26606"/>
          <ac:spMkLst>
            <pc:docMk/>
            <pc:sldMk cId="2422580045" sldId="443"/>
            <ac:spMk id="41" creationId="{49C44AFD-C72D-4D9C-84C6-73E615CED884}"/>
          </ac:spMkLst>
        </pc:spChg>
        <pc:spChg chg="add del">
          <ac:chgData name="Beickel, Jeffrey" userId="0fe96d80-0e0e-411b-a0fe-a12b3dbe1ff2" providerId="ADAL" clId="{CBCD1067-9029-4A51-A01E-08FD9777F472}" dt="2026-03-05T17:39:41.428" v="1645" actId="26606"/>
          <ac:spMkLst>
            <pc:docMk/>
            <pc:sldMk cId="2422580045" sldId="443"/>
            <ac:spMk id="42" creationId="{C79E31BC-1C87-650E-7263-7F72DD9C9A55}"/>
          </ac:spMkLst>
        </pc:spChg>
        <pc:spChg chg="add del">
          <ac:chgData name="Beickel, Jeffrey" userId="0fe96d80-0e0e-411b-a0fe-a12b3dbe1ff2" providerId="ADAL" clId="{CBCD1067-9029-4A51-A01E-08FD9777F472}" dt="2026-03-05T17:39:43.742" v="1647" actId="26606"/>
          <ac:spMkLst>
            <pc:docMk/>
            <pc:sldMk cId="2422580045" sldId="443"/>
            <ac:spMk id="45" creationId="{2A0E4E09-FC02-4ADC-951A-3FFA90B6FE39}"/>
          </ac:spMkLst>
        </pc:spChg>
        <pc:spChg chg="add del">
          <ac:chgData name="Beickel, Jeffrey" userId="0fe96d80-0e0e-411b-a0fe-a12b3dbe1ff2" providerId="ADAL" clId="{CBCD1067-9029-4A51-A01E-08FD9777F472}" dt="2026-03-05T17:39:43.742" v="1647" actId="26606"/>
          <ac:spMkLst>
            <pc:docMk/>
            <pc:sldMk cId="2422580045" sldId="443"/>
            <ac:spMk id="46" creationId="{9453FF84-60C1-4EA8-B49B-1B8C2D0C589F}"/>
          </ac:spMkLst>
        </pc:spChg>
        <pc:spChg chg="add del">
          <ac:chgData name="Beickel, Jeffrey" userId="0fe96d80-0e0e-411b-a0fe-a12b3dbe1ff2" providerId="ADAL" clId="{CBCD1067-9029-4A51-A01E-08FD9777F472}" dt="2026-03-05T17:39:43.742" v="1647" actId="26606"/>
          <ac:spMkLst>
            <pc:docMk/>
            <pc:sldMk cId="2422580045" sldId="443"/>
            <ac:spMk id="47" creationId="{40C5C03B-786F-8362-F0AD-D68ECE9CF07C}"/>
          </ac:spMkLst>
        </pc:spChg>
        <pc:spChg chg="add mod">
          <ac:chgData name="Beickel, Jeffrey" userId="0fe96d80-0e0e-411b-a0fe-a12b3dbe1ff2" providerId="ADAL" clId="{CBCD1067-9029-4A51-A01E-08FD9777F472}" dt="2026-03-05T17:40:20.225" v="1839" actId="20577"/>
          <ac:spMkLst>
            <pc:docMk/>
            <pc:sldMk cId="2422580045" sldId="443"/>
            <ac:spMk id="49" creationId="{020A4FCB-EE95-F762-A572-57A1A3281200}"/>
          </ac:spMkLst>
        </pc:spChg>
        <pc:spChg chg="add">
          <ac:chgData name="Beickel, Jeffrey" userId="0fe96d80-0e0e-411b-a0fe-a12b3dbe1ff2" providerId="ADAL" clId="{CBCD1067-9029-4A51-A01E-08FD9777F472}" dt="2026-03-05T17:39:43.756" v="1648" actId="26606"/>
          <ac:spMkLst>
            <pc:docMk/>
            <pc:sldMk cId="2422580045" sldId="443"/>
            <ac:spMk id="50" creationId="{484E34F7-E155-426C-A88E-8AEA6CF3F7EC}"/>
          </ac:spMkLst>
        </pc:spChg>
        <pc:grpChg chg="add del">
          <ac:chgData name="Beickel, Jeffrey" userId="0fe96d80-0e0e-411b-a0fe-a12b3dbe1ff2" providerId="ADAL" clId="{CBCD1067-9029-4A51-A01E-08FD9777F472}" dt="2026-03-05T17:39:43.756" v="1648" actId="26606"/>
          <ac:grpSpMkLst>
            <pc:docMk/>
            <pc:sldMk cId="2422580045" sldId="443"/>
            <ac:grpSpMk id="16" creationId="{1D25B14F-36E0-41E8-956F-CABEF1ADD65F}"/>
          </ac:grpSpMkLst>
        </pc:grpChg>
        <pc:grpChg chg="add del">
          <ac:chgData name="Beickel, Jeffrey" userId="0fe96d80-0e0e-411b-a0fe-a12b3dbe1ff2" providerId="ADAL" clId="{CBCD1067-9029-4A51-A01E-08FD9777F472}" dt="2026-03-05T17:39:38.661" v="1641" actId="26606"/>
          <ac:grpSpMkLst>
            <pc:docMk/>
            <pc:sldMk cId="2422580045" sldId="443"/>
            <ac:grpSpMk id="29" creationId="{1D25B14F-36E0-41E8-956F-CABEF1ADD65F}"/>
          </ac:grpSpMkLst>
        </pc:grpChg>
        <pc:grpChg chg="add del">
          <ac:chgData name="Beickel, Jeffrey" userId="0fe96d80-0e0e-411b-a0fe-a12b3dbe1ff2" providerId="ADAL" clId="{CBCD1067-9029-4A51-A01E-08FD9777F472}" dt="2026-03-05T17:39:40.692" v="1643" actId="26606"/>
          <ac:grpSpMkLst>
            <pc:docMk/>
            <pc:sldMk cId="2422580045" sldId="443"/>
            <ac:grpSpMk id="36" creationId="{54CA915D-BDF0-41F8-B00E-FB186EFF7BD6}"/>
          </ac:grpSpMkLst>
        </pc:grpChg>
        <pc:grpChg chg="add del">
          <ac:chgData name="Beickel, Jeffrey" userId="0fe96d80-0e0e-411b-a0fe-a12b3dbe1ff2" providerId="ADAL" clId="{CBCD1067-9029-4A51-A01E-08FD9777F472}" dt="2026-03-05T17:39:41.428" v="1645" actId="26606"/>
          <ac:grpSpMkLst>
            <pc:docMk/>
            <pc:sldMk cId="2422580045" sldId="443"/>
            <ac:grpSpMk id="43" creationId="{1D25B14F-36E0-41E8-956F-CABEF1ADD65F}"/>
          </ac:grpSpMkLst>
        </pc:grpChg>
        <pc:picChg chg="add del mod ord">
          <ac:chgData name="Beickel, Jeffrey" userId="0fe96d80-0e0e-411b-a0fe-a12b3dbe1ff2" providerId="ADAL" clId="{CBCD1067-9029-4A51-A01E-08FD9777F472}" dt="2026-03-05T17:37:54.772" v="1638" actId="478"/>
          <ac:picMkLst>
            <pc:docMk/>
            <pc:sldMk cId="2422580045" sldId="443"/>
            <ac:picMk id="5" creationId="{9B57AA31-3CAA-5829-FB80-D43E27E049F3}"/>
          </ac:picMkLst>
        </pc:picChg>
        <pc:picChg chg="add mod ord">
          <ac:chgData name="Beickel, Jeffrey" userId="0fe96d80-0e0e-411b-a0fe-a12b3dbe1ff2" providerId="ADAL" clId="{CBCD1067-9029-4A51-A01E-08FD9777F472}" dt="2026-03-05T17:39:43.756" v="1648" actId="26606"/>
          <ac:picMkLst>
            <pc:docMk/>
            <pc:sldMk cId="2422580045" sldId="443"/>
            <ac:picMk id="7" creationId="{1C9E47EC-C895-AFB7-7752-4BF741325FF6}"/>
          </ac:picMkLst>
        </pc:picChg>
      </pc:sldChg>
      <pc:sldMasterChg chg="delSldLayout">
        <pc:chgData name="Beickel, Jeffrey" userId="0fe96d80-0e0e-411b-a0fe-a12b3dbe1ff2" providerId="ADAL" clId="{CBCD1067-9029-4A51-A01E-08FD9777F472}" dt="2026-03-04T21:16:38.728" v="784" actId="47"/>
        <pc:sldMasterMkLst>
          <pc:docMk/>
          <pc:sldMasterMk cId="0" sldId="2147483840"/>
        </pc:sldMasterMkLst>
        <pc:sldLayoutChg chg="del">
          <pc:chgData name="Beickel, Jeffrey" userId="0fe96d80-0e0e-411b-a0fe-a12b3dbe1ff2" providerId="ADAL" clId="{CBCD1067-9029-4A51-A01E-08FD9777F472}" dt="2026-03-04T21:16:38.728" v="784" actId="47"/>
          <pc:sldLayoutMkLst>
            <pc:docMk/>
            <pc:sldMasterMk cId="0" sldId="2147483840"/>
            <pc:sldLayoutMk cId="853900312" sldId="2147483871"/>
          </pc:sldLayoutMkLst>
        </pc:sldLayoutChg>
        <pc:sldLayoutChg chg="del">
          <pc:chgData name="Beickel, Jeffrey" userId="0fe96d80-0e0e-411b-a0fe-a12b3dbe1ff2" providerId="ADAL" clId="{CBCD1067-9029-4A51-A01E-08FD9777F472}" dt="2026-03-04T21:02:59.593" v="16" actId="47"/>
          <pc:sldLayoutMkLst>
            <pc:docMk/>
            <pc:sldMasterMk cId="0" sldId="2147483840"/>
            <pc:sldLayoutMk cId="2865444768" sldId="2147483872"/>
          </pc:sldLayoutMkLst>
        </pc:sldLayoutChg>
      </pc:sldMasterChg>
      <pc:sldMasterChg chg="del delSldLayout">
        <pc:chgData name="Beickel, Jeffrey" userId="0fe96d80-0e0e-411b-a0fe-a12b3dbe1ff2" providerId="ADAL" clId="{CBCD1067-9029-4A51-A01E-08FD9777F472}" dt="2026-03-04T21:16:41.376" v="785" actId="47"/>
        <pc:sldMasterMkLst>
          <pc:docMk/>
          <pc:sldMasterMk cId="951507884" sldId="2147483852"/>
        </pc:sldMasterMkLst>
        <pc:sldLayoutChg chg="del">
          <pc:chgData name="Beickel, Jeffrey" userId="0fe96d80-0e0e-411b-a0fe-a12b3dbe1ff2" providerId="ADAL" clId="{CBCD1067-9029-4A51-A01E-08FD9777F472}" dt="2026-03-04T21:16:41.376" v="785" actId="47"/>
          <pc:sldLayoutMkLst>
            <pc:docMk/>
            <pc:sldMasterMk cId="951507884" sldId="2147483852"/>
            <pc:sldLayoutMk cId="1320161749" sldId="2147483853"/>
          </pc:sldLayoutMkLst>
        </pc:sldLayoutChg>
        <pc:sldLayoutChg chg="del">
          <pc:chgData name="Beickel, Jeffrey" userId="0fe96d80-0e0e-411b-a0fe-a12b3dbe1ff2" providerId="ADAL" clId="{CBCD1067-9029-4A51-A01E-08FD9777F472}" dt="2026-03-04T21:16:41.376" v="785" actId="47"/>
          <pc:sldLayoutMkLst>
            <pc:docMk/>
            <pc:sldMasterMk cId="951507884" sldId="2147483852"/>
            <pc:sldLayoutMk cId="1956050302" sldId="2147483854"/>
          </pc:sldLayoutMkLst>
        </pc:sldLayoutChg>
        <pc:sldLayoutChg chg="del">
          <pc:chgData name="Beickel, Jeffrey" userId="0fe96d80-0e0e-411b-a0fe-a12b3dbe1ff2" providerId="ADAL" clId="{CBCD1067-9029-4A51-A01E-08FD9777F472}" dt="2026-03-04T21:16:41.376" v="785" actId="47"/>
          <pc:sldLayoutMkLst>
            <pc:docMk/>
            <pc:sldMasterMk cId="951507884" sldId="2147483852"/>
            <pc:sldLayoutMk cId="1727326366" sldId="2147483855"/>
          </pc:sldLayoutMkLst>
        </pc:sldLayoutChg>
        <pc:sldLayoutChg chg="del">
          <pc:chgData name="Beickel, Jeffrey" userId="0fe96d80-0e0e-411b-a0fe-a12b3dbe1ff2" providerId="ADAL" clId="{CBCD1067-9029-4A51-A01E-08FD9777F472}" dt="2026-03-04T21:16:41.376" v="785" actId="47"/>
          <pc:sldLayoutMkLst>
            <pc:docMk/>
            <pc:sldMasterMk cId="951507884" sldId="2147483852"/>
            <pc:sldLayoutMk cId="3123849974" sldId="2147483856"/>
          </pc:sldLayoutMkLst>
        </pc:sldLayoutChg>
        <pc:sldLayoutChg chg="del">
          <pc:chgData name="Beickel, Jeffrey" userId="0fe96d80-0e0e-411b-a0fe-a12b3dbe1ff2" providerId="ADAL" clId="{CBCD1067-9029-4A51-A01E-08FD9777F472}" dt="2026-03-04T21:16:41.376" v="785" actId="47"/>
          <pc:sldLayoutMkLst>
            <pc:docMk/>
            <pc:sldMasterMk cId="951507884" sldId="2147483852"/>
            <pc:sldLayoutMk cId="443936607" sldId="2147483857"/>
          </pc:sldLayoutMkLst>
        </pc:sldLayoutChg>
        <pc:sldLayoutChg chg="del">
          <pc:chgData name="Beickel, Jeffrey" userId="0fe96d80-0e0e-411b-a0fe-a12b3dbe1ff2" providerId="ADAL" clId="{CBCD1067-9029-4A51-A01E-08FD9777F472}" dt="2026-03-04T21:16:41.376" v="785" actId="47"/>
          <pc:sldLayoutMkLst>
            <pc:docMk/>
            <pc:sldMasterMk cId="951507884" sldId="2147483852"/>
            <pc:sldLayoutMk cId="3977804650" sldId="2147483858"/>
          </pc:sldLayoutMkLst>
        </pc:sldLayoutChg>
        <pc:sldLayoutChg chg="del">
          <pc:chgData name="Beickel, Jeffrey" userId="0fe96d80-0e0e-411b-a0fe-a12b3dbe1ff2" providerId="ADAL" clId="{CBCD1067-9029-4A51-A01E-08FD9777F472}" dt="2026-03-04T21:16:41.376" v="785" actId="47"/>
          <pc:sldLayoutMkLst>
            <pc:docMk/>
            <pc:sldMasterMk cId="951507884" sldId="2147483852"/>
            <pc:sldLayoutMk cId="4187232824" sldId="2147483859"/>
          </pc:sldLayoutMkLst>
        </pc:sldLayoutChg>
        <pc:sldLayoutChg chg="del">
          <pc:chgData name="Beickel, Jeffrey" userId="0fe96d80-0e0e-411b-a0fe-a12b3dbe1ff2" providerId="ADAL" clId="{CBCD1067-9029-4A51-A01E-08FD9777F472}" dt="2026-03-04T21:16:41.376" v="785" actId="47"/>
          <pc:sldLayoutMkLst>
            <pc:docMk/>
            <pc:sldMasterMk cId="951507884" sldId="2147483852"/>
            <pc:sldLayoutMk cId="2968823807" sldId="2147483860"/>
          </pc:sldLayoutMkLst>
        </pc:sldLayoutChg>
        <pc:sldLayoutChg chg="del">
          <pc:chgData name="Beickel, Jeffrey" userId="0fe96d80-0e0e-411b-a0fe-a12b3dbe1ff2" providerId="ADAL" clId="{CBCD1067-9029-4A51-A01E-08FD9777F472}" dt="2026-03-04T21:16:41.376" v="785" actId="47"/>
          <pc:sldLayoutMkLst>
            <pc:docMk/>
            <pc:sldMasterMk cId="951507884" sldId="2147483852"/>
            <pc:sldLayoutMk cId="1055079259" sldId="2147483861"/>
          </pc:sldLayoutMkLst>
        </pc:sldLayoutChg>
        <pc:sldLayoutChg chg="del">
          <pc:chgData name="Beickel, Jeffrey" userId="0fe96d80-0e0e-411b-a0fe-a12b3dbe1ff2" providerId="ADAL" clId="{CBCD1067-9029-4A51-A01E-08FD9777F472}" dt="2026-03-04T21:16:41.376" v="785" actId="47"/>
          <pc:sldLayoutMkLst>
            <pc:docMk/>
            <pc:sldMasterMk cId="951507884" sldId="2147483852"/>
            <pc:sldLayoutMk cId="3881620910" sldId="2147483862"/>
          </pc:sldLayoutMkLst>
        </pc:sldLayoutChg>
        <pc:sldLayoutChg chg="del">
          <pc:chgData name="Beickel, Jeffrey" userId="0fe96d80-0e0e-411b-a0fe-a12b3dbe1ff2" providerId="ADAL" clId="{CBCD1067-9029-4A51-A01E-08FD9777F472}" dt="2026-03-04T21:16:41.376" v="785" actId="47"/>
          <pc:sldLayoutMkLst>
            <pc:docMk/>
            <pc:sldMasterMk cId="951507884" sldId="2147483852"/>
            <pc:sldLayoutMk cId="2569343784" sldId="2147483863"/>
          </pc:sldLayoutMkLst>
        </pc:sldLayoutChg>
        <pc:sldLayoutChg chg="del">
          <pc:chgData name="Beickel, Jeffrey" userId="0fe96d80-0e0e-411b-a0fe-a12b3dbe1ff2" providerId="ADAL" clId="{CBCD1067-9029-4A51-A01E-08FD9777F472}" dt="2026-03-04T21:16:41.376" v="785" actId="47"/>
          <pc:sldLayoutMkLst>
            <pc:docMk/>
            <pc:sldMasterMk cId="951507884" sldId="2147483852"/>
            <pc:sldLayoutMk cId="308746183" sldId="2147483864"/>
          </pc:sldLayoutMkLst>
        </pc:sldLayoutChg>
        <pc:sldLayoutChg chg="del">
          <pc:chgData name="Beickel, Jeffrey" userId="0fe96d80-0e0e-411b-a0fe-a12b3dbe1ff2" providerId="ADAL" clId="{CBCD1067-9029-4A51-A01E-08FD9777F472}" dt="2026-03-04T21:16:41.376" v="785" actId="47"/>
          <pc:sldLayoutMkLst>
            <pc:docMk/>
            <pc:sldMasterMk cId="951507884" sldId="2147483852"/>
            <pc:sldLayoutMk cId="567041106" sldId="2147483865"/>
          </pc:sldLayoutMkLst>
        </pc:sldLayoutChg>
        <pc:sldLayoutChg chg="del">
          <pc:chgData name="Beickel, Jeffrey" userId="0fe96d80-0e0e-411b-a0fe-a12b3dbe1ff2" providerId="ADAL" clId="{CBCD1067-9029-4A51-A01E-08FD9777F472}" dt="2026-03-04T21:16:41.376" v="785" actId="47"/>
          <pc:sldLayoutMkLst>
            <pc:docMk/>
            <pc:sldMasterMk cId="951507884" sldId="2147483852"/>
            <pc:sldLayoutMk cId="1813684667" sldId="2147483866"/>
          </pc:sldLayoutMkLst>
        </pc:sldLayoutChg>
        <pc:sldLayoutChg chg="del">
          <pc:chgData name="Beickel, Jeffrey" userId="0fe96d80-0e0e-411b-a0fe-a12b3dbe1ff2" providerId="ADAL" clId="{CBCD1067-9029-4A51-A01E-08FD9777F472}" dt="2026-03-04T21:16:41.376" v="785" actId="47"/>
          <pc:sldLayoutMkLst>
            <pc:docMk/>
            <pc:sldMasterMk cId="951507884" sldId="2147483852"/>
            <pc:sldLayoutMk cId="3402181188" sldId="2147483867"/>
          </pc:sldLayoutMkLst>
        </pc:sldLayoutChg>
        <pc:sldLayoutChg chg="del">
          <pc:chgData name="Beickel, Jeffrey" userId="0fe96d80-0e0e-411b-a0fe-a12b3dbe1ff2" providerId="ADAL" clId="{CBCD1067-9029-4A51-A01E-08FD9777F472}" dt="2026-03-04T21:16:41.376" v="785" actId="47"/>
          <pc:sldLayoutMkLst>
            <pc:docMk/>
            <pc:sldMasterMk cId="951507884" sldId="2147483852"/>
            <pc:sldLayoutMk cId="2331338076" sldId="2147483868"/>
          </pc:sldLayoutMkLst>
        </pc:sldLayoutChg>
        <pc:sldLayoutChg chg="del">
          <pc:chgData name="Beickel, Jeffrey" userId="0fe96d80-0e0e-411b-a0fe-a12b3dbe1ff2" providerId="ADAL" clId="{CBCD1067-9029-4A51-A01E-08FD9777F472}" dt="2026-03-04T21:16:41.376" v="785" actId="47"/>
          <pc:sldLayoutMkLst>
            <pc:docMk/>
            <pc:sldMasterMk cId="951507884" sldId="2147483852"/>
            <pc:sldLayoutMk cId="3589821647" sldId="2147483869"/>
          </pc:sldLayoutMkLst>
        </pc:sldLayoutChg>
        <pc:sldLayoutChg chg="del">
          <pc:chgData name="Beickel, Jeffrey" userId="0fe96d80-0e0e-411b-a0fe-a12b3dbe1ff2" providerId="ADAL" clId="{CBCD1067-9029-4A51-A01E-08FD9777F472}" dt="2026-03-04T21:16:41.376" v="785" actId="47"/>
          <pc:sldLayoutMkLst>
            <pc:docMk/>
            <pc:sldMasterMk cId="951507884" sldId="2147483852"/>
            <pc:sldLayoutMk cId="2871155257" sldId="2147483870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099B0D-43EC-458A-ACBB-5A0CF3B0684D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5812DD41-C135-4C9A-B25A-321EA2E34B63}">
      <dgm:prSet/>
      <dgm:spPr/>
      <dgm:t>
        <a:bodyPr/>
        <a:lstStyle/>
        <a:p>
          <a:r>
            <a:rPr lang="en-US"/>
            <a:t>Welcome </a:t>
          </a:r>
        </a:p>
      </dgm:t>
    </dgm:pt>
    <dgm:pt modelId="{1463D4FD-2E3A-4FA7-A2B3-5F0FEB79B44A}" type="parTrans" cxnId="{53E6E5D6-78BE-42D1-AF8D-AC1EF9BC17AE}">
      <dgm:prSet/>
      <dgm:spPr/>
      <dgm:t>
        <a:bodyPr/>
        <a:lstStyle/>
        <a:p>
          <a:endParaRPr lang="en-US"/>
        </a:p>
      </dgm:t>
    </dgm:pt>
    <dgm:pt modelId="{83CBE29B-8753-4DF2-B166-D9AE1FE44087}" type="sibTrans" cxnId="{53E6E5D6-78BE-42D1-AF8D-AC1EF9BC17AE}">
      <dgm:prSet/>
      <dgm:spPr/>
      <dgm:t>
        <a:bodyPr/>
        <a:lstStyle/>
        <a:p>
          <a:endParaRPr lang="en-US"/>
        </a:p>
      </dgm:t>
    </dgm:pt>
    <dgm:pt modelId="{D6544D8D-FD41-4AC1-BCFE-6B5CAFA2661B}">
      <dgm:prSet/>
      <dgm:spPr/>
      <dgm:t>
        <a:bodyPr/>
        <a:lstStyle/>
        <a:p>
          <a:r>
            <a:rPr lang="en-US"/>
            <a:t>In-Depth Quarterly Summaries (State of the School)</a:t>
          </a:r>
        </a:p>
      </dgm:t>
    </dgm:pt>
    <dgm:pt modelId="{D1481C2E-5718-45CF-9281-6899383F0D05}" type="parTrans" cxnId="{BC0D118E-9AEC-4BB6-B5EC-C4EDBED3B010}">
      <dgm:prSet/>
      <dgm:spPr/>
      <dgm:t>
        <a:bodyPr/>
        <a:lstStyle/>
        <a:p>
          <a:endParaRPr lang="en-US"/>
        </a:p>
      </dgm:t>
    </dgm:pt>
    <dgm:pt modelId="{6FFD54D4-2F58-461B-B358-2C82B190CD9A}" type="sibTrans" cxnId="{BC0D118E-9AEC-4BB6-B5EC-C4EDBED3B010}">
      <dgm:prSet/>
      <dgm:spPr/>
      <dgm:t>
        <a:bodyPr/>
        <a:lstStyle/>
        <a:p>
          <a:endParaRPr lang="en-US"/>
        </a:p>
      </dgm:t>
    </dgm:pt>
    <dgm:pt modelId="{F62F330C-7718-4D8F-9F81-0DEF3336DCA5}">
      <dgm:prSet/>
      <dgm:spPr/>
      <dgm:t>
        <a:bodyPr/>
        <a:lstStyle/>
        <a:p>
          <a:r>
            <a:rPr lang="en-US"/>
            <a:t>Ideas and Discussion</a:t>
          </a:r>
        </a:p>
      </dgm:t>
    </dgm:pt>
    <dgm:pt modelId="{B7451B43-A906-4EBC-91E5-9A79D37A80CE}" type="parTrans" cxnId="{D09EAD75-47C7-40FA-880F-FA3D6976B43E}">
      <dgm:prSet/>
      <dgm:spPr/>
      <dgm:t>
        <a:bodyPr/>
        <a:lstStyle/>
        <a:p>
          <a:endParaRPr lang="en-US"/>
        </a:p>
      </dgm:t>
    </dgm:pt>
    <dgm:pt modelId="{05A4BD52-FDE2-438E-9F8D-ABD13AD9BC4C}" type="sibTrans" cxnId="{D09EAD75-47C7-40FA-880F-FA3D6976B43E}">
      <dgm:prSet/>
      <dgm:spPr/>
      <dgm:t>
        <a:bodyPr/>
        <a:lstStyle/>
        <a:p>
          <a:endParaRPr lang="en-US"/>
        </a:p>
      </dgm:t>
    </dgm:pt>
    <dgm:pt modelId="{E33F06C1-CD64-4507-8D32-E4BD1F30F441}" type="pres">
      <dgm:prSet presAssocID="{76099B0D-43EC-458A-ACBB-5A0CF3B0684D}" presName="root" presStyleCnt="0">
        <dgm:presLayoutVars>
          <dgm:dir/>
          <dgm:resizeHandles val="exact"/>
        </dgm:presLayoutVars>
      </dgm:prSet>
      <dgm:spPr/>
    </dgm:pt>
    <dgm:pt modelId="{8BAA1B09-A2C0-4C94-A418-F7D258A7DDC0}" type="pres">
      <dgm:prSet presAssocID="{5812DD41-C135-4C9A-B25A-321EA2E34B63}" presName="compNode" presStyleCnt="0"/>
      <dgm:spPr/>
    </dgm:pt>
    <dgm:pt modelId="{24BD10EF-D7D2-4AFB-8B13-AF354DE0689E}" type="pres">
      <dgm:prSet presAssocID="{5812DD41-C135-4C9A-B25A-321EA2E34B6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lloons"/>
        </a:ext>
      </dgm:extLst>
    </dgm:pt>
    <dgm:pt modelId="{2AA230F8-3E2E-481D-9E7D-48E483C3EDA3}" type="pres">
      <dgm:prSet presAssocID="{5812DD41-C135-4C9A-B25A-321EA2E34B63}" presName="spaceRect" presStyleCnt="0"/>
      <dgm:spPr/>
    </dgm:pt>
    <dgm:pt modelId="{496727B5-56FD-49CD-9896-3B285FB3DB20}" type="pres">
      <dgm:prSet presAssocID="{5812DD41-C135-4C9A-B25A-321EA2E34B63}" presName="textRect" presStyleLbl="revTx" presStyleIdx="0" presStyleCnt="3">
        <dgm:presLayoutVars>
          <dgm:chMax val="1"/>
          <dgm:chPref val="1"/>
        </dgm:presLayoutVars>
      </dgm:prSet>
      <dgm:spPr/>
    </dgm:pt>
    <dgm:pt modelId="{394001A2-7344-4C0C-A5F6-A4702F3E378A}" type="pres">
      <dgm:prSet presAssocID="{83CBE29B-8753-4DF2-B166-D9AE1FE44087}" presName="sibTrans" presStyleCnt="0"/>
      <dgm:spPr/>
    </dgm:pt>
    <dgm:pt modelId="{BB5BBB75-F170-43CB-9D1D-CA1B2CC652CF}" type="pres">
      <dgm:prSet presAssocID="{D6544D8D-FD41-4AC1-BCFE-6B5CAFA2661B}" presName="compNode" presStyleCnt="0"/>
      <dgm:spPr/>
    </dgm:pt>
    <dgm:pt modelId="{8BEB2018-3772-4B7D-AE25-1E65E8A5685B}" type="pres">
      <dgm:prSet presAssocID="{D6544D8D-FD41-4AC1-BCFE-6B5CAFA2661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sed Book"/>
        </a:ext>
      </dgm:extLst>
    </dgm:pt>
    <dgm:pt modelId="{38017DF3-D5E3-405A-A0E2-DA244C98B7BD}" type="pres">
      <dgm:prSet presAssocID="{D6544D8D-FD41-4AC1-BCFE-6B5CAFA2661B}" presName="spaceRect" presStyleCnt="0"/>
      <dgm:spPr/>
    </dgm:pt>
    <dgm:pt modelId="{67398862-2FAF-44CE-86CB-689108CD4849}" type="pres">
      <dgm:prSet presAssocID="{D6544D8D-FD41-4AC1-BCFE-6B5CAFA2661B}" presName="textRect" presStyleLbl="revTx" presStyleIdx="1" presStyleCnt="3">
        <dgm:presLayoutVars>
          <dgm:chMax val="1"/>
          <dgm:chPref val="1"/>
        </dgm:presLayoutVars>
      </dgm:prSet>
      <dgm:spPr/>
    </dgm:pt>
    <dgm:pt modelId="{810189B8-F619-4DB1-B78A-58C9A00F763E}" type="pres">
      <dgm:prSet presAssocID="{6FFD54D4-2F58-461B-B358-2C82B190CD9A}" presName="sibTrans" presStyleCnt="0"/>
      <dgm:spPr/>
    </dgm:pt>
    <dgm:pt modelId="{78D3AC66-1042-41A0-A8E5-03099922D23E}" type="pres">
      <dgm:prSet presAssocID="{F62F330C-7718-4D8F-9F81-0DEF3336DCA5}" presName="compNode" presStyleCnt="0"/>
      <dgm:spPr/>
    </dgm:pt>
    <dgm:pt modelId="{BF632F27-070D-4DFE-BD40-F6997A33C53A}" type="pres">
      <dgm:prSet presAssocID="{F62F330C-7718-4D8F-9F81-0DEF3336DCA5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ought bubble"/>
        </a:ext>
      </dgm:extLst>
    </dgm:pt>
    <dgm:pt modelId="{CB9A801D-5500-43C2-9933-2611DD8B40DE}" type="pres">
      <dgm:prSet presAssocID="{F62F330C-7718-4D8F-9F81-0DEF3336DCA5}" presName="spaceRect" presStyleCnt="0"/>
      <dgm:spPr/>
    </dgm:pt>
    <dgm:pt modelId="{7D900EA9-6BAC-48D8-A70F-6C0739130AB3}" type="pres">
      <dgm:prSet presAssocID="{F62F330C-7718-4D8F-9F81-0DEF3336DCA5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BAE74815-DE2A-4B3C-83B2-A539B42F1848}" type="presOf" srcId="{F62F330C-7718-4D8F-9F81-0DEF3336DCA5}" destId="{7D900EA9-6BAC-48D8-A70F-6C0739130AB3}" srcOrd="0" destOrd="0" presId="urn:microsoft.com/office/officeart/2018/2/layout/IconLabelList"/>
    <dgm:cxn modelId="{672CBA2F-6765-4E89-95BA-EF5879B0381A}" type="presOf" srcId="{5812DD41-C135-4C9A-B25A-321EA2E34B63}" destId="{496727B5-56FD-49CD-9896-3B285FB3DB20}" srcOrd="0" destOrd="0" presId="urn:microsoft.com/office/officeart/2018/2/layout/IconLabelList"/>
    <dgm:cxn modelId="{F72C7D6E-E43E-4292-B9EB-53AFC56EE626}" type="presOf" srcId="{76099B0D-43EC-458A-ACBB-5A0CF3B0684D}" destId="{E33F06C1-CD64-4507-8D32-E4BD1F30F441}" srcOrd="0" destOrd="0" presId="urn:microsoft.com/office/officeart/2018/2/layout/IconLabelList"/>
    <dgm:cxn modelId="{D09EAD75-47C7-40FA-880F-FA3D6976B43E}" srcId="{76099B0D-43EC-458A-ACBB-5A0CF3B0684D}" destId="{F62F330C-7718-4D8F-9F81-0DEF3336DCA5}" srcOrd="2" destOrd="0" parTransId="{B7451B43-A906-4EBC-91E5-9A79D37A80CE}" sibTransId="{05A4BD52-FDE2-438E-9F8D-ABD13AD9BC4C}"/>
    <dgm:cxn modelId="{BC0D118E-9AEC-4BB6-B5EC-C4EDBED3B010}" srcId="{76099B0D-43EC-458A-ACBB-5A0CF3B0684D}" destId="{D6544D8D-FD41-4AC1-BCFE-6B5CAFA2661B}" srcOrd="1" destOrd="0" parTransId="{D1481C2E-5718-45CF-9281-6899383F0D05}" sibTransId="{6FFD54D4-2F58-461B-B358-2C82B190CD9A}"/>
    <dgm:cxn modelId="{1111E7CA-B298-45D5-835F-7661104B4EF9}" type="presOf" srcId="{D6544D8D-FD41-4AC1-BCFE-6B5CAFA2661B}" destId="{67398862-2FAF-44CE-86CB-689108CD4849}" srcOrd="0" destOrd="0" presId="urn:microsoft.com/office/officeart/2018/2/layout/IconLabelList"/>
    <dgm:cxn modelId="{53E6E5D6-78BE-42D1-AF8D-AC1EF9BC17AE}" srcId="{76099B0D-43EC-458A-ACBB-5A0CF3B0684D}" destId="{5812DD41-C135-4C9A-B25A-321EA2E34B63}" srcOrd="0" destOrd="0" parTransId="{1463D4FD-2E3A-4FA7-A2B3-5F0FEB79B44A}" sibTransId="{83CBE29B-8753-4DF2-B166-D9AE1FE44087}"/>
    <dgm:cxn modelId="{22B7817C-3CA7-4B67-A3A1-097D2ED523D5}" type="presParOf" srcId="{E33F06C1-CD64-4507-8D32-E4BD1F30F441}" destId="{8BAA1B09-A2C0-4C94-A418-F7D258A7DDC0}" srcOrd="0" destOrd="0" presId="urn:microsoft.com/office/officeart/2018/2/layout/IconLabelList"/>
    <dgm:cxn modelId="{7DCA41A7-EB3E-4D52-93FE-3DA27149FAE5}" type="presParOf" srcId="{8BAA1B09-A2C0-4C94-A418-F7D258A7DDC0}" destId="{24BD10EF-D7D2-4AFB-8B13-AF354DE0689E}" srcOrd="0" destOrd="0" presId="urn:microsoft.com/office/officeart/2018/2/layout/IconLabelList"/>
    <dgm:cxn modelId="{A3A5A0AB-7CD2-443D-BDB4-D3826BDA73F8}" type="presParOf" srcId="{8BAA1B09-A2C0-4C94-A418-F7D258A7DDC0}" destId="{2AA230F8-3E2E-481D-9E7D-48E483C3EDA3}" srcOrd="1" destOrd="0" presId="urn:microsoft.com/office/officeart/2018/2/layout/IconLabelList"/>
    <dgm:cxn modelId="{86FA5DD4-69C6-4BA4-82FC-BD8D3855D9C3}" type="presParOf" srcId="{8BAA1B09-A2C0-4C94-A418-F7D258A7DDC0}" destId="{496727B5-56FD-49CD-9896-3B285FB3DB20}" srcOrd="2" destOrd="0" presId="urn:microsoft.com/office/officeart/2018/2/layout/IconLabelList"/>
    <dgm:cxn modelId="{189FE693-672E-40BF-A4C6-311F2A78DC97}" type="presParOf" srcId="{E33F06C1-CD64-4507-8D32-E4BD1F30F441}" destId="{394001A2-7344-4C0C-A5F6-A4702F3E378A}" srcOrd="1" destOrd="0" presId="urn:microsoft.com/office/officeart/2018/2/layout/IconLabelList"/>
    <dgm:cxn modelId="{80DCB287-5085-4D9A-B31F-3B7B0D384797}" type="presParOf" srcId="{E33F06C1-CD64-4507-8D32-E4BD1F30F441}" destId="{BB5BBB75-F170-43CB-9D1D-CA1B2CC652CF}" srcOrd="2" destOrd="0" presId="urn:microsoft.com/office/officeart/2018/2/layout/IconLabelList"/>
    <dgm:cxn modelId="{12868D54-713A-4C23-80D1-6BB026944D73}" type="presParOf" srcId="{BB5BBB75-F170-43CB-9D1D-CA1B2CC652CF}" destId="{8BEB2018-3772-4B7D-AE25-1E65E8A5685B}" srcOrd="0" destOrd="0" presId="urn:microsoft.com/office/officeart/2018/2/layout/IconLabelList"/>
    <dgm:cxn modelId="{2F2EAA9A-D79D-4761-BB83-AAC99C6F444B}" type="presParOf" srcId="{BB5BBB75-F170-43CB-9D1D-CA1B2CC652CF}" destId="{38017DF3-D5E3-405A-A0E2-DA244C98B7BD}" srcOrd="1" destOrd="0" presId="urn:microsoft.com/office/officeart/2018/2/layout/IconLabelList"/>
    <dgm:cxn modelId="{495720C1-10AB-4BB0-98F9-242192693738}" type="presParOf" srcId="{BB5BBB75-F170-43CB-9D1D-CA1B2CC652CF}" destId="{67398862-2FAF-44CE-86CB-689108CD4849}" srcOrd="2" destOrd="0" presId="urn:microsoft.com/office/officeart/2018/2/layout/IconLabelList"/>
    <dgm:cxn modelId="{13AF10D7-689D-475E-9018-7B80C4EF36D7}" type="presParOf" srcId="{E33F06C1-CD64-4507-8D32-E4BD1F30F441}" destId="{810189B8-F619-4DB1-B78A-58C9A00F763E}" srcOrd="3" destOrd="0" presId="urn:microsoft.com/office/officeart/2018/2/layout/IconLabelList"/>
    <dgm:cxn modelId="{693514F3-0AA7-4638-9880-96E26B0BA8EC}" type="presParOf" srcId="{E33F06C1-CD64-4507-8D32-E4BD1F30F441}" destId="{78D3AC66-1042-41A0-A8E5-03099922D23E}" srcOrd="4" destOrd="0" presId="urn:microsoft.com/office/officeart/2018/2/layout/IconLabelList"/>
    <dgm:cxn modelId="{586946F4-77D0-4B21-B3EF-13E5681463C0}" type="presParOf" srcId="{78D3AC66-1042-41A0-A8E5-03099922D23E}" destId="{BF632F27-070D-4DFE-BD40-F6997A33C53A}" srcOrd="0" destOrd="0" presId="urn:microsoft.com/office/officeart/2018/2/layout/IconLabelList"/>
    <dgm:cxn modelId="{53429347-58A7-41FC-B6AB-16ED4BE0959E}" type="presParOf" srcId="{78D3AC66-1042-41A0-A8E5-03099922D23E}" destId="{CB9A801D-5500-43C2-9933-2611DD8B40DE}" srcOrd="1" destOrd="0" presId="urn:microsoft.com/office/officeart/2018/2/layout/IconLabelList"/>
    <dgm:cxn modelId="{C894709A-8FDC-478C-982F-63580D7852B4}" type="presParOf" srcId="{78D3AC66-1042-41A0-A8E5-03099922D23E}" destId="{7D900EA9-6BAC-48D8-A70F-6C0739130AB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D91E17-14F5-4561-B2F9-3452FBD1EDC1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FB6C029-27FB-4A02-9851-C506AC0221B2}">
      <dgm:prSet/>
      <dgm:spPr/>
      <dgm:t>
        <a:bodyPr/>
        <a:lstStyle/>
        <a:p>
          <a:r>
            <a:rPr lang="en-US"/>
            <a:t>Year 1- 525</a:t>
          </a:r>
        </a:p>
      </dgm:t>
    </dgm:pt>
    <dgm:pt modelId="{95E5FB52-1F76-4DC0-B3C5-6548066A9B82}" type="parTrans" cxnId="{F3F308E9-4723-4488-A2E5-F3706C977D69}">
      <dgm:prSet/>
      <dgm:spPr/>
      <dgm:t>
        <a:bodyPr/>
        <a:lstStyle/>
        <a:p>
          <a:endParaRPr lang="en-US"/>
        </a:p>
      </dgm:t>
    </dgm:pt>
    <dgm:pt modelId="{09B5A22E-7EA2-4CC8-B1F7-47DF9C00963E}" type="sibTrans" cxnId="{F3F308E9-4723-4488-A2E5-F3706C977D69}">
      <dgm:prSet/>
      <dgm:spPr/>
      <dgm:t>
        <a:bodyPr/>
        <a:lstStyle/>
        <a:p>
          <a:endParaRPr lang="en-US"/>
        </a:p>
      </dgm:t>
    </dgm:pt>
    <dgm:pt modelId="{DB03B5CC-C14F-4823-A907-31A710FA0E97}">
      <dgm:prSet/>
      <dgm:spPr/>
      <dgm:t>
        <a:bodyPr/>
        <a:lstStyle/>
        <a:p>
          <a:r>
            <a:rPr lang="en-US"/>
            <a:t>Year 2- 700</a:t>
          </a:r>
        </a:p>
      </dgm:t>
    </dgm:pt>
    <dgm:pt modelId="{86EB12DD-3209-47DE-ADE4-5A9944C195C9}" type="parTrans" cxnId="{02061BB3-42C5-4C05-B130-ADF7025CA439}">
      <dgm:prSet/>
      <dgm:spPr/>
      <dgm:t>
        <a:bodyPr/>
        <a:lstStyle/>
        <a:p>
          <a:endParaRPr lang="en-US"/>
        </a:p>
      </dgm:t>
    </dgm:pt>
    <dgm:pt modelId="{22C1FDFC-77D7-4770-9B1D-98A9DDAE6C79}" type="sibTrans" cxnId="{02061BB3-42C5-4C05-B130-ADF7025CA439}">
      <dgm:prSet/>
      <dgm:spPr/>
      <dgm:t>
        <a:bodyPr/>
        <a:lstStyle/>
        <a:p>
          <a:endParaRPr lang="en-US"/>
        </a:p>
      </dgm:t>
    </dgm:pt>
    <dgm:pt modelId="{A46387D9-B7C3-4B8E-B9FB-62670122041E}">
      <dgm:prSet/>
      <dgm:spPr/>
      <dgm:t>
        <a:bodyPr/>
        <a:lstStyle/>
        <a:p>
          <a:r>
            <a:rPr lang="en-US"/>
            <a:t>Year 3- 715</a:t>
          </a:r>
        </a:p>
      </dgm:t>
    </dgm:pt>
    <dgm:pt modelId="{0AE1B7B6-D3C6-442E-BF59-E9B2358331CD}" type="parTrans" cxnId="{C4712399-2745-4883-9151-F6DCCD8D4F4B}">
      <dgm:prSet/>
      <dgm:spPr/>
      <dgm:t>
        <a:bodyPr/>
        <a:lstStyle/>
        <a:p>
          <a:endParaRPr lang="en-US"/>
        </a:p>
      </dgm:t>
    </dgm:pt>
    <dgm:pt modelId="{D055CD40-EFF2-40A2-B934-3976CD5EA592}" type="sibTrans" cxnId="{C4712399-2745-4883-9151-F6DCCD8D4F4B}">
      <dgm:prSet/>
      <dgm:spPr/>
      <dgm:t>
        <a:bodyPr/>
        <a:lstStyle/>
        <a:p>
          <a:endParaRPr lang="en-US"/>
        </a:p>
      </dgm:t>
    </dgm:pt>
    <dgm:pt modelId="{BCBDE954-6BD5-4C34-B5AE-9880EFAE08CC}">
      <dgm:prSet/>
      <dgm:spPr/>
      <dgm:t>
        <a:bodyPr/>
        <a:lstStyle/>
        <a:p>
          <a:r>
            <a:rPr lang="en-US"/>
            <a:t>Year 4- 740</a:t>
          </a:r>
        </a:p>
      </dgm:t>
    </dgm:pt>
    <dgm:pt modelId="{C732CC86-11A1-45EF-9690-B04E415A3271}" type="parTrans" cxnId="{E218A08D-3D8A-4678-A19B-89DECAC2645E}">
      <dgm:prSet/>
      <dgm:spPr/>
      <dgm:t>
        <a:bodyPr/>
        <a:lstStyle/>
        <a:p>
          <a:endParaRPr lang="en-US"/>
        </a:p>
      </dgm:t>
    </dgm:pt>
    <dgm:pt modelId="{99FAA558-2323-4D8D-9FA0-6264C7F2165B}" type="sibTrans" cxnId="{E218A08D-3D8A-4678-A19B-89DECAC2645E}">
      <dgm:prSet/>
      <dgm:spPr/>
      <dgm:t>
        <a:bodyPr/>
        <a:lstStyle/>
        <a:p>
          <a:endParaRPr lang="en-US"/>
        </a:p>
      </dgm:t>
    </dgm:pt>
    <dgm:pt modelId="{288DF203-7BD7-4E56-8466-4FA7C7BC4A6E}">
      <dgm:prSet/>
      <dgm:spPr/>
      <dgm:t>
        <a:bodyPr/>
        <a:lstStyle/>
        <a:p>
          <a:r>
            <a:rPr lang="en-US"/>
            <a:t>Year 5- 723</a:t>
          </a:r>
        </a:p>
      </dgm:t>
    </dgm:pt>
    <dgm:pt modelId="{E72D3CAF-8926-4ADC-B9CB-60EAEA6B2FCA}" type="parTrans" cxnId="{1D84F2C9-63DB-459A-842D-EF1C5DCF3B0F}">
      <dgm:prSet/>
      <dgm:spPr/>
      <dgm:t>
        <a:bodyPr/>
        <a:lstStyle/>
        <a:p>
          <a:endParaRPr lang="en-US"/>
        </a:p>
      </dgm:t>
    </dgm:pt>
    <dgm:pt modelId="{721AFF78-2A4A-4F06-B77E-19866BAB3537}" type="sibTrans" cxnId="{1D84F2C9-63DB-459A-842D-EF1C5DCF3B0F}">
      <dgm:prSet/>
      <dgm:spPr/>
      <dgm:t>
        <a:bodyPr/>
        <a:lstStyle/>
        <a:p>
          <a:endParaRPr lang="en-US"/>
        </a:p>
      </dgm:t>
    </dgm:pt>
    <dgm:pt modelId="{D31D0BE6-0E97-4331-9C1E-78BC11AC6A2A}">
      <dgm:prSet/>
      <dgm:spPr/>
      <dgm:t>
        <a:bodyPr/>
        <a:lstStyle/>
        <a:p>
          <a:r>
            <a:rPr lang="en-US" dirty="0"/>
            <a:t>Year 7- 756</a:t>
          </a:r>
        </a:p>
      </dgm:t>
    </dgm:pt>
    <dgm:pt modelId="{3002B51C-3A2A-4948-80A7-78D87E06FC65}" type="parTrans" cxnId="{90C34A84-7559-429B-B5D3-8EE2C34C1772}">
      <dgm:prSet/>
      <dgm:spPr/>
      <dgm:t>
        <a:bodyPr/>
        <a:lstStyle/>
        <a:p>
          <a:endParaRPr lang="en-US"/>
        </a:p>
      </dgm:t>
    </dgm:pt>
    <dgm:pt modelId="{5E89244D-F2DF-4678-B34F-5E2CFFC26EB7}" type="sibTrans" cxnId="{90C34A84-7559-429B-B5D3-8EE2C34C1772}">
      <dgm:prSet/>
      <dgm:spPr/>
      <dgm:t>
        <a:bodyPr/>
        <a:lstStyle/>
        <a:p>
          <a:endParaRPr lang="en-US"/>
        </a:p>
      </dgm:t>
    </dgm:pt>
    <dgm:pt modelId="{0E746508-AC54-4944-8125-5B517C8E28DA}">
      <dgm:prSet/>
      <dgm:spPr/>
      <dgm:t>
        <a:bodyPr/>
        <a:lstStyle/>
        <a:p>
          <a:r>
            <a:rPr lang="en-US" dirty="0"/>
            <a:t>Year 6- 732 </a:t>
          </a:r>
        </a:p>
      </dgm:t>
    </dgm:pt>
    <dgm:pt modelId="{23FB4573-FBF9-4B23-90DC-D74412042FE0}" type="parTrans" cxnId="{44FA4404-A576-4E62-9AA3-3E4AF2619A1A}">
      <dgm:prSet/>
      <dgm:spPr/>
      <dgm:t>
        <a:bodyPr/>
        <a:lstStyle/>
        <a:p>
          <a:endParaRPr lang="en-US"/>
        </a:p>
      </dgm:t>
    </dgm:pt>
    <dgm:pt modelId="{DF8A1520-F054-41B7-A4A3-C56E97EEB217}" type="sibTrans" cxnId="{44FA4404-A576-4E62-9AA3-3E4AF2619A1A}">
      <dgm:prSet/>
      <dgm:spPr/>
      <dgm:t>
        <a:bodyPr/>
        <a:lstStyle/>
        <a:p>
          <a:endParaRPr lang="en-US"/>
        </a:p>
      </dgm:t>
    </dgm:pt>
    <dgm:pt modelId="{329724F6-987B-40CC-9C0A-1B49EFBE12CD}">
      <dgm:prSet/>
      <dgm:spPr/>
      <dgm:t>
        <a:bodyPr/>
        <a:lstStyle/>
        <a:p>
          <a:r>
            <a:rPr lang="en-US" dirty="0"/>
            <a:t>Year 8- 775 </a:t>
          </a:r>
        </a:p>
      </dgm:t>
    </dgm:pt>
    <dgm:pt modelId="{261AE0C0-3CE8-4B3E-A562-A76C16C51FE2}" type="parTrans" cxnId="{890CE94A-934D-4F2A-A50B-C55EE6BF68BA}">
      <dgm:prSet/>
      <dgm:spPr/>
      <dgm:t>
        <a:bodyPr/>
        <a:lstStyle/>
        <a:p>
          <a:endParaRPr lang="en-US"/>
        </a:p>
      </dgm:t>
    </dgm:pt>
    <dgm:pt modelId="{E2991E9F-731B-4B42-A1CE-47AAAC47D0BC}" type="sibTrans" cxnId="{890CE94A-934D-4F2A-A50B-C55EE6BF68BA}">
      <dgm:prSet/>
      <dgm:spPr/>
      <dgm:t>
        <a:bodyPr/>
        <a:lstStyle/>
        <a:p>
          <a:endParaRPr lang="en-US"/>
        </a:p>
      </dgm:t>
    </dgm:pt>
    <dgm:pt modelId="{5A0906EA-B1AF-4BE9-9AE6-80880CB7B213}">
      <dgm:prSet/>
      <dgm:spPr/>
      <dgm:t>
        <a:bodyPr/>
        <a:lstStyle/>
        <a:p>
          <a:r>
            <a:rPr lang="en-US" dirty="0"/>
            <a:t>Year 9- 775</a:t>
          </a:r>
        </a:p>
      </dgm:t>
    </dgm:pt>
    <dgm:pt modelId="{F8B5E598-EB16-4275-A953-DF5CD88EFEDB}" type="parTrans" cxnId="{B688924B-F682-445F-BC31-9A54C2632822}">
      <dgm:prSet/>
      <dgm:spPr/>
      <dgm:t>
        <a:bodyPr/>
        <a:lstStyle/>
        <a:p>
          <a:endParaRPr lang="en-US"/>
        </a:p>
      </dgm:t>
    </dgm:pt>
    <dgm:pt modelId="{84D7C083-4AE7-4241-AB90-E6342DDF6358}" type="sibTrans" cxnId="{B688924B-F682-445F-BC31-9A54C2632822}">
      <dgm:prSet/>
      <dgm:spPr/>
      <dgm:t>
        <a:bodyPr/>
        <a:lstStyle/>
        <a:p>
          <a:endParaRPr lang="en-US"/>
        </a:p>
      </dgm:t>
    </dgm:pt>
    <dgm:pt modelId="{CDC3D4B1-396D-438C-BB65-60919D9C0410}">
      <dgm:prSet/>
      <dgm:spPr/>
      <dgm:t>
        <a:bodyPr/>
        <a:lstStyle/>
        <a:p>
          <a:r>
            <a:rPr lang="en-US" dirty="0"/>
            <a:t>Year 10- 773</a:t>
          </a:r>
        </a:p>
      </dgm:t>
    </dgm:pt>
    <dgm:pt modelId="{5AC3A42C-0831-4027-AF58-A6BF6B17B1E1}" type="parTrans" cxnId="{BDB715F5-0C76-4D46-BBB4-9FC047C2F5B3}">
      <dgm:prSet/>
      <dgm:spPr/>
      <dgm:t>
        <a:bodyPr/>
        <a:lstStyle/>
        <a:p>
          <a:endParaRPr lang="en-US"/>
        </a:p>
      </dgm:t>
    </dgm:pt>
    <dgm:pt modelId="{95A2EC5D-70B8-468F-80D3-0C753C88BC34}" type="sibTrans" cxnId="{BDB715F5-0C76-4D46-BBB4-9FC047C2F5B3}">
      <dgm:prSet/>
      <dgm:spPr/>
      <dgm:t>
        <a:bodyPr/>
        <a:lstStyle/>
        <a:p>
          <a:endParaRPr lang="en-US"/>
        </a:p>
      </dgm:t>
    </dgm:pt>
    <dgm:pt modelId="{B7DC0645-B981-4D1C-B0FE-EF238D7EF3E1}" type="pres">
      <dgm:prSet presAssocID="{09D91E17-14F5-4561-B2F9-3452FBD1EDC1}" presName="Name0" presStyleCnt="0">
        <dgm:presLayoutVars>
          <dgm:dir/>
          <dgm:animLvl val="lvl"/>
          <dgm:resizeHandles val="exact"/>
        </dgm:presLayoutVars>
      </dgm:prSet>
      <dgm:spPr/>
    </dgm:pt>
    <dgm:pt modelId="{935F4865-8D2B-4133-8405-7BD91EC87DDD}" type="pres">
      <dgm:prSet presAssocID="{AFB6C029-27FB-4A02-9851-C506AC0221B2}" presName="linNode" presStyleCnt="0"/>
      <dgm:spPr/>
    </dgm:pt>
    <dgm:pt modelId="{18F3E4E1-256E-465C-9103-ABDB7B692A2F}" type="pres">
      <dgm:prSet presAssocID="{AFB6C029-27FB-4A02-9851-C506AC0221B2}" presName="parentText" presStyleLbl="node1" presStyleIdx="0" presStyleCnt="10">
        <dgm:presLayoutVars>
          <dgm:chMax val="1"/>
          <dgm:bulletEnabled val="1"/>
        </dgm:presLayoutVars>
      </dgm:prSet>
      <dgm:spPr/>
    </dgm:pt>
    <dgm:pt modelId="{B29144CF-ACB3-4894-AE0E-9AFAC394A4A7}" type="pres">
      <dgm:prSet presAssocID="{09B5A22E-7EA2-4CC8-B1F7-47DF9C00963E}" presName="sp" presStyleCnt="0"/>
      <dgm:spPr/>
    </dgm:pt>
    <dgm:pt modelId="{A6BB27B3-697A-4AF8-AEAD-E3E1519F650B}" type="pres">
      <dgm:prSet presAssocID="{DB03B5CC-C14F-4823-A907-31A710FA0E97}" presName="linNode" presStyleCnt="0"/>
      <dgm:spPr/>
    </dgm:pt>
    <dgm:pt modelId="{3D976F31-AEDA-488C-9BCB-D6439BC47C36}" type="pres">
      <dgm:prSet presAssocID="{DB03B5CC-C14F-4823-A907-31A710FA0E97}" presName="parentText" presStyleLbl="node1" presStyleIdx="1" presStyleCnt="10">
        <dgm:presLayoutVars>
          <dgm:chMax val="1"/>
          <dgm:bulletEnabled val="1"/>
        </dgm:presLayoutVars>
      </dgm:prSet>
      <dgm:spPr/>
    </dgm:pt>
    <dgm:pt modelId="{CA52AD77-AC6E-44E2-8416-807CD6BE719D}" type="pres">
      <dgm:prSet presAssocID="{22C1FDFC-77D7-4770-9B1D-98A9DDAE6C79}" presName="sp" presStyleCnt="0"/>
      <dgm:spPr/>
    </dgm:pt>
    <dgm:pt modelId="{FECE3475-0450-4298-BB73-07E6EE4E196C}" type="pres">
      <dgm:prSet presAssocID="{A46387D9-B7C3-4B8E-B9FB-62670122041E}" presName="linNode" presStyleCnt="0"/>
      <dgm:spPr/>
    </dgm:pt>
    <dgm:pt modelId="{A3C2DB38-88E6-4B5E-9A5E-821C98EF5595}" type="pres">
      <dgm:prSet presAssocID="{A46387D9-B7C3-4B8E-B9FB-62670122041E}" presName="parentText" presStyleLbl="node1" presStyleIdx="2" presStyleCnt="10">
        <dgm:presLayoutVars>
          <dgm:chMax val="1"/>
          <dgm:bulletEnabled val="1"/>
        </dgm:presLayoutVars>
      </dgm:prSet>
      <dgm:spPr/>
    </dgm:pt>
    <dgm:pt modelId="{78F5785A-64E6-400A-9826-4536E1094E93}" type="pres">
      <dgm:prSet presAssocID="{D055CD40-EFF2-40A2-B934-3976CD5EA592}" presName="sp" presStyleCnt="0"/>
      <dgm:spPr/>
    </dgm:pt>
    <dgm:pt modelId="{FDEFED24-8076-4881-ACD9-9613E35AA77D}" type="pres">
      <dgm:prSet presAssocID="{BCBDE954-6BD5-4C34-B5AE-9880EFAE08CC}" presName="linNode" presStyleCnt="0"/>
      <dgm:spPr/>
    </dgm:pt>
    <dgm:pt modelId="{CFEFB639-0EEF-47E2-980A-3CE47491A9CC}" type="pres">
      <dgm:prSet presAssocID="{BCBDE954-6BD5-4C34-B5AE-9880EFAE08CC}" presName="parentText" presStyleLbl="node1" presStyleIdx="3" presStyleCnt="10">
        <dgm:presLayoutVars>
          <dgm:chMax val="1"/>
          <dgm:bulletEnabled val="1"/>
        </dgm:presLayoutVars>
      </dgm:prSet>
      <dgm:spPr/>
    </dgm:pt>
    <dgm:pt modelId="{3C6E0135-CA26-4D99-8DE6-198AD8E9FC3F}" type="pres">
      <dgm:prSet presAssocID="{99FAA558-2323-4D8D-9FA0-6264C7F2165B}" presName="sp" presStyleCnt="0"/>
      <dgm:spPr/>
    </dgm:pt>
    <dgm:pt modelId="{0CA11559-3ACB-4E2F-A948-D42BB064AC2C}" type="pres">
      <dgm:prSet presAssocID="{288DF203-7BD7-4E56-8466-4FA7C7BC4A6E}" presName="linNode" presStyleCnt="0"/>
      <dgm:spPr/>
    </dgm:pt>
    <dgm:pt modelId="{D741B9F5-2EEF-4CA7-963D-441B673286A6}" type="pres">
      <dgm:prSet presAssocID="{288DF203-7BD7-4E56-8466-4FA7C7BC4A6E}" presName="parentText" presStyleLbl="node1" presStyleIdx="4" presStyleCnt="10">
        <dgm:presLayoutVars>
          <dgm:chMax val="1"/>
          <dgm:bulletEnabled val="1"/>
        </dgm:presLayoutVars>
      </dgm:prSet>
      <dgm:spPr/>
    </dgm:pt>
    <dgm:pt modelId="{36A3EC6D-8DE3-4534-B4EC-E5570ADEEAA2}" type="pres">
      <dgm:prSet presAssocID="{721AFF78-2A4A-4F06-B77E-19866BAB3537}" presName="sp" presStyleCnt="0"/>
      <dgm:spPr/>
    </dgm:pt>
    <dgm:pt modelId="{24689B8C-3000-4980-918A-1E7DB2D484FC}" type="pres">
      <dgm:prSet presAssocID="{0E746508-AC54-4944-8125-5B517C8E28DA}" presName="linNode" presStyleCnt="0"/>
      <dgm:spPr/>
    </dgm:pt>
    <dgm:pt modelId="{627EA662-6C81-471C-9507-0BF86CF0A1B3}" type="pres">
      <dgm:prSet presAssocID="{0E746508-AC54-4944-8125-5B517C8E28DA}" presName="parentText" presStyleLbl="node1" presStyleIdx="5" presStyleCnt="10">
        <dgm:presLayoutVars>
          <dgm:chMax val="1"/>
          <dgm:bulletEnabled val="1"/>
        </dgm:presLayoutVars>
      </dgm:prSet>
      <dgm:spPr/>
    </dgm:pt>
    <dgm:pt modelId="{413E26A3-F6EC-4399-A213-135F1ED8B3A6}" type="pres">
      <dgm:prSet presAssocID="{DF8A1520-F054-41B7-A4A3-C56E97EEB217}" presName="sp" presStyleCnt="0"/>
      <dgm:spPr/>
    </dgm:pt>
    <dgm:pt modelId="{E9B746CF-79FE-48C1-B806-47BDC44D86F5}" type="pres">
      <dgm:prSet presAssocID="{D31D0BE6-0E97-4331-9C1E-78BC11AC6A2A}" presName="linNode" presStyleCnt="0"/>
      <dgm:spPr/>
    </dgm:pt>
    <dgm:pt modelId="{7DFBB6C6-319C-4C8F-8554-12CC854C4B61}" type="pres">
      <dgm:prSet presAssocID="{D31D0BE6-0E97-4331-9C1E-78BC11AC6A2A}" presName="parentText" presStyleLbl="node1" presStyleIdx="6" presStyleCnt="10">
        <dgm:presLayoutVars>
          <dgm:chMax val="1"/>
          <dgm:bulletEnabled val="1"/>
        </dgm:presLayoutVars>
      </dgm:prSet>
      <dgm:spPr/>
    </dgm:pt>
    <dgm:pt modelId="{3A8784F5-5879-4F38-96A0-07777B0A5BB2}" type="pres">
      <dgm:prSet presAssocID="{5E89244D-F2DF-4678-B34F-5E2CFFC26EB7}" presName="sp" presStyleCnt="0"/>
      <dgm:spPr/>
    </dgm:pt>
    <dgm:pt modelId="{231EDBDF-8FA0-4BED-A74F-1A5E9BFE793F}" type="pres">
      <dgm:prSet presAssocID="{329724F6-987B-40CC-9C0A-1B49EFBE12CD}" presName="linNode" presStyleCnt="0"/>
      <dgm:spPr/>
    </dgm:pt>
    <dgm:pt modelId="{6C6F4918-25A9-413A-8143-35447E44D473}" type="pres">
      <dgm:prSet presAssocID="{329724F6-987B-40CC-9C0A-1B49EFBE12CD}" presName="parentText" presStyleLbl="node1" presStyleIdx="7" presStyleCnt="10">
        <dgm:presLayoutVars>
          <dgm:chMax val="1"/>
          <dgm:bulletEnabled val="1"/>
        </dgm:presLayoutVars>
      </dgm:prSet>
      <dgm:spPr/>
    </dgm:pt>
    <dgm:pt modelId="{1FBF56AE-D59B-4FAD-A100-3257368DE98F}" type="pres">
      <dgm:prSet presAssocID="{E2991E9F-731B-4B42-A1CE-47AAAC47D0BC}" presName="sp" presStyleCnt="0"/>
      <dgm:spPr/>
    </dgm:pt>
    <dgm:pt modelId="{1E9F5248-0159-4ACC-B62A-44C7E1666AAB}" type="pres">
      <dgm:prSet presAssocID="{5A0906EA-B1AF-4BE9-9AE6-80880CB7B213}" presName="linNode" presStyleCnt="0"/>
      <dgm:spPr/>
    </dgm:pt>
    <dgm:pt modelId="{CD037AC0-D9E0-44A0-91C7-26022C447708}" type="pres">
      <dgm:prSet presAssocID="{5A0906EA-B1AF-4BE9-9AE6-80880CB7B213}" presName="parentText" presStyleLbl="node1" presStyleIdx="8" presStyleCnt="10">
        <dgm:presLayoutVars>
          <dgm:chMax val="1"/>
          <dgm:bulletEnabled val="1"/>
        </dgm:presLayoutVars>
      </dgm:prSet>
      <dgm:spPr/>
    </dgm:pt>
    <dgm:pt modelId="{FF609AB2-8957-4F52-A1FE-BB1400776EBD}" type="pres">
      <dgm:prSet presAssocID="{84D7C083-4AE7-4241-AB90-E6342DDF6358}" presName="sp" presStyleCnt="0"/>
      <dgm:spPr/>
    </dgm:pt>
    <dgm:pt modelId="{2CED7082-D6C0-432F-A1D8-52758D329562}" type="pres">
      <dgm:prSet presAssocID="{CDC3D4B1-396D-438C-BB65-60919D9C0410}" presName="linNode" presStyleCnt="0"/>
      <dgm:spPr/>
    </dgm:pt>
    <dgm:pt modelId="{221421F5-5A69-43B9-A6B6-77761016F9B3}" type="pres">
      <dgm:prSet presAssocID="{CDC3D4B1-396D-438C-BB65-60919D9C0410}" presName="parentText" presStyleLbl="node1" presStyleIdx="9" presStyleCnt="10">
        <dgm:presLayoutVars>
          <dgm:chMax val="1"/>
          <dgm:bulletEnabled val="1"/>
        </dgm:presLayoutVars>
      </dgm:prSet>
      <dgm:spPr/>
    </dgm:pt>
  </dgm:ptLst>
  <dgm:cxnLst>
    <dgm:cxn modelId="{44FA4404-A576-4E62-9AA3-3E4AF2619A1A}" srcId="{09D91E17-14F5-4561-B2F9-3452FBD1EDC1}" destId="{0E746508-AC54-4944-8125-5B517C8E28DA}" srcOrd="5" destOrd="0" parTransId="{23FB4573-FBF9-4B23-90DC-D74412042FE0}" sibTransId="{DF8A1520-F054-41B7-A4A3-C56E97EEB217}"/>
    <dgm:cxn modelId="{B1602D22-8939-494E-9EDE-52CE7D878CF1}" type="presOf" srcId="{5A0906EA-B1AF-4BE9-9AE6-80880CB7B213}" destId="{CD037AC0-D9E0-44A0-91C7-26022C447708}" srcOrd="0" destOrd="0" presId="urn:microsoft.com/office/officeart/2005/8/layout/vList5"/>
    <dgm:cxn modelId="{A5745A25-444A-47B5-A31D-1478074091F9}" type="presOf" srcId="{0E746508-AC54-4944-8125-5B517C8E28DA}" destId="{627EA662-6C81-471C-9507-0BF86CF0A1B3}" srcOrd="0" destOrd="0" presId="urn:microsoft.com/office/officeart/2005/8/layout/vList5"/>
    <dgm:cxn modelId="{6E04205E-556C-4DEC-B5D5-75E5ECFFB642}" type="presOf" srcId="{BCBDE954-6BD5-4C34-B5AE-9880EFAE08CC}" destId="{CFEFB639-0EEF-47E2-980A-3CE47491A9CC}" srcOrd="0" destOrd="0" presId="urn:microsoft.com/office/officeart/2005/8/layout/vList5"/>
    <dgm:cxn modelId="{AAB90B64-BF7F-4704-9F51-FE0EE71EBF90}" type="presOf" srcId="{D31D0BE6-0E97-4331-9C1E-78BC11AC6A2A}" destId="{7DFBB6C6-319C-4C8F-8554-12CC854C4B61}" srcOrd="0" destOrd="0" presId="urn:microsoft.com/office/officeart/2005/8/layout/vList5"/>
    <dgm:cxn modelId="{890CE94A-934D-4F2A-A50B-C55EE6BF68BA}" srcId="{09D91E17-14F5-4561-B2F9-3452FBD1EDC1}" destId="{329724F6-987B-40CC-9C0A-1B49EFBE12CD}" srcOrd="7" destOrd="0" parTransId="{261AE0C0-3CE8-4B3E-A562-A76C16C51FE2}" sibTransId="{E2991E9F-731B-4B42-A1CE-47AAAC47D0BC}"/>
    <dgm:cxn modelId="{B688924B-F682-445F-BC31-9A54C2632822}" srcId="{09D91E17-14F5-4561-B2F9-3452FBD1EDC1}" destId="{5A0906EA-B1AF-4BE9-9AE6-80880CB7B213}" srcOrd="8" destOrd="0" parTransId="{F8B5E598-EB16-4275-A953-DF5CD88EFEDB}" sibTransId="{84D7C083-4AE7-4241-AB90-E6342DDF6358}"/>
    <dgm:cxn modelId="{3D2E386D-3D68-47ED-A014-9065271C6D5A}" type="presOf" srcId="{288DF203-7BD7-4E56-8466-4FA7C7BC4A6E}" destId="{D741B9F5-2EEF-4CA7-963D-441B673286A6}" srcOrd="0" destOrd="0" presId="urn:microsoft.com/office/officeart/2005/8/layout/vList5"/>
    <dgm:cxn modelId="{C666D17C-6E9B-4DDA-99A9-815554EEAE46}" type="presOf" srcId="{A46387D9-B7C3-4B8E-B9FB-62670122041E}" destId="{A3C2DB38-88E6-4B5E-9A5E-821C98EF5595}" srcOrd="0" destOrd="0" presId="urn:microsoft.com/office/officeart/2005/8/layout/vList5"/>
    <dgm:cxn modelId="{90C34A84-7559-429B-B5D3-8EE2C34C1772}" srcId="{09D91E17-14F5-4561-B2F9-3452FBD1EDC1}" destId="{D31D0BE6-0E97-4331-9C1E-78BC11AC6A2A}" srcOrd="6" destOrd="0" parTransId="{3002B51C-3A2A-4948-80A7-78D87E06FC65}" sibTransId="{5E89244D-F2DF-4678-B34F-5E2CFFC26EB7}"/>
    <dgm:cxn modelId="{E218A08D-3D8A-4678-A19B-89DECAC2645E}" srcId="{09D91E17-14F5-4561-B2F9-3452FBD1EDC1}" destId="{BCBDE954-6BD5-4C34-B5AE-9880EFAE08CC}" srcOrd="3" destOrd="0" parTransId="{C732CC86-11A1-45EF-9690-B04E415A3271}" sibTransId="{99FAA558-2323-4D8D-9FA0-6264C7F2165B}"/>
    <dgm:cxn modelId="{BCFDAE97-71CF-40F1-80F8-6B18338197D5}" type="presOf" srcId="{AFB6C029-27FB-4A02-9851-C506AC0221B2}" destId="{18F3E4E1-256E-465C-9103-ABDB7B692A2F}" srcOrd="0" destOrd="0" presId="urn:microsoft.com/office/officeart/2005/8/layout/vList5"/>
    <dgm:cxn modelId="{C4712399-2745-4883-9151-F6DCCD8D4F4B}" srcId="{09D91E17-14F5-4561-B2F9-3452FBD1EDC1}" destId="{A46387D9-B7C3-4B8E-B9FB-62670122041E}" srcOrd="2" destOrd="0" parTransId="{0AE1B7B6-D3C6-442E-BF59-E9B2358331CD}" sibTransId="{D055CD40-EFF2-40A2-B934-3976CD5EA592}"/>
    <dgm:cxn modelId="{821775A5-83DC-4CA3-9C71-1CF87CD843C7}" type="presOf" srcId="{CDC3D4B1-396D-438C-BB65-60919D9C0410}" destId="{221421F5-5A69-43B9-A6B6-77761016F9B3}" srcOrd="0" destOrd="0" presId="urn:microsoft.com/office/officeart/2005/8/layout/vList5"/>
    <dgm:cxn modelId="{D67C80A6-6F89-4F6D-9863-36E983E830D1}" type="presOf" srcId="{329724F6-987B-40CC-9C0A-1B49EFBE12CD}" destId="{6C6F4918-25A9-413A-8143-35447E44D473}" srcOrd="0" destOrd="0" presId="urn:microsoft.com/office/officeart/2005/8/layout/vList5"/>
    <dgm:cxn modelId="{AADB05AC-45EA-49AD-AF65-04AC7122D8E1}" type="presOf" srcId="{09D91E17-14F5-4561-B2F9-3452FBD1EDC1}" destId="{B7DC0645-B981-4D1C-B0FE-EF238D7EF3E1}" srcOrd="0" destOrd="0" presId="urn:microsoft.com/office/officeart/2005/8/layout/vList5"/>
    <dgm:cxn modelId="{02061BB3-42C5-4C05-B130-ADF7025CA439}" srcId="{09D91E17-14F5-4561-B2F9-3452FBD1EDC1}" destId="{DB03B5CC-C14F-4823-A907-31A710FA0E97}" srcOrd="1" destOrd="0" parTransId="{86EB12DD-3209-47DE-ADE4-5A9944C195C9}" sibTransId="{22C1FDFC-77D7-4770-9B1D-98A9DDAE6C79}"/>
    <dgm:cxn modelId="{1D84F2C9-63DB-459A-842D-EF1C5DCF3B0F}" srcId="{09D91E17-14F5-4561-B2F9-3452FBD1EDC1}" destId="{288DF203-7BD7-4E56-8466-4FA7C7BC4A6E}" srcOrd="4" destOrd="0" parTransId="{E72D3CAF-8926-4ADC-B9CB-60EAEA6B2FCA}" sibTransId="{721AFF78-2A4A-4F06-B77E-19866BAB3537}"/>
    <dgm:cxn modelId="{F3F308E9-4723-4488-A2E5-F3706C977D69}" srcId="{09D91E17-14F5-4561-B2F9-3452FBD1EDC1}" destId="{AFB6C029-27FB-4A02-9851-C506AC0221B2}" srcOrd="0" destOrd="0" parTransId="{95E5FB52-1F76-4DC0-B3C5-6548066A9B82}" sibTransId="{09B5A22E-7EA2-4CC8-B1F7-47DF9C00963E}"/>
    <dgm:cxn modelId="{346DDDF0-BBF8-4D92-A9DB-395EB704E9BE}" type="presOf" srcId="{DB03B5CC-C14F-4823-A907-31A710FA0E97}" destId="{3D976F31-AEDA-488C-9BCB-D6439BC47C36}" srcOrd="0" destOrd="0" presId="urn:microsoft.com/office/officeart/2005/8/layout/vList5"/>
    <dgm:cxn modelId="{BDB715F5-0C76-4D46-BBB4-9FC047C2F5B3}" srcId="{09D91E17-14F5-4561-B2F9-3452FBD1EDC1}" destId="{CDC3D4B1-396D-438C-BB65-60919D9C0410}" srcOrd="9" destOrd="0" parTransId="{5AC3A42C-0831-4027-AF58-A6BF6B17B1E1}" sibTransId="{95A2EC5D-70B8-468F-80D3-0C753C88BC34}"/>
    <dgm:cxn modelId="{441CCAD1-3C50-4F0B-9C27-BE5D4DF2C627}" type="presParOf" srcId="{B7DC0645-B981-4D1C-B0FE-EF238D7EF3E1}" destId="{935F4865-8D2B-4133-8405-7BD91EC87DDD}" srcOrd="0" destOrd="0" presId="urn:microsoft.com/office/officeart/2005/8/layout/vList5"/>
    <dgm:cxn modelId="{FAD5FAC6-3137-4255-885B-2709282DE964}" type="presParOf" srcId="{935F4865-8D2B-4133-8405-7BD91EC87DDD}" destId="{18F3E4E1-256E-465C-9103-ABDB7B692A2F}" srcOrd="0" destOrd="0" presId="urn:microsoft.com/office/officeart/2005/8/layout/vList5"/>
    <dgm:cxn modelId="{04824FD0-5D88-44D8-99BB-EF2A22205F38}" type="presParOf" srcId="{B7DC0645-B981-4D1C-B0FE-EF238D7EF3E1}" destId="{B29144CF-ACB3-4894-AE0E-9AFAC394A4A7}" srcOrd="1" destOrd="0" presId="urn:microsoft.com/office/officeart/2005/8/layout/vList5"/>
    <dgm:cxn modelId="{02F4BAAF-3DFB-47EC-83B0-B2B19D19ADDD}" type="presParOf" srcId="{B7DC0645-B981-4D1C-B0FE-EF238D7EF3E1}" destId="{A6BB27B3-697A-4AF8-AEAD-E3E1519F650B}" srcOrd="2" destOrd="0" presId="urn:microsoft.com/office/officeart/2005/8/layout/vList5"/>
    <dgm:cxn modelId="{05689011-EF3A-45C1-9894-F9980D3D4F8E}" type="presParOf" srcId="{A6BB27B3-697A-4AF8-AEAD-E3E1519F650B}" destId="{3D976F31-AEDA-488C-9BCB-D6439BC47C36}" srcOrd="0" destOrd="0" presId="urn:microsoft.com/office/officeart/2005/8/layout/vList5"/>
    <dgm:cxn modelId="{384E7366-C968-4D74-88B0-D0D3F8D0F342}" type="presParOf" srcId="{B7DC0645-B981-4D1C-B0FE-EF238D7EF3E1}" destId="{CA52AD77-AC6E-44E2-8416-807CD6BE719D}" srcOrd="3" destOrd="0" presId="urn:microsoft.com/office/officeart/2005/8/layout/vList5"/>
    <dgm:cxn modelId="{103766F7-9E65-47B7-825F-26D1923CE298}" type="presParOf" srcId="{B7DC0645-B981-4D1C-B0FE-EF238D7EF3E1}" destId="{FECE3475-0450-4298-BB73-07E6EE4E196C}" srcOrd="4" destOrd="0" presId="urn:microsoft.com/office/officeart/2005/8/layout/vList5"/>
    <dgm:cxn modelId="{D6CDDDCE-1924-4710-B467-36029729B32A}" type="presParOf" srcId="{FECE3475-0450-4298-BB73-07E6EE4E196C}" destId="{A3C2DB38-88E6-4B5E-9A5E-821C98EF5595}" srcOrd="0" destOrd="0" presId="urn:microsoft.com/office/officeart/2005/8/layout/vList5"/>
    <dgm:cxn modelId="{EFDFDC9E-4617-45AA-8851-A2AAA24C65A6}" type="presParOf" srcId="{B7DC0645-B981-4D1C-B0FE-EF238D7EF3E1}" destId="{78F5785A-64E6-400A-9826-4536E1094E93}" srcOrd="5" destOrd="0" presId="urn:microsoft.com/office/officeart/2005/8/layout/vList5"/>
    <dgm:cxn modelId="{47CECC57-B96C-4735-BBFE-2AE56232E83F}" type="presParOf" srcId="{B7DC0645-B981-4D1C-B0FE-EF238D7EF3E1}" destId="{FDEFED24-8076-4881-ACD9-9613E35AA77D}" srcOrd="6" destOrd="0" presId="urn:microsoft.com/office/officeart/2005/8/layout/vList5"/>
    <dgm:cxn modelId="{3CE25A71-7932-469C-B1BB-3C77EEE54798}" type="presParOf" srcId="{FDEFED24-8076-4881-ACD9-9613E35AA77D}" destId="{CFEFB639-0EEF-47E2-980A-3CE47491A9CC}" srcOrd="0" destOrd="0" presId="urn:microsoft.com/office/officeart/2005/8/layout/vList5"/>
    <dgm:cxn modelId="{CBD26D52-6008-4AF5-81CA-1E4AC404C371}" type="presParOf" srcId="{B7DC0645-B981-4D1C-B0FE-EF238D7EF3E1}" destId="{3C6E0135-CA26-4D99-8DE6-198AD8E9FC3F}" srcOrd="7" destOrd="0" presId="urn:microsoft.com/office/officeart/2005/8/layout/vList5"/>
    <dgm:cxn modelId="{AFC4A9DD-28DA-4A15-8B28-9317777AACCA}" type="presParOf" srcId="{B7DC0645-B981-4D1C-B0FE-EF238D7EF3E1}" destId="{0CA11559-3ACB-4E2F-A948-D42BB064AC2C}" srcOrd="8" destOrd="0" presId="urn:microsoft.com/office/officeart/2005/8/layout/vList5"/>
    <dgm:cxn modelId="{C80DD8B9-A358-4BBB-A09F-B6B06C9E8602}" type="presParOf" srcId="{0CA11559-3ACB-4E2F-A948-D42BB064AC2C}" destId="{D741B9F5-2EEF-4CA7-963D-441B673286A6}" srcOrd="0" destOrd="0" presId="urn:microsoft.com/office/officeart/2005/8/layout/vList5"/>
    <dgm:cxn modelId="{8116631D-EB13-4F22-95F3-C107D54505BD}" type="presParOf" srcId="{B7DC0645-B981-4D1C-B0FE-EF238D7EF3E1}" destId="{36A3EC6D-8DE3-4534-B4EC-E5570ADEEAA2}" srcOrd="9" destOrd="0" presId="urn:microsoft.com/office/officeart/2005/8/layout/vList5"/>
    <dgm:cxn modelId="{A78E370F-D043-4A7B-B6F2-C27EE8729F08}" type="presParOf" srcId="{B7DC0645-B981-4D1C-B0FE-EF238D7EF3E1}" destId="{24689B8C-3000-4980-918A-1E7DB2D484FC}" srcOrd="10" destOrd="0" presId="urn:microsoft.com/office/officeart/2005/8/layout/vList5"/>
    <dgm:cxn modelId="{AE11F45B-4E65-4736-83F5-077D0744ABC8}" type="presParOf" srcId="{24689B8C-3000-4980-918A-1E7DB2D484FC}" destId="{627EA662-6C81-471C-9507-0BF86CF0A1B3}" srcOrd="0" destOrd="0" presId="urn:microsoft.com/office/officeart/2005/8/layout/vList5"/>
    <dgm:cxn modelId="{4B03946C-F779-4053-8C7A-86CD2F2FA4C3}" type="presParOf" srcId="{B7DC0645-B981-4D1C-B0FE-EF238D7EF3E1}" destId="{413E26A3-F6EC-4399-A213-135F1ED8B3A6}" srcOrd="11" destOrd="0" presId="urn:microsoft.com/office/officeart/2005/8/layout/vList5"/>
    <dgm:cxn modelId="{07FD5F2D-1C4E-44EB-9FDA-20FCB25331C2}" type="presParOf" srcId="{B7DC0645-B981-4D1C-B0FE-EF238D7EF3E1}" destId="{E9B746CF-79FE-48C1-B806-47BDC44D86F5}" srcOrd="12" destOrd="0" presId="urn:microsoft.com/office/officeart/2005/8/layout/vList5"/>
    <dgm:cxn modelId="{F1E16C03-7D48-41C8-BEE8-E8E4D2BB0687}" type="presParOf" srcId="{E9B746CF-79FE-48C1-B806-47BDC44D86F5}" destId="{7DFBB6C6-319C-4C8F-8554-12CC854C4B61}" srcOrd="0" destOrd="0" presId="urn:microsoft.com/office/officeart/2005/8/layout/vList5"/>
    <dgm:cxn modelId="{749BF8EE-946D-4B0E-8358-23BE3A5F398B}" type="presParOf" srcId="{B7DC0645-B981-4D1C-B0FE-EF238D7EF3E1}" destId="{3A8784F5-5879-4F38-96A0-07777B0A5BB2}" srcOrd="13" destOrd="0" presId="urn:microsoft.com/office/officeart/2005/8/layout/vList5"/>
    <dgm:cxn modelId="{DBEF1700-96B8-4D34-916D-3354702D4087}" type="presParOf" srcId="{B7DC0645-B981-4D1C-B0FE-EF238D7EF3E1}" destId="{231EDBDF-8FA0-4BED-A74F-1A5E9BFE793F}" srcOrd="14" destOrd="0" presId="urn:microsoft.com/office/officeart/2005/8/layout/vList5"/>
    <dgm:cxn modelId="{01E86E14-05B3-4513-82FC-6A4D73F71CE8}" type="presParOf" srcId="{231EDBDF-8FA0-4BED-A74F-1A5E9BFE793F}" destId="{6C6F4918-25A9-413A-8143-35447E44D473}" srcOrd="0" destOrd="0" presId="urn:microsoft.com/office/officeart/2005/8/layout/vList5"/>
    <dgm:cxn modelId="{2705065D-7130-4525-8B81-74B6AAD797E6}" type="presParOf" srcId="{B7DC0645-B981-4D1C-B0FE-EF238D7EF3E1}" destId="{1FBF56AE-D59B-4FAD-A100-3257368DE98F}" srcOrd="15" destOrd="0" presId="urn:microsoft.com/office/officeart/2005/8/layout/vList5"/>
    <dgm:cxn modelId="{7C1A4712-8756-41A4-B910-ED847B034CFE}" type="presParOf" srcId="{B7DC0645-B981-4D1C-B0FE-EF238D7EF3E1}" destId="{1E9F5248-0159-4ACC-B62A-44C7E1666AAB}" srcOrd="16" destOrd="0" presId="urn:microsoft.com/office/officeart/2005/8/layout/vList5"/>
    <dgm:cxn modelId="{C315C652-1C42-4548-B755-B1DF75795561}" type="presParOf" srcId="{1E9F5248-0159-4ACC-B62A-44C7E1666AAB}" destId="{CD037AC0-D9E0-44A0-91C7-26022C447708}" srcOrd="0" destOrd="0" presId="urn:microsoft.com/office/officeart/2005/8/layout/vList5"/>
    <dgm:cxn modelId="{99C17EC9-2B5C-41F8-9F10-EBECA0D51B31}" type="presParOf" srcId="{B7DC0645-B981-4D1C-B0FE-EF238D7EF3E1}" destId="{FF609AB2-8957-4F52-A1FE-BB1400776EBD}" srcOrd="17" destOrd="0" presId="urn:microsoft.com/office/officeart/2005/8/layout/vList5"/>
    <dgm:cxn modelId="{4F5A6CFD-9D72-46C6-94B8-19895E95B339}" type="presParOf" srcId="{B7DC0645-B981-4D1C-B0FE-EF238D7EF3E1}" destId="{2CED7082-D6C0-432F-A1D8-52758D329562}" srcOrd="18" destOrd="0" presId="urn:microsoft.com/office/officeart/2005/8/layout/vList5"/>
    <dgm:cxn modelId="{E17B3544-4B10-486A-B5CD-3044A038C9C1}" type="presParOf" srcId="{2CED7082-D6C0-432F-A1D8-52758D329562}" destId="{221421F5-5A69-43B9-A6B6-77761016F9B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C369D8-EB8F-4F36-BBE4-719CE98FB0EE}" type="doc">
      <dgm:prSet loTypeId="urn:microsoft.com/office/officeart/2005/8/layout/matrix3" loCatId="matrix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6611540-E56C-425A-A2F3-3900C157AA48}">
      <dgm:prSet/>
      <dgm:spPr/>
      <dgm:t>
        <a:bodyPr/>
        <a:lstStyle/>
        <a:p>
          <a:r>
            <a:rPr lang="en-US" dirty="0"/>
            <a:t>State Testing</a:t>
          </a:r>
        </a:p>
      </dgm:t>
    </dgm:pt>
    <dgm:pt modelId="{ABC2D66F-9925-4E56-AD03-67FEEA232A00}" type="parTrans" cxnId="{211DFC36-1795-42F4-B214-46FB493E4314}">
      <dgm:prSet/>
      <dgm:spPr/>
      <dgm:t>
        <a:bodyPr/>
        <a:lstStyle/>
        <a:p>
          <a:endParaRPr lang="en-US"/>
        </a:p>
      </dgm:t>
    </dgm:pt>
    <dgm:pt modelId="{CEAD3721-7F4C-49D3-AE29-59A8994CE270}" type="sibTrans" cxnId="{211DFC36-1795-42F4-B214-46FB493E4314}">
      <dgm:prSet/>
      <dgm:spPr/>
      <dgm:t>
        <a:bodyPr/>
        <a:lstStyle/>
        <a:p>
          <a:endParaRPr lang="en-US"/>
        </a:p>
      </dgm:t>
    </dgm:pt>
    <dgm:pt modelId="{38A62389-3991-4376-847C-BC85B3C84ADB}">
      <dgm:prSet/>
      <dgm:spPr/>
      <dgm:t>
        <a:bodyPr/>
        <a:lstStyle/>
        <a:p>
          <a:r>
            <a:rPr lang="en-US" dirty="0"/>
            <a:t>Locked in Academics</a:t>
          </a:r>
        </a:p>
      </dgm:t>
    </dgm:pt>
    <dgm:pt modelId="{0131F4E4-89AC-4AE6-B1A3-A4624476E44F}" type="parTrans" cxnId="{E74B56A7-63E8-4AF2-8592-FA4166A69FFF}">
      <dgm:prSet/>
      <dgm:spPr/>
      <dgm:t>
        <a:bodyPr/>
        <a:lstStyle/>
        <a:p>
          <a:endParaRPr lang="en-US"/>
        </a:p>
      </dgm:t>
    </dgm:pt>
    <dgm:pt modelId="{A9454A83-CA2C-4136-B856-06C7812C8B2A}" type="sibTrans" cxnId="{E74B56A7-63E8-4AF2-8592-FA4166A69FFF}">
      <dgm:prSet/>
      <dgm:spPr/>
      <dgm:t>
        <a:bodyPr/>
        <a:lstStyle/>
        <a:p>
          <a:endParaRPr lang="en-US"/>
        </a:p>
      </dgm:t>
    </dgm:pt>
    <dgm:pt modelId="{57869797-6BE6-4F0D-9EC5-92A7DFCE7EB8}">
      <dgm:prSet/>
      <dgm:spPr/>
      <dgm:t>
        <a:bodyPr/>
        <a:lstStyle/>
        <a:p>
          <a:r>
            <a:rPr lang="en-US" dirty="0"/>
            <a:t>End of Year Events- Movie Night and 10 Year Celebration</a:t>
          </a:r>
        </a:p>
      </dgm:t>
    </dgm:pt>
    <dgm:pt modelId="{F5CF1597-5CEE-43B1-AB7A-8B344BCE43F0}" type="parTrans" cxnId="{8B87D6C4-B68B-4F75-90FC-99E4B7C6F29A}">
      <dgm:prSet/>
      <dgm:spPr/>
      <dgm:t>
        <a:bodyPr/>
        <a:lstStyle/>
        <a:p>
          <a:endParaRPr lang="en-US"/>
        </a:p>
      </dgm:t>
    </dgm:pt>
    <dgm:pt modelId="{F6FBF46E-781D-4990-9882-C33BE04A938A}" type="sibTrans" cxnId="{8B87D6C4-B68B-4F75-90FC-99E4B7C6F29A}">
      <dgm:prSet/>
      <dgm:spPr/>
      <dgm:t>
        <a:bodyPr/>
        <a:lstStyle/>
        <a:p>
          <a:endParaRPr lang="en-US"/>
        </a:p>
      </dgm:t>
    </dgm:pt>
    <dgm:pt modelId="{EF05259F-8661-4156-8E2E-B327DB983C62}">
      <dgm:prSet/>
      <dgm:spPr/>
      <dgm:t>
        <a:bodyPr/>
        <a:lstStyle/>
        <a:p>
          <a:r>
            <a:rPr lang="en-US" dirty="0"/>
            <a:t>6</a:t>
          </a:r>
          <a:r>
            <a:rPr lang="en-US" baseline="30000" dirty="0"/>
            <a:t>th</a:t>
          </a:r>
          <a:r>
            <a:rPr lang="en-US" dirty="0"/>
            <a:t> Grade and Senior </a:t>
          </a:r>
          <a:r>
            <a:rPr lang="en-US" dirty="0" err="1"/>
            <a:t>Clapouts</a:t>
          </a:r>
          <a:endParaRPr lang="en-US" dirty="0"/>
        </a:p>
      </dgm:t>
    </dgm:pt>
    <dgm:pt modelId="{04566202-1EC6-4ECF-806C-D3DCCF11D761}" type="parTrans" cxnId="{1311E51F-DB13-4B2C-94FE-99CA32272B65}">
      <dgm:prSet/>
      <dgm:spPr/>
      <dgm:t>
        <a:bodyPr/>
        <a:lstStyle/>
        <a:p>
          <a:endParaRPr lang="en-US"/>
        </a:p>
      </dgm:t>
    </dgm:pt>
    <dgm:pt modelId="{F09325AF-4DB0-4904-BDE6-6E113BF3E096}" type="sibTrans" cxnId="{1311E51F-DB13-4B2C-94FE-99CA32272B65}">
      <dgm:prSet/>
      <dgm:spPr/>
      <dgm:t>
        <a:bodyPr/>
        <a:lstStyle/>
        <a:p>
          <a:endParaRPr lang="en-US"/>
        </a:p>
      </dgm:t>
    </dgm:pt>
    <dgm:pt modelId="{C66D4DBE-353B-418E-9C58-9808A9799BF8}" type="pres">
      <dgm:prSet presAssocID="{9EC369D8-EB8F-4F36-BBE4-719CE98FB0EE}" presName="matrix" presStyleCnt="0">
        <dgm:presLayoutVars>
          <dgm:chMax val="1"/>
          <dgm:dir/>
          <dgm:resizeHandles val="exact"/>
        </dgm:presLayoutVars>
      </dgm:prSet>
      <dgm:spPr/>
    </dgm:pt>
    <dgm:pt modelId="{B22EA5EF-DCEC-4D77-A720-08BCA5E20365}" type="pres">
      <dgm:prSet presAssocID="{9EC369D8-EB8F-4F36-BBE4-719CE98FB0EE}" presName="diamond" presStyleLbl="bgShp" presStyleIdx="0" presStyleCnt="1"/>
      <dgm:spPr/>
    </dgm:pt>
    <dgm:pt modelId="{5471E218-414F-42BE-83D2-BB730AE96FEF}" type="pres">
      <dgm:prSet presAssocID="{9EC369D8-EB8F-4F36-BBE4-719CE98FB0EE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205265EA-3981-4FA3-A0A8-D81E34E57DD0}" type="pres">
      <dgm:prSet presAssocID="{9EC369D8-EB8F-4F36-BBE4-719CE98FB0EE}" presName="quad2" presStyleLbl="node1" presStyleIdx="1" presStyleCnt="4" custLinFactNeighborX="-3467" custLinFactNeighborY="1447">
        <dgm:presLayoutVars>
          <dgm:chMax val="0"/>
          <dgm:chPref val="0"/>
          <dgm:bulletEnabled val="1"/>
        </dgm:presLayoutVars>
      </dgm:prSet>
      <dgm:spPr/>
    </dgm:pt>
    <dgm:pt modelId="{A1D4F45D-6DCB-454A-A9E7-68ABBA9DFA6D}" type="pres">
      <dgm:prSet presAssocID="{9EC369D8-EB8F-4F36-BBE4-719CE98FB0EE}" presName="quad3" presStyleLbl="node1" presStyleIdx="2" presStyleCnt="4" custLinFactNeighborX="-2315" custLinFactNeighborY="868">
        <dgm:presLayoutVars>
          <dgm:chMax val="0"/>
          <dgm:chPref val="0"/>
          <dgm:bulletEnabled val="1"/>
        </dgm:presLayoutVars>
      </dgm:prSet>
      <dgm:spPr/>
    </dgm:pt>
    <dgm:pt modelId="{72511BBD-622E-4B1F-8C08-765D3A2C50CA}" type="pres">
      <dgm:prSet presAssocID="{9EC369D8-EB8F-4F36-BBE4-719CE98FB0EE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1311E51F-DB13-4B2C-94FE-99CA32272B65}" srcId="{9EC369D8-EB8F-4F36-BBE4-719CE98FB0EE}" destId="{EF05259F-8661-4156-8E2E-B327DB983C62}" srcOrd="3" destOrd="0" parTransId="{04566202-1EC6-4ECF-806C-D3DCCF11D761}" sibTransId="{F09325AF-4DB0-4904-BDE6-6E113BF3E096}"/>
    <dgm:cxn modelId="{211DFC36-1795-42F4-B214-46FB493E4314}" srcId="{9EC369D8-EB8F-4F36-BBE4-719CE98FB0EE}" destId="{F6611540-E56C-425A-A2F3-3900C157AA48}" srcOrd="0" destOrd="0" parTransId="{ABC2D66F-9925-4E56-AD03-67FEEA232A00}" sibTransId="{CEAD3721-7F4C-49D3-AE29-59A8994CE270}"/>
    <dgm:cxn modelId="{5C421853-6102-443C-85B2-2405DABBB30F}" type="presOf" srcId="{38A62389-3991-4376-847C-BC85B3C84ADB}" destId="{205265EA-3981-4FA3-A0A8-D81E34E57DD0}" srcOrd="0" destOrd="0" presId="urn:microsoft.com/office/officeart/2005/8/layout/matrix3"/>
    <dgm:cxn modelId="{9B10C48A-B9C5-4D97-8161-04AAE2398BB0}" type="presOf" srcId="{EF05259F-8661-4156-8E2E-B327DB983C62}" destId="{72511BBD-622E-4B1F-8C08-765D3A2C50CA}" srcOrd="0" destOrd="0" presId="urn:microsoft.com/office/officeart/2005/8/layout/matrix3"/>
    <dgm:cxn modelId="{E74B56A7-63E8-4AF2-8592-FA4166A69FFF}" srcId="{9EC369D8-EB8F-4F36-BBE4-719CE98FB0EE}" destId="{38A62389-3991-4376-847C-BC85B3C84ADB}" srcOrd="1" destOrd="0" parTransId="{0131F4E4-89AC-4AE6-B1A3-A4624476E44F}" sibTransId="{A9454A83-CA2C-4136-B856-06C7812C8B2A}"/>
    <dgm:cxn modelId="{8A1F74AC-C46B-409D-B8AC-9B1719E8E297}" type="presOf" srcId="{9EC369D8-EB8F-4F36-BBE4-719CE98FB0EE}" destId="{C66D4DBE-353B-418E-9C58-9808A9799BF8}" srcOrd="0" destOrd="0" presId="urn:microsoft.com/office/officeart/2005/8/layout/matrix3"/>
    <dgm:cxn modelId="{5C7A57BD-A2AB-4C68-BA29-5F4062D038F2}" type="presOf" srcId="{57869797-6BE6-4F0D-9EC5-92A7DFCE7EB8}" destId="{A1D4F45D-6DCB-454A-A9E7-68ABBA9DFA6D}" srcOrd="0" destOrd="0" presId="urn:microsoft.com/office/officeart/2005/8/layout/matrix3"/>
    <dgm:cxn modelId="{8B87D6C4-B68B-4F75-90FC-99E4B7C6F29A}" srcId="{9EC369D8-EB8F-4F36-BBE4-719CE98FB0EE}" destId="{57869797-6BE6-4F0D-9EC5-92A7DFCE7EB8}" srcOrd="2" destOrd="0" parTransId="{F5CF1597-5CEE-43B1-AB7A-8B344BCE43F0}" sibTransId="{F6FBF46E-781D-4990-9882-C33BE04A938A}"/>
    <dgm:cxn modelId="{EE4AF7CC-9591-4381-87EB-CAD231B66D7E}" type="presOf" srcId="{F6611540-E56C-425A-A2F3-3900C157AA48}" destId="{5471E218-414F-42BE-83D2-BB730AE96FEF}" srcOrd="0" destOrd="0" presId="urn:microsoft.com/office/officeart/2005/8/layout/matrix3"/>
    <dgm:cxn modelId="{B2B017DE-2C0B-49BA-A6D9-82D298BE9853}" type="presParOf" srcId="{C66D4DBE-353B-418E-9C58-9808A9799BF8}" destId="{B22EA5EF-DCEC-4D77-A720-08BCA5E20365}" srcOrd="0" destOrd="0" presId="urn:microsoft.com/office/officeart/2005/8/layout/matrix3"/>
    <dgm:cxn modelId="{93A1DF6A-B706-4D6E-B046-24ABFB07ACA2}" type="presParOf" srcId="{C66D4DBE-353B-418E-9C58-9808A9799BF8}" destId="{5471E218-414F-42BE-83D2-BB730AE96FEF}" srcOrd="1" destOrd="0" presId="urn:microsoft.com/office/officeart/2005/8/layout/matrix3"/>
    <dgm:cxn modelId="{5F572D40-9238-4C6B-8378-32E9282E9E1E}" type="presParOf" srcId="{C66D4DBE-353B-418E-9C58-9808A9799BF8}" destId="{205265EA-3981-4FA3-A0A8-D81E34E57DD0}" srcOrd="2" destOrd="0" presId="urn:microsoft.com/office/officeart/2005/8/layout/matrix3"/>
    <dgm:cxn modelId="{C814858D-E697-47B5-8F76-74F513936B97}" type="presParOf" srcId="{C66D4DBE-353B-418E-9C58-9808A9799BF8}" destId="{A1D4F45D-6DCB-454A-A9E7-68ABBA9DFA6D}" srcOrd="3" destOrd="0" presId="urn:microsoft.com/office/officeart/2005/8/layout/matrix3"/>
    <dgm:cxn modelId="{02CD86B2-7CD5-49B9-9634-D6DA123EFFD0}" type="presParOf" srcId="{C66D4DBE-353B-418E-9C58-9808A9799BF8}" destId="{72511BBD-622E-4B1F-8C08-765D3A2C50CA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D10EF-D7D2-4AFB-8B13-AF354DE0689E}">
      <dsp:nvSpPr>
        <dsp:cNvPr id="0" name=""/>
        <dsp:cNvSpPr/>
      </dsp:nvSpPr>
      <dsp:spPr>
        <a:xfrm>
          <a:off x="1063980" y="635603"/>
          <a:ext cx="1274535" cy="127453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6727B5-56FD-49CD-9896-3B285FB3DB20}">
      <dsp:nvSpPr>
        <dsp:cNvPr id="0" name=""/>
        <dsp:cNvSpPr/>
      </dsp:nvSpPr>
      <dsp:spPr>
        <a:xfrm>
          <a:off x="285097" y="2262241"/>
          <a:ext cx="28323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Welcome </a:t>
          </a:r>
        </a:p>
      </dsp:txBody>
      <dsp:txXfrm>
        <a:off x="285097" y="2262241"/>
        <a:ext cx="2832300" cy="720000"/>
      </dsp:txXfrm>
    </dsp:sp>
    <dsp:sp modelId="{8BEB2018-3772-4B7D-AE25-1E65E8A5685B}">
      <dsp:nvSpPr>
        <dsp:cNvPr id="0" name=""/>
        <dsp:cNvSpPr/>
      </dsp:nvSpPr>
      <dsp:spPr>
        <a:xfrm>
          <a:off x="4391932" y="635603"/>
          <a:ext cx="1274535" cy="127453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398862-2FAF-44CE-86CB-689108CD4849}">
      <dsp:nvSpPr>
        <dsp:cNvPr id="0" name=""/>
        <dsp:cNvSpPr/>
      </dsp:nvSpPr>
      <dsp:spPr>
        <a:xfrm>
          <a:off x="3613050" y="2262241"/>
          <a:ext cx="28323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In-Depth Quarterly Summaries (State of the School)</a:t>
          </a:r>
        </a:p>
      </dsp:txBody>
      <dsp:txXfrm>
        <a:off x="3613050" y="2262241"/>
        <a:ext cx="2832300" cy="720000"/>
      </dsp:txXfrm>
    </dsp:sp>
    <dsp:sp modelId="{BF632F27-070D-4DFE-BD40-F6997A33C53A}">
      <dsp:nvSpPr>
        <dsp:cNvPr id="0" name=""/>
        <dsp:cNvSpPr/>
      </dsp:nvSpPr>
      <dsp:spPr>
        <a:xfrm>
          <a:off x="7719885" y="635603"/>
          <a:ext cx="1274535" cy="127453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900EA9-6BAC-48D8-A70F-6C0739130AB3}">
      <dsp:nvSpPr>
        <dsp:cNvPr id="0" name=""/>
        <dsp:cNvSpPr/>
      </dsp:nvSpPr>
      <dsp:spPr>
        <a:xfrm>
          <a:off x="6941002" y="2262241"/>
          <a:ext cx="28323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Ideas and Discussion</a:t>
          </a:r>
        </a:p>
      </dsp:txBody>
      <dsp:txXfrm>
        <a:off x="6941002" y="2262241"/>
        <a:ext cx="28323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F3E4E1-256E-465C-9103-ABDB7B692A2F}">
      <dsp:nvSpPr>
        <dsp:cNvPr id="0" name=""/>
        <dsp:cNvSpPr/>
      </dsp:nvSpPr>
      <dsp:spPr>
        <a:xfrm>
          <a:off x="2103119" y="3291"/>
          <a:ext cx="2366010" cy="53410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Year 1- 525</a:t>
          </a:r>
        </a:p>
      </dsp:txBody>
      <dsp:txXfrm>
        <a:off x="2129192" y="29364"/>
        <a:ext cx="2313864" cy="481960"/>
      </dsp:txXfrm>
    </dsp:sp>
    <dsp:sp modelId="{3D976F31-AEDA-488C-9BCB-D6439BC47C36}">
      <dsp:nvSpPr>
        <dsp:cNvPr id="0" name=""/>
        <dsp:cNvSpPr/>
      </dsp:nvSpPr>
      <dsp:spPr>
        <a:xfrm>
          <a:off x="2103119" y="564103"/>
          <a:ext cx="2366010" cy="53410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Year 2- 700</a:t>
          </a:r>
        </a:p>
      </dsp:txBody>
      <dsp:txXfrm>
        <a:off x="2129192" y="590176"/>
        <a:ext cx="2313864" cy="481960"/>
      </dsp:txXfrm>
    </dsp:sp>
    <dsp:sp modelId="{A3C2DB38-88E6-4B5E-9A5E-821C98EF5595}">
      <dsp:nvSpPr>
        <dsp:cNvPr id="0" name=""/>
        <dsp:cNvSpPr/>
      </dsp:nvSpPr>
      <dsp:spPr>
        <a:xfrm>
          <a:off x="2103119" y="1124915"/>
          <a:ext cx="2366010" cy="53410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Year 3- 715</a:t>
          </a:r>
        </a:p>
      </dsp:txBody>
      <dsp:txXfrm>
        <a:off x="2129192" y="1150988"/>
        <a:ext cx="2313864" cy="481960"/>
      </dsp:txXfrm>
    </dsp:sp>
    <dsp:sp modelId="{CFEFB639-0EEF-47E2-980A-3CE47491A9CC}">
      <dsp:nvSpPr>
        <dsp:cNvPr id="0" name=""/>
        <dsp:cNvSpPr/>
      </dsp:nvSpPr>
      <dsp:spPr>
        <a:xfrm>
          <a:off x="2103119" y="1685728"/>
          <a:ext cx="2366010" cy="53410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Year 4- 740</a:t>
          </a:r>
        </a:p>
      </dsp:txBody>
      <dsp:txXfrm>
        <a:off x="2129192" y="1711801"/>
        <a:ext cx="2313864" cy="481960"/>
      </dsp:txXfrm>
    </dsp:sp>
    <dsp:sp modelId="{D741B9F5-2EEF-4CA7-963D-441B673286A6}">
      <dsp:nvSpPr>
        <dsp:cNvPr id="0" name=""/>
        <dsp:cNvSpPr/>
      </dsp:nvSpPr>
      <dsp:spPr>
        <a:xfrm>
          <a:off x="2103119" y="2246540"/>
          <a:ext cx="2366010" cy="53410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Year 5- 723</a:t>
          </a:r>
        </a:p>
      </dsp:txBody>
      <dsp:txXfrm>
        <a:off x="2129192" y="2272613"/>
        <a:ext cx="2313864" cy="481960"/>
      </dsp:txXfrm>
    </dsp:sp>
    <dsp:sp modelId="{627EA662-6C81-471C-9507-0BF86CF0A1B3}">
      <dsp:nvSpPr>
        <dsp:cNvPr id="0" name=""/>
        <dsp:cNvSpPr/>
      </dsp:nvSpPr>
      <dsp:spPr>
        <a:xfrm>
          <a:off x="2103119" y="2807352"/>
          <a:ext cx="2366010" cy="53410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Year 6- 732 </a:t>
          </a:r>
        </a:p>
      </dsp:txBody>
      <dsp:txXfrm>
        <a:off x="2129192" y="2833425"/>
        <a:ext cx="2313864" cy="481960"/>
      </dsp:txXfrm>
    </dsp:sp>
    <dsp:sp modelId="{7DFBB6C6-319C-4C8F-8554-12CC854C4B61}">
      <dsp:nvSpPr>
        <dsp:cNvPr id="0" name=""/>
        <dsp:cNvSpPr/>
      </dsp:nvSpPr>
      <dsp:spPr>
        <a:xfrm>
          <a:off x="2103119" y="3368164"/>
          <a:ext cx="2366010" cy="53410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Year 7- 756</a:t>
          </a:r>
        </a:p>
      </dsp:txBody>
      <dsp:txXfrm>
        <a:off x="2129192" y="3394237"/>
        <a:ext cx="2313864" cy="481960"/>
      </dsp:txXfrm>
    </dsp:sp>
    <dsp:sp modelId="{6C6F4918-25A9-413A-8143-35447E44D473}">
      <dsp:nvSpPr>
        <dsp:cNvPr id="0" name=""/>
        <dsp:cNvSpPr/>
      </dsp:nvSpPr>
      <dsp:spPr>
        <a:xfrm>
          <a:off x="2103119" y="3928977"/>
          <a:ext cx="2366010" cy="53410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Year 8- 775 </a:t>
          </a:r>
        </a:p>
      </dsp:txBody>
      <dsp:txXfrm>
        <a:off x="2129192" y="3955050"/>
        <a:ext cx="2313864" cy="481960"/>
      </dsp:txXfrm>
    </dsp:sp>
    <dsp:sp modelId="{CD037AC0-D9E0-44A0-91C7-26022C447708}">
      <dsp:nvSpPr>
        <dsp:cNvPr id="0" name=""/>
        <dsp:cNvSpPr/>
      </dsp:nvSpPr>
      <dsp:spPr>
        <a:xfrm>
          <a:off x="2103119" y="4489789"/>
          <a:ext cx="2366010" cy="53410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Year 9- 775</a:t>
          </a:r>
        </a:p>
      </dsp:txBody>
      <dsp:txXfrm>
        <a:off x="2129192" y="4515862"/>
        <a:ext cx="2313864" cy="481960"/>
      </dsp:txXfrm>
    </dsp:sp>
    <dsp:sp modelId="{221421F5-5A69-43B9-A6B6-77761016F9B3}">
      <dsp:nvSpPr>
        <dsp:cNvPr id="0" name=""/>
        <dsp:cNvSpPr/>
      </dsp:nvSpPr>
      <dsp:spPr>
        <a:xfrm>
          <a:off x="2103119" y="5050601"/>
          <a:ext cx="2366010" cy="53410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Year 10- 773</a:t>
          </a:r>
        </a:p>
      </dsp:txBody>
      <dsp:txXfrm>
        <a:off x="2129192" y="5076674"/>
        <a:ext cx="2313864" cy="4819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2EA5EF-DCEC-4D77-A720-08BCA5E20365}">
      <dsp:nvSpPr>
        <dsp:cNvPr id="0" name=""/>
        <dsp:cNvSpPr/>
      </dsp:nvSpPr>
      <dsp:spPr>
        <a:xfrm>
          <a:off x="492124" y="0"/>
          <a:ext cx="5588000" cy="5588000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71E218-414F-42BE-83D2-BB730AE96FEF}">
      <dsp:nvSpPr>
        <dsp:cNvPr id="0" name=""/>
        <dsp:cNvSpPr/>
      </dsp:nvSpPr>
      <dsp:spPr>
        <a:xfrm>
          <a:off x="1022984" y="530859"/>
          <a:ext cx="2179320" cy="2179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State Testing</a:t>
          </a:r>
        </a:p>
      </dsp:txBody>
      <dsp:txXfrm>
        <a:off x="1129370" y="637245"/>
        <a:ext cx="1966548" cy="1966548"/>
      </dsp:txXfrm>
    </dsp:sp>
    <dsp:sp modelId="{205265EA-3981-4FA3-A0A8-D81E34E57DD0}">
      <dsp:nvSpPr>
        <dsp:cNvPr id="0" name=""/>
        <dsp:cNvSpPr/>
      </dsp:nvSpPr>
      <dsp:spPr>
        <a:xfrm>
          <a:off x="3294387" y="562394"/>
          <a:ext cx="2179320" cy="2179320"/>
        </a:xfrm>
        <a:prstGeom prst="roundRect">
          <a:avLst/>
        </a:prstGeom>
        <a:solidFill>
          <a:schemeClr val="accent2">
            <a:hueOff val="635930"/>
            <a:satOff val="-14509"/>
            <a:lumOff val="536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Locked in Academics</a:t>
          </a:r>
        </a:p>
      </dsp:txBody>
      <dsp:txXfrm>
        <a:off x="3400773" y="668780"/>
        <a:ext cx="1966548" cy="1966548"/>
      </dsp:txXfrm>
    </dsp:sp>
    <dsp:sp modelId="{A1D4F45D-6DCB-454A-A9E7-68ABBA9DFA6D}">
      <dsp:nvSpPr>
        <dsp:cNvPr id="0" name=""/>
        <dsp:cNvSpPr/>
      </dsp:nvSpPr>
      <dsp:spPr>
        <a:xfrm>
          <a:off x="972533" y="2896736"/>
          <a:ext cx="2179320" cy="2179320"/>
        </a:xfrm>
        <a:prstGeom prst="roundRect">
          <a:avLst/>
        </a:prstGeom>
        <a:solidFill>
          <a:schemeClr val="accent2">
            <a:hueOff val="1271860"/>
            <a:satOff val="-29019"/>
            <a:lumOff val="1071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End of Year Events- Movie Night and 10 Year Celebration</a:t>
          </a:r>
        </a:p>
      </dsp:txBody>
      <dsp:txXfrm>
        <a:off x="1078919" y="3003122"/>
        <a:ext cx="1966548" cy="1966548"/>
      </dsp:txXfrm>
    </dsp:sp>
    <dsp:sp modelId="{72511BBD-622E-4B1F-8C08-765D3A2C50CA}">
      <dsp:nvSpPr>
        <dsp:cNvPr id="0" name=""/>
        <dsp:cNvSpPr/>
      </dsp:nvSpPr>
      <dsp:spPr>
        <a:xfrm>
          <a:off x="3369945" y="2877820"/>
          <a:ext cx="2179320" cy="2179320"/>
        </a:xfrm>
        <a:prstGeom prst="roundRect">
          <a:avLst/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6</a:t>
          </a:r>
          <a:r>
            <a:rPr lang="en-US" sz="2500" kern="1200" baseline="30000" dirty="0"/>
            <a:t>th</a:t>
          </a:r>
          <a:r>
            <a:rPr lang="en-US" sz="2500" kern="1200" dirty="0"/>
            <a:t> Grade and Senior </a:t>
          </a:r>
          <a:r>
            <a:rPr lang="en-US" sz="2500" kern="1200" dirty="0" err="1"/>
            <a:t>Clapouts</a:t>
          </a:r>
          <a:endParaRPr lang="en-US" sz="2500" kern="1200" dirty="0"/>
        </a:p>
      </dsp:txBody>
      <dsp:txXfrm>
        <a:off x="3476331" y="2984206"/>
        <a:ext cx="1966548" cy="19665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FDA162-04FA-49AB-868D-614CC28BE52B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BFB3EC-5EBD-41F6-9811-FF4442038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860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3/5/2026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3/5/2026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2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.png"/><Relationship Id="rId9" Type="http://schemas.microsoft.com/office/2007/relationships/diagramDrawing" Target="../diagrams/drawing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microsoft.com/office/2007/relationships/hdphoto" Target="../media/hdphoto5.wdp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2.png"/><Relationship Id="rId9" Type="http://schemas.microsoft.com/office/2007/relationships/diagramDrawing" Target="../diagrams/drawing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FDEBDB-5859-4B9E-8810-2C5CFED093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1D007E-E3EA-4CE0-BA56-74F151313C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60" y="942975"/>
            <a:ext cx="9966960" cy="3525056"/>
          </a:xfrm>
        </p:spPr>
        <p:txBody>
          <a:bodyPr anchor="b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Site council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B5F365-8924-469A-8F40-A3BC578C1C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8" y="4649148"/>
            <a:ext cx="9948672" cy="148615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FFFF">
                    <a:alpha val="60000"/>
                  </a:srgbClr>
                </a:solidFill>
              </a:rPr>
              <a:t>3-5-26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1D1A340-723B-4014-B5FE-204F06273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4558589"/>
            <a:ext cx="9144000" cy="0"/>
          </a:xfrm>
          <a:prstGeom prst="line">
            <a:avLst/>
          </a:prstGeom>
          <a:ln w="28575">
            <a:solidFill>
              <a:srgbClr val="FFFFFF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9118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E7CB916-461F-430D-B9E4-968B18C76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3000">
                <a:solidFill>
                  <a:srgbClr val="FFFFFF"/>
                </a:solidFill>
              </a:rPr>
              <a:t>Agenda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C3F13-2BC5-4832-82CF-D3B305E63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1089" y="725394"/>
            <a:ext cx="5142658" cy="540721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Welcome to Site Council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Enrollment 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lang="en-US" dirty="0">
                <a:solidFill>
                  <a:prstClr val="black"/>
                </a:solidFill>
                <a:latin typeface="Rockwell" panose="02060603020205020403"/>
              </a:rPr>
              <a:t>Data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lang="en-US" dirty="0">
                <a:solidFill>
                  <a:prstClr val="black"/>
                </a:solidFill>
                <a:latin typeface="Rockwell" panose="02060603020205020403"/>
              </a:rPr>
              <a:t>3</a:t>
            </a:r>
            <a:r>
              <a:rPr lang="en-US" baseline="30000" dirty="0">
                <a:solidFill>
                  <a:prstClr val="black"/>
                </a:solidFill>
                <a:latin typeface="Rockwell" panose="02060603020205020403"/>
              </a:rPr>
              <a:t>rd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Quarter Events/PTO</a:t>
            </a:r>
          </a:p>
          <a:p>
            <a:r>
              <a:rPr lang="en-US" dirty="0"/>
              <a:t>Looking Ahead</a:t>
            </a:r>
          </a:p>
          <a:p>
            <a:r>
              <a:rPr lang="en-US" dirty="0"/>
              <a:t>Tax Credit Vote</a:t>
            </a:r>
          </a:p>
          <a:p>
            <a:pPr lvl="0">
              <a:buClr>
                <a:srgbClr val="D34817">
                  <a:lumMod val="75000"/>
                </a:srgbClr>
              </a:buClr>
            </a:pPr>
            <a:r>
              <a:rPr lang="en-US" dirty="0"/>
              <a:t>Questions, Thoughts, Concerns…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098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6D24A-4B88-41E6-89F7-C68C619A1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US"/>
              <a:t>Site Council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939DC5D0-A503-4958-A45A-3851FA953C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8672440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23733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CFFB95F-D901-4937-8084-8A7BAA84F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86BB72-4730-4510-87AB-01275CD47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9777" y="639763"/>
            <a:ext cx="3046073" cy="5177377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4000" dirty="0"/>
              <a:t>Enrollment Update</a:t>
            </a: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endParaRPr lang="en-US" sz="40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0F473BD-3FD3-4548-A8F5-11D3C9CB8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91E02ED-3E2E-4396-B6DE-5F93F2F11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28F088F5-B4E7-43B9-88F4-8667026E4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8169B171-A092-476C-92C8-55200A41AB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2910553"/>
              </p:ext>
            </p:extLst>
          </p:nvPr>
        </p:nvGraphicFramePr>
        <p:xfrm>
          <a:off x="622300" y="639763"/>
          <a:ext cx="6572250" cy="55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230890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CF043BA-0C52-4068-BCF5-2B2D89BA9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BF6B83-1144-4E87-2E52-F1859267B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3612" y="484632"/>
            <a:ext cx="3816774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3200"/>
              <a:t>Kindergarten Round-Up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C9FF08-DA0A-45AC-BE55-ED30B94E474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574" r="21490" b="1"/>
          <a:stretch>
            <a:fillRect/>
          </a:stretch>
        </p:blipFill>
        <p:spPr>
          <a:xfrm>
            <a:off x="3343" y="10"/>
            <a:ext cx="7548923" cy="685799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6315F57-FA4E-CB33-2041-6D940F6A2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3611" y="2121408"/>
            <a:ext cx="3816774" cy="4050792"/>
          </a:xfrm>
        </p:spPr>
        <p:txBody>
          <a:bodyPr>
            <a:normAutofit/>
          </a:bodyPr>
          <a:lstStyle/>
          <a:p>
            <a:r>
              <a:rPr lang="en-US" sz="1600" dirty="0"/>
              <a:t>Nearly 100 enrolled for 2026-2027</a:t>
            </a:r>
          </a:p>
          <a:p>
            <a:r>
              <a:rPr lang="en-US" sz="1600" dirty="0"/>
              <a:t>Approximately 50 families attended</a:t>
            </a:r>
          </a:p>
          <a:p>
            <a:r>
              <a:rPr lang="en-US" sz="1600" dirty="0"/>
              <a:t>Kindergarten waitlist has started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89ACCC8-A635-400E-B9C0-AD9CA5710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BC21CEB-233C-4B50-8CCA-829AD0428F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3DF2D74-CD63-49A8-A93B-9DA2F59511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0632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CCF043BA-0C52-4068-BCF5-2B2D89BA9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DE40C1-6696-EB03-993C-5E72188F7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3612" y="484632"/>
            <a:ext cx="3816774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3200"/>
              <a:t>Brandy Resman- Teacher of the Year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343BA2-376F-2805-145D-B4692C61C00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659" r="6655" b="-2"/>
          <a:stretch>
            <a:fillRect/>
          </a:stretch>
        </p:blipFill>
        <p:spPr>
          <a:xfrm>
            <a:off x="3343" y="10"/>
            <a:ext cx="7548923" cy="685799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012067D-C0AC-84D2-23BA-633429A74D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3611" y="2121408"/>
            <a:ext cx="3816774" cy="4050792"/>
          </a:xfrm>
        </p:spPr>
        <p:txBody>
          <a:bodyPr>
            <a:normAutofit/>
          </a:bodyPr>
          <a:lstStyle/>
          <a:p>
            <a:r>
              <a:rPr lang="en-US" sz="1600" dirty="0"/>
              <a:t>Over 20 years of teaching experience</a:t>
            </a:r>
          </a:p>
          <a:p>
            <a:r>
              <a:rPr lang="en-US" sz="1600" dirty="0"/>
              <a:t>4 years as a principal </a:t>
            </a:r>
          </a:p>
          <a:p>
            <a:r>
              <a:rPr lang="en-US" sz="1600" dirty="0"/>
              <a:t>Received numerous votes from teachers around campus</a:t>
            </a:r>
          </a:p>
          <a:p>
            <a:r>
              <a:rPr lang="en-US" sz="1600" dirty="0"/>
              <a:t>Will now compete with the other teachers of the year throughout the district for the overall HUSD Teacher of the Year Award</a:t>
            </a:r>
          </a:p>
          <a:p>
            <a:endParaRPr lang="en-US" sz="1600" dirty="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89ACCC8-A635-400E-B9C0-AD9CA5710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CBC21CEB-233C-4B50-8CCA-829AD0428F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3DF2D74-CD63-49A8-A93B-9DA2F59511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1877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3EC5D6-FF99-2EAB-DADE-4E47842DB3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639"/>
          <a:stretch>
            <a:fillRect/>
          </a:stretch>
        </p:blipFill>
        <p:spPr>
          <a:xfrm>
            <a:off x="-1" y="10"/>
            <a:ext cx="12191999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837459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981573"/>
            <a:ext cx="10222992" cy="2078335"/>
          </a:xfrm>
          <a:prstGeom prst="rect">
            <a:avLst/>
          </a:prstGeom>
          <a:blipFill dpi="0" rotWithShape="1">
            <a:blip r:embed="rId3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5AA235-CC0D-C314-0957-BA561C102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456" y="4162031"/>
            <a:ext cx="4543683" cy="1767141"/>
          </a:xfrm>
        </p:spPr>
        <p:txBody>
          <a:bodyPr>
            <a:normAutofit/>
          </a:bodyPr>
          <a:lstStyle/>
          <a:p>
            <a:pPr algn="r"/>
            <a:r>
              <a:rPr lang="en-US" sz="4200" dirty="0"/>
              <a:t>staff of the month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D61EDF9-6AAE-7005-D0E7-AA5F5768B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920" y="4170410"/>
            <a:ext cx="4699221" cy="1767141"/>
          </a:xfrm>
        </p:spPr>
        <p:txBody>
          <a:bodyPr anchor="ctr">
            <a:normAutofit/>
          </a:bodyPr>
          <a:lstStyle/>
          <a:p>
            <a:r>
              <a:rPr lang="en-US" sz="1800" dirty="0"/>
              <a:t>January- Jill Gilroy and Todd Berg</a:t>
            </a:r>
          </a:p>
          <a:p>
            <a:r>
              <a:rPr lang="en-US" sz="1800" dirty="0"/>
              <a:t>February- Felecia Mendoza and Kris Nelson</a:t>
            </a:r>
          </a:p>
          <a:p>
            <a:r>
              <a:rPr lang="en-US" sz="1800" dirty="0"/>
              <a:t>March/April- Claudia Henze and Molli Folkman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128670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8301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93C59EB-59A6-4BD8-5FC5-5EFE0811C1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500" b="14730"/>
          <a:stretch>
            <a:fillRect/>
          </a:stretch>
        </p:blipFill>
        <p:spPr>
          <a:xfrm>
            <a:off x="-1" y="10"/>
            <a:ext cx="12191999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837459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981573"/>
            <a:ext cx="10222992" cy="2078335"/>
          </a:xfrm>
          <a:prstGeom prst="rect">
            <a:avLst/>
          </a:prstGeom>
          <a:blipFill dpi="0" rotWithShape="1">
            <a:blip r:embed="rId3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7773FB-F575-55B4-CF10-FC6673CCD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456" y="4162031"/>
            <a:ext cx="4543683" cy="1767141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Concerts </a:t>
            </a:r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453A9C5-BEDA-EADB-5444-A4C8306CC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920" y="4170410"/>
            <a:ext cx="4699221" cy="1767141"/>
          </a:xfrm>
        </p:spPr>
        <p:txBody>
          <a:bodyPr anchor="ctr">
            <a:normAutofit/>
          </a:bodyPr>
          <a:lstStyle/>
          <a:p>
            <a:r>
              <a:rPr lang="en-US" sz="1800" dirty="0"/>
              <a:t>Band and Orchestra</a:t>
            </a:r>
          </a:p>
          <a:p>
            <a:r>
              <a:rPr lang="en-US" sz="1800" dirty="0"/>
              <a:t>2</a:t>
            </a:r>
            <a:r>
              <a:rPr lang="en-US" sz="1800" baseline="30000" dirty="0"/>
              <a:t>nd</a:t>
            </a:r>
            <a:r>
              <a:rPr lang="en-US" sz="1800" dirty="0"/>
              <a:t> and 3</a:t>
            </a:r>
            <a:r>
              <a:rPr lang="en-US" sz="1800" baseline="30000" dirty="0"/>
              <a:t>rd</a:t>
            </a:r>
            <a:r>
              <a:rPr lang="en-US" sz="1800" dirty="0"/>
              <a:t> Grade</a:t>
            </a:r>
          </a:p>
          <a:p>
            <a:endParaRPr lang="en-US" sz="18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128670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967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5BA068C-C98E-4DE8-B7D4-63454271C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3" y="321733"/>
            <a:ext cx="5774268" cy="5780684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540D75-D8D4-FE90-F270-209602769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93" y="484632"/>
            <a:ext cx="5168168" cy="1609344"/>
          </a:xfrm>
        </p:spPr>
        <p:txBody>
          <a:bodyPr>
            <a:normAutofit/>
          </a:bodyPr>
          <a:lstStyle/>
          <a:p>
            <a:r>
              <a:rPr lang="en-US" sz="4400" dirty="0"/>
              <a:t>Pizza Contest</a:t>
            </a:r>
          </a:p>
        </p:txBody>
      </p:sp>
      <p:sp>
        <p:nvSpPr>
          <p:cNvPr id="34" name="Content Placeholder 10">
            <a:extLst>
              <a:ext uri="{FF2B5EF4-FFF2-40B4-BE49-F238E27FC236}">
                <a16:creationId xmlns:a16="http://schemas.microsoft.com/office/drawing/2014/main" id="{63A749AC-F1B0-E06E-134F-6D571A057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893" y="2121408"/>
            <a:ext cx="5168168" cy="3759628"/>
          </a:xfrm>
        </p:spPr>
        <p:txBody>
          <a:bodyPr>
            <a:normAutofit/>
          </a:bodyPr>
          <a:lstStyle/>
          <a:p>
            <a:r>
              <a:rPr lang="en-US" sz="1800" dirty="0"/>
              <a:t>Mrs. Schrope snagged her first ever victory!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0DBB65-03E4-BCBA-45CA-34B3A25D3B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031" y="321733"/>
            <a:ext cx="1975242" cy="284207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735F797E-E9D5-4B5D-B190-D092A376D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776089" y="321733"/>
            <a:ext cx="3091859" cy="1844147"/>
          </a:xfrm>
          <a:prstGeom prst="rect">
            <a:avLst/>
          </a:prstGeom>
          <a:blipFill dpi="0" rotWithShape="1"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tile tx="0" ty="0" sx="92000" sy="89000" flip="xy" algn="ctr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CE24FE0-EDE0-4109-AD44-B7B715DFE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250000" y="3324678"/>
            <a:ext cx="2361497" cy="2777740"/>
          </a:xfrm>
          <a:prstGeom prst="rect">
            <a:avLst/>
          </a:prstGeom>
          <a:blipFill dpi="0" rotWithShape="1"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tile tx="0" ty="0" sx="92000" sy="89000" flip="xy" algn="ctr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9A5326-4F6C-B856-8E43-19E62F64FF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1153" y="2330472"/>
            <a:ext cx="2376324" cy="3771945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9377FF41-1AA3-41D8-BB4F-F6AF92EEA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9091991-97E8-4D0D-B5DA-D583688C67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24E97B1E-7667-4E88-9A8E-F0A272158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4605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CCF043BA-0C52-4068-BCF5-2B2D89BA9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362A95-B43F-4105-A42F-D89A4E518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3612" y="484632"/>
            <a:ext cx="3816774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3200" dirty="0"/>
              <a:t>House of refuge	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F8ACAC-40A6-2BB4-88CA-13F1DD6DBAA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2" b="3864"/>
          <a:stretch>
            <a:fillRect/>
          </a:stretch>
        </p:blipFill>
        <p:spPr>
          <a:xfrm>
            <a:off x="3343" y="10"/>
            <a:ext cx="7548923" cy="685799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E354BC8-F11D-DA4E-7259-14CA181F11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3611" y="2121408"/>
            <a:ext cx="3816774" cy="4050792"/>
          </a:xfrm>
        </p:spPr>
        <p:txBody>
          <a:bodyPr>
            <a:normAutofit/>
          </a:bodyPr>
          <a:lstStyle/>
          <a:p>
            <a:r>
              <a:rPr lang="en-US" sz="1600" dirty="0"/>
              <a:t>Another successful cereal drive is in the books</a:t>
            </a:r>
          </a:p>
          <a:p>
            <a:r>
              <a:rPr lang="en-US" sz="1600" dirty="0"/>
              <a:t>Bridges families donated a truck bed full of cereal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89ACCC8-A635-400E-B9C0-AD9CA5710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CBC21CEB-233C-4B50-8CCA-829AD0428F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3DF2D74-CD63-49A8-A93B-9DA2F59511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2382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C009B-A27F-AFAC-1C6B-21FFB2B94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A93841-279B-E5B4-60A0-45BA16DCB4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854" y="210119"/>
            <a:ext cx="11876292" cy="659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644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550AE69-AC86-4188-83E5-A856C4F1D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4CA156-2C9D-4F0C-B229-88D8B5E1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361ED3-EBE5-4EFC-8DA3-D0CE4BF2F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5105087-7F16-4C94-837C-C45445116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F2F3467-E50F-4A91-B27D-E324936A6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678BE03-AC84-4940-A7FD-5B143FE2D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9A1D830-E73C-47A9-A534-323CEEFF5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F69FBEC-4C47-4288-962D-3FC20C79F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70922A-6206-84ED-372C-44640D274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4654" y="702365"/>
            <a:ext cx="3896264" cy="376566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560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Winning Item- filtered drinking fountains!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F5EF3-691D-BE3C-BBB4-30E3F4B65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4652" y="4389120"/>
            <a:ext cx="3867073" cy="106984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20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CCFBC1-2E8D-9C9A-107A-6BE522B1622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1161" b="25486"/>
          <a:stretch>
            <a:fillRect/>
          </a:stretch>
        </p:blipFill>
        <p:spPr>
          <a:xfrm>
            <a:off x="20" y="10"/>
            <a:ext cx="6901088" cy="6857990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54F6FC82-E588-4DA0-8096-0C3BD54F1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4" y="6229681"/>
            <a:ext cx="457200" cy="457200"/>
            <a:chOff x="11361456" y="6195813"/>
            <a:chExt cx="548640" cy="54864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8898E90-044F-45FF-8B4D-CE0F6A63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7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23BF161-A852-4DA5-BB4C-2DFC336B77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98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D6A66-198C-F365-DF7F-B814905CF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5F3795-E4F1-B7C2-1C1F-EADF39919F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4067" y="484632"/>
            <a:ext cx="9483865" cy="5626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088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02F277-5FED-AB8B-ED60-6FFA47E7DB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851" r="2" b="5011"/>
          <a:stretch>
            <a:fillRect/>
          </a:stretch>
        </p:blipFill>
        <p:spPr>
          <a:xfrm>
            <a:off x="20" y="10"/>
            <a:ext cx="2971357" cy="33528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0E00610-F907-8325-7810-D870D49229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20" r="15207" b="2"/>
          <a:stretch>
            <a:fillRect/>
          </a:stretch>
        </p:blipFill>
        <p:spPr>
          <a:xfrm>
            <a:off x="3127672" y="-1"/>
            <a:ext cx="2971377" cy="5049079"/>
          </a:xfrm>
          <a:custGeom>
            <a:avLst/>
            <a:gdLst/>
            <a:ahLst/>
            <a:cxnLst/>
            <a:rect l="l" t="t" r="r" b="b"/>
            <a:pathLst>
              <a:path w="2971377" h="5049079">
                <a:moveTo>
                  <a:pt x="0" y="0"/>
                </a:moveTo>
                <a:lnTo>
                  <a:pt x="2971377" y="0"/>
                </a:lnTo>
                <a:lnTo>
                  <a:pt x="2971377" y="5049079"/>
                </a:lnTo>
                <a:lnTo>
                  <a:pt x="949962" y="5049079"/>
                </a:lnTo>
                <a:lnTo>
                  <a:pt x="949962" y="3352857"/>
                </a:lnTo>
                <a:lnTo>
                  <a:pt x="0" y="3352857"/>
                </a:ln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002CB8-8A63-A6A7-2B12-BACB90DB771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881" b="30940"/>
          <a:stretch>
            <a:fillRect/>
          </a:stretch>
        </p:blipFill>
        <p:spPr>
          <a:xfrm>
            <a:off x="20" y="3495598"/>
            <a:ext cx="3920305" cy="33624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DA2942-66C1-FBAF-2BC9-3645C56508C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709" b="28283"/>
          <a:stretch>
            <a:fillRect/>
          </a:stretch>
        </p:blipFill>
        <p:spPr>
          <a:xfrm>
            <a:off x="4076619" y="5200650"/>
            <a:ext cx="2027001" cy="1659926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630CF515-E0ED-4921-99B2-EF60F39D9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5343" y="0"/>
            <a:ext cx="5936656" cy="6857999"/>
          </a:xfrm>
          <a:prstGeom prst="rect">
            <a:avLst/>
          </a:prstGeom>
          <a:blipFill dpi="0" rotWithShape="1">
            <a:blip r:embed="rId6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4FAE9B-2285-374F-95F7-0D356C5FF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0818" y="484632"/>
            <a:ext cx="5139567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4000"/>
              <a:t>Variety Show</a:t>
            </a:r>
          </a:p>
        </p:txBody>
      </p:sp>
      <p:sp>
        <p:nvSpPr>
          <p:cNvPr id="31" name="Content Placeholder 14">
            <a:extLst>
              <a:ext uri="{FF2B5EF4-FFF2-40B4-BE49-F238E27FC236}">
                <a16:creationId xmlns:a16="http://schemas.microsoft.com/office/drawing/2014/main" id="{5324E080-120D-C4A0-D4D8-19ED5E6F0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0819" y="2121408"/>
            <a:ext cx="5139565" cy="4050792"/>
          </a:xfrm>
        </p:spPr>
        <p:txBody>
          <a:bodyPr>
            <a:normAutofit/>
          </a:bodyPr>
          <a:lstStyle/>
          <a:p>
            <a:r>
              <a:rPr lang="en-US" sz="1800" dirty="0"/>
              <a:t>Trash Can Band</a:t>
            </a:r>
          </a:p>
          <a:p>
            <a:r>
              <a:rPr lang="en-US" sz="1800" dirty="0"/>
              <a:t>6</a:t>
            </a:r>
            <a:r>
              <a:rPr lang="en-US" sz="1800" baseline="30000" dirty="0"/>
              <a:t>th</a:t>
            </a:r>
            <a:r>
              <a:rPr lang="en-US" sz="1800" dirty="0"/>
              <a:t> Grade Band and Orchestra</a:t>
            </a:r>
          </a:p>
          <a:p>
            <a:r>
              <a:rPr lang="en-US" sz="1800" dirty="0"/>
              <a:t>Student Council</a:t>
            </a:r>
          </a:p>
          <a:p>
            <a:r>
              <a:rPr lang="en-US" sz="1800" dirty="0"/>
              <a:t>Color Guard</a:t>
            </a:r>
          </a:p>
          <a:p>
            <a:r>
              <a:rPr lang="en-US" sz="1800" dirty="0"/>
              <a:t>STEAM Club</a:t>
            </a:r>
          </a:p>
          <a:p>
            <a:r>
              <a:rPr lang="en-US" sz="1800" dirty="0"/>
              <a:t>Garden Club</a:t>
            </a:r>
          </a:p>
          <a:p>
            <a:r>
              <a:rPr lang="en-US" sz="1800" dirty="0"/>
              <a:t>Choir </a:t>
            </a:r>
          </a:p>
          <a:p>
            <a:r>
              <a:rPr lang="en-US" sz="1800" dirty="0"/>
              <a:t>Cheer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3048939-26DF-4DAF-87A6-7662CF40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D527858-3E63-40D6-856D-07825A1AAC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7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DB2BA08F-31D8-4AA3-897D-E4D4E3D129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7153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8E3C44-6324-7DAB-A542-93AE4CDAD9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89" r="1" b="1"/>
          <a:stretch>
            <a:fillRect/>
          </a:stretch>
        </p:blipFill>
        <p:spPr>
          <a:xfrm>
            <a:off x="1" y="552578"/>
            <a:ext cx="12191999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837459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981573"/>
            <a:ext cx="10222992" cy="2078335"/>
          </a:xfrm>
          <a:prstGeom prst="rect">
            <a:avLst/>
          </a:prstGeom>
          <a:blipFill dpi="0" rotWithShape="1">
            <a:blip r:embed="rId3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BBE3BD-F519-474E-7D36-19951CD2B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456" y="4162031"/>
            <a:ext cx="4543683" cy="1767141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Science center and </a:t>
            </a:r>
            <a:r>
              <a:rPr lang="en-US" dirty="0" err="1"/>
              <a:t>pbl</a:t>
            </a:r>
            <a:r>
              <a:rPr lang="en-US" dirty="0"/>
              <a:t> day</a:t>
            </a:r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E79D8D8-5D30-D6B7-B717-19B3B5BA9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920" y="4170410"/>
            <a:ext cx="4699221" cy="1767141"/>
          </a:xfrm>
        </p:spPr>
        <p:txBody>
          <a:bodyPr anchor="ctr">
            <a:normAutofit/>
          </a:bodyPr>
          <a:lstStyle/>
          <a:p>
            <a:endParaRPr lang="en-US" sz="1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128670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4308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4D243-2A23-EBD8-92D7-BE12963FE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798394"/>
            <a:ext cx="4730451" cy="1637730"/>
          </a:xfrm>
        </p:spPr>
        <p:txBody>
          <a:bodyPr>
            <a:normAutofit/>
          </a:bodyPr>
          <a:lstStyle/>
          <a:p>
            <a:r>
              <a:rPr lang="en-US" sz="4400"/>
              <a:t>Reading parade</a:t>
            </a:r>
          </a:p>
        </p:txBody>
      </p:sp>
      <p:sp>
        <p:nvSpPr>
          <p:cNvPr id="49" name="Content Placeholder 21">
            <a:extLst>
              <a:ext uri="{FF2B5EF4-FFF2-40B4-BE49-F238E27FC236}">
                <a16:creationId xmlns:a16="http://schemas.microsoft.com/office/drawing/2014/main" id="{020A4FCB-EE95-F762-A572-57A1A3281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578608"/>
            <a:ext cx="4730451" cy="3593592"/>
          </a:xfrm>
        </p:spPr>
        <p:txBody>
          <a:bodyPr>
            <a:normAutofit/>
          </a:bodyPr>
          <a:lstStyle/>
          <a:p>
            <a:r>
              <a:rPr lang="en-US" sz="1800" dirty="0"/>
              <a:t>Kindergarten and 5</a:t>
            </a:r>
            <a:r>
              <a:rPr lang="en-US" sz="1800" baseline="30000" dirty="0"/>
              <a:t>th</a:t>
            </a:r>
            <a:r>
              <a:rPr lang="en-US" sz="1800" dirty="0"/>
              <a:t> grade collaboration</a:t>
            </a:r>
          </a:p>
          <a:p>
            <a:r>
              <a:rPr lang="en-US" sz="1800" dirty="0"/>
              <a:t>Letters and words highlighted to demonstrate the learning progression</a:t>
            </a:r>
          </a:p>
          <a:p>
            <a:r>
              <a:rPr lang="en-US" sz="1800" dirty="0"/>
              <a:t>Paraded through the entire campus and K/5 parents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C9E47EC-C895-AFB7-7752-4BF741325F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526"/>
          <a:stretch>
            <a:fillRect/>
          </a:stretch>
        </p:blipFill>
        <p:spPr>
          <a:xfrm>
            <a:off x="5913124" y="10"/>
            <a:ext cx="6278877" cy="6857990"/>
          </a:xfrm>
          <a:custGeom>
            <a:avLst/>
            <a:gdLst/>
            <a:ahLst/>
            <a:cxnLst/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</p:spPr>
      </p:pic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484E34F7-E155-426C-A88E-8AEA6CF3F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13123" y="0"/>
            <a:ext cx="6278877" cy="6858000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blipFill dpi="0" rotWithShape="1">
            <a:blip r:embed="rId3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580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6EFF7-4C9F-E0FD-1A5B-4386FA192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06" y="484632"/>
            <a:ext cx="3677264" cy="1609344"/>
          </a:xfrm>
        </p:spPr>
        <p:txBody>
          <a:bodyPr>
            <a:normAutofit/>
          </a:bodyPr>
          <a:lstStyle/>
          <a:p>
            <a:r>
              <a:rPr lang="en-US" sz="2800"/>
              <a:t>Positive Student Behavior Encouragement and Recognition Systems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595F9C-BEB3-E4F4-5287-FFFB9E37EC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172" r="20933"/>
          <a:stretch>
            <a:fillRect/>
          </a:stretch>
        </p:blipFill>
        <p:spPr>
          <a:xfrm>
            <a:off x="1" y="10"/>
            <a:ext cx="7546216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8FB18-2AE5-B3CF-3673-7377184EF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5805" y="2121408"/>
            <a:ext cx="3677263" cy="409257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400" dirty="0"/>
              <a:t>Character Lessons- Specials Team</a:t>
            </a:r>
          </a:p>
          <a:p>
            <a:r>
              <a:rPr lang="en-US" sz="1400" dirty="0"/>
              <a:t>Ongoing Positive Recognition for Students</a:t>
            </a:r>
          </a:p>
          <a:p>
            <a:pPr lvl="1"/>
            <a:r>
              <a:rPr lang="en-US" sz="1400" dirty="0"/>
              <a:t>Schoolwide expectation to submit Student of the Month nominations (resulting in 250+ for the year)</a:t>
            </a:r>
          </a:p>
          <a:p>
            <a:pPr lvl="1"/>
            <a:r>
              <a:rPr lang="en-US" sz="1400" dirty="0"/>
              <a:t>Winners recognized in front of peers each month</a:t>
            </a:r>
          </a:p>
          <a:p>
            <a:pPr lvl="1"/>
            <a:r>
              <a:rPr lang="en-US" sz="1400" dirty="0"/>
              <a:t>Medals given to winners</a:t>
            </a:r>
          </a:p>
          <a:p>
            <a:pPr lvl="1"/>
            <a:r>
              <a:rPr lang="en-US" sz="1400" dirty="0"/>
              <a:t>Extra recess for winners</a:t>
            </a:r>
          </a:p>
          <a:p>
            <a:pPr lvl="1"/>
            <a:r>
              <a:rPr lang="en-US" sz="1400" dirty="0"/>
              <a:t>Tracking system for SOM recipients for their years at Bridges</a:t>
            </a:r>
          </a:p>
          <a:p>
            <a:pPr lvl="1"/>
            <a:r>
              <a:rPr lang="en-US" sz="1400" dirty="0"/>
              <a:t>Boo-Yah Tickets</a:t>
            </a:r>
          </a:p>
          <a:p>
            <a:pPr lvl="1"/>
            <a:r>
              <a:rPr lang="en-US" sz="1400" dirty="0"/>
              <a:t>Stickers</a:t>
            </a:r>
          </a:p>
          <a:p>
            <a:pPr lvl="1"/>
            <a:r>
              <a:rPr lang="en-US" sz="1400" dirty="0"/>
              <a:t>Sharing of ideas and best practices with between staff members</a:t>
            </a:r>
          </a:p>
          <a:p>
            <a:pPr marL="274320" lvl="1" indent="0">
              <a:buNone/>
            </a:pPr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83356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CF043BA-0C52-4068-BCF5-2B2D89BA9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EF27CF-2755-0F6B-7E39-0DDB0F5AD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3612" y="484632"/>
            <a:ext cx="3816774" cy="5391628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3200" dirty="0"/>
              <a:t>480 Students of the month recognized since last year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B25955-BA10-91C5-3850-A8BDC310C0A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161" r="20922"/>
          <a:stretch>
            <a:fillRect/>
          </a:stretch>
        </p:blipFill>
        <p:spPr>
          <a:xfrm>
            <a:off x="3343" y="10"/>
            <a:ext cx="7548923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D2EAE-5D38-9DA8-D736-3D391C9B3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3611" y="2121408"/>
            <a:ext cx="3816774" cy="4050792"/>
          </a:xfrm>
        </p:spPr>
        <p:txBody>
          <a:bodyPr>
            <a:normAutofit/>
          </a:bodyPr>
          <a:lstStyle/>
          <a:p>
            <a:endParaRPr lang="en-US" sz="16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89ACCC8-A635-400E-B9C0-AD9CA5710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BC21CEB-233C-4B50-8CCA-829AD0428F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3DF2D74-CD63-49A8-A93B-9DA2F59511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8359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BCFFB95F-D901-4937-8084-8A7BAA84F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30BD2C-8A43-4C0F-AD3D-6D7E386E0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9777" y="639763"/>
            <a:ext cx="3444745" cy="5177377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4000" dirty="0"/>
              <a:t>Looking ahead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0F473BD-3FD3-4548-A8F5-11D3C9CB8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691E02ED-3E2E-4396-B6DE-5F93F2F11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28F088F5-B4E7-43B9-88F4-8667026E4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E1C8A59-2719-4368-B2F3-60770BBE8F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8578639"/>
              </p:ext>
            </p:extLst>
          </p:nvPr>
        </p:nvGraphicFramePr>
        <p:xfrm>
          <a:off x="622300" y="639763"/>
          <a:ext cx="6572250" cy="55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1203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D2AEDCB-3859-4EAD-AA65-4BDD2802A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2AA709-28A2-4289-A11E-FD3AA53F0B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3865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08D5D4-689C-423B-9974-4733A30A4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38656" y="0"/>
            <a:ext cx="4653776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923AB-7B19-47BE-851C-BC9E0020A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7672" y="1060704"/>
            <a:ext cx="3630168" cy="4736592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Questions, Comments, thoughts?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B9F7A-427F-4577-BE01-8425F6040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8284" y="1060704"/>
            <a:ext cx="5093110" cy="4736592"/>
          </a:xfrm>
        </p:spPr>
        <p:txBody>
          <a:bodyPr anchor="ctr">
            <a:normAutofit/>
          </a:bodyPr>
          <a:lstStyle/>
          <a:p>
            <a:endParaRPr lang="en-US" sz="180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A8673E8-250A-46DB-9A53-00144B5AB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D99AD3-CF77-4F58-A305-14A18C077579}"/>
              </a:ext>
            </a:extLst>
          </p:cNvPr>
          <p:cNvSpPr/>
          <p:nvPr/>
        </p:nvSpPr>
        <p:spPr>
          <a:xfrm rot="20434776">
            <a:off x="6167106" y="1827954"/>
            <a:ext cx="6212213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Thank You For </a:t>
            </a:r>
          </a:p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Your Time!</a:t>
            </a:r>
          </a:p>
        </p:txBody>
      </p:sp>
    </p:spTree>
    <p:extLst>
      <p:ext uri="{BB962C8B-B14F-4D97-AF65-F5344CB8AC3E}">
        <p14:creationId xmlns:p14="http://schemas.microsoft.com/office/powerpoint/2010/main" val="1189439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2068</TotalTime>
  <Words>376</Words>
  <Application>Microsoft Office PowerPoint</Application>
  <PresentationFormat>Widescreen</PresentationFormat>
  <Paragraphs>84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Calibri</vt:lpstr>
      <vt:lpstr>Rockwell</vt:lpstr>
      <vt:lpstr>Rockwell Condensed</vt:lpstr>
      <vt:lpstr>Rockwell Extra Bold</vt:lpstr>
      <vt:lpstr>Wingdings</vt:lpstr>
      <vt:lpstr>Wood Type</vt:lpstr>
      <vt:lpstr>Site council meeting</vt:lpstr>
      <vt:lpstr>Agenda</vt:lpstr>
      <vt:lpstr>Site Council </vt:lpstr>
      <vt:lpstr>Enrollment Update   </vt:lpstr>
      <vt:lpstr>Kindergarten Round-Up</vt:lpstr>
      <vt:lpstr>Brandy Resman- Teacher of the Year</vt:lpstr>
      <vt:lpstr>staff of the month</vt:lpstr>
      <vt:lpstr>Concerts </vt:lpstr>
      <vt:lpstr>Pizza Contest</vt:lpstr>
      <vt:lpstr>House of refuge </vt:lpstr>
      <vt:lpstr>PowerPoint Presentation</vt:lpstr>
      <vt:lpstr>Winning Item- filtered drinking fountains! </vt:lpstr>
      <vt:lpstr>PowerPoint Presentation</vt:lpstr>
      <vt:lpstr>Variety Show</vt:lpstr>
      <vt:lpstr>Science center and pbl day</vt:lpstr>
      <vt:lpstr>Reading parade</vt:lpstr>
      <vt:lpstr>Positive Student Behavior Encouragement and Recognition Systems</vt:lpstr>
      <vt:lpstr>480 Students of the month recognized since last year</vt:lpstr>
      <vt:lpstr>Looking ahead</vt:lpstr>
      <vt:lpstr>Questions, Comments, thoughts?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Site council meeting</dc:title>
  <dc:creator>Beickel, Jeffrey</dc:creator>
  <cp:lastModifiedBy>Beickel, Jeffrey</cp:lastModifiedBy>
  <cp:revision>33</cp:revision>
  <dcterms:created xsi:type="dcterms:W3CDTF">2020-09-21T16:34:44Z</dcterms:created>
  <dcterms:modified xsi:type="dcterms:W3CDTF">2026-03-05T17:43:26Z</dcterms:modified>
</cp:coreProperties>
</file>