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 id="2147483648" r:id="rId5"/>
    <p:sldMasterId id="2147483663" r:id="rId6"/>
  </p:sldMasterIdLst>
  <p:notesMasterIdLst>
    <p:notesMasterId r:id="rId24"/>
  </p:notesMasterIdLst>
  <p:sldIdLst>
    <p:sldId id="532" r:id="rId7"/>
    <p:sldId id="522" r:id="rId8"/>
    <p:sldId id="297" r:id="rId9"/>
    <p:sldId id="261" r:id="rId10"/>
    <p:sldId id="524" r:id="rId11"/>
    <p:sldId id="266" r:id="rId12"/>
    <p:sldId id="525" r:id="rId13"/>
    <p:sldId id="290" r:id="rId14"/>
    <p:sldId id="269" r:id="rId15"/>
    <p:sldId id="271" r:id="rId16"/>
    <p:sldId id="523" r:id="rId17"/>
    <p:sldId id="519" r:id="rId18"/>
    <p:sldId id="526" r:id="rId19"/>
    <p:sldId id="315" r:id="rId20"/>
    <p:sldId id="289" r:id="rId21"/>
    <p:sldId id="309" r:id="rId22"/>
    <p:sldId id="29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BE2"/>
    <a:srgbClr val="29AA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06A202-C58E-314E-BD3C-6A14CEB65ADF}" v="11" dt="2026-03-03T18:37:18.0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86"/>
    <p:restoredTop sz="94690"/>
  </p:normalViewPr>
  <p:slideViewPr>
    <p:cSldViewPr snapToGrid="0">
      <p:cViewPr varScale="1">
        <p:scale>
          <a:sx n="105" d="100"/>
          <a:sy n="105" d="100"/>
        </p:scale>
        <p:origin x="117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592348-C519-43AB-89CD-9ECD6122CB5D}"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62459954-4E37-4AFF-BACD-93C99F7B5F48}">
      <dgm:prSet/>
      <dgm:spPr/>
      <dgm:t>
        <a:bodyPr/>
        <a:lstStyle/>
        <a:p>
          <a:r>
            <a:rPr lang="en-US"/>
            <a:t>Discipline offenses and responses defined</a:t>
          </a:r>
        </a:p>
      </dgm:t>
    </dgm:pt>
    <dgm:pt modelId="{76F36CCF-8AB9-442B-B5A5-05D0FF7EFE16}" type="parTrans" cxnId="{E2A1C8C6-A474-4A0B-8B10-8E655C7B1EC7}">
      <dgm:prSet/>
      <dgm:spPr/>
      <dgm:t>
        <a:bodyPr/>
        <a:lstStyle/>
        <a:p>
          <a:endParaRPr lang="en-US"/>
        </a:p>
      </dgm:t>
    </dgm:pt>
    <dgm:pt modelId="{E8A634B6-C294-4798-99F4-0D9744A352B7}" type="sibTrans" cxnId="{E2A1C8C6-A474-4A0B-8B10-8E655C7B1EC7}">
      <dgm:prSet/>
      <dgm:spPr/>
      <dgm:t>
        <a:bodyPr/>
        <a:lstStyle/>
        <a:p>
          <a:endParaRPr lang="en-US"/>
        </a:p>
      </dgm:t>
    </dgm:pt>
    <dgm:pt modelId="{3B6A72DA-7D83-474C-9381-24947A65D795}">
      <dgm:prSet/>
      <dgm:spPr/>
      <dgm:t>
        <a:bodyPr/>
        <a:lstStyle/>
        <a:p>
          <a:r>
            <a:rPr lang="en-US"/>
            <a:t>Four levels of offenses</a:t>
          </a:r>
        </a:p>
      </dgm:t>
    </dgm:pt>
    <dgm:pt modelId="{CDA80939-6039-4943-9031-2A6BC75977C1}" type="parTrans" cxnId="{F67DB801-2AB0-4774-9A2A-CBEEB900AF2D}">
      <dgm:prSet/>
      <dgm:spPr/>
      <dgm:t>
        <a:bodyPr/>
        <a:lstStyle/>
        <a:p>
          <a:endParaRPr lang="en-US"/>
        </a:p>
      </dgm:t>
    </dgm:pt>
    <dgm:pt modelId="{D5C17483-6A89-42C4-939E-605266BEBB40}" type="sibTrans" cxnId="{F67DB801-2AB0-4774-9A2A-CBEEB900AF2D}">
      <dgm:prSet/>
      <dgm:spPr/>
      <dgm:t>
        <a:bodyPr/>
        <a:lstStyle/>
        <a:p>
          <a:endParaRPr lang="en-US"/>
        </a:p>
      </dgm:t>
    </dgm:pt>
    <dgm:pt modelId="{E70F40CA-0B1C-40F9-A8BF-87763EE935E1}">
      <dgm:prSet/>
      <dgm:spPr/>
      <dgm:t>
        <a:bodyPr/>
        <a:lstStyle/>
        <a:p>
          <a:r>
            <a:rPr lang="en-US"/>
            <a:t>Appropriate selection of responses for each level</a:t>
          </a:r>
        </a:p>
      </dgm:t>
    </dgm:pt>
    <dgm:pt modelId="{8582603C-E444-4554-BF07-4545053F6870}" type="parTrans" cxnId="{6080373F-9B27-4657-B4CE-16332ABB808D}">
      <dgm:prSet/>
      <dgm:spPr/>
      <dgm:t>
        <a:bodyPr/>
        <a:lstStyle/>
        <a:p>
          <a:endParaRPr lang="en-US"/>
        </a:p>
      </dgm:t>
    </dgm:pt>
    <dgm:pt modelId="{B4511236-9E3D-4628-9870-2BF876978173}" type="sibTrans" cxnId="{6080373F-9B27-4657-B4CE-16332ABB808D}">
      <dgm:prSet/>
      <dgm:spPr/>
      <dgm:t>
        <a:bodyPr/>
        <a:lstStyle/>
        <a:p>
          <a:endParaRPr lang="en-US"/>
        </a:p>
      </dgm:t>
    </dgm:pt>
    <dgm:pt modelId="{FCB263A9-4BC7-4284-A6B9-DC6AAE807496}" type="pres">
      <dgm:prSet presAssocID="{0A592348-C519-43AB-89CD-9ECD6122CB5D}" presName="linear" presStyleCnt="0">
        <dgm:presLayoutVars>
          <dgm:animLvl val="lvl"/>
          <dgm:resizeHandles val="exact"/>
        </dgm:presLayoutVars>
      </dgm:prSet>
      <dgm:spPr/>
    </dgm:pt>
    <dgm:pt modelId="{54809C11-16CB-4E55-8B0B-63A35EFE9FB2}" type="pres">
      <dgm:prSet presAssocID="{62459954-4E37-4AFF-BACD-93C99F7B5F48}" presName="parentText" presStyleLbl="node1" presStyleIdx="0" presStyleCnt="3">
        <dgm:presLayoutVars>
          <dgm:chMax val="0"/>
          <dgm:bulletEnabled val="1"/>
        </dgm:presLayoutVars>
      </dgm:prSet>
      <dgm:spPr/>
    </dgm:pt>
    <dgm:pt modelId="{01219CD3-FF06-4EA1-8A48-BD21FD5A75AE}" type="pres">
      <dgm:prSet presAssocID="{E8A634B6-C294-4798-99F4-0D9744A352B7}" presName="spacer" presStyleCnt="0"/>
      <dgm:spPr/>
    </dgm:pt>
    <dgm:pt modelId="{63FB8A44-88BA-4669-A057-3E51A77781CF}" type="pres">
      <dgm:prSet presAssocID="{3B6A72DA-7D83-474C-9381-24947A65D795}" presName="parentText" presStyleLbl="node1" presStyleIdx="1" presStyleCnt="3">
        <dgm:presLayoutVars>
          <dgm:chMax val="0"/>
          <dgm:bulletEnabled val="1"/>
        </dgm:presLayoutVars>
      </dgm:prSet>
      <dgm:spPr/>
    </dgm:pt>
    <dgm:pt modelId="{F60A1092-4B52-435E-8D23-C7A4283063D0}" type="pres">
      <dgm:prSet presAssocID="{D5C17483-6A89-42C4-939E-605266BEBB40}" presName="spacer" presStyleCnt="0"/>
      <dgm:spPr/>
    </dgm:pt>
    <dgm:pt modelId="{CDDA6254-14C6-44A0-8324-2DFB3C72BC5E}" type="pres">
      <dgm:prSet presAssocID="{E70F40CA-0B1C-40F9-A8BF-87763EE935E1}" presName="parentText" presStyleLbl="node1" presStyleIdx="2" presStyleCnt="3">
        <dgm:presLayoutVars>
          <dgm:chMax val="0"/>
          <dgm:bulletEnabled val="1"/>
        </dgm:presLayoutVars>
      </dgm:prSet>
      <dgm:spPr/>
    </dgm:pt>
  </dgm:ptLst>
  <dgm:cxnLst>
    <dgm:cxn modelId="{F67DB801-2AB0-4774-9A2A-CBEEB900AF2D}" srcId="{0A592348-C519-43AB-89CD-9ECD6122CB5D}" destId="{3B6A72DA-7D83-474C-9381-24947A65D795}" srcOrd="1" destOrd="0" parTransId="{CDA80939-6039-4943-9031-2A6BC75977C1}" sibTransId="{D5C17483-6A89-42C4-939E-605266BEBB40}"/>
    <dgm:cxn modelId="{27F14035-61EE-46C6-A34F-40DF56257512}" type="presOf" srcId="{3B6A72DA-7D83-474C-9381-24947A65D795}" destId="{63FB8A44-88BA-4669-A057-3E51A77781CF}" srcOrd="0" destOrd="0" presId="urn:microsoft.com/office/officeart/2005/8/layout/vList2"/>
    <dgm:cxn modelId="{6080373F-9B27-4657-B4CE-16332ABB808D}" srcId="{0A592348-C519-43AB-89CD-9ECD6122CB5D}" destId="{E70F40CA-0B1C-40F9-A8BF-87763EE935E1}" srcOrd="2" destOrd="0" parTransId="{8582603C-E444-4554-BF07-4545053F6870}" sibTransId="{B4511236-9E3D-4628-9870-2BF876978173}"/>
    <dgm:cxn modelId="{60662443-E3DD-4393-B8AE-16DC3FE56899}" type="presOf" srcId="{E70F40CA-0B1C-40F9-A8BF-87763EE935E1}" destId="{CDDA6254-14C6-44A0-8324-2DFB3C72BC5E}" srcOrd="0" destOrd="0" presId="urn:microsoft.com/office/officeart/2005/8/layout/vList2"/>
    <dgm:cxn modelId="{B8860D72-BB8B-4896-8E23-6EA254599ADF}" type="presOf" srcId="{62459954-4E37-4AFF-BACD-93C99F7B5F48}" destId="{54809C11-16CB-4E55-8B0B-63A35EFE9FB2}" srcOrd="0" destOrd="0" presId="urn:microsoft.com/office/officeart/2005/8/layout/vList2"/>
    <dgm:cxn modelId="{CD7D9CBB-CDD5-4FE5-9B90-79C848217254}" type="presOf" srcId="{0A592348-C519-43AB-89CD-9ECD6122CB5D}" destId="{FCB263A9-4BC7-4284-A6B9-DC6AAE807496}" srcOrd="0" destOrd="0" presId="urn:microsoft.com/office/officeart/2005/8/layout/vList2"/>
    <dgm:cxn modelId="{E2A1C8C6-A474-4A0B-8B10-8E655C7B1EC7}" srcId="{0A592348-C519-43AB-89CD-9ECD6122CB5D}" destId="{62459954-4E37-4AFF-BACD-93C99F7B5F48}" srcOrd="0" destOrd="0" parTransId="{76F36CCF-8AB9-442B-B5A5-05D0FF7EFE16}" sibTransId="{E8A634B6-C294-4798-99F4-0D9744A352B7}"/>
    <dgm:cxn modelId="{F3B1C43C-C085-4C63-8B87-F362D1F83F42}" type="presParOf" srcId="{FCB263A9-4BC7-4284-A6B9-DC6AAE807496}" destId="{54809C11-16CB-4E55-8B0B-63A35EFE9FB2}" srcOrd="0" destOrd="0" presId="urn:microsoft.com/office/officeart/2005/8/layout/vList2"/>
    <dgm:cxn modelId="{3CDF96DB-E0E2-40B8-AAE0-8F105A402EA2}" type="presParOf" srcId="{FCB263A9-4BC7-4284-A6B9-DC6AAE807496}" destId="{01219CD3-FF06-4EA1-8A48-BD21FD5A75AE}" srcOrd="1" destOrd="0" presId="urn:microsoft.com/office/officeart/2005/8/layout/vList2"/>
    <dgm:cxn modelId="{E22B4F21-6580-4A59-995D-1B8E1C89473F}" type="presParOf" srcId="{FCB263A9-4BC7-4284-A6B9-DC6AAE807496}" destId="{63FB8A44-88BA-4669-A057-3E51A77781CF}" srcOrd="2" destOrd="0" presId="urn:microsoft.com/office/officeart/2005/8/layout/vList2"/>
    <dgm:cxn modelId="{CF57400B-5196-4F7E-B01B-8FC22F454BAF}" type="presParOf" srcId="{FCB263A9-4BC7-4284-A6B9-DC6AAE807496}" destId="{F60A1092-4B52-435E-8D23-C7A4283063D0}" srcOrd="3" destOrd="0" presId="urn:microsoft.com/office/officeart/2005/8/layout/vList2"/>
    <dgm:cxn modelId="{9C93CE91-0E6A-477D-A822-FA0B6572E83A}" type="presParOf" srcId="{FCB263A9-4BC7-4284-A6B9-DC6AAE807496}" destId="{CDDA6254-14C6-44A0-8324-2DFB3C72BC5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04C26D-8DF4-45B7-BB25-927A13AE4663}" type="doc">
      <dgm:prSet loTypeId="urn:microsoft.com/office/officeart/2016/7/layout/HorizontalActionList" loCatId="List" qsTypeId="urn:microsoft.com/office/officeart/2005/8/quickstyle/simple4" qsCatId="simple" csTypeId="urn:microsoft.com/office/officeart/2005/8/colors/accent2_2" csCatId="accent2"/>
      <dgm:spPr/>
      <dgm:t>
        <a:bodyPr/>
        <a:lstStyle/>
        <a:p>
          <a:endParaRPr lang="en-US"/>
        </a:p>
      </dgm:t>
    </dgm:pt>
    <dgm:pt modelId="{C99B7860-6DAC-4F61-84FE-D7456661D298}">
      <dgm:prSet/>
      <dgm:spPr/>
      <dgm:t>
        <a:bodyPr/>
        <a:lstStyle/>
        <a:p>
          <a:r>
            <a:rPr lang="en-US"/>
            <a:t>Level</a:t>
          </a:r>
        </a:p>
      </dgm:t>
    </dgm:pt>
    <dgm:pt modelId="{FEAD0AF5-5CED-48D3-AB79-4A973A7C2223}" type="parTrans" cxnId="{21314AB0-498A-4DCF-B1CF-FB4FC48BF92C}">
      <dgm:prSet/>
      <dgm:spPr/>
      <dgm:t>
        <a:bodyPr/>
        <a:lstStyle/>
        <a:p>
          <a:endParaRPr lang="en-US"/>
        </a:p>
      </dgm:t>
    </dgm:pt>
    <dgm:pt modelId="{4F06CA44-749A-4155-A3E8-0D6194453A19}" type="sibTrans" cxnId="{21314AB0-498A-4DCF-B1CF-FB4FC48BF92C}">
      <dgm:prSet/>
      <dgm:spPr/>
      <dgm:t>
        <a:bodyPr/>
        <a:lstStyle/>
        <a:p>
          <a:endParaRPr lang="en-US"/>
        </a:p>
      </dgm:t>
    </dgm:pt>
    <dgm:pt modelId="{B2FF9BEE-7199-4245-A382-2FB539AB4639}">
      <dgm:prSet/>
      <dgm:spPr/>
      <dgm:t>
        <a:bodyPr/>
        <a:lstStyle/>
        <a:p>
          <a:r>
            <a:rPr lang="en-US"/>
            <a:t>Level I – Minor </a:t>
          </a:r>
        </a:p>
      </dgm:t>
    </dgm:pt>
    <dgm:pt modelId="{5F63C405-7489-447B-BB12-572724E252D8}" type="parTrans" cxnId="{AB2411CB-70B3-4EDE-90D9-FA5E4A05068B}">
      <dgm:prSet/>
      <dgm:spPr/>
      <dgm:t>
        <a:bodyPr/>
        <a:lstStyle/>
        <a:p>
          <a:endParaRPr lang="en-US"/>
        </a:p>
      </dgm:t>
    </dgm:pt>
    <dgm:pt modelId="{0EAD1774-0FBA-4E5D-8F17-3879BB8E69CB}" type="sibTrans" cxnId="{AB2411CB-70B3-4EDE-90D9-FA5E4A05068B}">
      <dgm:prSet/>
      <dgm:spPr/>
      <dgm:t>
        <a:bodyPr/>
        <a:lstStyle/>
        <a:p>
          <a:endParaRPr lang="en-US"/>
        </a:p>
      </dgm:t>
    </dgm:pt>
    <dgm:pt modelId="{50D8D95C-FF41-4C5F-822C-E04A8007D7F2}">
      <dgm:prSet/>
      <dgm:spPr/>
      <dgm:t>
        <a:bodyPr/>
        <a:lstStyle/>
        <a:p>
          <a:r>
            <a:rPr lang="en-US"/>
            <a:t>Level</a:t>
          </a:r>
        </a:p>
      </dgm:t>
    </dgm:pt>
    <dgm:pt modelId="{9163CBB5-F06E-42C4-B24C-D9B9C8770AC3}" type="parTrans" cxnId="{3B3BDD4E-202D-437C-8ABF-333D46C7737C}">
      <dgm:prSet/>
      <dgm:spPr/>
      <dgm:t>
        <a:bodyPr/>
        <a:lstStyle/>
        <a:p>
          <a:endParaRPr lang="en-US"/>
        </a:p>
      </dgm:t>
    </dgm:pt>
    <dgm:pt modelId="{D2B0B265-6360-4289-A9C8-ED0A6293416F}" type="sibTrans" cxnId="{3B3BDD4E-202D-437C-8ABF-333D46C7737C}">
      <dgm:prSet/>
      <dgm:spPr/>
      <dgm:t>
        <a:bodyPr/>
        <a:lstStyle/>
        <a:p>
          <a:endParaRPr lang="en-US"/>
        </a:p>
      </dgm:t>
    </dgm:pt>
    <dgm:pt modelId="{9BA63D06-48AB-4192-90CD-CB8EAD7E91FC}">
      <dgm:prSet/>
      <dgm:spPr/>
      <dgm:t>
        <a:bodyPr/>
        <a:lstStyle/>
        <a:p>
          <a:r>
            <a:rPr lang="en-US"/>
            <a:t>Level II – Intermediate </a:t>
          </a:r>
        </a:p>
      </dgm:t>
    </dgm:pt>
    <dgm:pt modelId="{0CB445E4-FD0A-47F5-8950-9D681B07A784}" type="parTrans" cxnId="{F1775226-A611-43A5-9F97-09B14681AB75}">
      <dgm:prSet/>
      <dgm:spPr/>
      <dgm:t>
        <a:bodyPr/>
        <a:lstStyle/>
        <a:p>
          <a:endParaRPr lang="en-US"/>
        </a:p>
      </dgm:t>
    </dgm:pt>
    <dgm:pt modelId="{5D6F4CCD-0512-45D2-A890-4D39FCDAF738}" type="sibTrans" cxnId="{F1775226-A611-43A5-9F97-09B14681AB75}">
      <dgm:prSet/>
      <dgm:spPr/>
      <dgm:t>
        <a:bodyPr/>
        <a:lstStyle/>
        <a:p>
          <a:endParaRPr lang="en-US"/>
        </a:p>
      </dgm:t>
    </dgm:pt>
    <dgm:pt modelId="{F0A6E20A-6D90-44D5-91D9-7F4E20963B73}">
      <dgm:prSet/>
      <dgm:spPr/>
      <dgm:t>
        <a:bodyPr/>
        <a:lstStyle/>
        <a:p>
          <a:r>
            <a:rPr lang="en-US"/>
            <a:t>Level</a:t>
          </a:r>
        </a:p>
      </dgm:t>
    </dgm:pt>
    <dgm:pt modelId="{60124891-310A-4D0E-AF37-403DFD0142EA}" type="parTrans" cxnId="{C0EE63F6-5A83-413B-8740-7C787388E9EE}">
      <dgm:prSet/>
      <dgm:spPr/>
      <dgm:t>
        <a:bodyPr/>
        <a:lstStyle/>
        <a:p>
          <a:endParaRPr lang="en-US"/>
        </a:p>
      </dgm:t>
    </dgm:pt>
    <dgm:pt modelId="{D04E807D-44E0-4788-B5DD-5056C522BDF7}" type="sibTrans" cxnId="{C0EE63F6-5A83-413B-8740-7C787388E9EE}">
      <dgm:prSet/>
      <dgm:spPr/>
      <dgm:t>
        <a:bodyPr/>
        <a:lstStyle/>
        <a:p>
          <a:endParaRPr lang="en-US"/>
        </a:p>
      </dgm:t>
    </dgm:pt>
    <dgm:pt modelId="{082895F8-7663-4B51-B561-C50B1BA93150}">
      <dgm:prSet/>
      <dgm:spPr/>
      <dgm:t>
        <a:bodyPr/>
        <a:lstStyle/>
        <a:p>
          <a:r>
            <a:rPr lang="en-US"/>
            <a:t>Level III – Major I </a:t>
          </a:r>
        </a:p>
      </dgm:t>
    </dgm:pt>
    <dgm:pt modelId="{997EA6FE-E668-4084-A105-AE70D5EBEAD9}" type="parTrans" cxnId="{1373E458-3237-4771-9190-3C015D8FC52F}">
      <dgm:prSet/>
      <dgm:spPr/>
      <dgm:t>
        <a:bodyPr/>
        <a:lstStyle/>
        <a:p>
          <a:endParaRPr lang="en-US"/>
        </a:p>
      </dgm:t>
    </dgm:pt>
    <dgm:pt modelId="{8E4D6A67-6E55-483A-A3C3-E2841A41A8BE}" type="sibTrans" cxnId="{1373E458-3237-4771-9190-3C015D8FC52F}">
      <dgm:prSet/>
      <dgm:spPr/>
      <dgm:t>
        <a:bodyPr/>
        <a:lstStyle/>
        <a:p>
          <a:endParaRPr lang="en-US"/>
        </a:p>
      </dgm:t>
    </dgm:pt>
    <dgm:pt modelId="{B82776E4-87B5-4CA1-8095-C6E5A4DE4C48}">
      <dgm:prSet/>
      <dgm:spPr/>
      <dgm:t>
        <a:bodyPr/>
        <a:lstStyle/>
        <a:p>
          <a:r>
            <a:rPr lang="en-US"/>
            <a:t>Level</a:t>
          </a:r>
        </a:p>
      </dgm:t>
    </dgm:pt>
    <dgm:pt modelId="{9DB9E1DE-2802-41E1-AD5C-623ADBF6C80D}" type="parTrans" cxnId="{5A83140B-8802-4C9A-99ED-2FCFE480105C}">
      <dgm:prSet/>
      <dgm:spPr/>
      <dgm:t>
        <a:bodyPr/>
        <a:lstStyle/>
        <a:p>
          <a:endParaRPr lang="en-US"/>
        </a:p>
      </dgm:t>
    </dgm:pt>
    <dgm:pt modelId="{AD387B38-1059-4A71-9BDA-3738B71D825F}" type="sibTrans" cxnId="{5A83140B-8802-4C9A-99ED-2FCFE480105C}">
      <dgm:prSet/>
      <dgm:spPr/>
      <dgm:t>
        <a:bodyPr/>
        <a:lstStyle/>
        <a:p>
          <a:endParaRPr lang="en-US"/>
        </a:p>
      </dgm:t>
    </dgm:pt>
    <dgm:pt modelId="{9F627AF8-A090-4916-B87F-205C9958D9E7}">
      <dgm:prSet/>
      <dgm:spPr/>
      <dgm:t>
        <a:bodyPr/>
        <a:lstStyle/>
        <a:p>
          <a:r>
            <a:rPr lang="en-US"/>
            <a:t>Level IV – Major II </a:t>
          </a:r>
        </a:p>
      </dgm:t>
    </dgm:pt>
    <dgm:pt modelId="{52B2FDC7-5DC6-4EF5-8285-66F67700F944}" type="parTrans" cxnId="{679C31FC-9E49-422D-AF69-5579F046F367}">
      <dgm:prSet/>
      <dgm:spPr/>
      <dgm:t>
        <a:bodyPr/>
        <a:lstStyle/>
        <a:p>
          <a:endParaRPr lang="en-US"/>
        </a:p>
      </dgm:t>
    </dgm:pt>
    <dgm:pt modelId="{99CA3066-A55D-458A-A4FF-597A9FA6103F}" type="sibTrans" cxnId="{679C31FC-9E49-422D-AF69-5579F046F367}">
      <dgm:prSet/>
      <dgm:spPr/>
      <dgm:t>
        <a:bodyPr/>
        <a:lstStyle/>
        <a:p>
          <a:endParaRPr lang="en-US"/>
        </a:p>
      </dgm:t>
    </dgm:pt>
    <dgm:pt modelId="{EEA07DFC-79E4-49A8-A0F4-CDBCB970F957}" type="pres">
      <dgm:prSet presAssocID="{AD04C26D-8DF4-45B7-BB25-927A13AE4663}" presName="Name0" presStyleCnt="0">
        <dgm:presLayoutVars>
          <dgm:dir/>
          <dgm:animLvl val="lvl"/>
          <dgm:resizeHandles val="exact"/>
        </dgm:presLayoutVars>
      </dgm:prSet>
      <dgm:spPr/>
    </dgm:pt>
    <dgm:pt modelId="{07D8C1A6-E609-4E6D-BC0A-43B640388812}" type="pres">
      <dgm:prSet presAssocID="{C99B7860-6DAC-4F61-84FE-D7456661D298}" presName="composite" presStyleCnt="0"/>
      <dgm:spPr/>
    </dgm:pt>
    <dgm:pt modelId="{6A120116-F255-42B6-9D0A-72B2B74F9F53}" type="pres">
      <dgm:prSet presAssocID="{C99B7860-6DAC-4F61-84FE-D7456661D298}" presName="parTx" presStyleLbl="alignNode1" presStyleIdx="0" presStyleCnt="4">
        <dgm:presLayoutVars>
          <dgm:chMax val="0"/>
          <dgm:chPref val="0"/>
        </dgm:presLayoutVars>
      </dgm:prSet>
      <dgm:spPr/>
    </dgm:pt>
    <dgm:pt modelId="{BD19CAA0-4326-4324-A2FD-6F0D7CA0696B}" type="pres">
      <dgm:prSet presAssocID="{C99B7860-6DAC-4F61-84FE-D7456661D298}" presName="desTx" presStyleLbl="alignAccFollowNode1" presStyleIdx="0" presStyleCnt="4">
        <dgm:presLayoutVars/>
      </dgm:prSet>
      <dgm:spPr/>
    </dgm:pt>
    <dgm:pt modelId="{CB0AC57D-B4C0-435C-A8CC-26CF6CD6C9AA}" type="pres">
      <dgm:prSet presAssocID="{4F06CA44-749A-4155-A3E8-0D6194453A19}" presName="space" presStyleCnt="0"/>
      <dgm:spPr/>
    </dgm:pt>
    <dgm:pt modelId="{EF3995BC-39B5-4A64-B5EA-4E20A318BAE2}" type="pres">
      <dgm:prSet presAssocID="{50D8D95C-FF41-4C5F-822C-E04A8007D7F2}" presName="composite" presStyleCnt="0"/>
      <dgm:spPr/>
    </dgm:pt>
    <dgm:pt modelId="{CD61D39A-0902-4859-A2EC-1742F4758051}" type="pres">
      <dgm:prSet presAssocID="{50D8D95C-FF41-4C5F-822C-E04A8007D7F2}" presName="parTx" presStyleLbl="alignNode1" presStyleIdx="1" presStyleCnt="4">
        <dgm:presLayoutVars>
          <dgm:chMax val="0"/>
          <dgm:chPref val="0"/>
        </dgm:presLayoutVars>
      </dgm:prSet>
      <dgm:spPr/>
    </dgm:pt>
    <dgm:pt modelId="{9FF0FAF2-3107-4515-90CC-AAB100743331}" type="pres">
      <dgm:prSet presAssocID="{50D8D95C-FF41-4C5F-822C-E04A8007D7F2}" presName="desTx" presStyleLbl="alignAccFollowNode1" presStyleIdx="1" presStyleCnt="4">
        <dgm:presLayoutVars/>
      </dgm:prSet>
      <dgm:spPr/>
    </dgm:pt>
    <dgm:pt modelId="{264F216F-411D-4B5F-9EAC-1D67920D69CE}" type="pres">
      <dgm:prSet presAssocID="{D2B0B265-6360-4289-A9C8-ED0A6293416F}" presName="space" presStyleCnt="0"/>
      <dgm:spPr/>
    </dgm:pt>
    <dgm:pt modelId="{BBBB429B-1CFF-4174-9C72-B8487B994EE8}" type="pres">
      <dgm:prSet presAssocID="{F0A6E20A-6D90-44D5-91D9-7F4E20963B73}" presName="composite" presStyleCnt="0"/>
      <dgm:spPr/>
    </dgm:pt>
    <dgm:pt modelId="{EE393EC8-692C-40A5-A54A-9EDC2BB4876E}" type="pres">
      <dgm:prSet presAssocID="{F0A6E20A-6D90-44D5-91D9-7F4E20963B73}" presName="parTx" presStyleLbl="alignNode1" presStyleIdx="2" presStyleCnt="4">
        <dgm:presLayoutVars>
          <dgm:chMax val="0"/>
          <dgm:chPref val="0"/>
        </dgm:presLayoutVars>
      </dgm:prSet>
      <dgm:spPr/>
    </dgm:pt>
    <dgm:pt modelId="{AA64B492-044B-4C50-8BAA-D8C17D218DA4}" type="pres">
      <dgm:prSet presAssocID="{F0A6E20A-6D90-44D5-91D9-7F4E20963B73}" presName="desTx" presStyleLbl="alignAccFollowNode1" presStyleIdx="2" presStyleCnt="4">
        <dgm:presLayoutVars/>
      </dgm:prSet>
      <dgm:spPr/>
    </dgm:pt>
    <dgm:pt modelId="{85AED8A3-5FCE-4208-9E16-6CD6F038F9B7}" type="pres">
      <dgm:prSet presAssocID="{D04E807D-44E0-4788-B5DD-5056C522BDF7}" presName="space" presStyleCnt="0"/>
      <dgm:spPr/>
    </dgm:pt>
    <dgm:pt modelId="{BCB2DD16-5F10-4C13-B620-CBD51A1D7336}" type="pres">
      <dgm:prSet presAssocID="{B82776E4-87B5-4CA1-8095-C6E5A4DE4C48}" presName="composite" presStyleCnt="0"/>
      <dgm:spPr/>
    </dgm:pt>
    <dgm:pt modelId="{6821F21B-8178-4A4E-8835-70A763EFD41D}" type="pres">
      <dgm:prSet presAssocID="{B82776E4-87B5-4CA1-8095-C6E5A4DE4C48}" presName="parTx" presStyleLbl="alignNode1" presStyleIdx="3" presStyleCnt="4">
        <dgm:presLayoutVars>
          <dgm:chMax val="0"/>
          <dgm:chPref val="0"/>
        </dgm:presLayoutVars>
      </dgm:prSet>
      <dgm:spPr/>
    </dgm:pt>
    <dgm:pt modelId="{D41025D0-46C1-44EB-A08B-C42A8A1BA2CC}" type="pres">
      <dgm:prSet presAssocID="{B82776E4-87B5-4CA1-8095-C6E5A4DE4C48}" presName="desTx" presStyleLbl="alignAccFollowNode1" presStyleIdx="3" presStyleCnt="4">
        <dgm:presLayoutVars/>
      </dgm:prSet>
      <dgm:spPr/>
    </dgm:pt>
  </dgm:ptLst>
  <dgm:cxnLst>
    <dgm:cxn modelId="{5A83140B-8802-4C9A-99ED-2FCFE480105C}" srcId="{AD04C26D-8DF4-45B7-BB25-927A13AE4663}" destId="{B82776E4-87B5-4CA1-8095-C6E5A4DE4C48}" srcOrd="3" destOrd="0" parTransId="{9DB9E1DE-2802-41E1-AD5C-623ADBF6C80D}" sibTransId="{AD387B38-1059-4A71-9BDA-3738B71D825F}"/>
    <dgm:cxn modelId="{43A13126-2A48-43BA-9FD8-2316E4D0E1E7}" type="presOf" srcId="{082895F8-7663-4B51-B561-C50B1BA93150}" destId="{AA64B492-044B-4C50-8BAA-D8C17D218DA4}" srcOrd="0" destOrd="0" presId="urn:microsoft.com/office/officeart/2016/7/layout/HorizontalActionList"/>
    <dgm:cxn modelId="{F1775226-A611-43A5-9F97-09B14681AB75}" srcId="{50D8D95C-FF41-4C5F-822C-E04A8007D7F2}" destId="{9BA63D06-48AB-4192-90CD-CB8EAD7E91FC}" srcOrd="0" destOrd="0" parTransId="{0CB445E4-FD0A-47F5-8950-9D681B07A784}" sibTransId="{5D6F4CCD-0512-45D2-A890-4D39FCDAF738}"/>
    <dgm:cxn modelId="{4FF11A4C-8B4F-4289-AF10-202AD7D303B6}" type="presOf" srcId="{AD04C26D-8DF4-45B7-BB25-927A13AE4663}" destId="{EEA07DFC-79E4-49A8-A0F4-CDBCB970F957}" srcOrd="0" destOrd="0" presId="urn:microsoft.com/office/officeart/2016/7/layout/HorizontalActionList"/>
    <dgm:cxn modelId="{3B3BDD4E-202D-437C-8ABF-333D46C7737C}" srcId="{AD04C26D-8DF4-45B7-BB25-927A13AE4663}" destId="{50D8D95C-FF41-4C5F-822C-E04A8007D7F2}" srcOrd="1" destOrd="0" parTransId="{9163CBB5-F06E-42C4-B24C-D9B9C8770AC3}" sibTransId="{D2B0B265-6360-4289-A9C8-ED0A6293416F}"/>
    <dgm:cxn modelId="{1373E458-3237-4771-9190-3C015D8FC52F}" srcId="{F0A6E20A-6D90-44D5-91D9-7F4E20963B73}" destId="{082895F8-7663-4B51-B561-C50B1BA93150}" srcOrd="0" destOrd="0" parTransId="{997EA6FE-E668-4084-A105-AE70D5EBEAD9}" sibTransId="{8E4D6A67-6E55-483A-A3C3-E2841A41A8BE}"/>
    <dgm:cxn modelId="{8D249185-9CCE-4180-BE69-5ADD37E757F7}" type="presOf" srcId="{9BA63D06-48AB-4192-90CD-CB8EAD7E91FC}" destId="{9FF0FAF2-3107-4515-90CC-AAB100743331}" srcOrd="0" destOrd="0" presId="urn:microsoft.com/office/officeart/2016/7/layout/HorizontalActionList"/>
    <dgm:cxn modelId="{F769B39C-AD8B-4115-89D0-E2949D399BF6}" type="presOf" srcId="{9F627AF8-A090-4916-B87F-205C9958D9E7}" destId="{D41025D0-46C1-44EB-A08B-C42A8A1BA2CC}" srcOrd="0" destOrd="0" presId="urn:microsoft.com/office/officeart/2016/7/layout/HorizontalActionList"/>
    <dgm:cxn modelId="{08B648AE-731C-4555-B55C-E429397F1FB7}" type="presOf" srcId="{50D8D95C-FF41-4C5F-822C-E04A8007D7F2}" destId="{CD61D39A-0902-4859-A2EC-1742F4758051}" srcOrd="0" destOrd="0" presId="urn:microsoft.com/office/officeart/2016/7/layout/HorizontalActionList"/>
    <dgm:cxn modelId="{21314AB0-498A-4DCF-B1CF-FB4FC48BF92C}" srcId="{AD04C26D-8DF4-45B7-BB25-927A13AE4663}" destId="{C99B7860-6DAC-4F61-84FE-D7456661D298}" srcOrd="0" destOrd="0" parTransId="{FEAD0AF5-5CED-48D3-AB79-4A973A7C2223}" sibTransId="{4F06CA44-749A-4155-A3E8-0D6194453A19}"/>
    <dgm:cxn modelId="{06CD62C6-6C2D-4553-859E-5D0E0B27366A}" type="presOf" srcId="{B82776E4-87B5-4CA1-8095-C6E5A4DE4C48}" destId="{6821F21B-8178-4A4E-8835-70A763EFD41D}" srcOrd="0" destOrd="0" presId="urn:microsoft.com/office/officeart/2016/7/layout/HorizontalActionList"/>
    <dgm:cxn modelId="{AB2411CB-70B3-4EDE-90D9-FA5E4A05068B}" srcId="{C99B7860-6DAC-4F61-84FE-D7456661D298}" destId="{B2FF9BEE-7199-4245-A382-2FB539AB4639}" srcOrd="0" destOrd="0" parTransId="{5F63C405-7489-447B-BB12-572724E252D8}" sibTransId="{0EAD1774-0FBA-4E5D-8F17-3879BB8E69CB}"/>
    <dgm:cxn modelId="{CF381AD4-9246-40E1-8703-F556DE93B839}" type="presOf" srcId="{C99B7860-6DAC-4F61-84FE-D7456661D298}" destId="{6A120116-F255-42B6-9D0A-72B2B74F9F53}" srcOrd="0" destOrd="0" presId="urn:microsoft.com/office/officeart/2016/7/layout/HorizontalActionList"/>
    <dgm:cxn modelId="{7AAF45DA-1C36-46E6-8015-26DA6A43CDC4}" type="presOf" srcId="{B2FF9BEE-7199-4245-A382-2FB539AB4639}" destId="{BD19CAA0-4326-4324-A2FD-6F0D7CA0696B}" srcOrd="0" destOrd="0" presId="urn:microsoft.com/office/officeart/2016/7/layout/HorizontalActionList"/>
    <dgm:cxn modelId="{4BF766F3-0CE3-43FB-B4CB-E748AEBBC594}" type="presOf" srcId="{F0A6E20A-6D90-44D5-91D9-7F4E20963B73}" destId="{EE393EC8-692C-40A5-A54A-9EDC2BB4876E}" srcOrd="0" destOrd="0" presId="urn:microsoft.com/office/officeart/2016/7/layout/HorizontalActionList"/>
    <dgm:cxn modelId="{C0EE63F6-5A83-413B-8740-7C787388E9EE}" srcId="{AD04C26D-8DF4-45B7-BB25-927A13AE4663}" destId="{F0A6E20A-6D90-44D5-91D9-7F4E20963B73}" srcOrd="2" destOrd="0" parTransId="{60124891-310A-4D0E-AF37-403DFD0142EA}" sibTransId="{D04E807D-44E0-4788-B5DD-5056C522BDF7}"/>
    <dgm:cxn modelId="{679C31FC-9E49-422D-AF69-5579F046F367}" srcId="{B82776E4-87B5-4CA1-8095-C6E5A4DE4C48}" destId="{9F627AF8-A090-4916-B87F-205C9958D9E7}" srcOrd="0" destOrd="0" parTransId="{52B2FDC7-5DC6-4EF5-8285-66F67700F944}" sibTransId="{99CA3066-A55D-458A-A4FF-597A9FA6103F}"/>
    <dgm:cxn modelId="{A34BCC53-CFDD-42EF-824B-2882B8E84CD2}" type="presParOf" srcId="{EEA07DFC-79E4-49A8-A0F4-CDBCB970F957}" destId="{07D8C1A6-E609-4E6D-BC0A-43B640388812}" srcOrd="0" destOrd="0" presId="urn:microsoft.com/office/officeart/2016/7/layout/HorizontalActionList"/>
    <dgm:cxn modelId="{DF8F37E4-C5A7-4654-A847-8CF8102DB792}" type="presParOf" srcId="{07D8C1A6-E609-4E6D-BC0A-43B640388812}" destId="{6A120116-F255-42B6-9D0A-72B2B74F9F53}" srcOrd="0" destOrd="0" presId="urn:microsoft.com/office/officeart/2016/7/layout/HorizontalActionList"/>
    <dgm:cxn modelId="{05FB1F93-B6C1-4454-BF47-11408E88A04C}" type="presParOf" srcId="{07D8C1A6-E609-4E6D-BC0A-43B640388812}" destId="{BD19CAA0-4326-4324-A2FD-6F0D7CA0696B}" srcOrd="1" destOrd="0" presId="urn:microsoft.com/office/officeart/2016/7/layout/HorizontalActionList"/>
    <dgm:cxn modelId="{80EA02A1-D670-42B1-A109-084DF0C01F41}" type="presParOf" srcId="{EEA07DFC-79E4-49A8-A0F4-CDBCB970F957}" destId="{CB0AC57D-B4C0-435C-A8CC-26CF6CD6C9AA}" srcOrd="1" destOrd="0" presId="urn:microsoft.com/office/officeart/2016/7/layout/HorizontalActionList"/>
    <dgm:cxn modelId="{9FB3FD41-EEEC-4431-A35E-4D6B0150DE73}" type="presParOf" srcId="{EEA07DFC-79E4-49A8-A0F4-CDBCB970F957}" destId="{EF3995BC-39B5-4A64-B5EA-4E20A318BAE2}" srcOrd="2" destOrd="0" presId="urn:microsoft.com/office/officeart/2016/7/layout/HorizontalActionList"/>
    <dgm:cxn modelId="{C803A33E-7C64-491E-994A-B7B4D224A63F}" type="presParOf" srcId="{EF3995BC-39B5-4A64-B5EA-4E20A318BAE2}" destId="{CD61D39A-0902-4859-A2EC-1742F4758051}" srcOrd="0" destOrd="0" presId="urn:microsoft.com/office/officeart/2016/7/layout/HorizontalActionList"/>
    <dgm:cxn modelId="{DF4EA3A0-2CE6-4C14-B48D-D3D7642EC337}" type="presParOf" srcId="{EF3995BC-39B5-4A64-B5EA-4E20A318BAE2}" destId="{9FF0FAF2-3107-4515-90CC-AAB100743331}" srcOrd="1" destOrd="0" presId="urn:microsoft.com/office/officeart/2016/7/layout/HorizontalActionList"/>
    <dgm:cxn modelId="{BD1E2023-7FD5-4E66-84B7-210F38AA2550}" type="presParOf" srcId="{EEA07DFC-79E4-49A8-A0F4-CDBCB970F957}" destId="{264F216F-411D-4B5F-9EAC-1D67920D69CE}" srcOrd="3" destOrd="0" presId="urn:microsoft.com/office/officeart/2016/7/layout/HorizontalActionList"/>
    <dgm:cxn modelId="{C3C62C01-3D2B-4907-A957-2C8FF46E4C56}" type="presParOf" srcId="{EEA07DFC-79E4-49A8-A0F4-CDBCB970F957}" destId="{BBBB429B-1CFF-4174-9C72-B8487B994EE8}" srcOrd="4" destOrd="0" presId="urn:microsoft.com/office/officeart/2016/7/layout/HorizontalActionList"/>
    <dgm:cxn modelId="{647594CE-3900-437B-9CB2-E18BD1ADE897}" type="presParOf" srcId="{BBBB429B-1CFF-4174-9C72-B8487B994EE8}" destId="{EE393EC8-692C-40A5-A54A-9EDC2BB4876E}" srcOrd="0" destOrd="0" presId="urn:microsoft.com/office/officeart/2016/7/layout/HorizontalActionList"/>
    <dgm:cxn modelId="{EFCD8475-2412-4892-AA4A-77101C4088E3}" type="presParOf" srcId="{BBBB429B-1CFF-4174-9C72-B8487B994EE8}" destId="{AA64B492-044B-4C50-8BAA-D8C17D218DA4}" srcOrd="1" destOrd="0" presId="urn:microsoft.com/office/officeart/2016/7/layout/HorizontalActionList"/>
    <dgm:cxn modelId="{B9D5D339-2722-4260-BC12-D1DF57C56D6B}" type="presParOf" srcId="{EEA07DFC-79E4-49A8-A0F4-CDBCB970F957}" destId="{85AED8A3-5FCE-4208-9E16-6CD6F038F9B7}" srcOrd="5" destOrd="0" presId="urn:microsoft.com/office/officeart/2016/7/layout/HorizontalActionList"/>
    <dgm:cxn modelId="{BD8377F2-B6A3-4844-98AE-F22965FB64C3}" type="presParOf" srcId="{EEA07DFC-79E4-49A8-A0F4-CDBCB970F957}" destId="{BCB2DD16-5F10-4C13-B620-CBD51A1D7336}" srcOrd="6" destOrd="0" presId="urn:microsoft.com/office/officeart/2016/7/layout/HorizontalActionList"/>
    <dgm:cxn modelId="{D338E824-0C63-413C-BD98-6AC9EE9A4080}" type="presParOf" srcId="{BCB2DD16-5F10-4C13-B620-CBD51A1D7336}" destId="{6821F21B-8178-4A4E-8835-70A763EFD41D}" srcOrd="0" destOrd="0" presId="urn:microsoft.com/office/officeart/2016/7/layout/HorizontalActionList"/>
    <dgm:cxn modelId="{36567096-1ADB-455F-98D2-D9F5A8D1B0A4}" type="presParOf" srcId="{BCB2DD16-5F10-4C13-B620-CBD51A1D7336}" destId="{D41025D0-46C1-44EB-A08B-C42A8A1BA2CC}"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9B438B-E9DF-409F-8762-D93690F6CD4F}" type="doc">
      <dgm:prSet loTypeId="urn:microsoft.com/office/officeart/2005/8/layout/default" loCatId="list" qsTypeId="urn:microsoft.com/office/officeart/2005/8/quickstyle/simple5" qsCatId="simple" csTypeId="urn:microsoft.com/office/officeart/2005/8/colors/accent2_2" csCatId="accent2"/>
      <dgm:spPr/>
      <dgm:t>
        <a:bodyPr/>
        <a:lstStyle/>
        <a:p>
          <a:endParaRPr lang="en-US"/>
        </a:p>
      </dgm:t>
    </dgm:pt>
    <dgm:pt modelId="{EA2EE629-7EA6-4658-9F74-11A53B52923E}">
      <dgm:prSet/>
      <dgm:spPr/>
      <dgm:t>
        <a:bodyPr/>
        <a:lstStyle/>
        <a:p>
          <a:r>
            <a:rPr lang="en-US"/>
            <a:t>School completes investigation </a:t>
          </a:r>
        </a:p>
      </dgm:t>
    </dgm:pt>
    <dgm:pt modelId="{ED4EBD87-FEAB-4C9D-A9EB-C2C68EEAD62A}" type="parTrans" cxnId="{C9AB0CF3-978C-4B20-9A41-4213558BB4C3}">
      <dgm:prSet/>
      <dgm:spPr/>
      <dgm:t>
        <a:bodyPr/>
        <a:lstStyle/>
        <a:p>
          <a:endParaRPr lang="en-US"/>
        </a:p>
      </dgm:t>
    </dgm:pt>
    <dgm:pt modelId="{D707E254-0E86-4284-A503-8F207844957F}" type="sibTrans" cxnId="{C9AB0CF3-978C-4B20-9A41-4213558BB4C3}">
      <dgm:prSet/>
      <dgm:spPr/>
      <dgm:t>
        <a:bodyPr/>
        <a:lstStyle/>
        <a:p>
          <a:endParaRPr lang="en-US"/>
        </a:p>
      </dgm:t>
    </dgm:pt>
    <dgm:pt modelId="{0E041504-E4F5-455D-9702-F3964E3F1B5A}">
      <dgm:prSet/>
      <dgm:spPr/>
      <dgm:t>
        <a:bodyPr/>
        <a:lstStyle/>
        <a:p>
          <a:r>
            <a:rPr lang="en-US"/>
            <a:t>Includes student’s explanation</a:t>
          </a:r>
        </a:p>
      </dgm:t>
    </dgm:pt>
    <dgm:pt modelId="{0BB2B3EA-A281-4AAE-A376-960254913152}" type="parTrans" cxnId="{07731363-4666-4AA0-82BC-77AB84C2CCBE}">
      <dgm:prSet/>
      <dgm:spPr/>
      <dgm:t>
        <a:bodyPr/>
        <a:lstStyle/>
        <a:p>
          <a:endParaRPr lang="en-US"/>
        </a:p>
      </dgm:t>
    </dgm:pt>
    <dgm:pt modelId="{F2B30ED7-B4CC-4FED-ADB7-502972081C58}" type="sibTrans" cxnId="{07731363-4666-4AA0-82BC-77AB84C2CCBE}">
      <dgm:prSet/>
      <dgm:spPr/>
      <dgm:t>
        <a:bodyPr/>
        <a:lstStyle/>
        <a:p>
          <a:endParaRPr lang="en-US"/>
        </a:p>
      </dgm:t>
    </dgm:pt>
    <dgm:pt modelId="{7234E0EB-A381-4DF7-AD6B-EB1266BF432D}">
      <dgm:prSet/>
      <dgm:spPr/>
      <dgm:t>
        <a:bodyPr/>
        <a:lstStyle/>
        <a:p>
          <a:r>
            <a:rPr lang="en-US"/>
            <a:t>Administration determines appropriate offense coding(s) as well as response </a:t>
          </a:r>
        </a:p>
      </dgm:t>
    </dgm:pt>
    <dgm:pt modelId="{1991E0AB-03C3-42FC-9217-D5C3DBD519EB}" type="parTrans" cxnId="{F8847E72-27F1-4139-8637-9BE4311212E9}">
      <dgm:prSet/>
      <dgm:spPr/>
      <dgm:t>
        <a:bodyPr/>
        <a:lstStyle/>
        <a:p>
          <a:endParaRPr lang="en-US"/>
        </a:p>
      </dgm:t>
    </dgm:pt>
    <dgm:pt modelId="{90278A16-989A-48DF-81EF-34EFACC7E625}" type="sibTrans" cxnId="{F8847E72-27F1-4139-8637-9BE4311212E9}">
      <dgm:prSet/>
      <dgm:spPr/>
      <dgm:t>
        <a:bodyPr/>
        <a:lstStyle/>
        <a:p>
          <a:endParaRPr lang="en-US"/>
        </a:p>
      </dgm:t>
    </dgm:pt>
    <dgm:pt modelId="{3191CC39-CCE3-425B-9B1F-6D427FCF4C7F}">
      <dgm:prSet/>
      <dgm:spPr/>
      <dgm:t>
        <a:bodyPr/>
        <a:lstStyle/>
        <a:p>
          <a:r>
            <a:rPr lang="en-US"/>
            <a:t>Parents/Guardians may request a conference with the principal </a:t>
          </a:r>
        </a:p>
      </dgm:t>
    </dgm:pt>
    <dgm:pt modelId="{6960AAAA-2C1C-4CC6-9938-1459C8F7ECF5}" type="parTrans" cxnId="{12CF22C1-B3F5-4D30-926C-2D6A5E0E4E2F}">
      <dgm:prSet/>
      <dgm:spPr/>
      <dgm:t>
        <a:bodyPr/>
        <a:lstStyle/>
        <a:p>
          <a:endParaRPr lang="en-US"/>
        </a:p>
      </dgm:t>
    </dgm:pt>
    <dgm:pt modelId="{6D66F037-ADE6-4B59-A8AC-3F817AD06C1F}" type="sibTrans" cxnId="{12CF22C1-B3F5-4D30-926C-2D6A5E0E4E2F}">
      <dgm:prSet/>
      <dgm:spPr/>
      <dgm:t>
        <a:bodyPr/>
        <a:lstStyle/>
        <a:p>
          <a:endParaRPr lang="en-US"/>
        </a:p>
      </dgm:t>
    </dgm:pt>
    <dgm:pt modelId="{427D92EE-66E8-4DD7-B3B2-9B7AFFCAC881}">
      <dgm:prSet/>
      <dgm:spPr/>
      <dgm:t>
        <a:bodyPr/>
        <a:lstStyle/>
        <a:p>
          <a:r>
            <a:rPr lang="en-US"/>
            <a:t>Level III </a:t>
          </a:r>
          <a:r>
            <a:rPr lang="en-US" b="1" u="sng"/>
            <a:t>may</a:t>
          </a:r>
          <a:r>
            <a:rPr lang="en-US"/>
            <a:t> be referred to district</a:t>
          </a:r>
        </a:p>
      </dgm:t>
    </dgm:pt>
    <dgm:pt modelId="{A447B906-A48D-48A6-9868-5659D035E73A}" type="parTrans" cxnId="{5942397B-498E-44C6-93E7-D76B739BE920}">
      <dgm:prSet/>
      <dgm:spPr/>
      <dgm:t>
        <a:bodyPr/>
        <a:lstStyle/>
        <a:p>
          <a:endParaRPr lang="en-US"/>
        </a:p>
      </dgm:t>
    </dgm:pt>
    <dgm:pt modelId="{53481EBA-982C-4A4D-A255-87934A34BB3A}" type="sibTrans" cxnId="{5942397B-498E-44C6-93E7-D76B739BE920}">
      <dgm:prSet/>
      <dgm:spPr/>
      <dgm:t>
        <a:bodyPr/>
        <a:lstStyle/>
        <a:p>
          <a:endParaRPr lang="en-US"/>
        </a:p>
      </dgm:t>
    </dgm:pt>
    <dgm:pt modelId="{E0576B10-0CB9-4357-8B03-3045A215DBA3}">
      <dgm:prSet/>
      <dgm:spPr/>
      <dgm:t>
        <a:bodyPr/>
        <a:lstStyle/>
        <a:p>
          <a:r>
            <a:rPr lang="en-US"/>
            <a:t>Level IV </a:t>
          </a:r>
          <a:r>
            <a:rPr lang="en-US" b="1" u="sng"/>
            <a:t>must</a:t>
          </a:r>
          <a:r>
            <a:rPr lang="en-US"/>
            <a:t> be referred to district</a:t>
          </a:r>
        </a:p>
      </dgm:t>
    </dgm:pt>
    <dgm:pt modelId="{4284FE14-C1CA-44EC-A33E-6D2565FBADE6}" type="parTrans" cxnId="{9D618215-8E13-479A-9D83-DB8F60601FB8}">
      <dgm:prSet/>
      <dgm:spPr/>
      <dgm:t>
        <a:bodyPr/>
        <a:lstStyle/>
        <a:p>
          <a:endParaRPr lang="en-US"/>
        </a:p>
      </dgm:t>
    </dgm:pt>
    <dgm:pt modelId="{AB26F836-CFA9-4368-A48E-A673C06039F6}" type="sibTrans" cxnId="{9D618215-8E13-479A-9D83-DB8F60601FB8}">
      <dgm:prSet/>
      <dgm:spPr/>
      <dgm:t>
        <a:bodyPr/>
        <a:lstStyle/>
        <a:p>
          <a:endParaRPr lang="en-US"/>
        </a:p>
      </dgm:t>
    </dgm:pt>
    <dgm:pt modelId="{2B9C13C9-1AC5-4E64-9E3E-679A06A60B62}" type="pres">
      <dgm:prSet presAssocID="{539B438B-E9DF-409F-8762-D93690F6CD4F}" presName="diagram" presStyleCnt="0">
        <dgm:presLayoutVars>
          <dgm:dir/>
          <dgm:resizeHandles val="exact"/>
        </dgm:presLayoutVars>
      </dgm:prSet>
      <dgm:spPr/>
    </dgm:pt>
    <dgm:pt modelId="{D6030F1E-D467-4E64-83E5-6ADA66DD595C}" type="pres">
      <dgm:prSet presAssocID="{EA2EE629-7EA6-4658-9F74-11A53B52923E}" presName="node" presStyleLbl="node1" presStyleIdx="0" presStyleCnt="5">
        <dgm:presLayoutVars>
          <dgm:bulletEnabled val="1"/>
        </dgm:presLayoutVars>
      </dgm:prSet>
      <dgm:spPr/>
    </dgm:pt>
    <dgm:pt modelId="{B322A2B5-EB09-4688-B768-E436F4C276F7}" type="pres">
      <dgm:prSet presAssocID="{D707E254-0E86-4284-A503-8F207844957F}" presName="sibTrans" presStyleCnt="0"/>
      <dgm:spPr/>
    </dgm:pt>
    <dgm:pt modelId="{88A7C58E-89DE-472B-A652-279860BAC4D2}" type="pres">
      <dgm:prSet presAssocID="{7234E0EB-A381-4DF7-AD6B-EB1266BF432D}" presName="node" presStyleLbl="node1" presStyleIdx="1" presStyleCnt="5">
        <dgm:presLayoutVars>
          <dgm:bulletEnabled val="1"/>
        </dgm:presLayoutVars>
      </dgm:prSet>
      <dgm:spPr/>
    </dgm:pt>
    <dgm:pt modelId="{FA359EFC-3CA1-46DF-91A0-FE67A5FCF50F}" type="pres">
      <dgm:prSet presAssocID="{90278A16-989A-48DF-81EF-34EFACC7E625}" presName="sibTrans" presStyleCnt="0"/>
      <dgm:spPr/>
    </dgm:pt>
    <dgm:pt modelId="{A6D4217E-089D-489D-94A5-C7F4444F7486}" type="pres">
      <dgm:prSet presAssocID="{3191CC39-CCE3-425B-9B1F-6D427FCF4C7F}" presName="node" presStyleLbl="node1" presStyleIdx="2" presStyleCnt="5">
        <dgm:presLayoutVars>
          <dgm:bulletEnabled val="1"/>
        </dgm:presLayoutVars>
      </dgm:prSet>
      <dgm:spPr/>
    </dgm:pt>
    <dgm:pt modelId="{275CADC4-9A7C-4356-BB4E-B8E3CB9B40A1}" type="pres">
      <dgm:prSet presAssocID="{6D66F037-ADE6-4B59-A8AC-3F817AD06C1F}" presName="sibTrans" presStyleCnt="0"/>
      <dgm:spPr/>
    </dgm:pt>
    <dgm:pt modelId="{879B6849-9BFE-42B4-9B1D-2147644B9E2E}" type="pres">
      <dgm:prSet presAssocID="{427D92EE-66E8-4DD7-B3B2-9B7AFFCAC881}" presName="node" presStyleLbl="node1" presStyleIdx="3" presStyleCnt="5">
        <dgm:presLayoutVars>
          <dgm:bulletEnabled val="1"/>
        </dgm:presLayoutVars>
      </dgm:prSet>
      <dgm:spPr/>
    </dgm:pt>
    <dgm:pt modelId="{141B0526-F346-4D21-AC7D-36DE85FD8F11}" type="pres">
      <dgm:prSet presAssocID="{53481EBA-982C-4A4D-A255-87934A34BB3A}" presName="sibTrans" presStyleCnt="0"/>
      <dgm:spPr/>
    </dgm:pt>
    <dgm:pt modelId="{B04BC721-D26E-447C-B597-CE8990AA9B10}" type="pres">
      <dgm:prSet presAssocID="{E0576B10-0CB9-4357-8B03-3045A215DBA3}" presName="node" presStyleLbl="node1" presStyleIdx="4" presStyleCnt="5">
        <dgm:presLayoutVars>
          <dgm:bulletEnabled val="1"/>
        </dgm:presLayoutVars>
      </dgm:prSet>
      <dgm:spPr/>
    </dgm:pt>
  </dgm:ptLst>
  <dgm:cxnLst>
    <dgm:cxn modelId="{25246C06-9AFF-46F1-B873-0684F9C7290B}" type="presOf" srcId="{EA2EE629-7EA6-4658-9F74-11A53B52923E}" destId="{D6030F1E-D467-4E64-83E5-6ADA66DD595C}" srcOrd="0" destOrd="0" presId="urn:microsoft.com/office/officeart/2005/8/layout/default"/>
    <dgm:cxn modelId="{E2A7990B-5645-49EC-B7E8-F6AB7DBF2CBE}" type="presOf" srcId="{427D92EE-66E8-4DD7-B3B2-9B7AFFCAC881}" destId="{879B6849-9BFE-42B4-9B1D-2147644B9E2E}" srcOrd="0" destOrd="0" presId="urn:microsoft.com/office/officeart/2005/8/layout/default"/>
    <dgm:cxn modelId="{9D618215-8E13-479A-9D83-DB8F60601FB8}" srcId="{539B438B-E9DF-409F-8762-D93690F6CD4F}" destId="{E0576B10-0CB9-4357-8B03-3045A215DBA3}" srcOrd="4" destOrd="0" parTransId="{4284FE14-C1CA-44EC-A33E-6D2565FBADE6}" sibTransId="{AB26F836-CFA9-4368-A48E-A673C06039F6}"/>
    <dgm:cxn modelId="{07731363-4666-4AA0-82BC-77AB84C2CCBE}" srcId="{EA2EE629-7EA6-4658-9F74-11A53B52923E}" destId="{0E041504-E4F5-455D-9702-F3964E3F1B5A}" srcOrd="0" destOrd="0" parTransId="{0BB2B3EA-A281-4AAE-A376-960254913152}" sibTransId="{F2B30ED7-B4CC-4FED-ADB7-502972081C58}"/>
    <dgm:cxn modelId="{F8847E72-27F1-4139-8637-9BE4311212E9}" srcId="{539B438B-E9DF-409F-8762-D93690F6CD4F}" destId="{7234E0EB-A381-4DF7-AD6B-EB1266BF432D}" srcOrd="1" destOrd="0" parTransId="{1991E0AB-03C3-42FC-9217-D5C3DBD519EB}" sibTransId="{90278A16-989A-48DF-81EF-34EFACC7E625}"/>
    <dgm:cxn modelId="{5942397B-498E-44C6-93E7-D76B739BE920}" srcId="{539B438B-E9DF-409F-8762-D93690F6CD4F}" destId="{427D92EE-66E8-4DD7-B3B2-9B7AFFCAC881}" srcOrd="3" destOrd="0" parTransId="{A447B906-A48D-48A6-9868-5659D035E73A}" sibTransId="{53481EBA-982C-4A4D-A255-87934A34BB3A}"/>
    <dgm:cxn modelId="{11F68D95-4A18-482C-B963-56C68B9394D8}" type="presOf" srcId="{7234E0EB-A381-4DF7-AD6B-EB1266BF432D}" destId="{88A7C58E-89DE-472B-A652-279860BAC4D2}" srcOrd="0" destOrd="0" presId="urn:microsoft.com/office/officeart/2005/8/layout/default"/>
    <dgm:cxn modelId="{EA51C9B1-2D79-4A81-8A55-546E209D78A7}" type="presOf" srcId="{0E041504-E4F5-455D-9702-F3964E3F1B5A}" destId="{D6030F1E-D467-4E64-83E5-6ADA66DD595C}" srcOrd="0" destOrd="1" presId="urn:microsoft.com/office/officeart/2005/8/layout/default"/>
    <dgm:cxn modelId="{837AE2B6-DC5A-489F-BB02-8441B7A76FA2}" type="presOf" srcId="{E0576B10-0CB9-4357-8B03-3045A215DBA3}" destId="{B04BC721-D26E-447C-B597-CE8990AA9B10}" srcOrd="0" destOrd="0" presId="urn:microsoft.com/office/officeart/2005/8/layout/default"/>
    <dgm:cxn modelId="{12CF22C1-B3F5-4D30-926C-2D6A5E0E4E2F}" srcId="{539B438B-E9DF-409F-8762-D93690F6CD4F}" destId="{3191CC39-CCE3-425B-9B1F-6D427FCF4C7F}" srcOrd="2" destOrd="0" parTransId="{6960AAAA-2C1C-4CC6-9938-1459C8F7ECF5}" sibTransId="{6D66F037-ADE6-4B59-A8AC-3F817AD06C1F}"/>
    <dgm:cxn modelId="{3441A7E5-0626-4B41-A68B-A1116EB7A324}" type="presOf" srcId="{539B438B-E9DF-409F-8762-D93690F6CD4F}" destId="{2B9C13C9-1AC5-4E64-9E3E-679A06A60B62}" srcOrd="0" destOrd="0" presId="urn:microsoft.com/office/officeart/2005/8/layout/default"/>
    <dgm:cxn modelId="{C9AB0CF3-978C-4B20-9A41-4213558BB4C3}" srcId="{539B438B-E9DF-409F-8762-D93690F6CD4F}" destId="{EA2EE629-7EA6-4658-9F74-11A53B52923E}" srcOrd="0" destOrd="0" parTransId="{ED4EBD87-FEAB-4C9D-A9EB-C2C68EEAD62A}" sibTransId="{D707E254-0E86-4284-A503-8F207844957F}"/>
    <dgm:cxn modelId="{BB78B4F7-1681-4A43-962B-5BA8F15D3188}" type="presOf" srcId="{3191CC39-CCE3-425B-9B1F-6D427FCF4C7F}" destId="{A6D4217E-089D-489D-94A5-C7F4444F7486}" srcOrd="0" destOrd="0" presId="urn:microsoft.com/office/officeart/2005/8/layout/default"/>
    <dgm:cxn modelId="{45382C23-76D8-47B4-AE96-2AB9D270E189}" type="presParOf" srcId="{2B9C13C9-1AC5-4E64-9E3E-679A06A60B62}" destId="{D6030F1E-D467-4E64-83E5-6ADA66DD595C}" srcOrd="0" destOrd="0" presId="urn:microsoft.com/office/officeart/2005/8/layout/default"/>
    <dgm:cxn modelId="{5F431678-E499-47FC-A156-F0F966DCEADF}" type="presParOf" srcId="{2B9C13C9-1AC5-4E64-9E3E-679A06A60B62}" destId="{B322A2B5-EB09-4688-B768-E436F4C276F7}" srcOrd="1" destOrd="0" presId="urn:microsoft.com/office/officeart/2005/8/layout/default"/>
    <dgm:cxn modelId="{47E96957-9605-49CF-BE6C-7FABFB2808B7}" type="presParOf" srcId="{2B9C13C9-1AC5-4E64-9E3E-679A06A60B62}" destId="{88A7C58E-89DE-472B-A652-279860BAC4D2}" srcOrd="2" destOrd="0" presId="urn:microsoft.com/office/officeart/2005/8/layout/default"/>
    <dgm:cxn modelId="{25F29A28-9316-46A6-B25E-51EFABA4FFCA}" type="presParOf" srcId="{2B9C13C9-1AC5-4E64-9E3E-679A06A60B62}" destId="{FA359EFC-3CA1-46DF-91A0-FE67A5FCF50F}" srcOrd="3" destOrd="0" presId="urn:microsoft.com/office/officeart/2005/8/layout/default"/>
    <dgm:cxn modelId="{2874559D-2801-4644-8B16-2BDF12C9045A}" type="presParOf" srcId="{2B9C13C9-1AC5-4E64-9E3E-679A06A60B62}" destId="{A6D4217E-089D-489D-94A5-C7F4444F7486}" srcOrd="4" destOrd="0" presId="urn:microsoft.com/office/officeart/2005/8/layout/default"/>
    <dgm:cxn modelId="{6111CD3F-59A9-4AD2-AA1C-60604E63C858}" type="presParOf" srcId="{2B9C13C9-1AC5-4E64-9E3E-679A06A60B62}" destId="{275CADC4-9A7C-4356-BB4E-B8E3CB9B40A1}" srcOrd="5" destOrd="0" presId="urn:microsoft.com/office/officeart/2005/8/layout/default"/>
    <dgm:cxn modelId="{19F5549F-FEDC-4E54-BFF7-919CB452824D}" type="presParOf" srcId="{2B9C13C9-1AC5-4E64-9E3E-679A06A60B62}" destId="{879B6849-9BFE-42B4-9B1D-2147644B9E2E}" srcOrd="6" destOrd="0" presId="urn:microsoft.com/office/officeart/2005/8/layout/default"/>
    <dgm:cxn modelId="{50F49A6D-B5B1-4A7B-BCA2-FE09868666C1}" type="presParOf" srcId="{2B9C13C9-1AC5-4E64-9E3E-679A06A60B62}" destId="{141B0526-F346-4D21-AC7D-36DE85FD8F11}" srcOrd="7" destOrd="0" presId="urn:microsoft.com/office/officeart/2005/8/layout/default"/>
    <dgm:cxn modelId="{8AEBD483-D5BA-4436-ACD2-24F3E0846196}" type="presParOf" srcId="{2B9C13C9-1AC5-4E64-9E3E-679A06A60B62}" destId="{B04BC721-D26E-447C-B597-CE8990AA9B1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9FCF77-C06B-4D70-A36F-3C6D635DCB20}" type="doc">
      <dgm:prSet loTypeId="urn:microsoft.com/office/officeart/2005/8/layout/vList5" loCatId="list" qsTypeId="urn:microsoft.com/office/officeart/2005/8/quickstyle/simple4" qsCatId="simple" csTypeId="urn:microsoft.com/office/officeart/2005/8/colors/accent1_2" csCatId="accent1"/>
      <dgm:spPr/>
      <dgm:t>
        <a:bodyPr/>
        <a:lstStyle/>
        <a:p>
          <a:endParaRPr lang="en-US"/>
        </a:p>
      </dgm:t>
    </dgm:pt>
    <dgm:pt modelId="{99932E6F-D4DB-4D58-921D-FA680133890A}">
      <dgm:prSet/>
      <dgm:spPr/>
      <dgm:t>
        <a:bodyPr/>
        <a:lstStyle/>
        <a:p>
          <a:r>
            <a:rPr lang="en-US" b="1" i="0"/>
            <a:t>NEW structured intervention program addressing vaping incidents while supporting student wellness</a:t>
          </a:r>
          <a:endParaRPr lang="en-US"/>
        </a:p>
      </dgm:t>
    </dgm:pt>
    <dgm:pt modelId="{E5B89F04-BB08-49C0-BFFF-1CBBB55E1E06}" type="parTrans" cxnId="{46E53CDA-B0CA-4AD5-9F9A-33ED4DA3ABBC}">
      <dgm:prSet/>
      <dgm:spPr/>
      <dgm:t>
        <a:bodyPr/>
        <a:lstStyle/>
        <a:p>
          <a:endParaRPr lang="en-US"/>
        </a:p>
      </dgm:t>
    </dgm:pt>
    <dgm:pt modelId="{BA3EE4F8-F117-4222-832D-C38D0CE162F8}" type="sibTrans" cxnId="{46E53CDA-B0CA-4AD5-9F9A-33ED4DA3ABBC}">
      <dgm:prSet/>
      <dgm:spPr/>
      <dgm:t>
        <a:bodyPr/>
        <a:lstStyle/>
        <a:p>
          <a:endParaRPr lang="en-US"/>
        </a:p>
      </dgm:t>
    </dgm:pt>
    <dgm:pt modelId="{1204A612-2D12-42FF-A636-C733EC22CC1E}">
      <dgm:prSet/>
      <dgm:spPr/>
      <dgm:t>
        <a:bodyPr/>
        <a:lstStyle/>
        <a:p>
          <a:r>
            <a:rPr lang="en-US" b="0" i="0"/>
            <a:t>Applies to all students in Grades 4 through 12 district-wide</a:t>
          </a:r>
          <a:endParaRPr lang="en-US"/>
        </a:p>
      </dgm:t>
    </dgm:pt>
    <dgm:pt modelId="{167569E8-AC69-422B-B281-6EF297D533B9}" type="parTrans" cxnId="{9E601D9F-E2C1-446E-A720-99D21EC742AD}">
      <dgm:prSet/>
      <dgm:spPr/>
      <dgm:t>
        <a:bodyPr/>
        <a:lstStyle/>
        <a:p>
          <a:endParaRPr lang="en-US"/>
        </a:p>
      </dgm:t>
    </dgm:pt>
    <dgm:pt modelId="{3D49FD5D-D1F4-48E9-BFEB-F5E376F3490F}" type="sibTrans" cxnId="{9E601D9F-E2C1-446E-A720-99D21EC742AD}">
      <dgm:prSet/>
      <dgm:spPr/>
      <dgm:t>
        <a:bodyPr/>
        <a:lstStyle/>
        <a:p>
          <a:endParaRPr lang="en-US"/>
        </a:p>
      </dgm:t>
    </dgm:pt>
    <dgm:pt modelId="{039E22F5-D293-40AD-A873-E4B65A06CD1A}">
      <dgm:prSet/>
      <dgm:spPr/>
      <dgm:t>
        <a:bodyPr/>
        <a:lstStyle/>
        <a:p>
          <a:r>
            <a:rPr lang="en-US" b="1" i="0"/>
            <a:t>1st Offense: 9 week Vape Prevention Course</a:t>
          </a:r>
          <a:endParaRPr lang="en-US"/>
        </a:p>
      </dgm:t>
    </dgm:pt>
    <dgm:pt modelId="{B8C2F312-BF23-46AC-B252-139C6542F975}" type="parTrans" cxnId="{E36D3521-889D-4A3A-A24B-21B3DF180BC4}">
      <dgm:prSet/>
      <dgm:spPr/>
      <dgm:t>
        <a:bodyPr/>
        <a:lstStyle/>
        <a:p>
          <a:endParaRPr lang="en-US"/>
        </a:p>
      </dgm:t>
    </dgm:pt>
    <dgm:pt modelId="{3F32A1CE-76DD-438E-AF67-C9E97EE972DA}" type="sibTrans" cxnId="{E36D3521-889D-4A3A-A24B-21B3DF180BC4}">
      <dgm:prSet/>
      <dgm:spPr/>
      <dgm:t>
        <a:bodyPr/>
        <a:lstStyle/>
        <a:p>
          <a:endParaRPr lang="en-US"/>
        </a:p>
      </dgm:t>
    </dgm:pt>
    <dgm:pt modelId="{D11A309C-677C-4F99-9E1E-6AFF6F65C67C}">
      <dgm:prSet/>
      <dgm:spPr/>
      <dgm:t>
        <a:bodyPr/>
        <a:lstStyle/>
        <a:p>
          <a:r>
            <a:rPr lang="en-US" b="0" i="0"/>
            <a:t>Evidence-based course focused on health impacts and responsible decision-making</a:t>
          </a:r>
          <a:endParaRPr lang="en-US"/>
        </a:p>
      </dgm:t>
    </dgm:pt>
    <dgm:pt modelId="{5D69EB9E-A6B6-43BD-9CBE-7040DECD2D61}" type="parTrans" cxnId="{6F6A8ED5-6C83-43EF-8AA0-DF9030CA8BA1}">
      <dgm:prSet/>
      <dgm:spPr/>
      <dgm:t>
        <a:bodyPr/>
        <a:lstStyle/>
        <a:p>
          <a:endParaRPr lang="en-US"/>
        </a:p>
      </dgm:t>
    </dgm:pt>
    <dgm:pt modelId="{831EAAA5-2856-418F-B026-3747665EB064}" type="sibTrans" cxnId="{6F6A8ED5-6C83-43EF-8AA0-DF9030CA8BA1}">
      <dgm:prSet/>
      <dgm:spPr/>
      <dgm:t>
        <a:bodyPr/>
        <a:lstStyle/>
        <a:p>
          <a:endParaRPr lang="en-US"/>
        </a:p>
      </dgm:t>
    </dgm:pt>
    <dgm:pt modelId="{25D181CD-9804-42AE-9A7D-674837D6E52A}">
      <dgm:prSet/>
      <dgm:spPr/>
      <dgm:t>
        <a:bodyPr/>
        <a:lstStyle/>
        <a:p>
          <a:r>
            <a:rPr lang="en-US" b="1" i="0"/>
            <a:t>2nd Offense and each additional vape offense:</a:t>
          </a:r>
          <a:endParaRPr lang="en-US"/>
        </a:p>
      </dgm:t>
    </dgm:pt>
    <dgm:pt modelId="{60FDF6B2-4692-41C1-8406-13664DA13FD6}" type="parTrans" cxnId="{F30FBB75-178F-4138-B0EC-61DDFB208BAE}">
      <dgm:prSet/>
      <dgm:spPr/>
      <dgm:t>
        <a:bodyPr/>
        <a:lstStyle/>
        <a:p>
          <a:endParaRPr lang="en-US"/>
        </a:p>
      </dgm:t>
    </dgm:pt>
    <dgm:pt modelId="{D230C9C9-9B97-4D35-ADEB-C1B9B44739FA}" type="sibTrans" cxnId="{F30FBB75-178F-4138-B0EC-61DDFB208BAE}">
      <dgm:prSet/>
      <dgm:spPr/>
      <dgm:t>
        <a:bodyPr/>
        <a:lstStyle/>
        <a:p>
          <a:endParaRPr lang="en-US"/>
        </a:p>
      </dgm:t>
    </dgm:pt>
    <dgm:pt modelId="{A5AD5725-AF53-4484-90C7-5F753CB914F3}">
      <dgm:prSet/>
      <dgm:spPr/>
      <dgm:t>
        <a:bodyPr/>
        <a:lstStyle/>
        <a:p>
          <a:r>
            <a:rPr lang="en-US" b="0" i="0"/>
            <a:t>45-Day Off-Campus Alternative Education Assignment</a:t>
          </a:r>
          <a:endParaRPr lang="en-US"/>
        </a:p>
      </dgm:t>
    </dgm:pt>
    <dgm:pt modelId="{7581AC5B-D85A-47A9-A635-4A2D644B659C}" type="parTrans" cxnId="{95F6755B-644A-4EA5-B9BE-49A1E3DBEACC}">
      <dgm:prSet/>
      <dgm:spPr/>
      <dgm:t>
        <a:bodyPr/>
        <a:lstStyle/>
        <a:p>
          <a:endParaRPr lang="en-US"/>
        </a:p>
      </dgm:t>
    </dgm:pt>
    <dgm:pt modelId="{B31444BA-E43C-4A55-93AD-82F8B169ABD6}" type="sibTrans" cxnId="{95F6755B-644A-4EA5-B9BE-49A1E3DBEACC}">
      <dgm:prSet/>
      <dgm:spPr/>
      <dgm:t>
        <a:bodyPr/>
        <a:lstStyle/>
        <a:p>
          <a:endParaRPr lang="en-US"/>
        </a:p>
      </dgm:t>
    </dgm:pt>
    <dgm:pt modelId="{3BF2CFB7-3DF3-4496-A386-09DA041DC625}" type="pres">
      <dgm:prSet presAssocID="{0B9FCF77-C06B-4D70-A36F-3C6D635DCB20}" presName="Name0" presStyleCnt="0">
        <dgm:presLayoutVars>
          <dgm:dir/>
          <dgm:animLvl val="lvl"/>
          <dgm:resizeHandles val="exact"/>
        </dgm:presLayoutVars>
      </dgm:prSet>
      <dgm:spPr/>
    </dgm:pt>
    <dgm:pt modelId="{DD879254-D3AD-4080-B587-112B170D3BB6}" type="pres">
      <dgm:prSet presAssocID="{99932E6F-D4DB-4D58-921D-FA680133890A}" presName="linNode" presStyleCnt="0"/>
      <dgm:spPr/>
    </dgm:pt>
    <dgm:pt modelId="{76FF33E3-45F8-4428-A7A8-FDE4B6753C57}" type="pres">
      <dgm:prSet presAssocID="{99932E6F-D4DB-4D58-921D-FA680133890A}" presName="parentText" presStyleLbl="node1" presStyleIdx="0" presStyleCnt="3">
        <dgm:presLayoutVars>
          <dgm:chMax val="1"/>
          <dgm:bulletEnabled val="1"/>
        </dgm:presLayoutVars>
      </dgm:prSet>
      <dgm:spPr/>
    </dgm:pt>
    <dgm:pt modelId="{7233CB02-8BBF-4F75-96FC-77639FF75B22}" type="pres">
      <dgm:prSet presAssocID="{99932E6F-D4DB-4D58-921D-FA680133890A}" presName="descendantText" presStyleLbl="alignAccFollowNode1" presStyleIdx="0" presStyleCnt="3">
        <dgm:presLayoutVars>
          <dgm:bulletEnabled val="1"/>
        </dgm:presLayoutVars>
      </dgm:prSet>
      <dgm:spPr/>
    </dgm:pt>
    <dgm:pt modelId="{73CF9D36-A049-4134-A1A7-0776F581D59D}" type="pres">
      <dgm:prSet presAssocID="{BA3EE4F8-F117-4222-832D-C38D0CE162F8}" presName="sp" presStyleCnt="0"/>
      <dgm:spPr/>
    </dgm:pt>
    <dgm:pt modelId="{855FEF50-A011-46B5-9DC5-3BC60FEFD95E}" type="pres">
      <dgm:prSet presAssocID="{039E22F5-D293-40AD-A873-E4B65A06CD1A}" presName="linNode" presStyleCnt="0"/>
      <dgm:spPr/>
    </dgm:pt>
    <dgm:pt modelId="{054D2F88-5EC1-488F-BD44-76070DFCA5D6}" type="pres">
      <dgm:prSet presAssocID="{039E22F5-D293-40AD-A873-E4B65A06CD1A}" presName="parentText" presStyleLbl="node1" presStyleIdx="1" presStyleCnt="3">
        <dgm:presLayoutVars>
          <dgm:chMax val="1"/>
          <dgm:bulletEnabled val="1"/>
        </dgm:presLayoutVars>
      </dgm:prSet>
      <dgm:spPr/>
    </dgm:pt>
    <dgm:pt modelId="{76DD2EF8-61CA-44A7-A9F3-1EF59CDEE019}" type="pres">
      <dgm:prSet presAssocID="{039E22F5-D293-40AD-A873-E4B65A06CD1A}" presName="descendantText" presStyleLbl="alignAccFollowNode1" presStyleIdx="1" presStyleCnt="3">
        <dgm:presLayoutVars>
          <dgm:bulletEnabled val="1"/>
        </dgm:presLayoutVars>
      </dgm:prSet>
      <dgm:spPr/>
    </dgm:pt>
    <dgm:pt modelId="{DEC64DF0-CC38-4C95-B66C-D5A09B96850C}" type="pres">
      <dgm:prSet presAssocID="{3F32A1CE-76DD-438E-AF67-C9E97EE972DA}" presName="sp" presStyleCnt="0"/>
      <dgm:spPr/>
    </dgm:pt>
    <dgm:pt modelId="{BB57D18C-E80C-4C5D-9D95-5C9CE7194F6A}" type="pres">
      <dgm:prSet presAssocID="{25D181CD-9804-42AE-9A7D-674837D6E52A}" presName="linNode" presStyleCnt="0"/>
      <dgm:spPr/>
    </dgm:pt>
    <dgm:pt modelId="{2B6DC5CC-BFB3-4DFE-A786-FD47F1112D1B}" type="pres">
      <dgm:prSet presAssocID="{25D181CD-9804-42AE-9A7D-674837D6E52A}" presName="parentText" presStyleLbl="node1" presStyleIdx="2" presStyleCnt="3">
        <dgm:presLayoutVars>
          <dgm:chMax val="1"/>
          <dgm:bulletEnabled val="1"/>
        </dgm:presLayoutVars>
      </dgm:prSet>
      <dgm:spPr/>
    </dgm:pt>
    <dgm:pt modelId="{5E31D273-A9B2-4373-AC1A-984D0097E0E8}" type="pres">
      <dgm:prSet presAssocID="{25D181CD-9804-42AE-9A7D-674837D6E52A}" presName="descendantText" presStyleLbl="alignAccFollowNode1" presStyleIdx="2" presStyleCnt="3">
        <dgm:presLayoutVars>
          <dgm:bulletEnabled val="1"/>
        </dgm:presLayoutVars>
      </dgm:prSet>
      <dgm:spPr/>
    </dgm:pt>
  </dgm:ptLst>
  <dgm:cxnLst>
    <dgm:cxn modelId="{462D5E11-76C4-4F6E-B5D9-4BCDCFB9CDD2}" type="presOf" srcId="{1204A612-2D12-42FF-A636-C733EC22CC1E}" destId="{7233CB02-8BBF-4F75-96FC-77639FF75B22}" srcOrd="0" destOrd="0" presId="urn:microsoft.com/office/officeart/2005/8/layout/vList5"/>
    <dgm:cxn modelId="{E36D3521-889D-4A3A-A24B-21B3DF180BC4}" srcId="{0B9FCF77-C06B-4D70-A36F-3C6D635DCB20}" destId="{039E22F5-D293-40AD-A873-E4B65A06CD1A}" srcOrd="1" destOrd="0" parTransId="{B8C2F312-BF23-46AC-B252-139C6542F975}" sibTransId="{3F32A1CE-76DD-438E-AF67-C9E97EE972DA}"/>
    <dgm:cxn modelId="{95F6755B-644A-4EA5-B9BE-49A1E3DBEACC}" srcId="{25D181CD-9804-42AE-9A7D-674837D6E52A}" destId="{A5AD5725-AF53-4484-90C7-5F753CB914F3}" srcOrd="0" destOrd="0" parTransId="{7581AC5B-D85A-47A9-A635-4A2D644B659C}" sibTransId="{B31444BA-E43C-4A55-93AD-82F8B169ABD6}"/>
    <dgm:cxn modelId="{CE1A8565-2B1A-491B-9D59-4C804E6843CF}" type="presOf" srcId="{039E22F5-D293-40AD-A873-E4B65A06CD1A}" destId="{054D2F88-5EC1-488F-BD44-76070DFCA5D6}" srcOrd="0" destOrd="0" presId="urn:microsoft.com/office/officeart/2005/8/layout/vList5"/>
    <dgm:cxn modelId="{2F52366E-CC8B-4A86-A0A1-51B28B671A7C}" type="presOf" srcId="{0B9FCF77-C06B-4D70-A36F-3C6D635DCB20}" destId="{3BF2CFB7-3DF3-4496-A386-09DA041DC625}" srcOrd="0" destOrd="0" presId="urn:microsoft.com/office/officeart/2005/8/layout/vList5"/>
    <dgm:cxn modelId="{65D3CF4E-BE29-40E0-ABD4-49DD33EED3E6}" type="presOf" srcId="{A5AD5725-AF53-4484-90C7-5F753CB914F3}" destId="{5E31D273-A9B2-4373-AC1A-984D0097E0E8}" srcOrd="0" destOrd="0" presId="urn:microsoft.com/office/officeart/2005/8/layout/vList5"/>
    <dgm:cxn modelId="{F30FBB75-178F-4138-B0EC-61DDFB208BAE}" srcId="{0B9FCF77-C06B-4D70-A36F-3C6D635DCB20}" destId="{25D181CD-9804-42AE-9A7D-674837D6E52A}" srcOrd="2" destOrd="0" parTransId="{60FDF6B2-4692-41C1-8406-13664DA13FD6}" sibTransId="{D230C9C9-9B97-4D35-ADEB-C1B9B44739FA}"/>
    <dgm:cxn modelId="{51DB5D56-67E4-415F-A93E-AF92FA132123}" type="presOf" srcId="{99932E6F-D4DB-4D58-921D-FA680133890A}" destId="{76FF33E3-45F8-4428-A7A8-FDE4B6753C57}" srcOrd="0" destOrd="0" presId="urn:microsoft.com/office/officeart/2005/8/layout/vList5"/>
    <dgm:cxn modelId="{9E601D9F-E2C1-446E-A720-99D21EC742AD}" srcId="{99932E6F-D4DB-4D58-921D-FA680133890A}" destId="{1204A612-2D12-42FF-A636-C733EC22CC1E}" srcOrd="0" destOrd="0" parTransId="{167569E8-AC69-422B-B281-6EF297D533B9}" sibTransId="{3D49FD5D-D1F4-48E9-BFEB-F5E376F3490F}"/>
    <dgm:cxn modelId="{DF196ECB-6CA8-4AB8-9DAC-E75F8E71CED5}" type="presOf" srcId="{D11A309C-677C-4F99-9E1E-6AFF6F65C67C}" destId="{76DD2EF8-61CA-44A7-A9F3-1EF59CDEE019}" srcOrd="0" destOrd="0" presId="urn:microsoft.com/office/officeart/2005/8/layout/vList5"/>
    <dgm:cxn modelId="{6F6A8ED5-6C83-43EF-8AA0-DF9030CA8BA1}" srcId="{039E22F5-D293-40AD-A873-E4B65A06CD1A}" destId="{D11A309C-677C-4F99-9E1E-6AFF6F65C67C}" srcOrd="0" destOrd="0" parTransId="{5D69EB9E-A6B6-43BD-9CBE-7040DECD2D61}" sibTransId="{831EAAA5-2856-418F-B026-3747665EB064}"/>
    <dgm:cxn modelId="{46E53CDA-B0CA-4AD5-9F9A-33ED4DA3ABBC}" srcId="{0B9FCF77-C06B-4D70-A36F-3C6D635DCB20}" destId="{99932E6F-D4DB-4D58-921D-FA680133890A}" srcOrd="0" destOrd="0" parTransId="{E5B89F04-BB08-49C0-BFFF-1CBBB55E1E06}" sibTransId="{BA3EE4F8-F117-4222-832D-C38D0CE162F8}"/>
    <dgm:cxn modelId="{CAE2B2F7-A984-4CAD-9757-AD81DD986753}" type="presOf" srcId="{25D181CD-9804-42AE-9A7D-674837D6E52A}" destId="{2B6DC5CC-BFB3-4DFE-A786-FD47F1112D1B}" srcOrd="0" destOrd="0" presId="urn:microsoft.com/office/officeart/2005/8/layout/vList5"/>
    <dgm:cxn modelId="{09A50085-0FCD-4414-A4E8-EE8391300D38}" type="presParOf" srcId="{3BF2CFB7-3DF3-4496-A386-09DA041DC625}" destId="{DD879254-D3AD-4080-B587-112B170D3BB6}" srcOrd="0" destOrd="0" presId="urn:microsoft.com/office/officeart/2005/8/layout/vList5"/>
    <dgm:cxn modelId="{64EF1D71-3DEE-4583-BCEE-BB617D54614C}" type="presParOf" srcId="{DD879254-D3AD-4080-B587-112B170D3BB6}" destId="{76FF33E3-45F8-4428-A7A8-FDE4B6753C57}" srcOrd="0" destOrd="0" presId="urn:microsoft.com/office/officeart/2005/8/layout/vList5"/>
    <dgm:cxn modelId="{60FDC6A3-D150-46E5-A090-CA87C980E61B}" type="presParOf" srcId="{DD879254-D3AD-4080-B587-112B170D3BB6}" destId="{7233CB02-8BBF-4F75-96FC-77639FF75B22}" srcOrd="1" destOrd="0" presId="urn:microsoft.com/office/officeart/2005/8/layout/vList5"/>
    <dgm:cxn modelId="{AF452233-33CA-4D6D-9C1D-B27328D13DCB}" type="presParOf" srcId="{3BF2CFB7-3DF3-4496-A386-09DA041DC625}" destId="{73CF9D36-A049-4134-A1A7-0776F581D59D}" srcOrd="1" destOrd="0" presId="urn:microsoft.com/office/officeart/2005/8/layout/vList5"/>
    <dgm:cxn modelId="{7D405C63-3045-44F0-AC6F-CC83760502C3}" type="presParOf" srcId="{3BF2CFB7-3DF3-4496-A386-09DA041DC625}" destId="{855FEF50-A011-46B5-9DC5-3BC60FEFD95E}" srcOrd="2" destOrd="0" presId="urn:microsoft.com/office/officeart/2005/8/layout/vList5"/>
    <dgm:cxn modelId="{BA5B9510-2479-4C86-9514-A2F56344DFA4}" type="presParOf" srcId="{855FEF50-A011-46B5-9DC5-3BC60FEFD95E}" destId="{054D2F88-5EC1-488F-BD44-76070DFCA5D6}" srcOrd="0" destOrd="0" presId="urn:microsoft.com/office/officeart/2005/8/layout/vList5"/>
    <dgm:cxn modelId="{7CA1385D-5F0D-4F4F-A039-AC04DB834825}" type="presParOf" srcId="{855FEF50-A011-46B5-9DC5-3BC60FEFD95E}" destId="{76DD2EF8-61CA-44A7-A9F3-1EF59CDEE019}" srcOrd="1" destOrd="0" presId="urn:microsoft.com/office/officeart/2005/8/layout/vList5"/>
    <dgm:cxn modelId="{CF2DA06A-6C18-4810-A71A-1AEDF7F1EA11}" type="presParOf" srcId="{3BF2CFB7-3DF3-4496-A386-09DA041DC625}" destId="{DEC64DF0-CC38-4C95-B66C-D5A09B96850C}" srcOrd="3" destOrd="0" presId="urn:microsoft.com/office/officeart/2005/8/layout/vList5"/>
    <dgm:cxn modelId="{0B73E67E-9359-4F8F-A2E7-B395AFF1553B}" type="presParOf" srcId="{3BF2CFB7-3DF3-4496-A386-09DA041DC625}" destId="{BB57D18C-E80C-4C5D-9D95-5C9CE7194F6A}" srcOrd="4" destOrd="0" presId="urn:microsoft.com/office/officeart/2005/8/layout/vList5"/>
    <dgm:cxn modelId="{E4DD1352-B811-45E5-B580-6239EEC40D12}" type="presParOf" srcId="{BB57D18C-E80C-4C5D-9D95-5C9CE7194F6A}" destId="{2B6DC5CC-BFB3-4DFE-A786-FD47F1112D1B}" srcOrd="0" destOrd="0" presId="urn:microsoft.com/office/officeart/2005/8/layout/vList5"/>
    <dgm:cxn modelId="{8FE1DC3E-BCB3-451D-8181-1317DDE9DA72}" type="presParOf" srcId="{BB57D18C-E80C-4C5D-9D95-5C9CE7194F6A}" destId="{5E31D273-A9B2-4373-AC1A-984D0097E0E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DADD64-80A3-4895-B47A-0501B3B6AF2E}" type="doc">
      <dgm:prSet loTypeId="urn:microsoft.com/office/officeart/2005/8/layout/vList5" loCatId="list" qsTypeId="urn:microsoft.com/office/officeart/2005/8/quickstyle/simple4" qsCatId="simple" csTypeId="urn:microsoft.com/office/officeart/2005/8/colors/accent1_2" csCatId="accent1"/>
      <dgm:spPr/>
      <dgm:t>
        <a:bodyPr/>
        <a:lstStyle/>
        <a:p>
          <a:endParaRPr lang="en-US"/>
        </a:p>
      </dgm:t>
    </dgm:pt>
    <dgm:pt modelId="{5BDA2DC9-1EFE-48A9-802D-B9FD10310945}">
      <dgm:prSet/>
      <dgm:spPr/>
      <dgm:t>
        <a:bodyPr/>
        <a:lstStyle/>
        <a:p>
          <a:r>
            <a:rPr lang="en-US" b="1" i="0"/>
            <a:t>NEW for 2025-2026: Structured intervention for students in Grades K-2 who make threatening statements</a:t>
          </a:r>
          <a:endParaRPr lang="en-US"/>
        </a:p>
      </dgm:t>
    </dgm:pt>
    <dgm:pt modelId="{A72168D3-A171-4041-8088-B7AB08E62F7C}" type="parTrans" cxnId="{9EBBA87D-C119-4AAD-9B08-6D3E971C4FDB}">
      <dgm:prSet/>
      <dgm:spPr/>
      <dgm:t>
        <a:bodyPr/>
        <a:lstStyle/>
        <a:p>
          <a:endParaRPr lang="en-US"/>
        </a:p>
      </dgm:t>
    </dgm:pt>
    <dgm:pt modelId="{0FDA8434-B334-4DBE-90A3-EB648FF152E9}" type="sibTrans" cxnId="{9EBBA87D-C119-4AAD-9B08-6D3E971C4FDB}">
      <dgm:prSet/>
      <dgm:spPr/>
      <dgm:t>
        <a:bodyPr/>
        <a:lstStyle/>
        <a:p>
          <a:endParaRPr lang="en-US"/>
        </a:p>
      </dgm:t>
    </dgm:pt>
    <dgm:pt modelId="{3240EC1C-488C-49FF-83BA-A59B67787984}">
      <dgm:prSet/>
      <dgm:spPr/>
      <dgm:t>
        <a:bodyPr/>
        <a:lstStyle/>
        <a:p>
          <a:r>
            <a:rPr lang="en-US" b="0" i="0"/>
            <a:t>Focus is on EDUCATION, not punishment -- age-appropriate learning over punitive responses</a:t>
          </a:r>
          <a:endParaRPr lang="en-US"/>
        </a:p>
      </dgm:t>
    </dgm:pt>
    <dgm:pt modelId="{A510869F-F05B-40C1-ADE5-D2246CC12CE3}" type="parTrans" cxnId="{281C228F-FA20-4CA9-9484-D01B60EFEAAB}">
      <dgm:prSet/>
      <dgm:spPr/>
      <dgm:t>
        <a:bodyPr/>
        <a:lstStyle/>
        <a:p>
          <a:endParaRPr lang="en-US"/>
        </a:p>
      </dgm:t>
    </dgm:pt>
    <dgm:pt modelId="{55328C19-217E-4EAA-BEE0-24FA3876F425}" type="sibTrans" cxnId="{281C228F-FA20-4CA9-9484-D01B60EFEAAB}">
      <dgm:prSet/>
      <dgm:spPr/>
      <dgm:t>
        <a:bodyPr/>
        <a:lstStyle/>
        <a:p>
          <a:endParaRPr lang="en-US"/>
        </a:p>
      </dgm:t>
    </dgm:pt>
    <dgm:pt modelId="{54551DD0-60D0-49D9-8ECD-8ABE1E52D362}">
      <dgm:prSet/>
      <dgm:spPr/>
      <dgm:t>
        <a:bodyPr/>
        <a:lstStyle/>
        <a:p>
          <a:r>
            <a:rPr lang="en-US" b="1" i="0"/>
            <a:t>AWARENESS: Students learn that words carry real weight and can impact others emotionally</a:t>
          </a:r>
          <a:endParaRPr lang="en-US"/>
        </a:p>
      </dgm:t>
    </dgm:pt>
    <dgm:pt modelId="{07D954C4-9DD1-46EF-9401-F915FD9205DC}" type="parTrans" cxnId="{ADCF3EA5-9115-419E-A9FA-2C22DDA549BC}">
      <dgm:prSet/>
      <dgm:spPr/>
      <dgm:t>
        <a:bodyPr/>
        <a:lstStyle/>
        <a:p>
          <a:endParaRPr lang="en-US"/>
        </a:p>
      </dgm:t>
    </dgm:pt>
    <dgm:pt modelId="{FF8FF42A-56ED-46AC-ACDC-26D3470E9810}" type="sibTrans" cxnId="{ADCF3EA5-9115-419E-A9FA-2C22DDA549BC}">
      <dgm:prSet/>
      <dgm:spPr/>
      <dgm:t>
        <a:bodyPr/>
        <a:lstStyle/>
        <a:p>
          <a:endParaRPr lang="en-US"/>
        </a:p>
      </dgm:t>
    </dgm:pt>
    <dgm:pt modelId="{01D8C616-721C-4C4B-9EB7-C7A5A94EBFD3}">
      <dgm:prSet/>
      <dgm:spPr/>
      <dgm:t>
        <a:bodyPr/>
        <a:lstStyle/>
        <a:p>
          <a:r>
            <a:rPr lang="en-US" b="0" i="0"/>
            <a:t>EMPATHY: Age-appropriate lessons on how threatening words affect the school community</a:t>
          </a:r>
          <a:endParaRPr lang="en-US"/>
        </a:p>
      </dgm:t>
    </dgm:pt>
    <dgm:pt modelId="{0098354F-2CCB-4F62-8AD2-9A073EE3C1FB}" type="parTrans" cxnId="{0A808DE8-A79B-4266-812F-ABF579AB4694}">
      <dgm:prSet/>
      <dgm:spPr/>
      <dgm:t>
        <a:bodyPr/>
        <a:lstStyle/>
        <a:p>
          <a:endParaRPr lang="en-US"/>
        </a:p>
      </dgm:t>
    </dgm:pt>
    <dgm:pt modelId="{34435089-C710-4C5D-A3C6-086C6A6BD36C}" type="sibTrans" cxnId="{0A808DE8-A79B-4266-812F-ABF579AB4694}">
      <dgm:prSet/>
      <dgm:spPr/>
      <dgm:t>
        <a:bodyPr/>
        <a:lstStyle/>
        <a:p>
          <a:endParaRPr lang="en-US"/>
        </a:p>
      </dgm:t>
    </dgm:pt>
    <dgm:pt modelId="{39BBBC19-295F-48CC-A18E-6415A2879255}">
      <dgm:prSet/>
      <dgm:spPr/>
      <dgm:t>
        <a:bodyPr/>
        <a:lstStyle/>
        <a:p>
          <a:r>
            <a:rPr lang="en-US" b="1" i="0"/>
            <a:t>GROWTH: Curriculum helps young students develop healthy communication and emotional regulation</a:t>
          </a:r>
          <a:endParaRPr lang="en-US"/>
        </a:p>
      </dgm:t>
    </dgm:pt>
    <dgm:pt modelId="{19EB6F49-72ED-4359-BD0D-029F021EE3E8}" type="parTrans" cxnId="{54B8F34E-01D4-4AB5-B57F-C5E68A5B5691}">
      <dgm:prSet/>
      <dgm:spPr/>
      <dgm:t>
        <a:bodyPr/>
        <a:lstStyle/>
        <a:p>
          <a:endParaRPr lang="en-US"/>
        </a:p>
      </dgm:t>
    </dgm:pt>
    <dgm:pt modelId="{26542D30-707C-43E9-AF51-D5299A955A04}" type="sibTrans" cxnId="{54B8F34E-01D4-4AB5-B57F-C5E68A5B5691}">
      <dgm:prSet/>
      <dgm:spPr/>
      <dgm:t>
        <a:bodyPr/>
        <a:lstStyle/>
        <a:p>
          <a:endParaRPr lang="en-US"/>
        </a:p>
      </dgm:t>
    </dgm:pt>
    <dgm:pt modelId="{F244A79A-9947-4F5E-BE65-9635E3FBBA31}">
      <dgm:prSet/>
      <dgm:spPr/>
      <dgm:t>
        <a:bodyPr/>
        <a:lstStyle/>
        <a:p>
          <a:r>
            <a:rPr lang="en-US" b="0" i="0"/>
            <a:t>Family Partnership: Parents and guardians are informed and included throughout the process</a:t>
          </a:r>
          <a:endParaRPr lang="en-US"/>
        </a:p>
      </dgm:t>
    </dgm:pt>
    <dgm:pt modelId="{567017A8-0578-42DB-BB7C-0F14C6983D0B}" type="parTrans" cxnId="{06918CFB-A41B-4A37-ADD5-0A995E26EB3F}">
      <dgm:prSet/>
      <dgm:spPr/>
      <dgm:t>
        <a:bodyPr/>
        <a:lstStyle/>
        <a:p>
          <a:endParaRPr lang="en-US"/>
        </a:p>
      </dgm:t>
    </dgm:pt>
    <dgm:pt modelId="{BE0C43E5-A621-4177-8FC5-08F24F032A9E}" type="sibTrans" cxnId="{06918CFB-A41B-4A37-ADD5-0A995E26EB3F}">
      <dgm:prSet/>
      <dgm:spPr/>
      <dgm:t>
        <a:bodyPr/>
        <a:lstStyle/>
        <a:p>
          <a:endParaRPr lang="en-US"/>
        </a:p>
      </dgm:t>
    </dgm:pt>
    <dgm:pt modelId="{ABE8E86F-BAB4-4FD7-921F-01707DD7A170}" type="pres">
      <dgm:prSet presAssocID="{F9DADD64-80A3-4895-B47A-0501B3B6AF2E}" presName="Name0" presStyleCnt="0">
        <dgm:presLayoutVars>
          <dgm:dir/>
          <dgm:animLvl val="lvl"/>
          <dgm:resizeHandles val="exact"/>
        </dgm:presLayoutVars>
      </dgm:prSet>
      <dgm:spPr/>
    </dgm:pt>
    <dgm:pt modelId="{9A9C1D06-B9C7-479E-876A-B82E9F2154A6}" type="pres">
      <dgm:prSet presAssocID="{5BDA2DC9-1EFE-48A9-802D-B9FD10310945}" presName="linNode" presStyleCnt="0"/>
      <dgm:spPr/>
    </dgm:pt>
    <dgm:pt modelId="{47483128-3FB9-4F05-A23E-BCD0DF782BD9}" type="pres">
      <dgm:prSet presAssocID="{5BDA2DC9-1EFE-48A9-802D-B9FD10310945}" presName="parentText" presStyleLbl="node1" presStyleIdx="0" presStyleCnt="3">
        <dgm:presLayoutVars>
          <dgm:chMax val="1"/>
          <dgm:bulletEnabled val="1"/>
        </dgm:presLayoutVars>
      </dgm:prSet>
      <dgm:spPr/>
    </dgm:pt>
    <dgm:pt modelId="{528351BC-95DD-4056-8162-0DED1EC3347A}" type="pres">
      <dgm:prSet presAssocID="{5BDA2DC9-1EFE-48A9-802D-B9FD10310945}" presName="descendantText" presStyleLbl="alignAccFollowNode1" presStyleIdx="0" presStyleCnt="3">
        <dgm:presLayoutVars>
          <dgm:bulletEnabled val="1"/>
        </dgm:presLayoutVars>
      </dgm:prSet>
      <dgm:spPr/>
    </dgm:pt>
    <dgm:pt modelId="{A847EF4D-8150-46D0-B0EE-180E9B3CB2E2}" type="pres">
      <dgm:prSet presAssocID="{0FDA8434-B334-4DBE-90A3-EB648FF152E9}" presName="sp" presStyleCnt="0"/>
      <dgm:spPr/>
    </dgm:pt>
    <dgm:pt modelId="{A01ADDCC-E3D4-40CC-B8BE-F72C7858075E}" type="pres">
      <dgm:prSet presAssocID="{54551DD0-60D0-49D9-8ECD-8ABE1E52D362}" presName="linNode" presStyleCnt="0"/>
      <dgm:spPr/>
    </dgm:pt>
    <dgm:pt modelId="{C5A6F505-429A-4B4B-B06A-5C806ADF2FEB}" type="pres">
      <dgm:prSet presAssocID="{54551DD0-60D0-49D9-8ECD-8ABE1E52D362}" presName="parentText" presStyleLbl="node1" presStyleIdx="1" presStyleCnt="3">
        <dgm:presLayoutVars>
          <dgm:chMax val="1"/>
          <dgm:bulletEnabled val="1"/>
        </dgm:presLayoutVars>
      </dgm:prSet>
      <dgm:spPr/>
    </dgm:pt>
    <dgm:pt modelId="{4777EBD7-D580-49FE-9705-F38CC0A736E8}" type="pres">
      <dgm:prSet presAssocID="{54551DD0-60D0-49D9-8ECD-8ABE1E52D362}" presName="descendantText" presStyleLbl="alignAccFollowNode1" presStyleIdx="1" presStyleCnt="3">
        <dgm:presLayoutVars>
          <dgm:bulletEnabled val="1"/>
        </dgm:presLayoutVars>
      </dgm:prSet>
      <dgm:spPr/>
    </dgm:pt>
    <dgm:pt modelId="{73BBC1EB-0DF6-4496-A683-5023EC7A808E}" type="pres">
      <dgm:prSet presAssocID="{FF8FF42A-56ED-46AC-ACDC-26D3470E9810}" presName="sp" presStyleCnt="0"/>
      <dgm:spPr/>
    </dgm:pt>
    <dgm:pt modelId="{81BB9111-C214-4C37-BAFE-7BDC97922FDA}" type="pres">
      <dgm:prSet presAssocID="{39BBBC19-295F-48CC-A18E-6415A2879255}" presName="linNode" presStyleCnt="0"/>
      <dgm:spPr/>
    </dgm:pt>
    <dgm:pt modelId="{EB601865-348B-45DB-94A0-5AC4595CA7CE}" type="pres">
      <dgm:prSet presAssocID="{39BBBC19-295F-48CC-A18E-6415A2879255}" presName="parentText" presStyleLbl="node1" presStyleIdx="2" presStyleCnt="3">
        <dgm:presLayoutVars>
          <dgm:chMax val="1"/>
          <dgm:bulletEnabled val="1"/>
        </dgm:presLayoutVars>
      </dgm:prSet>
      <dgm:spPr/>
    </dgm:pt>
    <dgm:pt modelId="{4A178DC1-58D9-47AE-A27E-DC91BE35DC0D}" type="pres">
      <dgm:prSet presAssocID="{39BBBC19-295F-48CC-A18E-6415A2879255}" presName="descendantText" presStyleLbl="alignAccFollowNode1" presStyleIdx="2" presStyleCnt="3">
        <dgm:presLayoutVars>
          <dgm:bulletEnabled val="1"/>
        </dgm:presLayoutVars>
      </dgm:prSet>
      <dgm:spPr/>
    </dgm:pt>
  </dgm:ptLst>
  <dgm:cxnLst>
    <dgm:cxn modelId="{592CFE06-7A85-48C9-AD0C-99AE1B7562CB}" type="presOf" srcId="{39BBBC19-295F-48CC-A18E-6415A2879255}" destId="{EB601865-348B-45DB-94A0-5AC4595CA7CE}" srcOrd="0" destOrd="0" presId="urn:microsoft.com/office/officeart/2005/8/layout/vList5"/>
    <dgm:cxn modelId="{906CD914-69B2-4CC3-B1EE-4CC5B6C89564}" type="presOf" srcId="{01D8C616-721C-4C4B-9EB7-C7A5A94EBFD3}" destId="{4777EBD7-D580-49FE-9705-F38CC0A736E8}" srcOrd="0" destOrd="0" presId="urn:microsoft.com/office/officeart/2005/8/layout/vList5"/>
    <dgm:cxn modelId="{269A6525-3AE5-41D9-BE8A-E63AFACE71B8}" type="presOf" srcId="{F9DADD64-80A3-4895-B47A-0501B3B6AF2E}" destId="{ABE8E86F-BAB4-4FD7-921F-01707DD7A170}" srcOrd="0" destOrd="0" presId="urn:microsoft.com/office/officeart/2005/8/layout/vList5"/>
    <dgm:cxn modelId="{54B8F34E-01D4-4AB5-B57F-C5E68A5B5691}" srcId="{F9DADD64-80A3-4895-B47A-0501B3B6AF2E}" destId="{39BBBC19-295F-48CC-A18E-6415A2879255}" srcOrd="2" destOrd="0" parTransId="{19EB6F49-72ED-4359-BD0D-029F021EE3E8}" sibTransId="{26542D30-707C-43E9-AF51-D5299A955A04}"/>
    <dgm:cxn modelId="{9EBBA87D-C119-4AAD-9B08-6D3E971C4FDB}" srcId="{F9DADD64-80A3-4895-B47A-0501B3B6AF2E}" destId="{5BDA2DC9-1EFE-48A9-802D-B9FD10310945}" srcOrd="0" destOrd="0" parTransId="{A72168D3-A171-4041-8088-B7AB08E62F7C}" sibTransId="{0FDA8434-B334-4DBE-90A3-EB648FF152E9}"/>
    <dgm:cxn modelId="{DC3FDB86-ADE5-4CB3-92D7-CB5A51C1C2B8}" type="presOf" srcId="{5BDA2DC9-1EFE-48A9-802D-B9FD10310945}" destId="{47483128-3FB9-4F05-A23E-BCD0DF782BD9}" srcOrd="0" destOrd="0" presId="urn:microsoft.com/office/officeart/2005/8/layout/vList5"/>
    <dgm:cxn modelId="{281C228F-FA20-4CA9-9484-D01B60EFEAAB}" srcId="{5BDA2DC9-1EFE-48A9-802D-B9FD10310945}" destId="{3240EC1C-488C-49FF-83BA-A59B67787984}" srcOrd="0" destOrd="0" parTransId="{A510869F-F05B-40C1-ADE5-D2246CC12CE3}" sibTransId="{55328C19-217E-4EAA-BEE0-24FA3876F425}"/>
    <dgm:cxn modelId="{ADCF3EA5-9115-419E-A9FA-2C22DDA549BC}" srcId="{F9DADD64-80A3-4895-B47A-0501B3B6AF2E}" destId="{54551DD0-60D0-49D9-8ECD-8ABE1E52D362}" srcOrd="1" destOrd="0" parTransId="{07D954C4-9DD1-46EF-9401-F915FD9205DC}" sibTransId="{FF8FF42A-56ED-46AC-ACDC-26D3470E9810}"/>
    <dgm:cxn modelId="{80D900C3-68E5-4524-AA4B-C36192E20AA2}" type="presOf" srcId="{3240EC1C-488C-49FF-83BA-A59B67787984}" destId="{528351BC-95DD-4056-8162-0DED1EC3347A}" srcOrd="0" destOrd="0" presId="urn:microsoft.com/office/officeart/2005/8/layout/vList5"/>
    <dgm:cxn modelId="{BFBBE3E7-2870-4B93-BC21-60C3E58666A9}" type="presOf" srcId="{F244A79A-9947-4F5E-BE65-9635E3FBBA31}" destId="{4A178DC1-58D9-47AE-A27E-DC91BE35DC0D}" srcOrd="0" destOrd="0" presId="urn:microsoft.com/office/officeart/2005/8/layout/vList5"/>
    <dgm:cxn modelId="{0A808DE8-A79B-4266-812F-ABF579AB4694}" srcId="{54551DD0-60D0-49D9-8ECD-8ABE1E52D362}" destId="{01D8C616-721C-4C4B-9EB7-C7A5A94EBFD3}" srcOrd="0" destOrd="0" parTransId="{0098354F-2CCB-4F62-8AD2-9A073EE3C1FB}" sibTransId="{34435089-C710-4C5D-A3C6-086C6A6BD36C}"/>
    <dgm:cxn modelId="{06918CFB-A41B-4A37-ADD5-0A995E26EB3F}" srcId="{39BBBC19-295F-48CC-A18E-6415A2879255}" destId="{F244A79A-9947-4F5E-BE65-9635E3FBBA31}" srcOrd="0" destOrd="0" parTransId="{567017A8-0578-42DB-BB7C-0F14C6983D0B}" sibTransId="{BE0C43E5-A621-4177-8FC5-08F24F032A9E}"/>
    <dgm:cxn modelId="{2CA183FC-F563-4E42-B0D5-0B6C04ED269E}" type="presOf" srcId="{54551DD0-60D0-49D9-8ECD-8ABE1E52D362}" destId="{C5A6F505-429A-4B4B-B06A-5C806ADF2FEB}" srcOrd="0" destOrd="0" presId="urn:microsoft.com/office/officeart/2005/8/layout/vList5"/>
    <dgm:cxn modelId="{1AF14A3B-9719-40CD-87C5-34427CD9AD38}" type="presParOf" srcId="{ABE8E86F-BAB4-4FD7-921F-01707DD7A170}" destId="{9A9C1D06-B9C7-479E-876A-B82E9F2154A6}" srcOrd="0" destOrd="0" presId="urn:microsoft.com/office/officeart/2005/8/layout/vList5"/>
    <dgm:cxn modelId="{A70A01B9-0B23-49D7-962D-491CB19A94C6}" type="presParOf" srcId="{9A9C1D06-B9C7-479E-876A-B82E9F2154A6}" destId="{47483128-3FB9-4F05-A23E-BCD0DF782BD9}" srcOrd="0" destOrd="0" presId="urn:microsoft.com/office/officeart/2005/8/layout/vList5"/>
    <dgm:cxn modelId="{450F1C36-7395-4099-9CCC-CF6984B8C924}" type="presParOf" srcId="{9A9C1D06-B9C7-479E-876A-B82E9F2154A6}" destId="{528351BC-95DD-4056-8162-0DED1EC3347A}" srcOrd="1" destOrd="0" presId="urn:microsoft.com/office/officeart/2005/8/layout/vList5"/>
    <dgm:cxn modelId="{1D0197D1-9AF1-4DB5-B37B-E6C660C85D71}" type="presParOf" srcId="{ABE8E86F-BAB4-4FD7-921F-01707DD7A170}" destId="{A847EF4D-8150-46D0-B0EE-180E9B3CB2E2}" srcOrd="1" destOrd="0" presId="urn:microsoft.com/office/officeart/2005/8/layout/vList5"/>
    <dgm:cxn modelId="{81814A89-9A96-425C-86FA-8E6DBDD6E9B8}" type="presParOf" srcId="{ABE8E86F-BAB4-4FD7-921F-01707DD7A170}" destId="{A01ADDCC-E3D4-40CC-B8BE-F72C7858075E}" srcOrd="2" destOrd="0" presId="urn:microsoft.com/office/officeart/2005/8/layout/vList5"/>
    <dgm:cxn modelId="{600C727C-5A2F-442F-83FA-0FD05960954D}" type="presParOf" srcId="{A01ADDCC-E3D4-40CC-B8BE-F72C7858075E}" destId="{C5A6F505-429A-4B4B-B06A-5C806ADF2FEB}" srcOrd="0" destOrd="0" presId="urn:microsoft.com/office/officeart/2005/8/layout/vList5"/>
    <dgm:cxn modelId="{112F8010-3554-4267-AE2A-0EE673716EF9}" type="presParOf" srcId="{A01ADDCC-E3D4-40CC-B8BE-F72C7858075E}" destId="{4777EBD7-D580-49FE-9705-F38CC0A736E8}" srcOrd="1" destOrd="0" presId="urn:microsoft.com/office/officeart/2005/8/layout/vList5"/>
    <dgm:cxn modelId="{315E5F95-9502-4EB6-8CD7-E792777F559A}" type="presParOf" srcId="{ABE8E86F-BAB4-4FD7-921F-01707DD7A170}" destId="{73BBC1EB-0DF6-4496-A683-5023EC7A808E}" srcOrd="3" destOrd="0" presId="urn:microsoft.com/office/officeart/2005/8/layout/vList5"/>
    <dgm:cxn modelId="{FE20788E-E1AA-4865-9188-C5D6D1DE4124}" type="presParOf" srcId="{ABE8E86F-BAB4-4FD7-921F-01707DD7A170}" destId="{81BB9111-C214-4C37-BAFE-7BDC97922FDA}" srcOrd="4" destOrd="0" presId="urn:microsoft.com/office/officeart/2005/8/layout/vList5"/>
    <dgm:cxn modelId="{AF51FED8-344B-49E1-96D3-6D8F8D27A02F}" type="presParOf" srcId="{81BB9111-C214-4C37-BAFE-7BDC97922FDA}" destId="{EB601865-348B-45DB-94A0-5AC4595CA7CE}" srcOrd="0" destOrd="0" presId="urn:microsoft.com/office/officeart/2005/8/layout/vList5"/>
    <dgm:cxn modelId="{1010CBA1-2564-4D40-BD46-BD6FE8F87E23}" type="presParOf" srcId="{81BB9111-C214-4C37-BAFE-7BDC97922FDA}" destId="{4A178DC1-58D9-47AE-A27E-DC91BE35DC0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0A542D-BEFA-44F5-AA39-EC8B0975D1C3}" type="doc">
      <dgm:prSet loTypeId="urn:microsoft.com/office/officeart/2005/8/layout/vList5" loCatId="list" qsTypeId="urn:microsoft.com/office/officeart/2005/8/quickstyle/simple4" qsCatId="simple" csTypeId="urn:microsoft.com/office/officeart/2005/8/colors/accent1_2" csCatId="accent1"/>
      <dgm:spPr/>
      <dgm:t>
        <a:bodyPr/>
        <a:lstStyle/>
        <a:p>
          <a:endParaRPr lang="en-US"/>
        </a:p>
      </dgm:t>
    </dgm:pt>
    <dgm:pt modelId="{F72DC5C3-1028-4966-BE94-84CD1214073B}">
      <dgm:prSet/>
      <dgm:spPr/>
      <dgm:t>
        <a:bodyPr/>
        <a:lstStyle/>
        <a:p>
          <a:r>
            <a:rPr lang="en-US" b="1" i="0"/>
            <a:t>NEW for 2025-2026: Advanced curriculum for Grades 3-5 students who make threatening statements</a:t>
          </a:r>
          <a:endParaRPr lang="en-US"/>
        </a:p>
      </dgm:t>
    </dgm:pt>
    <dgm:pt modelId="{9C8C27A1-229C-4F5B-BDC3-A0A967006297}" type="parTrans" cxnId="{FC7C96F4-BF74-44BA-BE71-EEAFF3FAAFE0}">
      <dgm:prSet/>
      <dgm:spPr/>
      <dgm:t>
        <a:bodyPr/>
        <a:lstStyle/>
        <a:p>
          <a:endParaRPr lang="en-US"/>
        </a:p>
      </dgm:t>
    </dgm:pt>
    <dgm:pt modelId="{E14AA098-7FF4-47D1-A3BF-DD97E8933A0E}" type="sibTrans" cxnId="{FC7C96F4-BF74-44BA-BE71-EEAFF3FAAFE0}">
      <dgm:prSet/>
      <dgm:spPr/>
      <dgm:t>
        <a:bodyPr/>
        <a:lstStyle/>
        <a:p>
          <a:endParaRPr lang="en-US"/>
        </a:p>
      </dgm:t>
    </dgm:pt>
    <dgm:pt modelId="{19836270-1388-4879-9552-85782F0FAC6E}">
      <dgm:prSet/>
      <dgm:spPr/>
      <dgm:t>
        <a:bodyPr/>
        <a:lstStyle/>
        <a:p>
          <a:r>
            <a:rPr lang="en-US" b="0" i="0"/>
            <a:t>Focus: Accountability and responsible communication with restorative approach</a:t>
          </a:r>
          <a:endParaRPr lang="en-US"/>
        </a:p>
      </dgm:t>
    </dgm:pt>
    <dgm:pt modelId="{0C1BDE23-8F20-43C1-9CE0-4C823FFF64DD}" type="parTrans" cxnId="{C6AEB236-807E-47AB-B5FC-2FAEF44D53A4}">
      <dgm:prSet/>
      <dgm:spPr/>
      <dgm:t>
        <a:bodyPr/>
        <a:lstStyle/>
        <a:p>
          <a:endParaRPr lang="en-US"/>
        </a:p>
      </dgm:t>
    </dgm:pt>
    <dgm:pt modelId="{D0338C15-2D88-4842-A8D0-B87AB1207678}" type="sibTrans" cxnId="{C6AEB236-807E-47AB-B5FC-2FAEF44D53A4}">
      <dgm:prSet/>
      <dgm:spPr/>
      <dgm:t>
        <a:bodyPr/>
        <a:lstStyle/>
        <a:p>
          <a:endParaRPr lang="en-US"/>
        </a:p>
      </dgm:t>
    </dgm:pt>
    <dgm:pt modelId="{57660B6E-18AF-4739-9F60-0A9E46E41E66}">
      <dgm:prSet/>
      <dgm:spPr/>
      <dgm:t>
        <a:bodyPr/>
        <a:lstStyle/>
        <a:p>
          <a:r>
            <a:rPr lang="en-US" b="1" i="0"/>
            <a:t>Threat Assessment: Structured review using age-appropriate protocols to determine level of concern</a:t>
          </a:r>
          <a:endParaRPr lang="en-US"/>
        </a:p>
      </dgm:t>
    </dgm:pt>
    <dgm:pt modelId="{79FE3D9B-28F2-48D1-961F-54AE4606F89B}" type="parTrans" cxnId="{FBC60DBF-0454-4D68-A97C-C0FCDB6B327B}">
      <dgm:prSet/>
      <dgm:spPr/>
      <dgm:t>
        <a:bodyPr/>
        <a:lstStyle/>
        <a:p>
          <a:endParaRPr lang="en-US"/>
        </a:p>
      </dgm:t>
    </dgm:pt>
    <dgm:pt modelId="{0A148C0D-E755-44BF-8CD1-47CC79F09978}" type="sibTrans" cxnId="{FBC60DBF-0454-4D68-A97C-C0FCDB6B327B}">
      <dgm:prSet/>
      <dgm:spPr/>
      <dgm:t>
        <a:bodyPr/>
        <a:lstStyle/>
        <a:p>
          <a:endParaRPr lang="en-US"/>
        </a:p>
      </dgm:t>
    </dgm:pt>
    <dgm:pt modelId="{F2174EA1-0164-43A6-BDAE-35575A0C6677}">
      <dgm:prSet/>
      <dgm:spPr/>
      <dgm:t>
        <a:bodyPr/>
        <a:lstStyle/>
        <a:p>
          <a:r>
            <a:rPr lang="en-US" b="0" i="0"/>
            <a:t>Restorative Conversations: Facilitated discussions on the impact of threatening words</a:t>
          </a:r>
          <a:endParaRPr lang="en-US"/>
        </a:p>
      </dgm:t>
    </dgm:pt>
    <dgm:pt modelId="{5A5F3A0B-484A-4A36-97D7-9C34A227217E}" type="parTrans" cxnId="{21802622-1C24-459C-9BBA-C6E3E8DA10E4}">
      <dgm:prSet/>
      <dgm:spPr/>
      <dgm:t>
        <a:bodyPr/>
        <a:lstStyle/>
        <a:p>
          <a:endParaRPr lang="en-US"/>
        </a:p>
      </dgm:t>
    </dgm:pt>
    <dgm:pt modelId="{FF3EB677-DD62-444A-A526-27F33A6DAF42}" type="sibTrans" cxnId="{21802622-1C24-459C-9BBA-C6E3E8DA10E4}">
      <dgm:prSet/>
      <dgm:spPr/>
      <dgm:t>
        <a:bodyPr/>
        <a:lstStyle/>
        <a:p>
          <a:endParaRPr lang="en-US"/>
        </a:p>
      </dgm:t>
    </dgm:pt>
    <dgm:pt modelId="{70471D90-6907-4B7A-B1B3-E0CB72BE78F8}">
      <dgm:prSet/>
      <dgm:spPr/>
      <dgm:t>
        <a:bodyPr/>
        <a:lstStyle/>
        <a:p>
          <a:r>
            <a:rPr lang="en-US" b="1" i="0"/>
            <a:t>Skill Building: Targeted curriculum on conflict resolution and emotional regulation</a:t>
          </a:r>
          <a:endParaRPr lang="en-US"/>
        </a:p>
      </dgm:t>
    </dgm:pt>
    <dgm:pt modelId="{41BCC1AB-BE70-4BBE-A35F-2C73E7571BA5}" type="parTrans" cxnId="{AAD05830-745A-4CF6-AA74-195E67342D3C}">
      <dgm:prSet/>
      <dgm:spPr/>
      <dgm:t>
        <a:bodyPr/>
        <a:lstStyle/>
        <a:p>
          <a:endParaRPr lang="en-US"/>
        </a:p>
      </dgm:t>
    </dgm:pt>
    <dgm:pt modelId="{4D29FB05-48C5-4B3E-8C8F-5C7706FA3E2E}" type="sibTrans" cxnId="{AAD05830-745A-4CF6-AA74-195E67342D3C}">
      <dgm:prSet/>
      <dgm:spPr/>
      <dgm:t>
        <a:bodyPr/>
        <a:lstStyle/>
        <a:p>
          <a:endParaRPr lang="en-US"/>
        </a:p>
      </dgm:t>
    </dgm:pt>
    <dgm:pt modelId="{20887BBB-2D20-4D14-8126-D2804FAEE35A}">
      <dgm:prSet/>
      <dgm:spPr/>
      <dgm:t>
        <a:bodyPr/>
        <a:lstStyle/>
        <a:p>
          <a:r>
            <a:rPr lang="en-US" b="0" i="0"/>
            <a:t>Family Engagement: Parents and guardians as partners with clear communication and support resources</a:t>
          </a:r>
          <a:endParaRPr lang="en-US"/>
        </a:p>
      </dgm:t>
    </dgm:pt>
    <dgm:pt modelId="{F2B31DBC-8D6C-4153-B148-1127F9CC49FF}" type="parTrans" cxnId="{9D26755C-1DC0-4D9C-BD82-E99E51A8DC1B}">
      <dgm:prSet/>
      <dgm:spPr/>
      <dgm:t>
        <a:bodyPr/>
        <a:lstStyle/>
        <a:p>
          <a:endParaRPr lang="en-US"/>
        </a:p>
      </dgm:t>
    </dgm:pt>
    <dgm:pt modelId="{5AD981DB-B1F4-46C0-9E4C-D50914270556}" type="sibTrans" cxnId="{9D26755C-1DC0-4D9C-BD82-E99E51A8DC1B}">
      <dgm:prSet/>
      <dgm:spPr/>
      <dgm:t>
        <a:bodyPr/>
        <a:lstStyle/>
        <a:p>
          <a:endParaRPr lang="en-US"/>
        </a:p>
      </dgm:t>
    </dgm:pt>
    <dgm:pt modelId="{65689A59-0868-4019-ADB4-AA2E3D8FEA8E}" type="pres">
      <dgm:prSet presAssocID="{680A542D-BEFA-44F5-AA39-EC8B0975D1C3}" presName="Name0" presStyleCnt="0">
        <dgm:presLayoutVars>
          <dgm:dir/>
          <dgm:animLvl val="lvl"/>
          <dgm:resizeHandles val="exact"/>
        </dgm:presLayoutVars>
      </dgm:prSet>
      <dgm:spPr/>
    </dgm:pt>
    <dgm:pt modelId="{8DBB1FD9-5F9D-4866-9F24-640670307D8E}" type="pres">
      <dgm:prSet presAssocID="{F72DC5C3-1028-4966-BE94-84CD1214073B}" presName="linNode" presStyleCnt="0"/>
      <dgm:spPr/>
    </dgm:pt>
    <dgm:pt modelId="{C8F2F0D4-243E-4B5C-8E25-8CB74E2865D8}" type="pres">
      <dgm:prSet presAssocID="{F72DC5C3-1028-4966-BE94-84CD1214073B}" presName="parentText" presStyleLbl="node1" presStyleIdx="0" presStyleCnt="3">
        <dgm:presLayoutVars>
          <dgm:chMax val="1"/>
          <dgm:bulletEnabled val="1"/>
        </dgm:presLayoutVars>
      </dgm:prSet>
      <dgm:spPr/>
    </dgm:pt>
    <dgm:pt modelId="{C6B57D0D-ED63-428A-86D7-B3FA195ABB6F}" type="pres">
      <dgm:prSet presAssocID="{F72DC5C3-1028-4966-BE94-84CD1214073B}" presName="descendantText" presStyleLbl="alignAccFollowNode1" presStyleIdx="0" presStyleCnt="3">
        <dgm:presLayoutVars>
          <dgm:bulletEnabled val="1"/>
        </dgm:presLayoutVars>
      </dgm:prSet>
      <dgm:spPr/>
    </dgm:pt>
    <dgm:pt modelId="{F44AAF42-7C7B-4D75-BEFE-41084CF213D8}" type="pres">
      <dgm:prSet presAssocID="{E14AA098-7FF4-47D1-A3BF-DD97E8933A0E}" presName="sp" presStyleCnt="0"/>
      <dgm:spPr/>
    </dgm:pt>
    <dgm:pt modelId="{BD373897-D9EA-4022-BFA2-7966A3E9A9FA}" type="pres">
      <dgm:prSet presAssocID="{57660B6E-18AF-4739-9F60-0A9E46E41E66}" presName="linNode" presStyleCnt="0"/>
      <dgm:spPr/>
    </dgm:pt>
    <dgm:pt modelId="{40842783-7BBF-4E24-9428-029A77307AB0}" type="pres">
      <dgm:prSet presAssocID="{57660B6E-18AF-4739-9F60-0A9E46E41E66}" presName="parentText" presStyleLbl="node1" presStyleIdx="1" presStyleCnt="3">
        <dgm:presLayoutVars>
          <dgm:chMax val="1"/>
          <dgm:bulletEnabled val="1"/>
        </dgm:presLayoutVars>
      </dgm:prSet>
      <dgm:spPr/>
    </dgm:pt>
    <dgm:pt modelId="{2D1D25FC-CA79-4B44-86E8-739F4AE1B9E9}" type="pres">
      <dgm:prSet presAssocID="{57660B6E-18AF-4739-9F60-0A9E46E41E66}" presName="descendantText" presStyleLbl="alignAccFollowNode1" presStyleIdx="1" presStyleCnt="3">
        <dgm:presLayoutVars>
          <dgm:bulletEnabled val="1"/>
        </dgm:presLayoutVars>
      </dgm:prSet>
      <dgm:spPr/>
    </dgm:pt>
    <dgm:pt modelId="{D8AB1CD0-57E5-4ECC-8241-A217D835B78F}" type="pres">
      <dgm:prSet presAssocID="{0A148C0D-E755-44BF-8CD1-47CC79F09978}" presName="sp" presStyleCnt="0"/>
      <dgm:spPr/>
    </dgm:pt>
    <dgm:pt modelId="{B6B16E1D-5A12-4D4F-A64B-DBA6500C906D}" type="pres">
      <dgm:prSet presAssocID="{70471D90-6907-4B7A-B1B3-E0CB72BE78F8}" presName="linNode" presStyleCnt="0"/>
      <dgm:spPr/>
    </dgm:pt>
    <dgm:pt modelId="{2EDB73AD-8ECE-4BC9-B3CA-E7E05FB6C482}" type="pres">
      <dgm:prSet presAssocID="{70471D90-6907-4B7A-B1B3-E0CB72BE78F8}" presName="parentText" presStyleLbl="node1" presStyleIdx="2" presStyleCnt="3">
        <dgm:presLayoutVars>
          <dgm:chMax val="1"/>
          <dgm:bulletEnabled val="1"/>
        </dgm:presLayoutVars>
      </dgm:prSet>
      <dgm:spPr/>
    </dgm:pt>
    <dgm:pt modelId="{565D0F68-F70E-4FF2-964B-92492957BC16}" type="pres">
      <dgm:prSet presAssocID="{70471D90-6907-4B7A-B1B3-E0CB72BE78F8}" presName="descendantText" presStyleLbl="alignAccFollowNode1" presStyleIdx="2" presStyleCnt="3">
        <dgm:presLayoutVars>
          <dgm:bulletEnabled val="1"/>
        </dgm:presLayoutVars>
      </dgm:prSet>
      <dgm:spPr/>
    </dgm:pt>
  </dgm:ptLst>
  <dgm:cxnLst>
    <dgm:cxn modelId="{21802622-1C24-459C-9BBA-C6E3E8DA10E4}" srcId="{57660B6E-18AF-4739-9F60-0A9E46E41E66}" destId="{F2174EA1-0164-43A6-BDAE-35575A0C6677}" srcOrd="0" destOrd="0" parTransId="{5A5F3A0B-484A-4A36-97D7-9C34A227217E}" sibTransId="{FF3EB677-DD62-444A-A526-27F33A6DAF42}"/>
    <dgm:cxn modelId="{AAD05830-745A-4CF6-AA74-195E67342D3C}" srcId="{680A542D-BEFA-44F5-AA39-EC8B0975D1C3}" destId="{70471D90-6907-4B7A-B1B3-E0CB72BE78F8}" srcOrd="2" destOrd="0" parTransId="{41BCC1AB-BE70-4BBE-A35F-2C73E7571BA5}" sibTransId="{4D29FB05-48C5-4B3E-8C8F-5C7706FA3E2E}"/>
    <dgm:cxn modelId="{C6AEB236-807E-47AB-B5FC-2FAEF44D53A4}" srcId="{F72DC5C3-1028-4966-BE94-84CD1214073B}" destId="{19836270-1388-4879-9552-85782F0FAC6E}" srcOrd="0" destOrd="0" parTransId="{0C1BDE23-8F20-43C1-9CE0-4C823FFF64DD}" sibTransId="{D0338C15-2D88-4842-A8D0-B87AB1207678}"/>
    <dgm:cxn modelId="{9D26755C-1DC0-4D9C-BD82-E99E51A8DC1B}" srcId="{70471D90-6907-4B7A-B1B3-E0CB72BE78F8}" destId="{20887BBB-2D20-4D14-8126-D2804FAEE35A}" srcOrd="0" destOrd="0" parTransId="{F2B31DBC-8D6C-4153-B148-1127F9CC49FF}" sibTransId="{5AD981DB-B1F4-46C0-9E4C-D50914270556}"/>
    <dgm:cxn modelId="{C55C6E51-1288-4328-A1CB-87A2786255F1}" type="presOf" srcId="{F72DC5C3-1028-4966-BE94-84CD1214073B}" destId="{C8F2F0D4-243E-4B5C-8E25-8CB74E2865D8}" srcOrd="0" destOrd="0" presId="urn:microsoft.com/office/officeart/2005/8/layout/vList5"/>
    <dgm:cxn modelId="{71F88952-4D9B-4FA2-B149-B5D7447FCC51}" type="presOf" srcId="{70471D90-6907-4B7A-B1B3-E0CB72BE78F8}" destId="{2EDB73AD-8ECE-4BC9-B3CA-E7E05FB6C482}" srcOrd="0" destOrd="0" presId="urn:microsoft.com/office/officeart/2005/8/layout/vList5"/>
    <dgm:cxn modelId="{8270F152-B678-4E22-A265-25DFE19EAC14}" type="presOf" srcId="{19836270-1388-4879-9552-85782F0FAC6E}" destId="{C6B57D0D-ED63-428A-86D7-B3FA195ABB6F}" srcOrd="0" destOrd="0" presId="urn:microsoft.com/office/officeart/2005/8/layout/vList5"/>
    <dgm:cxn modelId="{C549E154-0E68-48A2-9A7A-90AC8E2383E2}" type="presOf" srcId="{F2174EA1-0164-43A6-BDAE-35575A0C6677}" destId="{2D1D25FC-CA79-4B44-86E8-739F4AE1B9E9}" srcOrd="0" destOrd="0" presId="urn:microsoft.com/office/officeart/2005/8/layout/vList5"/>
    <dgm:cxn modelId="{43BF7089-7AC6-480A-B99B-3174C85AC06B}" type="presOf" srcId="{20887BBB-2D20-4D14-8126-D2804FAEE35A}" destId="{565D0F68-F70E-4FF2-964B-92492957BC16}" srcOrd="0" destOrd="0" presId="urn:microsoft.com/office/officeart/2005/8/layout/vList5"/>
    <dgm:cxn modelId="{FBC60DBF-0454-4D68-A97C-C0FCDB6B327B}" srcId="{680A542D-BEFA-44F5-AA39-EC8B0975D1C3}" destId="{57660B6E-18AF-4739-9F60-0A9E46E41E66}" srcOrd="1" destOrd="0" parTransId="{79FE3D9B-28F2-48D1-961F-54AE4606F89B}" sibTransId="{0A148C0D-E755-44BF-8CD1-47CC79F09978}"/>
    <dgm:cxn modelId="{94AD4CCE-F948-4E19-A74E-5FCB859E51E5}" type="presOf" srcId="{680A542D-BEFA-44F5-AA39-EC8B0975D1C3}" destId="{65689A59-0868-4019-ADB4-AA2E3D8FEA8E}" srcOrd="0" destOrd="0" presId="urn:microsoft.com/office/officeart/2005/8/layout/vList5"/>
    <dgm:cxn modelId="{004F37D1-6CE9-4915-B253-670A1D655405}" type="presOf" srcId="{57660B6E-18AF-4739-9F60-0A9E46E41E66}" destId="{40842783-7BBF-4E24-9428-029A77307AB0}" srcOrd="0" destOrd="0" presId="urn:microsoft.com/office/officeart/2005/8/layout/vList5"/>
    <dgm:cxn modelId="{FC7C96F4-BF74-44BA-BE71-EEAFF3FAAFE0}" srcId="{680A542D-BEFA-44F5-AA39-EC8B0975D1C3}" destId="{F72DC5C3-1028-4966-BE94-84CD1214073B}" srcOrd="0" destOrd="0" parTransId="{9C8C27A1-229C-4F5B-BDC3-A0A967006297}" sibTransId="{E14AA098-7FF4-47D1-A3BF-DD97E8933A0E}"/>
    <dgm:cxn modelId="{F28B4EC0-21B9-4827-914B-2E960530AE9B}" type="presParOf" srcId="{65689A59-0868-4019-ADB4-AA2E3D8FEA8E}" destId="{8DBB1FD9-5F9D-4866-9F24-640670307D8E}" srcOrd="0" destOrd="0" presId="urn:microsoft.com/office/officeart/2005/8/layout/vList5"/>
    <dgm:cxn modelId="{05B10EA7-3A1F-4C56-BE59-6DA6DF6298AA}" type="presParOf" srcId="{8DBB1FD9-5F9D-4866-9F24-640670307D8E}" destId="{C8F2F0D4-243E-4B5C-8E25-8CB74E2865D8}" srcOrd="0" destOrd="0" presId="urn:microsoft.com/office/officeart/2005/8/layout/vList5"/>
    <dgm:cxn modelId="{312A822F-35D3-4ECB-B56A-C34A75473BF7}" type="presParOf" srcId="{8DBB1FD9-5F9D-4866-9F24-640670307D8E}" destId="{C6B57D0D-ED63-428A-86D7-B3FA195ABB6F}" srcOrd="1" destOrd="0" presId="urn:microsoft.com/office/officeart/2005/8/layout/vList5"/>
    <dgm:cxn modelId="{DCCDB99E-7F94-4BCD-B9AF-3B24C5E9271C}" type="presParOf" srcId="{65689A59-0868-4019-ADB4-AA2E3D8FEA8E}" destId="{F44AAF42-7C7B-4D75-BEFE-41084CF213D8}" srcOrd="1" destOrd="0" presId="urn:microsoft.com/office/officeart/2005/8/layout/vList5"/>
    <dgm:cxn modelId="{B0AC7833-01B0-4ABC-9208-15C62D37A9D0}" type="presParOf" srcId="{65689A59-0868-4019-ADB4-AA2E3D8FEA8E}" destId="{BD373897-D9EA-4022-BFA2-7966A3E9A9FA}" srcOrd="2" destOrd="0" presId="urn:microsoft.com/office/officeart/2005/8/layout/vList5"/>
    <dgm:cxn modelId="{5D331B81-8005-473F-B6E6-4A7A35327144}" type="presParOf" srcId="{BD373897-D9EA-4022-BFA2-7966A3E9A9FA}" destId="{40842783-7BBF-4E24-9428-029A77307AB0}" srcOrd="0" destOrd="0" presId="urn:microsoft.com/office/officeart/2005/8/layout/vList5"/>
    <dgm:cxn modelId="{AEE7BA9C-DD91-499F-BDA4-9B3151F64779}" type="presParOf" srcId="{BD373897-D9EA-4022-BFA2-7966A3E9A9FA}" destId="{2D1D25FC-CA79-4B44-86E8-739F4AE1B9E9}" srcOrd="1" destOrd="0" presId="urn:microsoft.com/office/officeart/2005/8/layout/vList5"/>
    <dgm:cxn modelId="{7416CFE5-191C-4759-9677-D0291716BD3D}" type="presParOf" srcId="{65689A59-0868-4019-ADB4-AA2E3D8FEA8E}" destId="{D8AB1CD0-57E5-4ECC-8241-A217D835B78F}" srcOrd="3" destOrd="0" presId="urn:microsoft.com/office/officeart/2005/8/layout/vList5"/>
    <dgm:cxn modelId="{1211CE0E-2FA9-43D0-B904-DF779D3BFB44}" type="presParOf" srcId="{65689A59-0868-4019-ADB4-AA2E3D8FEA8E}" destId="{B6B16E1D-5A12-4D4F-A64B-DBA6500C906D}" srcOrd="4" destOrd="0" presId="urn:microsoft.com/office/officeart/2005/8/layout/vList5"/>
    <dgm:cxn modelId="{B2D96C34-AD71-4FE8-A50B-AA563B2FD1EE}" type="presParOf" srcId="{B6B16E1D-5A12-4D4F-A64B-DBA6500C906D}" destId="{2EDB73AD-8ECE-4BC9-B3CA-E7E05FB6C482}" srcOrd="0" destOrd="0" presId="urn:microsoft.com/office/officeart/2005/8/layout/vList5"/>
    <dgm:cxn modelId="{AB421A54-D8B9-43C6-8381-E526113A7C78}" type="presParOf" srcId="{B6B16E1D-5A12-4D4F-A64B-DBA6500C906D}" destId="{565D0F68-F70E-4FF2-964B-92492957BC1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AC0503-A94A-4F03-9351-A20BAEF33553}" type="doc">
      <dgm:prSet loTypeId="urn:microsoft.com/office/officeart/2016/7/layout/RepeatingBendingProcessNew" loCatId="process" qsTypeId="urn:microsoft.com/office/officeart/2005/8/quickstyle/simple2" qsCatId="simple" csTypeId="urn:microsoft.com/office/officeart/2005/8/colors/accent1_2" csCatId="accent1" phldr="1"/>
      <dgm:spPr/>
      <dgm:t>
        <a:bodyPr/>
        <a:lstStyle/>
        <a:p>
          <a:endParaRPr lang="en-US"/>
        </a:p>
      </dgm:t>
    </dgm:pt>
    <dgm:pt modelId="{48041561-E4FE-43C9-8BF0-223D877F43A0}">
      <dgm:prSet/>
      <dgm:spPr/>
      <dgm:t>
        <a:bodyPr/>
        <a:lstStyle/>
        <a:p>
          <a:r>
            <a:rPr lang="en-US"/>
            <a:t>Review with all stakeholders and request input</a:t>
          </a:r>
        </a:p>
      </dgm:t>
    </dgm:pt>
    <dgm:pt modelId="{A51DF642-7BB4-4C1A-934E-F5BB050E011B}" type="parTrans" cxnId="{AF0A5664-D4C9-4714-8209-845131434B47}">
      <dgm:prSet/>
      <dgm:spPr/>
      <dgm:t>
        <a:bodyPr/>
        <a:lstStyle/>
        <a:p>
          <a:endParaRPr lang="en-US"/>
        </a:p>
      </dgm:t>
    </dgm:pt>
    <dgm:pt modelId="{B27FD161-448B-49E2-A950-5F3A81D04251}" type="sibTrans" cxnId="{AF0A5664-D4C9-4714-8209-845131434B47}">
      <dgm:prSet/>
      <dgm:spPr/>
      <dgm:t>
        <a:bodyPr/>
        <a:lstStyle/>
        <a:p>
          <a:endParaRPr lang="en-US"/>
        </a:p>
      </dgm:t>
    </dgm:pt>
    <dgm:pt modelId="{7F7B7DF6-B988-4904-9C2A-48B63B573BBA}">
      <dgm:prSet/>
      <dgm:spPr/>
      <dgm:t>
        <a:bodyPr/>
        <a:lstStyle/>
        <a:p>
          <a:pPr rtl="0"/>
          <a:r>
            <a:rPr lang="en-US" dirty="0">
              <a:latin typeface="Century Gothic" panose="020F0302020204030204"/>
            </a:rPr>
            <a:t>April 2026-Input</a:t>
          </a:r>
          <a:r>
            <a:rPr lang="en-US" dirty="0"/>
            <a:t> Forms Due</a:t>
          </a:r>
        </a:p>
      </dgm:t>
    </dgm:pt>
    <dgm:pt modelId="{F757A5DC-672F-4D05-973A-BAA24A6E047C}" type="parTrans" cxnId="{D4F60317-0FE1-4E89-A614-3422B8C6D38A}">
      <dgm:prSet/>
      <dgm:spPr/>
      <dgm:t>
        <a:bodyPr/>
        <a:lstStyle/>
        <a:p>
          <a:endParaRPr lang="en-US"/>
        </a:p>
      </dgm:t>
    </dgm:pt>
    <dgm:pt modelId="{BF927B83-574D-445D-9D7E-B3A49344C323}" type="sibTrans" cxnId="{D4F60317-0FE1-4E89-A614-3422B8C6D38A}">
      <dgm:prSet/>
      <dgm:spPr/>
      <dgm:t>
        <a:bodyPr/>
        <a:lstStyle/>
        <a:p>
          <a:endParaRPr lang="en-US"/>
        </a:p>
      </dgm:t>
    </dgm:pt>
    <dgm:pt modelId="{DFBD574B-B70F-4387-B2CC-C6ADFED1D917}">
      <dgm:prSet/>
      <dgm:spPr/>
      <dgm:t>
        <a:bodyPr/>
        <a:lstStyle/>
        <a:p>
          <a:r>
            <a:rPr lang="en-US"/>
            <a:t>Draft to Superintendent &amp; Cabinet</a:t>
          </a:r>
        </a:p>
      </dgm:t>
    </dgm:pt>
    <dgm:pt modelId="{BB3A60AD-E351-437C-8B0F-04D2A5951A97}" type="parTrans" cxnId="{E4DF2A79-DE43-423A-8671-8D5B474701E2}">
      <dgm:prSet/>
      <dgm:spPr/>
      <dgm:t>
        <a:bodyPr/>
        <a:lstStyle/>
        <a:p>
          <a:endParaRPr lang="en-US"/>
        </a:p>
      </dgm:t>
    </dgm:pt>
    <dgm:pt modelId="{63955110-66D3-40BC-8CDF-07736159F9AF}" type="sibTrans" cxnId="{E4DF2A79-DE43-423A-8671-8D5B474701E2}">
      <dgm:prSet/>
      <dgm:spPr/>
      <dgm:t>
        <a:bodyPr/>
        <a:lstStyle/>
        <a:p>
          <a:endParaRPr lang="en-US"/>
        </a:p>
      </dgm:t>
    </dgm:pt>
    <dgm:pt modelId="{6EE9D1F4-36C3-42D1-AB69-A9F7A56F17EC}">
      <dgm:prSet/>
      <dgm:spPr/>
      <dgm:t>
        <a:bodyPr/>
        <a:lstStyle/>
        <a:p>
          <a:r>
            <a:rPr lang="en-US" dirty="0"/>
            <a:t>Draft disseminated throughout system</a:t>
          </a:r>
        </a:p>
      </dgm:t>
    </dgm:pt>
    <dgm:pt modelId="{9995AB4A-FB01-4FD5-8FA9-AF3BD75A2A7F}" type="parTrans" cxnId="{019C3991-D261-41DC-B4C7-8ED49B72EC53}">
      <dgm:prSet/>
      <dgm:spPr/>
      <dgm:t>
        <a:bodyPr/>
        <a:lstStyle/>
        <a:p>
          <a:endParaRPr lang="en-US"/>
        </a:p>
      </dgm:t>
    </dgm:pt>
    <dgm:pt modelId="{4EFA5E80-D3CB-47E3-8627-8AFC84CFE444}" type="sibTrans" cxnId="{019C3991-D261-41DC-B4C7-8ED49B72EC53}">
      <dgm:prSet/>
      <dgm:spPr/>
      <dgm:t>
        <a:bodyPr/>
        <a:lstStyle/>
        <a:p>
          <a:endParaRPr lang="en-US"/>
        </a:p>
      </dgm:t>
    </dgm:pt>
    <dgm:pt modelId="{BF51236E-6169-4EF9-882C-5CF6890298B7}">
      <dgm:prSet/>
      <dgm:spPr/>
      <dgm:t>
        <a:bodyPr/>
        <a:lstStyle/>
        <a:p>
          <a:r>
            <a:rPr lang="en-US"/>
            <a:t>Required14 day draft review period</a:t>
          </a:r>
        </a:p>
      </dgm:t>
    </dgm:pt>
    <dgm:pt modelId="{3F8D08A3-FEFB-4C1D-A217-DA6A89ECC9AC}" type="parTrans" cxnId="{4CB3E684-FC37-4201-903A-DE92A18D8292}">
      <dgm:prSet/>
      <dgm:spPr/>
      <dgm:t>
        <a:bodyPr/>
        <a:lstStyle/>
        <a:p>
          <a:endParaRPr lang="en-US"/>
        </a:p>
      </dgm:t>
    </dgm:pt>
    <dgm:pt modelId="{0B05B73B-9453-44D4-AC7F-FFC7A8126AA8}" type="sibTrans" cxnId="{4CB3E684-FC37-4201-903A-DE92A18D8292}">
      <dgm:prSet/>
      <dgm:spPr/>
      <dgm:t>
        <a:bodyPr/>
        <a:lstStyle/>
        <a:p>
          <a:endParaRPr lang="en-US"/>
        </a:p>
      </dgm:t>
    </dgm:pt>
    <dgm:pt modelId="{30ED8C0A-EA6A-4CA9-B5DB-31A852DEC0FB}">
      <dgm:prSet/>
      <dgm:spPr/>
      <dgm:t>
        <a:bodyPr/>
        <a:lstStyle/>
        <a:p>
          <a:r>
            <a:rPr lang="en-US"/>
            <a:t>Superintendent &amp; Cabinet review &amp; revise</a:t>
          </a:r>
        </a:p>
      </dgm:t>
    </dgm:pt>
    <dgm:pt modelId="{C1C1C8AD-43E7-4549-B1B6-281F7DD7AD7F}" type="parTrans" cxnId="{0850A193-9D0F-4500-B3B9-E549E5413A23}">
      <dgm:prSet/>
      <dgm:spPr/>
      <dgm:t>
        <a:bodyPr/>
        <a:lstStyle/>
        <a:p>
          <a:endParaRPr lang="en-US"/>
        </a:p>
      </dgm:t>
    </dgm:pt>
    <dgm:pt modelId="{A83ABCDA-AD38-42B0-B3E3-8DB4BA1F4630}" type="sibTrans" cxnId="{0850A193-9D0F-4500-B3B9-E549E5413A23}">
      <dgm:prSet/>
      <dgm:spPr/>
      <dgm:t>
        <a:bodyPr/>
        <a:lstStyle/>
        <a:p>
          <a:endParaRPr lang="en-US"/>
        </a:p>
      </dgm:t>
    </dgm:pt>
    <dgm:pt modelId="{7E872F86-639A-49E4-A4F9-DBACE2219F5A}">
      <dgm:prSet/>
      <dgm:spPr/>
      <dgm:t>
        <a:bodyPr/>
        <a:lstStyle/>
        <a:p>
          <a:r>
            <a:rPr lang="en-US"/>
            <a:t>Presentation to School Board/Request to advertise</a:t>
          </a:r>
        </a:p>
      </dgm:t>
    </dgm:pt>
    <dgm:pt modelId="{B93D0167-2184-4810-9AF7-5379851BEFF1}" type="parTrans" cxnId="{ED203E0E-20F6-452A-8EF2-4A25CB6F27C6}">
      <dgm:prSet/>
      <dgm:spPr/>
      <dgm:t>
        <a:bodyPr/>
        <a:lstStyle/>
        <a:p>
          <a:endParaRPr lang="en-US"/>
        </a:p>
      </dgm:t>
    </dgm:pt>
    <dgm:pt modelId="{30D5989A-25C3-4E9F-A0DB-4E503197CF4C}" type="sibTrans" cxnId="{ED203E0E-20F6-452A-8EF2-4A25CB6F27C6}">
      <dgm:prSet/>
      <dgm:spPr/>
      <dgm:t>
        <a:bodyPr/>
        <a:lstStyle/>
        <a:p>
          <a:endParaRPr lang="en-US"/>
        </a:p>
      </dgm:t>
    </dgm:pt>
    <dgm:pt modelId="{E13E31A2-9047-4A33-BA20-D66E919618DC}">
      <dgm:prSet/>
      <dgm:spPr/>
      <dgm:t>
        <a:bodyPr/>
        <a:lstStyle/>
        <a:p>
          <a:r>
            <a:rPr lang="en-US" dirty="0"/>
            <a:t>28 day public notice complete</a:t>
          </a:r>
        </a:p>
      </dgm:t>
    </dgm:pt>
    <dgm:pt modelId="{8A3C962B-4899-4A54-96A1-307DF46B1AD7}" type="parTrans" cxnId="{789B11F0-9C9E-41A4-82A1-C11A5E33BF44}">
      <dgm:prSet/>
      <dgm:spPr/>
      <dgm:t>
        <a:bodyPr/>
        <a:lstStyle/>
        <a:p>
          <a:endParaRPr lang="en-US"/>
        </a:p>
      </dgm:t>
    </dgm:pt>
    <dgm:pt modelId="{5488DA3F-B503-4BC9-9BCF-69EA4339E8E1}" type="sibTrans" cxnId="{789B11F0-9C9E-41A4-82A1-C11A5E33BF44}">
      <dgm:prSet/>
      <dgm:spPr/>
      <dgm:t>
        <a:bodyPr/>
        <a:lstStyle/>
        <a:p>
          <a:endParaRPr lang="en-US"/>
        </a:p>
      </dgm:t>
    </dgm:pt>
    <dgm:pt modelId="{1D55B91A-FF55-4143-B294-1BF109026D20}">
      <dgm:prSet/>
      <dgm:spPr/>
      <dgm:t>
        <a:bodyPr/>
        <a:lstStyle/>
        <a:p>
          <a:r>
            <a:rPr lang="en-US"/>
            <a:t>School Board meeting/Public hearing/Adoption</a:t>
          </a:r>
        </a:p>
      </dgm:t>
    </dgm:pt>
    <dgm:pt modelId="{31D307EC-528C-4066-ADBA-4075A4944927}" type="parTrans" cxnId="{E85853E8-62F6-46A3-80D4-AB5A58C11475}">
      <dgm:prSet/>
      <dgm:spPr/>
      <dgm:t>
        <a:bodyPr/>
        <a:lstStyle/>
        <a:p>
          <a:endParaRPr lang="en-US"/>
        </a:p>
      </dgm:t>
    </dgm:pt>
    <dgm:pt modelId="{EFB18086-7DB6-4904-A9FC-DDF8D0E3DDEF}" type="sibTrans" cxnId="{E85853E8-62F6-46A3-80D4-AB5A58C11475}">
      <dgm:prSet/>
      <dgm:spPr/>
      <dgm:t>
        <a:bodyPr/>
        <a:lstStyle/>
        <a:p>
          <a:endParaRPr lang="en-US"/>
        </a:p>
      </dgm:t>
    </dgm:pt>
    <dgm:pt modelId="{429CE9C9-C5E5-434D-9A49-5E40C8E5ACE9}" type="pres">
      <dgm:prSet presAssocID="{9FAC0503-A94A-4F03-9351-A20BAEF33553}" presName="Name0" presStyleCnt="0">
        <dgm:presLayoutVars>
          <dgm:dir/>
          <dgm:resizeHandles val="exact"/>
        </dgm:presLayoutVars>
      </dgm:prSet>
      <dgm:spPr/>
    </dgm:pt>
    <dgm:pt modelId="{F899B95E-0206-4202-8D74-42F297411F59}" type="pres">
      <dgm:prSet presAssocID="{48041561-E4FE-43C9-8BF0-223D877F43A0}" presName="node" presStyleLbl="node1" presStyleIdx="0" presStyleCnt="9">
        <dgm:presLayoutVars>
          <dgm:bulletEnabled val="1"/>
        </dgm:presLayoutVars>
      </dgm:prSet>
      <dgm:spPr/>
    </dgm:pt>
    <dgm:pt modelId="{05B894AA-6EF7-4586-9E1B-25615BE44341}" type="pres">
      <dgm:prSet presAssocID="{B27FD161-448B-49E2-A950-5F3A81D04251}" presName="sibTrans" presStyleLbl="sibTrans1D1" presStyleIdx="0" presStyleCnt="8"/>
      <dgm:spPr/>
    </dgm:pt>
    <dgm:pt modelId="{16AB7095-B6C8-4DC3-A429-B8543510227A}" type="pres">
      <dgm:prSet presAssocID="{B27FD161-448B-49E2-A950-5F3A81D04251}" presName="connectorText" presStyleLbl="sibTrans1D1" presStyleIdx="0" presStyleCnt="8"/>
      <dgm:spPr/>
    </dgm:pt>
    <dgm:pt modelId="{D01F3982-4303-4EB5-A61D-A1E346825B23}" type="pres">
      <dgm:prSet presAssocID="{7F7B7DF6-B988-4904-9C2A-48B63B573BBA}" presName="node" presStyleLbl="node1" presStyleIdx="1" presStyleCnt="9">
        <dgm:presLayoutVars>
          <dgm:bulletEnabled val="1"/>
        </dgm:presLayoutVars>
      </dgm:prSet>
      <dgm:spPr/>
    </dgm:pt>
    <dgm:pt modelId="{BFC72225-B340-4CDC-ACC9-B8C79B93EE61}" type="pres">
      <dgm:prSet presAssocID="{BF927B83-574D-445D-9D7E-B3A49344C323}" presName="sibTrans" presStyleLbl="sibTrans1D1" presStyleIdx="1" presStyleCnt="8"/>
      <dgm:spPr/>
    </dgm:pt>
    <dgm:pt modelId="{5B6E4EA5-9666-43D3-84D6-BC4B1CF6EBEB}" type="pres">
      <dgm:prSet presAssocID="{BF927B83-574D-445D-9D7E-B3A49344C323}" presName="connectorText" presStyleLbl="sibTrans1D1" presStyleIdx="1" presStyleCnt="8"/>
      <dgm:spPr/>
    </dgm:pt>
    <dgm:pt modelId="{24967C5E-00E0-4C50-B075-BD7602ED6606}" type="pres">
      <dgm:prSet presAssocID="{DFBD574B-B70F-4387-B2CC-C6ADFED1D917}" presName="node" presStyleLbl="node1" presStyleIdx="2" presStyleCnt="9">
        <dgm:presLayoutVars>
          <dgm:bulletEnabled val="1"/>
        </dgm:presLayoutVars>
      </dgm:prSet>
      <dgm:spPr/>
    </dgm:pt>
    <dgm:pt modelId="{CD735C92-BA43-484C-9314-24FE131BF38C}" type="pres">
      <dgm:prSet presAssocID="{63955110-66D3-40BC-8CDF-07736159F9AF}" presName="sibTrans" presStyleLbl="sibTrans1D1" presStyleIdx="2" presStyleCnt="8"/>
      <dgm:spPr/>
    </dgm:pt>
    <dgm:pt modelId="{0C6EFAEB-5B5D-440E-8894-06FEEBB4D97C}" type="pres">
      <dgm:prSet presAssocID="{63955110-66D3-40BC-8CDF-07736159F9AF}" presName="connectorText" presStyleLbl="sibTrans1D1" presStyleIdx="2" presStyleCnt="8"/>
      <dgm:spPr/>
    </dgm:pt>
    <dgm:pt modelId="{88E04CC2-63A5-42A1-BCD2-864B5F64490D}" type="pres">
      <dgm:prSet presAssocID="{6EE9D1F4-36C3-42D1-AB69-A9F7A56F17EC}" presName="node" presStyleLbl="node1" presStyleIdx="3" presStyleCnt="9">
        <dgm:presLayoutVars>
          <dgm:bulletEnabled val="1"/>
        </dgm:presLayoutVars>
      </dgm:prSet>
      <dgm:spPr/>
    </dgm:pt>
    <dgm:pt modelId="{E8AC6879-AAB2-4474-8520-DBA6241BA5B2}" type="pres">
      <dgm:prSet presAssocID="{4EFA5E80-D3CB-47E3-8627-8AFC84CFE444}" presName="sibTrans" presStyleLbl="sibTrans1D1" presStyleIdx="3" presStyleCnt="8"/>
      <dgm:spPr/>
    </dgm:pt>
    <dgm:pt modelId="{47F12A1E-EC1E-4B86-B195-E10DF74C0769}" type="pres">
      <dgm:prSet presAssocID="{4EFA5E80-D3CB-47E3-8627-8AFC84CFE444}" presName="connectorText" presStyleLbl="sibTrans1D1" presStyleIdx="3" presStyleCnt="8"/>
      <dgm:spPr/>
    </dgm:pt>
    <dgm:pt modelId="{D3F05AA3-3F0A-45B2-8C3F-F27E6A834223}" type="pres">
      <dgm:prSet presAssocID="{BF51236E-6169-4EF9-882C-5CF6890298B7}" presName="node" presStyleLbl="node1" presStyleIdx="4" presStyleCnt="9">
        <dgm:presLayoutVars>
          <dgm:bulletEnabled val="1"/>
        </dgm:presLayoutVars>
      </dgm:prSet>
      <dgm:spPr/>
    </dgm:pt>
    <dgm:pt modelId="{79C9DA4D-87A1-448E-B9A6-B0246A5E698C}" type="pres">
      <dgm:prSet presAssocID="{0B05B73B-9453-44D4-AC7F-FFC7A8126AA8}" presName="sibTrans" presStyleLbl="sibTrans1D1" presStyleIdx="4" presStyleCnt="8"/>
      <dgm:spPr/>
    </dgm:pt>
    <dgm:pt modelId="{695AD7BF-9A6D-42EA-8EEC-4572D9D1D60B}" type="pres">
      <dgm:prSet presAssocID="{0B05B73B-9453-44D4-AC7F-FFC7A8126AA8}" presName="connectorText" presStyleLbl="sibTrans1D1" presStyleIdx="4" presStyleCnt="8"/>
      <dgm:spPr/>
    </dgm:pt>
    <dgm:pt modelId="{0747E128-C73C-477B-AE8D-24B49152440D}" type="pres">
      <dgm:prSet presAssocID="{30ED8C0A-EA6A-4CA9-B5DB-31A852DEC0FB}" presName="node" presStyleLbl="node1" presStyleIdx="5" presStyleCnt="9">
        <dgm:presLayoutVars>
          <dgm:bulletEnabled val="1"/>
        </dgm:presLayoutVars>
      </dgm:prSet>
      <dgm:spPr/>
    </dgm:pt>
    <dgm:pt modelId="{08CC38DA-4120-4925-83F2-1AE2F2406CCB}" type="pres">
      <dgm:prSet presAssocID="{A83ABCDA-AD38-42B0-B3E3-8DB4BA1F4630}" presName="sibTrans" presStyleLbl="sibTrans1D1" presStyleIdx="5" presStyleCnt="8"/>
      <dgm:spPr/>
    </dgm:pt>
    <dgm:pt modelId="{5CB258CE-E5E4-4E91-85A2-AC2FB993E6D5}" type="pres">
      <dgm:prSet presAssocID="{A83ABCDA-AD38-42B0-B3E3-8DB4BA1F4630}" presName="connectorText" presStyleLbl="sibTrans1D1" presStyleIdx="5" presStyleCnt="8"/>
      <dgm:spPr/>
    </dgm:pt>
    <dgm:pt modelId="{6DEBBAB9-48AA-4B08-92C5-D55494DC9EF0}" type="pres">
      <dgm:prSet presAssocID="{7E872F86-639A-49E4-A4F9-DBACE2219F5A}" presName="node" presStyleLbl="node1" presStyleIdx="6" presStyleCnt="9">
        <dgm:presLayoutVars>
          <dgm:bulletEnabled val="1"/>
        </dgm:presLayoutVars>
      </dgm:prSet>
      <dgm:spPr/>
    </dgm:pt>
    <dgm:pt modelId="{20969F78-0850-4B8E-901A-B4E1F2B87EF9}" type="pres">
      <dgm:prSet presAssocID="{30D5989A-25C3-4E9F-A0DB-4E503197CF4C}" presName="sibTrans" presStyleLbl="sibTrans1D1" presStyleIdx="6" presStyleCnt="8"/>
      <dgm:spPr/>
    </dgm:pt>
    <dgm:pt modelId="{48015D74-C8A7-4DD9-8B0C-8020B82F0855}" type="pres">
      <dgm:prSet presAssocID="{30D5989A-25C3-4E9F-A0DB-4E503197CF4C}" presName="connectorText" presStyleLbl="sibTrans1D1" presStyleIdx="6" presStyleCnt="8"/>
      <dgm:spPr/>
    </dgm:pt>
    <dgm:pt modelId="{6AC65E57-3CF7-44EE-88C1-7DE65B4057C2}" type="pres">
      <dgm:prSet presAssocID="{E13E31A2-9047-4A33-BA20-D66E919618DC}" presName="node" presStyleLbl="node1" presStyleIdx="7" presStyleCnt="9">
        <dgm:presLayoutVars>
          <dgm:bulletEnabled val="1"/>
        </dgm:presLayoutVars>
      </dgm:prSet>
      <dgm:spPr/>
    </dgm:pt>
    <dgm:pt modelId="{20223E8D-8BAB-4F2C-B281-D737DE2E67E5}" type="pres">
      <dgm:prSet presAssocID="{5488DA3F-B503-4BC9-9BCF-69EA4339E8E1}" presName="sibTrans" presStyleLbl="sibTrans1D1" presStyleIdx="7" presStyleCnt="8"/>
      <dgm:spPr/>
    </dgm:pt>
    <dgm:pt modelId="{68A21D05-6892-4C37-B5D9-A90662E903CB}" type="pres">
      <dgm:prSet presAssocID="{5488DA3F-B503-4BC9-9BCF-69EA4339E8E1}" presName="connectorText" presStyleLbl="sibTrans1D1" presStyleIdx="7" presStyleCnt="8"/>
      <dgm:spPr/>
    </dgm:pt>
    <dgm:pt modelId="{DD63C925-3CEC-4650-80DF-724396425D1D}" type="pres">
      <dgm:prSet presAssocID="{1D55B91A-FF55-4143-B294-1BF109026D20}" presName="node" presStyleLbl="node1" presStyleIdx="8" presStyleCnt="9">
        <dgm:presLayoutVars>
          <dgm:bulletEnabled val="1"/>
        </dgm:presLayoutVars>
      </dgm:prSet>
      <dgm:spPr/>
    </dgm:pt>
  </dgm:ptLst>
  <dgm:cxnLst>
    <dgm:cxn modelId="{268B4500-0A96-4E85-92C3-69D72EA80245}" type="presOf" srcId="{0B05B73B-9453-44D4-AC7F-FFC7A8126AA8}" destId="{695AD7BF-9A6D-42EA-8EEC-4572D9D1D60B}" srcOrd="1" destOrd="0" presId="urn:microsoft.com/office/officeart/2016/7/layout/RepeatingBendingProcessNew"/>
    <dgm:cxn modelId="{70990E05-876A-4708-88D8-1CDDC41AFD14}" type="presOf" srcId="{1D55B91A-FF55-4143-B294-1BF109026D20}" destId="{DD63C925-3CEC-4650-80DF-724396425D1D}" srcOrd="0" destOrd="0" presId="urn:microsoft.com/office/officeart/2016/7/layout/RepeatingBendingProcessNew"/>
    <dgm:cxn modelId="{ED203E0E-20F6-452A-8EF2-4A25CB6F27C6}" srcId="{9FAC0503-A94A-4F03-9351-A20BAEF33553}" destId="{7E872F86-639A-49E4-A4F9-DBACE2219F5A}" srcOrd="6" destOrd="0" parTransId="{B93D0167-2184-4810-9AF7-5379851BEFF1}" sibTransId="{30D5989A-25C3-4E9F-A0DB-4E503197CF4C}"/>
    <dgm:cxn modelId="{D4F60317-0FE1-4E89-A614-3422B8C6D38A}" srcId="{9FAC0503-A94A-4F03-9351-A20BAEF33553}" destId="{7F7B7DF6-B988-4904-9C2A-48B63B573BBA}" srcOrd="1" destOrd="0" parTransId="{F757A5DC-672F-4D05-973A-BAA24A6E047C}" sibTransId="{BF927B83-574D-445D-9D7E-B3A49344C323}"/>
    <dgm:cxn modelId="{747F962A-ED03-48A2-BDBA-880E17BCE42B}" type="presOf" srcId="{7E872F86-639A-49E4-A4F9-DBACE2219F5A}" destId="{6DEBBAB9-48AA-4B08-92C5-D55494DC9EF0}" srcOrd="0" destOrd="0" presId="urn:microsoft.com/office/officeart/2016/7/layout/RepeatingBendingProcessNew"/>
    <dgm:cxn modelId="{7F5B852D-45A8-43AE-BD33-0382B4E873BA}" type="presOf" srcId="{30ED8C0A-EA6A-4CA9-B5DB-31A852DEC0FB}" destId="{0747E128-C73C-477B-AE8D-24B49152440D}" srcOrd="0" destOrd="0" presId="urn:microsoft.com/office/officeart/2016/7/layout/RepeatingBendingProcessNew"/>
    <dgm:cxn modelId="{1F927F38-F9B1-43E1-AEB8-7C73C079FF91}" type="presOf" srcId="{30D5989A-25C3-4E9F-A0DB-4E503197CF4C}" destId="{48015D74-C8A7-4DD9-8B0C-8020B82F0855}" srcOrd="1" destOrd="0" presId="urn:microsoft.com/office/officeart/2016/7/layout/RepeatingBendingProcessNew"/>
    <dgm:cxn modelId="{A43A393A-581E-46DE-8FD4-A0A353446D17}" type="presOf" srcId="{BF51236E-6169-4EF9-882C-5CF6890298B7}" destId="{D3F05AA3-3F0A-45B2-8C3F-F27E6A834223}" srcOrd="0" destOrd="0" presId="urn:microsoft.com/office/officeart/2016/7/layout/RepeatingBendingProcessNew"/>
    <dgm:cxn modelId="{DE86B53D-4AA7-449F-AFF8-272FE943B50D}" type="presOf" srcId="{BF927B83-574D-445D-9D7E-B3A49344C323}" destId="{5B6E4EA5-9666-43D3-84D6-BC4B1CF6EBEB}" srcOrd="1" destOrd="0" presId="urn:microsoft.com/office/officeart/2016/7/layout/RepeatingBendingProcessNew"/>
    <dgm:cxn modelId="{D4C4B042-0F84-4BAC-ADDB-A2062AC72160}" type="presOf" srcId="{BF927B83-574D-445D-9D7E-B3A49344C323}" destId="{BFC72225-B340-4CDC-ACC9-B8C79B93EE61}" srcOrd="0" destOrd="0" presId="urn:microsoft.com/office/officeart/2016/7/layout/RepeatingBendingProcessNew"/>
    <dgm:cxn modelId="{AF0A5664-D4C9-4714-8209-845131434B47}" srcId="{9FAC0503-A94A-4F03-9351-A20BAEF33553}" destId="{48041561-E4FE-43C9-8BF0-223D877F43A0}" srcOrd="0" destOrd="0" parTransId="{A51DF642-7BB4-4C1A-934E-F5BB050E011B}" sibTransId="{B27FD161-448B-49E2-A950-5F3A81D04251}"/>
    <dgm:cxn modelId="{97BB5745-797C-4962-8D96-9057E280AC75}" type="presOf" srcId="{B27FD161-448B-49E2-A950-5F3A81D04251}" destId="{05B894AA-6EF7-4586-9E1B-25615BE44341}" srcOrd="0" destOrd="0" presId="urn:microsoft.com/office/officeart/2016/7/layout/RepeatingBendingProcessNew"/>
    <dgm:cxn modelId="{01CEC94E-2343-44EF-8F4B-651D1CAA572D}" type="presOf" srcId="{9FAC0503-A94A-4F03-9351-A20BAEF33553}" destId="{429CE9C9-C5E5-434D-9A49-5E40C8E5ACE9}" srcOrd="0" destOrd="0" presId="urn:microsoft.com/office/officeart/2016/7/layout/RepeatingBendingProcessNew"/>
    <dgm:cxn modelId="{52B7CD72-CA8C-487E-B182-9DF1E36312A0}" type="presOf" srcId="{63955110-66D3-40BC-8CDF-07736159F9AF}" destId="{CD735C92-BA43-484C-9314-24FE131BF38C}" srcOrd="0" destOrd="0" presId="urn:microsoft.com/office/officeart/2016/7/layout/RepeatingBendingProcessNew"/>
    <dgm:cxn modelId="{F40A0154-6E2A-4613-8702-72A828BFE8DB}" type="presOf" srcId="{30D5989A-25C3-4E9F-A0DB-4E503197CF4C}" destId="{20969F78-0850-4B8E-901A-B4E1F2B87EF9}" srcOrd="0" destOrd="0" presId="urn:microsoft.com/office/officeart/2016/7/layout/RepeatingBendingProcessNew"/>
    <dgm:cxn modelId="{E4DF2A79-DE43-423A-8671-8D5B474701E2}" srcId="{9FAC0503-A94A-4F03-9351-A20BAEF33553}" destId="{DFBD574B-B70F-4387-B2CC-C6ADFED1D917}" srcOrd="2" destOrd="0" parTransId="{BB3A60AD-E351-437C-8B0F-04D2A5951A97}" sibTransId="{63955110-66D3-40BC-8CDF-07736159F9AF}"/>
    <dgm:cxn modelId="{4CB3E684-FC37-4201-903A-DE92A18D8292}" srcId="{9FAC0503-A94A-4F03-9351-A20BAEF33553}" destId="{BF51236E-6169-4EF9-882C-5CF6890298B7}" srcOrd="4" destOrd="0" parTransId="{3F8D08A3-FEFB-4C1D-A217-DA6A89ECC9AC}" sibTransId="{0B05B73B-9453-44D4-AC7F-FFC7A8126AA8}"/>
    <dgm:cxn modelId="{019C3991-D261-41DC-B4C7-8ED49B72EC53}" srcId="{9FAC0503-A94A-4F03-9351-A20BAEF33553}" destId="{6EE9D1F4-36C3-42D1-AB69-A9F7A56F17EC}" srcOrd="3" destOrd="0" parTransId="{9995AB4A-FB01-4FD5-8FA9-AF3BD75A2A7F}" sibTransId="{4EFA5E80-D3CB-47E3-8627-8AFC84CFE444}"/>
    <dgm:cxn modelId="{0850A193-9D0F-4500-B3B9-E549E5413A23}" srcId="{9FAC0503-A94A-4F03-9351-A20BAEF33553}" destId="{30ED8C0A-EA6A-4CA9-B5DB-31A852DEC0FB}" srcOrd="5" destOrd="0" parTransId="{C1C1C8AD-43E7-4549-B1B6-281F7DD7AD7F}" sibTransId="{A83ABCDA-AD38-42B0-B3E3-8DB4BA1F4630}"/>
    <dgm:cxn modelId="{5E2C1B97-463C-4958-8121-55DE1E06AEBC}" type="presOf" srcId="{4EFA5E80-D3CB-47E3-8627-8AFC84CFE444}" destId="{47F12A1E-EC1E-4B86-B195-E10DF74C0769}" srcOrd="1" destOrd="0" presId="urn:microsoft.com/office/officeart/2016/7/layout/RepeatingBendingProcessNew"/>
    <dgm:cxn modelId="{49B0E697-A5B8-4D1F-93A0-236A4459A26A}" type="presOf" srcId="{5488DA3F-B503-4BC9-9BCF-69EA4339E8E1}" destId="{68A21D05-6892-4C37-B5D9-A90662E903CB}" srcOrd="1" destOrd="0" presId="urn:microsoft.com/office/officeart/2016/7/layout/RepeatingBendingProcessNew"/>
    <dgm:cxn modelId="{311F8CA0-77D5-483C-B331-5B173E3872D9}" type="presOf" srcId="{63955110-66D3-40BC-8CDF-07736159F9AF}" destId="{0C6EFAEB-5B5D-440E-8894-06FEEBB4D97C}" srcOrd="1" destOrd="0" presId="urn:microsoft.com/office/officeart/2016/7/layout/RepeatingBendingProcessNew"/>
    <dgm:cxn modelId="{1D6B5DA2-101E-46D4-AF65-01A2143AE3E7}" type="presOf" srcId="{DFBD574B-B70F-4387-B2CC-C6ADFED1D917}" destId="{24967C5E-00E0-4C50-B075-BD7602ED6606}" srcOrd="0" destOrd="0" presId="urn:microsoft.com/office/officeart/2016/7/layout/RepeatingBendingProcessNew"/>
    <dgm:cxn modelId="{EDCBFAB7-F18D-4314-AA58-6E64C80E0F0C}" type="presOf" srcId="{5488DA3F-B503-4BC9-9BCF-69EA4339E8E1}" destId="{20223E8D-8BAB-4F2C-B281-D737DE2E67E5}" srcOrd="0" destOrd="0" presId="urn:microsoft.com/office/officeart/2016/7/layout/RepeatingBendingProcessNew"/>
    <dgm:cxn modelId="{D38EBAC3-AC77-4151-B55A-E6B2302F3D26}" type="presOf" srcId="{7F7B7DF6-B988-4904-9C2A-48B63B573BBA}" destId="{D01F3982-4303-4EB5-A61D-A1E346825B23}" srcOrd="0" destOrd="0" presId="urn:microsoft.com/office/officeart/2016/7/layout/RepeatingBendingProcessNew"/>
    <dgm:cxn modelId="{3EA941CB-BADF-4EED-BCCB-E21657FFEC47}" type="presOf" srcId="{0B05B73B-9453-44D4-AC7F-FFC7A8126AA8}" destId="{79C9DA4D-87A1-448E-B9A6-B0246A5E698C}" srcOrd="0" destOrd="0" presId="urn:microsoft.com/office/officeart/2016/7/layout/RepeatingBendingProcessNew"/>
    <dgm:cxn modelId="{042719CF-5855-4242-B1BB-F3EBEF4F299F}" type="presOf" srcId="{48041561-E4FE-43C9-8BF0-223D877F43A0}" destId="{F899B95E-0206-4202-8D74-42F297411F59}" srcOrd="0" destOrd="0" presId="urn:microsoft.com/office/officeart/2016/7/layout/RepeatingBendingProcessNew"/>
    <dgm:cxn modelId="{AD52F3DA-E2EB-4C68-8740-437519322421}" type="presOf" srcId="{A83ABCDA-AD38-42B0-B3E3-8DB4BA1F4630}" destId="{08CC38DA-4120-4925-83F2-1AE2F2406CCB}" srcOrd="0" destOrd="0" presId="urn:microsoft.com/office/officeart/2016/7/layout/RepeatingBendingProcessNew"/>
    <dgm:cxn modelId="{CAE5C5E0-4FFB-44AC-A786-66075D8E7CFD}" type="presOf" srcId="{4EFA5E80-D3CB-47E3-8627-8AFC84CFE444}" destId="{E8AC6879-AAB2-4474-8520-DBA6241BA5B2}" srcOrd="0" destOrd="0" presId="urn:microsoft.com/office/officeart/2016/7/layout/RepeatingBendingProcessNew"/>
    <dgm:cxn modelId="{1D1CAEE1-B7DB-40F4-A1B6-4FE3842D8891}" type="presOf" srcId="{E13E31A2-9047-4A33-BA20-D66E919618DC}" destId="{6AC65E57-3CF7-44EE-88C1-7DE65B4057C2}" srcOrd="0" destOrd="0" presId="urn:microsoft.com/office/officeart/2016/7/layout/RepeatingBendingProcessNew"/>
    <dgm:cxn modelId="{1939EEE4-7637-4AC6-8783-DAB44C8D2CB8}" type="presOf" srcId="{B27FD161-448B-49E2-A950-5F3A81D04251}" destId="{16AB7095-B6C8-4DC3-A429-B8543510227A}" srcOrd="1" destOrd="0" presId="urn:microsoft.com/office/officeart/2016/7/layout/RepeatingBendingProcessNew"/>
    <dgm:cxn modelId="{E85853E8-62F6-46A3-80D4-AB5A58C11475}" srcId="{9FAC0503-A94A-4F03-9351-A20BAEF33553}" destId="{1D55B91A-FF55-4143-B294-1BF109026D20}" srcOrd="8" destOrd="0" parTransId="{31D307EC-528C-4066-ADBA-4075A4944927}" sibTransId="{EFB18086-7DB6-4904-A9FC-DDF8D0E3DDEF}"/>
    <dgm:cxn modelId="{789B11F0-9C9E-41A4-82A1-C11A5E33BF44}" srcId="{9FAC0503-A94A-4F03-9351-A20BAEF33553}" destId="{E13E31A2-9047-4A33-BA20-D66E919618DC}" srcOrd="7" destOrd="0" parTransId="{8A3C962B-4899-4A54-96A1-307DF46B1AD7}" sibTransId="{5488DA3F-B503-4BC9-9BCF-69EA4339E8E1}"/>
    <dgm:cxn modelId="{617A99F2-F4DC-4DEE-BEDE-5863BDB8F172}" type="presOf" srcId="{A83ABCDA-AD38-42B0-B3E3-8DB4BA1F4630}" destId="{5CB258CE-E5E4-4E91-85A2-AC2FB993E6D5}" srcOrd="1" destOrd="0" presId="urn:microsoft.com/office/officeart/2016/7/layout/RepeatingBendingProcessNew"/>
    <dgm:cxn modelId="{22384AFD-6EC7-4FE8-8A6C-BEA4AA9755F3}" type="presOf" srcId="{6EE9D1F4-36C3-42D1-AB69-A9F7A56F17EC}" destId="{88E04CC2-63A5-42A1-BCD2-864B5F64490D}" srcOrd="0" destOrd="0" presId="urn:microsoft.com/office/officeart/2016/7/layout/RepeatingBendingProcessNew"/>
    <dgm:cxn modelId="{DDE0DE6E-F18E-4038-9E52-35209FB55130}" type="presParOf" srcId="{429CE9C9-C5E5-434D-9A49-5E40C8E5ACE9}" destId="{F899B95E-0206-4202-8D74-42F297411F59}" srcOrd="0" destOrd="0" presId="urn:microsoft.com/office/officeart/2016/7/layout/RepeatingBendingProcessNew"/>
    <dgm:cxn modelId="{DB4C6E0E-6E93-4115-9882-3944CB17D9CF}" type="presParOf" srcId="{429CE9C9-C5E5-434D-9A49-5E40C8E5ACE9}" destId="{05B894AA-6EF7-4586-9E1B-25615BE44341}" srcOrd="1" destOrd="0" presId="urn:microsoft.com/office/officeart/2016/7/layout/RepeatingBendingProcessNew"/>
    <dgm:cxn modelId="{F4D0FD84-EA7E-4970-9F06-BE2353853E05}" type="presParOf" srcId="{05B894AA-6EF7-4586-9E1B-25615BE44341}" destId="{16AB7095-B6C8-4DC3-A429-B8543510227A}" srcOrd="0" destOrd="0" presId="urn:microsoft.com/office/officeart/2016/7/layout/RepeatingBendingProcessNew"/>
    <dgm:cxn modelId="{90DCB581-FA4F-4D03-B51A-2602A90FEACA}" type="presParOf" srcId="{429CE9C9-C5E5-434D-9A49-5E40C8E5ACE9}" destId="{D01F3982-4303-4EB5-A61D-A1E346825B23}" srcOrd="2" destOrd="0" presId="urn:microsoft.com/office/officeart/2016/7/layout/RepeatingBendingProcessNew"/>
    <dgm:cxn modelId="{A3D6821C-198C-49EC-9B24-4BCB41FC7273}" type="presParOf" srcId="{429CE9C9-C5E5-434D-9A49-5E40C8E5ACE9}" destId="{BFC72225-B340-4CDC-ACC9-B8C79B93EE61}" srcOrd="3" destOrd="0" presId="urn:microsoft.com/office/officeart/2016/7/layout/RepeatingBendingProcessNew"/>
    <dgm:cxn modelId="{DE0EBE64-1EAE-4247-A86F-E2021C888EBD}" type="presParOf" srcId="{BFC72225-B340-4CDC-ACC9-B8C79B93EE61}" destId="{5B6E4EA5-9666-43D3-84D6-BC4B1CF6EBEB}" srcOrd="0" destOrd="0" presId="urn:microsoft.com/office/officeart/2016/7/layout/RepeatingBendingProcessNew"/>
    <dgm:cxn modelId="{DAE74315-53BB-45BD-8B40-E610E88A6215}" type="presParOf" srcId="{429CE9C9-C5E5-434D-9A49-5E40C8E5ACE9}" destId="{24967C5E-00E0-4C50-B075-BD7602ED6606}" srcOrd="4" destOrd="0" presId="urn:microsoft.com/office/officeart/2016/7/layout/RepeatingBendingProcessNew"/>
    <dgm:cxn modelId="{DDFD30EF-36AB-4C77-A2D1-F83D23AF8DD3}" type="presParOf" srcId="{429CE9C9-C5E5-434D-9A49-5E40C8E5ACE9}" destId="{CD735C92-BA43-484C-9314-24FE131BF38C}" srcOrd="5" destOrd="0" presId="urn:microsoft.com/office/officeart/2016/7/layout/RepeatingBendingProcessNew"/>
    <dgm:cxn modelId="{1B2BC55F-11F5-4DA3-B856-9EE42023EDA9}" type="presParOf" srcId="{CD735C92-BA43-484C-9314-24FE131BF38C}" destId="{0C6EFAEB-5B5D-440E-8894-06FEEBB4D97C}" srcOrd="0" destOrd="0" presId="urn:microsoft.com/office/officeart/2016/7/layout/RepeatingBendingProcessNew"/>
    <dgm:cxn modelId="{338435C1-FC2A-42A9-B30A-9F4CD3A20515}" type="presParOf" srcId="{429CE9C9-C5E5-434D-9A49-5E40C8E5ACE9}" destId="{88E04CC2-63A5-42A1-BCD2-864B5F64490D}" srcOrd="6" destOrd="0" presId="urn:microsoft.com/office/officeart/2016/7/layout/RepeatingBendingProcessNew"/>
    <dgm:cxn modelId="{0B89C2B7-1ADF-4C0D-9443-FAA1F226BF5A}" type="presParOf" srcId="{429CE9C9-C5E5-434D-9A49-5E40C8E5ACE9}" destId="{E8AC6879-AAB2-4474-8520-DBA6241BA5B2}" srcOrd="7" destOrd="0" presId="urn:microsoft.com/office/officeart/2016/7/layout/RepeatingBendingProcessNew"/>
    <dgm:cxn modelId="{83E1CD03-607B-46EB-A165-5EA525D996A7}" type="presParOf" srcId="{E8AC6879-AAB2-4474-8520-DBA6241BA5B2}" destId="{47F12A1E-EC1E-4B86-B195-E10DF74C0769}" srcOrd="0" destOrd="0" presId="urn:microsoft.com/office/officeart/2016/7/layout/RepeatingBendingProcessNew"/>
    <dgm:cxn modelId="{A58D6CDA-36DA-4BE6-BF30-9A67E59B17F5}" type="presParOf" srcId="{429CE9C9-C5E5-434D-9A49-5E40C8E5ACE9}" destId="{D3F05AA3-3F0A-45B2-8C3F-F27E6A834223}" srcOrd="8" destOrd="0" presId="urn:microsoft.com/office/officeart/2016/7/layout/RepeatingBendingProcessNew"/>
    <dgm:cxn modelId="{550E435D-474B-4B03-ABAC-05CDDEA81373}" type="presParOf" srcId="{429CE9C9-C5E5-434D-9A49-5E40C8E5ACE9}" destId="{79C9DA4D-87A1-448E-B9A6-B0246A5E698C}" srcOrd="9" destOrd="0" presId="urn:microsoft.com/office/officeart/2016/7/layout/RepeatingBendingProcessNew"/>
    <dgm:cxn modelId="{629B84C7-EE59-42E2-8E57-4363A6705788}" type="presParOf" srcId="{79C9DA4D-87A1-448E-B9A6-B0246A5E698C}" destId="{695AD7BF-9A6D-42EA-8EEC-4572D9D1D60B}" srcOrd="0" destOrd="0" presId="urn:microsoft.com/office/officeart/2016/7/layout/RepeatingBendingProcessNew"/>
    <dgm:cxn modelId="{3A7ACE53-0DFC-4732-9EAB-8D866D4BB00E}" type="presParOf" srcId="{429CE9C9-C5E5-434D-9A49-5E40C8E5ACE9}" destId="{0747E128-C73C-477B-AE8D-24B49152440D}" srcOrd="10" destOrd="0" presId="urn:microsoft.com/office/officeart/2016/7/layout/RepeatingBendingProcessNew"/>
    <dgm:cxn modelId="{164F8C19-6C53-44A8-9728-A2B1C4427AD0}" type="presParOf" srcId="{429CE9C9-C5E5-434D-9A49-5E40C8E5ACE9}" destId="{08CC38DA-4120-4925-83F2-1AE2F2406CCB}" srcOrd="11" destOrd="0" presId="urn:microsoft.com/office/officeart/2016/7/layout/RepeatingBendingProcessNew"/>
    <dgm:cxn modelId="{1D22ADD3-12AE-4C3D-ABE9-26B85EFDC111}" type="presParOf" srcId="{08CC38DA-4120-4925-83F2-1AE2F2406CCB}" destId="{5CB258CE-E5E4-4E91-85A2-AC2FB993E6D5}" srcOrd="0" destOrd="0" presId="urn:microsoft.com/office/officeart/2016/7/layout/RepeatingBendingProcessNew"/>
    <dgm:cxn modelId="{57AC52C3-6D2F-40F1-872B-D8F96C5AD458}" type="presParOf" srcId="{429CE9C9-C5E5-434D-9A49-5E40C8E5ACE9}" destId="{6DEBBAB9-48AA-4B08-92C5-D55494DC9EF0}" srcOrd="12" destOrd="0" presId="urn:microsoft.com/office/officeart/2016/7/layout/RepeatingBendingProcessNew"/>
    <dgm:cxn modelId="{F2E55F89-E10A-498E-9828-CE6BC4AADD32}" type="presParOf" srcId="{429CE9C9-C5E5-434D-9A49-5E40C8E5ACE9}" destId="{20969F78-0850-4B8E-901A-B4E1F2B87EF9}" srcOrd="13" destOrd="0" presId="urn:microsoft.com/office/officeart/2016/7/layout/RepeatingBendingProcessNew"/>
    <dgm:cxn modelId="{49923249-F4F1-40B2-9B6C-BD91BD52E083}" type="presParOf" srcId="{20969F78-0850-4B8E-901A-B4E1F2B87EF9}" destId="{48015D74-C8A7-4DD9-8B0C-8020B82F0855}" srcOrd="0" destOrd="0" presId="urn:microsoft.com/office/officeart/2016/7/layout/RepeatingBendingProcessNew"/>
    <dgm:cxn modelId="{75DBBEB3-F741-4A37-AA93-4DAFA0A3A539}" type="presParOf" srcId="{429CE9C9-C5E5-434D-9A49-5E40C8E5ACE9}" destId="{6AC65E57-3CF7-44EE-88C1-7DE65B4057C2}" srcOrd="14" destOrd="0" presId="urn:microsoft.com/office/officeart/2016/7/layout/RepeatingBendingProcessNew"/>
    <dgm:cxn modelId="{3E571BC0-6500-41F0-AB0F-FB52E5F388B7}" type="presParOf" srcId="{429CE9C9-C5E5-434D-9A49-5E40C8E5ACE9}" destId="{20223E8D-8BAB-4F2C-B281-D737DE2E67E5}" srcOrd="15" destOrd="0" presId="urn:microsoft.com/office/officeart/2016/7/layout/RepeatingBendingProcessNew"/>
    <dgm:cxn modelId="{87D00688-9E1F-4C53-A9C8-A2C3FEB7C491}" type="presParOf" srcId="{20223E8D-8BAB-4F2C-B281-D737DE2E67E5}" destId="{68A21D05-6892-4C37-B5D9-A90662E903CB}" srcOrd="0" destOrd="0" presId="urn:microsoft.com/office/officeart/2016/7/layout/RepeatingBendingProcessNew"/>
    <dgm:cxn modelId="{42050D13-9EA9-4260-BDF7-5EAA371CF9D2}" type="presParOf" srcId="{429CE9C9-C5E5-434D-9A49-5E40C8E5ACE9}" destId="{DD63C925-3CEC-4650-80DF-724396425D1D}" srcOrd="16"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09C11-16CB-4E55-8B0B-63A35EFE9FB2}">
      <dsp:nvSpPr>
        <dsp:cNvPr id="0" name=""/>
        <dsp:cNvSpPr/>
      </dsp:nvSpPr>
      <dsp:spPr>
        <a:xfrm>
          <a:off x="0" y="267"/>
          <a:ext cx="10515600" cy="13903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Discipline offenses and responses defined</a:t>
          </a:r>
        </a:p>
      </dsp:txBody>
      <dsp:txXfrm>
        <a:off x="67873" y="68140"/>
        <a:ext cx="10379854" cy="1254634"/>
      </dsp:txXfrm>
    </dsp:sp>
    <dsp:sp modelId="{63FB8A44-88BA-4669-A057-3E51A77781CF}">
      <dsp:nvSpPr>
        <dsp:cNvPr id="0" name=""/>
        <dsp:cNvSpPr/>
      </dsp:nvSpPr>
      <dsp:spPr>
        <a:xfrm>
          <a:off x="0" y="1491447"/>
          <a:ext cx="10515600" cy="13903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Four levels of offenses</a:t>
          </a:r>
        </a:p>
      </dsp:txBody>
      <dsp:txXfrm>
        <a:off x="67873" y="1559320"/>
        <a:ext cx="10379854" cy="1254634"/>
      </dsp:txXfrm>
    </dsp:sp>
    <dsp:sp modelId="{CDDA6254-14C6-44A0-8324-2DFB3C72BC5E}">
      <dsp:nvSpPr>
        <dsp:cNvPr id="0" name=""/>
        <dsp:cNvSpPr/>
      </dsp:nvSpPr>
      <dsp:spPr>
        <a:xfrm>
          <a:off x="0" y="2982628"/>
          <a:ext cx="10515600" cy="13903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Appropriate selection of responses for each level</a:t>
          </a:r>
        </a:p>
      </dsp:txBody>
      <dsp:txXfrm>
        <a:off x="67873" y="3050501"/>
        <a:ext cx="10379854" cy="12546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120116-F255-42B6-9D0A-72B2B74F9F53}">
      <dsp:nvSpPr>
        <dsp:cNvPr id="0" name=""/>
        <dsp:cNvSpPr/>
      </dsp:nvSpPr>
      <dsp:spPr>
        <a:xfrm>
          <a:off x="7438" y="874655"/>
          <a:ext cx="2544259" cy="76327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1111250">
            <a:lnSpc>
              <a:spcPct val="90000"/>
            </a:lnSpc>
            <a:spcBef>
              <a:spcPct val="0"/>
            </a:spcBef>
            <a:spcAft>
              <a:spcPct val="35000"/>
            </a:spcAft>
            <a:buNone/>
          </a:pPr>
          <a:r>
            <a:rPr lang="en-US" sz="2500" kern="1200"/>
            <a:t>Level</a:t>
          </a:r>
        </a:p>
      </dsp:txBody>
      <dsp:txXfrm>
        <a:off x="7438" y="874655"/>
        <a:ext cx="2544259" cy="763277"/>
      </dsp:txXfrm>
    </dsp:sp>
    <dsp:sp modelId="{BD19CAA0-4326-4324-A2FD-6F0D7CA0696B}">
      <dsp:nvSpPr>
        <dsp:cNvPr id="0" name=""/>
        <dsp:cNvSpPr/>
      </dsp:nvSpPr>
      <dsp:spPr>
        <a:xfrm>
          <a:off x="7438" y="1637933"/>
          <a:ext cx="2544259" cy="186068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844550">
            <a:lnSpc>
              <a:spcPct val="90000"/>
            </a:lnSpc>
            <a:spcBef>
              <a:spcPct val="0"/>
            </a:spcBef>
            <a:spcAft>
              <a:spcPct val="35000"/>
            </a:spcAft>
            <a:buNone/>
          </a:pPr>
          <a:r>
            <a:rPr lang="en-US" sz="1900" kern="1200"/>
            <a:t>Level I – Minor </a:t>
          </a:r>
        </a:p>
      </dsp:txBody>
      <dsp:txXfrm>
        <a:off x="7438" y="1637933"/>
        <a:ext cx="2544259" cy="1860687"/>
      </dsp:txXfrm>
    </dsp:sp>
    <dsp:sp modelId="{CD61D39A-0902-4859-A2EC-1742F4758051}">
      <dsp:nvSpPr>
        <dsp:cNvPr id="0" name=""/>
        <dsp:cNvSpPr/>
      </dsp:nvSpPr>
      <dsp:spPr>
        <a:xfrm>
          <a:off x="2659592" y="874655"/>
          <a:ext cx="2544259" cy="76327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1111250">
            <a:lnSpc>
              <a:spcPct val="90000"/>
            </a:lnSpc>
            <a:spcBef>
              <a:spcPct val="0"/>
            </a:spcBef>
            <a:spcAft>
              <a:spcPct val="35000"/>
            </a:spcAft>
            <a:buNone/>
          </a:pPr>
          <a:r>
            <a:rPr lang="en-US" sz="2500" kern="1200"/>
            <a:t>Level</a:t>
          </a:r>
        </a:p>
      </dsp:txBody>
      <dsp:txXfrm>
        <a:off x="2659592" y="874655"/>
        <a:ext cx="2544259" cy="763277"/>
      </dsp:txXfrm>
    </dsp:sp>
    <dsp:sp modelId="{9FF0FAF2-3107-4515-90CC-AAB100743331}">
      <dsp:nvSpPr>
        <dsp:cNvPr id="0" name=""/>
        <dsp:cNvSpPr/>
      </dsp:nvSpPr>
      <dsp:spPr>
        <a:xfrm>
          <a:off x="2659592" y="1637933"/>
          <a:ext cx="2544259" cy="186068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844550">
            <a:lnSpc>
              <a:spcPct val="90000"/>
            </a:lnSpc>
            <a:spcBef>
              <a:spcPct val="0"/>
            </a:spcBef>
            <a:spcAft>
              <a:spcPct val="35000"/>
            </a:spcAft>
            <a:buNone/>
          </a:pPr>
          <a:r>
            <a:rPr lang="en-US" sz="1900" kern="1200"/>
            <a:t>Level II – Intermediate </a:t>
          </a:r>
        </a:p>
      </dsp:txBody>
      <dsp:txXfrm>
        <a:off x="2659592" y="1637933"/>
        <a:ext cx="2544259" cy="1860687"/>
      </dsp:txXfrm>
    </dsp:sp>
    <dsp:sp modelId="{EE393EC8-692C-40A5-A54A-9EDC2BB4876E}">
      <dsp:nvSpPr>
        <dsp:cNvPr id="0" name=""/>
        <dsp:cNvSpPr/>
      </dsp:nvSpPr>
      <dsp:spPr>
        <a:xfrm>
          <a:off x="5311747" y="874655"/>
          <a:ext cx="2544259" cy="76327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1111250">
            <a:lnSpc>
              <a:spcPct val="90000"/>
            </a:lnSpc>
            <a:spcBef>
              <a:spcPct val="0"/>
            </a:spcBef>
            <a:spcAft>
              <a:spcPct val="35000"/>
            </a:spcAft>
            <a:buNone/>
          </a:pPr>
          <a:r>
            <a:rPr lang="en-US" sz="2500" kern="1200"/>
            <a:t>Level</a:t>
          </a:r>
        </a:p>
      </dsp:txBody>
      <dsp:txXfrm>
        <a:off x="5311747" y="874655"/>
        <a:ext cx="2544259" cy="763277"/>
      </dsp:txXfrm>
    </dsp:sp>
    <dsp:sp modelId="{AA64B492-044B-4C50-8BAA-D8C17D218DA4}">
      <dsp:nvSpPr>
        <dsp:cNvPr id="0" name=""/>
        <dsp:cNvSpPr/>
      </dsp:nvSpPr>
      <dsp:spPr>
        <a:xfrm>
          <a:off x="5311747" y="1637933"/>
          <a:ext cx="2544259" cy="186068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844550">
            <a:lnSpc>
              <a:spcPct val="90000"/>
            </a:lnSpc>
            <a:spcBef>
              <a:spcPct val="0"/>
            </a:spcBef>
            <a:spcAft>
              <a:spcPct val="35000"/>
            </a:spcAft>
            <a:buNone/>
          </a:pPr>
          <a:r>
            <a:rPr lang="en-US" sz="1900" kern="1200"/>
            <a:t>Level III – Major I </a:t>
          </a:r>
        </a:p>
      </dsp:txBody>
      <dsp:txXfrm>
        <a:off x="5311747" y="1637933"/>
        <a:ext cx="2544259" cy="1860687"/>
      </dsp:txXfrm>
    </dsp:sp>
    <dsp:sp modelId="{6821F21B-8178-4A4E-8835-70A763EFD41D}">
      <dsp:nvSpPr>
        <dsp:cNvPr id="0" name=""/>
        <dsp:cNvSpPr/>
      </dsp:nvSpPr>
      <dsp:spPr>
        <a:xfrm>
          <a:off x="7963901" y="874655"/>
          <a:ext cx="2544259" cy="76327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01053" tIns="201053" rIns="201053" bIns="201053" numCol="1" spcCol="1270" anchor="ctr" anchorCtr="0">
          <a:noAutofit/>
        </a:bodyPr>
        <a:lstStyle/>
        <a:p>
          <a:pPr marL="0" lvl="0" indent="0" algn="ctr" defTabSz="1111250">
            <a:lnSpc>
              <a:spcPct val="90000"/>
            </a:lnSpc>
            <a:spcBef>
              <a:spcPct val="0"/>
            </a:spcBef>
            <a:spcAft>
              <a:spcPct val="35000"/>
            </a:spcAft>
            <a:buNone/>
          </a:pPr>
          <a:r>
            <a:rPr lang="en-US" sz="2500" kern="1200"/>
            <a:t>Level</a:t>
          </a:r>
        </a:p>
      </dsp:txBody>
      <dsp:txXfrm>
        <a:off x="7963901" y="874655"/>
        <a:ext cx="2544259" cy="763277"/>
      </dsp:txXfrm>
    </dsp:sp>
    <dsp:sp modelId="{D41025D0-46C1-44EB-A08B-C42A8A1BA2CC}">
      <dsp:nvSpPr>
        <dsp:cNvPr id="0" name=""/>
        <dsp:cNvSpPr/>
      </dsp:nvSpPr>
      <dsp:spPr>
        <a:xfrm>
          <a:off x="7963901" y="1637933"/>
          <a:ext cx="2544259" cy="1860687"/>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51316" tIns="251316" rIns="251316" bIns="251316" numCol="1" spcCol="1270" anchor="t" anchorCtr="0">
          <a:noAutofit/>
        </a:bodyPr>
        <a:lstStyle/>
        <a:p>
          <a:pPr marL="0" lvl="0" indent="0" algn="l" defTabSz="844550">
            <a:lnSpc>
              <a:spcPct val="90000"/>
            </a:lnSpc>
            <a:spcBef>
              <a:spcPct val="0"/>
            </a:spcBef>
            <a:spcAft>
              <a:spcPct val="35000"/>
            </a:spcAft>
            <a:buNone/>
          </a:pPr>
          <a:r>
            <a:rPr lang="en-US" sz="1900" kern="1200"/>
            <a:t>Level IV – Major II </a:t>
          </a:r>
        </a:p>
      </dsp:txBody>
      <dsp:txXfrm>
        <a:off x="7963901" y="1637933"/>
        <a:ext cx="2544259" cy="18606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030F1E-D467-4E64-83E5-6ADA66DD595C}">
      <dsp:nvSpPr>
        <dsp:cNvPr id="0" name=""/>
        <dsp:cNvSpPr/>
      </dsp:nvSpPr>
      <dsp:spPr>
        <a:xfrm>
          <a:off x="0" y="50656"/>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School completes investigation </a:t>
          </a:r>
        </a:p>
        <a:p>
          <a:pPr marL="228600" lvl="1" indent="-228600" algn="l" defTabSz="889000">
            <a:lnSpc>
              <a:spcPct val="90000"/>
            </a:lnSpc>
            <a:spcBef>
              <a:spcPct val="0"/>
            </a:spcBef>
            <a:spcAft>
              <a:spcPct val="15000"/>
            </a:spcAft>
            <a:buChar char="•"/>
          </a:pPr>
          <a:r>
            <a:rPr lang="en-US" sz="2000" kern="1200"/>
            <a:t>Includes student’s explanation</a:t>
          </a:r>
        </a:p>
      </dsp:txBody>
      <dsp:txXfrm>
        <a:off x="0" y="50656"/>
        <a:ext cx="3286125" cy="1971675"/>
      </dsp:txXfrm>
    </dsp:sp>
    <dsp:sp modelId="{88A7C58E-89DE-472B-A652-279860BAC4D2}">
      <dsp:nvSpPr>
        <dsp:cNvPr id="0" name=""/>
        <dsp:cNvSpPr/>
      </dsp:nvSpPr>
      <dsp:spPr>
        <a:xfrm>
          <a:off x="3614737" y="50656"/>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Administration determines appropriate offense coding(s) as well as response </a:t>
          </a:r>
        </a:p>
      </dsp:txBody>
      <dsp:txXfrm>
        <a:off x="3614737" y="50656"/>
        <a:ext cx="3286125" cy="1971675"/>
      </dsp:txXfrm>
    </dsp:sp>
    <dsp:sp modelId="{A6D4217E-089D-489D-94A5-C7F4444F7486}">
      <dsp:nvSpPr>
        <dsp:cNvPr id="0" name=""/>
        <dsp:cNvSpPr/>
      </dsp:nvSpPr>
      <dsp:spPr>
        <a:xfrm>
          <a:off x="7229475" y="50656"/>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Parents/Guardians may request a conference with the principal </a:t>
          </a:r>
        </a:p>
      </dsp:txBody>
      <dsp:txXfrm>
        <a:off x="7229475" y="50656"/>
        <a:ext cx="3286125" cy="1971675"/>
      </dsp:txXfrm>
    </dsp:sp>
    <dsp:sp modelId="{879B6849-9BFE-42B4-9B1D-2147644B9E2E}">
      <dsp:nvSpPr>
        <dsp:cNvPr id="0" name=""/>
        <dsp:cNvSpPr/>
      </dsp:nvSpPr>
      <dsp:spPr>
        <a:xfrm>
          <a:off x="1807368" y="2350944"/>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Level III </a:t>
          </a:r>
          <a:r>
            <a:rPr lang="en-US" sz="2500" b="1" u="sng" kern="1200"/>
            <a:t>may</a:t>
          </a:r>
          <a:r>
            <a:rPr lang="en-US" sz="2500" kern="1200"/>
            <a:t> be referred to district</a:t>
          </a:r>
        </a:p>
      </dsp:txBody>
      <dsp:txXfrm>
        <a:off x="1807368" y="2350944"/>
        <a:ext cx="3286125" cy="1971675"/>
      </dsp:txXfrm>
    </dsp:sp>
    <dsp:sp modelId="{B04BC721-D26E-447C-B597-CE8990AA9B10}">
      <dsp:nvSpPr>
        <dsp:cNvPr id="0" name=""/>
        <dsp:cNvSpPr/>
      </dsp:nvSpPr>
      <dsp:spPr>
        <a:xfrm>
          <a:off x="5422106" y="2350944"/>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Level IV </a:t>
          </a:r>
          <a:r>
            <a:rPr lang="en-US" sz="2500" b="1" u="sng" kern="1200"/>
            <a:t>must</a:t>
          </a:r>
          <a:r>
            <a:rPr lang="en-US" sz="2500" kern="1200"/>
            <a:t> be referred to district</a:t>
          </a:r>
        </a:p>
      </dsp:txBody>
      <dsp:txXfrm>
        <a:off x="5422106" y="2350944"/>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3CB02-8BBF-4F75-96FC-77639FF75B22}">
      <dsp:nvSpPr>
        <dsp:cNvPr id="0" name=""/>
        <dsp:cNvSpPr/>
      </dsp:nvSpPr>
      <dsp:spPr>
        <a:xfrm rot="5400000">
          <a:off x="6586865" y="-2658178"/>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0" i="0" kern="1200"/>
            <a:t>Applies to all students in Grades 4 through 12 district-wide</a:t>
          </a:r>
          <a:endParaRPr lang="en-US" sz="2300" kern="1200"/>
        </a:p>
      </dsp:txBody>
      <dsp:txXfrm rot="-5400000">
        <a:off x="3785616" y="198110"/>
        <a:ext cx="6674945" cy="1017407"/>
      </dsp:txXfrm>
    </dsp:sp>
    <dsp:sp modelId="{76FF33E3-45F8-4428-A7A8-FDE4B6753C57}">
      <dsp:nvSpPr>
        <dsp:cNvPr id="0" name=""/>
        <dsp:cNvSpPr/>
      </dsp:nvSpPr>
      <dsp:spPr>
        <a:xfrm>
          <a:off x="0" y="2135"/>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i="0" kern="1200"/>
            <a:t>NEW structured intervention program addressing vaping incidents while supporting student wellness</a:t>
          </a:r>
          <a:endParaRPr lang="en-US" sz="2000" kern="1200"/>
        </a:p>
      </dsp:txBody>
      <dsp:txXfrm>
        <a:off x="68799" y="70934"/>
        <a:ext cx="3648018" cy="1271758"/>
      </dsp:txXfrm>
    </dsp:sp>
    <dsp:sp modelId="{76DD2EF8-61CA-44A7-A9F3-1EF59CDEE019}">
      <dsp:nvSpPr>
        <dsp:cNvPr id="0" name=""/>
        <dsp:cNvSpPr/>
      </dsp:nvSpPr>
      <dsp:spPr>
        <a:xfrm rot="5400000">
          <a:off x="6586865" y="-1178354"/>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0" i="0" kern="1200"/>
            <a:t>Evidence-based course focused on health impacts and responsible decision-making</a:t>
          </a:r>
          <a:endParaRPr lang="en-US" sz="2300" kern="1200"/>
        </a:p>
      </dsp:txBody>
      <dsp:txXfrm rot="-5400000">
        <a:off x="3785616" y="1677934"/>
        <a:ext cx="6674945" cy="1017407"/>
      </dsp:txXfrm>
    </dsp:sp>
    <dsp:sp modelId="{054D2F88-5EC1-488F-BD44-76070DFCA5D6}">
      <dsp:nvSpPr>
        <dsp:cNvPr id="0" name=""/>
        <dsp:cNvSpPr/>
      </dsp:nvSpPr>
      <dsp:spPr>
        <a:xfrm>
          <a:off x="0" y="1481959"/>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i="0" kern="1200"/>
            <a:t>1st Offense: 9 week Vape Prevention Course</a:t>
          </a:r>
          <a:endParaRPr lang="en-US" sz="2000" kern="1200"/>
        </a:p>
      </dsp:txBody>
      <dsp:txXfrm>
        <a:off x="68799" y="1550758"/>
        <a:ext cx="3648018" cy="1271758"/>
      </dsp:txXfrm>
    </dsp:sp>
    <dsp:sp modelId="{5E31D273-A9B2-4373-AC1A-984D0097E0E8}">
      <dsp:nvSpPr>
        <dsp:cNvPr id="0" name=""/>
        <dsp:cNvSpPr/>
      </dsp:nvSpPr>
      <dsp:spPr>
        <a:xfrm rot="5400000">
          <a:off x="6586865" y="301470"/>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b="0" i="0" kern="1200"/>
            <a:t>45-Day Off-Campus Alternative Education Assignment</a:t>
          </a:r>
          <a:endParaRPr lang="en-US" sz="2300" kern="1200"/>
        </a:p>
      </dsp:txBody>
      <dsp:txXfrm rot="-5400000">
        <a:off x="3785616" y="3157759"/>
        <a:ext cx="6674945" cy="1017407"/>
      </dsp:txXfrm>
    </dsp:sp>
    <dsp:sp modelId="{2B6DC5CC-BFB3-4DFE-A786-FD47F1112D1B}">
      <dsp:nvSpPr>
        <dsp:cNvPr id="0" name=""/>
        <dsp:cNvSpPr/>
      </dsp:nvSpPr>
      <dsp:spPr>
        <a:xfrm>
          <a:off x="0" y="2961784"/>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i="0" kern="1200"/>
            <a:t>2nd Offense and each additional vape offense:</a:t>
          </a:r>
          <a:endParaRPr lang="en-US" sz="2000" kern="1200"/>
        </a:p>
      </dsp:txBody>
      <dsp:txXfrm>
        <a:off x="68799" y="3030583"/>
        <a:ext cx="3648018" cy="1271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351BC-95DD-4056-8162-0DED1EC3347A}">
      <dsp:nvSpPr>
        <dsp:cNvPr id="0" name=""/>
        <dsp:cNvSpPr/>
      </dsp:nvSpPr>
      <dsp:spPr>
        <a:xfrm rot="5400000">
          <a:off x="6586865" y="-2658178"/>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0" i="0" kern="1200"/>
            <a:t>Focus is on EDUCATION, not punishment -- age-appropriate learning over punitive responses</a:t>
          </a:r>
          <a:endParaRPr lang="en-US" sz="2200" kern="1200"/>
        </a:p>
      </dsp:txBody>
      <dsp:txXfrm rot="-5400000">
        <a:off x="3785616" y="198110"/>
        <a:ext cx="6674945" cy="1017407"/>
      </dsp:txXfrm>
    </dsp:sp>
    <dsp:sp modelId="{47483128-3FB9-4F05-A23E-BCD0DF782BD9}">
      <dsp:nvSpPr>
        <dsp:cNvPr id="0" name=""/>
        <dsp:cNvSpPr/>
      </dsp:nvSpPr>
      <dsp:spPr>
        <a:xfrm>
          <a:off x="0" y="2135"/>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i="0" kern="1200"/>
            <a:t>NEW for 2025-2026: Structured intervention for students in Grades K-2 who make threatening statements</a:t>
          </a:r>
          <a:endParaRPr lang="en-US" sz="1900" kern="1200"/>
        </a:p>
      </dsp:txBody>
      <dsp:txXfrm>
        <a:off x="68799" y="70934"/>
        <a:ext cx="3648018" cy="1271758"/>
      </dsp:txXfrm>
    </dsp:sp>
    <dsp:sp modelId="{4777EBD7-D580-49FE-9705-F38CC0A736E8}">
      <dsp:nvSpPr>
        <dsp:cNvPr id="0" name=""/>
        <dsp:cNvSpPr/>
      </dsp:nvSpPr>
      <dsp:spPr>
        <a:xfrm rot="5400000">
          <a:off x="6586865" y="-1178354"/>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0" i="0" kern="1200"/>
            <a:t>EMPATHY: Age-appropriate lessons on how threatening words affect the school community</a:t>
          </a:r>
          <a:endParaRPr lang="en-US" sz="2200" kern="1200"/>
        </a:p>
      </dsp:txBody>
      <dsp:txXfrm rot="-5400000">
        <a:off x="3785616" y="1677934"/>
        <a:ext cx="6674945" cy="1017407"/>
      </dsp:txXfrm>
    </dsp:sp>
    <dsp:sp modelId="{C5A6F505-429A-4B4B-B06A-5C806ADF2FEB}">
      <dsp:nvSpPr>
        <dsp:cNvPr id="0" name=""/>
        <dsp:cNvSpPr/>
      </dsp:nvSpPr>
      <dsp:spPr>
        <a:xfrm>
          <a:off x="0" y="1481959"/>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i="0" kern="1200"/>
            <a:t>AWARENESS: Students learn that words carry real weight and can impact others emotionally</a:t>
          </a:r>
          <a:endParaRPr lang="en-US" sz="1900" kern="1200"/>
        </a:p>
      </dsp:txBody>
      <dsp:txXfrm>
        <a:off x="68799" y="1550758"/>
        <a:ext cx="3648018" cy="1271758"/>
      </dsp:txXfrm>
    </dsp:sp>
    <dsp:sp modelId="{4A178DC1-58D9-47AE-A27E-DC91BE35DC0D}">
      <dsp:nvSpPr>
        <dsp:cNvPr id="0" name=""/>
        <dsp:cNvSpPr/>
      </dsp:nvSpPr>
      <dsp:spPr>
        <a:xfrm rot="5400000">
          <a:off x="6586865" y="301470"/>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0" i="0" kern="1200"/>
            <a:t>Family Partnership: Parents and guardians are informed and included throughout the process</a:t>
          </a:r>
          <a:endParaRPr lang="en-US" sz="2200" kern="1200"/>
        </a:p>
      </dsp:txBody>
      <dsp:txXfrm rot="-5400000">
        <a:off x="3785616" y="3157759"/>
        <a:ext cx="6674945" cy="1017407"/>
      </dsp:txXfrm>
    </dsp:sp>
    <dsp:sp modelId="{EB601865-348B-45DB-94A0-5AC4595CA7CE}">
      <dsp:nvSpPr>
        <dsp:cNvPr id="0" name=""/>
        <dsp:cNvSpPr/>
      </dsp:nvSpPr>
      <dsp:spPr>
        <a:xfrm>
          <a:off x="0" y="2961784"/>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i="0" kern="1200"/>
            <a:t>GROWTH: Curriculum helps young students develop healthy communication and emotional regulation</a:t>
          </a:r>
          <a:endParaRPr lang="en-US" sz="1900" kern="1200"/>
        </a:p>
      </dsp:txBody>
      <dsp:txXfrm>
        <a:off x="68799" y="3030583"/>
        <a:ext cx="3648018" cy="12717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57D0D-ED63-428A-86D7-B3FA195ABB6F}">
      <dsp:nvSpPr>
        <dsp:cNvPr id="0" name=""/>
        <dsp:cNvSpPr/>
      </dsp:nvSpPr>
      <dsp:spPr>
        <a:xfrm rot="5400000">
          <a:off x="6586865" y="-2658178"/>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0" i="0" kern="1200"/>
            <a:t>Focus: Accountability and responsible communication with restorative approach</a:t>
          </a:r>
          <a:endParaRPr lang="en-US" sz="2200" kern="1200"/>
        </a:p>
      </dsp:txBody>
      <dsp:txXfrm rot="-5400000">
        <a:off x="3785616" y="198110"/>
        <a:ext cx="6674945" cy="1017407"/>
      </dsp:txXfrm>
    </dsp:sp>
    <dsp:sp modelId="{C8F2F0D4-243E-4B5C-8E25-8CB74E2865D8}">
      <dsp:nvSpPr>
        <dsp:cNvPr id="0" name=""/>
        <dsp:cNvSpPr/>
      </dsp:nvSpPr>
      <dsp:spPr>
        <a:xfrm>
          <a:off x="0" y="2135"/>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i="0" kern="1200"/>
            <a:t>NEW for 2025-2026: Advanced curriculum for Grades 3-5 students who make threatening statements</a:t>
          </a:r>
          <a:endParaRPr lang="en-US" sz="1900" kern="1200"/>
        </a:p>
      </dsp:txBody>
      <dsp:txXfrm>
        <a:off x="68799" y="70934"/>
        <a:ext cx="3648018" cy="1271758"/>
      </dsp:txXfrm>
    </dsp:sp>
    <dsp:sp modelId="{2D1D25FC-CA79-4B44-86E8-739F4AE1B9E9}">
      <dsp:nvSpPr>
        <dsp:cNvPr id="0" name=""/>
        <dsp:cNvSpPr/>
      </dsp:nvSpPr>
      <dsp:spPr>
        <a:xfrm rot="5400000">
          <a:off x="6586865" y="-1178354"/>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0" i="0" kern="1200"/>
            <a:t>Restorative Conversations: Facilitated discussions on the impact of threatening words</a:t>
          </a:r>
          <a:endParaRPr lang="en-US" sz="2200" kern="1200"/>
        </a:p>
      </dsp:txBody>
      <dsp:txXfrm rot="-5400000">
        <a:off x="3785616" y="1677934"/>
        <a:ext cx="6674945" cy="1017407"/>
      </dsp:txXfrm>
    </dsp:sp>
    <dsp:sp modelId="{40842783-7BBF-4E24-9428-029A77307AB0}">
      <dsp:nvSpPr>
        <dsp:cNvPr id="0" name=""/>
        <dsp:cNvSpPr/>
      </dsp:nvSpPr>
      <dsp:spPr>
        <a:xfrm>
          <a:off x="0" y="1481959"/>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i="0" kern="1200"/>
            <a:t>Threat Assessment: Structured review using age-appropriate protocols to determine level of concern</a:t>
          </a:r>
          <a:endParaRPr lang="en-US" sz="1900" kern="1200"/>
        </a:p>
      </dsp:txBody>
      <dsp:txXfrm>
        <a:off x="68799" y="1550758"/>
        <a:ext cx="3648018" cy="1271758"/>
      </dsp:txXfrm>
    </dsp:sp>
    <dsp:sp modelId="{565D0F68-F70E-4FF2-964B-92492957BC16}">
      <dsp:nvSpPr>
        <dsp:cNvPr id="0" name=""/>
        <dsp:cNvSpPr/>
      </dsp:nvSpPr>
      <dsp:spPr>
        <a:xfrm rot="5400000">
          <a:off x="6586865" y="301470"/>
          <a:ext cx="1127485" cy="6729984"/>
        </a:xfrm>
        <a:prstGeom prst="round2Same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0" i="0" kern="1200"/>
            <a:t>Family Engagement: Parents and guardians as partners with clear communication and support resources</a:t>
          </a:r>
          <a:endParaRPr lang="en-US" sz="2200" kern="1200"/>
        </a:p>
      </dsp:txBody>
      <dsp:txXfrm rot="-5400000">
        <a:off x="3785616" y="3157759"/>
        <a:ext cx="6674945" cy="1017407"/>
      </dsp:txXfrm>
    </dsp:sp>
    <dsp:sp modelId="{2EDB73AD-8ECE-4BC9-B3CA-E7E05FB6C482}">
      <dsp:nvSpPr>
        <dsp:cNvPr id="0" name=""/>
        <dsp:cNvSpPr/>
      </dsp:nvSpPr>
      <dsp:spPr>
        <a:xfrm>
          <a:off x="0" y="2961784"/>
          <a:ext cx="3785616" cy="140935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i="0" kern="1200"/>
            <a:t>Skill Building: Targeted curriculum on conflict resolution and emotional regulation</a:t>
          </a:r>
          <a:endParaRPr lang="en-US" sz="1900" kern="1200"/>
        </a:p>
      </dsp:txBody>
      <dsp:txXfrm>
        <a:off x="68799" y="3030583"/>
        <a:ext cx="3648018" cy="12717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894AA-6EF7-4586-9E1B-25615BE44341}">
      <dsp:nvSpPr>
        <dsp:cNvPr id="0" name=""/>
        <dsp:cNvSpPr/>
      </dsp:nvSpPr>
      <dsp:spPr>
        <a:xfrm>
          <a:off x="2655892" y="536390"/>
          <a:ext cx="414028" cy="91440"/>
        </a:xfrm>
        <a:custGeom>
          <a:avLst/>
          <a:gdLst/>
          <a:ahLst/>
          <a:cxnLst/>
          <a:rect l="0" t="0" r="0" b="0"/>
          <a:pathLst>
            <a:path>
              <a:moveTo>
                <a:pt x="0" y="45720"/>
              </a:moveTo>
              <a:lnTo>
                <a:pt x="4140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51790" y="579887"/>
        <a:ext cx="22231" cy="4446"/>
      </dsp:txXfrm>
    </dsp:sp>
    <dsp:sp modelId="{F899B95E-0206-4202-8D74-42F297411F59}">
      <dsp:nvSpPr>
        <dsp:cNvPr id="0" name=""/>
        <dsp:cNvSpPr/>
      </dsp:nvSpPr>
      <dsp:spPr>
        <a:xfrm>
          <a:off x="724526" y="2160"/>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a:t>Review with all stakeholders and request input</a:t>
          </a:r>
        </a:p>
      </dsp:txBody>
      <dsp:txXfrm>
        <a:off x="724526" y="2160"/>
        <a:ext cx="1933165" cy="1159899"/>
      </dsp:txXfrm>
    </dsp:sp>
    <dsp:sp modelId="{BFC72225-B340-4CDC-ACC9-B8C79B93EE61}">
      <dsp:nvSpPr>
        <dsp:cNvPr id="0" name=""/>
        <dsp:cNvSpPr/>
      </dsp:nvSpPr>
      <dsp:spPr>
        <a:xfrm>
          <a:off x="5033685" y="536390"/>
          <a:ext cx="414028" cy="91440"/>
        </a:xfrm>
        <a:custGeom>
          <a:avLst/>
          <a:gdLst/>
          <a:ahLst/>
          <a:cxnLst/>
          <a:rect l="0" t="0" r="0" b="0"/>
          <a:pathLst>
            <a:path>
              <a:moveTo>
                <a:pt x="0" y="45720"/>
              </a:moveTo>
              <a:lnTo>
                <a:pt x="4140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584" y="579887"/>
        <a:ext cx="22231" cy="4446"/>
      </dsp:txXfrm>
    </dsp:sp>
    <dsp:sp modelId="{D01F3982-4303-4EB5-A61D-A1E346825B23}">
      <dsp:nvSpPr>
        <dsp:cNvPr id="0" name=""/>
        <dsp:cNvSpPr/>
      </dsp:nvSpPr>
      <dsp:spPr>
        <a:xfrm>
          <a:off x="3102320" y="2160"/>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rtl="0">
            <a:lnSpc>
              <a:spcPct val="90000"/>
            </a:lnSpc>
            <a:spcBef>
              <a:spcPct val="0"/>
            </a:spcBef>
            <a:spcAft>
              <a:spcPct val="35000"/>
            </a:spcAft>
            <a:buNone/>
          </a:pPr>
          <a:r>
            <a:rPr lang="en-US" sz="1500" kern="1200" dirty="0">
              <a:latin typeface="Century Gothic" panose="020F0302020204030204"/>
            </a:rPr>
            <a:t>April 2026-Input</a:t>
          </a:r>
          <a:r>
            <a:rPr lang="en-US" sz="1500" kern="1200" dirty="0"/>
            <a:t> Forms Due</a:t>
          </a:r>
        </a:p>
      </dsp:txBody>
      <dsp:txXfrm>
        <a:off x="3102320" y="2160"/>
        <a:ext cx="1933165" cy="1159899"/>
      </dsp:txXfrm>
    </dsp:sp>
    <dsp:sp modelId="{CD735C92-BA43-484C-9314-24FE131BF38C}">
      <dsp:nvSpPr>
        <dsp:cNvPr id="0" name=""/>
        <dsp:cNvSpPr/>
      </dsp:nvSpPr>
      <dsp:spPr>
        <a:xfrm>
          <a:off x="7411479" y="536390"/>
          <a:ext cx="414028" cy="91440"/>
        </a:xfrm>
        <a:custGeom>
          <a:avLst/>
          <a:gdLst/>
          <a:ahLst/>
          <a:cxnLst/>
          <a:rect l="0" t="0" r="0" b="0"/>
          <a:pathLst>
            <a:path>
              <a:moveTo>
                <a:pt x="0" y="45720"/>
              </a:moveTo>
              <a:lnTo>
                <a:pt x="4140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07378" y="579887"/>
        <a:ext cx="22231" cy="4446"/>
      </dsp:txXfrm>
    </dsp:sp>
    <dsp:sp modelId="{24967C5E-00E0-4C50-B075-BD7602ED6606}">
      <dsp:nvSpPr>
        <dsp:cNvPr id="0" name=""/>
        <dsp:cNvSpPr/>
      </dsp:nvSpPr>
      <dsp:spPr>
        <a:xfrm>
          <a:off x="5480114" y="2160"/>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a:t>Draft to Superintendent &amp; Cabinet</a:t>
          </a:r>
        </a:p>
      </dsp:txBody>
      <dsp:txXfrm>
        <a:off x="5480114" y="2160"/>
        <a:ext cx="1933165" cy="1159899"/>
      </dsp:txXfrm>
    </dsp:sp>
    <dsp:sp modelId="{E8AC6879-AAB2-4474-8520-DBA6241BA5B2}">
      <dsp:nvSpPr>
        <dsp:cNvPr id="0" name=""/>
        <dsp:cNvSpPr/>
      </dsp:nvSpPr>
      <dsp:spPr>
        <a:xfrm>
          <a:off x="1691109" y="1160260"/>
          <a:ext cx="7133381" cy="414028"/>
        </a:xfrm>
        <a:custGeom>
          <a:avLst/>
          <a:gdLst/>
          <a:ahLst/>
          <a:cxnLst/>
          <a:rect l="0" t="0" r="0" b="0"/>
          <a:pathLst>
            <a:path>
              <a:moveTo>
                <a:pt x="7133381" y="0"/>
              </a:moveTo>
              <a:lnTo>
                <a:pt x="7133381" y="224114"/>
              </a:lnTo>
              <a:lnTo>
                <a:pt x="0" y="224114"/>
              </a:lnTo>
              <a:lnTo>
                <a:pt x="0" y="41402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9119" y="1365051"/>
        <a:ext cx="357361" cy="4446"/>
      </dsp:txXfrm>
    </dsp:sp>
    <dsp:sp modelId="{88E04CC2-63A5-42A1-BCD2-864B5F64490D}">
      <dsp:nvSpPr>
        <dsp:cNvPr id="0" name=""/>
        <dsp:cNvSpPr/>
      </dsp:nvSpPr>
      <dsp:spPr>
        <a:xfrm>
          <a:off x="7857907" y="2160"/>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dirty="0"/>
            <a:t>Draft disseminated throughout system</a:t>
          </a:r>
        </a:p>
      </dsp:txBody>
      <dsp:txXfrm>
        <a:off x="7857907" y="2160"/>
        <a:ext cx="1933165" cy="1159899"/>
      </dsp:txXfrm>
    </dsp:sp>
    <dsp:sp modelId="{79C9DA4D-87A1-448E-B9A6-B0246A5E698C}">
      <dsp:nvSpPr>
        <dsp:cNvPr id="0" name=""/>
        <dsp:cNvSpPr/>
      </dsp:nvSpPr>
      <dsp:spPr>
        <a:xfrm>
          <a:off x="2655892" y="2140918"/>
          <a:ext cx="414028" cy="91440"/>
        </a:xfrm>
        <a:custGeom>
          <a:avLst/>
          <a:gdLst/>
          <a:ahLst/>
          <a:cxnLst/>
          <a:rect l="0" t="0" r="0" b="0"/>
          <a:pathLst>
            <a:path>
              <a:moveTo>
                <a:pt x="0" y="45720"/>
              </a:moveTo>
              <a:lnTo>
                <a:pt x="4140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51790" y="2184414"/>
        <a:ext cx="22231" cy="4446"/>
      </dsp:txXfrm>
    </dsp:sp>
    <dsp:sp modelId="{D3F05AA3-3F0A-45B2-8C3F-F27E6A834223}">
      <dsp:nvSpPr>
        <dsp:cNvPr id="0" name=""/>
        <dsp:cNvSpPr/>
      </dsp:nvSpPr>
      <dsp:spPr>
        <a:xfrm>
          <a:off x="724526" y="1606688"/>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a:t>Required14 day draft review period</a:t>
          </a:r>
        </a:p>
      </dsp:txBody>
      <dsp:txXfrm>
        <a:off x="724526" y="1606688"/>
        <a:ext cx="1933165" cy="1159899"/>
      </dsp:txXfrm>
    </dsp:sp>
    <dsp:sp modelId="{08CC38DA-4120-4925-83F2-1AE2F2406CCB}">
      <dsp:nvSpPr>
        <dsp:cNvPr id="0" name=""/>
        <dsp:cNvSpPr/>
      </dsp:nvSpPr>
      <dsp:spPr>
        <a:xfrm>
          <a:off x="5033685" y="2140918"/>
          <a:ext cx="414028" cy="91440"/>
        </a:xfrm>
        <a:custGeom>
          <a:avLst/>
          <a:gdLst/>
          <a:ahLst/>
          <a:cxnLst/>
          <a:rect l="0" t="0" r="0" b="0"/>
          <a:pathLst>
            <a:path>
              <a:moveTo>
                <a:pt x="0" y="45720"/>
              </a:moveTo>
              <a:lnTo>
                <a:pt x="4140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584" y="2184414"/>
        <a:ext cx="22231" cy="4446"/>
      </dsp:txXfrm>
    </dsp:sp>
    <dsp:sp modelId="{0747E128-C73C-477B-AE8D-24B49152440D}">
      <dsp:nvSpPr>
        <dsp:cNvPr id="0" name=""/>
        <dsp:cNvSpPr/>
      </dsp:nvSpPr>
      <dsp:spPr>
        <a:xfrm>
          <a:off x="3102320" y="1606688"/>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a:t>Superintendent &amp; Cabinet review &amp; revise</a:t>
          </a:r>
        </a:p>
      </dsp:txBody>
      <dsp:txXfrm>
        <a:off x="3102320" y="1606688"/>
        <a:ext cx="1933165" cy="1159899"/>
      </dsp:txXfrm>
    </dsp:sp>
    <dsp:sp modelId="{20969F78-0850-4B8E-901A-B4E1F2B87EF9}">
      <dsp:nvSpPr>
        <dsp:cNvPr id="0" name=""/>
        <dsp:cNvSpPr/>
      </dsp:nvSpPr>
      <dsp:spPr>
        <a:xfrm>
          <a:off x="7411479" y="2140918"/>
          <a:ext cx="414028" cy="91440"/>
        </a:xfrm>
        <a:custGeom>
          <a:avLst/>
          <a:gdLst/>
          <a:ahLst/>
          <a:cxnLst/>
          <a:rect l="0" t="0" r="0" b="0"/>
          <a:pathLst>
            <a:path>
              <a:moveTo>
                <a:pt x="0" y="45720"/>
              </a:moveTo>
              <a:lnTo>
                <a:pt x="414028"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07378" y="2184414"/>
        <a:ext cx="22231" cy="4446"/>
      </dsp:txXfrm>
    </dsp:sp>
    <dsp:sp modelId="{6DEBBAB9-48AA-4B08-92C5-D55494DC9EF0}">
      <dsp:nvSpPr>
        <dsp:cNvPr id="0" name=""/>
        <dsp:cNvSpPr/>
      </dsp:nvSpPr>
      <dsp:spPr>
        <a:xfrm>
          <a:off x="5480114" y="1606688"/>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a:t>Presentation to School Board/Request to advertise</a:t>
          </a:r>
        </a:p>
      </dsp:txBody>
      <dsp:txXfrm>
        <a:off x="5480114" y="1606688"/>
        <a:ext cx="1933165" cy="1159899"/>
      </dsp:txXfrm>
    </dsp:sp>
    <dsp:sp modelId="{20223E8D-8BAB-4F2C-B281-D737DE2E67E5}">
      <dsp:nvSpPr>
        <dsp:cNvPr id="0" name=""/>
        <dsp:cNvSpPr/>
      </dsp:nvSpPr>
      <dsp:spPr>
        <a:xfrm>
          <a:off x="1691109" y="2764787"/>
          <a:ext cx="7133381" cy="414028"/>
        </a:xfrm>
        <a:custGeom>
          <a:avLst/>
          <a:gdLst/>
          <a:ahLst/>
          <a:cxnLst/>
          <a:rect l="0" t="0" r="0" b="0"/>
          <a:pathLst>
            <a:path>
              <a:moveTo>
                <a:pt x="7133381" y="0"/>
              </a:moveTo>
              <a:lnTo>
                <a:pt x="7133381" y="224114"/>
              </a:lnTo>
              <a:lnTo>
                <a:pt x="0" y="224114"/>
              </a:lnTo>
              <a:lnTo>
                <a:pt x="0" y="41402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9119" y="2969578"/>
        <a:ext cx="357361" cy="4446"/>
      </dsp:txXfrm>
    </dsp:sp>
    <dsp:sp modelId="{6AC65E57-3CF7-44EE-88C1-7DE65B4057C2}">
      <dsp:nvSpPr>
        <dsp:cNvPr id="0" name=""/>
        <dsp:cNvSpPr/>
      </dsp:nvSpPr>
      <dsp:spPr>
        <a:xfrm>
          <a:off x="7857907" y="1606688"/>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dirty="0"/>
            <a:t>28 day public notice complete</a:t>
          </a:r>
        </a:p>
      </dsp:txBody>
      <dsp:txXfrm>
        <a:off x="7857907" y="1606688"/>
        <a:ext cx="1933165" cy="1159899"/>
      </dsp:txXfrm>
    </dsp:sp>
    <dsp:sp modelId="{DD63C925-3CEC-4650-80DF-724396425D1D}">
      <dsp:nvSpPr>
        <dsp:cNvPr id="0" name=""/>
        <dsp:cNvSpPr/>
      </dsp:nvSpPr>
      <dsp:spPr>
        <a:xfrm>
          <a:off x="724526" y="3211215"/>
          <a:ext cx="1933165" cy="115989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727" tIns="99432" rIns="94727" bIns="99432" numCol="1" spcCol="1270" anchor="ctr" anchorCtr="0">
          <a:noAutofit/>
        </a:bodyPr>
        <a:lstStyle/>
        <a:p>
          <a:pPr marL="0" lvl="0" indent="0" algn="ctr" defTabSz="666750">
            <a:lnSpc>
              <a:spcPct val="90000"/>
            </a:lnSpc>
            <a:spcBef>
              <a:spcPct val="0"/>
            </a:spcBef>
            <a:spcAft>
              <a:spcPct val="35000"/>
            </a:spcAft>
            <a:buNone/>
          </a:pPr>
          <a:r>
            <a:rPr lang="en-US" sz="1500" kern="1200"/>
            <a:t>School Board meeting/Public hearing/Adoption</a:t>
          </a:r>
        </a:p>
      </dsp:txBody>
      <dsp:txXfrm>
        <a:off x="724526" y="3211215"/>
        <a:ext cx="1933165" cy="11598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DF6B50-CC21-4DB0-B532-E7D9FF4E731B}" type="datetimeFigureOut">
              <a:rPr lang="en-US" smtClean="0"/>
              <a:t>3/4/2026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DC39C-101D-4263-A693-62BB82EB1D71}" type="slidenum">
              <a:rPr lang="en-US" smtClean="0"/>
              <a:t>‹#›</a:t>
            </a:fld>
            <a:endParaRPr lang="en-US"/>
          </a:p>
        </p:txBody>
      </p:sp>
    </p:spTree>
    <p:extLst>
      <p:ext uri="{BB962C8B-B14F-4D97-AF65-F5344CB8AC3E}">
        <p14:creationId xmlns:p14="http://schemas.microsoft.com/office/powerpoint/2010/main" val="67437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8A577-21C7-C937-739E-0D666832D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D514C-AE4C-D4B8-4A50-A0444EB9CD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ABB52E-F9F7-9B15-6D1F-EBCB78AED9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8BEE94-EA16-5251-8D88-B353572AB9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DC39C-101D-4263-A693-62BB82EB1D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6023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DC39C-101D-4263-A693-62BB82EB1D71}" type="slidenum">
              <a:rPr lang="en-US" smtClean="0"/>
              <a:t>2</a:t>
            </a:fld>
            <a:endParaRPr lang="en-US"/>
          </a:p>
        </p:txBody>
      </p:sp>
    </p:spTree>
    <p:extLst>
      <p:ext uri="{BB962C8B-B14F-4D97-AF65-F5344CB8AC3E}">
        <p14:creationId xmlns:p14="http://schemas.microsoft.com/office/powerpoint/2010/main" val="583565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DC39C-101D-4263-A693-62BB82EB1D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464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Student Services Discipline Team is committed to supporting a safe and supportive learning environment through a structured, systematic approach to student behavior. Using an </a:t>
            </a:r>
            <a:r>
              <a:rPr lang="en-US" sz="1200" b="1" kern="1200">
                <a:solidFill>
                  <a:schemeClr val="tx1"/>
                </a:solidFill>
                <a:effectLst/>
                <a:latin typeface="+mn-lt"/>
                <a:ea typeface="+mn-ea"/>
                <a:cs typeface="+mn-cs"/>
              </a:rPr>
              <a:t>on‑site support model</a:t>
            </a:r>
            <a:r>
              <a:rPr lang="en-US" sz="1200" kern="1200">
                <a:solidFill>
                  <a:schemeClr val="tx1"/>
                </a:solidFill>
                <a:effectLst/>
                <a:latin typeface="+mn-lt"/>
                <a:ea typeface="+mn-ea"/>
                <a:cs typeface="+mn-cs"/>
              </a:rPr>
              <a:t>, the team contributes to the district’s tiered support framework by leveraging discipline data from the Leadership Dashboard to inform how supports are allocated. Progress is monitored through biweekly data updates and quarterly data‑tiering meetings, allowing teams to reassess needs and maximize uninterrupted academic time.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Each week, the team provides structured support to 18 identified Tier 2 and Tier 3 schools across all grade levels. Through this work, more than 300 direct supports have been delivered, including in‑class support for teachers, small‑group instruction focused on social skill development and positive behavior strategies, and the implementation of systems designed to increase on‑task academic engagement for all students.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In addition, the team has conducted 20 School Culture Walks—structured, on‑site observations completed collaboratively with school leadership to review the effectiveness of school‑wide systems, expectations, and climate. These walks highlight effective practices such as strong adult visibility, consistent supervision, and positive interactions, while also identifying opportunities to further strengthen procedures and enhance student engagement.</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To support school safety, more than 60 classroom security screenings have been completed using a standardized districtwide process. Two secondary schools are selected each week, with two classrooms per site participating in screenings that include metal detection and the support of Maverick, the K‑9 unit, and his handler, Deputy Akeley.</a:t>
            </a:r>
          </a:p>
          <a:p>
            <a:r>
              <a:rPr lang="en-US" sz="1200" kern="1200">
                <a:solidFill>
                  <a:schemeClr val="tx1"/>
                </a:solidFill>
                <a:effectLst/>
                <a:latin typeface="+mn-lt"/>
                <a:ea typeface="+mn-ea"/>
                <a:cs typeface="+mn-cs"/>
              </a:rPr>
              <a:t>In addition to school‑based support, the team provides ongoing professional learning for administrators through monthly administrative meetings and weekly principal huddles. To serve as a centralized resource, the Student Services Quick Reference Guide was developed and made available through </a:t>
            </a:r>
            <a:r>
              <a:rPr lang="en-US" sz="1200" kern="1200" err="1">
                <a:solidFill>
                  <a:schemeClr val="tx1"/>
                </a:solidFill>
                <a:effectLst/>
                <a:latin typeface="+mn-lt"/>
                <a:ea typeface="+mn-ea"/>
                <a:cs typeface="+mn-cs"/>
              </a:rPr>
              <a:t>VPortal</a:t>
            </a:r>
            <a:r>
              <a:rPr lang="en-US" sz="1200" kern="1200">
                <a:solidFill>
                  <a:schemeClr val="tx1"/>
                </a:solidFill>
                <a:effectLst/>
                <a:latin typeface="+mn-lt"/>
                <a:ea typeface="+mn-ea"/>
                <a:cs typeface="+mn-cs"/>
              </a:rPr>
              <a:t>. This one‑stop resource includes more than 100 tools and references and has been accessed 1,753 times by 798 users, generating more than 161 hours of engagement.</a:t>
            </a:r>
          </a:p>
          <a:p>
            <a:endParaRPr lang="en-US"/>
          </a:p>
        </p:txBody>
      </p:sp>
      <p:sp>
        <p:nvSpPr>
          <p:cNvPr id="4" name="Slide Number Placeholder 3"/>
          <p:cNvSpPr>
            <a:spLocks noGrp="1"/>
          </p:cNvSpPr>
          <p:nvPr>
            <p:ph type="sldNum" sz="quarter" idx="5"/>
          </p:nvPr>
        </p:nvSpPr>
        <p:spPr/>
        <p:txBody>
          <a:bodyPr/>
          <a:lstStyle/>
          <a:p>
            <a:fld id="{7A0DC39C-101D-4263-A693-62BB82EB1D71}" type="slidenum">
              <a:rPr lang="en-US" smtClean="0"/>
              <a:t>14</a:t>
            </a:fld>
            <a:endParaRPr lang="en-US"/>
          </a:p>
        </p:txBody>
      </p:sp>
    </p:spTree>
    <p:extLst>
      <p:ext uri="{BB962C8B-B14F-4D97-AF65-F5344CB8AC3E}">
        <p14:creationId xmlns:p14="http://schemas.microsoft.com/office/powerpoint/2010/main" val="614934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0DC39C-101D-4263-A693-62BB82EB1D71}" type="slidenum">
              <a:rPr lang="en-US" smtClean="0"/>
              <a:t>16</a:t>
            </a:fld>
            <a:endParaRPr lang="en-US"/>
          </a:p>
        </p:txBody>
      </p:sp>
    </p:spTree>
    <p:extLst>
      <p:ext uri="{BB962C8B-B14F-4D97-AF65-F5344CB8AC3E}">
        <p14:creationId xmlns:p14="http://schemas.microsoft.com/office/powerpoint/2010/main" val="2999722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DC39C-101D-4263-A693-62BB82EB1D71}" type="slidenum">
              <a:rPr lang="en-US" smtClean="0"/>
              <a:t>17</a:t>
            </a:fld>
            <a:endParaRPr lang="en-US"/>
          </a:p>
        </p:txBody>
      </p:sp>
    </p:spTree>
    <p:extLst>
      <p:ext uri="{BB962C8B-B14F-4D97-AF65-F5344CB8AC3E}">
        <p14:creationId xmlns:p14="http://schemas.microsoft.com/office/powerpoint/2010/main" val="1590301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DFC25-8120-A358-DA5C-A584616019B2}"/>
              </a:ext>
            </a:extLst>
          </p:cNvPr>
          <p:cNvSpPr>
            <a:spLocks noGrp="1"/>
          </p:cNvSpPr>
          <p:nvPr>
            <p:ph type="subTitle" idx="1" hasCustomPrompt="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a:p>
            <a:r>
              <a:rPr lang="en-US" dirty="0"/>
              <a:t>Time:</a:t>
            </a:r>
          </a:p>
        </p:txBody>
      </p:sp>
      <p:sp>
        <p:nvSpPr>
          <p:cNvPr id="10" name="Content Placeholder 2">
            <a:extLst>
              <a:ext uri="{FF2B5EF4-FFF2-40B4-BE49-F238E27FC236}">
                <a16:creationId xmlns:a16="http://schemas.microsoft.com/office/drawing/2014/main" id="{00172819-D05C-4CE1-BC4D-5E784E12D27A}"/>
              </a:ext>
            </a:extLst>
          </p:cNvPr>
          <p:cNvSpPr>
            <a:spLocks noGrp="1"/>
          </p:cNvSpPr>
          <p:nvPr>
            <p:ph idx="12" hasCustomPrompt="1"/>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r>
              <a:rPr lang="en-US" dirty="0"/>
              <a:t>“Title”</a:t>
            </a:r>
          </a:p>
        </p:txBody>
      </p:sp>
    </p:spTree>
    <p:extLst>
      <p:ext uri="{BB962C8B-B14F-4D97-AF65-F5344CB8AC3E}">
        <p14:creationId xmlns:p14="http://schemas.microsoft.com/office/powerpoint/2010/main" val="438727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567712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5358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831C-F6DC-CF49-CD4D-D5F4ACF64CCD}"/>
              </a:ext>
            </a:extLst>
          </p:cNvPr>
          <p:cNvSpPr>
            <a:spLocks noGrp="1"/>
          </p:cNvSpPr>
          <p:nvPr>
            <p:ph type="title"/>
          </p:nvPr>
        </p:nvSpPr>
        <p:spPr>
          <a:xfrm>
            <a:off x="2702122" y="355159"/>
            <a:ext cx="6787753" cy="12532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618D805-1A82-BEB0-5556-2D5A12F73A0C}"/>
              </a:ext>
            </a:extLst>
          </p:cNvPr>
          <p:cNvSpPr>
            <a:spLocks noGrp="1"/>
          </p:cNvSpPr>
          <p:nvPr>
            <p:ph idx="1" hasCustomPrompt="1"/>
          </p:nvPr>
        </p:nvSpPr>
        <p:spPr>
          <a:xfrm>
            <a:off x="838199" y="3695449"/>
            <a:ext cx="10515600" cy="2613631"/>
          </a:xfrm>
          <a:prstGeom prst="rect">
            <a:avLst/>
          </a:prstGeom>
        </p:spPr>
        <p:txBody>
          <a:bodyPr>
            <a:normAutofit/>
          </a:bodyPr>
          <a:lstStyle>
            <a:lvl1pPr>
              <a:buClr>
                <a:srgbClr val="29AAE1"/>
              </a:buClr>
              <a:defRPr sz="2400"/>
            </a:lvl1pPr>
          </a:lstStyle>
          <a:p>
            <a:r>
              <a:rPr lang="en-US" sz="2800" dirty="0"/>
              <a:t>Goal 1: High-Quality Instruction</a:t>
            </a:r>
          </a:p>
          <a:p>
            <a:r>
              <a:rPr lang="en-US" sz="2800" dirty="0"/>
              <a:t>Goal 2: High-Quality Staff</a:t>
            </a:r>
          </a:p>
          <a:p>
            <a:r>
              <a:rPr lang="en-US" sz="2800" dirty="0"/>
              <a:t>Goal 3: Safe &amp; Supportive Environment</a:t>
            </a:r>
          </a:p>
          <a:p>
            <a:r>
              <a:rPr lang="en-US" sz="2800" dirty="0"/>
              <a:t>Goal 4: Resources &amp; Operational Processes</a:t>
            </a:r>
          </a:p>
          <a:p>
            <a:r>
              <a:rPr lang="en-US" sz="2800" dirty="0"/>
              <a:t>Goal 5: Communication &amp; Community Engagement</a:t>
            </a:r>
          </a:p>
          <a:p>
            <a:endParaRPr lang="en-US" dirty="0"/>
          </a:p>
        </p:txBody>
      </p:sp>
      <p:sp>
        <p:nvSpPr>
          <p:cNvPr id="7" name="Content Placeholder 2">
            <a:extLst>
              <a:ext uri="{FF2B5EF4-FFF2-40B4-BE49-F238E27FC236}">
                <a16:creationId xmlns:a16="http://schemas.microsoft.com/office/drawing/2014/main" id="{D9BB836C-DD28-A67A-A429-3617FD70E4B8}"/>
              </a:ext>
            </a:extLst>
          </p:cNvPr>
          <p:cNvSpPr>
            <a:spLocks noGrp="1"/>
          </p:cNvSpPr>
          <p:nvPr>
            <p:ph idx="12" hasCustomPrompt="1"/>
          </p:nvPr>
        </p:nvSpPr>
        <p:spPr>
          <a:xfrm>
            <a:off x="1727068" y="1951093"/>
            <a:ext cx="8737862" cy="1459722"/>
          </a:xfrm>
          <a:prstGeom prst="rect">
            <a:avLst/>
          </a:prstGeom>
        </p:spPr>
        <p:txBody>
          <a:bodyPr>
            <a:normAutofit/>
          </a:bodyPr>
          <a:lstStyle>
            <a:lvl1pPr marL="0" indent="0">
              <a:buNone/>
              <a:defRPr sz="3200">
                <a:solidFill>
                  <a:srgbClr val="29ABE2"/>
                </a:solidFill>
              </a:defRPr>
            </a:lvl1pPr>
          </a:lstStyle>
          <a:p>
            <a:r>
              <a:rPr lang="en-US" dirty="0"/>
              <a:t>This presentation aligns to the following goals as part of the Volusia County Schools 2020-2023 Strategic Plan:</a:t>
            </a:r>
          </a:p>
        </p:txBody>
      </p:sp>
    </p:spTree>
    <p:extLst>
      <p:ext uri="{BB962C8B-B14F-4D97-AF65-F5344CB8AC3E}">
        <p14:creationId xmlns:p14="http://schemas.microsoft.com/office/powerpoint/2010/main" val="25376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850876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AE57736-A133-67A9-CDA7-7A3BCE906D6C}"/>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8" name="Title 1">
            <a:extLst>
              <a:ext uri="{FF2B5EF4-FFF2-40B4-BE49-F238E27FC236}">
                <a16:creationId xmlns:a16="http://schemas.microsoft.com/office/drawing/2014/main" id="{4BC9C383-2444-3529-3EF1-AF8E1D779AF0}"/>
              </a:ext>
            </a:extLst>
          </p:cNvPr>
          <p:cNvSpPr>
            <a:spLocks noGrp="1"/>
          </p:cNvSpPr>
          <p:nvPr>
            <p:ph type="title" hasCustomPrompt="1"/>
          </p:nvPr>
        </p:nvSpPr>
        <p:spPr>
          <a:xfrm>
            <a:off x="2057759" y="435398"/>
            <a:ext cx="8076480" cy="940816"/>
          </a:xfrm>
        </p:spPr>
        <p:txBody>
          <a:bodyPr anchor="b"/>
          <a:lstStyle>
            <a:lvl1pPr>
              <a:defRPr sz="6000"/>
            </a:lvl1pPr>
          </a:lstStyle>
          <a:p>
            <a:r>
              <a:rPr lang="en-US"/>
              <a:t>Heading</a:t>
            </a:r>
          </a:p>
        </p:txBody>
      </p:sp>
      <p:graphicFrame>
        <p:nvGraphicFramePr>
          <p:cNvPr id="9" name="Table 5">
            <a:extLst>
              <a:ext uri="{FF2B5EF4-FFF2-40B4-BE49-F238E27FC236}">
                <a16:creationId xmlns:a16="http://schemas.microsoft.com/office/drawing/2014/main" id="{D50FACD6-4139-A56B-FA08-0F991005450A}"/>
              </a:ext>
            </a:extLst>
          </p:cNvPr>
          <p:cNvGraphicFramePr>
            <a:graphicFrameLocks noGrp="1"/>
          </p:cNvGraphicFramePr>
          <p:nvPr userDrawn="1">
            <p:extLst>
              <p:ext uri="{D42A27DB-BD31-4B8C-83A1-F6EECF244321}">
                <p14:modId xmlns:p14="http://schemas.microsoft.com/office/powerpoint/2010/main" val="1797024862"/>
              </p:ext>
            </p:extLst>
          </p:nvPr>
        </p:nvGraphicFramePr>
        <p:xfrm>
          <a:off x="2031999" y="3242297"/>
          <a:ext cx="8127999" cy="1483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9642099"/>
                    </a:ext>
                  </a:extLst>
                </a:gridCol>
                <a:gridCol w="2709333">
                  <a:extLst>
                    <a:ext uri="{9D8B030D-6E8A-4147-A177-3AD203B41FA5}">
                      <a16:colId xmlns:a16="http://schemas.microsoft.com/office/drawing/2014/main" val="4294751285"/>
                    </a:ext>
                  </a:extLst>
                </a:gridCol>
                <a:gridCol w="2709333">
                  <a:extLst>
                    <a:ext uri="{9D8B030D-6E8A-4147-A177-3AD203B41FA5}">
                      <a16:colId xmlns:a16="http://schemas.microsoft.com/office/drawing/2014/main" val="3061763557"/>
                    </a:ext>
                  </a:extLst>
                </a:gridCol>
              </a:tblGrid>
              <a:tr h="370840">
                <a:tc>
                  <a:txBody>
                    <a:bodyPr/>
                    <a:lstStyle/>
                    <a:p>
                      <a:endParaRPr lang="en-US"/>
                    </a:p>
                  </a:txBody>
                  <a:tcPr/>
                </a:tc>
                <a:tc>
                  <a:txBody>
                    <a:bodyPr/>
                    <a:lstStyle/>
                    <a:p>
                      <a:endParaRPr lang="en-US"/>
                    </a:p>
                  </a:txBody>
                  <a:tcPr>
                    <a:solidFill>
                      <a:schemeClr val="accent1"/>
                    </a:solidFill>
                  </a:tcPr>
                </a:tc>
                <a:tc>
                  <a:txBody>
                    <a:bodyPr/>
                    <a:lstStyle/>
                    <a:p>
                      <a:endParaRPr lang="en-US"/>
                    </a:p>
                  </a:txBody>
                  <a:tcPr/>
                </a:tc>
                <a:extLst>
                  <a:ext uri="{0D108BD9-81ED-4DB2-BD59-A6C34878D82A}">
                    <a16:rowId xmlns:a16="http://schemas.microsoft.com/office/drawing/2014/main" val="1144874075"/>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96210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0796952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29831741"/>
                  </a:ext>
                </a:extLst>
              </a:tr>
            </a:tbl>
          </a:graphicData>
        </a:graphic>
      </p:graphicFrame>
    </p:spTree>
    <p:extLst>
      <p:ext uri="{BB962C8B-B14F-4D97-AF65-F5344CB8AC3E}">
        <p14:creationId xmlns:p14="http://schemas.microsoft.com/office/powerpoint/2010/main" val="2446204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7C56-07D6-6A0F-3F8A-C00E109A0D16}"/>
              </a:ext>
            </a:extLst>
          </p:cNvPr>
          <p:cNvSpPr>
            <a:spLocks noGrp="1"/>
          </p:cNvSpPr>
          <p:nvPr>
            <p:ph type="title"/>
          </p:nvPr>
        </p:nvSpPr>
        <p:spPr>
          <a:xfrm>
            <a:off x="2169269" y="133841"/>
            <a:ext cx="8005862" cy="15117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9BFA14-AA12-98A4-82B3-AAA409056876}"/>
              </a:ext>
            </a:extLst>
          </p:cNvPr>
          <p:cNvSpPr>
            <a:spLocks noGrp="1"/>
          </p:cNvSpPr>
          <p:nvPr>
            <p:ph type="body" idx="1"/>
          </p:nvPr>
        </p:nvSpPr>
        <p:spPr>
          <a:xfrm>
            <a:off x="839788" y="182708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1D3E81-A384-309E-FEBC-E04A7D2F8D08}"/>
              </a:ext>
            </a:extLst>
          </p:cNvPr>
          <p:cNvSpPr>
            <a:spLocks noGrp="1"/>
          </p:cNvSpPr>
          <p:nvPr>
            <p:ph sz="half" idx="2"/>
          </p:nvPr>
        </p:nvSpPr>
        <p:spPr>
          <a:xfrm>
            <a:off x="839788" y="2650995"/>
            <a:ext cx="5157787"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93EC35D0-AB1E-B526-D1B8-DD8E997A6576}"/>
              </a:ext>
            </a:extLst>
          </p:cNvPr>
          <p:cNvSpPr>
            <a:spLocks noGrp="1"/>
          </p:cNvSpPr>
          <p:nvPr>
            <p:ph type="body" sz="quarter" idx="3"/>
          </p:nvPr>
        </p:nvSpPr>
        <p:spPr>
          <a:xfrm>
            <a:off x="6172200" y="182708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F92F1D-58BC-6ABC-39AF-608D6AEA697B}"/>
              </a:ext>
            </a:extLst>
          </p:cNvPr>
          <p:cNvSpPr>
            <a:spLocks noGrp="1"/>
          </p:cNvSpPr>
          <p:nvPr>
            <p:ph sz="quarter" idx="4"/>
          </p:nvPr>
        </p:nvSpPr>
        <p:spPr>
          <a:xfrm>
            <a:off x="6172200" y="265099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B5938E6-0E62-AA99-3D27-DBFEE7015396}"/>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2139819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680AA-EBB1-BFC8-3C55-C9BDB75EC51D}"/>
              </a:ext>
            </a:extLst>
          </p:cNvPr>
          <p:cNvSpPr>
            <a:spLocks noGrp="1"/>
          </p:cNvSpPr>
          <p:nvPr>
            <p:ph type="title"/>
          </p:nvPr>
        </p:nvSpPr>
        <p:spPr>
          <a:xfrm>
            <a:off x="2702123" y="325087"/>
            <a:ext cx="6787753" cy="125327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5035452-186C-B942-ACE3-4A6C65DD21FE}"/>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350443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B8201E-CEBF-8B05-59E1-D2AB9F601799}"/>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2" name="Title 1">
            <a:extLst>
              <a:ext uri="{FF2B5EF4-FFF2-40B4-BE49-F238E27FC236}">
                <a16:creationId xmlns:a16="http://schemas.microsoft.com/office/drawing/2014/main" id="{6B1AAE7D-3BCC-7A39-DCFC-86EDC6A9AB64}"/>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Content Placeholder 2">
            <a:extLst>
              <a:ext uri="{FF2B5EF4-FFF2-40B4-BE49-F238E27FC236}">
                <a16:creationId xmlns:a16="http://schemas.microsoft.com/office/drawing/2014/main" id="{3EB8DF46-D2AD-AA79-7EFF-9CEFA2212E01}"/>
              </a:ext>
            </a:extLst>
          </p:cNvPr>
          <p:cNvSpPr>
            <a:spLocks noGrp="1"/>
          </p:cNvSpPr>
          <p:nvPr>
            <p:ph idx="1"/>
          </p:nvPr>
        </p:nvSpPr>
        <p:spPr>
          <a:xfrm>
            <a:off x="838199" y="1935805"/>
            <a:ext cx="10515600" cy="4373276"/>
          </a:xfrm>
          <a:prstGeom prst="rect">
            <a:avLst/>
          </a:prstGeom>
        </p:spPr>
        <p:txBody>
          <a:bodyPr>
            <a:normAutofit/>
          </a:bodyPr>
          <a:lstStyle>
            <a:lvl1pPr marL="0" indent="0">
              <a:buClr>
                <a:srgbClr val="29AAE1"/>
              </a:buClr>
              <a:buNone/>
              <a:defRPr sz="2400"/>
            </a:lvl1pPr>
          </a:lstStyle>
          <a:p>
            <a:endParaRPr lang="en-US"/>
          </a:p>
        </p:txBody>
      </p:sp>
    </p:spTree>
    <p:extLst>
      <p:ext uri="{BB962C8B-B14F-4D97-AF65-F5344CB8AC3E}">
        <p14:creationId xmlns:p14="http://schemas.microsoft.com/office/powerpoint/2010/main" val="1340802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003991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D6D8061D-18C3-4F4F-85EF-561633F58754}" type="datetimeFigureOut">
              <a:rPr lang="en-US" smtClean="0"/>
              <a:t>3/4/2026</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746279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7C5C-D1EE-B078-B442-671B9AB1E4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F6DA27-71F7-2B3A-E4BC-DFBA17EB4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B0990-7A79-CEB5-EEB4-4B5711D5F0FC}"/>
              </a:ext>
            </a:extLst>
          </p:cNvPr>
          <p:cNvSpPr>
            <a:spLocks noGrp="1"/>
          </p:cNvSpPr>
          <p:nvPr>
            <p:ph type="dt" sz="half" idx="10"/>
          </p:nvPr>
        </p:nvSpPr>
        <p:spPr/>
        <p:txBody>
          <a:bodyPr/>
          <a:lstStyle/>
          <a:p>
            <a:fld id="{D76707A8-2AB4-49AC-B4BB-05BAFB44F177}" type="datetimeFigureOut">
              <a:rPr lang="en-US" smtClean="0"/>
              <a:t>3/4/2026</a:t>
            </a:fld>
            <a:endParaRPr lang="en-US"/>
          </a:p>
        </p:txBody>
      </p:sp>
      <p:sp>
        <p:nvSpPr>
          <p:cNvPr id="5" name="Footer Placeholder 4">
            <a:extLst>
              <a:ext uri="{FF2B5EF4-FFF2-40B4-BE49-F238E27FC236}">
                <a16:creationId xmlns:a16="http://schemas.microsoft.com/office/drawing/2014/main" id="{AC5C1DF3-43F0-2228-731F-0488CC8E9AA8}"/>
              </a:ext>
            </a:extLst>
          </p:cNvPr>
          <p:cNvSpPr>
            <a:spLocks noGrp="1"/>
          </p:cNvSpPr>
          <p:nvPr>
            <p:ph type="ftr" sz="quarter" idx="11"/>
          </p:nvPr>
        </p:nvSpPr>
        <p:spPr/>
        <p:txBody>
          <a:bodyPr/>
          <a:lstStyle/>
          <a:p>
            <a:r>
              <a:rPr lang="en-US"/>
              <a:t>Achieving Excellence Together</a:t>
            </a:r>
          </a:p>
        </p:txBody>
      </p:sp>
      <p:sp>
        <p:nvSpPr>
          <p:cNvPr id="6" name="Slide Number Placeholder 5">
            <a:extLst>
              <a:ext uri="{FF2B5EF4-FFF2-40B4-BE49-F238E27FC236}">
                <a16:creationId xmlns:a16="http://schemas.microsoft.com/office/drawing/2014/main" id="{7AE2A0F1-209F-A2B3-858C-F7D269FF5F86}"/>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3180284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02122" y="355159"/>
            <a:ext cx="6787753" cy="1253272"/>
          </a:xfrm>
        </p:spPr>
        <p:txBody>
          <a:bodyPr/>
          <a:lstStyle/>
          <a:p>
            <a:r>
              <a:rPr lang="en-US"/>
              <a:t>Click to edit Master title style</a:t>
            </a:r>
          </a:p>
        </p:txBody>
      </p:sp>
      <p:sp>
        <p:nvSpPr>
          <p:cNvPr id="3" name="Content Placeholder 2"/>
          <p:cNvSpPr>
            <a:spLocks noGrp="1"/>
          </p:cNvSpPr>
          <p:nvPr>
            <p:ph idx="1"/>
          </p:nvPr>
        </p:nvSpPr>
        <p:spPr>
          <a:xfrm>
            <a:off x="838199" y="3695449"/>
            <a:ext cx="10515600" cy="2613631"/>
          </a:xfrm>
          <a:prstGeom prst="rect">
            <a:avLst/>
          </a:prstGeom>
        </p:spPr>
        <p:txBody>
          <a:bodyPr>
            <a:normAutofit/>
          </a:bodyPr>
          <a:lstStyle>
            <a:lvl1pPr>
              <a:buClr>
                <a:srgbClr val="29AAE1"/>
              </a:buCl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2"/>
          </p:nvPr>
        </p:nvSpPr>
        <p:spPr>
          <a:xfrm>
            <a:off x="1727068" y="1951093"/>
            <a:ext cx="8737862" cy="1459722"/>
          </a:xfrm>
          <a:prstGeom prst="rect">
            <a:avLst/>
          </a:prstGeom>
        </p:spPr>
        <p:txBody>
          <a:bodyPr>
            <a:normAutofit/>
          </a:bodyPr>
          <a:lstStyle>
            <a:lvl1pPr marL="0" indent="0">
              <a:buNone/>
              <a:defRPr sz="3200">
                <a:solidFill>
                  <a:srgbClr val="29ABE2"/>
                </a:solidFill>
              </a:defRPr>
            </a:lvl1pPr>
          </a:lstStyle>
          <a:p>
            <a:pPr lvl="0"/>
            <a:r>
              <a:rPr lang="en-US"/>
              <a:t>Click to edit Master text styles</a:t>
            </a:r>
          </a:p>
        </p:txBody>
      </p:sp>
    </p:spTree>
    <p:extLst>
      <p:ext uri="{BB962C8B-B14F-4D97-AF65-F5344CB8AC3E}">
        <p14:creationId xmlns:p14="http://schemas.microsoft.com/office/powerpoint/2010/main" val="4092026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57760" y="415943"/>
            <a:ext cx="8076480" cy="940816"/>
          </a:xfrm>
        </p:spPr>
        <p:txBody>
          <a:bodyPr anchor="b"/>
          <a:lstStyle>
            <a:lvl1pPr>
              <a:defRPr sz="6000"/>
            </a:lvl1pPr>
          </a:lstStyle>
          <a:p>
            <a:r>
              <a:rPr lang="en-US"/>
              <a:t>Click to edit Master title style</a:t>
            </a:r>
          </a:p>
        </p:txBody>
      </p:sp>
      <p:sp>
        <p:nvSpPr>
          <p:cNvPr id="3" name="Slide Number Placeholder 5">
            <a:extLst>
              <a:ext uri="{FF2B5EF4-FFF2-40B4-BE49-F238E27FC236}">
                <a16:creationId xmlns:a16="http://schemas.microsoft.com/office/drawing/2014/main" id="{2078378F-7046-AD83-43E5-7EF0A9B1492B}"/>
              </a:ext>
            </a:extLst>
          </p:cNvPr>
          <p:cNvSpPr>
            <a:spLocks noGrp="1"/>
          </p:cNvSpPr>
          <p:nvPr>
            <p:ph type="sldNum" sz="quarter" idx="10"/>
          </p:nvPr>
        </p:nvSpPr>
        <p:spPr/>
        <p:txBody>
          <a:bodyPr/>
          <a:lstStyle>
            <a:lvl1pPr>
              <a:defRPr/>
            </a:lvl1pPr>
          </a:lstStyle>
          <a:p>
            <a:pPr>
              <a:defRPr/>
            </a:pPr>
            <a:fld id="{03D99DA0-159D-41BD-B8B6-5240813B6F1B}" type="slidenum">
              <a:rPr lang="en-US"/>
              <a:pPr>
                <a:defRPr/>
              </a:pPr>
              <a:t>‹#›</a:t>
            </a:fld>
            <a:endParaRPr lang="en-US"/>
          </a:p>
        </p:txBody>
      </p:sp>
    </p:spTree>
    <p:extLst>
      <p:ext uri="{BB962C8B-B14F-4D97-AF65-F5344CB8AC3E}">
        <p14:creationId xmlns:p14="http://schemas.microsoft.com/office/powerpoint/2010/main" val="2606616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2" name="Table 5">
            <a:extLst>
              <a:ext uri="{FF2B5EF4-FFF2-40B4-BE49-F238E27FC236}">
                <a16:creationId xmlns:a16="http://schemas.microsoft.com/office/drawing/2014/main" id="{17063AEC-C203-5A05-D123-9EC2E34E1A66}"/>
              </a:ext>
            </a:extLst>
          </p:cNvPr>
          <p:cNvGraphicFramePr>
            <a:graphicFrameLocks noGrp="1"/>
          </p:cNvGraphicFramePr>
          <p:nvPr/>
        </p:nvGraphicFramePr>
        <p:xfrm>
          <a:off x="2032000" y="3241675"/>
          <a:ext cx="8128000" cy="1484313"/>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371078">
                <a:tc>
                  <a:txBody>
                    <a:bodyPr/>
                    <a:lstStyle/>
                    <a:p>
                      <a:endParaRPr lang="en-US" sz="1800"/>
                    </a:p>
                  </a:txBody>
                  <a:tcPr marT="45749" marB="45749"/>
                </a:tc>
                <a:tc>
                  <a:txBody>
                    <a:bodyPr/>
                    <a:lstStyle/>
                    <a:p>
                      <a:endParaRPr lang="en-US" sz="1800"/>
                    </a:p>
                  </a:txBody>
                  <a:tcPr marT="45749" marB="45749">
                    <a:solidFill>
                      <a:schemeClr val="accent1"/>
                    </a:solidFill>
                  </a:tcPr>
                </a:tc>
                <a:tc>
                  <a:txBody>
                    <a:bodyPr/>
                    <a:lstStyle/>
                    <a:p>
                      <a:endParaRPr lang="en-US" sz="1800"/>
                    </a:p>
                  </a:txBody>
                  <a:tcPr marT="45749" marB="45749"/>
                </a:tc>
                <a:extLst>
                  <a:ext uri="{0D108BD9-81ED-4DB2-BD59-A6C34878D82A}">
                    <a16:rowId xmlns:a16="http://schemas.microsoft.com/office/drawing/2014/main" val="10000"/>
                  </a:ext>
                </a:extLst>
              </a:tr>
              <a:tr h="371078">
                <a:tc>
                  <a:txBody>
                    <a:bodyPr/>
                    <a:lstStyle/>
                    <a:p>
                      <a:endParaRPr lang="en-US" sz="1800"/>
                    </a:p>
                  </a:txBody>
                  <a:tcPr marT="45749" marB="45749"/>
                </a:tc>
                <a:tc>
                  <a:txBody>
                    <a:bodyPr/>
                    <a:lstStyle/>
                    <a:p>
                      <a:endParaRPr lang="en-US" sz="1800"/>
                    </a:p>
                  </a:txBody>
                  <a:tcPr marT="45749" marB="45749"/>
                </a:tc>
                <a:tc>
                  <a:txBody>
                    <a:bodyPr/>
                    <a:lstStyle/>
                    <a:p>
                      <a:endParaRPr lang="en-US" sz="1800"/>
                    </a:p>
                  </a:txBody>
                  <a:tcPr marT="45749" marB="45749"/>
                </a:tc>
                <a:extLst>
                  <a:ext uri="{0D108BD9-81ED-4DB2-BD59-A6C34878D82A}">
                    <a16:rowId xmlns:a16="http://schemas.microsoft.com/office/drawing/2014/main" val="10001"/>
                  </a:ext>
                </a:extLst>
              </a:tr>
              <a:tr h="371078">
                <a:tc>
                  <a:txBody>
                    <a:bodyPr/>
                    <a:lstStyle/>
                    <a:p>
                      <a:endParaRPr lang="en-US" sz="1800"/>
                    </a:p>
                  </a:txBody>
                  <a:tcPr marT="45749" marB="45749"/>
                </a:tc>
                <a:tc>
                  <a:txBody>
                    <a:bodyPr/>
                    <a:lstStyle/>
                    <a:p>
                      <a:endParaRPr lang="en-US" sz="1800"/>
                    </a:p>
                  </a:txBody>
                  <a:tcPr marT="45749" marB="45749"/>
                </a:tc>
                <a:tc>
                  <a:txBody>
                    <a:bodyPr/>
                    <a:lstStyle/>
                    <a:p>
                      <a:endParaRPr lang="en-US" sz="1800"/>
                    </a:p>
                  </a:txBody>
                  <a:tcPr marT="45749" marB="45749"/>
                </a:tc>
                <a:extLst>
                  <a:ext uri="{0D108BD9-81ED-4DB2-BD59-A6C34878D82A}">
                    <a16:rowId xmlns:a16="http://schemas.microsoft.com/office/drawing/2014/main" val="10002"/>
                  </a:ext>
                </a:extLst>
              </a:tr>
              <a:tr h="371078">
                <a:tc>
                  <a:txBody>
                    <a:bodyPr/>
                    <a:lstStyle/>
                    <a:p>
                      <a:endParaRPr lang="en-US" sz="1800"/>
                    </a:p>
                  </a:txBody>
                  <a:tcPr marT="45749" marB="45749"/>
                </a:tc>
                <a:tc>
                  <a:txBody>
                    <a:bodyPr/>
                    <a:lstStyle/>
                    <a:p>
                      <a:endParaRPr lang="en-US" sz="1800"/>
                    </a:p>
                  </a:txBody>
                  <a:tcPr marT="45749" marB="45749"/>
                </a:tc>
                <a:tc>
                  <a:txBody>
                    <a:bodyPr/>
                    <a:lstStyle/>
                    <a:p>
                      <a:endParaRPr lang="en-US" sz="1800"/>
                    </a:p>
                  </a:txBody>
                  <a:tcPr marT="45749" marB="45749"/>
                </a:tc>
                <a:extLst>
                  <a:ext uri="{0D108BD9-81ED-4DB2-BD59-A6C34878D82A}">
                    <a16:rowId xmlns:a16="http://schemas.microsoft.com/office/drawing/2014/main" val="10003"/>
                  </a:ext>
                </a:extLst>
              </a:tr>
            </a:tbl>
          </a:graphicData>
        </a:graphic>
      </p:graphicFrame>
      <p:sp>
        <p:nvSpPr>
          <p:cNvPr id="8" name="Title 1"/>
          <p:cNvSpPr>
            <a:spLocks noGrp="1"/>
          </p:cNvSpPr>
          <p:nvPr>
            <p:ph type="title"/>
          </p:nvPr>
        </p:nvSpPr>
        <p:spPr>
          <a:xfrm>
            <a:off x="2057759" y="435398"/>
            <a:ext cx="8076480" cy="940816"/>
          </a:xfrm>
        </p:spPr>
        <p:txBody>
          <a:bodyPr anchor="b"/>
          <a:lstStyle>
            <a:lvl1pPr>
              <a:defRPr sz="6000"/>
            </a:lvl1pPr>
          </a:lstStyle>
          <a:p>
            <a:r>
              <a:rPr lang="en-US"/>
              <a:t>Click to edit Master title style</a:t>
            </a:r>
          </a:p>
        </p:txBody>
      </p:sp>
      <p:sp>
        <p:nvSpPr>
          <p:cNvPr id="3" name="Slide Number Placeholder 6">
            <a:extLst>
              <a:ext uri="{FF2B5EF4-FFF2-40B4-BE49-F238E27FC236}">
                <a16:creationId xmlns:a16="http://schemas.microsoft.com/office/drawing/2014/main" id="{53DC0026-8F9E-F691-1AA1-24CDDFE2F806}"/>
              </a:ext>
            </a:extLst>
          </p:cNvPr>
          <p:cNvSpPr>
            <a:spLocks noGrp="1"/>
          </p:cNvSpPr>
          <p:nvPr>
            <p:ph type="sldNum" sz="quarter" idx="10"/>
          </p:nvPr>
        </p:nvSpPr>
        <p:spPr/>
        <p:txBody>
          <a:bodyPr/>
          <a:lstStyle>
            <a:lvl1pPr>
              <a:defRPr/>
            </a:lvl1pPr>
          </a:lstStyle>
          <a:p>
            <a:pPr>
              <a:defRPr/>
            </a:pPr>
            <a:fld id="{140F8545-9949-495F-99D8-DDCA68ED38E0}" type="slidenum">
              <a:rPr lang="en-US"/>
              <a:pPr>
                <a:defRPr/>
              </a:pPr>
              <a:t>‹#›</a:t>
            </a:fld>
            <a:endParaRPr lang="en-US"/>
          </a:p>
        </p:txBody>
      </p:sp>
    </p:spTree>
    <p:extLst>
      <p:ext uri="{BB962C8B-B14F-4D97-AF65-F5344CB8AC3E}">
        <p14:creationId xmlns:p14="http://schemas.microsoft.com/office/powerpoint/2010/main" val="1620648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69269" y="133841"/>
            <a:ext cx="8005862" cy="1511792"/>
          </a:xfrm>
        </p:spPr>
        <p:txBody>
          <a:bodyPr/>
          <a:lstStyle/>
          <a:p>
            <a:r>
              <a:rPr lang="en-US"/>
              <a:t>Click to edit Master title style</a:t>
            </a:r>
          </a:p>
        </p:txBody>
      </p:sp>
      <p:sp>
        <p:nvSpPr>
          <p:cNvPr id="3" name="Text Placeholder 2"/>
          <p:cNvSpPr>
            <a:spLocks noGrp="1"/>
          </p:cNvSpPr>
          <p:nvPr>
            <p:ph type="body" idx="1"/>
          </p:nvPr>
        </p:nvSpPr>
        <p:spPr>
          <a:xfrm>
            <a:off x="839788" y="182708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65099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82708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65099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8">
            <a:extLst>
              <a:ext uri="{FF2B5EF4-FFF2-40B4-BE49-F238E27FC236}">
                <a16:creationId xmlns:a16="http://schemas.microsoft.com/office/drawing/2014/main" id="{8F9E3492-2D40-2597-1863-C7DDFA29E8C0}"/>
              </a:ext>
            </a:extLst>
          </p:cNvPr>
          <p:cNvSpPr>
            <a:spLocks noGrp="1"/>
          </p:cNvSpPr>
          <p:nvPr>
            <p:ph type="sldNum" sz="quarter" idx="10"/>
          </p:nvPr>
        </p:nvSpPr>
        <p:spPr/>
        <p:txBody>
          <a:bodyPr/>
          <a:lstStyle>
            <a:lvl1pPr>
              <a:defRPr/>
            </a:lvl1pPr>
          </a:lstStyle>
          <a:p>
            <a:pPr>
              <a:defRPr/>
            </a:pPr>
            <a:fld id="{D7AB8F3E-BA16-4BB8-8B99-62A1F81DFA6F}" type="slidenum">
              <a:rPr lang="en-US"/>
              <a:pPr>
                <a:defRPr/>
              </a:pPr>
              <a:t>‹#›</a:t>
            </a:fld>
            <a:endParaRPr lang="en-US"/>
          </a:p>
        </p:txBody>
      </p:sp>
    </p:spTree>
    <p:extLst>
      <p:ext uri="{BB962C8B-B14F-4D97-AF65-F5344CB8AC3E}">
        <p14:creationId xmlns:p14="http://schemas.microsoft.com/office/powerpoint/2010/main" val="3446900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702123" y="325087"/>
            <a:ext cx="6787753" cy="1253272"/>
          </a:xfrm>
        </p:spPr>
        <p:txBody>
          <a:bodyPr/>
          <a:lstStyle/>
          <a:p>
            <a:r>
              <a:rPr lang="en-US"/>
              <a:t>Click to edit Master title style</a:t>
            </a:r>
          </a:p>
        </p:txBody>
      </p:sp>
      <p:sp>
        <p:nvSpPr>
          <p:cNvPr id="3" name="Slide Number Placeholder 4">
            <a:extLst>
              <a:ext uri="{FF2B5EF4-FFF2-40B4-BE49-F238E27FC236}">
                <a16:creationId xmlns:a16="http://schemas.microsoft.com/office/drawing/2014/main" id="{9D63027A-6FA3-09D3-7EAC-16C913D87337}"/>
              </a:ext>
            </a:extLst>
          </p:cNvPr>
          <p:cNvSpPr>
            <a:spLocks noGrp="1"/>
          </p:cNvSpPr>
          <p:nvPr>
            <p:ph type="sldNum" sz="quarter" idx="10"/>
          </p:nvPr>
        </p:nvSpPr>
        <p:spPr/>
        <p:txBody>
          <a:bodyPr/>
          <a:lstStyle>
            <a:lvl1pPr>
              <a:defRPr/>
            </a:lvl1pPr>
          </a:lstStyle>
          <a:p>
            <a:pPr>
              <a:defRPr/>
            </a:pPr>
            <a:fld id="{D2FB8B07-DE69-45E4-A4CC-02C18A15CA8E}" type="slidenum">
              <a:rPr lang="en-US"/>
              <a:pPr>
                <a:defRPr/>
              </a:pPr>
              <a:t>‹#›</a:t>
            </a:fld>
            <a:endParaRPr lang="en-US"/>
          </a:p>
        </p:txBody>
      </p:sp>
    </p:spTree>
    <p:extLst>
      <p:ext uri="{BB962C8B-B14F-4D97-AF65-F5344CB8AC3E}">
        <p14:creationId xmlns:p14="http://schemas.microsoft.com/office/powerpoint/2010/main" val="267986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057760" y="415943"/>
            <a:ext cx="8076480" cy="940816"/>
          </a:xfrm>
        </p:spPr>
        <p:txBody>
          <a:bodyPr anchor="b"/>
          <a:lstStyle>
            <a:lvl1pPr>
              <a:defRPr sz="6000"/>
            </a:lvl1pPr>
          </a:lstStyle>
          <a:p>
            <a:r>
              <a:rPr lang="en-US"/>
              <a:t>Click to edit Master title style</a:t>
            </a:r>
          </a:p>
        </p:txBody>
      </p:sp>
      <p:sp>
        <p:nvSpPr>
          <p:cNvPr id="6" name="Content Placeholder 2"/>
          <p:cNvSpPr>
            <a:spLocks noGrp="1"/>
          </p:cNvSpPr>
          <p:nvPr>
            <p:ph idx="1"/>
          </p:nvPr>
        </p:nvSpPr>
        <p:spPr>
          <a:xfrm>
            <a:off x="838199" y="1935805"/>
            <a:ext cx="10515600" cy="4373276"/>
          </a:xfrm>
          <a:prstGeom prst="rect">
            <a:avLst/>
          </a:prstGeom>
        </p:spPr>
        <p:txBody>
          <a:bodyPr>
            <a:normAutofit/>
          </a:bodyPr>
          <a:lstStyle>
            <a:lvl1pPr marL="0" indent="0">
              <a:buClr>
                <a:srgbClr val="29AAE1"/>
              </a:buClr>
              <a:buNone/>
              <a:defRPr sz="2400"/>
            </a:lvl1pPr>
          </a:lstStyle>
          <a:p>
            <a:endParaRPr lang="en-US"/>
          </a:p>
        </p:txBody>
      </p:sp>
      <p:sp>
        <p:nvSpPr>
          <p:cNvPr id="3" name="Slide Number Placeholder 3">
            <a:extLst>
              <a:ext uri="{FF2B5EF4-FFF2-40B4-BE49-F238E27FC236}">
                <a16:creationId xmlns:a16="http://schemas.microsoft.com/office/drawing/2014/main" id="{527F272D-77BF-C82C-9A3D-EF2FDE872C75}"/>
              </a:ext>
            </a:extLst>
          </p:cNvPr>
          <p:cNvSpPr>
            <a:spLocks noGrp="1"/>
          </p:cNvSpPr>
          <p:nvPr>
            <p:ph type="sldNum" sz="quarter" idx="10"/>
          </p:nvPr>
        </p:nvSpPr>
        <p:spPr/>
        <p:txBody>
          <a:bodyPr/>
          <a:lstStyle>
            <a:lvl1pPr>
              <a:defRPr/>
            </a:lvl1pPr>
          </a:lstStyle>
          <a:p>
            <a:pPr>
              <a:defRPr/>
            </a:pPr>
            <a:fld id="{00343084-6FEE-421E-882D-D53CC5ADFF7A}" type="slidenum">
              <a:rPr lang="en-US"/>
              <a:pPr>
                <a:defRPr/>
              </a:pPr>
              <a:t>‹#›</a:t>
            </a:fld>
            <a:endParaRPr lang="en-US"/>
          </a:p>
        </p:txBody>
      </p:sp>
    </p:spTree>
    <p:extLst>
      <p:ext uri="{BB962C8B-B14F-4D97-AF65-F5344CB8AC3E}">
        <p14:creationId xmlns:p14="http://schemas.microsoft.com/office/powerpoint/2010/main" val="11662124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Content Placeholder 2"/>
          <p:cNvSpPr>
            <a:spLocks noGrp="1"/>
          </p:cNvSpPr>
          <p:nvPr>
            <p:ph idx="12"/>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447733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02122" y="355159"/>
            <a:ext cx="6787753" cy="1253272"/>
          </a:xfrm>
        </p:spPr>
        <p:txBody>
          <a:bodyPr/>
          <a:lstStyle/>
          <a:p>
            <a:r>
              <a:rPr lang="en-US"/>
              <a:t>Click to edit Master title style</a:t>
            </a:r>
          </a:p>
        </p:txBody>
      </p:sp>
      <p:sp>
        <p:nvSpPr>
          <p:cNvPr id="3" name="Content Placeholder 2"/>
          <p:cNvSpPr>
            <a:spLocks noGrp="1"/>
          </p:cNvSpPr>
          <p:nvPr>
            <p:ph idx="1"/>
          </p:nvPr>
        </p:nvSpPr>
        <p:spPr>
          <a:xfrm>
            <a:off x="838199" y="3695449"/>
            <a:ext cx="10515600" cy="2613631"/>
          </a:xfrm>
          <a:prstGeom prst="rect">
            <a:avLst/>
          </a:prstGeom>
        </p:spPr>
        <p:txBody>
          <a:bodyPr>
            <a:normAutofit/>
          </a:bodyPr>
          <a:lstStyle>
            <a:lvl1pPr>
              <a:buClr>
                <a:srgbClr val="29AAE1"/>
              </a:buCl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2"/>
          </p:nvPr>
        </p:nvSpPr>
        <p:spPr>
          <a:xfrm>
            <a:off x="1727068" y="1951093"/>
            <a:ext cx="8737862" cy="1459722"/>
          </a:xfrm>
          <a:prstGeom prst="rect">
            <a:avLst/>
          </a:prstGeom>
        </p:spPr>
        <p:txBody>
          <a:bodyPr>
            <a:normAutofit/>
          </a:bodyPr>
          <a:lstStyle>
            <a:lvl1pPr marL="0" indent="0">
              <a:buNone/>
              <a:defRPr sz="3200">
                <a:solidFill>
                  <a:srgbClr val="29ABE2"/>
                </a:solidFill>
              </a:defRPr>
            </a:lvl1pPr>
          </a:lstStyle>
          <a:p>
            <a:pPr lvl="0"/>
            <a:r>
              <a:rPr lang="en-US"/>
              <a:t>Click to edit Master text styles</a:t>
            </a:r>
          </a:p>
        </p:txBody>
      </p:sp>
    </p:spTree>
    <p:extLst>
      <p:ext uri="{BB962C8B-B14F-4D97-AF65-F5344CB8AC3E}">
        <p14:creationId xmlns:p14="http://schemas.microsoft.com/office/powerpoint/2010/main" val="2805328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Title 1"/>
          <p:cNvSpPr>
            <a:spLocks noGrp="1"/>
          </p:cNvSpPr>
          <p:nvPr>
            <p:ph type="title"/>
          </p:nvPr>
        </p:nvSpPr>
        <p:spPr>
          <a:xfrm>
            <a:off x="2057760" y="415943"/>
            <a:ext cx="8076480" cy="940816"/>
          </a:xfrm>
        </p:spPr>
        <p:txBody>
          <a:bodyPr anchor="b"/>
          <a:lstStyle>
            <a:lvl1pPr>
              <a:defRPr sz="6000"/>
            </a:lvl1pPr>
          </a:lstStyle>
          <a:p>
            <a:r>
              <a:rPr lang="en-US"/>
              <a:t>Click to edit Master title style</a:t>
            </a:r>
          </a:p>
        </p:txBody>
      </p:sp>
      <p:sp>
        <p:nvSpPr>
          <p:cNvPr id="6" name="Content Placeholder 2"/>
          <p:cNvSpPr>
            <a:spLocks noGrp="1"/>
          </p:cNvSpPr>
          <p:nvPr>
            <p:ph idx="1"/>
          </p:nvPr>
        </p:nvSpPr>
        <p:spPr>
          <a:xfrm>
            <a:off x="838199" y="1935805"/>
            <a:ext cx="10515600" cy="4373276"/>
          </a:xfrm>
          <a:prstGeom prst="rect">
            <a:avLst/>
          </a:prstGeom>
        </p:spPr>
        <p:txBody>
          <a:bodyPr>
            <a:normAutofit/>
          </a:bodyPr>
          <a:lstStyle>
            <a:lvl1pPr marL="0" indent="0">
              <a:buClr>
                <a:srgbClr val="29AAE1"/>
              </a:buClr>
              <a:buNone/>
              <a:defRPr sz="2400"/>
            </a:lvl1pPr>
          </a:lstStyle>
          <a:p>
            <a:endParaRPr lang="en-US"/>
          </a:p>
        </p:txBody>
      </p:sp>
      <p:sp>
        <p:nvSpPr>
          <p:cNvPr id="3" name="Slide Number Placeholder 3">
            <a:extLst>
              <a:ext uri="{FF2B5EF4-FFF2-40B4-BE49-F238E27FC236}">
                <a16:creationId xmlns:a16="http://schemas.microsoft.com/office/drawing/2014/main" id="{03949BE8-C6A4-E879-0930-3D57F0649239}"/>
              </a:ext>
            </a:extLst>
          </p:cNvPr>
          <p:cNvSpPr>
            <a:spLocks noGrp="1"/>
          </p:cNvSpPr>
          <p:nvPr>
            <p:ph type="sldNum" sz="quarter" idx="10"/>
          </p:nvPr>
        </p:nvSpPr>
        <p:spPr/>
        <p:txBody>
          <a:bodyPr/>
          <a:lstStyle>
            <a:lvl1pPr>
              <a:defRPr/>
            </a:lvl1pPr>
          </a:lstStyle>
          <a:p>
            <a:pPr>
              <a:defRPr/>
            </a:pPr>
            <a:fld id="{3281E9D7-CB3C-4B26-997D-6EE9B14EA8E6}" type="slidenum">
              <a:rPr lang="en-US"/>
              <a:pPr>
                <a:defRPr/>
              </a:pPr>
              <a:t>‹#›</a:t>
            </a:fld>
            <a:endParaRPr lang="en-US"/>
          </a:p>
        </p:txBody>
      </p:sp>
    </p:spTree>
    <p:extLst>
      <p:ext uri="{BB962C8B-B14F-4D97-AF65-F5344CB8AC3E}">
        <p14:creationId xmlns:p14="http://schemas.microsoft.com/office/powerpoint/2010/main" val="18415572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jpe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4.jpeg"/><Relationship Id="rId5" Type="http://schemas.openxmlformats.org/officeDocument/2006/relationships/slideLayout" Target="../slideLayouts/slideLayout17.xml"/><Relationship Id="rId10"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white background with a blue and green flag  Description automatically generated with medium confidence">
            <a:extLst>
              <a:ext uri="{FF2B5EF4-FFF2-40B4-BE49-F238E27FC236}">
                <a16:creationId xmlns:a16="http://schemas.microsoft.com/office/drawing/2014/main" id="{983FFB83-4BE5-55D1-BD5F-47A4F6B7C7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descr="A blue and black logo">
            <a:extLst>
              <a:ext uri="{FF2B5EF4-FFF2-40B4-BE49-F238E27FC236}">
                <a16:creationId xmlns:a16="http://schemas.microsoft.com/office/drawing/2014/main" id="{8C0894DF-C793-8F21-4C69-9105F3EEF0D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38431" y="147713"/>
            <a:ext cx="4315137" cy="2123501"/>
          </a:xfrm>
          <a:prstGeom prst="rect">
            <a:avLst/>
          </a:prstGeom>
        </p:spPr>
      </p:pic>
    </p:spTree>
    <p:extLst>
      <p:ext uri="{BB962C8B-B14F-4D97-AF65-F5344CB8AC3E}">
        <p14:creationId xmlns:p14="http://schemas.microsoft.com/office/powerpoint/2010/main" val="2328973830"/>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white background with a blue and green flag  Description automatically generated with medium confidence">
            <a:extLst>
              <a:ext uri="{FF2B5EF4-FFF2-40B4-BE49-F238E27FC236}">
                <a16:creationId xmlns:a16="http://schemas.microsoft.com/office/drawing/2014/main" id="{72F24BBF-F360-FECD-04A0-B8E1BB64143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4B4B5EAD-72F9-1988-A766-CBA7E9CEC75E}"/>
              </a:ext>
            </a:extLst>
          </p:cNvPr>
          <p:cNvSpPr>
            <a:spLocks noGrp="1"/>
          </p:cNvSpPr>
          <p:nvPr>
            <p:ph type="title"/>
          </p:nvPr>
        </p:nvSpPr>
        <p:spPr>
          <a:xfrm>
            <a:off x="2702123" y="286177"/>
            <a:ext cx="6787753" cy="1253272"/>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FC970E03-F8C8-B5B6-D073-287E0B32BB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C6AF116-DC7E-42EC-65C2-D8BE21812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000" b="1">
                <a:solidFill>
                  <a:srgbClr val="0070C0"/>
                </a:solidFill>
              </a:defRPr>
            </a:lvl1pPr>
          </a:lstStyle>
          <a:p>
            <a:r>
              <a:rPr lang="en-US"/>
              <a:t>Achieving Excellence Together</a:t>
            </a:r>
          </a:p>
        </p:txBody>
      </p:sp>
      <p:sp>
        <p:nvSpPr>
          <p:cNvPr id="6" name="Slide Number Placeholder 5">
            <a:extLst>
              <a:ext uri="{FF2B5EF4-FFF2-40B4-BE49-F238E27FC236}">
                <a16:creationId xmlns:a16="http://schemas.microsoft.com/office/drawing/2014/main" id="{A294263C-038A-52A9-E337-954D790E0230}"/>
              </a:ext>
            </a:extLst>
          </p:cNvPr>
          <p:cNvSpPr>
            <a:spLocks noGrp="1"/>
          </p:cNvSpPr>
          <p:nvPr>
            <p:ph type="sldNum" sz="quarter" idx="4"/>
          </p:nvPr>
        </p:nvSpPr>
        <p:spPr>
          <a:xfrm>
            <a:off x="9448800" y="6359034"/>
            <a:ext cx="2743200" cy="365125"/>
          </a:xfrm>
          <a:prstGeom prst="rect">
            <a:avLst/>
          </a:prstGeom>
        </p:spPr>
        <p:txBody>
          <a:bodyPr vert="horz" lIns="91440" tIns="45720" rIns="91440" bIns="45720" rtlCol="0" anchor="ctr"/>
          <a:lstStyle>
            <a:lvl1pPr algn="r">
              <a:defRPr sz="1400" b="1">
                <a:solidFill>
                  <a:srgbClr val="0070C0"/>
                </a:solidFill>
              </a:defRPr>
            </a:lvl1pPr>
          </a:lstStyle>
          <a:p>
            <a:fld id="{4752D0C4-0558-4F82-80CE-5FFBD260C629}" type="slidenum">
              <a:rPr lang="en-US" smtClean="0"/>
              <a:pPr/>
              <a:t>‹#›</a:t>
            </a:fld>
            <a:endParaRPr lang="en-US"/>
          </a:p>
        </p:txBody>
      </p:sp>
      <p:pic>
        <p:nvPicPr>
          <p:cNvPr id="7" name="Picture 6" descr="A blue and black logo  Description automatically generated">
            <a:extLst>
              <a:ext uri="{FF2B5EF4-FFF2-40B4-BE49-F238E27FC236}">
                <a16:creationId xmlns:a16="http://schemas.microsoft.com/office/drawing/2014/main" id="{FFE41F96-BFF5-3015-6A88-3310542E064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379712" y="163783"/>
            <a:ext cx="1498060" cy="1498060"/>
          </a:xfrm>
          <a:prstGeom prst="rect">
            <a:avLst/>
          </a:prstGeom>
        </p:spPr>
      </p:pic>
    </p:spTree>
    <p:extLst>
      <p:ext uri="{BB962C8B-B14F-4D97-AF65-F5344CB8AC3E}">
        <p14:creationId xmlns:p14="http://schemas.microsoft.com/office/powerpoint/2010/main" val="406210470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60" r:id="rId7"/>
    <p:sldLayoutId id="2147483661" r:id="rId8"/>
    <p:sldLayoutId id="2147483662" r:id="rId9"/>
  </p:sldLayoutIdLst>
  <p:txStyles>
    <p:titleStyle>
      <a:lvl1pPr algn="ctr" defTabSz="914400" rtl="0" eaLnBrk="1" latinLnBrk="0" hangingPunct="1">
        <a:lnSpc>
          <a:spcPct val="90000"/>
        </a:lnSpc>
        <a:spcBef>
          <a:spcPct val="0"/>
        </a:spcBef>
        <a:buNone/>
        <a:defRPr sz="4400" b="1" kern="1200">
          <a:solidFill>
            <a:srgbClr val="29AAE1"/>
          </a:solidFill>
          <a:latin typeface="Avenir Next LT Pro"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00B0F0"/>
        </a:buClr>
        <a:buFont typeface="Century Gothic" panose="020B0502020202020204" pitchFamily="34" charset="0"/>
        <a:buChar char="►"/>
        <a:defRPr sz="28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Century Gothic" panose="020B0502020202020204" pitchFamily="34" charset="0"/>
        <a:buChar char="►"/>
        <a:defRPr sz="24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Century Gothic" panose="020B0502020202020204" pitchFamily="34" charset="0"/>
        <a:buChar char="►"/>
        <a:defRPr sz="20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3" descr="A white background with black and white clouds&#10;&#10;AI-generated content may be incorrect.">
            <a:extLst>
              <a:ext uri="{FF2B5EF4-FFF2-40B4-BE49-F238E27FC236}">
                <a16:creationId xmlns:a16="http://schemas.microsoft.com/office/drawing/2014/main" id="{334D35F8-018A-F271-7980-EAAB9E9E81F9}"/>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a:extLst>
              <a:ext uri="{FF2B5EF4-FFF2-40B4-BE49-F238E27FC236}">
                <a16:creationId xmlns:a16="http://schemas.microsoft.com/office/drawing/2014/main" id="{4BB4731D-D882-664F-079C-8ABF2A902190}"/>
              </a:ext>
            </a:extLst>
          </p:cNvPr>
          <p:cNvSpPr>
            <a:spLocks noGrp="1" noChangeArrowheads="1"/>
          </p:cNvSpPr>
          <p:nvPr>
            <p:ph type="title"/>
          </p:nvPr>
        </p:nvSpPr>
        <p:spPr bwMode="auto">
          <a:xfrm>
            <a:off x="2701925" y="285750"/>
            <a:ext cx="678815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Title</a:t>
            </a:r>
          </a:p>
        </p:txBody>
      </p:sp>
      <p:sp>
        <p:nvSpPr>
          <p:cNvPr id="2052" name="Text Placeholder 2">
            <a:extLst>
              <a:ext uri="{FF2B5EF4-FFF2-40B4-BE49-F238E27FC236}">
                <a16:creationId xmlns:a16="http://schemas.microsoft.com/office/drawing/2014/main" id="{A24DF90F-509E-BD30-10F3-0C7FA520E623}"/>
              </a:ext>
            </a:extLst>
          </p:cNvPr>
          <p:cNvSpPr>
            <a:spLocks noGrp="1" noChangeArrowheads="1"/>
          </p:cNvSpPr>
          <p:nvPr>
            <p:ph type="body" idx="1"/>
          </p:nvPr>
        </p:nvSpPr>
        <p:spPr bwMode="auto">
          <a:xfrm>
            <a:off x="1463675" y="1825625"/>
            <a:ext cx="941705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ADA418F4-A8C0-BA79-8BBF-3CF449868C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2000" b="1">
                <a:solidFill>
                  <a:srgbClr val="0070C0"/>
                </a:solidFill>
                <a:latin typeface="+mn-lt"/>
              </a:defRPr>
            </a:lvl1pPr>
          </a:lstStyle>
          <a:p>
            <a:pPr>
              <a:defRPr/>
            </a:pPr>
            <a:r>
              <a:rPr lang="en-US"/>
              <a:t>Achieving Excellence Together</a:t>
            </a:r>
          </a:p>
        </p:txBody>
      </p:sp>
      <p:sp>
        <p:nvSpPr>
          <p:cNvPr id="6" name="Slide Number Placeholder 5">
            <a:extLst>
              <a:ext uri="{FF2B5EF4-FFF2-40B4-BE49-F238E27FC236}">
                <a16:creationId xmlns:a16="http://schemas.microsoft.com/office/drawing/2014/main" id="{3ED37B3C-1F1F-723B-CC41-38F49DE54452}"/>
              </a:ext>
            </a:extLst>
          </p:cNvPr>
          <p:cNvSpPr>
            <a:spLocks noGrp="1"/>
          </p:cNvSpPr>
          <p:nvPr>
            <p:ph type="sldNum" sz="quarter" idx="4"/>
          </p:nvPr>
        </p:nvSpPr>
        <p:spPr>
          <a:xfrm>
            <a:off x="9448800" y="6359525"/>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400" b="1" smtClean="0">
                <a:solidFill>
                  <a:srgbClr val="0070C0"/>
                </a:solidFill>
                <a:latin typeface="+mn-lt"/>
              </a:defRPr>
            </a:lvl1pPr>
          </a:lstStyle>
          <a:p>
            <a:pPr>
              <a:defRPr/>
            </a:pPr>
            <a:fld id="{945547AB-D2E0-45E5-A91C-3E28338D8351}" type="slidenum">
              <a:rPr lang="en-US"/>
              <a:pPr>
                <a:defRPr/>
              </a:pPr>
              <a:t>‹#›</a:t>
            </a:fld>
            <a:endParaRPr lang="en-US"/>
          </a:p>
        </p:txBody>
      </p:sp>
    </p:spTree>
    <p:extLst>
      <p:ext uri="{BB962C8B-B14F-4D97-AF65-F5344CB8AC3E}">
        <p14:creationId xmlns:p14="http://schemas.microsoft.com/office/powerpoint/2010/main" val="176918339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hf hdr="0" ftr="0" dt="0"/>
  <p:txStyles>
    <p:titleStyle>
      <a:lvl1pPr algn="ctr" rtl="0" fontAlgn="base">
        <a:lnSpc>
          <a:spcPct val="90000"/>
        </a:lnSpc>
        <a:spcBef>
          <a:spcPct val="0"/>
        </a:spcBef>
        <a:spcAft>
          <a:spcPct val="0"/>
        </a:spcAft>
        <a:defRPr sz="4400" b="1" kern="1200">
          <a:solidFill>
            <a:srgbClr val="29AAE1"/>
          </a:solidFill>
          <a:latin typeface="Avenir Next LT Pro" panose="020B0504020202020204" pitchFamily="34" charset="0"/>
          <a:ea typeface="+mj-ea"/>
          <a:cs typeface="+mj-cs"/>
        </a:defRPr>
      </a:lvl1pPr>
      <a:lvl2pPr algn="ctr" rtl="0" fontAlgn="base">
        <a:lnSpc>
          <a:spcPct val="90000"/>
        </a:lnSpc>
        <a:spcBef>
          <a:spcPct val="0"/>
        </a:spcBef>
        <a:spcAft>
          <a:spcPct val="0"/>
        </a:spcAft>
        <a:defRPr sz="4400" b="1">
          <a:solidFill>
            <a:srgbClr val="29AAE1"/>
          </a:solidFill>
          <a:latin typeface="Avenir Next LT Pro" panose="020B0504020202020204" pitchFamily="34" charset="0"/>
        </a:defRPr>
      </a:lvl2pPr>
      <a:lvl3pPr algn="ctr" rtl="0" fontAlgn="base">
        <a:lnSpc>
          <a:spcPct val="90000"/>
        </a:lnSpc>
        <a:spcBef>
          <a:spcPct val="0"/>
        </a:spcBef>
        <a:spcAft>
          <a:spcPct val="0"/>
        </a:spcAft>
        <a:defRPr sz="4400" b="1">
          <a:solidFill>
            <a:srgbClr val="29AAE1"/>
          </a:solidFill>
          <a:latin typeface="Avenir Next LT Pro" panose="020B0504020202020204" pitchFamily="34" charset="0"/>
        </a:defRPr>
      </a:lvl3pPr>
      <a:lvl4pPr algn="ctr" rtl="0" fontAlgn="base">
        <a:lnSpc>
          <a:spcPct val="90000"/>
        </a:lnSpc>
        <a:spcBef>
          <a:spcPct val="0"/>
        </a:spcBef>
        <a:spcAft>
          <a:spcPct val="0"/>
        </a:spcAft>
        <a:defRPr sz="4400" b="1">
          <a:solidFill>
            <a:srgbClr val="29AAE1"/>
          </a:solidFill>
          <a:latin typeface="Avenir Next LT Pro" panose="020B0504020202020204" pitchFamily="34" charset="0"/>
        </a:defRPr>
      </a:lvl4pPr>
      <a:lvl5pPr algn="ctr" rtl="0" fontAlgn="base">
        <a:lnSpc>
          <a:spcPct val="90000"/>
        </a:lnSpc>
        <a:spcBef>
          <a:spcPct val="0"/>
        </a:spcBef>
        <a:spcAft>
          <a:spcPct val="0"/>
        </a:spcAft>
        <a:defRPr sz="4400" b="1">
          <a:solidFill>
            <a:srgbClr val="29AAE1"/>
          </a:solidFill>
          <a:latin typeface="Avenir Next LT Pro" panose="020B0504020202020204" pitchFamily="34" charset="0"/>
        </a:defRPr>
      </a:lvl5pPr>
      <a:lvl6pPr marL="457200" algn="ctr" rtl="0" fontAlgn="base">
        <a:lnSpc>
          <a:spcPct val="90000"/>
        </a:lnSpc>
        <a:spcBef>
          <a:spcPct val="0"/>
        </a:spcBef>
        <a:spcAft>
          <a:spcPct val="0"/>
        </a:spcAft>
        <a:defRPr sz="4400" b="1">
          <a:solidFill>
            <a:srgbClr val="29AAE1"/>
          </a:solidFill>
          <a:latin typeface="Avenir Next LT Pro" panose="020B0504020202020204" pitchFamily="34" charset="0"/>
        </a:defRPr>
      </a:lvl6pPr>
      <a:lvl7pPr marL="914400" algn="ctr" rtl="0" fontAlgn="base">
        <a:lnSpc>
          <a:spcPct val="90000"/>
        </a:lnSpc>
        <a:spcBef>
          <a:spcPct val="0"/>
        </a:spcBef>
        <a:spcAft>
          <a:spcPct val="0"/>
        </a:spcAft>
        <a:defRPr sz="4400" b="1">
          <a:solidFill>
            <a:srgbClr val="29AAE1"/>
          </a:solidFill>
          <a:latin typeface="Avenir Next LT Pro" panose="020B0504020202020204" pitchFamily="34" charset="0"/>
        </a:defRPr>
      </a:lvl7pPr>
      <a:lvl8pPr marL="1371600" algn="ctr" rtl="0" fontAlgn="base">
        <a:lnSpc>
          <a:spcPct val="90000"/>
        </a:lnSpc>
        <a:spcBef>
          <a:spcPct val="0"/>
        </a:spcBef>
        <a:spcAft>
          <a:spcPct val="0"/>
        </a:spcAft>
        <a:defRPr sz="4400" b="1">
          <a:solidFill>
            <a:srgbClr val="29AAE1"/>
          </a:solidFill>
          <a:latin typeface="Avenir Next LT Pro" panose="020B0504020202020204" pitchFamily="34" charset="0"/>
        </a:defRPr>
      </a:lvl8pPr>
      <a:lvl9pPr marL="1828800" algn="ctr" rtl="0" fontAlgn="base">
        <a:lnSpc>
          <a:spcPct val="90000"/>
        </a:lnSpc>
        <a:spcBef>
          <a:spcPct val="0"/>
        </a:spcBef>
        <a:spcAft>
          <a:spcPct val="0"/>
        </a:spcAft>
        <a:defRPr sz="4400" b="1">
          <a:solidFill>
            <a:srgbClr val="29AAE1"/>
          </a:solidFill>
          <a:latin typeface="Avenir Next LT Pro" panose="020B0504020202020204" pitchFamily="34" charset="0"/>
        </a:defRPr>
      </a:lvl9pPr>
    </p:titleStyle>
    <p:bodyStyle>
      <a:lvl1pPr marL="228600" indent="-228600" algn="l" rtl="0" fontAlgn="base">
        <a:lnSpc>
          <a:spcPct val="90000"/>
        </a:lnSpc>
        <a:spcBef>
          <a:spcPts val="1000"/>
        </a:spcBef>
        <a:spcAft>
          <a:spcPct val="0"/>
        </a:spcAft>
        <a:buClr>
          <a:srgbClr val="00B0F0"/>
        </a:buClr>
        <a:buFont typeface="Century Gothic" panose="020B0502020202020204" pitchFamily="34" charset="0"/>
        <a:buChar char="►"/>
        <a:defRPr sz="2800" kern="1200">
          <a:solidFill>
            <a:schemeClr val="tx1"/>
          </a:solidFill>
          <a:latin typeface="Avenir Next LT Pro" panose="020B0504020202020204" pitchFamily="34" charset="0"/>
          <a:ea typeface="+mn-ea"/>
          <a:cs typeface="+mn-cs"/>
        </a:defRPr>
      </a:lvl1pPr>
      <a:lvl2pPr marL="685800" indent="-228600" algn="l" rtl="0" fontAlgn="base">
        <a:lnSpc>
          <a:spcPct val="90000"/>
        </a:lnSpc>
        <a:spcBef>
          <a:spcPts val="500"/>
        </a:spcBef>
        <a:spcAft>
          <a:spcPct val="0"/>
        </a:spcAft>
        <a:buClr>
          <a:srgbClr val="00B0F0"/>
        </a:buClr>
        <a:buFont typeface="Century Gothic" panose="020B0502020202020204" pitchFamily="34" charset="0"/>
        <a:buChar char="►"/>
        <a:defRPr sz="2400" kern="1200">
          <a:solidFill>
            <a:schemeClr val="tx1"/>
          </a:solidFill>
          <a:latin typeface="Avenir Next LT Pro" panose="020B0504020202020204" pitchFamily="34" charset="0"/>
          <a:ea typeface="+mn-ea"/>
          <a:cs typeface="+mn-cs"/>
        </a:defRPr>
      </a:lvl2pPr>
      <a:lvl3pPr marL="1143000" indent="-228600" algn="l" rtl="0" fontAlgn="base">
        <a:lnSpc>
          <a:spcPct val="90000"/>
        </a:lnSpc>
        <a:spcBef>
          <a:spcPts val="500"/>
        </a:spcBef>
        <a:spcAft>
          <a:spcPct val="0"/>
        </a:spcAft>
        <a:buClr>
          <a:srgbClr val="00B0F0"/>
        </a:buClr>
        <a:buFont typeface="Century Gothic" panose="020B0502020202020204" pitchFamily="34" charset="0"/>
        <a:buChar char="►"/>
        <a:defRPr sz="2000" kern="1200">
          <a:solidFill>
            <a:schemeClr val="tx1"/>
          </a:solidFill>
          <a:latin typeface="Avenir Next LT Pro" panose="020B0504020202020204" pitchFamily="34" charset="0"/>
          <a:ea typeface="+mn-ea"/>
          <a:cs typeface="+mn-cs"/>
        </a:defRPr>
      </a:lvl3pPr>
      <a:lvl4pPr marL="1600200" indent="-228600" algn="l" rtl="0" fontAlgn="base">
        <a:lnSpc>
          <a:spcPct val="90000"/>
        </a:lnSpc>
        <a:spcBef>
          <a:spcPts val="500"/>
        </a:spcBef>
        <a:spcAft>
          <a:spcPct val="0"/>
        </a:spcAft>
        <a:buClr>
          <a:srgbClr val="00B0F0"/>
        </a:buClr>
        <a:buFont typeface="Century Gothic" panose="020B0502020202020204" pitchFamily="34" charset="0"/>
        <a:buChar char="►"/>
        <a:defRPr kern="1200">
          <a:solidFill>
            <a:schemeClr val="tx1"/>
          </a:solidFill>
          <a:latin typeface="Avenir Next LT Pro" panose="020B0504020202020204" pitchFamily="34" charset="0"/>
          <a:ea typeface="+mn-ea"/>
          <a:cs typeface="+mn-cs"/>
        </a:defRPr>
      </a:lvl4pPr>
      <a:lvl5pPr marL="2057400" indent="-228600" algn="l" rtl="0" fontAlgn="base">
        <a:lnSpc>
          <a:spcPct val="90000"/>
        </a:lnSpc>
        <a:spcBef>
          <a:spcPts val="500"/>
        </a:spcBef>
        <a:spcAft>
          <a:spcPct val="0"/>
        </a:spcAft>
        <a:buClr>
          <a:srgbClr val="00B0F0"/>
        </a:buClr>
        <a:buFont typeface="Century Gothic" panose="020B0502020202020204" pitchFamily="34" charset="0"/>
        <a:buChar char="►"/>
        <a:defRPr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A8A1F-F2EF-4817-91BE-2877C35C812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919D821-2775-EF6D-0EE5-190B095700FD}"/>
              </a:ext>
            </a:extLst>
          </p:cNvPr>
          <p:cNvPicPr>
            <a:picLocks noChangeAspect="1"/>
          </p:cNvPicPr>
          <p:nvPr/>
        </p:nvPicPr>
        <p:blipFill>
          <a:blip r:embed="rId3"/>
          <a:stretch>
            <a:fillRect/>
          </a:stretch>
        </p:blipFill>
        <p:spPr>
          <a:xfrm>
            <a:off x="4558520" y="555620"/>
            <a:ext cx="3074960" cy="1529345"/>
          </a:xfrm>
          <a:prstGeom prst="rect">
            <a:avLst/>
          </a:prstGeom>
        </p:spPr>
      </p:pic>
      <p:sp>
        <p:nvSpPr>
          <p:cNvPr id="12" name="Content Placeholder 2">
            <a:extLst>
              <a:ext uri="{FF2B5EF4-FFF2-40B4-BE49-F238E27FC236}">
                <a16:creationId xmlns:a16="http://schemas.microsoft.com/office/drawing/2014/main" id="{2D386F9B-100C-EF1B-8867-75A25D8B1D93}"/>
              </a:ext>
            </a:extLst>
          </p:cNvPr>
          <p:cNvSpPr txBox="1">
            <a:spLocks/>
          </p:cNvSpPr>
          <p:nvPr/>
        </p:nvSpPr>
        <p:spPr>
          <a:xfrm>
            <a:off x="1493363" y="2571822"/>
            <a:ext cx="8737862" cy="1459722"/>
          </a:xfrm>
          <a:prstGeom prst="rect">
            <a:avLst/>
          </a:prstGeom>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6000" b="1" kern="1200">
                <a:solidFill>
                  <a:srgbClr val="29ABE2"/>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0" b="1" i="0" u="none" strike="noStrike" kern="1200" cap="none" spc="0" normalizeH="0" baseline="0" noProof="0">
                <a:ln>
                  <a:noFill/>
                </a:ln>
                <a:solidFill>
                  <a:srgbClr val="29ABE2"/>
                </a:solidFill>
                <a:effectLst/>
                <a:uLnTx/>
                <a:uFillTx/>
                <a:latin typeface="Avenir Next LT Pro" panose="020B0504020202020204" pitchFamily="34" charset="0"/>
                <a:ea typeface="+mn-ea"/>
                <a:cs typeface="+mn-cs"/>
              </a:rPr>
              <a:t>Code of Conduct</a:t>
            </a:r>
            <a:endParaRPr kumimoji="0" lang="en-US" sz="6000" b="1" i="0" u="none" strike="noStrike" kern="1200" cap="none" spc="0" normalizeH="0" baseline="0" noProof="0" dirty="0">
              <a:ln>
                <a:noFill/>
              </a:ln>
              <a:solidFill>
                <a:srgbClr val="29ABE2"/>
              </a:solidFill>
              <a:effectLst/>
              <a:uLnTx/>
              <a:uFillTx/>
              <a:latin typeface="Avenir Next LT Pro" panose="020B0504020202020204" pitchFamily="34" charset="0"/>
              <a:ea typeface="+mn-ea"/>
              <a:cs typeface="+mn-cs"/>
            </a:endParaRPr>
          </a:p>
        </p:txBody>
      </p:sp>
      <p:sp>
        <p:nvSpPr>
          <p:cNvPr id="13" name="Subtitle 1">
            <a:extLst>
              <a:ext uri="{FF2B5EF4-FFF2-40B4-BE49-F238E27FC236}">
                <a16:creationId xmlns:a16="http://schemas.microsoft.com/office/drawing/2014/main" id="{93C256C8-9642-DB62-8D7A-AC4EA5770750}"/>
              </a:ext>
            </a:extLst>
          </p:cNvPr>
          <p:cNvSpPr txBox="1">
            <a:spLocks/>
          </p:cNvSpPr>
          <p:nvPr/>
        </p:nvSpPr>
        <p:spPr>
          <a:xfrm>
            <a:off x="1734532" y="4725231"/>
            <a:ext cx="8722936" cy="1655762"/>
          </a:xfrm>
          <a:prstGeom prst="rect">
            <a:avLst/>
          </a:prstGeom>
        </p:spPr>
        <p:txBody>
          <a:bodyPr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600" b="0" kern="1200">
                <a:solidFill>
                  <a:srgbClr val="00B0F0"/>
                </a:solidFill>
                <a:latin typeface="Avenir Next LT Pro" panose="020B05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00B0F0"/>
                </a:solidFill>
                <a:effectLst/>
                <a:uLnTx/>
                <a:uFillTx/>
                <a:latin typeface="Avenir Next LT Pro" panose="020B0504020202020204" pitchFamily="34" charset="0"/>
                <a:ea typeface="+mn-ea"/>
                <a:cs typeface="+mn-cs"/>
              </a:rPr>
              <a:t>March 4, 2026</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00B0F0"/>
                </a:solidFill>
                <a:effectLst/>
                <a:uLnTx/>
                <a:uFillTx/>
                <a:latin typeface="Avenir Next LT Pro" panose="020B0504020202020204" pitchFamily="34" charset="0"/>
                <a:ea typeface="+mn-ea"/>
                <a:cs typeface="+mn-cs"/>
              </a:rPr>
              <a:t>DAC Presentation</a:t>
            </a:r>
          </a:p>
        </p:txBody>
      </p:sp>
    </p:spTree>
    <p:extLst>
      <p:ext uri="{BB962C8B-B14F-4D97-AF65-F5344CB8AC3E}">
        <p14:creationId xmlns:p14="http://schemas.microsoft.com/office/powerpoint/2010/main" val="3837756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75E2759-43FA-4EB6-5A47-A49F0E2A408A}"/>
              </a:ext>
            </a:extLst>
          </p:cNvPr>
          <p:cNvSpPr txBox="1"/>
          <p:nvPr/>
        </p:nvSpPr>
        <p:spPr>
          <a:xfrm>
            <a:off x="1715132" y="433327"/>
            <a:ext cx="5645571" cy="274804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1" name="Rectangle 30">
            <a:extLst>
              <a:ext uri="{FF2B5EF4-FFF2-40B4-BE49-F238E27FC236}">
                <a16:creationId xmlns:a16="http://schemas.microsoft.com/office/drawing/2014/main" id="{1A87817D-4E6E-917F-1E8A-682F05E5FAC0}"/>
              </a:ext>
            </a:extLst>
          </p:cNvPr>
          <p:cNvSpPr/>
          <p:nvPr/>
        </p:nvSpPr>
        <p:spPr>
          <a:xfrm>
            <a:off x="247019" y="30812"/>
            <a:ext cx="9505950" cy="4045884"/>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3AB6C1DE-ACA7-4D7F-49DE-65454E3B01D9}"/>
              </a:ext>
            </a:extLst>
          </p:cNvPr>
          <p:cNvGrpSpPr/>
          <p:nvPr/>
        </p:nvGrpSpPr>
        <p:grpSpPr>
          <a:xfrm>
            <a:off x="1605871" y="3606407"/>
            <a:ext cx="1604940" cy="2830753"/>
            <a:chOff x="3674157" y="657368"/>
            <a:chExt cx="1604940" cy="2830753"/>
          </a:xfrm>
        </p:grpSpPr>
        <p:sp>
          <p:nvSpPr>
            <p:cNvPr id="8" name="Freeform 8"/>
            <p:cNvSpPr/>
            <p:nvPr/>
          </p:nvSpPr>
          <p:spPr>
            <a:xfrm>
              <a:off x="3674157" y="657368"/>
              <a:ext cx="1593099" cy="1991374"/>
            </a:xfrm>
            <a:custGeom>
              <a:avLst/>
              <a:gdLst/>
              <a:ahLst/>
              <a:cxnLst/>
              <a:rect l="l" t="t" r="r" b="b"/>
              <a:pathLst>
                <a:path w="2389649" h="2987061">
                  <a:moveTo>
                    <a:pt x="0" y="0"/>
                  </a:moveTo>
                  <a:lnTo>
                    <a:pt x="2389649" y="0"/>
                  </a:lnTo>
                  <a:lnTo>
                    <a:pt x="2389649" y="2987062"/>
                  </a:lnTo>
                  <a:lnTo>
                    <a:pt x="0" y="2987062"/>
                  </a:lnTo>
                  <a:lnTo>
                    <a:pt x="0" y="0"/>
                  </a:lnTo>
                  <a:close/>
                </a:path>
              </a:pathLst>
            </a:custGeom>
            <a:blipFill>
              <a:blip r:embed="rId3"/>
              <a:stretch>
                <a:fillRect/>
              </a:stretch>
            </a:blipFill>
          </p:spPr>
          <p:txBody>
            <a:bodyPr/>
            <a:lstStyle/>
            <a:p>
              <a:endParaRPr lang="en-US"/>
            </a:p>
          </p:txBody>
        </p:sp>
        <p:sp>
          <p:nvSpPr>
            <p:cNvPr id="18" name="TextBox 18"/>
            <p:cNvSpPr txBox="1"/>
            <p:nvPr/>
          </p:nvSpPr>
          <p:spPr>
            <a:xfrm>
              <a:off x="3685998" y="2753369"/>
              <a:ext cx="1593099" cy="245965"/>
            </a:xfrm>
            <a:prstGeom prst="rect">
              <a:avLst/>
            </a:prstGeom>
          </p:spPr>
          <p:txBody>
            <a:bodyPr lIns="0" tIns="0" rIns="0" bIns="0" rtlCol="0" anchor="t">
              <a:spAutoFit/>
            </a:bodyPr>
            <a:lstStyle/>
            <a:p>
              <a:pPr algn="ctr">
                <a:lnSpc>
                  <a:spcPts val="2111"/>
                </a:lnSpc>
                <a:spcBef>
                  <a:spcPct val="0"/>
                </a:spcBef>
              </a:pPr>
              <a:r>
                <a:rPr lang="en-US" sz="1508" dirty="0">
                  <a:solidFill>
                    <a:srgbClr val="353839"/>
                  </a:solidFill>
                  <a:latin typeface="Lato Bold"/>
                </a:rPr>
                <a:t>Jamie Haynes</a:t>
              </a:r>
            </a:p>
          </p:txBody>
        </p:sp>
        <p:sp>
          <p:nvSpPr>
            <p:cNvPr id="19" name="TextBox 19"/>
            <p:cNvSpPr txBox="1"/>
            <p:nvPr/>
          </p:nvSpPr>
          <p:spPr>
            <a:xfrm>
              <a:off x="3685998" y="3071147"/>
              <a:ext cx="1593099" cy="416974"/>
            </a:xfrm>
            <a:prstGeom prst="rect">
              <a:avLst/>
            </a:prstGeom>
          </p:spPr>
          <p:txBody>
            <a:bodyPr lIns="0" tIns="0" rIns="0" bIns="0" rtlCol="0" anchor="t">
              <a:spAutoFit/>
            </a:bodyPr>
            <a:lstStyle/>
            <a:p>
              <a:pPr algn="ctr"/>
              <a:r>
                <a:rPr lang="en-US" sz="1300" dirty="0">
                  <a:solidFill>
                    <a:srgbClr val="353839"/>
                  </a:solidFill>
                  <a:latin typeface="Noto Sans"/>
                  <a:ea typeface="Noto Sans"/>
                  <a:cs typeface="Noto Sans"/>
                </a:rPr>
                <a:t>Board Member</a:t>
              </a:r>
              <a:endParaRPr lang="en-US" sz="1300" dirty="0">
                <a:solidFill>
                  <a:srgbClr val="000000"/>
                </a:solidFill>
                <a:latin typeface="Noto Sans"/>
                <a:ea typeface="Noto Sans"/>
                <a:cs typeface="Noto Sans"/>
              </a:endParaRPr>
            </a:p>
            <a:p>
              <a:pPr algn="ctr">
                <a:lnSpc>
                  <a:spcPts val="1835"/>
                </a:lnSpc>
              </a:pPr>
              <a:r>
                <a:rPr lang="en-US" sz="1300" dirty="0">
                  <a:solidFill>
                    <a:srgbClr val="353839"/>
                  </a:solidFill>
                  <a:latin typeface="Noto Sans"/>
                  <a:ea typeface="Noto Sans"/>
                  <a:cs typeface="Noto Sans"/>
                </a:rPr>
                <a:t>District 1</a:t>
              </a:r>
              <a:endParaRPr lang="en-US" sz="1300" dirty="0">
                <a:ea typeface="Calibri"/>
                <a:cs typeface="Calibri"/>
              </a:endParaRPr>
            </a:p>
          </p:txBody>
        </p:sp>
      </p:grpSp>
      <p:grpSp>
        <p:nvGrpSpPr>
          <p:cNvPr id="2" name="Group 1">
            <a:extLst>
              <a:ext uri="{FF2B5EF4-FFF2-40B4-BE49-F238E27FC236}">
                <a16:creationId xmlns:a16="http://schemas.microsoft.com/office/drawing/2014/main" id="{8DF1F8A8-4F2F-C070-140A-1616B2909CAD}"/>
              </a:ext>
            </a:extLst>
          </p:cNvPr>
          <p:cNvGrpSpPr/>
          <p:nvPr/>
        </p:nvGrpSpPr>
        <p:grpSpPr>
          <a:xfrm>
            <a:off x="3681849" y="634729"/>
            <a:ext cx="1593099" cy="2846365"/>
            <a:chOff x="1509210" y="3609195"/>
            <a:chExt cx="1593099" cy="2846365"/>
          </a:xfrm>
        </p:grpSpPr>
        <p:sp>
          <p:nvSpPr>
            <p:cNvPr id="10" name="Freeform 10"/>
            <p:cNvSpPr/>
            <p:nvPr/>
          </p:nvSpPr>
          <p:spPr>
            <a:xfrm>
              <a:off x="1509210" y="3609195"/>
              <a:ext cx="1593099" cy="1991374"/>
            </a:xfrm>
            <a:custGeom>
              <a:avLst/>
              <a:gdLst/>
              <a:ahLst/>
              <a:cxnLst/>
              <a:rect l="l" t="t" r="r" b="b"/>
              <a:pathLst>
                <a:path w="2389649" h="2987061">
                  <a:moveTo>
                    <a:pt x="0" y="0"/>
                  </a:moveTo>
                  <a:lnTo>
                    <a:pt x="2389649" y="0"/>
                  </a:lnTo>
                  <a:lnTo>
                    <a:pt x="2389649" y="2987061"/>
                  </a:lnTo>
                  <a:lnTo>
                    <a:pt x="0" y="2987061"/>
                  </a:lnTo>
                  <a:lnTo>
                    <a:pt x="0" y="0"/>
                  </a:lnTo>
                  <a:close/>
                </a:path>
              </a:pathLst>
            </a:custGeom>
            <a:blipFill>
              <a:blip r:embed="rId4"/>
              <a:stretch>
                <a:fillRect/>
              </a:stretch>
            </a:blipFill>
          </p:spPr>
          <p:txBody>
            <a:bodyPr/>
            <a:lstStyle/>
            <a:p>
              <a:endParaRPr lang="en-US"/>
            </a:p>
          </p:txBody>
        </p:sp>
        <p:sp>
          <p:nvSpPr>
            <p:cNvPr id="20" name="TextBox 20"/>
            <p:cNvSpPr txBox="1"/>
            <p:nvPr/>
          </p:nvSpPr>
          <p:spPr>
            <a:xfrm>
              <a:off x="1509210" y="5715375"/>
              <a:ext cx="1593099" cy="245965"/>
            </a:xfrm>
            <a:prstGeom prst="rect">
              <a:avLst/>
            </a:prstGeom>
          </p:spPr>
          <p:txBody>
            <a:bodyPr lIns="0" tIns="0" rIns="0" bIns="0" rtlCol="0" anchor="t">
              <a:spAutoFit/>
            </a:bodyPr>
            <a:lstStyle/>
            <a:p>
              <a:pPr algn="ctr">
                <a:lnSpc>
                  <a:spcPts val="2111"/>
                </a:lnSpc>
                <a:spcBef>
                  <a:spcPct val="0"/>
                </a:spcBef>
              </a:pPr>
              <a:r>
                <a:rPr lang="en-US" sz="1500" dirty="0">
                  <a:solidFill>
                    <a:srgbClr val="353839"/>
                  </a:solidFill>
                  <a:latin typeface="Lato Bold"/>
                </a:rPr>
                <a:t>Ruben Colón</a:t>
              </a:r>
              <a:endParaRPr lang="en-US" sz="1508" dirty="0">
                <a:solidFill>
                  <a:srgbClr val="353839"/>
                </a:solidFill>
                <a:latin typeface="Lato Bold"/>
              </a:endParaRPr>
            </a:p>
          </p:txBody>
        </p:sp>
        <p:sp>
          <p:nvSpPr>
            <p:cNvPr id="21" name="TextBox 21"/>
            <p:cNvSpPr txBox="1"/>
            <p:nvPr/>
          </p:nvSpPr>
          <p:spPr>
            <a:xfrm>
              <a:off x="1509210" y="6039356"/>
              <a:ext cx="1593099" cy="416204"/>
            </a:xfrm>
            <a:prstGeom prst="rect">
              <a:avLst/>
            </a:prstGeom>
          </p:spPr>
          <p:txBody>
            <a:bodyPr lIns="0" tIns="0" rIns="0" bIns="0" rtlCol="0" anchor="t">
              <a:spAutoFit/>
            </a:bodyPr>
            <a:lstStyle/>
            <a:p>
              <a:pPr algn="ctr"/>
              <a:r>
                <a:rPr lang="en-US" sz="1300" dirty="0">
                  <a:solidFill>
                    <a:srgbClr val="353839"/>
                  </a:solidFill>
                  <a:latin typeface="Noto Sans"/>
                </a:rPr>
                <a:t>Board Chair</a:t>
              </a:r>
              <a:endParaRPr lang="en-US" sz="1300" dirty="0">
                <a:solidFill>
                  <a:srgbClr val="000000"/>
                </a:solidFill>
                <a:latin typeface="Noto Sans"/>
              </a:endParaRPr>
            </a:p>
            <a:p>
              <a:pPr algn="ctr">
                <a:lnSpc>
                  <a:spcPts val="1835"/>
                </a:lnSpc>
                <a:spcBef>
                  <a:spcPct val="0"/>
                </a:spcBef>
              </a:pPr>
              <a:r>
                <a:rPr lang="en-US" sz="1300" dirty="0">
                  <a:solidFill>
                    <a:srgbClr val="353839"/>
                  </a:solidFill>
                  <a:latin typeface="Noto Sans"/>
                </a:rPr>
                <a:t>District 5</a:t>
              </a:r>
              <a:endParaRPr lang="en-US" sz="1300" dirty="0">
                <a:solidFill>
                  <a:srgbClr val="353839"/>
                </a:solidFill>
                <a:latin typeface="Noto Sans"/>
                <a:ea typeface="Noto Sans"/>
                <a:cs typeface="Noto Sans"/>
              </a:endParaRPr>
            </a:p>
          </p:txBody>
        </p:sp>
      </p:grpSp>
      <p:grpSp>
        <p:nvGrpSpPr>
          <p:cNvPr id="4" name="Group 3">
            <a:extLst>
              <a:ext uri="{FF2B5EF4-FFF2-40B4-BE49-F238E27FC236}">
                <a16:creationId xmlns:a16="http://schemas.microsoft.com/office/drawing/2014/main" id="{F0C6C9A2-9E04-DA66-0036-30B3E13E0112}"/>
              </a:ext>
            </a:extLst>
          </p:cNvPr>
          <p:cNvGrpSpPr/>
          <p:nvPr/>
        </p:nvGrpSpPr>
        <p:grpSpPr>
          <a:xfrm>
            <a:off x="5769927" y="3606522"/>
            <a:ext cx="1593099" cy="2818151"/>
            <a:chOff x="3671546" y="3609195"/>
            <a:chExt cx="1593099" cy="2818151"/>
          </a:xfrm>
        </p:grpSpPr>
        <p:sp>
          <p:nvSpPr>
            <p:cNvPr id="11" name="Freeform 11"/>
            <p:cNvSpPr/>
            <p:nvPr/>
          </p:nvSpPr>
          <p:spPr>
            <a:xfrm>
              <a:off x="3671546" y="3609195"/>
              <a:ext cx="1593099" cy="1991374"/>
            </a:xfrm>
            <a:custGeom>
              <a:avLst/>
              <a:gdLst/>
              <a:ahLst/>
              <a:cxnLst/>
              <a:rect l="l" t="t" r="r" b="b"/>
              <a:pathLst>
                <a:path w="2389649" h="2987061">
                  <a:moveTo>
                    <a:pt x="0" y="0"/>
                  </a:moveTo>
                  <a:lnTo>
                    <a:pt x="2389649" y="0"/>
                  </a:lnTo>
                  <a:lnTo>
                    <a:pt x="2389649" y="2987061"/>
                  </a:lnTo>
                  <a:lnTo>
                    <a:pt x="0" y="2987061"/>
                  </a:lnTo>
                  <a:lnTo>
                    <a:pt x="0" y="0"/>
                  </a:lnTo>
                  <a:close/>
                </a:path>
              </a:pathLst>
            </a:custGeom>
            <a:blipFill>
              <a:blip r:embed="rId5"/>
              <a:stretch>
                <a:fillRect/>
              </a:stretch>
            </a:blipFill>
          </p:spPr>
          <p:txBody>
            <a:bodyPr/>
            <a:lstStyle/>
            <a:p>
              <a:endParaRPr lang="en-US"/>
            </a:p>
          </p:txBody>
        </p:sp>
        <p:sp>
          <p:nvSpPr>
            <p:cNvPr id="22" name="TextBox 22"/>
            <p:cNvSpPr txBox="1"/>
            <p:nvPr/>
          </p:nvSpPr>
          <p:spPr>
            <a:xfrm>
              <a:off x="3671546" y="5696736"/>
              <a:ext cx="1593099" cy="245965"/>
            </a:xfrm>
            <a:prstGeom prst="rect">
              <a:avLst/>
            </a:prstGeom>
          </p:spPr>
          <p:txBody>
            <a:bodyPr lIns="0" tIns="0" rIns="0" bIns="0" rtlCol="0" anchor="t">
              <a:spAutoFit/>
            </a:bodyPr>
            <a:lstStyle/>
            <a:p>
              <a:pPr algn="ctr">
                <a:lnSpc>
                  <a:spcPts val="2111"/>
                </a:lnSpc>
                <a:spcBef>
                  <a:spcPct val="0"/>
                </a:spcBef>
              </a:pPr>
              <a:r>
                <a:rPr lang="en-US" sz="1508" dirty="0">
                  <a:solidFill>
                    <a:srgbClr val="353839"/>
                  </a:solidFill>
                  <a:latin typeface="Lato Bold"/>
                </a:rPr>
                <a:t>Donna Brosemer</a:t>
              </a:r>
            </a:p>
          </p:txBody>
        </p:sp>
        <p:sp>
          <p:nvSpPr>
            <p:cNvPr id="23" name="TextBox 23"/>
            <p:cNvSpPr txBox="1"/>
            <p:nvPr/>
          </p:nvSpPr>
          <p:spPr>
            <a:xfrm>
              <a:off x="3671546" y="5979979"/>
              <a:ext cx="1593099" cy="447367"/>
            </a:xfrm>
            <a:prstGeom prst="rect">
              <a:avLst/>
            </a:prstGeom>
          </p:spPr>
          <p:txBody>
            <a:bodyPr lIns="0" tIns="0" rIns="0" bIns="0" rtlCol="0" anchor="t">
              <a:spAutoFit/>
            </a:bodyPr>
            <a:lstStyle/>
            <a:p>
              <a:pPr algn="ctr">
                <a:lnSpc>
                  <a:spcPts val="1835"/>
                </a:lnSpc>
              </a:pPr>
              <a:r>
                <a:rPr lang="en-US" sz="1311" dirty="0">
                  <a:solidFill>
                    <a:srgbClr val="353839"/>
                  </a:solidFill>
                  <a:latin typeface="Noto Sans"/>
                </a:rPr>
                <a:t>Board Member</a:t>
              </a:r>
            </a:p>
            <a:p>
              <a:pPr algn="ctr">
                <a:lnSpc>
                  <a:spcPts val="1835"/>
                </a:lnSpc>
                <a:spcBef>
                  <a:spcPct val="0"/>
                </a:spcBef>
              </a:pPr>
              <a:r>
                <a:rPr lang="en-US" sz="1311" dirty="0">
                  <a:solidFill>
                    <a:srgbClr val="353839"/>
                  </a:solidFill>
                  <a:latin typeface="Noto Sans"/>
                </a:rPr>
                <a:t>District 4</a:t>
              </a:r>
            </a:p>
          </p:txBody>
        </p:sp>
      </p:grpSp>
      <p:sp>
        <p:nvSpPr>
          <p:cNvPr id="26" name="TextBox 26"/>
          <p:cNvSpPr txBox="1"/>
          <p:nvPr/>
        </p:nvSpPr>
        <p:spPr>
          <a:xfrm>
            <a:off x="7993670" y="5733836"/>
            <a:ext cx="3274759" cy="245965"/>
          </a:xfrm>
          <a:prstGeom prst="rect">
            <a:avLst/>
          </a:prstGeom>
        </p:spPr>
        <p:txBody>
          <a:bodyPr lIns="0" tIns="0" rIns="0" bIns="0" rtlCol="0" anchor="t">
            <a:spAutoFit/>
          </a:bodyPr>
          <a:lstStyle/>
          <a:p>
            <a:pPr algn="ctr">
              <a:lnSpc>
                <a:spcPts val="2111"/>
              </a:lnSpc>
              <a:spcBef>
                <a:spcPct val="0"/>
              </a:spcBef>
            </a:pPr>
            <a:r>
              <a:rPr lang="en-US" sz="1508">
                <a:solidFill>
                  <a:srgbClr val="353839"/>
                </a:solidFill>
                <a:latin typeface="Lato Bold"/>
              </a:rPr>
              <a:t>Dr. Carmen J. Balgobin</a:t>
            </a:r>
          </a:p>
        </p:txBody>
      </p:sp>
      <p:sp>
        <p:nvSpPr>
          <p:cNvPr id="27" name="TextBox 27"/>
          <p:cNvSpPr txBox="1"/>
          <p:nvPr/>
        </p:nvSpPr>
        <p:spPr>
          <a:xfrm>
            <a:off x="7993670" y="6051613"/>
            <a:ext cx="3274759" cy="216534"/>
          </a:xfrm>
          <a:prstGeom prst="rect">
            <a:avLst/>
          </a:prstGeom>
        </p:spPr>
        <p:txBody>
          <a:bodyPr lIns="0" tIns="0" rIns="0" bIns="0" rtlCol="0" anchor="t">
            <a:spAutoFit/>
          </a:bodyPr>
          <a:lstStyle/>
          <a:p>
            <a:pPr algn="ctr">
              <a:lnSpc>
                <a:spcPts val="1835"/>
              </a:lnSpc>
              <a:spcBef>
                <a:spcPct val="0"/>
              </a:spcBef>
            </a:pPr>
            <a:r>
              <a:rPr lang="en-US" sz="1311">
                <a:solidFill>
                  <a:srgbClr val="353839"/>
                </a:solidFill>
                <a:latin typeface="Noto Sans"/>
              </a:rPr>
              <a:t>Superintendent of Schools</a:t>
            </a:r>
          </a:p>
        </p:txBody>
      </p:sp>
      <p:sp>
        <p:nvSpPr>
          <p:cNvPr id="30" name="Title 29">
            <a:extLst>
              <a:ext uri="{FF2B5EF4-FFF2-40B4-BE49-F238E27FC236}">
                <a16:creationId xmlns:a16="http://schemas.microsoft.com/office/drawing/2014/main" id="{2CD154C4-A27A-2895-953C-F22F55CFC06A}"/>
              </a:ext>
            </a:extLst>
          </p:cNvPr>
          <p:cNvSpPr>
            <a:spLocks noGrp="1"/>
          </p:cNvSpPr>
          <p:nvPr>
            <p:ph type="title"/>
          </p:nvPr>
        </p:nvSpPr>
        <p:spPr>
          <a:xfrm>
            <a:off x="1374386" y="1510287"/>
            <a:ext cx="2224186" cy="940816"/>
          </a:xfrm>
        </p:spPr>
        <p:txBody>
          <a:bodyPr>
            <a:noAutofit/>
          </a:bodyPr>
          <a:lstStyle/>
          <a:p>
            <a:r>
              <a:rPr lang="en-US" sz="4400" dirty="0"/>
              <a:t>School</a:t>
            </a:r>
            <a:br>
              <a:rPr lang="en-US" sz="4400" dirty="0"/>
            </a:br>
            <a:r>
              <a:rPr lang="en-US" sz="4400" dirty="0"/>
              <a:t>Board</a:t>
            </a:r>
          </a:p>
        </p:txBody>
      </p:sp>
      <p:pic>
        <p:nvPicPr>
          <p:cNvPr id="3" name="Picture 2">
            <a:extLst>
              <a:ext uri="{FF2B5EF4-FFF2-40B4-BE49-F238E27FC236}">
                <a16:creationId xmlns:a16="http://schemas.microsoft.com/office/drawing/2014/main" id="{C30ED69A-FE15-FC85-DC0C-4C63565B22B2}"/>
              </a:ext>
            </a:extLst>
          </p:cNvPr>
          <p:cNvPicPr>
            <a:picLocks noChangeAspect="1"/>
          </p:cNvPicPr>
          <p:nvPr/>
        </p:nvPicPr>
        <p:blipFill>
          <a:blip r:embed="rId6">
            <a:extLst>
              <a:ext uri="{28A0092B-C50C-407E-A947-70E740481C1C}">
                <a14:useLocalDpi xmlns:a14="http://schemas.microsoft.com/office/drawing/2010/main" val="0"/>
              </a:ext>
            </a:extLst>
          </a:blip>
          <a:srcRect l="211" r="211"/>
          <a:stretch/>
        </p:blipFill>
        <p:spPr>
          <a:xfrm>
            <a:off x="7985628" y="659446"/>
            <a:ext cx="3256362" cy="4912137"/>
          </a:xfrm>
          <a:prstGeom prst="rect">
            <a:avLst/>
          </a:prstGeom>
        </p:spPr>
      </p:pic>
      <p:grpSp>
        <p:nvGrpSpPr>
          <p:cNvPr id="13" name="Group 12">
            <a:extLst>
              <a:ext uri="{FF2B5EF4-FFF2-40B4-BE49-F238E27FC236}">
                <a16:creationId xmlns:a16="http://schemas.microsoft.com/office/drawing/2014/main" id="{0B793613-33F0-ECCB-6E3D-703B1C17AD9E}"/>
              </a:ext>
            </a:extLst>
          </p:cNvPr>
          <p:cNvGrpSpPr/>
          <p:nvPr/>
        </p:nvGrpSpPr>
        <p:grpSpPr>
          <a:xfrm>
            <a:off x="5767604" y="633441"/>
            <a:ext cx="1593823" cy="2806367"/>
            <a:chOff x="5832608" y="3590201"/>
            <a:chExt cx="1593823" cy="2806367"/>
          </a:xfrm>
        </p:grpSpPr>
        <p:sp>
          <p:nvSpPr>
            <p:cNvPr id="24" name="TextBox 24"/>
            <p:cNvSpPr txBox="1"/>
            <p:nvPr/>
          </p:nvSpPr>
          <p:spPr>
            <a:xfrm>
              <a:off x="5832608" y="5662201"/>
              <a:ext cx="1593099" cy="245965"/>
            </a:xfrm>
            <a:prstGeom prst="rect">
              <a:avLst/>
            </a:prstGeom>
          </p:spPr>
          <p:txBody>
            <a:bodyPr lIns="0" tIns="0" rIns="0" bIns="0" rtlCol="0" anchor="t">
              <a:spAutoFit/>
            </a:bodyPr>
            <a:lstStyle/>
            <a:p>
              <a:pPr algn="ctr">
                <a:lnSpc>
                  <a:spcPts val="2111"/>
                </a:lnSpc>
                <a:spcBef>
                  <a:spcPct val="0"/>
                </a:spcBef>
              </a:pPr>
              <a:r>
                <a:rPr lang="en-US" sz="1508" dirty="0">
                  <a:solidFill>
                    <a:srgbClr val="353839"/>
                  </a:solidFill>
                  <a:latin typeface="Lato Bold"/>
                </a:rPr>
                <a:t>Krista Goodrich</a:t>
              </a:r>
            </a:p>
          </p:txBody>
        </p:sp>
        <p:sp>
          <p:nvSpPr>
            <p:cNvPr id="25" name="TextBox 25"/>
            <p:cNvSpPr txBox="1"/>
            <p:nvPr/>
          </p:nvSpPr>
          <p:spPr>
            <a:xfrm>
              <a:off x="5832608" y="5979979"/>
              <a:ext cx="1593099" cy="416589"/>
            </a:xfrm>
            <a:prstGeom prst="rect">
              <a:avLst/>
            </a:prstGeom>
          </p:spPr>
          <p:txBody>
            <a:bodyPr lIns="0" tIns="0" rIns="0" bIns="0" rtlCol="0" anchor="t">
              <a:spAutoFit/>
            </a:bodyPr>
            <a:lstStyle/>
            <a:p>
              <a:pPr algn="ctr"/>
              <a:r>
                <a:rPr lang="en-US" sz="1300" dirty="0">
                  <a:solidFill>
                    <a:srgbClr val="353839"/>
                  </a:solidFill>
                  <a:latin typeface="Noto Sans"/>
                </a:rPr>
                <a:t>Vice Chair</a:t>
              </a:r>
              <a:endParaRPr lang="en-US" sz="1300" dirty="0">
                <a:solidFill>
                  <a:srgbClr val="000000"/>
                </a:solidFill>
                <a:latin typeface="Noto Sans"/>
                <a:ea typeface="Noto Sans"/>
                <a:cs typeface="Noto Sans"/>
              </a:endParaRPr>
            </a:p>
            <a:p>
              <a:pPr algn="ctr">
                <a:lnSpc>
                  <a:spcPts val="1835"/>
                </a:lnSpc>
                <a:spcBef>
                  <a:spcPct val="0"/>
                </a:spcBef>
              </a:pPr>
              <a:r>
                <a:rPr lang="en-US" sz="1311" dirty="0">
                  <a:solidFill>
                    <a:srgbClr val="353839"/>
                  </a:solidFill>
                  <a:latin typeface="Noto Sans"/>
                </a:rPr>
                <a:t>District 2</a:t>
              </a:r>
            </a:p>
          </p:txBody>
        </p:sp>
        <p:pic>
          <p:nvPicPr>
            <p:cNvPr id="5" name="Picture 4" descr="A person in a black dress  Description automatically generated">
              <a:extLst>
                <a:ext uri="{FF2B5EF4-FFF2-40B4-BE49-F238E27FC236}">
                  <a16:creationId xmlns:a16="http://schemas.microsoft.com/office/drawing/2014/main" id="{C4A48DFF-CE67-13BF-12A8-4ED6889D20A5}"/>
                </a:ext>
              </a:extLst>
            </p:cNvPr>
            <p:cNvPicPr>
              <a:picLocks noChangeAspect="1"/>
            </p:cNvPicPr>
            <p:nvPr/>
          </p:nvPicPr>
          <p:blipFill>
            <a:blip r:embed="rId7"/>
            <a:stretch>
              <a:fillRect/>
            </a:stretch>
          </p:blipFill>
          <p:spPr>
            <a:xfrm>
              <a:off x="5835971" y="3590201"/>
              <a:ext cx="1590460" cy="1988076"/>
            </a:xfrm>
            <a:prstGeom prst="rect">
              <a:avLst/>
            </a:prstGeom>
          </p:spPr>
        </p:pic>
      </p:grpSp>
      <p:grpSp>
        <p:nvGrpSpPr>
          <p:cNvPr id="9" name="Group 8">
            <a:extLst>
              <a:ext uri="{FF2B5EF4-FFF2-40B4-BE49-F238E27FC236}">
                <a16:creationId xmlns:a16="http://schemas.microsoft.com/office/drawing/2014/main" id="{40D901F4-A89B-4FBE-C660-618BE3995683}"/>
              </a:ext>
            </a:extLst>
          </p:cNvPr>
          <p:cNvGrpSpPr/>
          <p:nvPr/>
        </p:nvGrpSpPr>
        <p:grpSpPr>
          <a:xfrm>
            <a:off x="3685997" y="3606522"/>
            <a:ext cx="1593100" cy="2852687"/>
            <a:chOff x="5834191" y="656535"/>
            <a:chExt cx="1593100" cy="2852687"/>
          </a:xfrm>
        </p:grpSpPr>
        <p:sp>
          <p:nvSpPr>
            <p:cNvPr id="12" name="Freeform 12"/>
            <p:cNvSpPr/>
            <p:nvPr/>
          </p:nvSpPr>
          <p:spPr>
            <a:xfrm>
              <a:off x="5834191" y="656535"/>
              <a:ext cx="1593099" cy="1991374"/>
            </a:xfrm>
            <a:custGeom>
              <a:avLst/>
              <a:gdLst/>
              <a:ahLst/>
              <a:cxnLst/>
              <a:rect l="l" t="t" r="r" b="b"/>
              <a:pathLst>
                <a:path w="2389649" h="2987061">
                  <a:moveTo>
                    <a:pt x="0" y="0"/>
                  </a:moveTo>
                  <a:lnTo>
                    <a:pt x="2389649" y="0"/>
                  </a:lnTo>
                  <a:lnTo>
                    <a:pt x="2389649" y="2987061"/>
                  </a:lnTo>
                  <a:lnTo>
                    <a:pt x="0" y="2987061"/>
                  </a:lnTo>
                  <a:lnTo>
                    <a:pt x="0" y="0"/>
                  </a:lnTo>
                  <a:close/>
                </a:path>
              </a:pathLst>
            </a:custGeom>
            <a:blipFill>
              <a:blip r:embed="rId8"/>
              <a:stretch>
                <a:fillRect/>
              </a:stretch>
            </a:blipFill>
          </p:spPr>
          <p:txBody>
            <a:bodyPr/>
            <a:lstStyle/>
            <a:p>
              <a:endParaRPr lang="en-US"/>
            </a:p>
          </p:txBody>
        </p:sp>
        <p:sp>
          <p:nvSpPr>
            <p:cNvPr id="6" name="TextBox 16">
              <a:extLst>
                <a:ext uri="{FF2B5EF4-FFF2-40B4-BE49-F238E27FC236}">
                  <a16:creationId xmlns:a16="http://schemas.microsoft.com/office/drawing/2014/main" id="{65761C0A-4CA3-1B6B-8290-028EAA063CB0}"/>
                </a:ext>
              </a:extLst>
            </p:cNvPr>
            <p:cNvSpPr txBox="1"/>
            <p:nvPr/>
          </p:nvSpPr>
          <p:spPr>
            <a:xfrm>
              <a:off x="5834192" y="2744077"/>
              <a:ext cx="1593099" cy="24596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11"/>
                </a:lnSpc>
                <a:spcBef>
                  <a:spcPct val="0"/>
                </a:spcBef>
              </a:pPr>
              <a:r>
                <a:rPr lang="en-US" sz="1508" dirty="0">
                  <a:solidFill>
                    <a:srgbClr val="353839"/>
                  </a:solidFill>
                  <a:latin typeface="Lato Bold"/>
                </a:rPr>
                <a:t> Jessie Thompson</a:t>
              </a:r>
            </a:p>
          </p:txBody>
        </p:sp>
        <p:sp>
          <p:nvSpPr>
            <p:cNvPr id="7" name="TextBox 17">
              <a:extLst>
                <a:ext uri="{FF2B5EF4-FFF2-40B4-BE49-F238E27FC236}">
                  <a16:creationId xmlns:a16="http://schemas.microsoft.com/office/drawing/2014/main" id="{438A76A6-DFEE-6469-1F1C-D59422944ACC}"/>
                </a:ext>
              </a:extLst>
            </p:cNvPr>
            <p:cNvSpPr txBox="1"/>
            <p:nvPr/>
          </p:nvSpPr>
          <p:spPr>
            <a:xfrm>
              <a:off x="5834192" y="3061855"/>
              <a:ext cx="1593099" cy="44736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35"/>
                </a:lnSpc>
              </a:pPr>
              <a:r>
                <a:rPr lang="en-US" sz="1300" dirty="0">
                  <a:solidFill>
                    <a:srgbClr val="353839"/>
                  </a:solidFill>
                  <a:latin typeface="Noto Sans"/>
                </a:rPr>
                <a:t>Board Member</a:t>
              </a:r>
              <a:endParaRPr lang="en-US" sz="1311" dirty="0">
                <a:solidFill>
                  <a:srgbClr val="353839"/>
                </a:solidFill>
                <a:latin typeface="Noto Sans"/>
              </a:endParaRPr>
            </a:p>
            <a:p>
              <a:pPr algn="ctr">
                <a:lnSpc>
                  <a:spcPts val="1835"/>
                </a:lnSpc>
                <a:spcBef>
                  <a:spcPct val="0"/>
                </a:spcBef>
              </a:pPr>
              <a:r>
                <a:rPr lang="en-US" sz="1300" dirty="0">
                  <a:solidFill>
                    <a:srgbClr val="353839"/>
                  </a:solidFill>
                  <a:latin typeface="Noto Sans"/>
                </a:rPr>
                <a:t>District 3</a:t>
              </a:r>
              <a:endParaRPr lang="en-US" sz="1300" dirty="0">
                <a:solidFill>
                  <a:srgbClr val="353839"/>
                </a:solidFill>
                <a:latin typeface="Noto Sans"/>
                <a:ea typeface="Noto Sans"/>
                <a:cs typeface="Noto Sans"/>
              </a:endParaRPr>
            </a:p>
          </p:txBody>
        </p:sp>
      </p:grpSp>
    </p:spTree>
    <p:extLst>
      <p:ext uri="{BB962C8B-B14F-4D97-AF65-F5344CB8AC3E}">
        <p14:creationId xmlns:p14="http://schemas.microsoft.com/office/powerpoint/2010/main" val="212445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1523999" y="499359"/>
            <a:ext cx="9829800" cy="940816"/>
          </a:xfrm>
        </p:spPr>
        <p:txBody>
          <a:bodyPr wrap="square" anchor="b">
            <a:noAutofit/>
          </a:bodyPr>
          <a:lstStyle/>
          <a:p>
            <a:r>
              <a:rPr lang="en-US" sz="4000" dirty="0"/>
              <a:t>Code of Conduct -- Strategic Alignment</a:t>
            </a:r>
          </a:p>
        </p:txBody>
      </p:sp>
      <p:sp>
        <p:nvSpPr>
          <p:cNvPr id="6" name="Content Placeholder 5">
            <a:extLst>
              <a:ext uri="{FF2B5EF4-FFF2-40B4-BE49-F238E27FC236}">
                <a16:creationId xmlns:a16="http://schemas.microsoft.com/office/drawing/2014/main" id="{4EE21D5C-F34E-6E90-2CF0-09B070EC54FC}"/>
              </a:ext>
            </a:extLst>
          </p:cNvPr>
          <p:cNvSpPr>
            <a:spLocks noGrp="1"/>
          </p:cNvSpPr>
          <p:nvPr>
            <p:ph idx="1"/>
          </p:nvPr>
        </p:nvSpPr>
        <p:spPr>
          <a:xfrm>
            <a:off x="838199" y="1935805"/>
            <a:ext cx="10515600" cy="4373276"/>
          </a:xfrm>
        </p:spPr>
        <p:txBody>
          <a:bodyPr wrap="square" anchor="t">
            <a:normAutofit/>
          </a:bodyPr>
          <a:lstStyle/>
          <a:p>
            <a:pPr marL="285750" indent="-285750" fontAlgn="base">
              <a:buFont typeface="Arial" pitchFamily="34" charset="0"/>
              <a:buChar char="•"/>
            </a:pPr>
            <a:r>
              <a:rPr lang="en-US" b="1" i="0" u="none" strike="noStrike">
                <a:effectLst/>
              </a:rPr>
              <a:t>Aligned to the Volusia County Schools 2024-2027 Strategic Plan</a:t>
            </a:r>
          </a:p>
          <a:p>
            <a:pPr marL="285750" indent="-285750" fontAlgn="base">
              <a:buFont typeface="Arial" pitchFamily="34" charset="0"/>
              <a:buChar char="•"/>
            </a:pPr>
            <a:r>
              <a:rPr lang="en-US" b="1" i="0" u="none" strike="noStrike">
                <a:effectLst/>
              </a:rPr>
              <a:t>Goal: High-Quality Instruction</a:t>
            </a:r>
          </a:p>
          <a:p>
            <a:pPr marL="571500" lvl="1" indent="-285750" fontAlgn="base">
              <a:buFont typeface="Arial" pitchFamily="34" charset="0"/>
              <a:buChar char="•"/>
            </a:pPr>
            <a:r>
              <a:rPr lang="en-US" b="0" i="0" u="none" strike="noStrike">
                <a:effectLst/>
              </a:rPr>
              <a:t>Guardrail 1: High-Quality Staff</a:t>
            </a:r>
          </a:p>
          <a:p>
            <a:pPr marL="571500" lvl="1" indent="-285750" fontAlgn="base">
              <a:buFont typeface="Arial" pitchFamily="34" charset="0"/>
              <a:buChar char="•"/>
            </a:pPr>
            <a:r>
              <a:rPr lang="en-US" b="0" i="0" u="none" strike="noStrike">
                <a:effectLst/>
                <a:highlight>
                  <a:srgbClr val="FFFF00"/>
                </a:highlight>
              </a:rPr>
              <a:t>Guardrail 2: Safe and Supportive Environment</a:t>
            </a:r>
          </a:p>
          <a:p>
            <a:pPr marL="571500" lvl="1" indent="-285750" fontAlgn="base">
              <a:buFont typeface="Arial" pitchFamily="34" charset="0"/>
              <a:buChar char="•"/>
            </a:pPr>
            <a:r>
              <a:rPr lang="en-US" b="0" i="0" u="none" strike="noStrike">
                <a:effectLst/>
              </a:rPr>
              <a:t>Guardrail 3: Resources and Operational Processes</a:t>
            </a:r>
          </a:p>
          <a:p>
            <a:pPr marL="571500" lvl="1" indent="-285750" fontAlgn="base">
              <a:buFont typeface="Arial" pitchFamily="34" charset="0"/>
              <a:buChar char="•"/>
            </a:pPr>
            <a:r>
              <a:rPr lang="en-US" b="0" i="0" u="none" strike="noStrike">
                <a:effectLst/>
              </a:rPr>
              <a:t>Guardrail 4: Communication and Community Engagement</a:t>
            </a:r>
          </a:p>
        </p:txBody>
      </p:sp>
      <p:sp>
        <p:nvSpPr>
          <p:cNvPr id="11" name="Slide Number Placeholder 3">
            <a:extLst>
              <a:ext uri="{FF2B5EF4-FFF2-40B4-BE49-F238E27FC236}">
                <a16:creationId xmlns:a16="http://schemas.microsoft.com/office/drawing/2014/main" id="{D691F555-DD3B-7DB8-04A3-072CD9764BE7}"/>
              </a:ext>
            </a:extLst>
          </p:cNvPr>
          <p:cNvSpPr>
            <a:spLocks noGrp="1"/>
          </p:cNvSpPr>
          <p:nvPr>
            <p:ph type="sldNum" sz="quarter" idx="10"/>
          </p:nvPr>
        </p:nvSpPr>
        <p:spPr>
          <a:xfrm>
            <a:off x="9448800" y="6359525"/>
            <a:ext cx="2743200" cy="365125"/>
          </a:xfrm>
        </p:spPr>
        <p:txBody>
          <a:bodyPr/>
          <a:lstStyle/>
          <a:p>
            <a:pPr>
              <a:spcAft>
                <a:spcPts val="600"/>
              </a:spcAft>
              <a:defRPr/>
            </a:pPr>
            <a:fld id="{3281E9D7-CB3C-4B26-997D-6EE9B14EA8E6}" type="slidenum">
              <a:rPr lang="en-US"/>
              <a:pPr>
                <a:spcAft>
                  <a:spcPts val="600"/>
                </a:spcAft>
                <a:defRPr/>
              </a:pPr>
              <a:t>3</a:t>
            </a:fld>
            <a:endParaRPr lang="en-US"/>
          </a:p>
        </p:txBody>
      </p:sp>
      <p:sp>
        <p:nvSpPr>
          <p:cNvPr id="5" name="Rectangle 1">
            <a:extLst>
              <a:ext uri="{FF2B5EF4-FFF2-40B4-BE49-F238E27FC236}">
                <a16:creationId xmlns:a16="http://schemas.microsoft.com/office/drawing/2014/main" id="{B44871D3-F124-048A-0AE0-7630E4CC594F}"/>
              </a:ext>
            </a:extLst>
          </p:cNvPr>
          <p:cNvSpPr>
            <a:spLocks noChangeArrowheads="1"/>
          </p:cNvSpPr>
          <p:nvPr/>
        </p:nvSpPr>
        <p:spPr bwMode="auto">
          <a:xfrm>
            <a:off x="0" y="-361637"/>
            <a:ext cx="12192000"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n-US" altLang="en-US"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3053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1382487" y="415943"/>
            <a:ext cx="9971312" cy="940816"/>
          </a:xfrm>
        </p:spPr>
        <p:txBody>
          <a:bodyPr wrap="square" anchor="b">
            <a:noAutofit/>
          </a:bodyPr>
          <a:lstStyle/>
          <a:p>
            <a:r>
              <a:rPr lang="en-US" sz="4000" dirty="0"/>
              <a:t>Code of Student Conduct &amp; Discipline</a:t>
            </a:r>
          </a:p>
        </p:txBody>
      </p:sp>
      <p:sp>
        <p:nvSpPr>
          <p:cNvPr id="6" name="Content Placeholder 5">
            <a:extLst>
              <a:ext uri="{FF2B5EF4-FFF2-40B4-BE49-F238E27FC236}">
                <a16:creationId xmlns:a16="http://schemas.microsoft.com/office/drawing/2014/main" id="{4EE21D5C-F34E-6E90-2CF0-09B070EC54FC}"/>
              </a:ext>
            </a:extLst>
          </p:cNvPr>
          <p:cNvSpPr>
            <a:spLocks noGrp="1"/>
          </p:cNvSpPr>
          <p:nvPr>
            <p:ph idx="1"/>
          </p:nvPr>
        </p:nvSpPr>
        <p:spPr>
          <a:xfrm>
            <a:off x="838199" y="1935805"/>
            <a:ext cx="10515600" cy="4373276"/>
          </a:xfrm>
        </p:spPr>
        <p:txBody>
          <a:bodyPr wrap="square" anchor="t">
            <a:normAutofit/>
          </a:bodyPr>
          <a:lstStyle/>
          <a:p>
            <a:pPr marL="285750" indent="-285750" fontAlgn="base">
              <a:buFont typeface="Arial" pitchFamily="34" charset="0"/>
              <a:buChar char="•"/>
            </a:pPr>
            <a:r>
              <a:rPr lang="en-US" sz="2200" b="1" i="0" u="none" strike="noStrike">
                <a:effectLst/>
              </a:rPr>
              <a:t>MAJOR OVERHAUL -- School Year 2025-2026</a:t>
            </a:r>
          </a:p>
          <a:p>
            <a:pPr marL="571500" lvl="1" indent="-285750" fontAlgn="base">
              <a:buFont typeface="Arial" pitchFamily="34" charset="0"/>
              <a:buChar char="•"/>
            </a:pPr>
            <a:r>
              <a:rPr lang="en-US" sz="2200" b="0" i="0" u="none" strike="noStrike">
                <a:effectLst/>
              </a:rPr>
              <a:t>Combined Matrix: Elementary and secondary disciplines unified into one framework</a:t>
            </a:r>
          </a:p>
          <a:p>
            <a:pPr marL="285750" indent="-285750" fontAlgn="base">
              <a:buFont typeface="Arial" pitchFamily="34" charset="0"/>
              <a:buChar char="•"/>
            </a:pPr>
            <a:r>
              <a:rPr lang="en-US" sz="2200" b="1" i="0" u="none" strike="noStrike">
                <a:effectLst/>
              </a:rPr>
              <a:t>Developmentally Appropriate: Expectations and consequences tailored to each grade level</a:t>
            </a:r>
          </a:p>
          <a:p>
            <a:pPr marL="571500" lvl="1" indent="-285750" fontAlgn="base">
              <a:buFont typeface="Arial" pitchFamily="34" charset="0"/>
              <a:buChar char="•"/>
            </a:pPr>
            <a:r>
              <a:rPr lang="en-US" sz="2200" b="0" i="0" u="none" strike="noStrike">
                <a:effectLst/>
              </a:rPr>
              <a:t>Tiered Consequences: Range of options based on severity, frequency, and context</a:t>
            </a:r>
          </a:p>
          <a:p>
            <a:pPr marL="285750" indent="-285750" fontAlgn="base">
              <a:buFont typeface="Arial" pitchFamily="34" charset="0"/>
              <a:buChar char="•"/>
            </a:pPr>
            <a:r>
              <a:rPr lang="en-US" sz="2200" b="1" i="0" u="none" strike="noStrike">
                <a:effectLst/>
              </a:rPr>
              <a:t>Clear Language: Written so all families and students can easily understand expectations</a:t>
            </a:r>
          </a:p>
          <a:p>
            <a:pPr marL="571500" lvl="1" indent="-285750" fontAlgn="base">
              <a:buFont typeface="Arial" pitchFamily="34" charset="0"/>
              <a:buChar char="•"/>
            </a:pPr>
            <a:r>
              <a:rPr lang="en-US" sz="2200" b="0" i="0" u="none" strike="noStrike">
                <a:effectLst/>
              </a:rPr>
              <a:t>Reviewed Annually: Updated each school year and discussed at assemblies, PTA, and SAC</a:t>
            </a:r>
          </a:p>
          <a:p>
            <a:pPr marL="285750" indent="-285750" fontAlgn="base">
              <a:buFont typeface="Arial" pitchFamily="34" charset="0"/>
              <a:buChar char="•"/>
            </a:pPr>
            <a:r>
              <a:rPr lang="en-US" sz="2200" b="1" i="0" u="none" strike="noStrike">
                <a:effectLst/>
              </a:rPr>
              <a:t>Publicly Available: Published online for all families to access at any time</a:t>
            </a:r>
          </a:p>
        </p:txBody>
      </p:sp>
      <p:sp>
        <p:nvSpPr>
          <p:cNvPr id="11" name="Slide Number Placeholder 3">
            <a:extLst>
              <a:ext uri="{FF2B5EF4-FFF2-40B4-BE49-F238E27FC236}">
                <a16:creationId xmlns:a16="http://schemas.microsoft.com/office/drawing/2014/main" id="{3EF86C89-E1E6-251A-EA45-FC170D498986}"/>
              </a:ext>
            </a:extLst>
          </p:cNvPr>
          <p:cNvSpPr>
            <a:spLocks noGrp="1"/>
          </p:cNvSpPr>
          <p:nvPr>
            <p:ph type="sldNum" sz="quarter" idx="10"/>
          </p:nvPr>
        </p:nvSpPr>
        <p:spPr>
          <a:xfrm>
            <a:off x="9448800" y="6359525"/>
            <a:ext cx="2743200" cy="365125"/>
          </a:xfrm>
        </p:spPr>
        <p:txBody>
          <a:bodyPr/>
          <a:lstStyle/>
          <a:p>
            <a:pPr>
              <a:spcAft>
                <a:spcPts val="600"/>
              </a:spcAft>
              <a:defRPr/>
            </a:pPr>
            <a:fld id="{3281E9D7-CB3C-4B26-997D-6EE9B14EA8E6}" type="slidenum">
              <a:rPr lang="en-US"/>
              <a:pPr>
                <a:spcAft>
                  <a:spcPts val="600"/>
                </a:spcAft>
                <a:defRPr/>
              </a:pPr>
              <a:t>4</a:t>
            </a:fld>
            <a:endParaRPr lang="en-US"/>
          </a:p>
        </p:txBody>
      </p:sp>
      <p:sp>
        <p:nvSpPr>
          <p:cNvPr id="5" name="Rectangle 1">
            <a:extLst>
              <a:ext uri="{FF2B5EF4-FFF2-40B4-BE49-F238E27FC236}">
                <a16:creationId xmlns:a16="http://schemas.microsoft.com/office/drawing/2014/main" id="{B44871D3-F124-048A-0AE0-7630E4CC594F}"/>
              </a:ext>
            </a:extLst>
          </p:cNvPr>
          <p:cNvSpPr>
            <a:spLocks noChangeArrowheads="1"/>
          </p:cNvSpPr>
          <p:nvPr/>
        </p:nvSpPr>
        <p:spPr bwMode="auto">
          <a:xfrm>
            <a:off x="0" y="-361637"/>
            <a:ext cx="12192000"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n-US" altLang="en-US"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3053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1437273" y="548919"/>
            <a:ext cx="9916526" cy="940816"/>
          </a:xfrm>
        </p:spPr>
        <p:txBody>
          <a:bodyPr wrap="square" anchor="b">
            <a:noAutofit/>
          </a:bodyPr>
          <a:lstStyle/>
          <a:p>
            <a:r>
              <a:rPr lang="en-US" sz="4000" dirty="0"/>
              <a:t>Code of Student Conduct &amp; Discipline</a:t>
            </a:r>
          </a:p>
        </p:txBody>
      </p:sp>
      <p:sp>
        <p:nvSpPr>
          <p:cNvPr id="9" name="Slide Number Placeholder 3">
            <a:extLst>
              <a:ext uri="{FF2B5EF4-FFF2-40B4-BE49-F238E27FC236}">
                <a16:creationId xmlns:a16="http://schemas.microsoft.com/office/drawing/2014/main" id="{2A381ACD-B830-E507-CD32-7EE8C8610E9B}"/>
              </a:ext>
            </a:extLst>
          </p:cNvPr>
          <p:cNvSpPr>
            <a:spLocks noGrp="1"/>
          </p:cNvSpPr>
          <p:nvPr>
            <p:ph type="sldNum" sz="quarter" idx="10"/>
          </p:nvPr>
        </p:nvSpPr>
        <p:spPr>
          <a:xfrm>
            <a:off x="9448800" y="6359525"/>
            <a:ext cx="2743200" cy="365125"/>
          </a:xfrm>
        </p:spPr>
        <p:txBody>
          <a:bodyPr/>
          <a:lstStyle/>
          <a:p>
            <a:pPr>
              <a:spcAft>
                <a:spcPts val="600"/>
              </a:spcAft>
              <a:defRPr/>
            </a:pPr>
            <a:fld id="{00343084-6FEE-421E-882D-D53CC5ADFF7A}" type="slidenum">
              <a:rPr lang="en-US"/>
              <a:pPr>
                <a:spcAft>
                  <a:spcPts val="600"/>
                </a:spcAft>
                <a:defRPr/>
              </a:pPr>
              <a:t>5</a:t>
            </a:fld>
            <a:endParaRPr lang="en-US"/>
          </a:p>
        </p:txBody>
      </p:sp>
      <p:graphicFrame>
        <p:nvGraphicFramePr>
          <p:cNvPr id="4" name="Content Placeholder 1">
            <a:extLst>
              <a:ext uri="{FF2B5EF4-FFF2-40B4-BE49-F238E27FC236}">
                <a16:creationId xmlns:a16="http://schemas.microsoft.com/office/drawing/2014/main" id="{D94EAC2E-993D-6425-BF25-61586F042AE7}"/>
              </a:ext>
            </a:extLst>
          </p:cNvPr>
          <p:cNvGraphicFramePr>
            <a:graphicFrameLocks noGrp="1"/>
          </p:cNvGraphicFramePr>
          <p:nvPr>
            <p:ph idx="1"/>
            <p:extLst>
              <p:ext uri="{D42A27DB-BD31-4B8C-83A1-F6EECF244321}">
                <p14:modId xmlns:p14="http://schemas.microsoft.com/office/powerpoint/2010/main" val="212973733"/>
              </p:ext>
            </p:extLst>
          </p:nvPr>
        </p:nvGraphicFramePr>
        <p:xfrm>
          <a:off x="838199" y="1935805"/>
          <a:ext cx="10515600" cy="4373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478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1393371" y="499359"/>
            <a:ext cx="10167255" cy="940816"/>
          </a:xfrm>
        </p:spPr>
        <p:txBody>
          <a:bodyPr wrap="square" anchor="b">
            <a:noAutofit/>
          </a:bodyPr>
          <a:lstStyle/>
          <a:p>
            <a:r>
              <a:rPr lang="en-US" sz="4000" dirty="0"/>
              <a:t>Code of Student Conduct &amp; Discipline</a:t>
            </a:r>
          </a:p>
        </p:txBody>
      </p:sp>
      <p:sp>
        <p:nvSpPr>
          <p:cNvPr id="12" name="Slide Number Placeholder 3">
            <a:extLst>
              <a:ext uri="{FF2B5EF4-FFF2-40B4-BE49-F238E27FC236}">
                <a16:creationId xmlns:a16="http://schemas.microsoft.com/office/drawing/2014/main" id="{7F872808-7D7E-9C75-AD27-E12D71F13034}"/>
              </a:ext>
            </a:extLst>
          </p:cNvPr>
          <p:cNvSpPr>
            <a:spLocks noGrp="1"/>
          </p:cNvSpPr>
          <p:nvPr>
            <p:ph type="sldNum" sz="quarter" idx="10"/>
          </p:nvPr>
        </p:nvSpPr>
        <p:spPr>
          <a:xfrm>
            <a:off x="9448800" y="6359525"/>
            <a:ext cx="2743200" cy="365125"/>
          </a:xfrm>
        </p:spPr>
        <p:txBody>
          <a:bodyPr/>
          <a:lstStyle/>
          <a:p>
            <a:pPr>
              <a:spcAft>
                <a:spcPts val="600"/>
              </a:spcAft>
              <a:defRPr/>
            </a:pPr>
            <a:fld id="{00343084-6FEE-421E-882D-D53CC5ADFF7A}" type="slidenum">
              <a:rPr lang="en-US"/>
              <a:pPr>
                <a:spcAft>
                  <a:spcPts val="600"/>
                </a:spcAft>
                <a:defRPr/>
              </a:pPr>
              <a:t>6</a:t>
            </a:fld>
            <a:endParaRPr lang="en-US"/>
          </a:p>
        </p:txBody>
      </p:sp>
      <p:graphicFrame>
        <p:nvGraphicFramePr>
          <p:cNvPr id="8" name="Content Placeholder 1">
            <a:extLst>
              <a:ext uri="{FF2B5EF4-FFF2-40B4-BE49-F238E27FC236}">
                <a16:creationId xmlns:a16="http://schemas.microsoft.com/office/drawing/2014/main" id="{D00AFE11-1132-6C14-C5EB-D66080FB8266}"/>
              </a:ext>
            </a:extLst>
          </p:cNvPr>
          <p:cNvGraphicFramePr/>
          <p:nvPr>
            <p:extLst>
              <p:ext uri="{D42A27DB-BD31-4B8C-83A1-F6EECF244321}">
                <p14:modId xmlns:p14="http://schemas.microsoft.com/office/powerpoint/2010/main" val="4123702250"/>
              </p:ext>
            </p:extLst>
          </p:nvPr>
        </p:nvGraphicFramePr>
        <p:xfrm>
          <a:off x="838199" y="1935805"/>
          <a:ext cx="10515600" cy="4373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687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2057760" y="415943"/>
            <a:ext cx="8076480" cy="940816"/>
          </a:xfrm>
        </p:spPr>
        <p:txBody>
          <a:bodyPr wrap="square" anchor="b">
            <a:normAutofit/>
          </a:bodyPr>
          <a:lstStyle/>
          <a:p>
            <a:r>
              <a:rPr lang="en-US" sz="4000" dirty="0"/>
              <a:t>Response to Referrals</a:t>
            </a:r>
          </a:p>
        </p:txBody>
      </p:sp>
      <p:sp>
        <p:nvSpPr>
          <p:cNvPr id="8" name="Slide Number Placeholder 3">
            <a:extLst>
              <a:ext uri="{FF2B5EF4-FFF2-40B4-BE49-F238E27FC236}">
                <a16:creationId xmlns:a16="http://schemas.microsoft.com/office/drawing/2014/main" id="{232E4394-3A0F-9004-C618-67080CBA4CEE}"/>
              </a:ext>
            </a:extLst>
          </p:cNvPr>
          <p:cNvSpPr>
            <a:spLocks noGrp="1"/>
          </p:cNvSpPr>
          <p:nvPr>
            <p:ph type="sldNum" sz="quarter" idx="10"/>
          </p:nvPr>
        </p:nvSpPr>
        <p:spPr>
          <a:xfrm>
            <a:off x="9448800" y="6359525"/>
            <a:ext cx="2743200" cy="365125"/>
          </a:xfrm>
        </p:spPr>
        <p:txBody>
          <a:bodyPr/>
          <a:lstStyle/>
          <a:p>
            <a:pPr>
              <a:spcAft>
                <a:spcPts val="600"/>
              </a:spcAft>
              <a:defRPr/>
            </a:pPr>
            <a:fld id="{00343084-6FEE-421E-882D-D53CC5ADFF7A}" type="slidenum">
              <a:rPr lang="en-US"/>
              <a:pPr>
                <a:spcAft>
                  <a:spcPts val="600"/>
                </a:spcAft>
                <a:defRPr/>
              </a:pPr>
              <a:t>7</a:t>
            </a:fld>
            <a:endParaRPr lang="en-US"/>
          </a:p>
        </p:txBody>
      </p:sp>
      <p:graphicFrame>
        <p:nvGraphicFramePr>
          <p:cNvPr id="3" name="Content Placeholder 1">
            <a:extLst>
              <a:ext uri="{FF2B5EF4-FFF2-40B4-BE49-F238E27FC236}">
                <a16:creationId xmlns:a16="http://schemas.microsoft.com/office/drawing/2014/main" id="{0B3240B8-E8E1-0885-DABD-BBA3CF192926}"/>
              </a:ext>
            </a:extLst>
          </p:cNvPr>
          <p:cNvGraphicFramePr>
            <a:graphicFrameLocks noGrp="1"/>
          </p:cNvGraphicFramePr>
          <p:nvPr>
            <p:ph idx="1"/>
            <p:extLst>
              <p:ext uri="{D42A27DB-BD31-4B8C-83A1-F6EECF244321}">
                <p14:modId xmlns:p14="http://schemas.microsoft.com/office/powerpoint/2010/main" val="2939920910"/>
              </p:ext>
            </p:extLst>
          </p:nvPr>
        </p:nvGraphicFramePr>
        <p:xfrm>
          <a:off x="838199" y="1935805"/>
          <a:ext cx="10515600" cy="4373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23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2057760" y="415943"/>
            <a:ext cx="8076480" cy="940816"/>
          </a:xfrm>
        </p:spPr>
        <p:txBody>
          <a:bodyPr wrap="square" anchor="b">
            <a:normAutofit/>
          </a:bodyPr>
          <a:lstStyle/>
          <a:p>
            <a:r>
              <a:rPr lang="en-US" sz="4000" dirty="0"/>
              <a:t>VAPE Prevention Program</a:t>
            </a:r>
          </a:p>
        </p:txBody>
      </p:sp>
      <p:sp>
        <p:nvSpPr>
          <p:cNvPr id="12" name="Slide Number Placeholder 3">
            <a:extLst>
              <a:ext uri="{FF2B5EF4-FFF2-40B4-BE49-F238E27FC236}">
                <a16:creationId xmlns:a16="http://schemas.microsoft.com/office/drawing/2014/main" id="{8CFD6D24-443B-4DA7-F5FC-2BB23C64449D}"/>
              </a:ext>
            </a:extLst>
          </p:cNvPr>
          <p:cNvSpPr>
            <a:spLocks noGrp="1"/>
          </p:cNvSpPr>
          <p:nvPr>
            <p:ph type="sldNum" sz="quarter" idx="10"/>
          </p:nvPr>
        </p:nvSpPr>
        <p:spPr>
          <a:xfrm>
            <a:off x="9448800" y="6359525"/>
            <a:ext cx="2743200" cy="365125"/>
          </a:xfrm>
        </p:spPr>
        <p:txBody>
          <a:bodyPr/>
          <a:lstStyle/>
          <a:p>
            <a:pPr>
              <a:spcAft>
                <a:spcPts val="600"/>
              </a:spcAft>
              <a:defRPr/>
            </a:pPr>
            <a:fld id="{3281E9D7-CB3C-4B26-997D-6EE9B14EA8E6}" type="slidenum">
              <a:rPr lang="en-US"/>
              <a:pPr>
                <a:spcAft>
                  <a:spcPts val="600"/>
                </a:spcAft>
                <a:defRPr/>
              </a:pPr>
              <a:t>8</a:t>
            </a:fld>
            <a:endParaRPr lang="en-US"/>
          </a:p>
        </p:txBody>
      </p:sp>
      <p:graphicFrame>
        <p:nvGraphicFramePr>
          <p:cNvPr id="8" name="Content Placeholder 5">
            <a:extLst>
              <a:ext uri="{FF2B5EF4-FFF2-40B4-BE49-F238E27FC236}">
                <a16:creationId xmlns:a16="http://schemas.microsoft.com/office/drawing/2014/main" id="{3421F6D0-E281-806F-E09D-F7F0A8304647}"/>
              </a:ext>
            </a:extLst>
          </p:cNvPr>
          <p:cNvGraphicFramePr>
            <a:graphicFrameLocks noGrp="1"/>
          </p:cNvGraphicFramePr>
          <p:nvPr>
            <p:ph idx="1"/>
            <p:extLst>
              <p:ext uri="{D42A27DB-BD31-4B8C-83A1-F6EECF244321}">
                <p14:modId xmlns:p14="http://schemas.microsoft.com/office/powerpoint/2010/main" val="24633840"/>
              </p:ext>
            </p:extLst>
          </p:nvPr>
        </p:nvGraphicFramePr>
        <p:xfrm>
          <a:off x="838199" y="1935805"/>
          <a:ext cx="10515600" cy="4373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1">
            <a:extLst>
              <a:ext uri="{FF2B5EF4-FFF2-40B4-BE49-F238E27FC236}">
                <a16:creationId xmlns:a16="http://schemas.microsoft.com/office/drawing/2014/main" id="{B44871D3-F124-048A-0AE0-7630E4CC594F}"/>
              </a:ext>
            </a:extLst>
          </p:cNvPr>
          <p:cNvSpPr>
            <a:spLocks noChangeArrowheads="1"/>
          </p:cNvSpPr>
          <p:nvPr/>
        </p:nvSpPr>
        <p:spPr bwMode="auto">
          <a:xfrm>
            <a:off x="0" y="-361637"/>
            <a:ext cx="12192000"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n-US" altLang="en-US"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3053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2057760" y="415943"/>
            <a:ext cx="8827954" cy="940816"/>
          </a:xfrm>
        </p:spPr>
        <p:txBody>
          <a:bodyPr wrap="square" anchor="b">
            <a:noAutofit/>
          </a:bodyPr>
          <a:lstStyle/>
          <a:p>
            <a:r>
              <a:rPr lang="en-US" sz="4000" dirty="0"/>
              <a:t>My Words, My Power -- Grades K-2</a:t>
            </a:r>
          </a:p>
        </p:txBody>
      </p:sp>
      <p:sp>
        <p:nvSpPr>
          <p:cNvPr id="12" name="Slide Number Placeholder 3">
            <a:extLst>
              <a:ext uri="{FF2B5EF4-FFF2-40B4-BE49-F238E27FC236}">
                <a16:creationId xmlns:a16="http://schemas.microsoft.com/office/drawing/2014/main" id="{214724EE-EE87-02BF-0034-BB003EB02FE6}"/>
              </a:ext>
            </a:extLst>
          </p:cNvPr>
          <p:cNvSpPr>
            <a:spLocks noGrp="1"/>
          </p:cNvSpPr>
          <p:nvPr>
            <p:ph type="sldNum" sz="quarter" idx="10"/>
          </p:nvPr>
        </p:nvSpPr>
        <p:spPr>
          <a:xfrm>
            <a:off x="9448800" y="6359525"/>
            <a:ext cx="2743200" cy="365125"/>
          </a:xfrm>
        </p:spPr>
        <p:txBody>
          <a:bodyPr/>
          <a:lstStyle/>
          <a:p>
            <a:pPr>
              <a:spcAft>
                <a:spcPts val="600"/>
              </a:spcAft>
              <a:defRPr/>
            </a:pPr>
            <a:fld id="{00343084-6FEE-421E-882D-D53CC5ADFF7A}" type="slidenum">
              <a:rPr lang="en-US"/>
              <a:pPr>
                <a:spcAft>
                  <a:spcPts val="600"/>
                </a:spcAft>
                <a:defRPr/>
              </a:pPr>
              <a:t>9</a:t>
            </a:fld>
            <a:endParaRPr lang="en-US"/>
          </a:p>
        </p:txBody>
      </p:sp>
      <p:graphicFrame>
        <p:nvGraphicFramePr>
          <p:cNvPr id="8" name="Content Placeholder 5">
            <a:extLst>
              <a:ext uri="{FF2B5EF4-FFF2-40B4-BE49-F238E27FC236}">
                <a16:creationId xmlns:a16="http://schemas.microsoft.com/office/drawing/2014/main" id="{CD61B415-09E8-982E-4A5D-F57C7B1C77BC}"/>
              </a:ext>
            </a:extLst>
          </p:cNvPr>
          <p:cNvGraphicFramePr>
            <a:graphicFrameLocks noGrp="1"/>
          </p:cNvGraphicFramePr>
          <p:nvPr>
            <p:ph idx="1"/>
            <p:extLst>
              <p:ext uri="{D42A27DB-BD31-4B8C-83A1-F6EECF244321}">
                <p14:modId xmlns:p14="http://schemas.microsoft.com/office/powerpoint/2010/main" val="2256584166"/>
              </p:ext>
            </p:extLst>
          </p:nvPr>
        </p:nvGraphicFramePr>
        <p:xfrm>
          <a:off x="838199" y="1935805"/>
          <a:ext cx="10515600" cy="4373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1">
            <a:extLst>
              <a:ext uri="{FF2B5EF4-FFF2-40B4-BE49-F238E27FC236}">
                <a16:creationId xmlns:a16="http://schemas.microsoft.com/office/drawing/2014/main" id="{B44871D3-F124-048A-0AE0-7630E4CC594F}"/>
              </a:ext>
            </a:extLst>
          </p:cNvPr>
          <p:cNvSpPr>
            <a:spLocks noChangeArrowheads="1"/>
          </p:cNvSpPr>
          <p:nvPr/>
        </p:nvSpPr>
        <p:spPr bwMode="auto">
          <a:xfrm>
            <a:off x="0" y="-361637"/>
            <a:ext cx="12192000"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n-US" altLang="en-US"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3053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2057759" y="415943"/>
            <a:ext cx="8882383" cy="940816"/>
          </a:xfrm>
        </p:spPr>
        <p:txBody>
          <a:bodyPr wrap="square" anchor="b">
            <a:noAutofit/>
          </a:bodyPr>
          <a:lstStyle/>
          <a:p>
            <a:r>
              <a:rPr lang="en-US" sz="4000" dirty="0"/>
              <a:t>My Words, My Power -- Grades 3-5</a:t>
            </a:r>
          </a:p>
        </p:txBody>
      </p:sp>
      <p:sp>
        <p:nvSpPr>
          <p:cNvPr id="12" name="Slide Number Placeholder 3">
            <a:extLst>
              <a:ext uri="{FF2B5EF4-FFF2-40B4-BE49-F238E27FC236}">
                <a16:creationId xmlns:a16="http://schemas.microsoft.com/office/drawing/2014/main" id="{A45C6675-EF31-E0E9-1002-A41B00E5EE7B}"/>
              </a:ext>
            </a:extLst>
          </p:cNvPr>
          <p:cNvSpPr>
            <a:spLocks noGrp="1"/>
          </p:cNvSpPr>
          <p:nvPr>
            <p:ph type="sldNum" sz="quarter" idx="10"/>
          </p:nvPr>
        </p:nvSpPr>
        <p:spPr>
          <a:xfrm>
            <a:off x="9448800" y="6359525"/>
            <a:ext cx="2743200" cy="365125"/>
          </a:xfrm>
        </p:spPr>
        <p:txBody>
          <a:bodyPr/>
          <a:lstStyle/>
          <a:p>
            <a:pPr>
              <a:spcAft>
                <a:spcPts val="600"/>
              </a:spcAft>
              <a:defRPr/>
            </a:pPr>
            <a:fld id="{00343084-6FEE-421E-882D-D53CC5ADFF7A}" type="slidenum">
              <a:rPr lang="en-US"/>
              <a:pPr>
                <a:spcAft>
                  <a:spcPts val="600"/>
                </a:spcAft>
                <a:defRPr/>
              </a:pPr>
              <a:t>10</a:t>
            </a:fld>
            <a:endParaRPr lang="en-US"/>
          </a:p>
        </p:txBody>
      </p:sp>
      <p:graphicFrame>
        <p:nvGraphicFramePr>
          <p:cNvPr id="8" name="Content Placeholder 5">
            <a:extLst>
              <a:ext uri="{FF2B5EF4-FFF2-40B4-BE49-F238E27FC236}">
                <a16:creationId xmlns:a16="http://schemas.microsoft.com/office/drawing/2014/main" id="{7710D32C-8B7A-E1B5-9BBA-3A08BBE00A7F}"/>
              </a:ext>
            </a:extLst>
          </p:cNvPr>
          <p:cNvGraphicFramePr>
            <a:graphicFrameLocks noGrp="1"/>
          </p:cNvGraphicFramePr>
          <p:nvPr>
            <p:ph idx="1"/>
            <p:extLst>
              <p:ext uri="{D42A27DB-BD31-4B8C-83A1-F6EECF244321}">
                <p14:modId xmlns:p14="http://schemas.microsoft.com/office/powerpoint/2010/main" val="837750803"/>
              </p:ext>
            </p:extLst>
          </p:nvPr>
        </p:nvGraphicFramePr>
        <p:xfrm>
          <a:off x="838199" y="1935805"/>
          <a:ext cx="10515600" cy="4373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1">
            <a:extLst>
              <a:ext uri="{FF2B5EF4-FFF2-40B4-BE49-F238E27FC236}">
                <a16:creationId xmlns:a16="http://schemas.microsoft.com/office/drawing/2014/main" id="{B44871D3-F124-048A-0AE0-7630E4CC594F}"/>
              </a:ext>
            </a:extLst>
          </p:cNvPr>
          <p:cNvSpPr>
            <a:spLocks noChangeArrowheads="1"/>
          </p:cNvSpPr>
          <p:nvPr/>
        </p:nvSpPr>
        <p:spPr bwMode="auto">
          <a:xfrm>
            <a:off x="0" y="-361637"/>
            <a:ext cx="12192000"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r>
              <a:rPr kumimoji="0" lang="en-US" altLang="en-US"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b="0" i="0" u="none" strike="noStrike" cap="none" normalizeH="0" baseline="0">
              <a:ln>
                <a:noFill/>
              </a:ln>
              <a:solidFill>
                <a:schemeClr val="tx1"/>
              </a:solidFill>
              <a:effectLst/>
            </a:endParaRPr>
          </a:p>
          <a:p>
            <a:pPr marL="0" marR="0" lvl="0" indent="0" algn="l"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5305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18A7-1DAD-CD45-6B97-5EF4D3978C50}"/>
              </a:ext>
            </a:extLst>
          </p:cNvPr>
          <p:cNvSpPr>
            <a:spLocks noGrp="1"/>
          </p:cNvSpPr>
          <p:nvPr>
            <p:ph type="title"/>
          </p:nvPr>
        </p:nvSpPr>
        <p:spPr/>
        <p:txBody>
          <a:bodyPr/>
          <a:lstStyle/>
          <a:p>
            <a:r>
              <a:rPr lang="en-US" sz="4000" dirty="0"/>
              <a:t>Policy HB 1105</a:t>
            </a:r>
          </a:p>
        </p:txBody>
      </p:sp>
      <p:sp>
        <p:nvSpPr>
          <p:cNvPr id="3" name="Content Placeholder 2">
            <a:extLst>
              <a:ext uri="{FF2B5EF4-FFF2-40B4-BE49-F238E27FC236}">
                <a16:creationId xmlns:a16="http://schemas.microsoft.com/office/drawing/2014/main" id="{BD7C2D86-60A3-FF07-5F8D-350157CAB4A4}"/>
              </a:ext>
            </a:extLst>
          </p:cNvPr>
          <p:cNvSpPr>
            <a:spLocks noGrp="1"/>
          </p:cNvSpPr>
          <p:nvPr>
            <p:ph idx="1"/>
          </p:nvPr>
        </p:nvSpPr>
        <p:spPr/>
        <p:txBody>
          <a:bodyPr>
            <a:normAutofit/>
          </a:bodyPr>
          <a:lstStyle/>
          <a:p>
            <a:pPr algn="ctr"/>
            <a:r>
              <a:rPr lang="en-US" sz="3200" b="1" i="1" dirty="0"/>
              <a:t>Cell Phone Policy </a:t>
            </a:r>
          </a:p>
          <a:p>
            <a:r>
              <a:rPr lang="en-US" sz="2200" b="1" dirty="0"/>
              <a:t>High School</a:t>
            </a:r>
            <a:r>
              <a:rPr lang="en-US" sz="2200" dirty="0"/>
              <a:t>: </a:t>
            </a:r>
          </a:p>
          <a:p>
            <a:pPr marL="342900" indent="-342900">
              <a:buFont typeface="Arial" panose="020B0604020202020204" pitchFamily="34" charset="0"/>
              <a:buChar char="•"/>
            </a:pPr>
            <a:r>
              <a:rPr lang="en-US" sz="2200" dirty="0"/>
              <a:t>Students must put cellphones away (in pocket or bookbag) before entering each class unless directed otherwise by the teacher.</a:t>
            </a:r>
          </a:p>
          <a:p>
            <a:endParaRPr lang="en-US" sz="2200" dirty="0"/>
          </a:p>
          <a:p>
            <a:r>
              <a:rPr lang="en-US" sz="2200" b="1" dirty="0"/>
              <a:t>Middle School</a:t>
            </a:r>
            <a:r>
              <a:rPr lang="en-US" sz="2200" dirty="0"/>
              <a:t>: </a:t>
            </a:r>
          </a:p>
          <a:p>
            <a:pPr marL="457200" indent="-457200">
              <a:buFont typeface="Arial" panose="020B0604020202020204" pitchFamily="34" charset="0"/>
              <a:buChar char="•"/>
            </a:pPr>
            <a:r>
              <a:rPr lang="en-US" sz="2200" dirty="0"/>
              <a:t>Cellphones/smart glasses/smart watches/Earbuds/any wireless communication device must be off and out of sight in backpack or purse.</a:t>
            </a:r>
          </a:p>
        </p:txBody>
      </p:sp>
    </p:spTree>
    <p:extLst>
      <p:ext uri="{BB962C8B-B14F-4D97-AF65-F5344CB8AC3E}">
        <p14:creationId xmlns:p14="http://schemas.microsoft.com/office/powerpoint/2010/main" val="3798532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33E7E-6D17-5211-99C2-F30355E739B2}"/>
              </a:ext>
            </a:extLst>
          </p:cNvPr>
          <p:cNvSpPr>
            <a:spLocks noGrp="1"/>
          </p:cNvSpPr>
          <p:nvPr>
            <p:ph type="title"/>
          </p:nvPr>
        </p:nvSpPr>
        <p:spPr>
          <a:xfrm>
            <a:off x="2057760" y="415943"/>
            <a:ext cx="8076480" cy="940816"/>
          </a:xfrm>
        </p:spPr>
        <p:txBody>
          <a:bodyPr wrap="square" anchor="b">
            <a:normAutofit/>
          </a:bodyPr>
          <a:lstStyle/>
          <a:p>
            <a:r>
              <a:rPr lang="en-US" sz="4000" dirty="0"/>
              <a:t>CULTURE WALKS</a:t>
            </a:r>
          </a:p>
        </p:txBody>
      </p:sp>
      <p:sp>
        <p:nvSpPr>
          <p:cNvPr id="3" name="Content Placeholder 2">
            <a:extLst>
              <a:ext uri="{FF2B5EF4-FFF2-40B4-BE49-F238E27FC236}">
                <a16:creationId xmlns:a16="http://schemas.microsoft.com/office/drawing/2014/main" id="{7A043BDC-D5A5-4635-3046-B384A8272315}"/>
              </a:ext>
            </a:extLst>
          </p:cNvPr>
          <p:cNvSpPr>
            <a:spLocks noGrp="1"/>
          </p:cNvSpPr>
          <p:nvPr>
            <p:ph idx="1"/>
          </p:nvPr>
        </p:nvSpPr>
        <p:spPr>
          <a:xfrm>
            <a:off x="838199" y="1935805"/>
            <a:ext cx="10515600" cy="4373276"/>
          </a:xfrm>
        </p:spPr>
        <p:txBody>
          <a:bodyPr wrap="square" anchor="t">
            <a:normAutofit/>
          </a:bodyPr>
          <a:lstStyle/>
          <a:p>
            <a:r>
              <a:rPr lang="en-US" dirty="0"/>
              <a:t>Culture Walks examine the daily experiences of students and staff across classrooms, hallways, common areas, and transitions. Student Services observations focus on adult visibility, interactions, supervision, engagement, discipline practices, schoolwide expectations, mental health supports, counseling, and consistency to assess fidelity of implementation</a:t>
            </a:r>
          </a:p>
        </p:txBody>
      </p:sp>
      <p:sp>
        <p:nvSpPr>
          <p:cNvPr id="15" name="Slide Number Placeholder 3">
            <a:extLst>
              <a:ext uri="{FF2B5EF4-FFF2-40B4-BE49-F238E27FC236}">
                <a16:creationId xmlns:a16="http://schemas.microsoft.com/office/drawing/2014/main" id="{546C243F-FCF6-D5D3-84B4-2CEF58C0A92A}"/>
              </a:ext>
            </a:extLst>
          </p:cNvPr>
          <p:cNvSpPr>
            <a:spLocks noGrp="1"/>
          </p:cNvSpPr>
          <p:nvPr>
            <p:ph type="sldNum" sz="quarter" idx="10"/>
          </p:nvPr>
        </p:nvSpPr>
        <p:spPr>
          <a:xfrm>
            <a:off x="9448800" y="6359525"/>
            <a:ext cx="2743200" cy="365125"/>
          </a:xfrm>
        </p:spPr>
        <p:txBody>
          <a:bodyPr/>
          <a:lstStyle/>
          <a:p>
            <a:pPr>
              <a:spcAft>
                <a:spcPts val="600"/>
              </a:spcAft>
              <a:defRPr/>
            </a:pPr>
            <a:fld id="{00343084-6FEE-421E-882D-D53CC5ADFF7A}" type="slidenum">
              <a:rPr lang="en-US"/>
              <a:pPr>
                <a:spcAft>
                  <a:spcPts val="600"/>
                </a:spcAft>
                <a:defRPr/>
              </a:pPr>
              <a:t>12</a:t>
            </a:fld>
            <a:endParaRPr lang="en-US"/>
          </a:p>
        </p:txBody>
      </p:sp>
    </p:spTree>
    <p:extLst>
      <p:ext uri="{BB962C8B-B14F-4D97-AF65-F5344CB8AC3E}">
        <p14:creationId xmlns:p14="http://schemas.microsoft.com/office/powerpoint/2010/main" val="1958131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a:xfrm>
            <a:off x="1665873" y="499359"/>
            <a:ext cx="9045669" cy="940816"/>
          </a:xfrm>
        </p:spPr>
        <p:txBody>
          <a:bodyPr wrap="square" anchor="b">
            <a:noAutofit/>
          </a:bodyPr>
          <a:lstStyle/>
          <a:p>
            <a:r>
              <a:rPr lang="en-US" sz="4000" dirty="0"/>
              <a:t>Timeline for Matrix Review and Policy 208</a:t>
            </a:r>
          </a:p>
        </p:txBody>
      </p:sp>
      <p:sp>
        <p:nvSpPr>
          <p:cNvPr id="10" name="Slide Number Placeholder 3">
            <a:extLst>
              <a:ext uri="{FF2B5EF4-FFF2-40B4-BE49-F238E27FC236}">
                <a16:creationId xmlns:a16="http://schemas.microsoft.com/office/drawing/2014/main" id="{21FC334E-281B-F32E-B24C-D21977390CEE}"/>
              </a:ext>
            </a:extLst>
          </p:cNvPr>
          <p:cNvSpPr>
            <a:spLocks noGrp="1"/>
          </p:cNvSpPr>
          <p:nvPr>
            <p:ph type="sldNum" sz="quarter" idx="10"/>
          </p:nvPr>
        </p:nvSpPr>
        <p:spPr>
          <a:xfrm>
            <a:off x="9448800" y="6359525"/>
            <a:ext cx="2743200" cy="365125"/>
          </a:xfrm>
        </p:spPr>
        <p:txBody>
          <a:bodyPr/>
          <a:lstStyle/>
          <a:p>
            <a:pPr>
              <a:spcAft>
                <a:spcPts val="600"/>
              </a:spcAft>
              <a:defRPr/>
            </a:pPr>
            <a:fld id="{00343084-6FEE-421E-882D-D53CC5ADFF7A}" type="slidenum">
              <a:rPr lang="en-US"/>
              <a:pPr>
                <a:spcAft>
                  <a:spcPts val="600"/>
                </a:spcAft>
                <a:defRPr/>
              </a:pPr>
              <a:t>13</a:t>
            </a:fld>
            <a:endParaRPr lang="en-US"/>
          </a:p>
        </p:txBody>
      </p:sp>
      <p:graphicFrame>
        <p:nvGraphicFramePr>
          <p:cNvPr id="5" name="Content Placeholder 1">
            <a:extLst>
              <a:ext uri="{FF2B5EF4-FFF2-40B4-BE49-F238E27FC236}">
                <a16:creationId xmlns:a16="http://schemas.microsoft.com/office/drawing/2014/main" id="{895A6AF8-FCDA-2B48-9F7F-5CFFA06368C8}"/>
              </a:ext>
            </a:extLst>
          </p:cNvPr>
          <p:cNvGraphicFramePr>
            <a:graphicFrameLocks noGrp="1"/>
          </p:cNvGraphicFramePr>
          <p:nvPr>
            <p:ph idx="1"/>
            <p:extLst>
              <p:ext uri="{D42A27DB-BD31-4B8C-83A1-F6EECF244321}">
                <p14:modId xmlns:p14="http://schemas.microsoft.com/office/powerpoint/2010/main" val="3746731115"/>
              </p:ext>
            </p:extLst>
          </p:nvPr>
        </p:nvGraphicFramePr>
        <p:xfrm>
          <a:off x="838199" y="1935805"/>
          <a:ext cx="10515600" cy="43732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7041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D2685-F096-F1E8-4D62-B295FFEA437D}"/>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C60FE5C-BF61-0459-2039-AF29B36ED445}"/>
              </a:ext>
            </a:extLst>
          </p:cNvPr>
          <p:cNvGrpSpPr/>
          <p:nvPr/>
        </p:nvGrpSpPr>
        <p:grpSpPr>
          <a:xfrm>
            <a:off x="838200" y="2255730"/>
            <a:ext cx="10515600" cy="4271963"/>
            <a:chOff x="838200" y="1865312"/>
            <a:chExt cx="10515600" cy="4271963"/>
          </a:xfrm>
          <a:noFill/>
        </p:grpSpPr>
        <p:sp>
          <p:nvSpPr>
            <p:cNvPr id="4" name="Rectangle 3">
              <a:extLst>
                <a:ext uri="{FF2B5EF4-FFF2-40B4-BE49-F238E27FC236}">
                  <a16:creationId xmlns:a16="http://schemas.microsoft.com/office/drawing/2014/main" id="{CC7C1351-703D-420B-322E-86950A1667B1}"/>
                </a:ext>
              </a:extLst>
            </p:cNvPr>
            <p:cNvSpPr/>
            <p:nvPr/>
          </p:nvSpPr>
          <p:spPr>
            <a:xfrm>
              <a:off x="838200" y="1865312"/>
              <a:ext cx="3286125" cy="1971675"/>
            </a:xfrm>
            <a:prstGeom prst="rect">
              <a:avLst/>
            </a:prstGeom>
            <a:ln w="57150">
              <a:solidFill>
                <a:srgbClr val="29ABE2"/>
              </a:solidFill>
            </a:ln>
          </p:spPr>
          <p:style>
            <a:lnRef idx="2">
              <a:schemeClr val="accent1"/>
            </a:lnRef>
            <a:fillRef idx="1">
              <a:schemeClr val="lt1"/>
            </a:fillRef>
            <a:effectRef idx="0">
              <a:schemeClr val="accent1"/>
            </a:effectRef>
            <a:fontRef idx="minor">
              <a:schemeClr val="dk1"/>
            </a:fontRef>
          </p:style>
          <p:txBody>
            <a:bodyPr spcFirstLastPara="0" vert="horz" wrap="square" lIns="549822" tIns="357325" rIns="549822" bIns="357325" numCol="1" spcCol="1270" anchor="ctr" anchorCtr="0">
              <a:noAutofit/>
            </a:bodyPr>
            <a:lstStyle/>
            <a:p>
              <a:pPr marL="0" lvl="0" indent="0" algn="ctr" defTabSz="800100">
                <a:lnSpc>
                  <a:spcPct val="90000"/>
                </a:lnSpc>
                <a:spcBef>
                  <a:spcPct val="0"/>
                </a:spcBef>
                <a:spcAft>
                  <a:spcPct val="35000"/>
                </a:spcAft>
                <a:buNone/>
              </a:pPr>
              <a:r>
                <a:rPr lang="en-US" sz="2000" b="1" kern="1200">
                  <a:solidFill>
                    <a:schemeClr val="tx1"/>
                  </a:solidFill>
                  <a:latin typeface="Aptos" panose="020B0004020202020204" pitchFamily="34" charset="0"/>
                </a:rPr>
                <a:t>300+ tiered supports delivered district-wide</a:t>
              </a:r>
            </a:p>
          </p:txBody>
        </p:sp>
        <p:sp>
          <p:nvSpPr>
            <p:cNvPr id="6" name="Freeform: Shape 5">
              <a:extLst>
                <a:ext uri="{FF2B5EF4-FFF2-40B4-BE49-F238E27FC236}">
                  <a16:creationId xmlns:a16="http://schemas.microsoft.com/office/drawing/2014/main" id="{9B2D3326-CB51-888C-B4E8-6E0DCD80199D}"/>
                </a:ext>
              </a:extLst>
            </p:cNvPr>
            <p:cNvSpPr/>
            <p:nvPr/>
          </p:nvSpPr>
          <p:spPr>
            <a:xfrm>
              <a:off x="4452937" y="1865312"/>
              <a:ext cx="3286125" cy="1971675"/>
            </a:xfrm>
            <a:prstGeom prst="rect">
              <a:avLst/>
            </a:prstGeom>
            <a:ln w="57150">
              <a:solidFill>
                <a:srgbClr val="29ABE2"/>
              </a:solidFill>
            </a:ln>
          </p:spPr>
          <p:style>
            <a:lnRef idx="2">
              <a:schemeClr val="accent1"/>
            </a:lnRef>
            <a:fillRef idx="1">
              <a:schemeClr val="lt1"/>
            </a:fillRef>
            <a:effectRef idx="0">
              <a:schemeClr val="accent1"/>
            </a:effectRef>
            <a:fontRef idx="minor">
              <a:schemeClr val="dk1"/>
            </a:fontRef>
          </p:style>
          <p:txBody>
            <a:bodyPr spcFirstLastPara="0" vert="horz" wrap="square" lIns="549822" tIns="357325" rIns="549822" bIns="357325" numCol="1" spcCol="1270" anchor="ctr" anchorCtr="0">
              <a:noAutofit/>
            </a:bodyPr>
            <a:lstStyle/>
            <a:p>
              <a:pPr marL="0" lvl="0" indent="0" algn="ctr" defTabSz="800100">
                <a:lnSpc>
                  <a:spcPct val="90000"/>
                </a:lnSpc>
                <a:spcBef>
                  <a:spcPct val="0"/>
                </a:spcBef>
                <a:spcAft>
                  <a:spcPct val="35000"/>
                </a:spcAft>
                <a:buNone/>
              </a:pPr>
              <a:r>
                <a:rPr lang="en-US" sz="2000" b="1" kern="1200" dirty="0">
                  <a:solidFill>
                    <a:schemeClr val="tx1"/>
                  </a:solidFill>
                  <a:latin typeface="Aptos" panose="020B0004020202020204" pitchFamily="34" charset="0"/>
                </a:rPr>
                <a:t>20+ School Culture Walks  </a:t>
              </a:r>
            </a:p>
          </p:txBody>
        </p:sp>
        <p:sp>
          <p:nvSpPr>
            <p:cNvPr id="7" name="Freeform: Shape 6">
              <a:extLst>
                <a:ext uri="{FF2B5EF4-FFF2-40B4-BE49-F238E27FC236}">
                  <a16:creationId xmlns:a16="http://schemas.microsoft.com/office/drawing/2014/main" id="{5ECB2CEC-B8DA-DBCC-685C-E95A92C3C39E}"/>
                </a:ext>
              </a:extLst>
            </p:cNvPr>
            <p:cNvSpPr/>
            <p:nvPr/>
          </p:nvSpPr>
          <p:spPr>
            <a:xfrm>
              <a:off x="8067675" y="1865312"/>
              <a:ext cx="3286125" cy="1971675"/>
            </a:xfrm>
            <a:prstGeom prst="rect">
              <a:avLst/>
            </a:prstGeom>
            <a:ln w="57150">
              <a:solidFill>
                <a:srgbClr val="29ABE2"/>
              </a:solidFill>
            </a:ln>
          </p:spPr>
          <p:style>
            <a:lnRef idx="2">
              <a:schemeClr val="accent1"/>
            </a:lnRef>
            <a:fillRef idx="1">
              <a:schemeClr val="lt1"/>
            </a:fillRef>
            <a:effectRef idx="0">
              <a:schemeClr val="accent1"/>
            </a:effectRef>
            <a:fontRef idx="minor">
              <a:schemeClr val="dk1"/>
            </a:fontRef>
          </p:style>
          <p:txBody>
            <a:bodyPr spcFirstLastPara="0" vert="horz" wrap="square" lIns="549822" tIns="357325" rIns="549822" bIns="357325" numCol="1" spcCol="1270" anchor="ctr" anchorCtr="0">
              <a:noAutofit/>
            </a:bodyPr>
            <a:lstStyle/>
            <a:p>
              <a:pPr marL="0" lvl="0" indent="0" algn="ctr" defTabSz="800100">
                <a:lnSpc>
                  <a:spcPct val="90000"/>
                </a:lnSpc>
                <a:spcBef>
                  <a:spcPct val="0"/>
                </a:spcBef>
                <a:spcAft>
                  <a:spcPct val="35000"/>
                </a:spcAft>
                <a:buNone/>
              </a:pPr>
              <a:r>
                <a:rPr lang="en-US" sz="2000" b="1" kern="1200" dirty="0">
                  <a:solidFill>
                    <a:schemeClr val="tx1"/>
                  </a:solidFill>
                  <a:latin typeface="Aptos" panose="020B0004020202020204" pitchFamily="34" charset="0"/>
                </a:rPr>
                <a:t>64+ classroom security screenings</a:t>
              </a:r>
            </a:p>
          </p:txBody>
        </p:sp>
        <p:sp>
          <p:nvSpPr>
            <p:cNvPr id="8" name="Freeform: Shape 7">
              <a:extLst>
                <a:ext uri="{FF2B5EF4-FFF2-40B4-BE49-F238E27FC236}">
                  <a16:creationId xmlns:a16="http://schemas.microsoft.com/office/drawing/2014/main" id="{744E0FA6-DF27-17E8-5CE3-8D966639BF15}"/>
                </a:ext>
              </a:extLst>
            </p:cNvPr>
            <p:cNvSpPr/>
            <p:nvPr/>
          </p:nvSpPr>
          <p:spPr>
            <a:xfrm>
              <a:off x="838200" y="4165600"/>
              <a:ext cx="3286125" cy="1971675"/>
            </a:xfrm>
            <a:prstGeom prst="rect">
              <a:avLst/>
            </a:prstGeom>
            <a:ln w="57150">
              <a:solidFill>
                <a:srgbClr val="29ABE2"/>
              </a:solidFill>
            </a:ln>
          </p:spPr>
          <p:style>
            <a:lnRef idx="2">
              <a:schemeClr val="accent1"/>
            </a:lnRef>
            <a:fillRef idx="1">
              <a:schemeClr val="lt1"/>
            </a:fillRef>
            <a:effectRef idx="0">
              <a:schemeClr val="accent1"/>
            </a:effectRef>
            <a:fontRef idx="minor">
              <a:schemeClr val="dk1"/>
            </a:fontRef>
          </p:style>
          <p:txBody>
            <a:bodyPr spcFirstLastPara="0" vert="horz" wrap="square" lIns="549822" tIns="357325" rIns="549822" bIns="357325" numCol="1" spcCol="1270" anchor="ctr" anchorCtr="0">
              <a:noAutofit/>
            </a:bodyPr>
            <a:lstStyle/>
            <a:p>
              <a:pPr marL="0" lvl="0" indent="0" algn="ctr" defTabSz="800100">
                <a:lnSpc>
                  <a:spcPct val="90000"/>
                </a:lnSpc>
                <a:spcBef>
                  <a:spcPct val="0"/>
                </a:spcBef>
                <a:spcAft>
                  <a:spcPct val="35000"/>
                </a:spcAft>
                <a:buNone/>
              </a:pPr>
              <a:r>
                <a:rPr lang="en-US" sz="2000" b="1" kern="1200">
                  <a:solidFill>
                    <a:schemeClr val="tx1"/>
                  </a:solidFill>
                  <a:latin typeface="Aptos" panose="020B0004020202020204" pitchFamily="34" charset="0"/>
                </a:rPr>
                <a:t>Centralized Student Services resource </a:t>
              </a:r>
              <a:r>
                <a:rPr lang="en-US" sz="2000" b="1">
                  <a:solidFill>
                    <a:schemeClr val="tx1"/>
                  </a:solidFill>
                  <a:latin typeface="Aptos" panose="020B0004020202020204" pitchFamily="34" charset="0"/>
                </a:rPr>
                <a:t>h</a:t>
              </a:r>
              <a:r>
                <a:rPr lang="en-US" sz="2000" b="1" kern="1200">
                  <a:solidFill>
                    <a:schemeClr val="tx1"/>
                  </a:solidFill>
                  <a:latin typeface="Aptos" panose="020B0004020202020204" pitchFamily="34" charset="0"/>
                </a:rPr>
                <a:t>ub via Padlet</a:t>
              </a:r>
            </a:p>
          </p:txBody>
        </p:sp>
        <p:sp>
          <p:nvSpPr>
            <p:cNvPr id="9" name="Freeform: Shape 8">
              <a:extLst>
                <a:ext uri="{FF2B5EF4-FFF2-40B4-BE49-F238E27FC236}">
                  <a16:creationId xmlns:a16="http://schemas.microsoft.com/office/drawing/2014/main" id="{C83440F8-D2D7-A736-05C7-C2F2FED42600}"/>
                </a:ext>
              </a:extLst>
            </p:cNvPr>
            <p:cNvSpPr/>
            <p:nvPr/>
          </p:nvSpPr>
          <p:spPr>
            <a:xfrm>
              <a:off x="4452937" y="4165600"/>
              <a:ext cx="3286125" cy="1971675"/>
            </a:xfrm>
            <a:prstGeom prst="rect">
              <a:avLst/>
            </a:prstGeom>
            <a:ln w="57150">
              <a:solidFill>
                <a:srgbClr val="29ABE2"/>
              </a:solidFill>
            </a:ln>
          </p:spPr>
          <p:style>
            <a:lnRef idx="2">
              <a:schemeClr val="accent1"/>
            </a:lnRef>
            <a:fillRef idx="1">
              <a:schemeClr val="lt1"/>
            </a:fillRef>
            <a:effectRef idx="0">
              <a:schemeClr val="accent1"/>
            </a:effectRef>
            <a:fontRef idx="minor">
              <a:schemeClr val="dk1"/>
            </a:fontRef>
          </p:style>
          <p:txBody>
            <a:bodyPr spcFirstLastPara="0" vert="horz" wrap="square" lIns="549822" tIns="357325" rIns="549822" bIns="357325" numCol="1" spcCol="1270" anchor="ctr" anchorCtr="0">
              <a:noAutofit/>
            </a:bodyPr>
            <a:lstStyle/>
            <a:p>
              <a:pPr marL="0" lvl="0" indent="0" algn="ctr" defTabSz="800100">
                <a:lnSpc>
                  <a:spcPct val="90000"/>
                </a:lnSpc>
                <a:spcBef>
                  <a:spcPct val="0"/>
                </a:spcBef>
                <a:spcAft>
                  <a:spcPct val="35000"/>
                </a:spcAft>
                <a:buNone/>
              </a:pPr>
              <a:r>
                <a:rPr lang="en-US" sz="2000" b="1" kern="1200">
                  <a:solidFill>
                    <a:schemeClr val="tx1"/>
                  </a:solidFill>
                  <a:latin typeface="Aptos" panose="020B0004020202020204" pitchFamily="34" charset="0"/>
                </a:rPr>
                <a:t>Administrative professional learning via trainings and huddles</a:t>
              </a:r>
            </a:p>
          </p:txBody>
        </p:sp>
        <p:sp>
          <p:nvSpPr>
            <p:cNvPr id="10" name="Freeform: Shape 9">
              <a:extLst>
                <a:ext uri="{FF2B5EF4-FFF2-40B4-BE49-F238E27FC236}">
                  <a16:creationId xmlns:a16="http://schemas.microsoft.com/office/drawing/2014/main" id="{BE6E9D40-79DB-38C9-CF7E-ABC0A356D77D}"/>
                </a:ext>
              </a:extLst>
            </p:cNvPr>
            <p:cNvSpPr/>
            <p:nvPr/>
          </p:nvSpPr>
          <p:spPr>
            <a:xfrm>
              <a:off x="8067675" y="4165600"/>
              <a:ext cx="3286125" cy="1971675"/>
            </a:xfrm>
            <a:prstGeom prst="rect">
              <a:avLst/>
            </a:prstGeom>
            <a:ln w="57150">
              <a:solidFill>
                <a:srgbClr val="29ABE2"/>
              </a:solidFill>
            </a:ln>
          </p:spPr>
          <p:style>
            <a:lnRef idx="2">
              <a:schemeClr val="accent1"/>
            </a:lnRef>
            <a:fillRef idx="1">
              <a:schemeClr val="lt1"/>
            </a:fillRef>
            <a:effectRef idx="0">
              <a:schemeClr val="accent1"/>
            </a:effectRef>
            <a:fontRef idx="minor">
              <a:schemeClr val="dk1"/>
            </a:fontRef>
          </p:style>
          <p:txBody>
            <a:bodyPr spcFirstLastPara="0" vert="horz" wrap="square" lIns="549822" tIns="357325" rIns="549822" bIns="357325" numCol="1" spcCol="1270" anchor="ctr" anchorCtr="0">
              <a:noAutofit/>
            </a:bodyPr>
            <a:lstStyle/>
            <a:p>
              <a:pPr marL="0" lvl="0" indent="0" algn="ctr" defTabSz="800100">
                <a:lnSpc>
                  <a:spcPct val="90000"/>
                </a:lnSpc>
                <a:spcBef>
                  <a:spcPct val="0"/>
                </a:spcBef>
                <a:spcAft>
                  <a:spcPct val="35000"/>
                </a:spcAft>
                <a:buNone/>
              </a:pPr>
              <a:r>
                <a:rPr lang="en-US" sz="2000" b="1" kern="1200">
                  <a:solidFill>
                    <a:schemeClr val="tx1"/>
                  </a:solidFill>
                  <a:latin typeface="Aptos" panose="020B0004020202020204" pitchFamily="34" charset="0"/>
                  <a:cs typeface="Segoe UI"/>
                </a:rPr>
                <a:t>Weekly structured support at 18 Tier 2/3 schools</a:t>
              </a:r>
              <a:endParaRPr lang="en-US" sz="2000" b="1" kern="1200">
                <a:solidFill>
                  <a:schemeClr val="tx1"/>
                </a:solidFill>
                <a:latin typeface="Aptos" panose="020B0004020202020204" pitchFamily="34" charset="0"/>
              </a:endParaRPr>
            </a:p>
          </p:txBody>
        </p:sp>
      </p:grpSp>
      <p:sp>
        <p:nvSpPr>
          <p:cNvPr id="14" name="Title 1">
            <a:extLst>
              <a:ext uri="{FF2B5EF4-FFF2-40B4-BE49-F238E27FC236}">
                <a16:creationId xmlns:a16="http://schemas.microsoft.com/office/drawing/2014/main" id="{810A2C7C-9394-45BB-FA07-1A34EF3406C0}"/>
              </a:ext>
            </a:extLst>
          </p:cNvPr>
          <p:cNvSpPr>
            <a:spLocks noGrp="1"/>
          </p:cNvSpPr>
          <p:nvPr>
            <p:ph type="title"/>
          </p:nvPr>
        </p:nvSpPr>
        <p:spPr>
          <a:xfrm>
            <a:off x="2187899" y="830682"/>
            <a:ext cx="8076480" cy="940816"/>
          </a:xfrm>
        </p:spPr>
        <p:txBody>
          <a:bodyPr>
            <a:noAutofit/>
          </a:bodyPr>
          <a:lstStyle/>
          <a:p>
            <a:r>
              <a:rPr lang="en-US" sz="4000" b="1" dirty="0">
                <a:latin typeface="Aptos"/>
              </a:rPr>
              <a:t>Provide Conditions that Enhance Student Learning.</a:t>
            </a:r>
            <a:br>
              <a:rPr lang="en-US" sz="2800" b="1" dirty="0">
                <a:latin typeface="Aptos"/>
                <a:ea typeface="Calibri Light"/>
                <a:cs typeface="Calibri Light"/>
              </a:rPr>
            </a:br>
            <a:endParaRPr lang="en-US" sz="2000" dirty="0"/>
          </a:p>
        </p:txBody>
      </p:sp>
      <p:sp>
        <p:nvSpPr>
          <p:cNvPr id="5" name="TextBox 4">
            <a:extLst>
              <a:ext uri="{FF2B5EF4-FFF2-40B4-BE49-F238E27FC236}">
                <a16:creationId xmlns:a16="http://schemas.microsoft.com/office/drawing/2014/main" id="{66081996-414D-6CFB-6246-48B1A8398B61}"/>
              </a:ext>
            </a:extLst>
          </p:cNvPr>
          <p:cNvSpPr txBox="1"/>
          <p:nvPr/>
        </p:nvSpPr>
        <p:spPr>
          <a:xfrm>
            <a:off x="1753097" y="1629758"/>
            <a:ext cx="8511282" cy="461665"/>
          </a:xfrm>
          <a:prstGeom prst="rect">
            <a:avLst/>
          </a:prstGeom>
          <a:noFill/>
        </p:spPr>
        <p:txBody>
          <a:bodyPr wrap="square">
            <a:spAutoFit/>
          </a:bodyPr>
          <a:lstStyle/>
          <a:p>
            <a:pPr algn="ctr"/>
            <a:r>
              <a:rPr kumimoji="0" lang="en-US" sz="2400" b="1" i="0" u="none" strike="noStrike" kern="1200" cap="none" spc="0" normalizeH="0" baseline="0" noProof="0">
                <a:ln>
                  <a:noFill/>
                </a:ln>
                <a:solidFill>
                  <a:srgbClr val="29ABE2"/>
                </a:solidFill>
                <a:effectLst/>
                <a:uLnTx/>
                <a:uFillTx/>
                <a:latin typeface="Aptos" panose="020B0004020202020204" pitchFamily="34" charset="0"/>
                <a:ea typeface="+mn-ea"/>
                <a:cs typeface="+mn-cs"/>
              </a:rPr>
              <a:t>Support Services Snapshot</a:t>
            </a:r>
            <a:endParaRPr lang="en-US" sz="2400"/>
          </a:p>
        </p:txBody>
      </p:sp>
    </p:spTree>
    <p:extLst>
      <p:ext uri="{BB962C8B-B14F-4D97-AF65-F5344CB8AC3E}">
        <p14:creationId xmlns:p14="http://schemas.microsoft.com/office/powerpoint/2010/main" val="158787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3C29A4-1BED-B80C-6431-AFFF37EA4AF8}"/>
              </a:ext>
            </a:extLst>
          </p:cNvPr>
          <p:cNvSpPr>
            <a:spLocks noGrp="1"/>
          </p:cNvSpPr>
          <p:nvPr>
            <p:ph type="title"/>
          </p:nvPr>
        </p:nvSpPr>
        <p:spPr>
          <a:xfrm>
            <a:off x="2057759" y="548919"/>
            <a:ext cx="8076480" cy="940816"/>
          </a:xfrm>
        </p:spPr>
        <p:txBody>
          <a:bodyPr>
            <a:noAutofit/>
          </a:bodyPr>
          <a:lstStyle/>
          <a:p>
            <a:r>
              <a:rPr lang="en-US" sz="4000" dirty="0"/>
              <a:t>THINGS TO BE AWARE OF….</a:t>
            </a:r>
          </a:p>
        </p:txBody>
      </p:sp>
      <p:sp>
        <p:nvSpPr>
          <p:cNvPr id="5" name="Content Placeholder 4">
            <a:extLst>
              <a:ext uri="{FF2B5EF4-FFF2-40B4-BE49-F238E27FC236}">
                <a16:creationId xmlns:a16="http://schemas.microsoft.com/office/drawing/2014/main" id="{3DEFE967-CE27-0994-8DA4-5233BDF50E3F}"/>
              </a:ext>
            </a:extLst>
          </p:cNvPr>
          <p:cNvSpPr>
            <a:spLocks noGrp="1"/>
          </p:cNvSpPr>
          <p:nvPr>
            <p:ph idx="1"/>
          </p:nvPr>
        </p:nvSpPr>
        <p:spPr/>
        <p:txBody>
          <a:bodyPr/>
          <a:lstStyle/>
          <a:p>
            <a:r>
              <a:rPr lang="en-US" dirty="0"/>
              <a:t>Xtract One Metal Detection System</a:t>
            </a:r>
          </a:p>
        </p:txBody>
      </p:sp>
      <p:pic>
        <p:nvPicPr>
          <p:cNvPr id="2" name="Picture 1" descr="Xtract One Releases AI-Powered Gateway Weapons Detection Solution">
            <a:extLst>
              <a:ext uri="{FF2B5EF4-FFF2-40B4-BE49-F238E27FC236}">
                <a16:creationId xmlns:a16="http://schemas.microsoft.com/office/drawing/2014/main" id="{5A461FCB-5D92-4E35-E06F-CA6907ECB565}"/>
              </a:ext>
            </a:extLst>
          </p:cNvPr>
          <p:cNvPicPr>
            <a:picLocks noChangeAspect="1"/>
          </p:cNvPicPr>
          <p:nvPr/>
        </p:nvPicPr>
        <p:blipFill>
          <a:blip r:embed="rId2"/>
          <a:stretch>
            <a:fillRect/>
          </a:stretch>
        </p:blipFill>
        <p:spPr>
          <a:xfrm>
            <a:off x="461245" y="2488243"/>
            <a:ext cx="6279977" cy="3697788"/>
          </a:xfrm>
          <a:prstGeom prst="rect">
            <a:avLst/>
          </a:prstGeom>
        </p:spPr>
      </p:pic>
      <p:pic>
        <p:nvPicPr>
          <p:cNvPr id="4" name="Picture 3" descr="A tablet with a screen showing a person&amp;#39;s body&#10;&#10;AI-generated content may be incorrect.">
            <a:extLst>
              <a:ext uri="{FF2B5EF4-FFF2-40B4-BE49-F238E27FC236}">
                <a16:creationId xmlns:a16="http://schemas.microsoft.com/office/drawing/2014/main" id="{6567A8BD-C560-510D-1AFA-C74CDB9359A5}"/>
              </a:ext>
            </a:extLst>
          </p:cNvPr>
          <p:cNvPicPr>
            <a:picLocks noChangeAspect="1"/>
          </p:cNvPicPr>
          <p:nvPr/>
        </p:nvPicPr>
        <p:blipFill>
          <a:blip r:embed="rId3"/>
          <a:stretch>
            <a:fillRect/>
          </a:stretch>
        </p:blipFill>
        <p:spPr>
          <a:xfrm>
            <a:off x="7166722" y="2487426"/>
            <a:ext cx="4514850" cy="3743325"/>
          </a:xfrm>
          <a:prstGeom prst="rect">
            <a:avLst/>
          </a:prstGeom>
        </p:spPr>
      </p:pic>
    </p:spTree>
    <p:extLst>
      <p:ext uri="{BB962C8B-B14F-4D97-AF65-F5344CB8AC3E}">
        <p14:creationId xmlns:p14="http://schemas.microsoft.com/office/powerpoint/2010/main" val="4239770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45D74-C08A-C4C5-D424-5C164449C6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DCE37-CEE6-F79A-A9DD-CEE14C0FE0AA}"/>
              </a:ext>
            </a:extLst>
          </p:cNvPr>
          <p:cNvSpPr>
            <a:spLocks noGrp="1"/>
          </p:cNvSpPr>
          <p:nvPr>
            <p:ph type="title"/>
          </p:nvPr>
        </p:nvSpPr>
        <p:spPr>
          <a:xfrm>
            <a:off x="1807388" y="807829"/>
            <a:ext cx="8076480" cy="940816"/>
          </a:xfrm>
        </p:spPr>
        <p:txBody>
          <a:bodyPr>
            <a:normAutofit/>
          </a:bodyPr>
          <a:lstStyle/>
          <a:p>
            <a:r>
              <a:rPr lang="en-US" sz="4000" b="1" dirty="0">
                <a:latin typeface="Aptos"/>
              </a:rPr>
              <a:t>School Safety Data</a:t>
            </a:r>
            <a:endParaRPr lang="en-US" sz="4000" dirty="0">
              <a:latin typeface="Aptos"/>
              <a:ea typeface="Calibri Light" panose="020F0302020204030204"/>
              <a:cs typeface="Calibri Light" panose="020F0302020204030204"/>
            </a:endParaRPr>
          </a:p>
          <a:p>
            <a:endParaRPr lang="en-US" sz="2900" b="1" dirty="0">
              <a:latin typeface="Aptos"/>
            </a:endParaRPr>
          </a:p>
        </p:txBody>
      </p:sp>
      <p:sp>
        <p:nvSpPr>
          <p:cNvPr id="3" name="Content Placeholder 2">
            <a:extLst>
              <a:ext uri="{FF2B5EF4-FFF2-40B4-BE49-F238E27FC236}">
                <a16:creationId xmlns:a16="http://schemas.microsoft.com/office/drawing/2014/main" id="{5DB2303E-6EB0-4CB5-7E47-5B6842797E06}"/>
              </a:ext>
            </a:extLst>
          </p:cNvPr>
          <p:cNvSpPr>
            <a:spLocks noGrp="1"/>
          </p:cNvSpPr>
          <p:nvPr>
            <p:ph idx="1"/>
          </p:nvPr>
        </p:nvSpPr>
        <p:spPr/>
        <p:txBody>
          <a:bodyPr/>
          <a:lstStyle/>
          <a:p>
            <a:endParaRPr lang="en-US"/>
          </a:p>
        </p:txBody>
      </p:sp>
      <p:graphicFrame>
        <p:nvGraphicFramePr>
          <p:cNvPr id="4" name="Table 3">
            <a:extLst>
              <a:ext uri="{FF2B5EF4-FFF2-40B4-BE49-F238E27FC236}">
                <a16:creationId xmlns:a16="http://schemas.microsoft.com/office/drawing/2014/main" id="{BBFCFAB2-E7AA-7862-C98E-F58D56568212}"/>
              </a:ext>
            </a:extLst>
          </p:cNvPr>
          <p:cNvGraphicFramePr>
            <a:graphicFrameLocks noGrp="1"/>
          </p:cNvGraphicFramePr>
          <p:nvPr>
            <p:extLst>
              <p:ext uri="{D42A27DB-BD31-4B8C-83A1-F6EECF244321}">
                <p14:modId xmlns:p14="http://schemas.microsoft.com/office/powerpoint/2010/main" val="3900067516"/>
              </p:ext>
            </p:extLst>
          </p:nvPr>
        </p:nvGraphicFramePr>
        <p:xfrm>
          <a:off x="838199" y="1904813"/>
          <a:ext cx="10515600" cy="4404268"/>
        </p:xfrm>
        <a:graphic>
          <a:graphicData uri="http://schemas.openxmlformats.org/drawingml/2006/table">
            <a:tbl>
              <a:tblPr firstRow="1" bandRow="1">
                <a:tableStyleId>{5C22544A-7EE6-4342-B048-85BDC9FD1C3A}</a:tableStyleId>
              </a:tblPr>
              <a:tblGrid>
                <a:gridCol w="5154017">
                  <a:extLst>
                    <a:ext uri="{9D8B030D-6E8A-4147-A177-3AD203B41FA5}">
                      <a16:colId xmlns:a16="http://schemas.microsoft.com/office/drawing/2014/main" val="1095293378"/>
                    </a:ext>
                  </a:extLst>
                </a:gridCol>
                <a:gridCol w="5361583">
                  <a:extLst>
                    <a:ext uri="{9D8B030D-6E8A-4147-A177-3AD203B41FA5}">
                      <a16:colId xmlns:a16="http://schemas.microsoft.com/office/drawing/2014/main" val="3939286450"/>
                    </a:ext>
                  </a:extLst>
                </a:gridCol>
              </a:tblGrid>
              <a:tr h="84003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latin typeface="Aptos"/>
                          <a:ea typeface="Arial" panose="020B0604020202020204" pitchFamily="34" charset="0"/>
                        </a:rPr>
                        <a:t>2024 - End of Second 9 Weeks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latin typeface="Aptos"/>
                          <a:ea typeface="Arial" panose="020B0604020202020204" pitchFamily="34" charset="0"/>
                        </a:rPr>
                        <a:t>2025 - End of Second 9 Weeks</a:t>
                      </a:r>
                    </a:p>
                  </a:txBody>
                  <a:tcPr/>
                </a:tc>
                <a:extLst>
                  <a:ext uri="{0D108BD9-81ED-4DB2-BD59-A6C34878D82A}">
                    <a16:rowId xmlns:a16="http://schemas.microsoft.com/office/drawing/2014/main" val="1385277413"/>
                  </a:ext>
                </a:extLst>
              </a:tr>
              <a:tr h="7504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ptos"/>
                          <a:ea typeface="Arial" panose="020B0604020202020204" pitchFamily="34" charset="0"/>
                        </a:rPr>
                        <a:t>25 Arrests for written threats to kill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ptos"/>
                          <a:ea typeface="Arial" panose="020B0604020202020204" pitchFamily="34" charset="0"/>
                        </a:rPr>
                        <a:t>18 Arrests for written threats to kill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latin typeface="Aptos"/>
                          <a:ea typeface="Arial" panose="020B0604020202020204" pitchFamily="34" charset="0"/>
                        </a:rPr>
                        <a:t>(28% reduction)</a:t>
                      </a:r>
                    </a:p>
                  </a:txBody>
                  <a:tcPr/>
                </a:tc>
                <a:extLst>
                  <a:ext uri="{0D108BD9-81ED-4DB2-BD59-A6C34878D82A}">
                    <a16:rowId xmlns:a16="http://schemas.microsoft.com/office/drawing/2014/main" val="197536128"/>
                  </a:ext>
                </a:extLst>
              </a:tr>
              <a:tr h="486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ptos"/>
                          <a:ea typeface="Arial" panose="020B0604020202020204" pitchFamily="34" charset="0"/>
                        </a:rPr>
                        <a:t>659 FortifyFL Tips</a:t>
                      </a:r>
                    </a:p>
                  </a:txBody>
                  <a:tcPr/>
                </a:tc>
                <a:tc>
                  <a:txBody>
                    <a:bodyPr/>
                    <a:lstStyle/>
                    <a:p>
                      <a:r>
                        <a:rPr lang="en-US" sz="2400" dirty="0">
                          <a:latin typeface="Aptos"/>
                          <a:ea typeface="Arial" panose="020B0604020202020204" pitchFamily="34" charset="0"/>
                        </a:rPr>
                        <a:t>304 FortifyFL Tips </a:t>
                      </a:r>
                      <a:r>
                        <a:rPr lang="en-US" sz="2400" b="1" dirty="0">
                          <a:latin typeface="Aptos"/>
                          <a:ea typeface="Arial" panose="020B0604020202020204" pitchFamily="34" charset="0"/>
                        </a:rPr>
                        <a:t>(53% reduction)</a:t>
                      </a:r>
                      <a:endParaRPr lang="en-US" sz="2400" b="1" dirty="0"/>
                    </a:p>
                  </a:txBody>
                  <a:tcPr/>
                </a:tc>
                <a:extLst>
                  <a:ext uri="{0D108BD9-81ED-4DB2-BD59-A6C34878D82A}">
                    <a16:rowId xmlns:a16="http://schemas.microsoft.com/office/drawing/2014/main" val="3427239704"/>
                  </a:ext>
                </a:extLst>
              </a:tr>
              <a:tr h="4448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ptos"/>
                          <a:ea typeface="Arial" panose="020B0604020202020204" pitchFamily="34" charset="0"/>
                        </a:rPr>
                        <a:t>28 Weapons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ptos"/>
                          <a:ea typeface="Arial" panose="020B0604020202020204" pitchFamily="34" charset="0"/>
                        </a:rPr>
                        <a:t>8 Weapons </a:t>
                      </a:r>
                      <a:r>
                        <a:rPr lang="en-US" sz="2400" b="1">
                          <a:latin typeface="Aptos"/>
                          <a:ea typeface="Arial" panose="020B0604020202020204" pitchFamily="34" charset="0"/>
                        </a:rPr>
                        <a:t>(71% reduction)</a:t>
                      </a:r>
                    </a:p>
                  </a:txBody>
                  <a:tcPr/>
                </a:tc>
                <a:extLst>
                  <a:ext uri="{0D108BD9-81ED-4DB2-BD59-A6C34878D82A}">
                    <a16:rowId xmlns:a16="http://schemas.microsoft.com/office/drawing/2014/main" val="1025365359"/>
                  </a:ext>
                </a:extLst>
              </a:tr>
              <a:tr h="4134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ptos"/>
                          <a:ea typeface="Arial" panose="020B0604020202020204" pitchFamily="34" charset="0"/>
                        </a:rPr>
                        <a:t>No firearms </a:t>
                      </a:r>
                    </a:p>
                  </a:txBody>
                  <a:tcPr/>
                </a:tc>
                <a:tc>
                  <a:txBody>
                    <a:bodyPr/>
                    <a:lstStyle/>
                    <a:p>
                      <a:r>
                        <a:rPr lang="en-US" sz="2400"/>
                        <a:t>No Firearms</a:t>
                      </a:r>
                    </a:p>
                  </a:txBody>
                  <a:tcPr/>
                </a:tc>
                <a:extLst>
                  <a:ext uri="{0D108BD9-81ED-4DB2-BD59-A6C34878D82A}">
                    <a16:rowId xmlns:a16="http://schemas.microsoft.com/office/drawing/2014/main" val="1901332007"/>
                  </a:ext>
                </a:extLst>
              </a:tr>
              <a:tr h="517516">
                <a:tc rowSpan="2">
                  <a:txBody>
                    <a:bodyPr/>
                    <a:lstStyle/>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ptos"/>
                          <a:ea typeface="Arial" panose="020B0604020202020204" pitchFamily="34" charset="0"/>
                        </a:rPr>
                        <a:t>196 rooms checked by Maverick</a:t>
                      </a:r>
                    </a:p>
                  </a:txBody>
                  <a:tcPr/>
                </a:tc>
                <a:extLst>
                  <a:ext uri="{0D108BD9-81ED-4DB2-BD59-A6C34878D82A}">
                    <a16:rowId xmlns:a16="http://schemas.microsoft.com/office/drawing/2014/main" val="3894008366"/>
                  </a:ext>
                </a:extLst>
              </a:tr>
              <a:tr h="797402">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ptos"/>
                          <a:ea typeface="Arial" panose="020B0604020202020204" pitchFamily="34" charset="0"/>
                        </a:rPr>
                        <a:t>64 classroom security screenings with real-time accountability</a:t>
                      </a:r>
                    </a:p>
                  </a:txBody>
                  <a:tcPr/>
                </a:tc>
                <a:extLst>
                  <a:ext uri="{0D108BD9-81ED-4DB2-BD59-A6C34878D82A}">
                    <a16:rowId xmlns:a16="http://schemas.microsoft.com/office/drawing/2014/main" val="616938910"/>
                  </a:ext>
                </a:extLst>
              </a:tr>
            </a:tbl>
          </a:graphicData>
        </a:graphic>
      </p:graphicFrame>
    </p:spTree>
    <p:extLst>
      <p:ext uri="{BB962C8B-B14F-4D97-AF65-F5344CB8AC3E}">
        <p14:creationId xmlns:p14="http://schemas.microsoft.com/office/powerpoint/2010/main" val="1596944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25D5-2D6B-E88C-7873-3D9C2601585E}"/>
              </a:ext>
            </a:extLst>
          </p:cNvPr>
          <p:cNvSpPr>
            <a:spLocks noGrp="1"/>
          </p:cNvSpPr>
          <p:nvPr>
            <p:ph type="title"/>
          </p:nvPr>
        </p:nvSpPr>
        <p:spPr>
          <a:xfrm>
            <a:off x="1545950" y="1308572"/>
            <a:ext cx="9100098" cy="940816"/>
          </a:xfrm>
        </p:spPr>
        <p:txBody>
          <a:bodyPr>
            <a:noAutofit/>
          </a:bodyPr>
          <a:lstStyle/>
          <a:p>
            <a:r>
              <a:rPr lang="en-US" sz="3500" dirty="0"/>
              <a:t>Code of Student Conduct &amp; Discipline Recommendations for Revision </a:t>
            </a:r>
            <a:br>
              <a:rPr lang="en-US" sz="3500" dirty="0"/>
            </a:br>
            <a:endParaRPr lang="en-US" sz="3500" dirty="0"/>
          </a:p>
        </p:txBody>
      </p:sp>
      <p:pic>
        <p:nvPicPr>
          <p:cNvPr id="2050" name="Picture 2" descr="QR code">
            <a:extLst>
              <a:ext uri="{FF2B5EF4-FFF2-40B4-BE49-F238E27FC236}">
                <a16:creationId xmlns:a16="http://schemas.microsoft.com/office/drawing/2014/main" id="{3FDECE8D-6072-0992-85CA-7A2901318E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5253" y="2249388"/>
            <a:ext cx="4402494" cy="4402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76041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OSPPT 2026 (editable) FINAL 3.3" id="{C36B777C-8316-4738-BC4C-FB26C6C507B8}" vid="{3F1C4BB1-EB4E-4CBD-B5B9-44B41F832F1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E60084A933204A81794B952ACE91D0" ma:contentTypeVersion="19" ma:contentTypeDescription="Create a new document." ma:contentTypeScope="" ma:versionID="16e37e37486f6247cb84e113e85692ad">
  <xsd:schema xmlns:xsd="http://www.w3.org/2001/XMLSchema" xmlns:xs="http://www.w3.org/2001/XMLSchema" xmlns:p="http://schemas.microsoft.com/office/2006/metadata/properties" xmlns:ns1="http://schemas.microsoft.com/sharepoint/v3" xmlns:ns2="698767f4-d9d9-4859-8b1b-98594aa3dfa7" xmlns:ns3="ae49fcdb-5e91-4c06-8575-cf9f78ae0dcf" targetNamespace="http://schemas.microsoft.com/office/2006/metadata/properties" ma:root="true" ma:fieldsID="8c629f398ce5adce08a76ab5caae6bbd" ns1:_="" ns2:_="" ns3:_="">
    <xsd:import namespace="http://schemas.microsoft.com/sharepoint/v3"/>
    <xsd:import namespace="698767f4-d9d9-4859-8b1b-98594aa3dfa7"/>
    <xsd:import namespace="ae49fcdb-5e91-4c06-8575-cf9f78ae0dc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8767f4-d9d9-4859-8b1b-98594aa3df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927271-04cb-47a6-b69a-e5d130aa8b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49fcdb-5e91-4c06-8575-cf9f78ae0dc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d11906d-64d4-4f92-8ba6-be19c9101688}" ma:internalName="TaxCatchAll" ma:showField="CatchAllData" ma:web="ae49fcdb-5e91-4c06-8575-cf9f78ae0d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98767f4-d9d9-4859-8b1b-98594aa3dfa7">
      <Terms xmlns="http://schemas.microsoft.com/office/infopath/2007/PartnerControls"/>
    </lcf76f155ced4ddcb4097134ff3c332f>
    <TaxCatchAll xmlns="ae49fcdb-5e91-4c06-8575-cf9f78ae0dcf" xsi:nil="true"/>
    <_ip_UnifiedCompliancePolicyUIAction xmlns="http://schemas.microsoft.com/sharepoint/v3" xsi:nil="true"/>
    <_ip_UnifiedCompliancePolicyProperties xmlns="http://schemas.microsoft.com/sharepoint/v3" xsi:nil="true"/>
    <SharedWithUsers xmlns="ae49fcdb-5e91-4c06-8575-cf9f78ae0dcf">
      <UserInfo>
        <DisplayName>Scott, John M.</DisplayName>
        <AccountId>1143</AccountId>
        <AccountType/>
      </UserInfo>
      <UserInfo>
        <DisplayName>Gilmore, Celeste C.</DisplayName>
        <AccountId>921</AccountId>
        <AccountType/>
      </UserInfo>
      <UserInfo>
        <DisplayName>Gomez, Angel M.</DisplayName>
        <AccountId>914</AccountId>
        <AccountType/>
      </UserInfo>
      <UserInfo>
        <DisplayName>Pough, Leah R.</DisplayName>
        <AccountId>1158</AccountId>
        <AccountType/>
      </UserInfo>
      <UserInfo>
        <DisplayName>Johnson, Danielle M.</DisplayName>
        <AccountId>1157</AccountId>
        <AccountType/>
      </UserInfo>
    </SharedWithUsers>
  </documentManagement>
</p:properties>
</file>

<file path=customXml/itemProps1.xml><?xml version="1.0" encoding="utf-8"?>
<ds:datastoreItem xmlns:ds="http://schemas.openxmlformats.org/officeDocument/2006/customXml" ds:itemID="{50321E72-D300-4608-ABF7-B7CED80685B7}">
  <ds:schemaRefs>
    <ds:schemaRef ds:uri="698767f4-d9d9-4859-8b1b-98594aa3dfa7"/>
    <ds:schemaRef ds:uri="ae49fcdb-5e91-4c06-8575-cf9f78ae0d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C1E6DBC-66B8-4B94-ABF5-FA7144B575D8}">
  <ds:schemaRefs>
    <ds:schemaRef ds:uri="http://schemas.microsoft.com/sharepoint/v3/contenttype/forms"/>
  </ds:schemaRefs>
</ds:datastoreItem>
</file>

<file path=customXml/itemProps3.xml><?xml version="1.0" encoding="utf-8"?>
<ds:datastoreItem xmlns:ds="http://schemas.openxmlformats.org/officeDocument/2006/customXml" ds:itemID="{5FA43EEA-A776-4780-91B5-FD65C023B1BB}">
  <ds:schemaRefs>
    <ds:schemaRef ds:uri="http://schemas.microsoft.com/office/2006/metadata/properties"/>
    <ds:schemaRef ds:uri="http://www.w3.org/XML/1998/namespace"/>
    <ds:schemaRef ds:uri="http://purl.org/dc/terms/"/>
    <ds:schemaRef ds:uri="http://purl.org/dc/elements/1.1/"/>
    <ds:schemaRef ds:uri="ae49fcdb-5e91-4c06-8575-cf9f78ae0dcf"/>
    <ds:schemaRef ds:uri="http://schemas.microsoft.com/office/2006/documentManagement/types"/>
    <ds:schemaRef ds:uri="http://schemas.microsoft.com/office/infopath/2007/PartnerControls"/>
    <ds:schemaRef ds:uri="http://schemas.openxmlformats.org/package/2006/metadata/core-properties"/>
    <ds:schemaRef ds:uri="698767f4-d9d9-4859-8b1b-98594aa3dfa7"/>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1972</TotalTime>
  <Words>1201</Words>
  <Application>Microsoft Office PowerPoint</Application>
  <PresentationFormat>Widescreen</PresentationFormat>
  <Paragraphs>150</Paragraphs>
  <Slides>17</Slides>
  <Notes>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17</vt:i4>
      </vt:variant>
    </vt:vector>
  </HeadingPairs>
  <TitlesOfParts>
    <vt:vector size="28" baseType="lpstr">
      <vt:lpstr>Aptos</vt:lpstr>
      <vt:lpstr>Arial</vt:lpstr>
      <vt:lpstr>Avenir Next LT Pro</vt:lpstr>
      <vt:lpstr>Calibri</vt:lpstr>
      <vt:lpstr>Century Gothic</vt:lpstr>
      <vt:lpstr>Lato Bold</vt:lpstr>
      <vt:lpstr>Noto Sans</vt:lpstr>
      <vt:lpstr>Times New Roman</vt:lpstr>
      <vt:lpstr>Custom Design</vt:lpstr>
      <vt:lpstr>Office Theme</vt:lpstr>
      <vt:lpstr>1_Office Theme</vt:lpstr>
      <vt:lpstr>PowerPoint Presentation</vt:lpstr>
      <vt:lpstr>School Board</vt:lpstr>
      <vt:lpstr>Code of Conduct -- Strategic Alignment</vt:lpstr>
      <vt:lpstr>Code of Student Conduct &amp; Discipline</vt:lpstr>
      <vt:lpstr>Code of Student Conduct &amp; Discipline</vt:lpstr>
      <vt:lpstr>Code of Student Conduct &amp; Discipline</vt:lpstr>
      <vt:lpstr>Response to Referrals</vt:lpstr>
      <vt:lpstr>VAPE Prevention Program</vt:lpstr>
      <vt:lpstr>My Words, My Power -- Grades K-2</vt:lpstr>
      <vt:lpstr>My Words, My Power -- Grades 3-5</vt:lpstr>
      <vt:lpstr>Policy HB 1105</vt:lpstr>
      <vt:lpstr>CULTURE WALKS</vt:lpstr>
      <vt:lpstr>Timeline for Matrix Review and Policy 208</vt:lpstr>
      <vt:lpstr>Provide Conditions that Enhance Student Learning. </vt:lpstr>
      <vt:lpstr>THINGS TO BE AWARE OF….</vt:lpstr>
      <vt:lpstr>School Safety Data </vt:lpstr>
      <vt:lpstr>Code of Student Conduct &amp; Discipline Recommendations for Revision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John M.</dc:creator>
  <cp:lastModifiedBy>Long, Lisa Y.</cp:lastModifiedBy>
  <cp:revision>65</cp:revision>
  <dcterms:created xsi:type="dcterms:W3CDTF">2023-07-24T18:51:15Z</dcterms:created>
  <dcterms:modified xsi:type="dcterms:W3CDTF">2026-03-04T15:31:08Z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0x010100A6E60084A933204A81794B952ACE91D0</vt:lpwstr>
  </property>
</Properties>
</file>