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4"/>
  </p:notesMasterIdLst>
  <p:sldIdLst>
    <p:sldId id="256" r:id="rId2"/>
    <p:sldId id="271" r:id="rId3"/>
    <p:sldId id="262" r:id="rId4"/>
    <p:sldId id="270" r:id="rId5"/>
    <p:sldId id="284" r:id="rId6"/>
    <p:sldId id="285" r:id="rId7"/>
    <p:sldId id="292" r:id="rId8"/>
    <p:sldId id="279" r:id="rId9"/>
    <p:sldId id="268" r:id="rId10"/>
    <p:sldId id="258" r:id="rId11"/>
    <p:sldId id="269" r:id="rId12"/>
    <p:sldId id="291" r:id="rId13"/>
    <p:sldId id="288" r:id="rId14"/>
    <p:sldId id="260" r:id="rId15"/>
    <p:sldId id="278" r:id="rId16"/>
    <p:sldId id="267" r:id="rId17"/>
    <p:sldId id="282" r:id="rId18"/>
    <p:sldId id="275" r:id="rId19"/>
    <p:sldId id="259" r:id="rId20"/>
    <p:sldId id="266" r:id="rId21"/>
    <p:sldId id="274" r:id="rId22"/>
    <p:sldId id="290" r:id="rId23"/>
    <p:sldId id="273" r:id="rId24"/>
    <p:sldId id="272" r:id="rId25"/>
    <p:sldId id="276" r:id="rId26"/>
    <p:sldId id="283" r:id="rId27"/>
    <p:sldId id="293" r:id="rId28"/>
    <p:sldId id="289" r:id="rId29"/>
    <p:sldId id="281" r:id="rId30"/>
    <p:sldId id="287" r:id="rId31"/>
    <p:sldId id="286" r:id="rId32"/>
    <p:sldId id="280"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368E0B-29B7-4C9C-909E-C6AB1E439606}" v="6" dt="2026-02-24T20:30:03.8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dreau, James" userId="ee01ec26-5c1a-4991-90ba-5baf8f3746c3" providerId="ADAL" clId="{CFDD5EC5-59EB-42DD-9667-8E303A101B4B}"/>
    <pc:docChg chg="undo custSel addSld modSld sldOrd">
      <pc:chgData name="Landreau, James" userId="ee01ec26-5c1a-4991-90ba-5baf8f3746c3" providerId="ADAL" clId="{CFDD5EC5-59EB-42DD-9667-8E303A101B4B}" dt="2026-02-25T00:50:28.554" v="1870" actId="20577"/>
      <pc:docMkLst>
        <pc:docMk/>
      </pc:docMkLst>
      <pc:sldChg chg="modSp mod">
        <pc:chgData name="Landreau, James" userId="ee01ec26-5c1a-4991-90ba-5baf8f3746c3" providerId="ADAL" clId="{CFDD5EC5-59EB-42DD-9667-8E303A101B4B}" dt="2026-02-24T23:18:11.237" v="1800" actId="20577"/>
        <pc:sldMkLst>
          <pc:docMk/>
          <pc:sldMk cId="4071470061" sldId="256"/>
        </pc:sldMkLst>
        <pc:spChg chg="mod">
          <ac:chgData name="Landreau, James" userId="ee01ec26-5c1a-4991-90ba-5baf8f3746c3" providerId="ADAL" clId="{CFDD5EC5-59EB-42DD-9667-8E303A101B4B}" dt="2026-02-24T23:18:11.237" v="1800" actId="20577"/>
          <ac:spMkLst>
            <pc:docMk/>
            <pc:sldMk cId="4071470061" sldId="256"/>
            <ac:spMk id="3" creationId="{00000000-0000-0000-0000-000000000000}"/>
          </ac:spMkLst>
        </pc:spChg>
      </pc:sldChg>
      <pc:sldChg chg="modSp mod">
        <pc:chgData name="Landreau, James" userId="ee01ec26-5c1a-4991-90ba-5baf8f3746c3" providerId="ADAL" clId="{CFDD5EC5-59EB-42DD-9667-8E303A101B4B}" dt="2026-02-24T20:19:42.017" v="1136" actId="20577"/>
        <pc:sldMkLst>
          <pc:docMk/>
          <pc:sldMk cId="4031295890" sldId="258"/>
        </pc:sldMkLst>
        <pc:spChg chg="mod">
          <ac:chgData name="Landreau, James" userId="ee01ec26-5c1a-4991-90ba-5baf8f3746c3" providerId="ADAL" clId="{CFDD5EC5-59EB-42DD-9667-8E303A101B4B}" dt="2026-02-24T20:19:42.017" v="1136" actId="20577"/>
          <ac:spMkLst>
            <pc:docMk/>
            <pc:sldMk cId="4031295890" sldId="258"/>
            <ac:spMk id="2" creationId="{00000000-0000-0000-0000-000000000000}"/>
          </ac:spMkLst>
        </pc:spChg>
      </pc:sldChg>
      <pc:sldChg chg="modSp mod">
        <pc:chgData name="Landreau, James" userId="ee01ec26-5c1a-4991-90ba-5baf8f3746c3" providerId="ADAL" clId="{CFDD5EC5-59EB-42DD-9667-8E303A101B4B}" dt="2026-02-25T00:50:28.554" v="1870" actId="20577"/>
        <pc:sldMkLst>
          <pc:docMk/>
          <pc:sldMk cId="2156362948" sldId="259"/>
        </pc:sldMkLst>
        <pc:spChg chg="mod">
          <ac:chgData name="Landreau, James" userId="ee01ec26-5c1a-4991-90ba-5baf8f3746c3" providerId="ADAL" clId="{CFDD5EC5-59EB-42DD-9667-8E303A101B4B}" dt="2026-02-25T00:50:28.554" v="1870" actId="20577"/>
          <ac:spMkLst>
            <pc:docMk/>
            <pc:sldMk cId="2156362948" sldId="259"/>
            <ac:spMk id="3" creationId="{CA17D424-0079-4FD4-BE20-0C5F37345F83}"/>
          </ac:spMkLst>
        </pc:spChg>
      </pc:sldChg>
      <pc:sldChg chg="modSp mod">
        <pc:chgData name="Landreau, James" userId="ee01ec26-5c1a-4991-90ba-5baf8f3746c3" providerId="ADAL" clId="{CFDD5EC5-59EB-42DD-9667-8E303A101B4B}" dt="2026-02-24T20:33:52.353" v="1538" actId="255"/>
        <pc:sldMkLst>
          <pc:docMk/>
          <pc:sldMk cId="2613860987" sldId="260"/>
        </pc:sldMkLst>
        <pc:spChg chg="mod">
          <ac:chgData name="Landreau, James" userId="ee01ec26-5c1a-4991-90ba-5baf8f3746c3" providerId="ADAL" clId="{CFDD5EC5-59EB-42DD-9667-8E303A101B4B}" dt="2026-02-24T20:33:52.353" v="1538" actId="255"/>
          <ac:spMkLst>
            <pc:docMk/>
            <pc:sldMk cId="2613860987" sldId="260"/>
            <ac:spMk id="4" creationId="{90DA527B-4F97-4489-9CB5-D3E02D303977}"/>
          </ac:spMkLst>
        </pc:spChg>
      </pc:sldChg>
      <pc:sldChg chg="modSp mod">
        <pc:chgData name="Landreau, James" userId="ee01ec26-5c1a-4991-90ba-5baf8f3746c3" providerId="ADAL" clId="{CFDD5EC5-59EB-42DD-9667-8E303A101B4B}" dt="2026-02-24T17:55:27.992" v="59" actId="20577"/>
        <pc:sldMkLst>
          <pc:docMk/>
          <pc:sldMk cId="3992099869" sldId="262"/>
        </pc:sldMkLst>
        <pc:spChg chg="mod">
          <ac:chgData name="Landreau, James" userId="ee01ec26-5c1a-4991-90ba-5baf8f3746c3" providerId="ADAL" clId="{CFDD5EC5-59EB-42DD-9667-8E303A101B4B}" dt="2026-02-24T17:55:27.992" v="59" actId="20577"/>
          <ac:spMkLst>
            <pc:docMk/>
            <pc:sldMk cId="3992099869" sldId="262"/>
            <ac:spMk id="7" creationId="{83FEAD0D-8337-41FF-B531-447B75FD5D63}"/>
          </ac:spMkLst>
        </pc:spChg>
      </pc:sldChg>
      <pc:sldChg chg="modSp mod">
        <pc:chgData name="Landreau, James" userId="ee01ec26-5c1a-4991-90ba-5baf8f3746c3" providerId="ADAL" clId="{CFDD5EC5-59EB-42DD-9667-8E303A101B4B}" dt="2026-02-24T22:38:01.655" v="1777" actId="20577"/>
        <pc:sldMkLst>
          <pc:docMk/>
          <pc:sldMk cId="3743408364" sldId="266"/>
        </pc:sldMkLst>
        <pc:spChg chg="mod">
          <ac:chgData name="Landreau, James" userId="ee01ec26-5c1a-4991-90ba-5baf8f3746c3" providerId="ADAL" clId="{CFDD5EC5-59EB-42DD-9667-8E303A101B4B}" dt="2026-02-24T22:38:01.655" v="1777" actId="20577"/>
          <ac:spMkLst>
            <pc:docMk/>
            <pc:sldMk cId="3743408364" sldId="266"/>
            <ac:spMk id="3" creationId="{00E9F72E-B1D9-4BE2-A546-535349BEA175}"/>
          </ac:spMkLst>
        </pc:spChg>
      </pc:sldChg>
      <pc:sldChg chg="modSp mod">
        <pc:chgData name="Landreau, James" userId="ee01ec26-5c1a-4991-90ba-5baf8f3746c3" providerId="ADAL" clId="{CFDD5EC5-59EB-42DD-9667-8E303A101B4B}" dt="2026-02-24T19:27:46.565" v="620" actId="115"/>
        <pc:sldMkLst>
          <pc:docMk/>
          <pc:sldMk cId="3965729382" sldId="267"/>
        </pc:sldMkLst>
        <pc:spChg chg="mod">
          <ac:chgData name="Landreau, James" userId="ee01ec26-5c1a-4991-90ba-5baf8f3746c3" providerId="ADAL" clId="{CFDD5EC5-59EB-42DD-9667-8E303A101B4B}" dt="2026-02-24T19:27:46.565" v="620" actId="115"/>
          <ac:spMkLst>
            <pc:docMk/>
            <pc:sldMk cId="3965729382" sldId="267"/>
            <ac:spMk id="3" creationId="{9181A6F3-05C1-4833-ADFB-0FBEFAB06BFB}"/>
          </ac:spMkLst>
        </pc:spChg>
      </pc:sldChg>
      <pc:sldChg chg="modSp mod">
        <pc:chgData name="Landreau, James" userId="ee01ec26-5c1a-4991-90ba-5baf8f3746c3" providerId="ADAL" clId="{CFDD5EC5-59EB-42DD-9667-8E303A101B4B}" dt="2026-02-24T22:13:15.371" v="1551" actId="20577"/>
        <pc:sldMkLst>
          <pc:docMk/>
          <pc:sldMk cId="3438716966" sldId="268"/>
        </pc:sldMkLst>
        <pc:spChg chg="mod">
          <ac:chgData name="Landreau, James" userId="ee01ec26-5c1a-4991-90ba-5baf8f3746c3" providerId="ADAL" clId="{CFDD5EC5-59EB-42DD-9667-8E303A101B4B}" dt="2026-02-24T22:13:15.371" v="1551" actId="20577"/>
          <ac:spMkLst>
            <pc:docMk/>
            <pc:sldMk cId="3438716966" sldId="268"/>
            <ac:spMk id="3" creationId="{E52138D6-E207-414A-8F91-06027BDA8AFD}"/>
          </ac:spMkLst>
        </pc:spChg>
      </pc:sldChg>
      <pc:sldChg chg="modSp mod">
        <pc:chgData name="Landreau, James" userId="ee01ec26-5c1a-4991-90ba-5baf8f3746c3" providerId="ADAL" clId="{CFDD5EC5-59EB-42DD-9667-8E303A101B4B}" dt="2026-02-25T00:49:22.464" v="1821" actId="20577"/>
        <pc:sldMkLst>
          <pc:docMk/>
          <pc:sldMk cId="67414243" sldId="269"/>
        </pc:sldMkLst>
        <pc:spChg chg="mod">
          <ac:chgData name="Landreau, James" userId="ee01ec26-5c1a-4991-90ba-5baf8f3746c3" providerId="ADAL" clId="{CFDD5EC5-59EB-42DD-9667-8E303A101B4B}" dt="2026-02-25T00:49:22.464" v="1821" actId="20577"/>
          <ac:spMkLst>
            <pc:docMk/>
            <pc:sldMk cId="67414243" sldId="269"/>
            <ac:spMk id="3" creationId="{D142888D-A9E0-40C7-B79D-739CF9C31F1F}"/>
          </ac:spMkLst>
        </pc:spChg>
      </pc:sldChg>
      <pc:sldChg chg="modSp mod">
        <pc:chgData name="Landreau, James" userId="ee01ec26-5c1a-4991-90ba-5baf8f3746c3" providerId="ADAL" clId="{CFDD5EC5-59EB-42DD-9667-8E303A101B4B}" dt="2026-02-24T19:54:15.129" v="1113" actId="20577"/>
        <pc:sldMkLst>
          <pc:docMk/>
          <pc:sldMk cId="136172717" sldId="270"/>
        </pc:sldMkLst>
        <pc:spChg chg="mod">
          <ac:chgData name="Landreau, James" userId="ee01ec26-5c1a-4991-90ba-5baf8f3746c3" providerId="ADAL" clId="{CFDD5EC5-59EB-42DD-9667-8E303A101B4B}" dt="2026-02-24T19:54:15.129" v="1113" actId="20577"/>
          <ac:spMkLst>
            <pc:docMk/>
            <pc:sldMk cId="136172717" sldId="270"/>
            <ac:spMk id="3" creationId="{E959CB48-A84B-4AA1-88D7-946339A3FEAF}"/>
          </ac:spMkLst>
        </pc:spChg>
      </pc:sldChg>
      <pc:sldChg chg="addSp modSp mod">
        <pc:chgData name="Landreau, James" userId="ee01ec26-5c1a-4991-90ba-5baf8f3746c3" providerId="ADAL" clId="{CFDD5EC5-59EB-42DD-9667-8E303A101B4B}" dt="2026-02-24T19:52:17.900" v="1082" actId="20577"/>
        <pc:sldMkLst>
          <pc:docMk/>
          <pc:sldMk cId="965509165" sldId="271"/>
        </pc:sldMkLst>
        <pc:spChg chg="mod">
          <ac:chgData name="Landreau, James" userId="ee01ec26-5c1a-4991-90ba-5baf8f3746c3" providerId="ADAL" clId="{CFDD5EC5-59EB-42DD-9667-8E303A101B4B}" dt="2026-02-24T19:52:17.900" v="1082" actId="20577"/>
          <ac:spMkLst>
            <pc:docMk/>
            <pc:sldMk cId="965509165" sldId="271"/>
            <ac:spMk id="3" creationId="{C67AC234-A624-4893-B87C-FBB8FCE1F603}"/>
          </ac:spMkLst>
        </pc:spChg>
        <pc:picChg chg="add mod">
          <ac:chgData name="Landreau, James" userId="ee01ec26-5c1a-4991-90ba-5baf8f3746c3" providerId="ADAL" clId="{CFDD5EC5-59EB-42DD-9667-8E303A101B4B}" dt="2026-02-24T19:52:05.591" v="1077" actId="1076"/>
          <ac:picMkLst>
            <pc:docMk/>
            <pc:sldMk cId="965509165" sldId="271"/>
            <ac:picMk id="6" creationId="{5842D6A7-E9B2-9C52-06AB-6CFCA26755F1}"/>
          </ac:picMkLst>
        </pc:picChg>
      </pc:sldChg>
      <pc:sldChg chg="addSp modSp mod ord setBg modShow">
        <pc:chgData name="Landreau, James" userId="ee01ec26-5c1a-4991-90ba-5baf8f3746c3" providerId="ADAL" clId="{CFDD5EC5-59EB-42DD-9667-8E303A101B4B}" dt="2026-02-24T20:23:36.846" v="1145" actId="26606"/>
        <pc:sldMkLst>
          <pc:docMk/>
          <pc:sldMk cId="2589188534" sldId="272"/>
        </pc:sldMkLst>
        <pc:spChg chg="mod">
          <ac:chgData name="Landreau, James" userId="ee01ec26-5c1a-4991-90ba-5baf8f3746c3" providerId="ADAL" clId="{CFDD5EC5-59EB-42DD-9667-8E303A101B4B}" dt="2026-02-24T20:23:36.846" v="1145" actId="26606"/>
          <ac:spMkLst>
            <pc:docMk/>
            <pc:sldMk cId="2589188534" sldId="272"/>
            <ac:spMk id="2" creationId="{AD73B127-BC92-40E1-9E54-3019F290CB96}"/>
          </ac:spMkLst>
        </pc:spChg>
        <pc:spChg chg="mod">
          <ac:chgData name="Landreau, James" userId="ee01ec26-5c1a-4991-90ba-5baf8f3746c3" providerId="ADAL" clId="{CFDD5EC5-59EB-42DD-9667-8E303A101B4B}" dt="2026-02-24T20:23:36.846" v="1145" actId="26606"/>
          <ac:spMkLst>
            <pc:docMk/>
            <pc:sldMk cId="2589188534" sldId="272"/>
            <ac:spMk id="3" creationId="{5E89D206-CB75-4C42-B360-FBA20B941216}"/>
          </ac:spMkLst>
        </pc:spChg>
        <pc:spChg chg="add">
          <ac:chgData name="Landreau, James" userId="ee01ec26-5c1a-4991-90ba-5baf8f3746c3" providerId="ADAL" clId="{CFDD5EC5-59EB-42DD-9667-8E303A101B4B}" dt="2026-02-24T20:23:36.846" v="1145" actId="26606"/>
          <ac:spMkLst>
            <pc:docMk/>
            <pc:sldMk cId="2589188534" sldId="272"/>
            <ac:spMk id="8" creationId="{001B0E35-F788-4608-ABBE-0D971AA5028F}"/>
          </ac:spMkLst>
        </pc:spChg>
        <pc:spChg chg="add">
          <ac:chgData name="Landreau, James" userId="ee01ec26-5c1a-4991-90ba-5baf8f3746c3" providerId="ADAL" clId="{CFDD5EC5-59EB-42DD-9667-8E303A101B4B}" dt="2026-02-24T20:23:36.846" v="1145" actId="26606"/>
          <ac:spMkLst>
            <pc:docMk/>
            <pc:sldMk cId="2589188534" sldId="272"/>
            <ac:spMk id="10" creationId="{4431B8EA-FCCA-47DD-A0C4-A653EC4AB846}"/>
          </ac:spMkLst>
        </pc:spChg>
        <pc:spChg chg="add">
          <ac:chgData name="Landreau, James" userId="ee01ec26-5c1a-4991-90ba-5baf8f3746c3" providerId="ADAL" clId="{CFDD5EC5-59EB-42DD-9667-8E303A101B4B}" dt="2026-02-24T20:23:36.846" v="1145" actId="26606"/>
          <ac:spMkLst>
            <pc:docMk/>
            <pc:sldMk cId="2589188534" sldId="272"/>
            <ac:spMk id="12" creationId="{1C781EDE-83AA-44D6-8054-A4E2D6F28086}"/>
          </ac:spMkLst>
        </pc:spChg>
      </pc:sldChg>
      <pc:sldChg chg="addSp delSp modSp mod setBg">
        <pc:chgData name="Landreau, James" userId="ee01ec26-5c1a-4991-90ba-5baf8f3746c3" providerId="ADAL" clId="{CFDD5EC5-59EB-42DD-9667-8E303A101B4B}" dt="2026-02-24T20:23:27.218" v="1144" actId="26606"/>
        <pc:sldMkLst>
          <pc:docMk/>
          <pc:sldMk cId="1719501944" sldId="273"/>
        </pc:sldMkLst>
        <pc:spChg chg="mod">
          <ac:chgData name="Landreau, James" userId="ee01ec26-5c1a-4991-90ba-5baf8f3746c3" providerId="ADAL" clId="{CFDD5EC5-59EB-42DD-9667-8E303A101B4B}" dt="2026-02-24T20:23:27.218" v="1144" actId="26606"/>
          <ac:spMkLst>
            <pc:docMk/>
            <pc:sldMk cId="1719501944" sldId="273"/>
            <ac:spMk id="2" creationId="{88CBC363-8696-4E72-9E2E-2B3FDDDFCF34}"/>
          </ac:spMkLst>
        </pc:spChg>
        <pc:spChg chg="del">
          <ac:chgData name="Landreau, James" userId="ee01ec26-5c1a-4991-90ba-5baf8f3746c3" providerId="ADAL" clId="{CFDD5EC5-59EB-42DD-9667-8E303A101B4B}" dt="2026-02-24T20:23:27.218" v="1144" actId="26606"/>
          <ac:spMkLst>
            <pc:docMk/>
            <pc:sldMk cId="1719501944" sldId="273"/>
            <ac:spMk id="3" creationId="{91DA7522-98FE-4117-AF9E-A723D0AD7116}"/>
          </ac:spMkLst>
        </pc:spChg>
        <pc:spChg chg="add">
          <ac:chgData name="Landreau, James" userId="ee01ec26-5c1a-4991-90ba-5baf8f3746c3" providerId="ADAL" clId="{CFDD5EC5-59EB-42DD-9667-8E303A101B4B}" dt="2026-02-24T20:23:27.218" v="1144" actId="26606"/>
          <ac:spMkLst>
            <pc:docMk/>
            <pc:sldMk cId="1719501944" sldId="273"/>
            <ac:spMk id="9" creationId="{95F11533-723E-420D-A991-D376E739358E}"/>
          </ac:spMkLst>
        </pc:spChg>
        <pc:grpChg chg="add">
          <ac:chgData name="Landreau, James" userId="ee01ec26-5c1a-4991-90ba-5baf8f3746c3" providerId="ADAL" clId="{CFDD5EC5-59EB-42DD-9667-8E303A101B4B}" dt="2026-02-24T20:23:27.218" v="1144" actId="26606"/>
          <ac:grpSpMkLst>
            <pc:docMk/>
            <pc:sldMk cId="1719501944" sldId="273"/>
            <ac:grpSpMk id="11" creationId="{C60393DE-86F5-4639-9D54-85E166A84348}"/>
          </ac:grpSpMkLst>
        </pc:grpChg>
        <pc:graphicFrameChg chg="add">
          <ac:chgData name="Landreau, James" userId="ee01ec26-5c1a-4991-90ba-5baf8f3746c3" providerId="ADAL" clId="{CFDD5EC5-59EB-42DD-9667-8E303A101B4B}" dt="2026-02-24T20:23:27.218" v="1144" actId="26606"/>
          <ac:graphicFrameMkLst>
            <pc:docMk/>
            <pc:sldMk cId="1719501944" sldId="273"/>
            <ac:graphicFrameMk id="5" creationId="{353763D3-F753-56B0-1AD9-B0735B083E2F}"/>
          </ac:graphicFrameMkLst>
        </pc:graphicFrameChg>
      </pc:sldChg>
      <pc:sldChg chg="addSp modSp mod setBg">
        <pc:chgData name="Landreau, James" userId="ee01ec26-5c1a-4991-90ba-5baf8f3746c3" providerId="ADAL" clId="{CFDD5EC5-59EB-42DD-9667-8E303A101B4B}" dt="2026-02-24T20:23:20.506" v="1143" actId="26606"/>
        <pc:sldMkLst>
          <pc:docMk/>
          <pc:sldMk cId="1951024098" sldId="274"/>
        </pc:sldMkLst>
        <pc:spChg chg="mod">
          <ac:chgData name="Landreau, James" userId="ee01ec26-5c1a-4991-90ba-5baf8f3746c3" providerId="ADAL" clId="{CFDD5EC5-59EB-42DD-9667-8E303A101B4B}" dt="2026-02-24T20:23:20.506" v="1143" actId="26606"/>
          <ac:spMkLst>
            <pc:docMk/>
            <pc:sldMk cId="1951024098" sldId="274"/>
            <ac:spMk id="2" creationId="{0FAD37CF-5725-4C5D-B177-54DDE6213A05}"/>
          </ac:spMkLst>
        </pc:spChg>
        <pc:spChg chg="mod">
          <ac:chgData name="Landreau, James" userId="ee01ec26-5c1a-4991-90ba-5baf8f3746c3" providerId="ADAL" clId="{CFDD5EC5-59EB-42DD-9667-8E303A101B4B}" dt="2026-02-24T20:23:20.506" v="1143" actId="26606"/>
          <ac:spMkLst>
            <pc:docMk/>
            <pc:sldMk cId="1951024098" sldId="274"/>
            <ac:spMk id="3" creationId="{349C110C-7614-4E42-9F54-A04F783C6B17}"/>
          </ac:spMkLst>
        </pc:spChg>
        <pc:spChg chg="add">
          <ac:chgData name="Landreau, James" userId="ee01ec26-5c1a-4991-90ba-5baf8f3746c3" providerId="ADAL" clId="{CFDD5EC5-59EB-42DD-9667-8E303A101B4B}" dt="2026-02-24T20:23:20.506" v="1143" actId="26606"/>
          <ac:spMkLst>
            <pc:docMk/>
            <pc:sldMk cId="1951024098" sldId="274"/>
            <ac:spMk id="8" creationId="{042D3996-BA08-4AC2-948E-02DA85C02829}"/>
          </ac:spMkLst>
        </pc:spChg>
        <pc:spChg chg="add">
          <ac:chgData name="Landreau, James" userId="ee01ec26-5c1a-4991-90ba-5baf8f3746c3" providerId="ADAL" clId="{CFDD5EC5-59EB-42DD-9667-8E303A101B4B}" dt="2026-02-24T20:23:20.506" v="1143" actId="26606"/>
          <ac:spMkLst>
            <pc:docMk/>
            <pc:sldMk cId="1951024098" sldId="274"/>
            <ac:spMk id="10" creationId="{6B6CA78D-2100-44EF-B3DD-CEF1EB3ACCCF}"/>
          </ac:spMkLst>
        </pc:spChg>
        <pc:cxnChg chg="add">
          <ac:chgData name="Landreau, James" userId="ee01ec26-5c1a-4991-90ba-5baf8f3746c3" providerId="ADAL" clId="{CFDD5EC5-59EB-42DD-9667-8E303A101B4B}" dt="2026-02-24T20:23:20.506" v="1143" actId="26606"/>
          <ac:cxnSpMkLst>
            <pc:docMk/>
            <pc:sldMk cId="1951024098" sldId="274"/>
            <ac:cxnSpMk id="12" creationId="{8AEF6D22-D80F-4107-8B30-6AB147A50818}"/>
          </ac:cxnSpMkLst>
        </pc:cxnChg>
      </pc:sldChg>
      <pc:sldChg chg="addSp modSp mod setBg">
        <pc:chgData name="Landreau, James" userId="ee01ec26-5c1a-4991-90ba-5baf8f3746c3" providerId="ADAL" clId="{CFDD5EC5-59EB-42DD-9667-8E303A101B4B}" dt="2026-02-24T20:24:14.055" v="1146" actId="26606"/>
        <pc:sldMkLst>
          <pc:docMk/>
          <pc:sldMk cId="2131357860" sldId="275"/>
        </pc:sldMkLst>
        <pc:spChg chg="mod">
          <ac:chgData name="Landreau, James" userId="ee01ec26-5c1a-4991-90ba-5baf8f3746c3" providerId="ADAL" clId="{CFDD5EC5-59EB-42DD-9667-8E303A101B4B}" dt="2026-02-24T20:24:14.055" v="1146" actId="26606"/>
          <ac:spMkLst>
            <pc:docMk/>
            <pc:sldMk cId="2131357860" sldId="275"/>
            <ac:spMk id="2" creationId="{D7D5B76E-7A08-4F4F-9DD4-38E4D632F072}"/>
          </ac:spMkLst>
        </pc:spChg>
        <pc:spChg chg="mod">
          <ac:chgData name="Landreau, James" userId="ee01ec26-5c1a-4991-90ba-5baf8f3746c3" providerId="ADAL" clId="{CFDD5EC5-59EB-42DD-9667-8E303A101B4B}" dt="2026-02-24T20:24:14.055" v="1146" actId="26606"/>
          <ac:spMkLst>
            <pc:docMk/>
            <pc:sldMk cId="2131357860" sldId="275"/>
            <ac:spMk id="3" creationId="{D24DC811-B6FF-441C-ABAF-8092B449B883}"/>
          </ac:spMkLst>
        </pc:spChg>
        <pc:spChg chg="add">
          <ac:chgData name="Landreau, James" userId="ee01ec26-5c1a-4991-90ba-5baf8f3746c3" providerId="ADAL" clId="{CFDD5EC5-59EB-42DD-9667-8E303A101B4B}" dt="2026-02-24T20:24:14.055" v="1146" actId="26606"/>
          <ac:spMkLst>
            <pc:docMk/>
            <pc:sldMk cId="2131357860" sldId="275"/>
            <ac:spMk id="8" creationId="{30051050-B89E-49D3-826B-6A1EAC70AD24}"/>
          </ac:spMkLst>
        </pc:spChg>
        <pc:picChg chg="add">
          <ac:chgData name="Landreau, James" userId="ee01ec26-5c1a-4991-90ba-5baf8f3746c3" providerId="ADAL" clId="{CFDD5EC5-59EB-42DD-9667-8E303A101B4B}" dt="2026-02-24T20:24:14.055" v="1146" actId="26606"/>
          <ac:picMkLst>
            <pc:docMk/>
            <pc:sldMk cId="2131357860" sldId="275"/>
            <ac:picMk id="10" creationId="{133AF6E3-B8BA-445C-9EFB-E970BA4A096C}"/>
          </ac:picMkLst>
        </pc:picChg>
        <pc:picChg chg="add">
          <ac:chgData name="Landreau, James" userId="ee01ec26-5c1a-4991-90ba-5baf8f3746c3" providerId="ADAL" clId="{CFDD5EC5-59EB-42DD-9667-8E303A101B4B}" dt="2026-02-24T20:24:14.055" v="1146" actId="26606"/>
          <ac:picMkLst>
            <pc:docMk/>
            <pc:sldMk cId="2131357860" sldId="275"/>
            <ac:picMk id="12" creationId="{7664F659-1366-4A2A-BD0B-AB97FFD1AB1D}"/>
          </ac:picMkLst>
        </pc:picChg>
      </pc:sldChg>
      <pc:sldChg chg="addSp delSp modSp mod">
        <pc:chgData name="Landreau, James" userId="ee01ec26-5c1a-4991-90ba-5baf8f3746c3" providerId="ADAL" clId="{CFDD5EC5-59EB-42DD-9667-8E303A101B4B}" dt="2026-02-24T20:22:26.880" v="1141" actId="1076"/>
        <pc:sldMkLst>
          <pc:docMk/>
          <pc:sldMk cId="3845870163" sldId="276"/>
        </pc:sldMkLst>
        <pc:spChg chg="add del mod">
          <ac:chgData name="Landreau, James" userId="ee01ec26-5c1a-4991-90ba-5baf8f3746c3" providerId="ADAL" clId="{CFDD5EC5-59EB-42DD-9667-8E303A101B4B}" dt="2026-02-24T20:22:16.239" v="1138" actId="931"/>
          <ac:spMkLst>
            <pc:docMk/>
            <pc:sldMk cId="3845870163" sldId="276"/>
            <ac:spMk id="4" creationId="{49736306-A76C-6499-C608-6F01ADC53639}"/>
          </ac:spMkLst>
        </pc:spChg>
        <pc:picChg chg="del">
          <ac:chgData name="Landreau, James" userId="ee01ec26-5c1a-4991-90ba-5baf8f3746c3" providerId="ADAL" clId="{CFDD5EC5-59EB-42DD-9667-8E303A101B4B}" dt="2026-02-24T20:22:02.226" v="1137" actId="478"/>
          <ac:picMkLst>
            <pc:docMk/>
            <pc:sldMk cId="3845870163" sldId="276"/>
            <ac:picMk id="6" creationId="{1F2BDFB5-54DD-D789-BBA9-8A8B9FA0684A}"/>
          </ac:picMkLst>
        </pc:picChg>
        <pc:picChg chg="add mod ord">
          <ac:chgData name="Landreau, James" userId="ee01ec26-5c1a-4991-90ba-5baf8f3746c3" providerId="ADAL" clId="{CFDD5EC5-59EB-42DD-9667-8E303A101B4B}" dt="2026-02-24T20:22:26.880" v="1141" actId="1076"/>
          <ac:picMkLst>
            <pc:docMk/>
            <pc:sldMk cId="3845870163" sldId="276"/>
            <ac:picMk id="7" creationId="{6F01628B-715C-6329-5E04-37115FB81CC4}"/>
          </ac:picMkLst>
        </pc:picChg>
      </pc:sldChg>
      <pc:sldChg chg="modSp mod">
        <pc:chgData name="Landreau, James" userId="ee01ec26-5c1a-4991-90ba-5baf8f3746c3" providerId="ADAL" clId="{CFDD5EC5-59EB-42DD-9667-8E303A101B4B}" dt="2026-02-25T00:50:00.525" v="1854" actId="20577"/>
        <pc:sldMkLst>
          <pc:docMk/>
          <pc:sldMk cId="1762436898" sldId="278"/>
        </pc:sldMkLst>
        <pc:spChg chg="mod">
          <ac:chgData name="Landreau, James" userId="ee01ec26-5c1a-4991-90ba-5baf8f3746c3" providerId="ADAL" clId="{CFDD5EC5-59EB-42DD-9667-8E303A101B4B}" dt="2026-02-25T00:50:00.525" v="1854" actId="20577"/>
          <ac:spMkLst>
            <pc:docMk/>
            <pc:sldMk cId="1762436898" sldId="278"/>
            <ac:spMk id="3" creationId="{53DD609F-98DA-4A57-9C33-FDBD27D8F117}"/>
          </ac:spMkLst>
        </pc:spChg>
      </pc:sldChg>
      <pc:sldChg chg="modSp mod">
        <pc:chgData name="Landreau, James" userId="ee01ec26-5c1a-4991-90ba-5baf8f3746c3" providerId="ADAL" clId="{CFDD5EC5-59EB-42DD-9667-8E303A101B4B}" dt="2026-02-24T19:15:28.962" v="317" actId="20577"/>
        <pc:sldMkLst>
          <pc:docMk/>
          <pc:sldMk cId="2759735780" sldId="279"/>
        </pc:sldMkLst>
        <pc:spChg chg="mod">
          <ac:chgData name="Landreau, James" userId="ee01ec26-5c1a-4991-90ba-5baf8f3746c3" providerId="ADAL" clId="{CFDD5EC5-59EB-42DD-9667-8E303A101B4B}" dt="2026-02-24T19:15:28.962" v="317" actId="20577"/>
          <ac:spMkLst>
            <pc:docMk/>
            <pc:sldMk cId="2759735780" sldId="279"/>
            <ac:spMk id="3" creationId="{607A0180-CD62-4F73-85CE-85122C236E93}"/>
          </ac:spMkLst>
        </pc:spChg>
      </pc:sldChg>
      <pc:sldChg chg="mod ord modShow">
        <pc:chgData name="Landreau, James" userId="ee01ec26-5c1a-4991-90ba-5baf8f3746c3" providerId="ADAL" clId="{CFDD5EC5-59EB-42DD-9667-8E303A101B4B}" dt="2026-02-24T19:52:50.660" v="1085" actId="729"/>
        <pc:sldMkLst>
          <pc:docMk/>
          <pc:sldMk cId="3654363666" sldId="280"/>
        </pc:sldMkLst>
      </pc:sldChg>
      <pc:sldChg chg="modSp mod">
        <pc:chgData name="Landreau, James" userId="ee01ec26-5c1a-4991-90ba-5baf8f3746c3" providerId="ADAL" clId="{CFDD5EC5-59EB-42DD-9667-8E303A101B4B}" dt="2026-02-24T19:28:26.296" v="648" actId="20577"/>
        <pc:sldMkLst>
          <pc:docMk/>
          <pc:sldMk cId="3660402877" sldId="282"/>
        </pc:sldMkLst>
        <pc:spChg chg="mod">
          <ac:chgData name="Landreau, James" userId="ee01ec26-5c1a-4991-90ba-5baf8f3746c3" providerId="ADAL" clId="{CFDD5EC5-59EB-42DD-9667-8E303A101B4B}" dt="2026-02-24T19:28:26.296" v="648" actId="20577"/>
          <ac:spMkLst>
            <pc:docMk/>
            <pc:sldMk cId="3660402877" sldId="282"/>
            <ac:spMk id="3" creationId="{2BA2FDE7-84AE-9376-F778-361A9D2F3C6B}"/>
          </ac:spMkLst>
        </pc:spChg>
      </pc:sldChg>
      <pc:sldChg chg="addSp modSp mod">
        <pc:chgData name="Landreau, James" userId="ee01ec26-5c1a-4991-90ba-5baf8f3746c3" providerId="ADAL" clId="{CFDD5EC5-59EB-42DD-9667-8E303A101B4B}" dt="2026-02-24T19:48:20.194" v="1060" actId="1076"/>
        <pc:sldMkLst>
          <pc:docMk/>
          <pc:sldMk cId="2738870297" sldId="283"/>
        </pc:sldMkLst>
        <pc:spChg chg="mod">
          <ac:chgData name="Landreau, James" userId="ee01ec26-5c1a-4991-90ba-5baf8f3746c3" providerId="ADAL" clId="{CFDD5EC5-59EB-42DD-9667-8E303A101B4B}" dt="2026-02-24T19:46:26.241" v="1047" actId="14100"/>
          <ac:spMkLst>
            <pc:docMk/>
            <pc:sldMk cId="2738870297" sldId="283"/>
            <ac:spMk id="2" creationId="{C8EABB66-EF1C-F8CE-70C4-B7F7E92618AD}"/>
          </ac:spMkLst>
        </pc:spChg>
        <pc:spChg chg="mod">
          <ac:chgData name="Landreau, James" userId="ee01ec26-5c1a-4991-90ba-5baf8f3746c3" providerId="ADAL" clId="{CFDD5EC5-59EB-42DD-9667-8E303A101B4B}" dt="2026-02-24T19:44:00.941" v="1044" actId="20577"/>
          <ac:spMkLst>
            <pc:docMk/>
            <pc:sldMk cId="2738870297" sldId="283"/>
            <ac:spMk id="3" creationId="{E9AE44A0-6AE1-7DC7-E8FF-29E57EE8F537}"/>
          </ac:spMkLst>
        </pc:spChg>
        <pc:picChg chg="add mod">
          <ac:chgData name="Landreau, James" userId="ee01ec26-5c1a-4991-90ba-5baf8f3746c3" providerId="ADAL" clId="{CFDD5EC5-59EB-42DD-9667-8E303A101B4B}" dt="2026-02-24T19:46:39.248" v="1052" actId="14100"/>
          <ac:picMkLst>
            <pc:docMk/>
            <pc:sldMk cId="2738870297" sldId="283"/>
            <ac:picMk id="5" creationId="{D4891954-D16D-47BF-42DC-65F3CC31D68B}"/>
          </ac:picMkLst>
        </pc:picChg>
        <pc:picChg chg="add mod">
          <ac:chgData name="Landreau, James" userId="ee01ec26-5c1a-4991-90ba-5baf8f3746c3" providerId="ADAL" clId="{CFDD5EC5-59EB-42DD-9667-8E303A101B4B}" dt="2026-02-24T19:47:17.356" v="1056" actId="14100"/>
          <ac:picMkLst>
            <pc:docMk/>
            <pc:sldMk cId="2738870297" sldId="283"/>
            <ac:picMk id="7" creationId="{1276847A-C93B-D491-2455-523BABB10279}"/>
          </ac:picMkLst>
        </pc:picChg>
        <pc:picChg chg="add mod">
          <ac:chgData name="Landreau, James" userId="ee01ec26-5c1a-4991-90ba-5baf8f3746c3" providerId="ADAL" clId="{CFDD5EC5-59EB-42DD-9667-8E303A101B4B}" dt="2026-02-24T19:48:20.194" v="1060" actId="1076"/>
          <ac:picMkLst>
            <pc:docMk/>
            <pc:sldMk cId="2738870297" sldId="283"/>
            <ac:picMk id="9" creationId="{342CC1C5-6D27-A308-4175-4ACFF3F4D673}"/>
          </ac:picMkLst>
        </pc:picChg>
        <pc:picChg chg="add">
          <ac:chgData name="Landreau, James" userId="ee01ec26-5c1a-4991-90ba-5baf8f3746c3" providerId="ADAL" clId="{CFDD5EC5-59EB-42DD-9667-8E303A101B4B}" dt="2026-02-24T19:47:59.421" v="1057"/>
          <ac:picMkLst>
            <pc:docMk/>
            <pc:sldMk cId="2738870297" sldId="283"/>
            <ac:picMk id="1026" creationId="{B8B8D0C1-EA3C-2469-10E9-9768DB6E10E6}"/>
          </ac:picMkLst>
        </pc:picChg>
      </pc:sldChg>
      <pc:sldChg chg="addSp delSp modSp mod">
        <pc:chgData name="Landreau, James" userId="ee01ec26-5c1a-4991-90ba-5baf8f3746c3" providerId="ADAL" clId="{CFDD5EC5-59EB-42DD-9667-8E303A101B4B}" dt="2026-02-24T19:08:41.391" v="104" actId="931"/>
        <pc:sldMkLst>
          <pc:docMk/>
          <pc:sldMk cId="501291122" sldId="285"/>
        </pc:sldMkLst>
        <pc:spChg chg="del">
          <ac:chgData name="Landreau, James" userId="ee01ec26-5c1a-4991-90ba-5baf8f3746c3" providerId="ADAL" clId="{CFDD5EC5-59EB-42DD-9667-8E303A101B4B}" dt="2026-02-24T19:08:11.984" v="102" actId="478"/>
          <ac:spMkLst>
            <pc:docMk/>
            <pc:sldMk cId="501291122" sldId="285"/>
            <ac:spMk id="2" creationId="{54957E01-8AC9-DC6B-C6B7-8527E4C6A1DD}"/>
          </ac:spMkLst>
        </pc:spChg>
        <pc:spChg chg="del">
          <ac:chgData name="Landreau, James" userId="ee01ec26-5c1a-4991-90ba-5baf8f3746c3" providerId="ADAL" clId="{CFDD5EC5-59EB-42DD-9667-8E303A101B4B}" dt="2026-02-24T19:08:16.350" v="103" actId="478"/>
          <ac:spMkLst>
            <pc:docMk/>
            <pc:sldMk cId="501291122" sldId="285"/>
            <ac:spMk id="3" creationId="{4C098145-AAEE-260B-2D9B-1333ACA350A7}"/>
          </ac:spMkLst>
        </pc:spChg>
        <pc:picChg chg="add mod">
          <ac:chgData name="Landreau, James" userId="ee01ec26-5c1a-4991-90ba-5baf8f3746c3" providerId="ADAL" clId="{CFDD5EC5-59EB-42DD-9667-8E303A101B4B}" dt="2026-02-24T19:08:41.391" v="104" actId="931"/>
          <ac:picMkLst>
            <pc:docMk/>
            <pc:sldMk cId="501291122" sldId="285"/>
            <ac:picMk id="5" creationId="{87D9444F-2ACF-5314-B530-D4AE39965C54}"/>
          </ac:picMkLst>
        </pc:picChg>
        <pc:picChg chg="del">
          <ac:chgData name="Landreau, James" userId="ee01ec26-5c1a-4991-90ba-5baf8f3746c3" providerId="ADAL" clId="{CFDD5EC5-59EB-42DD-9667-8E303A101B4B}" dt="2026-02-24T19:08:06.092" v="101" actId="478"/>
          <ac:picMkLst>
            <pc:docMk/>
            <pc:sldMk cId="501291122" sldId="285"/>
            <ac:picMk id="1026" creationId="{98545F8C-5FDD-ED77-7862-BE042B3B2B77}"/>
          </ac:picMkLst>
        </pc:picChg>
      </pc:sldChg>
      <pc:sldChg chg="mod ord modShow">
        <pc:chgData name="Landreau, James" userId="ee01ec26-5c1a-4991-90ba-5baf8f3746c3" providerId="ADAL" clId="{CFDD5EC5-59EB-42DD-9667-8E303A101B4B}" dt="2026-02-24T19:51:17.047" v="1075" actId="729"/>
        <pc:sldMkLst>
          <pc:docMk/>
          <pc:sldMk cId="3397571368" sldId="286"/>
        </pc:sldMkLst>
      </pc:sldChg>
      <pc:sldChg chg="mod modShow">
        <pc:chgData name="Landreau, James" userId="ee01ec26-5c1a-4991-90ba-5baf8f3746c3" providerId="ADAL" clId="{CFDD5EC5-59EB-42DD-9667-8E303A101B4B}" dt="2026-02-24T19:35:26.963" v="755" actId="729"/>
        <pc:sldMkLst>
          <pc:docMk/>
          <pc:sldMk cId="595757841" sldId="287"/>
        </pc:sldMkLst>
      </pc:sldChg>
      <pc:sldChg chg="delSp modSp mod">
        <pc:chgData name="Landreau, James" userId="ee01ec26-5c1a-4991-90ba-5baf8f3746c3" providerId="ADAL" clId="{CFDD5EC5-59EB-42DD-9667-8E303A101B4B}" dt="2026-02-24T22:36:59.753" v="1755" actId="20577"/>
        <pc:sldMkLst>
          <pc:docMk/>
          <pc:sldMk cId="1155158740" sldId="289"/>
        </pc:sldMkLst>
        <pc:spChg chg="del">
          <ac:chgData name="Landreau, James" userId="ee01ec26-5c1a-4991-90ba-5baf8f3746c3" providerId="ADAL" clId="{CFDD5EC5-59EB-42DD-9667-8E303A101B4B}" dt="2026-02-24T22:15:14.451" v="1552" actId="478"/>
          <ac:spMkLst>
            <pc:docMk/>
            <pc:sldMk cId="1155158740" sldId="289"/>
            <ac:spMk id="2" creationId="{631421FF-17D2-95CF-CCC5-16DB5394BFA5}"/>
          </ac:spMkLst>
        </pc:spChg>
        <pc:spChg chg="mod">
          <ac:chgData name="Landreau, James" userId="ee01ec26-5c1a-4991-90ba-5baf8f3746c3" providerId="ADAL" clId="{CFDD5EC5-59EB-42DD-9667-8E303A101B4B}" dt="2026-02-24T22:36:59.753" v="1755" actId="20577"/>
          <ac:spMkLst>
            <pc:docMk/>
            <pc:sldMk cId="1155158740" sldId="289"/>
            <ac:spMk id="3" creationId="{F44F630B-DC5E-6985-CE2B-FF14F2E5F99F}"/>
          </ac:spMkLst>
        </pc:spChg>
      </pc:sldChg>
      <pc:sldChg chg="addSp modSp mod setBg setClrOvrMap">
        <pc:chgData name="Landreau, James" userId="ee01ec26-5c1a-4991-90ba-5baf8f3746c3" providerId="ADAL" clId="{CFDD5EC5-59EB-42DD-9667-8E303A101B4B}" dt="2026-02-24T20:22:50.281" v="1142" actId="26606"/>
        <pc:sldMkLst>
          <pc:docMk/>
          <pc:sldMk cId="3550251370" sldId="290"/>
        </pc:sldMkLst>
        <pc:spChg chg="mod">
          <ac:chgData name="Landreau, James" userId="ee01ec26-5c1a-4991-90ba-5baf8f3746c3" providerId="ADAL" clId="{CFDD5EC5-59EB-42DD-9667-8E303A101B4B}" dt="2026-02-24T20:22:50.281" v="1142" actId="26606"/>
          <ac:spMkLst>
            <pc:docMk/>
            <pc:sldMk cId="3550251370" sldId="290"/>
            <ac:spMk id="2" creationId="{6C6F30E4-D8A1-5537-8168-039F423ADD2B}"/>
          </ac:spMkLst>
        </pc:spChg>
        <pc:spChg chg="mod">
          <ac:chgData name="Landreau, James" userId="ee01ec26-5c1a-4991-90ba-5baf8f3746c3" providerId="ADAL" clId="{CFDD5EC5-59EB-42DD-9667-8E303A101B4B}" dt="2026-02-24T20:22:50.281" v="1142" actId="26606"/>
          <ac:spMkLst>
            <pc:docMk/>
            <pc:sldMk cId="3550251370" sldId="290"/>
            <ac:spMk id="3" creationId="{27DEB1DF-895B-FFBF-DCFA-4BD47A26ECE2}"/>
          </ac:spMkLst>
        </pc:spChg>
        <pc:spChg chg="add">
          <ac:chgData name="Landreau, James" userId="ee01ec26-5c1a-4991-90ba-5baf8f3746c3" providerId="ADAL" clId="{CFDD5EC5-59EB-42DD-9667-8E303A101B4B}" dt="2026-02-24T20:22:50.281" v="1142" actId="26606"/>
          <ac:spMkLst>
            <pc:docMk/>
            <pc:sldMk cId="3550251370" sldId="290"/>
            <ac:spMk id="8" creationId="{47E4F490-FA76-4FF0-B36A-72B01E11751D}"/>
          </ac:spMkLst>
        </pc:spChg>
        <pc:spChg chg="add">
          <ac:chgData name="Landreau, James" userId="ee01ec26-5c1a-4991-90ba-5baf8f3746c3" providerId="ADAL" clId="{CFDD5EC5-59EB-42DD-9667-8E303A101B4B}" dt="2026-02-24T20:22:50.281" v="1142" actId="26606"/>
          <ac:spMkLst>
            <pc:docMk/>
            <pc:sldMk cId="3550251370" sldId="290"/>
            <ac:spMk id="10" creationId="{05C8C51A-4ECF-4857-8298-6C8334C7F885}"/>
          </ac:spMkLst>
        </pc:spChg>
        <pc:spChg chg="add">
          <ac:chgData name="Landreau, James" userId="ee01ec26-5c1a-4991-90ba-5baf8f3746c3" providerId="ADAL" clId="{CFDD5EC5-59EB-42DD-9667-8E303A101B4B}" dt="2026-02-24T20:22:50.281" v="1142" actId="26606"/>
          <ac:spMkLst>
            <pc:docMk/>
            <pc:sldMk cId="3550251370" sldId="290"/>
            <ac:spMk id="12" creationId="{A741C46E-A2A6-4DF0-84BD-502A2E56D061}"/>
          </ac:spMkLst>
        </pc:spChg>
        <pc:spChg chg="add">
          <ac:chgData name="Landreau, James" userId="ee01ec26-5c1a-4991-90ba-5baf8f3746c3" providerId="ADAL" clId="{CFDD5EC5-59EB-42DD-9667-8E303A101B4B}" dt="2026-02-24T20:22:50.281" v="1142" actId="26606"/>
          <ac:spMkLst>
            <pc:docMk/>
            <pc:sldMk cId="3550251370" sldId="290"/>
            <ac:spMk id="14" creationId="{67CE4C0A-D88E-41BB-8F06-8C0E2604BCDE}"/>
          </ac:spMkLst>
        </pc:spChg>
      </pc:sldChg>
      <pc:sldChg chg="addSp delSp modSp new mod setBg">
        <pc:chgData name="Landreau, James" userId="ee01ec26-5c1a-4991-90ba-5baf8f3746c3" providerId="ADAL" clId="{CFDD5EC5-59EB-42DD-9667-8E303A101B4B}" dt="2026-02-24T19:13:31.862" v="309" actId="20577"/>
        <pc:sldMkLst>
          <pc:docMk/>
          <pc:sldMk cId="2652379978" sldId="292"/>
        </pc:sldMkLst>
        <pc:spChg chg="add del mod">
          <ac:chgData name="Landreau, James" userId="ee01ec26-5c1a-4991-90ba-5baf8f3746c3" providerId="ADAL" clId="{CFDD5EC5-59EB-42DD-9667-8E303A101B4B}" dt="2026-02-24T19:13:31.862" v="309" actId="20577"/>
          <ac:spMkLst>
            <pc:docMk/>
            <pc:sldMk cId="2652379978" sldId="292"/>
            <ac:spMk id="2" creationId="{4117C42F-5C54-C68C-5213-BED1684E3627}"/>
          </ac:spMkLst>
        </pc:spChg>
        <pc:spChg chg="del">
          <ac:chgData name="Landreau, James" userId="ee01ec26-5c1a-4991-90ba-5baf8f3746c3" providerId="ADAL" clId="{CFDD5EC5-59EB-42DD-9667-8E303A101B4B}" dt="2026-02-24T19:09:21.329" v="106" actId="931"/>
          <ac:spMkLst>
            <pc:docMk/>
            <pc:sldMk cId="2652379978" sldId="292"/>
            <ac:spMk id="3" creationId="{2C9876AF-AFDC-4453-CBFB-8A83AD3365E3}"/>
          </ac:spMkLst>
        </pc:spChg>
        <pc:spChg chg="add del">
          <ac:chgData name="Landreau, James" userId="ee01ec26-5c1a-4991-90ba-5baf8f3746c3" providerId="ADAL" clId="{CFDD5EC5-59EB-42DD-9667-8E303A101B4B}" dt="2026-02-24T19:12:05.889" v="132" actId="931"/>
          <ac:spMkLst>
            <pc:docMk/>
            <pc:sldMk cId="2652379978" sldId="292"/>
            <ac:spMk id="9" creationId="{4F591656-B746-A497-B5D0-6C19B508C5A6}"/>
          </ac:spMkLst>
        </pc:spChg>
        <pc:spChg chg="add">
          <ac:chgData name="Landreau, James" userId="ee01ec26-5c1a-4991-90ba-5baf8f3746c3" providerId="ADAL" clId="{CFDD5EC5-59EB-42DD-9667-8E303A101B4B}" dt="2026-02-24T19:10:00.666" v="109" actId="26606"/>
          <ac:spMkLst>
            <pc:docMk/>
            <pc:sldMk cId="2652379978" sldId="292"/>
            <ac:spMk id="20" creationId="{E336C991-AA99-423E-8FE1-5BA9C97F2C77}"/>
          </ac:spMkLst>
        </pc:spChg>
        <pc:grpChg chg="add">
          <ac:chgData name="Landreau, James" userId="ee01ec26-5c1a-4991-90ba-5baf8f3746c3" providerId="ADAL" clId="{CFDD5EC5-59EB-42DD-9667-8E303A101B4B}" dt="2026-02-24T19:10:00.666" v="109" actId="26606"/>
          <ac:grpSpMkLst>
            <pc:docMk/>
            <pc:sldMk cId="2652379978" sldId="292"/>
            <ac:grpSpMk id="12" creationId="{71315106-A7B3-4730-9E6C-5A878C46681B}"/>
          </ac:grpSpMkLst>
        </pc:grpChg>
        <pc:picChg chg="add mod ord">
          <ac:chgData name="Landreau, James" userId="ee01ec26-5c1a-4991-90ba-5baf8f3746c3" providerId="ADAL" clId="{CFDD5EC5-59EB-42DD-9667-8E303A101B4B}" dt="2026-02-24T19:10:00.666" v="109" actId="26606"/>
          <ac:picMkLst>
            <pc:docMk/>
            <pc:sldMk cId="2652379978" sldId="292"/>
            <ac:picMk id="5" creationId="{439035CB-C5C3-6330-E6D8-7DDEA12AD7DF}"/>
          </ac:picMkLst>
        </pc:picChg>
        <pc:picChg chg="add del mod ord">
          <ac:chgData name="Landreau, James" userId="ee01ec26-5c1a-4991-90ba-5baf8f3746c3" providerId="ADAL" clId="{CFDD5EC5-59EB-42DD-9667-8E303A101B4B}" dt="2026-02-24T19:11:53.009" v="131" actId="931"/>
          <ac:picMkLst>
            <pc:docMk/>
            <pc:sldMk cId="2652379978" sldId="292"/>
            <ac:picMk id="7" creationId="{55A041BF-0850-F400-7420-68741CF1C1D1}"/>
          </ac:picMkLst>
        </pc:picChg>
        <pc:picChg chg="add mod ord">
          <ac:chgData name="Landreau, James" userId="ee01ec26-5c1a-4991-90ba-5baf8f3746c3" providerId="ADAL" clId="{CFDD5EC5-59EB-42DD-9667-8E303A101B4B}" dt="2026-02-24T19:12:18.176" v="136" actId="1076"/>
          <ac:picMkLst>
            <pc:docMk/>
            <pc:sldMk cId="2652379978" sldId="292"/>
            <ac:picMk id="10" creationId="{D96F808B-BD9E-2EF5-C856-ADF25CA20526}"/>
          </ac:picMkLst>
        </pc:picChg>
        <pc:picChg chg="add mod">
          <ac:chgData name="Landreau, James" userId="ee01ec26-5c1a-4991-90ba-5baf8f3746c3" providerId="ADAL" clId="{CFDD5EC5-59EB-42DD-9667-8E303A101B4B}" dt="2026-02-24T19:12:35.002" v="138" actId="1076"/>
          <ac:picMkLst>
            <pc:docMk/>
            <pc:sldMk cId="2652379978" sldId="292"/>
            <ac:picMk id="19" creationId="{DB044595-23A8-C4DC-F778-2C60BFE05D01}"/>
          </ac:picMkLst>
        </pc:picChg>
        <pc:cxnChg chg="add">
          <ac:chgData name="Landreau, James" userId="ee01ec26-5c1a-4991-90ba-5baf8f3746c3" providerId="ADAL" clId="{CFDD5EC5-59EB-42DD-9667-8E303A101B4B}" dt="2026-02-24T19:10:00.666" v="109" actId="26606"/>
          <ac:cxnSpMkLst>
            <pc:docMk/>
            <pc:sldMk cId="2652379978" sldId="292"/>
            <ac:cxnSpMk id="22" creationId="{D2B860ED-0E27-4D8E-B5F4-C8C3F33C7234}"/>
          </ac:cxnSpMkLst>
        </pc:cxnChg>
      </pc:sldChg>
      <pc:sldChg chg="addSp delSp modSp new mod">
        <pc:chgData name="Landreau, James" userId="ee01ec26-5c1a-4991-90ba-5baf8f3746c3" providerId="ADAL" clId="{CFDD5EC5-59EB-42DD-9667-8E303A101B4B}" dt="2026-02-24T19:49:33.374" v="1072" actId="1076"/>
        <pc:sldMkLst>
          <pc:docMk/>
          <pc:sldMk cId="4219053173" sldId="293"/>
        </pc:sldMkLst>
        <pc:spChg chg="del">
          <ac:chgData name="Landreau, James" userId="ee01ec26-5c1a-4991-90ba-5baf8f3746c3" providerId="ADAL" clId="{CFDD5EC5-59EB-42DD-9667-8E303A101B4B}" dt="2026-02-24T19:49:12.176" v="1071" actId="478"/>
          <ac:spMkLst>
            <pc:docMk/>
            <pc:sldMk cId="4219053173" sldId="293"/>
            <ac:spMk id="2" creationId="{1F90D27B-DA0B-5E83-AD5A-A7EF0E01E7C6}"/>
          </ac:spMkLst>
        </pc:spChg>
        <pc:spChg chg="del">
          <ac:chgData name="Landreau, James" userId="ee01ec26-5c1a-4991-90ba-5baf8f3746c3" providerId="ADAL" clId="{CFDD5EC5-59EB-42DD-9667-8E303A101B4B}" dt="2026-02-24T19:48:47.263" v="1062" actId="931"/>
          <ac:spMkLst>
            <pc:docMk/>
            <pc:sldMk cId="4219053173" sldId="293"/>
            <ac:spMk id="3" creationId="{7D8C61E9-108E-D10A-A923-CFF3249B7748}"/>
          </ac:spMkLst>
        </pc:spChg>
        <pc:picChg chg="add mod ord">
          <ac:chgData name="Landreau, James" userId="ee01ec26-5c1a-4991-90ba-5baf8f3746c3" providerId="ADAL" clId="{CFDD5EC5-59EB-42DD-9667-8E303A101B4B}" dt="2026-02-24T19:49:33.374" v="1072" actId="1076"/>
          <ac:picMkLst>
            <pc:docMk/>
            <pc:sldMk cId="4219053173" sldId="293"/>
            <ac:picMk id="5" creationId="{4DDFE6F7-9103-DEC3-E630-F1FF642C4A5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AF80AA-1D1A-4726-9A09-9B5125E732A5}"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191F6096-F9C7-4BAE-9BAF-4CB020945AF1}">
      <dgm:prSet/>
      <dgm:spPr/>
      <dgm:t>
        <a:bodyPr/>
        <a:lstStyle/>
        <a:p>
          <a:r>
            <a:rPr lang="en-US"/>
            <a:t>Tablet and textbook collection will start after spring break.</a:t>
          </a:r>
        </a:p>
      </dgm:t>
    </dgm:pt>
    <dgm:pt modelId="{052197B7-23E1-42B5-8CC5-8249AE2DAA6A}" type="parTrans" cxnId="{D8D73FFB-3E7D-4B91-9A59-156B11E5E213}">
      <dgm:prSet/>
      <dgm:spPr/>
      <dgm:t>
        <a:bodyPr/>
        <a:lstStyle/>
        <a:p>
          <a:endParaRPr lang="en-US"/>
        </a:p>
      </dgm:t>
    </dgm:pt>
    <dgm:pt modelId="{0FA6698B-615F-4AD0-B041-5F9404AB6A97}" type="sibTrans" cxnId="{D8D73FFB-3E7D-4B91-9A59-156B11E5E213}">
      <dgm:prSet/>
      <dgm:spPr/>
      <dgm:t>
        <a:bodyPr/>
        <a:lstStyle/>
        <a:p>
          <a:endParaRPr lang="en-US"/>
        </a:p>
      </dgm:t>
    </dgm:pt>
    <dgm:pt modelId="{40046C8D-14B9-4BF8-810F-F6834FE289AF}">
      <dgm:prSet/>
      <dgm:spPr/>
      <dgm:t>
        <a:bodyPr/>
        <a:lstStyle/>
        <a:p>
          <a:r>
            <a:rPr lang="en-US"/>
            <a:t>As you finish your classes and no longer need your books/tablet, please return to the media center.</a:t>
          </a:r>
        </a:p>
      </dgm:t>
    </dgm:pt>
    <dgm:pt modelId="{D91B961B-6303-4511-BC14-02215A6E50E0}" type="parTrans" cxnId="{61C5D1DB-CE74-4076-833A-44A450BE8D93}">
      <dgm:prSet/>
      <dgm:spPr/>
      <dgm:t>
        <a:bodyPr/>
        <a:lstStyle/>
        <a:p>
          <a:endParaRPr lang="en-US"/>
        </a:p>
      </dgm:t>
    </dgm:pt>
    <dgm:pt modelId="{31DAA89D-D3E9-43DC-A803-0126F051EB83}" type="sibTrans" cxnId="{61C5D1DB-CE74-4076-833A-44A450BE8D93}">
      <dgm:prSet/>
      <dgm:spPr/>
      <dgm:t>
        <a:bodyPr/>
        <a:lstStyle/>
        <a:p>
          <a:endParaRPr lang="en-US"/>
        </a:p>
      </dgm:t>
    </dgm:pt>
    <dgm:pt modelId="{27C82B84-FE3A-424B-9EA7-A931B7CBD121}" type="pres">
      <dgm:prSet presAssocID="{8AAF80AA-1D1A-4726-9A09-9B5125E732A5}" presName="hierChild1" presStyleCnt="0">
        <dgm:presLayoutVars>
          <dgm:chPref val="1"/>
          <dgm:dir/>
          <dgm:animOne val="branch"/>
          <dgm:animLvl val="lvl"/>
          <dgm:resizeHandles/>
        </dgm:presLayoutVars>
      </dgm:prSet>
      <dgm:spPr/>
    </dgm:pt>
    <dgm:pt modelId="{6FB449AF-8D7C-4DFB-8FA8-C1279CF0F977}" type="pres">
      <dgm:prSet presAssocID="{191F6096-F9C7-4BAE-9BAF-4CB020945AF1}" presName="hierRoot1" presStyleCnt="0"/>
      <dgm:spPr/>
    </dgm:pt>
    <dgm:pt modelId="{8525A8DA-756B-4131-B05B-7F728C1D66ED}" type="pres">
      <dgm:prSet presAssocID="{191F6096-F9C7-4BAE-9BAF-4CB020945AF1}" presName="composite" presStyleCnt="0"/>
      <dgm:spPr/>
    </dgm:pt>
    <dgm:pt modelId="{8EEBD73B-771A-47B9-9D45-12382530CC9E}" type="pres">
      <dgm:prSet presAssocID="{191F6096-F9C7-4BAE-9BAF-4CB020945AF1}" presName="background" presStyleLbl="node0" presStyleIdx="0" presStyleCnt="2"/>
      <dgm:spPr/>
    </dgm:pt>
    <dgm:pt modelId="{5FDC18AD-4B9F-43D3-AF5F-3D24283E6AE2}" type="pres">
      <dgm:prSet presAssocID="{191F6096-F9C7-4BAE-9BAF-4CB020945AF1}" presName="text" presStyleLbl="fgAcc0" presStyleIdx="0" presStyleCnt="2">
        <dgm:presLayoutVars>
          <dgm:chPref val="3"/>
        </dgm:presLayoutVars>
      </dgm:prSet>
      <dgm:spPr/>
    </dgm:pt>
    <dgm:pt modelId="{13FDBEE5-CCDF-4C42-8F40-6C77B239D87D}" type="pres">
      <dgm:prSet presAssocID="{191F6096-F9C7-4BAE-9BAF-4CB020945AF1}" presName="hierChild2" presStyleCnt="0"/>
      <dgm:spPr/>
    </dgm:pt>
    <dgm:pt modelId="{DD3D10C6-478B-4F89-BC8E-83BDAA960F05}" type="pres">
      <dgm:prSet presAssocID="{40046C8D-14B9-4BF8-810F-F6834FE289AF}" presName="hierRoot1" presStyleCnt="0"/>
      <dgm:spPr/>
    </dgm:pt>
    <dgm:pt modelId="{3466941C-C6F3-4D53-A724-89D66AEE7245}" type="pres">
      <dgm:prSet presAssocID="{40046C8D-14B9-4BF8-810F-F6834FE289AF}" presName="composite" presStyleCnt="0"/>
      <dgm:spPr/>
    </dgm:pt>
    <dgm:pt modelId="{02F11D2C-791B-41E9-93E5-5D44AAF37C8D}" type="pres">
      <dgm:prSet presAssocID="{40046C8D-14B9-4BF8-810F-F6834FE289AF}" presName="background" presStyleLbl="node0" presStyleIdx="1" presStyleCnt="2"/>
      <dgm:spPr/>
    </dgm:pt>
    <dgm:pt modelId="{27D76232-F83B-4906-BFA7-BD3ED78D9F0D}" type="pres">
      <dgm:prSet presAssocID="{40046C8D-14B9-4BF8-810F-F6834FE289AF}" presName="text" presStyleLbl="fgAcc0" presStyleIdx="1" presStyleCnt="2">
        <dgm:presLayoutVars>
          <dgm:chPref val="3"/>
        </dgm:presLayoutVars>
      </dgm:prSet>
      <dgm:spPr/>
    </dgm:pt>
    <dgm:pt modelId="{FC04FC82-0468-4E46-AA21-EC6DAEDD946B}" type="pres">
      <dgm:prSet presAssocID="{40046C8D-14B9-4BF8-810F-F6834FE289AF}" presName="hierChild2" presStyleCnt="0"/>
      <dgm:spPr/>
    </dgm:pt>
  </dgm:ptLst>
  <dgm:cxnLst>
    <dgm:cxn modelId="{FD30106B-59DF-4CE0-9FD2-1C3FBB22D07C}" type="presOf" srcId="{191F6096-F9C7-4BAE-9BAF-4CB020945AF1}" destId="{5FDC18AD-4B9F-43D3-AF5F-3D24283E6AE2}" srcOrd="0" destOrd="0" presId="urn:microsoft.com/office/officeart/2005/8/layout/hierarchy1"/>
    <dgm:cxn modelId="{EE0CF991-59C8-403D-8EC8-7400682BE66D}" type="presOf" srcId="{40046C8D-14B9-4BF8-810F-F6834FE289AF}" destId="{27D76232-F83B-4906-BFA7-BD3ED78D9F0D}" srcOrd="0" destOrd="0" presId="urn:microsoft.com/office/officeart/2005/8/layout/hierarchy1"/>
    <dgm:cxn modelId="{322537AA-C816-4856-A62F-2DB09D02D3AE}" type="presOf" srcId="{8AAF80AA-1D1A-4726-9A09-9B5125E732A5}" destId="{27C82B84-FE3A-424B-9EA7-A931B7CBD121}" srcOrd="0" destOrd="0" presId="urn:microsoft.com/office/officeart/2005/8/layout/hierarchy1"/>
    <dgm:cxn modelId="{61C5D1DB-CE74-4076-833A-44A450BE8D93}" srcId="{8AAF80AA-1D1A-4726-9A09-9B5125E732A5}" destId="{40046C8D-14B9-4BF8-810F-F6834FE289AF}" srcOrd="1" destOrd="0" parTransId="{D91B961B-6303-4511-BC14-02215A6E50E0}" sibTransId="{31DAA89D-D3E9-43DC-A803-0126F051EB83}"/>
    <dgm:cxn modelId="{D8D73FFB-3E7D-4B91-9A59-156B11E5E213}" srcId="{8AAF80AA-1D1A-4726-9A09-9B5125E732A5}" destId="{191F6096-F9C7-4BAE-9BAF-4CB020945AF1}" srcOrd="0" destOrd="0" parTransId="{052197B7-23E1-42B5-8CC5-8249AE2DAA6A}" sibTransId="{0FA6698B-615F-4AD0-B041-5F9404AB6A97}"/>
    <dgm:cxn modelId="{A659A988-70A1-4666-A0A7-4A95FFC4EC89}" type="presParOf" srcId="{27C82B84-FE3A-424B-9EA7-A931B7CBD121}" destId="{6FB449AF-8D7C-4DFB-8FA8-C1279CF0F977}" srcOrd="0" destOrd="0" presId="urn:microsoft.com/office/officeart/2005/8/layout/hierarchy1"/>
    <dgm:cxn modelId="{63498A9C-55F6-46BE-B661-83AE29B1F050}" type="presParOf" srcId="{6FB449AF-8D7C-4DFB-8FA8-C1279CF0F977}" destId="{8525A8DA-756B-4131-B05B-7F728C1D66ED}" srcOrd="0" destOrd="0" presId="urn:microsoft.com/office/officeart/2005/8/layout/hierarchy1"/>
    <dgm:cxn modelId="{14404852-6A25-4979-A130-88DB92D5FD30}" type="presParOf" srcId="{8525A8DA-756B-4131-B05B-7F728C1D66ED}" destId="{8EEBD73B-771A-47B9-9D45-12382530CC9E}" srcOrd="0" destOrd="0" presId="urn:microsoft.com/office/officeart/2005/8/layout/hierarchy1"/>
    <dgm:cxn modelId="{26F0D3E1-37B5-4E2A-A787-56462FAB8591}" type="presParOf" srcId="{8525A8DA-756B-4131-B05B-7F728C1D66ED}" destId="{5FDC18AD-4B9F-43D3-AF5F-3D24283E6AE2}" srcOrd="1" destOrd="0" presId="urn:microsoft.com/office/officeart/2005/8/layout/hierarchy1"/>
    <dgm:cxn modelId="{47582A5E-5F8D-4EE8-95A4-A24D78F0E80E}" type="presParOf" srcId="{6FB449AF-8D7C-4DFB-8FA8-C1279CF0F977}" destId="{13FDBEE5-CCDF-4C42-8F40-6C77B239D87D}" srcOrd="1" destOrd="0" presId="urn:microsoft.com/office/officeart/2005/8/layout/hierarchy1"/>
    <dgm:cxn modelId="{FC940934-EE06-4553-ADFB-ACB7DFEC0729}" type="presParOf" srcId="{27C82B84-FE3A-424B-9EA7-A931B7CBD121}" destId="{DD3D10C6-478B-4F89-BC8E-83BDAA960F05}" srcOrd="1" destOrd="0" presId="urn:microsoft.com/office/officeart/2005/8/layout/hierarchy1"/>
    <dgm:cxn modelId="{762B80B3-836A-444E-BEAA-E39E7AA2B9FF}" type="presParOf" srcId="{DD3D10C6-478B-4F89-BC8E-83BDAA960F05}" destId="{3466941C-C6F3-4D53-A724-89D66AEE7245}" srcOrd="0" destOrd="0" presId="urn:microsoft.com/office/officeart/2005/8/layout/hierarchy1"/>
    <dgm:cxn modelId="{9A9D806C-48CA-4F14-AC2D-6D516CC57329}" type="presParOf" srcId="{3466941C-C6F3-4D53-A724-89D66AEE7245}" destId="{02F11D2C-791B-41E9-93E5-5D44AAF37C8D}" srcOrd="0" destOrd="0" presId="urn:microsoft.com/office/officeart/2005/8/layout/hierarchy1"/>
    <dgm:cxn modelId="{DF2F1DB7-FF00-453D-99C1-2DF54EA21386}" type="presParOf" srcId="{3466941C-C6F3-4D53-A724-89D66AEE7245}" destId="{27D76232-F83B-4906-BFA7-BD3ED78D9F0D}" srcOrd="1" destOrd="0" presId="urn:microsoft.com/office/officeart/2005/8/layout/hierarchy1"/>
    <dgm:cxn modelId="{3D781418-A713-4B22-8EE2-78970D924213}" type="presParOf" srcId="{DD3D10C6-478B-4F89-BC8E-83BDAA960F05}" destId="{FC04FC82-0468-4E46-AA21-EC6DAEDD946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EBD73B-771A-47B9-9D45-12382530CC9E}">
      <dsp:nvSpPr>
        <dsp:cNvPr id="0" name=""/>
        <dsp:cNvSpPr/>
      </dsp:nvSpPr>
      <dsp:spPr>
        <a:xfrm>
          <a:off x="99621" y="837"/>
          <a:ext cx="4029408" cy="255867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DC18AD-4B9F-43D3-AF5F-3D24283E6AE2}">
      <dsp:nvSpPr>
        <dsp:cNvPr id="0" name=""/>
        <dsp:cNvSpPr/>
      </dsp:nvSpPr>
      <dsp:spPr>
        <a:xfrm>
          <a:off x="547333" y="426163"/>
          <a:ext cx="4029408" cy="25586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Tablet and textbook collection will start after spring break.</a:t>
          </a:r>
        </a:p>
      </dsp:txBody>
      <dsp:txXfrm>
        <a:off x="622274" y="501104"/>
        <a:ext cx="3879526" cy="2408792"/>
      </dsp:txXfrm>
    </dsp:sp>
    <dsp:sp modelId="{02F11D2C-791B-41E9-93E5-5D44AAF37C8D}">
      <dsp:nvSpPr>
        <dsp:cNvPr id="0" name=""/>
        <dsp:cNvSpPr/>
      </dsp:nvSpPr>
      <dsp:spPr>
        <a:xfrm>
          <a:off x="5024454" y="837"/>
          <a:ext cx="4029408" cy="255867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D76232-F83B-4906-BFA7-BD3ED78D9F0D}">
      <dsp:nvSpPr>
        <dsp:cNvPr id="0" name=""/>
        <dsp:cNvSpPr/>
      </dsp:nvSpPr>
      <dsp:spPr>
        <a:xfrm>
          <a:off x="5472166" y="426163"/>
          <a:ext cx="4029408" cy="255867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As you finish your classes and no longer need your books/tablet, please return to the media center.</a:t>
          </a:r>
        </a:p>
      </dsp:txBody>
      <dsp:txXfrm>
        <a:off x="5547107" y="501104"/>
        <a:ext cx="3879526" cy="240879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BB09E8-5C71-4A58-82CA-664C1989D391}" type="datetimeFigureOut">
              <a:rPr lang="en-US" smtClean="0"/>
              <a:t>2/24/2026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49E013-051D-4711-B9ED-609564380516}" type="slidenum">
              <a:rPr lang="en-US" smtClean="0"/>
              <a:t>‹#›</a:t>
            </a:fld>
            <a:endParaRPr lang="en-US"/>
          </a:p>
        </p:txBody>
      </p:sp>
    </p:spTree>
    <p:extLst>
      <p:ext uri="{BB962C8B-B14F-4D97-AF65-F5344CB8AC3E}">
        <p14:creationId xmlns:p14="http://schemas.microsoft.com/office/powerpoint/2010/main" val="954282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49E013-051D-4711-B9ED-609564380516}" type="slidenum">
              <a:rPr lang="en-US" smtClean="0"/>
              <a:t>6</a:t>
            </a:fld>
            <a:endParaRPr lang="en-US"/>
          </a:p>
        </p:txBody>
      </p:sp>
    </p:spTree>
    <p:extLst>
      <p:ext uri="{BB962C8B-B14F-4D97-AF65-F5344CB8AC3E}">
        <p14:creationId xmlns:p14="http://schemas.microsoft.com/office/powerpoint/2010/main" val="4069291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449E013-051D-4711-B9ED-609564380516}" type="slidenum">
              <a:rPr lang="en-US" smtClean="0"/>
              <a:t>25</a:t>
            </a:fld>
            <a:endParaRPr lang="en-US"/>
          </a:p>
        </p:txBody>
      </p:sp>
    </p:spTree>
    <p:extLst>
      <p:ext uri="{BB962C8B-B14F-4D97-AF65-F5344CB8AC3E}">
        <p14:creationId xmlns:p14="http://schemas.microsoft.com/office/powerpoint/2010/main" val="1985201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BFA754-D5C3-4E66-96A6-867B257F58DC}" type="datetimeFigureOut">
              <a:rPr lang="en-US" dirty="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BFA754-D5C3-4E66-96A6-867B257F58DC}" type="datetimeFigureOut">
              <a:rPr lang="en-US" dirty="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2/24/2026</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7.tmp"/><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tmp"/><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3.tmp"/><Relationship Id="rId5" Type="http://schemas.openxmlformats.org/officeDocument/2006/relationships/image" Target="../media/image12.jp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3rdascent.com/"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tmp"/><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2" Type="http://schemas.openxmlformats.org/officeDocument/2006/relationships/hyperlink" Target="mailto:zachryk@fultonschools.org"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hansonm@fultonschools.org"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tmp"/><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hyperlink" Target="https://nam11.safelinks.protection.outlook.com/?url=http%3A%2F%2Fpotofgold.givesmsart.com%2F&amp;data=05%7C02%7Clandreauj%40fultonschools.org%7C37b46fda2f7f43cc0b2108de73dc6e14%7C0cdcb19881694b70ba9fda7e3ba700c2%7C0%7C0%7C639075587781259640%7CUnknown%7CTWFpbGZsb3d8eyJFbXB0eU1hcGkiOnRydWUsIlYiOiIwLjAuMDAwMCIsIlAiOiJXaW4zMiIsIkFOIjoiTWFpbCIsIldUIjoyfQ%3D%3D%7C0%7C%7C%7C&amp;sdata=7Dj1OK%2B4vLA179b5TB%2BukAR3bo1PgLp6Zj9j9UUdCEs%3D&amp;reserved=0" TargetMode="External"/><Relationship Id="rId7" Type="http://schemas.openxmlformats.org/officeDocument/2006/relationships/image" Target="../media/image22.tmp"/><Relationship Id="rId2" Type="http://schemas.openxmlformats.org/officeDocument/2006/relationships/hyperlink" Target="https://nam11.safelinks.protection.outlook.com/?url=http%3A%2F%2Fpotofgold.givesmart.com%2F&amp;data=05%7C02%7Clandreauj%40fultonschools.org%7C37b46fda2f7f43cc0b2108de73dc6e14%7C0cdcb19881694b70ba9fda7e3ba700c2%7C0%7C0%7C639075587781238444%7CUnknown%7CTWFpbGZsb3d8eyJFbXB0eU1hcGkiOnRydWUsIlYiOiIwLjAuMDAwMCIsIlAiOiJXaW4zMiIsIkFOIjoiTWFpbCIsIldUIjoyfQ%3D%3D%7C0%7C%7C%7C&amp;sdata=LQFvwC4PXFjGVF1ZKjkHRkRLOJkHFpVe7ivTnnM5Ins%3D&amp;reserved=0" TargetMode="External"/><Relationship Id="rId1" Type="http://schemas.openxmlformats.org/officeDocument/2006/relationships/slideLayout" Target="../slideLayouts/slideLayout2.xml"/><Relationship Id="rId6" Type="http://schemas.openxmlformats.org/officeDocument/2006/relationships/image" Target="../media/image21.tmp"/><Relationship Id="rId5" Type="http://schemas.openxmlformats.org/officeDocument/2006/relationships/image" Target="../media/image20.tmp"/><Relationship Id="rId4" Type="http://schemas.openxmlformats.org/officeDocument/2006/relationships/hyperlink" Target="https://nam11.safelinks.protection.outlook.com/?url=https%3A%2F%2Fpotofgold.givesmart.com%2F&amp;data=05%7C02%7Clandreauj%40fultonschools.org%7C37b46fda2f7f43cc0b2108de73dc6e14%7C0cdcb19881694b70ba9fda7e3ba700c2%7C0%7C0%7C639075587781280184%7CUnknown%7CTWFpbGZsb3d8eyJFbXB0eU1hcGkiOnRydWUsIlYiOiIwLjAuMDAwMCIsIlAiOiJXaW4zMiIsIkFOIjoiTWFpbCIsIldUIjoyfQ%3D%3D%7C0%7C%7C%7C&amp;sdata=Uxwx0F3agruXncfK7uPl%2BBLGah7FAbtbhvX1%2Fmxh5uY%3D&amp;reserved=0"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62BBE41-3095-49CE-89C1-7419C2AE74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1" name="Rectangle 10">
              <a:extLst>
                <a:ext uri="{FF2B5EF4-FFF2-40B4-BE49-F238E27FC236}">
                  <a16:creationId xmlns:a16="http://schemas.microsoft.com/office/drawing/2014/main" id="{993D86F2-481D-41A1-AC48-ECDDA6FE7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3EB20293-0839-4D05-8EAC-A70AB511DE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3" name="Picture 12">
                <a:extLst>
                  <a:ext uri="{FF2B5EF4-FFF2-40B4-BE49-F238E27FC236}">
                    <a16:creationId xmlns:a16="http://schemas.microsoft.com/office/drawing/2014/main" id="{9DB783BF-AAFA-4C30-9EBC-2C65607B1FC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F2179E01-03C0-4BC2-B367-033DE0277F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C78A877D-DF93-425E-A672-8A326E4ACAC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6" name="Picture 15">
                <a:extLst>
                  <a:ext uri="{FF2B5EF4-FFF2-40B4-BE49-F238E27FC236}">
                    <a16:creationId xmlns:a16="http://schemas.microsoft.com/office/drawing/2014/main" id="{24B8C1B4-5CAB-40A2-A8D8-6819FAA2FFC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sp>
        <p:nvSpPr>
          <p:cNvPr id="2" name="Title 1"/>
          <p:cNvSpPr>
            <a:spLocks noGrp="1"/>
          </p:cNvSpPr>
          <p:nvPr>
            <p:ph type="ctrTitle"/>
          </p:nvPr>
        </p:nvSpPr>
        <p:spPr>
          <a:xfrm>
            <a:off x="1072267" y="1041401"/>
            <a:ext cx="6528018" cy="2345264"/>
          </a:xfrm>
        </p:spPr>
        <p:txBody>
          <a:bodyPr>
            <a:normAutofit/>
          </a:bodyPr>
          <a:lstStyle/>
          <a:p>
            <a:r>
              <a:rPr lang="en-US" dirty="0"/>
              <a:t>Senior Presentation</a:t>
            </a:r>
          </a:p>
        </p:txBody>
      </p:sp>
      <p:sp>
        <p:nvSpPr>
          <p:cNvPr id="3" name="Subtitle 2"/>
          <p:cNvSpPr>
            <a:spLocks noGrp="1"/>
          </p:cNvSpPr>
          <p:nvPr>
            <p:ph type="subTitle" idx="1"/>
          </p:nvPr>
        </p:nvSpPr>
        <p:spPr>
          <a:xfrm>
            <a:off x="1072267" y="3657597"/>
            <a:ext cx="6528018" cy="1320802"/>
          </a:xfrm>
        </p:spPr>
        <p:txBody>
          <a:bodyPr>
            <a:normAutofit/>
          </a:bodyPr>
          <a:lstStyle/>
          <a:p>
            <a:r>
              <a:rPr lang="en-US" dirty="0"/>
              <a:t>March 12, 2026 – Senior Class Meeting</a:t>
            </a:r>
          </a:p>
          <a:p>
            <a:r>
              <a:rPr lang="en-US" dirty="0"/>
              <a:t>February 24, 2026- Senior Parent Meeting</a:t>
            </a:r>
          </a:p>
        </p:txBody>
      </p:sp>
      <p:cxnSp>
        <p:nvCxnSpPr>
          <p:cNvPr id="18" name="Straight Connector 17">
            <a:extLst>
              <a:ext uri="{FF2B5EF4-FFF2-40B4-BE49-F238E27FC236}">
                <a16:creationId xmlns:a16="http://schemas.microsoft.com/office/drawing/2014/main" id="{1C517F68-D05B-49EE-AC4A-4FA30812DE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08045" y="3541181"/>
            <a:ext cx="6492240" cy="0"/>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6C4BC600-0AE0-41C9-BE5F-6001D8DA6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54662"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qr code on a white background&#10;&#10;AI-generated content may be incorrect.">
            <a:extLst>
              <a:ext uri="{FF2B5EF4-FFF2-40B4-BE49-F238E27FC236}">
                <a16:creationId xmlns:a16="http://schemas.microsoft.com/office/drawing/2014/main" id="{16BF1E5C-C971-F517-9AE6-D9E676D688C2}"/>
              </a:ext>
            </a:extLst>
          </p:cNvPr>
          <p:cNvPicPr>
            <a:picLocks noChangeAspect="1"/>
          </p:cNvPicPr>
          <p:nvPr/>
        </p:nvPicPr>
        <p:blipFill>
          <a:blip r:embed="rId5"/>
          <a:stretch>
            <a:fillRect/>
          </a:stretch>
        </p:blipFill>
        <p:spPr>
          <a:xfrm>
            <a:off x="8374701" y="2122701"/>
            <a:ext cx="2433793" cy="2433793"/>
          </a:xfrm>
          <a:prstGeom prst="rect">
            <a:avLst/>
          </a:prstGeom>
        </p:spPr>
      </p:pic>
      <p:sp>
        <p:nvSpPr>
          <p:cNvPr id="6" name="TextBox 5">
            <a:extLst>
              <a:ext uri="{FF2B5EF4-FFF2-40B4-BE49-F238E27FC236}">
                <a16:creationId xmlns:a16="http://schemas.microsoft.com/office/drawing/2014/main" id="{A6C9988F-184C-6879-574D-BB4FC32B90BA}"/>
              </a:ext>
            </a:extLst>
          </p:cNvPr>
          <p:cNvSpPr txBox="1"/>
          <p:nvPr/>
        </p:nvSpPr>
        <p:spPr>
          <a:xfrm>
            <a:off x="8064540" y="1347537"/>
            <a:ext cx="3049327" cy="369332"/>
          </a:xfrm>
          <a:prstGeom prst="rect">
            <a:avLst/>
          </a:prstGeom>
          <a:noFill/>
        </p:spPr>
        <p:txBody>
          <a:bodyPr wrap="square" rtlCol="0">
            <a:spAutoFit/>
          </a:bodyPr>
          <a:lstStyle/>
          <a:p>
            <a:pPr algn="ctr"/>
            <a:r>
              <a:rPr lang="en-US" u="sng" dirty="0"/>
              <a:t>Please Sign In using QR Code</a:t>
            </a:r>
          </a:p>
        </p:txBody>
      </p:sp>
    </p:spTree>
    <p:extLst>
      <p:ext uri="{BB962C8B-B14F-4D97-AF65-F5344CB8AC3E}">
        <p14:creationId xmlns:p14="http://schemas.microsoft.com/office/powerpoint/2010/main" val="4071470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21" name="Group 8">
            <a:extLst>
              <a:ext uri="{FF2B5EF4-FFF2-40B4-BE49-F238E27FC236}">
                <a16:creationId xmlns:a16="http://schemas.microsoft.com/office/drawing/2014/main" id="{1488DB6F-238F-4BEF-B28F-87D9F674A3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22" name="Rectangle 9">
              <a:extLst>
                <a:ext uri="{FF2B5EF4-FFF2-40B4-BE49-F238E27FC236}">
                  <a16:creationId xmlns:a16="http://schemas.microsoft.com/office/drawing/2014/main" id="{DD071421-D153-4C0F-A43D-77AF883B3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E871F7D8-217E-4113-83FA-FFAC54BE7F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AE6B31E5-D515-487D-98AE-A3251F2F167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8DFB339C-7306-4C4B-A75F-5BEE240BA2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A1202C9E-12FB-4368-AD4E-40992C25144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F3E08DAB-0254-426B-80D4-79EF92845E8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sp>
        <p:nvSpPr>
          <p:cNvPr id="2" name="Title 1">
            <a:extLst>
              <a:ext uri="{FF2B5EF4-FFF2-40B4-BE49-F238E27FC236}">
                <a16:creationId xmlns:a16="http://schemas.microsoft.com/office/drawing/2014/main" id="{9CBFBD54-A48B-42C1-BC5B-FC8549AAD93B}"/>
              </a:ext>
            </a:extLst>
          </p:cNvPr>
          <p:cNvSpPr>
            <a:spLocks noGrp="1"/>
          </p:cNvSpPr>
          <p:nvPr>
            <p:ph type="title"/>
          </p:nvPr>
        </p:nvSpPr>
        <p:spPr>
          <a:xfrm>
            <a:off x="6094412" y="982132"/>
            <a:ext cx="4802185" cy="1303867"/>
          </a:xfrm>
        </p:spPr>
        <p:txBody>
          <a:bodyPr>
            <a:normAutofit/>
          </a:bodyPr>
          <a:lstStyle/>
          <a:p>
            <a:r>
              <a:rPr lang="en-US" sz="4100" b="1"/>
              <a:t>Senior Final Hurdle </a:t>
            </a:r>
            <a:endParaRPr lang="en-US" sz="4100"/>
          </a:p>
        </p:txBody>
      </p:sp>
      <p:sp>
        <p:nvSpPr>
          <p:cNvPr id="23" name="Rectangle 16">
            <a:extLst>
              <a:ext uri="{FF2B5EF4-FFF2-40B4-BE49-F238E27FC236}">
                <a16:creationId xmlns:a16="http://schemas.microsoft.com/office/drawing/2014/main" id="{9B796F99-70AC-4221-AB20-DFE95996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Hurdle - Definition for English-Language Learners from Merriam-Webster's  Learner's Dictionary">
            <a:extLst>
              <a:ext uri="{FF2B5EF4-FFF2-40B4-BE49-F238E27FC236}">
                <a16:creationId xmlns:a16="http://schemas.microsoft.com/office/drawing/2014/main" id="{B5DCF969-DCD5-474A-9196-2966F5C1A16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 b="11754"/>
          <a:stretch/>
        </p:blipFill>
        <p:spPr bwMode="auto">
          <a:xfrm>
            <a:off x="1412683" y="1410208"/>
            <a:ext cx="3876801" cy="3858780"/>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18">
            <a:extLst>
              <a:ext uri="{FF2B5EF4-FFF2-40B4-BE49-F238E27FC236}">
                <a16:creationId xmlns:a16="http://schemas.microsoft.com/office/drawing/2014/main" id="{3017F138-68A9-4F3F-B240-D26602C26CB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C67AC234-A624-4893-B87C-FBB8FCE1F603}"/>
              </a:ext>
            </a:extLst>
          </p:cNvPr>
          <p:cNvSpPr>
            <a:spLocks noGrp="1"/>
          </p:cNvSpPr>
          <p:nvPr>
            <p:ph idx="1"/>
          </p:nvPr>
        </p:nvSpPr>
        <p:spPr>
          <a:xfrm>
            <a:off x="5929692" y="2586685"/>
            <a:ext cx="5462693" cy="3020614"/>
          </a:xfrm>
        </p:spPr>
        <p:txBody>
          <a:bodyPr>
            <a:normAutofit/>
          </a:bodyPr>
          <a:lstStyle/>
          <a:p>
            <a:pPr>
              <a:lnSpc>
                <a:spcPct val="90000"/>
              </a:lnSpc>
            </a:pPr>
            <a:r>
              <a:rPr lang="en-US" sz="1600" dirty="0"/>
              <a:t>Do you still need help getting over the hump and final hurdle of senior year?</a:t>
            </a:r>
          </a:p>
          <a:p>
            <a:pPr>
              <a:lnSpc>
                <a:spcPct val="90000"/>
              </a:lnSpc>
            </a:pPr>
            <a:endParaRPr lang="en-US" sz="1600" dirty="0"/>
          </a:p>
          <a:p>
            <a:pPr>
              <a:lnSpc>
                <a:spcPct val="90000"/>
              </a:lnSpc>
            </a:pPr>
            <a:r>
              <a:rPr lang="en-US" sz="1600" dirty="0"/>
              <a:t>Counselors will be hosting our annual </a:t>
            </a:r>
            <a:r>
              <a:rPr lang="en-US" sz="1600" b="1" dirty="0"/>
              <a:t>Senior Final Hurdle </a:t>
            </a:r>
            <a:r>
              <a:rPr lang="en-US" sz="1600" dirty="0"/>
              <a:t>3/19 from 9 am – 2 pm in the NSHS Media Center</a:t>
            </a:r>
            <a:r>
              <a:rPr lang="en-US" sz="1600" b="1" dirty="0"/>
              <a:t>.</a:t>
            </a:r>
          </a:p>
          <a:p>
            <a:pPr>
              <a:lnSpc>
                <a:spcPct val="90000"/>
              </a:lnSpc>
            </a:pPr>
            <a:endParaRPr lang="en-US" sz="1600" dirty="0"/>
          </a:p>
          <a:p>
            <a:pPr>
              <a:lnSpc>
                <a:spcPct val="90000"/>
              </a:lnSpc>
            </a:pPr>
            <a:r>
              <a:rPr lang="en-US" sz="1600" dirty="0"/>
              <a:t>More information to come from Mrs. Wyche! Stay tuned!</a:t>
            </a:r>
          </a:p>
          <a:p>
            <a:pPr>
              <a:lnSpc>
                <a:spcPct val="90000"/>
              </a:lnSpc>
            </a:pPr>
            <a:endParaRPr lang="en-US" sz="1600" dirty="0"/>
          </a:p>
          <a:p>
            <a:pPr marL="0" indent="0">
              <a:lnSpc>
                <a:spcPct val="90000"/>
              </a:lnSpc>
              <a:buNone/>
            </a:pPr>
            <a:endParaRPr lang="en-US" sz="1300" dirty="0"/>
          </a:p>
        </p:txBody>
      </p:sp>
      <p:pic>
        <p:nvPicPr>
          <p:cNvPr id="6" name="Picture 5">
            <a:extLst>
              <a:ext uri="{FF2B5EF4-FFF2-40B4-BE49-F238E27FC236}">
                <a16:creationId xmlns:a16="http://schemas.microsoft.com/office/drawing/2014/main" id="{5842D6A7-E9B2-9C52-06AB-6CFCA26755F1}"/>
              </a:ext>
            </a:extLst>
          </p:cNvPr>
          <p:cNvPicPr>
            <a:picLocks noChangeAspect="1"/>
          </p:cNvPicPr>
          <p:nvPr/>
        </p:nvPicPr>
        <p:blipFill>
          <a:blip r:embed="rId6"/>
          <a:stretch>
            <a:fillRect/>
          </a:stretch>
        </p:blipFill>
        <p:spPr>
          <a:xfrm>
            <a:off x="386856" y="-1786"/>
            <a:ext cx="5300456" cy="6858000"/>
          </a:xfrm>
          <a:prstGeom prst="rect">
            <a:avLst/>
          </a:prstGeom>
        </p:spPr>
      </p:pic>
    </p:spTree>
    <p:extLst>
      <p:ext uri="{BB962C8B-B14F-4D97-AF65-F5344CB8AC3E}">
        <p14:creationId xmlns:p14="http://schemas.microsoft.com/office/powerpoint/2010/main" val="965509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2F4330-7DE7-4ED3-A02D-58648461707C}"/>
              </a:ext>
            </a:extLst>
          </p:cNvPr>
          <p:cNvSpPr txBox="1"/>
          <p:nvPr/>
        </p:nvSpPr>
        <p:spPr>
          <a:xfrm>
            <a:off x="731520" y="679269"/>
            <a:ext cx="10772503" cy="369332"/>
          </a:xfrm>
          <a:prstGeom prst="rect">
            <a:avLst/>
          </a:prstGeom>
          <a:noFill/>
        </p:spPr>
        <p:txBody>
          <a:bodyPr wrap="square" rtlCol="0">
            <a:spAutoFit/>
          </a:bodyPr>
          <a:lstStyle/>
          <a:p>
            <a:r>
              <a:rPr lang="en-US"/>
              <a:t> </a:t>
            </a:r>
          </a:p>
        </p:txBody>
      </p:sp>
      <p:sp>
        <p:nvSpPr>
          <p:cNvPr id="7" name="TextBox 6">
            <a:extLst>
              <a:ext uri="{FF2B5EF4-FFF2-40B4-BE49-F238E27FC236}">
                <a16:creationId xmlns:a16="http://schemas.microsoft.com/office/drawing/2014/main" id="{83FEAD0D-8337-41FF-B531-447B75FD5D63}"/>
              </a:ext>
            </a:extLst>
          </p:cNvPr>
          <p:cNvSpPr txBox="1"/>
          <p:nvPr/>
        </p:nvSpPr>
        <p:spPr>
          <a:xfrm>
            <a:off x="687978" y="873211"/>
            <a:ext cx="10816046" cy="4196020"/>
          </a:xfrm>
          <a:prstGeom prst="rect">
            <a:avLst/>
          </a:prstGeom>
          <a:noFill/>
        </p:spPr>
        <p:txBody>
          <a:bodyPr wrap="square" lIns="91440" tIns="45720" rIns="91440" bIns="45720" rtlCol="0" anchor="t">
            <a:spAutoFit/>
          </a:bodyPr>
          <a:lstStyle/>
          <a:p>
            <a:r>
              <a:rPr lang="en-US" sz="2200" dirty="0"/>
              <a:t>					             </a:t>
            </a:r>
            <a:r>
              <a:rPr lang="en-US" sz="3200" u="sng" dirty="0"/>
              <a:t>SENIOR EXIT SURVEY</a:t>
            </a:r>
          </a:p>
          <a:p>
            <a:r>
              <a:rPr lang="en-US" sz="2200" dirty="0"/>
              <a:t>The 2026 Senior Exit Survey will be required of </a:t>
            </a:r>
            <a:r>
              <a:rPr lang="en-US" sz="2200" b="1" dirty="0"/>
              <a:t>ALL</a:t>
            </a:r>
            <a:r>
              <a:rPr lang="en-US" sz="2200" dirty="0"/>
              <a:t> seniors to complete in order to graduate.</a:t>
            </a:r>
          </a:p>
          <a:p>
            <a:endParaRPr lang="en-US" sz="2200" dirty="0"/>
          </a:p>
          <a:p>
            <a:r>
              <a:rPr lang="en-US" sz="2200" dirty="0"/>
              <a:t>The survey will open the first week of April and end on May 1</a:t>
            </a:r>
            <a:r>
              <a:rPr lang="en-US" sz="2200" baseline="30000" dirty="0"/>
              <a:t>st</a:t>
            </a:r>
          </a:p>
          <a:p>
            <a:endParaRPr lang="en-US" sz="2200" baseline="30000" dirty="0"/>
          </a:p>
          <a:p>
            <a:r>
              <a:rPr lang="en-US" sz="2200" dirty="0"/>
              <a:t>Step by Step Directions will be sent to the senior email group and uploaded to Senior Canvas group as well.</a:t>
            </a:r>
          </a:p>
          <a:p>
            <a:endParaRPr lang="en-US" sz="2200" dirty="0"/>
          </a:p>
          <a:p>
            <a:r>
              <a:rPr lang="en-US" sz="2200" dirty="0"/>
              <a:t>Seniors should bring a hard copy of your scholarship letters to Ms. Bryant in the Counseling office. </a:t>
            </a:r>
          </a:p>
          <a:p>
            <a:endParaRPr lang="en-US" sz="2200" dirty="0"/>
          </a:p>
          <a:p>
            <a:r>
              <a:rPr lang="en-US" sz="2200" dirty="0"/>
              <a:t>Counselors will verify completion of the SES- </a:t>
            </a:r>
            <a:r>
              <a:rPr lang="en-US" sz="2200" b="1" dirty="0"/>
              <a:t>Senior Exit Survey</a:t>
            </a:r>
          </a:p>
        </p:txBody>
      </p:sp>
      <p:sp>
        <p:nvSpPr>
          <p:cNvPr id="2" name="Rectangle: Rounded Corners 1">
            <a:extLst>
              <a:ext uri="{FF2B5EF4-FFF2-40B4-BE49-F238E27FC236}">
                <a16:creationId xmlns:a16="http://schemas.microsoft.com/office/drawing/2014/main" id="{D541E4EA-27F2-4135-B867-93FFC2DEDA08}"/>
              </a:ext>
            </a:extLst>
          </p:cNvPr>
          <p:cNvSpPr/>
          <p:nvPr/>
        </p:nvSpPr>
        <p:spPr>
          <a:xfrm>
            <a:off x="888272" y="5364097"/>
            <a:ext cx="10479564" cy="814634"/>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Cap and Gown can not be distributed until the senior survey is complete</a:t>
            </a:r>
          </a:p>
        </p:txBody>
      </p:sp>
    </p:spTree>
    <p:extLst>
      <p:ext uri="{BB962C8B-B14F-4D97-AF65-F5344CB8AC3E}">
        <p14:creationId xmlns:p14="http://schemas.microsoft.com/office/powerpoint/2010/main" val="3992099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20543-3F8B-4F4A-8C4F-833D62679B52}"/>
              </a:ext>
            </a:extLst>
          </p:cNvPr>
          <p:cNvSpPr>
            <a:spLocks noGrp="1"/>
          </p:cNvSpPr>
          <p:nvPr>
            <p:ph type="title"/>
          </p:nvPr>
        </p:nvSpPr>
        <p:spPr/>
        <p:txBody>
          <a:bodyPr/>
          <a:lstStyle/>
          <a:p>
            <a:r>
              <a:rPr lang="en-US"/>
              <a:t>Senior Exit Survey</a:t>
            </a:r>
          </a:p>
        </p:txBody>
      </p:sp>
      <p:sp>
        <p:nvSpPr>
          <p:cNvPr id="3" name="Content Placeholder 2">
            <a:extLst>
              <a:ext uri="{FF2B5EF4-FFF2-40B4-BE49-F238E27FC236}">
                <a16:creationId xmlns:a16="http://schemas.microsoft.com/office/drawing/2014/main" id="{E959CB48-A84B-4AA1-88D7-946339A3FEAF}"/>
              </a:ext>
            </a:extLst>
          </p:cNvPr>
          <p:cNvSpPr>
            <a:spLocks noGrp="1"/>
          </p:cNvSpPr>
          <p:nvPr>
            <p:ph idx="1"/>
          </p:nvPr>
        </p:nvSpPr>
        <p:spPr/>
        <p:txBody>
          <a:bodyPr/>
          <a:lstStyle/>
          <a:p>
            <a:pPr marL="0" lvl="0" indent="0" defTabSz="914400" eaLnBrk="0" fontAlgn="base" hangingPunct="0">
              <a:spcBef>
                <a:spcPct val="0"/>
              </a:spcBef>
              <a:spcAft>
                <a:spcPct val="0"/>
              </a:spcAft>
              <a:buClrTx/>
              <a:buSzTx/>
              <a:buNone/>
            </a:pPr>
            <a:r>
              <a:rPr lang="en-US" altLang="en-US" sz="1600" dirty="0">
                <a:solidFill>
                  <a:srgbClr val="000000"/>
                </a:solidFill>
                <a:latin typeface="Open Sans"/>
                <a:ea typeface="Times New Roman" panose="02020603050405020304" pitchFamily="18" charset="0"/>
              </a:rPr>
              <a:t>-Log into </a:t>
            </a:r>
            <a:r>
              <a:rPr lang="en-US" altLang="en-US" sz="1600" dirty="0" err="1">
                <a:solidFill>
                  <a:srgbClr val="000000"/>
                </a:solidFill>
                <a:latin typeface="Open Sans"/>
                <a:ea typeface="Times New Roman" panose="02020603050405020304" pitchFamily="18" charset="0"/>
              </a:rPr>
              <a:t>ClassLink</a:t>
            </a:r>
            <a:r>
              <a:rPr lang="en-US" altLang="en-US" sz="1600" dirty="0">
                <a:solidFill>
                  <a:srgbClr val="000000"/>
                </a:solidFill>
                <a:latin typeface="Open Sans"/>
                <a:ea typeface="Times New Roman" panose="02020603050405020304" pitchFamily="18" charset="0"/>
              </a:rPr>
              <a:t>. Click on the </a:t>
            </a:r>
            <a:r>
              <a:rPr lang="en-US" altLang="en-US" sz="1600" dirty="0" err="1">
                <a:solidFill>
                  <a:srgbClr val="000000"/>
                </a:solidFill>
                <a:latin typeface="Open Sans"/>
                <a:ea typeface="Times New Roman" panose="02020603050405020304" pitchFamily="18" charset="0"/>
              </a:rPr>
              <a:t>SchoolLinks</a:t>
            </a:r>
            <a:r>
              <a:rPr lang="en-US" altLang="en-US" sz="1600" dirty="0">
                <a:solidFill>
                  <a:srgbClr val="000000"/>
                </a:solidFill>
                <a:latin typeface="Open Sans"/>
                <a:ea typeface="Times New Roman" panose="02020603050405020304" pitchFamily="18" charset="0"/>
              </a:rPr>
              <a:t> Icon. </a:t>
            </a:r>
            <a:br>
              <a:rPr lang="en-US" altLang="en-US" sz="1600" dirty="0">
                <a:solidFill>
                  <a:srgbClr val="000000"/>
                </a:solidFill>
                <a:latin typeface="Open Sans"/>
                <a:ea typeface="Times New Roman" panose="02020603050405020304" pitchFamily="18" charset="0"/>
              </a:rPr>
            </a:br>
            <a:endParaRPr lang="en-US" altLang="en-US" sz="1600" dirty="0">
              <a:solidFill>
                <a:schemeClr val="tx1"/>
              </a:solidFill>
            </a:endParaRPr>
          </a:p>
          <a:p>
            <a:pPr marL="0" lvl="0" indent="0" defTabSz="914400" eaLnBrk="0" fontAlgn="base" hangingPunct="0">
              <a:spcBef>
                <a:spcPct val="0"/>
              </a:spcBef>
              <a:spcAft>
                <a:spcPct val="0"/>
              </a:spcAft>
              <a:buClrTx/>
              <a:buSzTx/>
              <a:buNone/>
            </a:pPr>
            <a:r>
              <a:rPr lang="en-US" altLang="en-US" sz="1600" dirty="0">
                <a:solidFill>
                  <a:srgbClr val="000000"/>
                </a:solidFill>
                <a:latin typeface="Open Sans"/>
                <a:ea typeface="Times New Roman" panose="02020603050405020304" pitchFamily="18" charset="0"/>
              </a:rPr>
              <a:t>- Locate the </a:t>
            </a:r>
            <a:r>
              <a:rPr lang="en-US" altLang="en-US" sz="1600" b="1" dirty="0">
                <a:solidFill>
                  <a:srgbClr val="000000"/>
                </a:solidFill>
                <a:latin typeface="Open Sans"/>
                <a:ea typeface="Times New Roman" panose="02020603050405020304" pitchFamily="18" charset="0"/>
              </a:rPr>
              <a:t>Complete Senior Exit Survey/Next Step </a:t>
            </a:r>
            <a:r>
              <a:rPr lang="en-US" altLang="en-US" sz="1600" dirty="0">
                <a:solidFill>
                  <a:srgbClr val="000000"/>
                </a:solidFill>
                <a:latin typeface="Open Sans"/>
                <a:ea typeface="Times New Roman" panose="02020603050405020304" pitchFamily="18" charset="0"/>
              </a:rPr>
              <a:t>task and click it.</a:t>
            </a:r>
            <a:endParaRPr lang="en-US" altLang="en-US" sz="1600" dirty="0">
              <a:solidFill>
                <a:schemeClr val="tx1"/>
              </a:solidFill>
              <a:latin typeface="Arial" panose="020B0604020202020204" pitchFamily="34" charset="0"/>
            </a:endParaRPr>
          </a:p>
          <a:p>
            <a:pPr marL="0" lvl="0" indent="0" defTabSz="914400" eaLnBrk="0" fontAlgn="base" hangingPunct="0">
              <a:spcBef>
                <a:spcPct val="0"/>
              </a:spcBef>
              <a:spcAft>
                <a:spcPct val="0"/>
              </a:spcAft>
              <a:buClrTx/>
              <a:buSzTx/>
              <a:buNone/>
            </a:pPr>
            <a:endParaRPr lang="en-US" altLang="en-US" sz="1800" dirty="0">
              <a:solidFill>
                <a:srgbClr val="000000"/>
              </a:solidFill>
              <a:latin typeface="Open Sans"/>
            </a:endParaRPr>
          </a:p>
          <a:p>
            <a:pPr marL="0" lvl="0" indent="0" defTabSz="914400" eaLnBrk="0" fontAlgn="base" hangingPunct="0">
              <a:spcBef>
                <a:spcPct val="0"/>
              </a:spcBef>
              <a:spcAft>
                <a:spcPct val="0"/>
              </a:spcAft>
              <a:buClrTx/>
              <a:buSzTx/>
              <a:buNone/>
            </a:pPr>
            <a:endParaRPr lang="en-US" altLang="en-US" sz="1800" dirty="0">
              <a:solidFill>
                <a:schemeClr val="tx1"/>
              </a:solidFill>
            </a:endParaRPr>
          </a:p>
          <a:p>
            <a:endParaRPr lang="en-US" dirty="0"/>
          </a:p>
        </p:txBody>
      </p:sp>
      <p:pic>
        <p:nvPicPr>
          <p:cNvPr id="6" name="Picture 5">
            <a:extLst>
              <a:ext uri="{FF2B5EF4-FFF2-40B4-BE49-F238E27FC236}">
                <a16:creationId xmlns:a16="http://schemas.microsoft.com/office/drawing/2014/main" id="{A82A70B2-5CF8-4628-88E8-6B62A296A6F3}"/>
              </a:ext>
            </a:extLst>
          </p:cNvPr>
          <p:cNvPicPr>
            <a:picLocks noChangeAspect="1"/>
          </p:cNvPicPr>
          <p:nvPr/>
        </p:nvPicPr>
        <p:blipFill>
          <a:blip r:embed="rId2"/>
          <a:stretch>
            <a:fillRect/>
          </a:stretch>
        </p:blipFill>
        <p:spPr>
          <a:xfrm>
            <a:off x="2131777" y="3776631"/>
            <a:ext cx="7674199" cy="2394956"/>
          </a:xfrm>
          <a:prstGeom prst="rect">
            <a:avLst/>
          </a:prstGeom>
        </p:spPr>
      </p:pic>
      <p:sp>
        <p:nvSpPr>
          <p:cNvPr id="4" name="Rectangle: Rounded Corners 3">
            <a:extLst>
              <a:ext uri="{FF2B5EF4-FFF2-40B4-BE49-F238E27FC236}">
                <a16:creationId xmlns:a16="http://schemas.microsoft.com/office/drawing/2014/main" id="{EEFEC8BE-483E-4F9F-9BA5-AAFF76CE6DD4}"/>
              </a:ext>
            </a:extLst>
          </p:cNvPr>
          <p:cNvSpPr/>
          <p:nvPr/>
        </p:nvSpPr>
        <p:spPr>
          <a:xfrm rot="180000">
            <a:off x="9499328" y="3897788"/>
            <a:ext cx="2481647" cy="169905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Many seniors were turned away at Senior Checkout last year for not doing their survey</a:t>
            </a:r>
          </a:p>
        </p:txBody>
      </p:sp>
      <p:sp>
        <p:nvSpPr>
          <p:cNvPr id="5" name="Rectangle: Rounded Corners 4">
            <a:extLst>
              <a:ext uri="{FF2B5EF4-FFF2-40B4-BE49-F238E27FC236}">
                <a16:creationId xmlns:a16="http://schemas.microsoft.com/office/drawing/2014/main" id="{2E9F54E4-5E36-46D3-ACD4-9F14E377A644}"/>
              </a:ext>
            </a:extLst>
          </p:cNvPr>
          <p:cNvSpPr/>
          <p:nvPr/>
        </p:nvSpPr>
        <p:spPr>
          <a:xfrm>
            <a:off x="9807917" y="5791971"/>
            <a:ext cx="2224215" cy="751703"/>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Don't let that be you!</a:t>
            </a:r>
          </a:p>
        </p:txBody>
      </p:sp>
    </p:spTree>
    <p:extLst>
      <p:ext uri="{BB962C8B-B14F-4D97-AF65-F5344CB8AC3E}">
        <p14:creationId xmlns:p14="http://schemas.microsoft.com/office/powerpoint/2010/main" val="136172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94732-84E3-2F66-216D-FF702FCCF1F1}"/>
              </a:ext>
            </a:extLst>
          </p:cNvPr>
          <p:cNvSpPr>
            <a:spLocks noGrp="1"/>
          </p:cNvSpPr>
          <p:nvPr>
            <p:ph type="title"/>
          </p:nvPr>
        </p:nvSpPr>
        <p:spPr/>
        <p:txBody>
          <a:bodyPr/>
          <a:lstStyle/>
          <a:p>
            <a:r>
              <a:rPr lang="en-US" dirty="0"/>
              <a:t>SENIOR FUN COMMITTEE</a:t>
            </a:r>
          </a:p>
        </p:txBody>
      </p:sp>
      <p:sp>
        <p:nvSpPr>
          <p:cNvPr id="3" name="Content Placeholder 2">
            <a:extLst>
              <a:ext uri="{FF2B5EF4-FFF2-40B4-BE49-F238E27FC236}">
                <a16:creationId xmlns:a16="http://schemas.microsoft.com/office/drawing/2014/main" id="{89F0F61D-19B2-F5E1-C676-A2B8102A82F3}"/>
              </a:ext>
            </a:extLst>
          </p:cNvPr>
          <p:cNvSpPr>
            <a:spLocks noGrp="1"/>
          </p:cNvSpPr>
          <p:nvPr>
            <p:ph idx="1"/>
          </p:nvPr>
        </p:nvSpPr>
        <p:spPr/>
        <p:txBody>
          <a:bodyPr>
            <a:normAutofit/>
          </a:bodyPr>
          <a:lstStyle/>
          <a:p>
            <a:r>
              <a:rPr lang="en-US" sz="4400" dirty="0"/>
              <a:t>Graduation Yard Signs</a:t>
            </a:r>
          </a:p>
          <a:p>
            <a:r>
              <a:rPr lang="en-US" sz="4400" dirty="0"/>
              <a:t>Remaining events for the year</a:t>
            </a:r>
          </a:p>
          <a:p>
            <a:r>
              <a:rPr lang="en-US" sz="4400" dirty="0"/>
              <a:t>How can you help?</a:t>
            </a:r>
          </a:p>
        </p:txBody>
      </p:sp>
    </p:spTree>
    <p:extLst>
      <p:ext uri="{BB962C8B-B14F-4D97-AF65-F5344CB8AC3E}">
        <p14:creationId xmlns:p14="http://schemas.microsoft.com/office/powerpoint/2010/main" val="1465361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D9444F-2ACF-5314-B530-D4AE39965C54}"/>
              </a:ext>
            </a:extLst>
          </p:cNvPr>
          <p:cNvPicPr>
            <a:picLocks noChangeAspect="1"/>
          </p:cNvPicPr>
          <p:nvPr/>
        </p:nvPicPr>
        <p:blipFill>
          <a:blip r:embed="rId3"/>
          <a:stretch>
            <a:fillRect/>
          </a:stretch>
        </p:blipFill>
        <p:spPr>
          <a:xfrm>
            <a:off x="442123" y="513943"/>
            <a:ext cx="11307753" cy="5830114"/>
          </a:xfrm>
          <a:prstGeom prst="rect">
            <a:avLst/>
          </a:prstGeom>
        </p:spPr>
      </p:pic>
    </p:spTree>
    <p:extLst>
      <p:ext uri="{BB962C8B-B14F-4D97-AF65-F5344CB8AC3E}">
        <p14:creationId xmlns:p14="http://schemas.microsoft.com/office/powerpoint/2010/main" val="501291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1315106-A7B3-4730-9E6C-5A878C4668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3" name="Rectangle 12">
              <a:extLst>
                <a:ext uri="{FF2B5EF4-FFF2-40B4-BE49-F238E27FC236}">
                  <a16:creationId xmlns:a16="http://schemas.microsoft.com/office/drawing/2014/main" id="{BD4BC59E-CB55-4DBD-9167-83683CF5CB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112B0D5C-D671-4BE5-A795-F9E3F4917F7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5" name="Picture 14">
                <a:extLst>
                  <a:ext uri="{FF2B5EF4-FFF2-40B4-BE49-F238E27FC236}">
                    <a16:creationId xmlns:a16="http://schemas.microsoft.com/office/drawing/2014/main" id="{9C3C9968-3015-4513-8699-20563F8826F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6" name="Rectangle 15">
                <a:extLst>
                  <a:ext uri="{FF2B5EF4-FFF2-40B4-BE49-F238E27FC236}">
                    <a16:creationId xmlns:a16="http://schemas.microsoft.com/office/drawing/2014/main" id="{FF20E447-AC9A-4615-B8F6-3D2192D833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7" name="Picture 16">
                <a:extLst>
                  <a:ext uri="{FF2B5EF4-FFF2-40B4-BE49-F238E27FC236}">
                    <a16:creationId xmlns:a16="http://schemas.microsoft.com/office/drawing/2014/main" id="{CF0CB558-FAA8-4F42-8DE5-6E14A66A114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8" name="Picture 17">
                <a:extLst>
                  <a:ext uri="{FF2B5EF4-FFF2-40B4-BE49-F238E27FC236}">
                    <a16:creationId xmlns:a16="http://schemas.microsoft.com/office/drawing/2014/main" id="{826614F0-52FE-48FC-AA4F-AE0E9CDCE39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sp>
        <p:nvSpPr>
          <p:cNvPr id="2" name="Title 1">
            <a:extLst>
              <a:ext uri="{FF2B5EF4-FFF2-40B4-BE49-F238E27FC236}">
                <a16:creationId xmlns:a16="http://schemas.microsoft.com/office/drawing/2014/main" id="{4117C42F-5C54-C68C-5213-BED1684E3627}"/>
              </a:ext>
            </a:extLst>
          </p:cNvPr>
          <p:cNvSpPr>
            <a:spLocks noGrp="1"/>
          </p:cNvSpPr>
          <p:nvPr>
            <p:ph type="title"/>
          </p:nvPr>
        </p:nvSpPr>
        <p:spPr>
          <a:xfrm>
            <a:off x="7535825" y="982132"/>
            <a:ext cx="3360772" cy="1303867"/>
          </a:xfrm>
        </p:spPr>
        <p:txBody>
          <a:bodyPr>
            <a:normAutofit fontScale="90000"/>
          </a:bodyPr>
          <a:lstStyle/>
          <a:p>
            <a:r>
              <a:rPr lang="en-US" sz="1800" dirty="0"/>
              <a:t>*A portion of every sign sold goes back to the school. </a:t>
            </a:r>
            <a:br>
              <a:rPr lang="en-US" sz="1800" dirty="0"/>
            </a:br>
            <a:r>
              <a:rPr lang="en-US" sz="1800" dirty="0"/>
              <a:t>*Home delivery is available. Get 1-5 signs delivered to your home for one charge of $19.50</a:t>
            </a:r>
          </a:p>
        </p:txBody>
      </p:sp>
      <p:sp>
        <p:nvSpPr>
          <p:cNvPr id="20" name="Rectangle 19">
            <a:extLst>
              <a:ext uri="{FF2B5EF4-FFF2-40B4-BE49-F238E27FC236}">
                <a16:creationId xmlns:a16="http://schemas.microsoft.com/office/drawing/2014/main" id="{E336C991-AA99-423E-8FE1-5BA9C97F2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39035CB-C5C3-6330-E6D8-7DDEA12AD7DF}"/>
              </a:ext>
            </a:extLst>
          </p:cNvPr>
          <p:cNvPicPr>
            <a:picLocks noChangeAspect="1"/>
          </p:cNvPicPr>
          <p:nvPr/>
        </p:nvPicPr>
        <p:blipFill>
          <a:blip r:embed="rId5"/>
          <a:srcRect t="9892" r="3" b="26878"/>
          <a:stretch>
            <a:fillRect/>
          </a:stretch>
        </p:blipFill>
        <p:spPr>
          <a:xfrm>
            <a:off x="1412683" y="1410208"/>
            <a:ext cx="5278777" cy="3858780"/>
          </a:xfrm>
          <a:prstGeom prst="rect">
            <a:avLst/>
          </a:prstGeom>
        </p:spPr>
      </p:pic>
      <p:cxnSp>
        <p:nvCxnSpPr>
          <p:cNvPr id="22" name="Straight Connector 21">
            <a:extLst>
              <a:ext uri="{FF2B5EF4-FFF2-40B4-BE49-F238E27FC236}">
                <a16:creationId xmlns:a16="http://schemas.microsoft.com/office/drawing/2014/main" id="{D2B860ED-0E27-4D8E-B5F4-C8C3F33C72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Content Placeholder 9">
            <a:extLst>
              <a:ext uri="{FF2B5EF4-FFF2-40B4-BE49-F238E27FC236}">
                <a16:creationId xmlns:a16="http://schemas.microsoft.com/office/drawing/2014/main" id="{D96F808B-BD9E-2EF5-C856-ADF25CA20526}"/>
              </a:ext>
            </a:extLst>
          </p:cNvPr>
          <p:cNvPicPr>
            <a:picLocks noGrp="1" noChangeAspect="1"/>
          </p:cNvPicPr>
          <p:nvPr>
            <p:ph idx="1"/>
          </p:nvPr>
        </p:nvPicPr>
        <p:blipFill>
          <a:blip r:embed="rId6"/>
          <a:stretch>
            <a:fillRect/>
          </a:stretch>
        </p:blipFill>
        <p:spPr>
          <a:xfrm>
            <a:off x="7749220" y="2515280"/>
            <a:ext cx="2896321" cy="2989003"/>
          </a:xfrm>
          <a:prstGeom prst="rect">
            <a:avLst/>
          </a:prstGeom>
        </p:spPr>
      </p:pic>
      <p:pic>
        <p:nvPicPr>
          <p:cNvPr id="19" name="Picture 18">
            <a:extLst>
              <a:ext uri="{FF2B5EF4-FFF2-40B4-BE49-F238E27FC236}">
                <a16:creationId xmlns:a16="http://schemas.microsoft.com/office/drawing/2014/main" id="{DB044595-23A8-C4DC-F778-2C60BFE05D01}"/>
              </a:ext>
            </a:extLst>
          </p:cNvPr>
          <p:cNvPicPr>
            <a:picLocks noChangeAspect="1"/>
          </p:cNvPicPr>
          <p:nvPr/>
        </p:nvPicPr>
        <p:blipFill>
          <a:blip r:embed="rId7"/>
          <a:stretch>
            <a:fillRect/>
          </a:stretch>
        </p:blipFill>
        <p:spPr>
          <a:xfrm>
            <a:off x="7129945" y="5306577"/>
            <a:ext cx="4172532" cy="790685"/>
          </a:xfrm>
          <a:prstGeom prst="rect">
            <a:avLst/>
          </a:prstGeom>
        </p:spPr>
      </p:pic>
    </p:spTree>
    <p:extLst>
      <p:ext uri="{BB962C8B-B14F-4D97-AF65-F5344CB8AC3E}">
        <p14:creationId xmlns:p14="http://schemas.microsoft.com/office/powerpoint/2010/main" val="2652379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B091D-C2B5-47A6-88AA-9AB7C3863D03}"/>
              </a:ext>
            </a:extLst>
          </p:cNvPr>
          <p:cNvSpPr>
            <a:spLocks noGrp="1"/>
          </p:cNvSpPr>
          <p:nvPr>
            <p:ph type="title"/>
          </p:nvPr>
        </p:nvSpPr>
        <p:spPr/>
        <p:txBody>
          <a:bodyPr/>
          <a:lstStyle/>
          <a:p>
            <a:r>
              <a:rPr lang="en-US" dirty="0"/>
              <a:t>SENIOR T-SHIRTS/LANYARD</a:t>
            </a:r>
          </a:p>
        </p:txBody>
      </p:sp>
      <p:sp>
        <p:nvSpPr>
          <p:cNvPr id="3" name="Content Placeholder 2">
            <a:extLst>
              <a:ext uri="{FF2B5EF4-FFF2-40B4-BE49-F238E27FC236}">
                <a16:creationId xmlns:a16="http://schemas.microsoft.com/office/drawing/2014/main" id="{607A0180-CD62-4F73-85CE-85122C236E93}"/>
              </a:ext>
            </a:extLst>
          </p:cNvPr>
          <p:cNvSpPr>
            <a:spLocks noGrp="1"/>
          </p:cNvSpPr>
          <p:nvPr>
            <p:ph idx="1"/>
          </p:nvPr>
        </p:nvSpPr>
        <p:spPr/>
        <p:txBody>
          <a:bodyPr>
            <a:normAutofit fontScale="85000" lnSpcReduction="20000"/>
          </a:bodyPr>
          <a:lstStyle/>
          <a:p>
            <a:pPr marL="0" indent="0" algn="ctr">
              <a:buNone/>
            </a:pPr>
            <a:r>
              <a:rPr lang="en-US" sz="4800" dirty="0"/>
              <a:t>If you paid your senior dues and </a:t>
            </a:r>
            <a:r>
              <a:rPr lang="en-US" sz="4800" u="sng" dirty="0"/>
              <a:t>HAVE NOT</a:t>
            </a:r>
            <a:r>
              <a:rPr lang="en-US" sz="4800" dirty="0"/>
              <a:t> picked up your senior </a:t>
            </a:r>
            <a:br>
              <a:rPr lang="en-US" sz="4800" dirty="0"/>
            </a:br>
            <a:r>
              <a:rPr lang="en-US" sz="4800" dirty="0"/>
              <a:t>T-shirt, please stop by Mr. Landreau’s office (A101)and pick that up. </a:t>
            </a:r>
          </a:p>
          <a:p>
            <a:pPr marL="0" indent="0" algn="ctr">
              <a:buNone/>
            </a:pPr>
            <a:r>
              <a:rPr lang="en-US" sz="4800" dirty="0"/>
              <a:t>-We have 82 seniors who fall into this category. Ask Mr. Landreau if you are unsure. </a:t>
            </a:r>
          </a:p>
        </p:txBody>
      </p:sp>
    </p:spTree>
    <p:extLst>
      <p:ext uri="{BB962C8B-B14F-4D97-AF65-F5344CB8AC3E}">
        <p14:creationId xmlns:p14="http://schemas.microsoft.com/office/powerpoint/2010/main" val="2759735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3438F-652B-437D-82BD-2CC70EEFC962}"/>
              </a:ext>
            </a:extLst>
          </p:cNvPr>
          <p:cNvSpPr>
            <a:spLocks noGrp="1"/>
          </p:cNvSpPr>
          <p:nvPr>
            <p:ph type="title"/>
          </p:nvPr>
        </p:nvSpPr>
        <p:spPr/>
        <p:txBody>
          <a:bodyPr/>
          <a:lstStyle/>
          <a:p>
            <a:r>
              <a:rPr lang="en-US"/>
              <a:t>Senior Dues</a:t>
            </a:r>
          </a:p>
        </p:txBody>
      </p:sp>
      <p:sp>
        <p:nvSpPr>
          <p:cNvPr id="3" name="Content Placeholder 2">
            <a:extLst>
              <a:ext uri="{FF2B5EF4-FFF2-40B4-BE49-F238E27FC236}">
                <a16:creationId xmlns:a16="http://schemas.microsoft.com/office/drawing/2014/main" id="{E52138D6-E207-414A-8F91-06027BDA8AFD}"/>
              </a:ext>
            </a:extLst>
          </p:cNvPr>
          <p:cNvSpPr>
            <a:spLocks noGrp="1"/>
          </p:cNvSpPr>
          <p:nvPr>
            <p:ph idx="1"/>
          </p:nvPr>
        </p:nvSpPr>
        <p:spPr/>
        <p:txBody>
          <a:bodyPr/>
          <a:lstStyle/>
          <a:p>
            <a:r>
              <a:rPr lang="en-US" dirty="0"/>
              <a:t>If you haven’t paid your senior dues yet, the link in OSP is still open, and you can still submit those up to 4/3/26 at the current cost ($225). An additional late fee will be added starting on 4/4/24.</a:t>
            </a:r>
          </a:p>
          <a:p>
            <a:pPr>
              <a:buSzPct val="114999"/>
            </a:pPr>
            <a:r>
              <a:rPr lang="en-US" dirty="0"/>
              <a:t>The majority of the senior dues goes to the rental cost of the graduation venue. We really need all seniors to be up to date with their dues.  If you have questions, or are struggling to pay the senior dues, please reach out to Mr. Landreau. </a:t>
            </a:r>
          </a:p>
          <a:p>
            <a:pPr>
              <a:buSzPct val="114999"/>
            </a:pPr>
            <a:r>
              <a:rPr lang="en-US" dirty="0"/>
              <a:t>As of today 2/24, we have 109 seniors that have not paid. </a:t>
            </a:r>
          </a:p>
        </p:txBody>
      </p:sp>
    </p:spTree>
    <p:extLst>
      <p:ext uri="{BB962C8B-B14F-4D97-AF65-F5344CB8AC3E}">
        <p14:creationId xmlns:p14="http://schemas.microsoft.com/office/powerpoint/2010/main" val="3438716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7968" y="873210"/>
            <a:ext cx="9910118" cy="5724644"/>
          </a:xfrm>
          <a:prstGeom prst="rect">
            <a:avLst/>
          </a:prstGeom>
          <a:noFill/>
        </p:spPr>
        <p:txBody>
          <a:bodyPr wrap="square" lIns="91440" tIns="45720" rIns="91440" bIns="45720" rtlCol="0" anchor="t">
            <a:spAutoFit/>
          </a:bodyPr>
          <a:lstStyle/>
          <a:p>
            <a:pPr algn="ctr"/>
            <a:r>
              <a:rPr lang="en-US" sz="6600" u="sng" dirty="0"/>
              <a:t>DIPLOMAS:</a:t>
            </a:r>
            <a:endParaRPr lang="en-US" sz="4800" dirty="0"/>
          </a:p>
          <a:p>
            <a:pPr algn="ctr"/>
            <a:r>
              <a:rPr lang="en-US" sz="3600" dirty="0"/>
              <a:t>Seniors need to confirm name spellings for their Diplomas by Friday, 3/13/26. </a:t>
            </a:r>
          </a:p>
          <a:p>
            <a:pPr algn="ctr"/>
            <a:r>
              <a:rPr lang="en-US" sz="3600" dirty="0"/>
              <a:t>If they did not confirm with Ms. Bryant during senior conferences, they can come and confirm with Mr. Landreau on 3/12 and 3/13. Please know that if they do not confirm, we will use the name and spelling that is listed in Infinite Campus for your diploma. </a:t>
            </a:r>
            <a:endParaRPr lang="en-US" sz="4800" dirty="0"/>
          </a:p>
          <a:p>
            <a:pPr algn="ctr"/>
            <a:endParaRPr lang="en-US" sz="4800" dirty="0"/>
          </a:p>
        </p:txBody>
      </p:sp>
    </p:spTree>
    <p:extLst>
      <p:ext uri="{BB962C8B-B14F-4D97-AF65-F5344CB8AC3E}">
        <p14:creationId xmlns:p14="http://schemas.microsoft.com/office/powerpoint/2010/main" val="403129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09796-AB13-4926-A96E-78AE027325C7}"/>
              </a:ext>
            </a:extLst>
          </p:cNvPr>
          <p:cNvSpPr>
            <a:spLocks noGrp="1"/>
          </p:cNvSpPr>
          <p:nvPr>
            <p:ph type="title"/>
          </p:nvPr>
        </p:nvSpPr>
        <p:spPr/>
        <p:txBody>
          <a:bodyPr/>
          <a:lstStyle/>
          <a:p>
            <a:r>
              <a:rPr lang="en-US"/>
              <a:t>Graduation Updates</a:t>
            </a:r>
          </a:p>
        </p:txBody>
      </p:sp>
      <p:sp>
        <p:nvSpPr>
          <p:cNvPr id="3" name="Content Placeholder 2">
            <a:extLst>
              <a:ext uri="{FF2B5EF4-FFF2-40B4-BE49-F238E27FC236}">
                <a16:creationId xmlns:a16="http://schemas.microsoft.com/office/drawing/2014/main" id="{D142888D-A9E0-40C7-B79D-739CF9C31F1F}"/>
              </a:ext>
            </a:extLst>
          </p:cNvPr>
          <p:cNvSpPr>
            <a:spLocks noGrp="1"/>
          </p:cNvSpPr>
          <p:nvPr>
            <p:ph idx="1"/>
          </p:nvPr>
        </p:nvSpPr>
        <p:spPr/>
        <p:txBody>
          <a:bodyPr/>
          <a:lstStyle/>
          <a:p>
            <a:r>
              <a:rPr lang="en-US" dirty="0"/>
              <a:t>Graduation is on Wednesday, May 13</a:t>
            </a:r>
            <a:r>
              <a:rPr lang="en-US" baseline="30000" dirty="0"/>
              <a:t>th</a:t>
            </a:r>
            <a:r>
              <a:rPr lang="en-US" dirty="0"/>
              <a:t> at 9:00 am at The Georgia State Convocation Center</a:t>
            </a:r>
          </a:p>
          <a:p>
            <a:r>
              <a:rPr lang="en-US" dirty="0"/>
              <a:t>Seniors will receive </a:t>
            </a:r>
            <a:r>
              <a:rPr lang="en-US" u="sng" dirty="0"/>
              <a:t>12 </a:t>
            </a:r>
            <a:r>
              <a:rPr lang="en-US" dirty="0"/>
              <a:t>tickets for graduation</a:t>
            </a:r>
          </a:p>
          <a:p>
            <a:r>
              <a:rPr lang="en-US" dirty="0"/>
              <a:t>Graduation practice is on Tuesday, May 12</a:t>
            </a:r>
            <a:r>
              <a:rPr lang="en-US" baseline="30000" dirty="0"/>
              <a:t>th</a:t>
            </a:r>
            <a:r>
              <a:rPr lang="en-US" dirty="0"/>
              <a:t> from 4:30-6:30 pm at The Georgia State Convocation Center</a:t>
            </a:r>
          </a:p>
          <a:p>
            <a:r>
              <a:rPr lang="en-US" dirty="0"/>
              <a:t>Please note: ATTENDACE AT GRAD PRACTICE IS MANDATORY! </a:t>
            </a:r>
          </a:p>
        </p:txBody>
      </p:sp>
    </p:spTree>
    <p:extLst>
      <p:ext uri="{BB962C8B-B14F-4D97-AF65-F5344CB8AC3E}">
        <p14:creationId xmlns:p14="http://schemas.microsoft.com/office/powerpoint/2010/main" val="67414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39AF8-33B1-89C3-352A-36CF8874FC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6CDDF-A0AA-8A79-D01A-8C93032B6F72}"/>
              </a:ext>
            </a:extLst>
          </p:cNvPr>
          <p:cNvSpPr>
            <a:spLocks noGrp="1"/>
          </p:cNvSpPr>
          <p:nvPr>
            <p:ph type="title"/>
          </p:nvPr>
        </p:nvSpPr>
        <p:spPr/>
        <p:txBody>
          <a:bodyPr/>
          <a:lstStyle/>
          <a:p>
            <a:r>
              <a:rPr lang="en-US"/>
              <a:t>Graduation Dress Code</a:t>
            </a:r>
          </a:p>
        </p:txBody>
      </p:sp>
      <p:sp>
        <p:nvSpPr>
          <p:cNvPr id="3" name="Content Placeholder 2">
            <a:extLst>
              <a:ext uri="{FF2B5EF4-FFF2-40B4-BE49-F238E27FC236}">
                <a16:creationId xmlns:a16="http://schemas.microsoft.com/office/drawing/2014/main" id="{F684CF1C-0DD8-ED7C-0DF3-28275FE0E131}"/>
              </a:ext>
            </a:extLst>
          </p:cNvPr>
          <p:cNvSpPr>
            <a:spLocks noGrp="1"/>
          </p:cNvSpPr>
          <p:nvPr>
            <p:ph idx="1"/>
          </p:nvPr>
        </p:nvSpPr>
        <p:spPr/>
        <p:txBody>
          <a:bodyPr>
            <a:normAutofit fontScale="92500"/>
          </a:bodyPr>
          <a:lstStyle/>
          <a:p>
            <a:pPr>
              <a:buNone/>
            </a:pPr>
            <a:r>
              <a:rPr lang="en-US">
                <a:latin typeface="Calibri"/>
                <a:ea typeface="Calibri"/>
                <a:cs typeface="Calibri"/>
              </a:rPr>
              <a:t>Students must have their cap and gown with them on Wednesday in order to participate in the ceremony. Students that do not have their cap and gown will not be allowed to participate.</a:t>
            </a:r>
            <a:endParaRPr lang="en-US"/>
          </a:p>
          <a:p>
            <a:pPr>
              <a:buSzPct val="114999"/>
            </a:pPr>
            <a:r>
              <a:rPr lang="en-US">
                <a:ea typeface="+mn-lt"/>
                <a:cs typeface="+mn-lt"/>
              </a:rPr>
              <a:t>Pro tips for cap and gowns and what to wear.</a:t>
            </a:r>
            <a:endParaRPr lang="en-US"/>
          </a:p>
          <a:p>
            <a:pPr marL="1028700" lvl="1">
              <a:buSzPct val="114999"/>
            </a:pPr>
            <a:r>
              <a:rPr lang="en-US" sz="2400">
                <a:ea typeface="+mn-lt"/>
                <a:cs typeface="+mn-lt"/>
              </a:rPr>
              <a:t>Gowns should be taken out of the bag they were shipped in and allowed to “fall out” a couple of days before the event. The gowns will have folds and creases on them and you want to make sure those are gone before the event.</a:t>
            </a:r>
            <a:endParaRPr lang="en-US" sz="2400"/>
          </a:p>
          <a:p>
            <a:pPr marL="1028700" lvl="1">
              <a:buSzPct val="114999"/>
            </a:pPr>
            <a:r>
              <a:rPr lang="en-US" sz="2400">
                <a:ea typeface="+mn-lt"/>
                <a:cs typeface="+mn-lt"/>
              </a:rPr>
              <a:t>You can always take an iron on </a:t>
            </a:r>
            <a:r>
              <a:rPr lang="en-US" sz="2400" u="sng">
                <a:ea typeface="+mn-lt"/>
                <a:cs typeface="+mn-lt"/>
              </a:rPr>
              <a:t>low heat</a:t>
            </a:r>
            <a:r>
              <a:rPr lang="en-US" sz="2400">
                <a:ea typeface="+mn-lt"/>
                <a:cs typeface="+mn-lt"/>
              </a:rPr>
              <a:t> to remove the folds and creases.</a:t>
            </a:r>
            <a:endParaRPr lang="en-US" sz="2400"/>
          </a:p>
          <a:p>
            <a:pPr marL="0" indent="0">
              <a:buNone/>
            </a:pPr>
            <a:endParaRPr lang="en-US"/>
          </a:p>
        </p:txBody>
      </p:sp>
    </p:spTree>
    <p:extLst>
      <p:ext uri="{BB962C8B-B14F-4D97-AF65-F5344CB8AC3E}">
        <p14:creationId xmlns:p14="http://schemas.microsoft.com/office/powerpoint/2010/main" val="956080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9C640-BE4F-81F1-CD0B-C3BDBB57A08B}"/>
              </a:ext>
            </a:extLst>
          </p:cNvPr>
          <p:cNvSpPr>
            <a:spLocks noGrp="1"/>
          </p:cNvSpPr>
          <p:nvPr>
            <p:ph type="title"/>
          </p:nvPr>
        </p:nvSpPr>
        <p:spPr/>
        <p:txBody>
          <a:bodyPr/>
          <a:lstStyle/>
          <a:p>
            <a:r>
              <a:rPr lang="en-US" dirty="0"/>
              <a:t>Graduation Dress Code</a:t>
            </a:r>
          </a:p>
        </p:txBody>
      </p:sp>
      <p:sp>
        <p:nvSpPr>
          <p:cNvPr id="3" name="Content Placeholder 2">
            <a:extLst>
              <a:ext uri="{FF2B5EF4-FFF2-40B4-BE49-F238E27FC236}">
                <a16:creationId xmlns:a16="http://schemas.microsoft.com/office/drawing/2014/main" id="{245D2CF7-FD0D-C215-8B88-ED41922CFF9A}"/>
              </a:ext>
            </a:extLst>
          </p:cNvPr>
          <p:cNvSpPr>
            <a:spLocks noGrp="1"/>
          </p:cNvSpPr>
          <p:nvPr>
            <p:ph idx="1"/>
          </p:nvPr>
        </p:nvSpPr>
        <p:spPr/>
        <p:txBody>
          <a:bodyPr vert="horz" lIns="91440" tIns="45720" rIns="91440" bIns="45720" rtlCol="0" anchor="t">
            <a:noAutofit/>
          </a:bodyPr>
          <a:lstStyle/>
          <a:p>
            <a:pPr marL="571500">
              <a:buSzPct val="114999"/>
            </a:pPr>
            <a:r>
              <a:rPr lang="en-US" sz="2000">
                <a:ea typeface="+mn-lt"/>
                <a:cs typeface="+mn-lt"/>
              </a:rPr>
              <a:t>Dress Code: Students not in dress code will not be allowed to participate in the ceremony. The Dress Code for the graduation ceremony, regardless of gender, is formal, and is what one would expect to where to a formal ceremony. White dress shirt with dark slacks, dark socks and dark dress shoes /tie are preferred.  </a:t>
            </a:r>
            <a:endParaRPr lang="en-US" sz="2000"/>
          </a:p>
          <a:p>
            <a:pPr marL="1028700" lvl="1">
              <a:buSzPct val="114999"/>
            </a:pPr>
            <a:r>
              <a:rPr lang="en-US">
                <a:ea typeface="+mn-lt"/>
                <a:cs typeface="+mn-lt"/>
              </a:rPr>
              <a:t>Dress or skirt - dresses should not hang below the graduation gown hem </a:t>
            </a:r>
            <a:endParaRPr lang="en-US"/>
          </a:p>
          <a:p>
            <a:pPr marL="1028700" lvl="1">
              <a:buSzPct val="114999"/>
            </a:pPr>
            <a:r>
              <a:rPr lang="en-US">
                <a:ea typeface="+mn-lt"/>
                <a:cs typeface="+mn-lt"/>
              </a:rPr>
              <a:t>Dark or neutral shoes - Flat shoes are highly recommended, you will do a lot of walking.</a:t>
            </a:r>
            <a:endParaRPr lang="en-US"/>
          </a:p>
          <a:p>
            <a:pPr marL="1028700" lvl="1">
              <a:buSzPct val="114999"/>
            </a:pPr>
            <a:r>
              <a:rPr lang="en-US">
                <a:ea typeface="+mn-lt"/>
                <a:cs typeface="+mn-lt"/>
              </a:rPr>
              <a:t>No athletic shoes.</a:t>
            </a:r>
            <a:endParaRPr lang="en-US"/>
          </a:p>
          <a:p>
            <a:pPr marL="0" indent="0">
              <a:buNone/>
            </a:pPr>
            <a:endParaRPr lang="en-US" dirty="0"/>
          </a:p>
        </p:txBody>
      </p:sp>
    </p:spTree>
    <p:extLst>
      <p:ext uri="{BB962C8B-B14F-4D97-AF65-F5344CB8AC3E}">
        <p14:creationId xmlns:p14="http://schemas.microsoft.com/office/powerpoint/2010/main" val="25173151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8C1CD2-9E05-4ADC-A8BC-D5043335D24B}"/>
              </a:ext>
            </a:extLst>
          </p:cNvPr>
          <p:cNvSpPr>
            <a:spLocks noGrp="1"/>
          </p:cNvSpPr>
          <p:nvPr>
            <p:ph type="title"/>
          </p:nvPr>
        </p:nvSpPr>
        <p:spPr/>
        <p:txBody>
          <a:bodyPr/>
          <a:lstStyle/>
          <a:p>
            <a:r>
              <a:rPr lang="en-US" dirty="0"/>
              <a:t>Senior Important Dates </a:t>
            </a:r>
          </a:p>
        </p:txBody>
      </p:sp>
      <p:sp>
        <p:nvSpPr>
          <p:cNvPr id="4" name="Content Placeholder 3">
            <a:extLst>
              <a:ext uri="{FF2B5EF4-FFF2-40B4-BE49-F238E27FC236}">
                <a16:creationId xmlns:a16="http://schemas.microsoft.com/office/drawing/2014/main" id="{90DA527B-4F97-4489-9CB5-D3E02D303977}"/>
              </a:ext>
            </a:extLst>
          </p:cNvPr>
          <p:cNvSpPr>
            <a:spLocks noGrp="1"/>
          </p:cNvSpPr>
          <p:nvPr>
            <p:ph idx="1"/>
          </p:nvPr>
        </p:nvSpPr>
        <p:spPr>
          <a:xfrm>
            <a:off x="1295401" y="2556932"/>
            <a:ext cx="9601196" cy="3535396"/>
          </a:xfrm>
        </p:spPr>
        <p:txBody>
          <a:bodyPr>
            <a:normAutofit/>
          </a:bodyPr>
          <a:lstStyle/>
          <a:p>
            <a:r>
              <a:rPr lang="en-US" sz="2000" dirty="0"/>
              <a:t>Friday, May 1– Senior Luncheon and Senior Olympics </a:t>
            </a:r>
          </a:p>
          <a:p>
            <a:r>
              <a:rPr lang="en-US" sz="2000" dirty="0"/>
              <a:t>Tuesday, May 5</a:t>
            </a:r>
            <a:r>
              <a:rPr lang="en-US" sz="2000" baseline="30000" dirty="0"/>
              <a:t>th</a:t>
            </a:r>
            <a:r>
              <a:rPr lang="en-US" sz="2000" dirty="0"/>
              <a:t>- Seniors will have their last A Day Majors</a:t>
            </a:r>
          </a:p>
          <a:p>
            <a:r>
              <a:rPr lang="en-US" sz="2000" dirty="0"/>
              <a:t>Wednesday, May 6</a:t>
            </a:r>
            <a:r>
              <a:rPr lang="en-US" sz="2000" baseline="30000" dirty="0"/>
              <a:t>th- </a:t>
            </a:r>
            <a:r>
              <a:rPr lang="en-US" sz="2000" dirty="0"/>
              <a:t>Seniors will have their last B Day Majors</a:t>
            </a:r>
          </a:p>
          <a:p>
            <a:r>
              <a:rPr lang="en-US" sz="2000" dirty="0"/>
              <a:t>Wednesday, May 6</a:t>
            </a:r>
            <a:r>
              <a:rPr lang="en-US" sz="2000" baseline="30000" dirty="0"/>
              <a:t>th  </a:t>
            </a:r>
            <a:r>
              <a:rPr lang="en-US" sz="2000" dirty="0"/>
              <a:t>Last day for any senior that does not need Credit recovery or Majors make ups. </a:t>
            </a:r>
          </a:p>
          <a:p>
            <a:r>
              <a:rPr lang="en-US" sz="2000" dirty="0"/>
              <a:t>Thursday and Friday, May 7</a:t>
            </a:r>
            <a:r>
              <a:rPr lang="en-US" sz="2000" baseline="30000" dirty="0"/>
              <a:t>th</a:t>
            </a:r>
            <a:r>
              <a:rPr lang="en-US" sz="2000" dirty="0"/>
              <a:t> and 8</a:t>
            </a:r>
            <a:r>
              <a:rPr lang="en-US" sz="2000" baseline="30000" dirty="0"/>
              <a:t>th</a:t>
            </a:r>
            <a:r>
              <a:rPr lang="en-US" sz="2000" dirty="0"/>
              <a:t> – Senior Recovery- By appointment only</a:t>
            </a:r>
          </a:p>
          <a:p>
            <a:r>
              <a:rPr lang="en-US" sz="2000" dirty="0"/>
              <a:t>Friday, May 8</a:t>
            </a:r>
            <a:r>
              <a:rPr lang="en-US" sz="2000" baseline="30000" dirty="0"/>
              <a:t>th</a:t>
            </a:r>
            <a:r>
              <a:rPr lang="en-US" sz="2000" dirty="0"/>
              <a:t>- Senior grades posted by midnight</a:t>
            </a:r>
          </a:p>
          <a:p>
            <a:r>
              <a:rPr lang="en-US" sz="2000" dirty="0"/>
              <a:t>Friday, May 8</a:t>
            </a:r>
            <a:r>
              <a:rPr lang="en-US" sz="2000" baseline="30000" dirty="0"/>
              <a:t>th-</a:t>
            </a:r>
            <a:r>
              <a:rPr lang="en-US" sz="2000" dirty="0"/>
              <a:t>  Last day for Seniors to return tablets/textbooks to Mrs. Zachry.</a:t>
            </a:r>
          </a:p>
        </p:txBody>
      </p:sp>
    </p:spTree>
    <p:extLst>
      <p:ext uri="{BB962C8B-B14F-4D97-AF65-F5344CB8AC3E}">
        <p14:creationId xmlns:p14="http://schemas.microsoft.com/office/powerpoint/2010/main" val="2613860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4BA8C-37EB-49CA-AC98-CD6FDEC9EC54}"/>
              </a:ext>
            </a:extLst>
          </p:cNvPr>
          <p:cNvSpPr>
            <a:spLocks noGrp="1"/>
          </p:cNvSpPr>
          <p:nvPr>
            <p:ph type="title"/>
          </p:nvPr>
        </p:nvSpPr>
        <p:spPr/>
        <p:txBody>
          <a:bodyPr/>
          <a:lstStyle/>
          <a:p>
            <a:r>
              <a:rPr lang="en-US" dirty="0"/>
              <a:t>Important Dates (continued)</a:t>
            </a:r>
          </a:p>
        </p:txBody>
      </p:sp>
      <p:sp>
        <p:nvSpPr>
          <p:cNvPr id="3" name="Content Placeholder 2">
            <a:extLst>
              <a:ext uri="{FF2B5EF4-FFF2-40B4-BE49-F238E27FC236}">
                <a16:creationId xmlns:a16="http://schemas.microsoft.com/office/drawing/2014/main" id="{53DD609F-98DA-4A57-9C33-FDBD27D8F117}"/>
              </a:ext>
            </a:extLst>
          </p:cNvPr>
          <p:cNvSpPr>
            <a:spLocks noGrp="1"/>
          </p:cNvSpPr>
          <p:nvPr>
            <p:ph idx="1"/>
          </p:nvPr>
        </p:nvSpPr>
        <p:spPr/>
        <p:txBody>
          <a:bodyPr>
            <a:normAutofit fontScale="92500"/>
          </a:bodyPr>
          <a:lstStyle/>
          <a:p>
            <a:r>
              <a:rPr lang="en-US" dirty="0"/>
              <a:t>Monday, May 11</a:t>
            </a:r>
            <a:r>
              <a:rPr lang="en-US" baseline="30000" dirty="0"/>
              <a:t>th</a:t>
            </a:r>
            <a:r>
              <a:rPr lang="en-US" dirty="0"/>
              <a:t>- Senior Check out</a:t>
            </a:r>
          </a:p>
          <a:p>
            <a:r>
              <a:rPr lang="en-US" dirty="0"/>
              <a:t>Tuesday, May 12</a:t>
            </a:r>
            <a:r>
              <a:rPr lang="en-US" baseline="30000" dirty="0"/>
              <a:t>th</a:t>
            </a:r>
            <a:r>
              <a:rPr lang="en-US" dirty="0"/>
              <a:t> – Seniors who sign up to participate in the Senior Elementary School Walks will come to school, in their cap and gown and go with Mr. Hanson to our cluster feeder schools</a:t>
            </a:r>
          </a:p>
          <a:p>
            <a:r>
              <a:rPr lang="en-US" dirty="0"/>
              <a:t>Tuesday, May 12</a:t>
            </a:r>
            <a:r>
              <a:rPr lang="en-US" baseline="30000" dirty="0"/>
              <a:t>th</a:t>
            </a:r>
            <a:r>
              <a:rPr lang="en-US" dirty="0"/>
              <a:t> - Practice Graduation (4:30-6:30 pm) at The Georgia State Convocation Center</a:t>
            </a:r>
          </a:p>
          <a:p>
            <a:r>
              <a:rPr lang="en-US" dirty="0"/>
              <a:t>Wednesday, May 13</a:t>
            </a:r>
            <a:r>
              <a:rPr lang="en-US" baseline="30000" dirty="0"/>
              <a:t>th</a:t>
            </a:r>
            <a:r>
              <a:rPr lang="en-US" dirty="0"/>
              <a:t> - GRADUATION!!! (9 am) at The Georgia State Convocation Center (students will arrive between 7:45 and no later than 8:15 am)</a:t>
            </a:r>
          </a:p>
        </p:txBody>
      </p:sp>
    </p:spTree>
    <p:extLst>
      <p:ext uri="{BB962C8B-B14F-4D97-AF65-F5344CB8AC3E}">
        <p14:creationId xmlns:p14="http://schemas.microsoft.com/office/powerpoint/2010/main" val="1762436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9324-5913-42FD-B6E5-495FC44AF4FF}"/>
              </a:ext>
            </a:extLst>
          </p:cNvPr>
          <p:cNvSpPr>
            <a:spLocks noGrp="1"/>
          </p:cNvSpPr>
          <p:nvPr>
            <p:ph type="title"/>
          </p:nvPr>
        </p:nvSpPr>
        <p:spPr/>
        <p:txBody>
          <a:bodyPr/>
          <a:lstStyle/>
          <a:p>
            <a:r>
              <a:rPr lang="en-US"/>
              <a:t>Cap and Gown Delivery &amp; Distribution</a:t>
            </a:r>
          </a:p>
        </p:txBody>
      </p:sp>
      <p:sp>
        <p:nvSpPr>
          <p:cNvPr id="3" name="Content Placeholder 2">
            <a:extLst>
              <a:ext uri="{FF2B5EF4-FFF2-40B4-BE49-F238E27FC236}">
                <a16:creationId xmlns:a16="http://schemas.microsoft.com/office/drawing/2014/main" id="{9181A6F3-05C1-4833-ADFB-0FBEFAB06BFB}"/>
              </a:ext>
            </a:extLst>
          </p:cNvPr>
          <p:cNvSpPr>
            <a:spLocks noGrp="1"/>
          </p:cNvSpPr>
          <p:nvPr>
            <p:ph idx="1"/>
          </p:nvPr>
        </p:nvSpPr>
        <p:spPr>
          <a:xfrm>
            <a:off x="977774" y="2556932"/>
            <a:ext cx="10348111" cy="3318936"/>
          </a:xfrm>
        </p:spPr>
        <p:txBody>
          <a:bodyPr>
            <a:normAutofit fontScale="77500" lnSpcReduction="20000"/>
          </a:bodyPr>
          <a:lstStyle/>
          <a:p>
            <a:r>
              <a:rPr lang="en-US" dirty="0"/>
              <a:t>Remember to order your caps and gowns directly from 3</a:t>
            </a:r>
            <a:r>
              <a:rPr lang="en-US" baseline="30000" dirty="0"/>
              <a:t>rd</a:t>
            </a:r>
            <a:r>
              <a:rPr lang="en-US" dirty="0"/>
              <a:t> Ascent. This is not included in the cost of the senior dues. </a:t>
            </a:r>
            <a:r>
              <a:rPr lang="en-US" dirty="0">
                <a:highlight>
                  <a:srgbClr val="FFFF00"/>
                </a:highlight>
              </a:rPr>
              <a:t>You MUST have a cap and gown to participate in the ceremony</a:t>
            </a:r>
            <a:r>
              <a:rPr lang="en-US" dirty="0"/>
              <a:t>. </a:t>
            </a:r>
          </a:p>
          <a:p>
            <a:r>
              <a:rPr lang="en-US" dirty="0"/>
              <a:t>Late fees will be added to any order placed after 3/1/26. As our gowns are custom made and need to now be rushed through processing. </a:t>
            </a:r>
          </a:p>
          <a:p>
            <a:r>
              <a:rPr lang="en-US" dirty="0"/>
              <a:t>Deadline to order with late fee is 4/3/26! Please do not get stuck without a Cap and Gown. </a:t>
            </a:r>
          </a:p>
          <a:p>
            <a:pPr>
              <a:buSzPct val="114999"/>
            </a:pPr>
            <a:r>
              <a:rPr lang="en-US" dirty="0"/>
              <a:t>As of today, we still have over 50% of seniors that </a:t>
            </a:r>
            <a:r>
              <a:rPr lang="en-US" b="1" u="sng" dirty="0"/>
              <a:t>HAVE NOT </a:t>
            </a:r>
            <a:r>
              <a:rPr lang="en-US" dirty="0"/>
              <a:t>ordered their Cap and Gown. </a:t>
            </a:r>
          </a:p>
          <a:p>
            <a:pPr>
              <a:buSzPct val="114999"/>
            </a:pPr>
            <a:r>
              <a:rPr lang="en-US" dirty="0"/>
              <a:t>Cap &amp; Gowns and Graduation tickets will be distributed during the senior </a:t>
            </a:r>
          </a:p>
          <a:p>
            <a:pPr marL="0" indent="0">
              <a:buSzPct val="114999"/>
              <a:buNone/>
            </a:pPr>
            <a:r>
              <a:rPr lang="en-US" dirty="0"/>
              <a:t>     check out once the check out form is completed and turned into Mr. Landreau.</a:t>
            </a:r>
          </a:p>
          <a:p>
            <a:pPr marL="0" indent="0">
              <a:buSzPct val="114999"/>
              <a:buNone/>
            </a:pPr>
            <a:r>
              <a:rPr lang="en-US" dirty="0">
                <a:hlinkClick r:id="rId2"/>
              </a:rPr>
              <a:t>www.3rdascent.com</a:t>
            </a:r>
            <a:r>
              <a:rPr lang="en-US" dirty="0"/>
              <a:t> is the website you order from. It is NOT on OSP and is not included in Senior Dues</a:t>
            </a:r>
          </a:p>
          <a:p>
            <a:endParaRPr lang="en-US" dirty="0"/>
          </a:p>
        </p:txBody>
      </p:sp>
      <p:sp>
        <p:nvSpPr>
          <p:cNvPr id="5" name="Rectangle: Rounded Corners 4">
            <a:extLst>
              <a:ext uri="{FF2B5EF4-FFF2-40B4-BE49-F238E27FC236}">
                <a16:creationId xmlns:a16="http://schemas.microsoft.com/office/drawing/2014/main" id="{9D27114A-FEBE-4E3A-8636-5642AA165113}"/>
              </a:ext>
            </a:extLst>
          </p:cNvPr>
          <p:cNvSpPr/>
          <p:nvPr/>
        </p:nvSpPr>
        <p:spPr>
          <a:xfrm rot="660000">
            <a:off x="10566388" y="447203"/>
            <a:ext cx="1518991" cy="1975431"/>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Cap and Gown can not be distributed until the senior survey is complete</a:t>
            </a:r>
          </a:p>
        </p:txBody>
      </p:sp>
    </p:spTree>
    <p:extLst>
      <p:ext uri="{BB962C8B-B14F-4D97-AF65-F5344CB8AC3E}">
        <p14:creationId xmlns:p14="http://schemas.microsoft.com/office/powerpoint/2010/main" val="396572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166578C-4316-4C10-89C0-CBAD8BCB6B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1" name="Rectangle 10">
              <a:extLst>
                <a:ext uri="{FF2B5EF4-FFF2-40B4-BE49-F238E27FC236}">
                  <a16:creationId xmlns:a16="http://schemas.microsoft.com/office/drawing/2014/main" id="{67EAD6BE-6743-4E5D-B371-D6D422290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B5A21397-70AD-4B22-B332-41C5E2CA895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3" name="Picture 12">
                <a:extLst>
                  <a:ext uri="{FF2B5EF4-FFF2-40B4-BE49-F238E27FC236}">
                    <a16:creationId xmlns:a16="http://schemas.microsoft.com/office/drawing/2014/main" id="{576B637C-5B6A-4B3F-951A-42C0E88B520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BACFCE98-3E90-4230-9F34-423CD9A733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9B6E6422-6AEA-47B7-9770-5516483C42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6" name="Picture 15">
                <a:extLst>
                  <a:ext uri="{FF2B5EF4-FFF2-40B4-BE49-F238E27FC236}">
                    <a16:creationId xmlns:a16="http://schemas.microsoft.com/office/drawing/2014/main" id="{7432F8A4-33D0-4CE5-ACBF-F9BDA7C0A91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sp>
        <p:nvSpPr>
          <p:cNvPr id="2" name="Title 1">
            <a:extLst>
              <a:ext uri="{FF2B5EF4-FFF2-40B4-BE49-F238E27FC236}">
                <a16:creationId xmlns:a16="http://schemas.microsoft.com/office/drawing/2014/main" id="{A12F2B86-08D8-B450-E28E-541253442344}"/>
              </a:ext>
            </a:extLst>
          </p:cNvPr>
          <p:cNvSpPr>
            <a:spLocks noGrp="1"/>
          </p:cNvSpPr>
          <p:nvPr>
            <p:ph type="title"/>
          </p:nvPr>
        </p:nvSpPr>
        <p:spPr>
          <a:xfrm>
            <a:off x="4626508" y="982132"/>
            <a:ext cx="6270090" cy="1303867"/>
          </a:xfrm>
        </p:spPr>
        <p:txBody>
          <a:bodyPr>
            <a:normAutofit/>
          </a:bodyPr>
          <a:lstStyle/>
          <a:p>
            <a:r>
              <a:rPr lang="en-US" dirty="0"/>
              <a:t>Honor Cords and Stoles</a:t>
            </a:r>
          </a:p>
        </p:txBody>
      </p:sp>
      <p:sp>
        <p:nvSpPr>
          <p:cNvPr id="18" name="Rectangle 17">
            <a:extLst>
              <a:ext uri="{FF2B5EF4-FFF2-40B4-BE49-F238E27FC236}">
                <a16:creationId xmlns:a16="http://schemas.microsoft.com/office/drawing/2014/main" id="{BC940E9A-BC73-4828-82AC-C6F5C9784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3059206"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a yellow sash&#10;&#10;AI-generated content may be incorrect.">
            <a:extLst>
              <a:ext uri="{FF2B5EF4-FFF2-40B4-BE49-F238E27FC236}">
                <a16:creationId xmlns:a16="http://schemas.microsoft.com/office/drawing/2014/main" id="{3E1D2987-B80B-F2E4-B5CB-63D8B02887F3}"/>
              </a:ext>
            </a:extLst>
          </p:cNvPr>
          <p:cNvPicPr>
            <a:picLocks noChangeAspect="1"/>
          </p:cNvPicPr>
          <p:nvPr/>
        </p:nvPicPr>
        <p:blipFill>
          <a:blip r:embed="rId5"/>
          <a:srcRect l="4744" r="1120" b="1"/>
          <a:stretch/>
        </p:blipFill>
        <p:spPr>
          <a:xfrm>
            <a:off x="1412683" y="1410208"/>
            <a:ext cx="2433793" cy="3858780"/>
          </a:xfrm>
          <a:prstGeom prst="rect">
            <a:avLst/>
          </a:prstGeom>
        </p:spPr>
      </p:pic>
      <p:cxnSp>
        <p:nvCxnSpPr>
          <p:cNvPr id="20" name="Straight Connector 19">
            <a:extLst>
              <a:ext uri="{FF2B5EF4-FFF2-40B4-BE49-F238E27FC236}">
                <a16:creationId xmlns:a16="http://schemas.microsoft.com/office/drawing/2014/main" id="{62EBB388-E9A7-4AEA-BCD7-0922DECAF1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26508" y="2400639"/>
            <a:ext cx="6270089"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2BA2FDE7-84AE-9376-F778-361A9D2F3C6B}"/>
              </a:ext>
            </a:extLst>
          </p:cNvPr>
          <p:cNvSpPr>
            <a:spLocks noGrp="1"/>
          </p:cNvSpPr>
          <p:nvPr>
            <p:ph idx="1"/>
          </p:nvPr>
        </p:nvSpPr>
        <p:spPr>
          <a:xfrm>
            <a:off x="4636482" y="2556932"/>
            <a:ext cx="6260114" cy="3318936"/>
          </a:xfrm>
        </p:spPr>
        <p:txBody>
          <a:bodyPr>
            <a:normAutofit fontScale="85000" lnSpcReduction="20000"/>
          </a:bodyPr>
          <a:lstStyle/>
          <a:p>
            <a:r>
              <a:rPr lang="en-US" dirty="0"/>
              <a:t>If your student has a cumulative 4-year GPA of 88 or higher, they are considered an Honor Graduate and qualify for an Honor Stole. Students will have an opportunity to purchase their honor stole from now until  4/3/26 on OSP. </a:t>
            </a:r>
          </a:p>
          <a:p>
            <a:r>
              <a:rPr lang="en-US" dirty="0"/>
              <a:t>Honor cords for the various honor societies and clubs will be given out at Senior Honors Night or at the Senior Check out.  </a:t>
            </a:r>
          </a:p>
          <a:p>
            <a:r>
              <a:rPr lang="en-US" dirty="0"/>
              <a:t>Please do not buy random cords off Amazon. We have a list of the approved cords to be worn and will ask students to remove anything that is not approved for the ceremony.</a:t>
            </a:r>
          </a:p>
        </p:txBody>
      </p:sp>
    </p:spTree>
    <p:extLst>
      <p:ext uri="{BB962C8B-B14F-4D97-AF65-F5344CB8AC3E}">
        <p14:creationId xmlns:p14="http://schemas.microsoft.com/office/powerpoint/2010/main" val="366040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0051050-B89E-49D3-826B-6A1EAC70AD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133AF6E3-B8BA-445C-9EFB-E970BA4A09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a:gradFill>
            <a:gsLst>
              <a:gs pos="0">
                <a:schemeClr val="accent1">
                  <a:lumMod val="82000"/>
                  <a:lumOff val="18000"/>
                </a:schemeClr>
              </a:gs>
              <a:gs pos="100000">
                <a:schemeClr val="accent1">
                  <a:lumMod val="98000"/>
                </a:schemeClr>
              </a:gs>
            </a:gsLst>
            <a:lin ang="5400000" scaled="0"/>
          </a:gradFill>
        </p:spPr>
      </p:pic>
      <p:pic>
        <p:nvPicPr>
          <p:cNvPr id="12" name="Picture 11">
            <a:extLst>
              <a:ext uri="{FF2B5EF4-FFF2-40B4-BE49-F238E27FC236}">
                <a16:creationId xmlns:a16="http://schemas.microsoft.com/office/drawing/2014/main" id="{7664F659-1366-4A2A-BD0B-AB97FFD1AB1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srcRect l="5622" t="32929" r="5622" b="21272"/>
          <a:stretch/>
        </p:blipFill>
        <p:spPr>
          <a:xfrm>
            <a:off x="5414212" y="2352170"/>
            <a:ext cx="1363576" cy="441158"/>
          </a:xfrm>
          <a:prstGeom prst="rect">
            <a:avLst/>
          </a:prstGeom>
        </p:spPr>
      </p:pic>
      <p:sp>
        <p:nvSpPr>
          <p:cNvPr id="2" name="Title 1">
            <a:extLst>
              <a:ext uri="{FF2B5EF4-FFF2-40B4-BE49-F238E27FC236}">
                <a16:creationId xmlns:a16="http://schemas.microsoft.com/office/drawing/2014/main" id="{D7D5B76E-7A08-4F4F-9DD4-38E4D632F072}"/>
              </a:ext>
            </a:extLst>
          </p:cNvPr>
          <p:cNvSpPr>
            <a:spLocks noGrp="1"/>
          </p:cNvSpPr>
          <p:nvPr>
            <p:ph type="title"/>
          </p:nvPr>
        </p:nvSpPr>
        <p:spPr>
          <a:xfrm>
            <a:off x="1295402" y="982132"/>
            <a:ext cx="9601196" cy="1368252"/>
          </a:xfrm>
        </p:spPr>
        <p:txBody>
          <a:bodyPr>
            <a:normAutofit/>
          </a:bodyPr>
          <a:lstStyle/>
          <a:p>
            <a:r>
              <a:rPr lang="en-US">
                <a:solidFill>
                  <a:srgbClr val="373737"/>
                </a:solidFill>
              </a:rPr>
              <a:t>SENIOR WEEK</a:t>
            </a:r>
          </a:p>
        </p:txBody>
      </p:sp>
      <p:sp>
        <p:nvSpPr>
          <p:cNvPr id="3" name="Content Placeholder 2">
            <a:extLst>
              <a:ext uri="{FF2B5EF4-FFF2-40B4-BE49-F238E27FC236}">
                <a16:creationId xmlns:a16="http://schemas.microsoft.com/office/drawing/2014/main" id="{D24DC811-B6FF-441C-ABAF-8092B449B883}"/>
              </a:ext>
            </a:extLst>
          </p:cNvPr>
          <p:cNvSpPr>
            <a:spLocks noGrp="1"/>
          </p:cNvSpPr>
          <p:nvPr>
            <p:ph idx="1"/>
          </p:nvPr>
        </p:nvSpPr>
        <p:spPr>
          <a:xfrm>
            <a:off x="1295401" y="2919662"/>
            <a:ext cx="9601196" cy="2956205"/>
          </a:xfrm>
        </p:spPr>
        <p:txBody>
          <a:bodyPr>
            <a:normAutofit/>
          </a:bodyPr>
          <a:lstStyle/>
          <a:p>
            <a:r>
              <a:rPr lang="en-US">
                <a:solidFill>
                  <a:srgbClr val="212121"/>
                </a:solidFill>
              </a:rPr>
              <a:t>Monday, April 20- Friday, April 24</a:t>
            </a:r>
          </a:p>
          <a:p>
            <a:r>
              <a:rPr lang="en-US">
                <a:solidFill>
                  <a:srgbClr val="212121"/>
                </a:solidFill>
              </a:rPr>
              <a:t>Different Themed days for dress up and activities (will be announced soon)</a:t>
            </a:r>
          </a:p>
          <a:p>
            <a:r>
              <a:rPr lang="en-US">
                <a:solidFill>
                  <a:srgbClr val="212121"/>
                </a:solidFill>
              </a:rPr>
              <a:t>Monday, April 20</a:t>
            </a:r>
            <a:r>
              <a:rPr lang="en-US" baseline="30000">
                <a:solidFill>
                  <a:srgbClr val="212121"/>
                </a:solidFill>
              </a:rPr>
              <a:t>th</a:t>
            </a:r>
            <a:r>
              <a:rPr lang="en-US">
                <a:solidFill>
                  <a:srgbClr val="212121"/>
                </a:solidFill>
              </a:rPr>
              <a:t> will be Pajama Day. All other themes are coming soon!!</a:t>
            </a:r>
          </a:p>
          <a:p>
            <a:r>
              <a:rPr lang="en-US">
                <a:solidFill>
                  <a:srgbClr val="212121"/>
                </a:solidFill>
              </a:rPr>
              <a:t>We will have games, activities, and food throughout the week to celebrate our seniors, all leading up to PROM on Friday, April 24</a:t>
            </a:r>
            <a:r>
              <a:rPr lang="en-US" baseline="30000">
                <a:solidFill>
                  <a:srgbClr val="212121"/>
                </a:solidFill>
              </a:rPr>
              <a:t>th</a:t>
            </a:r>
            <a:r>
              <a:rPr lang="en-US">
                <a:solidFill>
                  <a:srgbClr val="212121"/>
                </a:solidFill>
              </a:rPr>
              <a:t>. </a:t>
            </a:r>
          </a:p>
        </p:txBody>
      </p:sp>
    </p:spTree>
    <p:extLst>
      <p:ext uri="{BB962C8B-B14F-4D97-AF65-F5344CB8AC3E}">
        <p14:creationId xmlns:p14="http://schemas.microsoft.com/office/powerpoint/2010/main" val="2131357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688" y="870858"/>
            <a:ext cx="9601196" cy="1332411"/>
          </a:xfrm>
        </p:spPr>
        <p:txBody>
          <a:bodyPr>
            <a:noAutofit/>
          </a:bodyPr>
          <a:lstStyle/>
          <a:p>
            <a:r>
              <a:rPr lang="en-US" sz="9600" dirty="0"/>
              <a:t>PROM</a:t>
            </a:r>
          </a:p>
        </p:txBody>
      </p:sp>
      <p:sp>
        <p:nvSpPr>
          <p:cNvPr id="3" name="TextBox 2">
            <a:extLst>
              <a:ext uri="{FF2B5EF4-FFF2-40B4-BE49-F238E27FC236}">
                <a16:creationId xmlns:a16="http://schemas.microsoft.com/office/drawing/2014/main" id="{CA17D424-0079-4FD4-BE20-0C5F37345F83}"/>
              </a:ext>
            </a:extLst>
          </p:cNvPr>
          <p:cNvSpPr txBox="1"/>
          <p:nvPr/>
        </p:nvSpPr>
        <p:spPr>
          <a:xfrm>
            <a:off x="1419496" y="2444436"/>
            <a:ext cx="9452387" cy="3323987"/>
          </a:xfrm>
          <a:prstGeom prst="rect">
            <a:avLst/>
          </a:prstGeom>
          <a:noFill/>
        </p:spPr>
        <p:txBody>
          <a:bodyPr wrap="square" lIns="91440" tIns="45720" rIns="91440" bIns="45720" rtlCol="0" anchor="t">
            <a:spAutoFit/>
          </a:bodyPr>
          <a:lstStyle/>
          <a:p>
            <a:r>
              <a:rPr lang="en-US" sz="1600" dirty="0"/>
              <a:t>Remember that Prom is a </a:t>
            </a:r>
            <a:r>
              <a:rPr lang="en-US" sz="1600" b="1" u="sng" dirty="0"/>
              <a:t>North Springs Juniors &amp; Seniors</a:t>
            </a:r>
            <a:br>
              <a:rPr lang="en-US" sz="1600" dirty="0"/>
            </a:br>
            <a:r>
              <a:rPr lang="en-US" sz="1600" dirty="0"/>
              <a:t>Date: </a:t>
            </a:r>
            <a:r>
              <a:rPr lang="en-US" sz="1600" b="1" u="sng" dirty="0"/>
              <a:t>Friday, April 24, 2026 </a:t>
            </a:r>
            <a:br>
              <a:rPr lang="en-US" sz="1600" dirty="0"/>
            </a:br>
            <a:r>
              <a:rPr lang="en-US" sz="1600" dirty="0"/>
              <a:t>Location: </a:t>
            </a:r>
            <a:r>
              <a:rPr lang="en-US" dirty="0"/>
              <a:t>Guardian Works</a:t>
            </a:r>
            <a:r>
              <a:rPr lang="en-US" sz="1600" dirty="0"/>
              <a:t>,</a:t>
            </a:r>
            <a:r>
              <a:rPr lang="en-US" dirty="0"/>
              <a:t> 755 Echo St NW, Atlanta, GA 30318</a:t>
            </a:r>
            <a:r>
              <a:rPr lang="en-US" sz="1600" dirty="0"/>
              <a:t> </a:t>
            </a:r>
            <a:br>
              <a:rPr lang="en-US" sz="1600" dirty="0"/>
            </a:br>
            <a:r>
              <a:rPr lang="en-US" sz="1600" dirty="0"/>
              <a:t>Tickets are currently available for $125</a:t>
            </a:r>
            <a:br>
              <a:rPr lang="en-US" sz="1600" dirty="0"/>
            </a:br>
            <a:r>
              <a:rPr lang="en-US" sz="1600" dirty="0"/>
              <a:t>Tickets can be purchased on </a:t>
            </a:r>
            <a:r>
              <a:rPr lang="en-US" sz="1600" dirty="0" err="1"/>
              <a:t>GoFAN</a:t>
            </a:r>
            <a:r>
              <a:rPr lang="en-US" sz="1600" dirty="0"/>
              <a:t>. The link is on the main page of the school website with a PROM logo. </a:t>
            </a:r>
            <a:br>
              <a:rPr lang="en-US" sz="1600" dirty="0"/>
            </a:br>
            <a:br>
              <a:rPr lang="en-US" sz="1600" dirty="0"/>
            </a:br>
            <a:r>
              <a:rPr lang="en-US" sz="1600" dirty="0"/>
              <a:t>Important reminders about PROM:</a:t>
            </a:r>
          </a:p>
          <a:p>
            <a:r>
              <a:rPr lang="en-US" sz="1600" dirty="0">
                <a:highlight>
                  <a:srgbClr val="FFFF00"/>
                </a:highlight>
              </a:rPr>
              <a:t>-All ticket sales are on </a:t>
            </a:r>
            <a:r>
              <a:rPr lang="en-US" sz="1600" dirty="0" err="1">
                <a:highlight>
                  <a:srgbClr val="FFFF00"/>
                </a:highlight>
              </a:rPr>
              <a:t>GoFAN</a:t>
            </a:r>
            <a:endParaRPr lang="en-US" sz="1600" dirty="0">
              <a:highlight>
                <a:srgbClr val="FFFF00"/>
              </a:highlight>
            </a:endParaRPr>
          </a:p>
          <a:p>
            <a:r>
              <a:rPr lang="en-US" sz="1600" dirty="0">
                <a:highlight>
                  <a:srgbClr val="FFFF00"/>
                </a:highlight>
              </a:rPr>
              <a:t>-NO DAY OF TICKET SALES</a:t>
            </a:r>
          </a:p>
          <a:p>
            <a:pPr lvl="0"/>
            <a:r>
              <a:rPr lang="en-US" sz="1600" dirty="0"/>
              <a:t>-Students must be in good standing academically</a:t>
            </a:r>
          </a:p>
          <a:p>
            <a:pPr lvl="0"/>
            <a:r>
              <a:rPr lang="en-US" sz="1600" dirty="0"/>
              <a:t>-All eligible students will be able to attend from </a:t>
            </a:r>
            <a:r>
              <a:rPr lang="en-US" sz="1600" u="sng" dirty="0"/>
              <a:t>7:00 pm to 11:00 pm</a:t>
            </a:r>
            <a:r>
              <a:rPr lang="en-US" sz="1600" dirty="0"/>
              <a:t>.</a:t>
            </a:r>
          </a:p>
          <a:p>
            <a:pPr lvl="0"/>
            <a:r>
              <a:rPr lang="en-US" sz="1600" dirty="0"/>
              <a:t>-If you are bringing a guest from another school, you must fill out the guest form, available outside the media center.</a:t>
            </a:r>
          </a:p>
          <a:p>
            <a:pPr lvl="0"/>
            <a:r>
              <a:rPr lang="en-US" sz="1600" dirty="0"/>
              <a:t>-If you have questions, please reach out to Ms. Zachry (</a:t>
            </a:r>
            <a:r>
              <a:rPr lang="en-US" sz="1600" dirty="0">
                <a:hlinkClick r:id="rId2"/>
              </a:rPr>
              <a:t>zachryk@fultonschools.org</a:t>
            </a:r>
            <a:r>
              <a:rPr lang="en-US" sz="1600" dirty="0"/>
              <a:t> )</a:t>
            </a:r>
          </a:p>
        </p:txBody>
      </p:sp>
    </p:spTree>
    <p:extLst>
      <p:ext uri="{BB962C8B-B14F-4D97-AF65-F5344CB8AC3E}">
        <p14:creationId xmlns:p14="http://schemas.microsoft.com/office/powerpoint/2010/main" val="2156362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BEE58-F7C6-4E64-BFE6-59D5136ABB47}"/>
              </a:ext>
            </a:extLst>
          </p:cNvPr>
          <p:cNvSpPr>
            <a:spLocks noGrp="1"/>
          </p:cNvSpPr>
          <p:nvPr>
            <p:ph type="title"/>
          </p:nvPr>
        </p:nvSpPr>
        <p:spPr/>
        <p:txBody>
          <a:bodyPr/>
          <a:lstStyle/>
          <a:p>
            <a:r>
              <a:rPr lang="en-US"/>
              <a:t>Testing</a:t>
            </a:r>
          </a:p>
        </p:txBody>
      </p:sp>
      <p:sp>
        <p:nvSpPr>
          <p:cNvPr id="3" name="Content Placeholder 2">
            <a:extLst>
              <a:ext uri="{FF2B5EF4-FFF2-40B4-BE49-F238E27FC236}">
                <a16:creationId xmlns:a16="http://schemas.microsoft.com/office/drawing/2014/main" id="{00E9F72E-B1D9-4BE2-A546-535349BEA175}"/>
              </a:ext>
            </a:extLst>
          </p:cNvPr>
          <p:cNvSpPr>
            <a:spLocks noGrp="1"/>
          </p:cNvSpPr>
          <p:nvPr>
            <p:ph idx="1"/>
          </p:nvPr>
        </p:nvSpPr>
        <p:spPr/>
        <p:txBody>
          <a:bodyPr/>
          <a:lstStyle/>
          <a:p>
            <a:r>
              <a:rPr lang="en-US" dirty="0"/>
              <a:t>End of Course Milestone Exams</a:t>
            </a:r>
          </a:p>
          <a:p>
            <a:pPr lvl="1">
              <a:buSzPct val="114999"/>
            </a:pPr>
            <a:r>
              <a:rPr lang="en-US" dirty="0"/>
              <a:t>Per state policy these exams are 20% of your 2nd semester grade</a:t>
            </a:r>
          </a:p>
          <a:p>
            <a:pPr lvl="1">
              <a:buSzPct val="114999"/>
            </a:pPr>
            <a:r>
              <a:rPr lang="en-US" dirty="0"/>
              <a:t>EOC Courses: Biology, Algebra 1, US History, Lit/Comp II</a:t>
            </a:r>
          </a:p>
          <a:p>
            <a:pPr lvl="2">
              <a:buSzPct val="114999"/>
            </a:pPr>
            <a:r>
              <a:rPr lang="en-US" dirty="0"/>
              <a:t>These are mandatory if you are currently taking the course or re-taking the course</a:t>
            </a:r>
          </a:p>
          <a:p>
            <a:pPr>
              <a:buSzPct val="114999"/>
            </a:pPr>
            <a:r>
              <a:rPr lang="en-US" dirty="0">
                <a:ea typeface="+mn-lt"/>
                <a:cs typeface="+mn-lt"/>
              </a:rPr>
              <a:t>AP Exams</a:t>
            </a:r>
          </a:p>
          <a:p>
            <a:pPr lvl="1">
              <a:buSzPct val="114999"/>
            </a:pPr>
            <a:r>
              <a:rPr lang="en-US" dirty="0">
                <a:ea typeface="+mn-lt"/>
                <a:cs typeface="+mn-lt"/>
              </a:rPr>
              <a:t>AP Exams are required for students taking the AP course</a:t>
            </a:r>
          </a:p>
          <a:p>
            <a:pPr lvl="1">
              <a:buSzPct val="114999"/>
            </a:pPr>
            <a:r>
              <a:rPr lang="en-US" dirty="0">
                <a:ea typeface="+mn-lt"/>
                <a:cs typeface="+mn-lt"/>
              </a:rPr>
              <a:t>$40 fee for any student who does not take their AP exam</a:t>
            </a:r>
          </a:p>
        </p:txBody>
      </p:sp>
    </p:spTree>
    <p:extLst>
      <p:ext uri="{BB962C8B-B14F-4D97-AF65-F5344CB8AC3E}">
        <p14:creationId xmlns:p14="http://schemas.microsoft.com/office/powerpoint/2010/main" val="37434083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2D3996-BA08-4AC2-948E-02DA85C028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B6CA78D-2100-44EF-B3DD-CEF1EB3AC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284" y="481264"/>
            <a:ext cx="11213432" cy="5895473"/>
          </a:xfrm>
          <a:prstGeom prst="rect">
            <a:avLst/>
          </a:prstGeom>
          <a:blipFill dpi="0" rotWithShape="1">
            <a:blip r:embed="rId3">
              <a:duotone>
                <a:schemeClr val="bg2">
                  <a:shade val="45000"/>
                  <a:satMod val="135000"/>
                </a:schemeClr>
                <a:prstClr val="white"/>
              </a:duotone>
            </a:blip>
            <a:srcRect/>
            <a:tile tx="0" ty="0" sx="90000" sy="100000" flip="none" algn="ctr"/>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AD37CF-5725-4C5D-B177-54DDE6213A05}"/>
              </a:ext>
            </a:extLst>
          </p:cNvPr>
          <p:cNvSpPr>
            <a:spLocks noGrp="1"/>
          </p:cNvSpPr>
          <p:nvPr>
            <p:ph type="title"/>
          </p:nvPr>
        </p:nvSpPr>
        <p:spPr>
          <a:xfrm>
            <a:off x="1295402" y="982132"/>
            <a:ext cx="9601196" cy="1303867"/>
          </a:xfrm>
        </p:spPr>
        <p:txBody>
          <a:bodyPr>
            <a:normAutofit/>
          </a:bodyPr>
          <a:lstStyle/>
          <a:p>
            <a:r>
              <a:rPr lang="en-US">
                <a:solidFill>
                  <a:srgbClr val="212121"/>
                </a:solidFill>
              </a:rPr>
              <a:t>Note from Mr. Hanson</a:t>
            </a:r>
          </a:p>
        </p:txBody>
      </p:sp>
      <p:cxnSp>
        <p:nvCxnSpPr>
          <p:cNvPr id="12" name="Straight Connector 11">
            <a:extLst>
              <a:ext uri="{FF2B5EF4-FFF2-40B4-BE49-F238E27FC236}">
                <a16:creationId xmlns:a16="http://schemas.microsoft.com/office/drawing/2014/main" id="{8AEF6D22-D80F-4107-8B30-6AB147A5081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53000" y="2400639"/>
            <a:ext cx="2286000" cy="0"/>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349C110C-7614-4E42-9F54-A04F783C6B17}"/>
              </a:ext>
            </a:extLst>
          </p:cNvPr>
          <p:cNvSpPr>
            <a:spLocks noGrp="1"/>
          </p:cNvSpPr>
          <p:nvPr>
            <p:ph idx="1"/>
          </p:nvPr>
        </p:nvSpPr>
        <p:spPr>
          <a:xfrm>
            <a:off x="1295401" y="2556932"/>
            <a:ext cx="9601196" cy="3318936"/>
          </a:xfrm>
        </p:spPr>
        <p:txBody>
          <a:bodyPr>
            <a:normAutofit/>
          </a:bodyPr>
          <a:lstStyle/>
          <a:p>
            <a:r>
              <a:rPr lang="en-US">
                <a:solidFill>
                  <a:srgbClr val="373737"/>
                </a:solidFill>
              </a:rPr>
              <a:t>With Graduation just around the corner, now is the time to focus, dig deep, and keep your head in the game. Last week, we sent out emails to all seniors that are failing classes and as such, jeopardizing their ability to walk across that stage on May 13</a:t>
            </a:r>
            <a:r>
              <a:rPr lang="en-US" baseline="30000">
                <a:solidFill>
                  <a:srgbClr val="373737"/>
                </a:solidFill>
              </a:rPr>
              <a:t>th</a:t>
            </a:r>
            <a:r>
              <a:rPr lang="en-US">
                <a:solidFill>
                  <a:srgbClr val="373737"/>
                </a:solidFill>
              </a:rPr>
              <a:t>.  We are running out of time to get work turned in and grades raised. We want to see you ALL graduate and will do everything in our power to help you, but you must also do your part in this final stretch of the journey. Come to class. Stay in Class. Turn in your work! Let’s make it to that finish line together! </a:t>
            </a:r>
          </a:p>
        </p:txBody>
      </p:sp>
    </p:spTree>
    <p:extLst>
      <p:ext uri="{BB962C8B-B14F-4D97-AF65-F5344CB8AC3E}">
        <p14:creationId xmlns:p14="http://schemas.microsoft.com/office/powerpoint/2010/main" val="1951024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7E4F490-FA76-4FF0-B36A-72B01E117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C8C51A-4ECF-4857-8298-6C8334C7F8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41C46E-A2A6-4DF0-84BD-502A2E56D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sq">
            <a:solidFill>
              <a:srgbClr val="FFFFFF">
                <a:alpha val="80000"/>
              </a:srgbClr>
            </a:solidFill>
            <a:miter lim="800000"/>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C6F30E4-D8A1-5537-8168-039F423ADD2B}"/>
              </a:ext>
            </a:extLst>
          </p:cNvPr>
          <p:cNvSpPr>
            <a:spLocks noGrp="1"/>
          </p:cNvSpPr>
          <p:nvPr>
            <p:ph type="title"/>
          </p:nvPr>
        </p:nvSpPr>
        <p:spPr>
          <a:xfrm>
            <a:off x="952108" y="954756"/>
            <a:ext cx="2730414" cy="4946003"/>
          </a:xfrm>
        </p:spPr>
        <p:txBody>
          <a:bodyPr>
            <a:normAutofit/>
          </a:bodyPr>
          <a:lstStyle/>
          <a:p>
            <a:r>
              <a:rPr lang="en-US" sz="3700">
                <a:solidFill>
                  <a:srgbClr val="FFFFFF"/>
                </a:solidFill>
                <a:latin typeface="Aptos" panose="020B0004020202020204" pitchFamily="34" charset="0"/>
                <a:ea typeface="Aptos" panose="020B0004020202020204" pitchFamily="34" charset="0"/>
                <a:cs typeface="Aptos" panose="020B0004020202020204" pitchFamily="34" charset="0"/>
              </a:rPr>
              <a:t>Graduation Celebration Video </a:t>
            </a:r>
            <a:endParaRPr lang="en-US" sz="3700">
              <a:solidFill>
                <a:srgbClr val="FFFFFF"/>
              </a:solidFill>
            </a:endParaRPr>
          </a:p>
        </p:txBody>
      </p:sp>
      <p:sp>
        <p:nvSpPr>
          <p:cNvPr id="14" name="Rectangle 13">
            <a:extLst>
              <a:ext uri="{FF2B5EF4-FFF2-40B4-BE49-F238E27FC236}">
                <a16:creationId xmlns:a16="http://schemas.microsoft.com/office/drawing/2014/main" id="{67CE4C0A-D88E-41BB-8F06-8C0E2604BC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90000"/>
              <a:lumOff val="10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7DEB1DF-895B-FFBF-DCFA-4BD47A26ECE2}"/>
              </a:ext>
            </a:extLst>
          </p:cNvPr>
          <p:cNvSpPr>
            <a:spLocks noGrp="1"/>
          </p:cNvSpPr>
          <p:nvPr>
            <p:ph idx="1"/>
          </p:nvPr>
        </p:nvSpPr>
        <p:spPr>
          <a:xfrm>
            <a:off x="5150360" y="469900"/>
            <a:ext cx="5953630" cy="5405968"/>
          </a:xfrm>
        </p:spPr>
        <p:txBody>
          <a:bodyPr anchor="ctr">
            <a:normAutofit/>
          </a:bodyPr>
          <a:lstStyle/>
          <a:p>
            <a:pPr marL="0" indent="0">
              <a:lnSpc>
                <a:spcPct val="90000"/>
              </a:lnSpc>
              <a:buNone/>
            </a:pPr>
            <a:r>
              <a:rPr lang="en-US">
                <a:solidFill>
                  <a:schemeClr val="tx1"/>
                </a:solidFill>
                <a:effectLst/>
                <a:latin typeface="Aptos" panose="020B0004020202020204" pitchFamily="34" charset="0"/>
                <a:ea typeface="Aptos" panose="020B0004020202020204" pitchFamily="34" charset="0"/>
                <a:cs typeface="Aptos" panose="020B0004020202020204" pitchFamily="34" charset="0"/>
              </a:rPr>
              <a:t>We are creating a video/slide show of all our 2026 graduates to help celebrate this wonderful achievement. This video would have each student, with a picture of them as they were young (like just starting school), and a picture of them now, as they get ready to graduate and start the next phase of their lives. </a:t>
            </a:r>
          </a:p>
          <a:p>
            <a:pPr marL="0" indent="0">
              <a:lnSpc>
                <a:spcPct val="90000"/>
              </a:lnSpc>
              <a:buNone/>
            </a:pPr>
            <a:r>
              <a:rPr lang="en-US">
                <a:solidFill>
                  <a:schemeClr val="tx1"/>
                </a:solidFill>
                <a:effectLst/>
                <a:latin typeface="Aptos" panose="020B0004020202020204" pitchFamily="34" charset="0"/>
                <a:ea typeface="Aptos" panose="020B0004020202020204" pitchFamily="34" charset="0"/>
                <a:cs typeface="Aptos" panose="020B0004020202020204" pitchFamily="34" charset="0"/>
              </a:rPr>
              <a:t>We are asking that every senior parent send two pictures of their students, one of them when they were young and their senior picture.</a:t>
            </a:r>
          </a:p>
          <a:p>
            <a:pPr marL="0" indent="0">
              <a:lnSpc>
                <a:spcPct val="90000"/>
              </a:lnSpc>
              <a:buNone/>
            </a:pPr>
            <a:r>
              <a:rPr lang="en-US">
                <a:solidFill>
                  <a:schemeClr val="tx1"/>
                </a:solidFill>
                <a:latin typeface="Aptos" panose="020B0004020202020204" pitchFamily="34" charset="0"/>
              </a:rPr>
              <a:t>We will begin collecting these after spring break. Please send your pictures to </a:t>
            </a:r>
            <a:r>
              <a:rPr lang="en-US">
                <a:solidFill>
                  <a:schemeClr val="tx1"/>
                </a:solidFill>
                <a:latin typeface="Aptos" panose="020B0004020202020204" pitchFamily="34" charset="0"/>
                <a:hlinkClick r:id="rId3"/>
              </a:rPr>
              <a:t>hansonm@fultonschools.org</a:t>
            </a:r>
            <a:r>
              <a:rPr lang="en-US">
                <a:solidFill>
                  <a:schemeClr val="tx1"/>
                </a:solidFill>
                <a:latin typeface="Aptos" panose="020B0004020202020204" pitchFamily="34" charset="0"/>
              </a:rPr>
              <a:t> </a:t>
            </a:r>
            <a:endParaRPr lang="en-US">
              <a:solidFill>
                <a:schemeClr val="tx1"/>
              </a:solidFill>
            </a:endParaRPr>
          </a:p>
        </p:txBody>
      </p:sp>
    </p:spTree>
    <p:extLst>
      <p:ext uri="{BB962C8B-B14F-4D97-AF65-F5344CB8AC3E}">
        <p14:creationId xmlns:p14="http://schemas.microsoft.com/office/powerpoint/2010/main" val="355025137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F11533-723E-420D-A991-D376E7393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C60393DE-86F5-4639-9D54-85E166A843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6781C5A9-B7CC-4944-80B9-8D48C77D333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179E96B4-A8EA-47EF-B2BB-92FF796E9E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A4EF7629-2B5A-4DD5-81B4-4878E937151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58963C9E-C5BF-4148-A145-6931A8AB11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1">
            <a:extLst>
              <a:ext uri="{FF2B5EF4-FFF2-40B4-BE49-F238E27FC236}">
                <a16:creationId xmlns:a16="http://schemas.microsoft.com/office/drawing/2014/main" id="{88CBC363-8696-4E72-9E2E-2B3FDDDFCF34}"/>
              </a:ext>
            </a:extLst>
          </p:cNvPr>
          <p:cNvSpPr>
            <a:spLocks noGrp="1"/>
          </p:cNvSpPr>
          <p:nvPr>
            <p:ph type="title"/>
          </p:nvPr>
        </p:nvSpPr>
        <p:spPr>
          <a:xfrm>
            <a:off x="1295402" y="982132"/>
            <a:ext cx="9601196" cy="1303867"/>
          </a:xfrm>
        </p:spPr>
        <p:txBody>
          <a:bodyPr>
            <a:normAutofit/>
          </a:bodyPr>
          <a:lstStyle/>
          <a:p>
            <a:r>
              <a:rPr lang="en-US">
                <a:solidFill>
                  <a:srgbClr val="262626"/>
                </a:solidFill>
              </a:rPr>
              <a:t>Note from Mrs. Zachry</a:t>
            </a:r>
          </a:p>
        </p:txBody>
      </p:sp>
      <p:graphicFrame>
        <p:nvGraphicFramePr>
          <p:cNvPr id="5" name="Content Placeholder 2">
            <a:extLst>
              <a:ext uri="{FF2B5EF4-FFF2-40B4-BE49-F238E27FC236}">
                <a16:creationId xmlns:a16="http://schemas.microsoft.com/office/drawing/2014/main" id="{353763D3-F753-56B0-1AD9-B0735B083E2F}"/>
              </a:ext>
            </a:extLst>
          </p:cNvPr>
          <p:cNvGraphicFramePr>
            <a:graphicFrameLocks noGrp="1"/>
          </p:cNvGraphicFramePr>
          <p:nvPr>
            <p:ph idx="1"/>
            <p:extLst>
              <p:ext uri="{D42A27DB-BD31-4B8C-83A1-F6EECF244321}">
                <p14:modId xmlns:p14="http://schemas.microsoft.com/office/powerpoint/2010/main" val="2005883994"/>
              </p:ext>
            </p:extLst>
          </p:nvPr>
        </p:nvGraphicFramePr>
        <p:xfrm>
          <a:off x="1295401" y="2675822"/>
          <a:ext cx="9601197" cy="29856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719501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01B0E35-F788-4608-ABBE-0D971AA50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431B8EA-FCCA-47DD-A0C4-A653EC4AB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2" y="469900"/>
            <a:ext cx="11239500" cy="5918200"/>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C781EDE-83AA-44D6-8054-A4E2D6F28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accent2"/>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D73B127-BC92-40E1-9E54-3019F290CB96}"/>
              </a:ext>
            </a:extLst>
          </p:cNvPr>
          <p:cNvSpPr>
            <a:spLocks noGrp="1"/>
          </p:cNvSpPr>
          <p:nvPr>
            <p:ph type="title"/>
          </p:nvPr>
        </p:nvSpPr>
        <p:spPr>
          <a:xfrm>
            <a:off x="1295402" y="982132"/>
            <a:ext cx="9601196" cy="1303867"/>
          </a:xfrm>
        </p:spPr>
        <p:txBody>
          <a:bodyPr>
            <a:normAutofit/>
          </a:bodyPr>
          <a:lstStyle/>
          <a:p>
            <a:r>
              <a:rPr lang="en-US" dirty="0"/>
              <a:t>Notes from Dr. Pritchett</a:t>
            </a:r>
          </a:p>
        </p:txBody>
      </p:sp>
      <p:sp>
        <p:nvSpPr>
          <p:cNvPr id="3" name="Content Placeholder 2">
            <a:extLst>
              <a:ext uri="{FF2B5EF4-FFF2-40B4-BE49-F238E27FC236}">
                <a16:creationId xmlns:a16="http://schemas.microsoft.com/office/drawing/2014/main" id="{5E89D206-CB75-4C42-B360-FBA20B941216}"/>
              </a:ext>
            </a:extLst>
          </p:cNvPr>
          <p:cNvSpPr>
            <a:spLocks noGrp="1"/>
          </p:cNvSpPr>
          <p:nvPr>
            <p:ph idx="1"/>
          </p:nvPr>
        </p:nvSpPr>
        <p:spPr>
          <a:xfrm>
            <a:off x="1295401" y="2556932"/>
            <a:ext cx="9601196" cy="3318936"/>
          </a:xfrm>
        </p:spPr>
        <p:txBody>
          <a:bodyPr>
            <a:normAutofit/>
          </a:bodyPr>
          <a:lstStyle/>
          <a:p>
            <a:r>
              <a:rPr lang="en-US" sz="2200">
                <a:latin typeface="Aptos" panose="020B0004020202020204" pitchFamily="34" charset="0"/>
                <a:ea typeface="Times New Roman" panose="02020603050405020304" pitchFamily="18" charset="0"/>
                <a:cs typeface="Aptos" panose="020B0004020202020204" pitchFamily="34" charset="0"/>
              </a:rPr>
              <a:t>College or military acceptance letters are still being collected </a:t>
            </a:r>
            <a:r>
              <a:rPr lang="en-US" sz="2200" b="1">
                <a:latin typeface="Aptos" panose="020B0004020202020204" pitchFamily="34" charset="0"/>
                <a:ea typeface="Times New Roman" panose="02020603050405020304" pitchFamily="18" charset="0"/>
                <a:cs typeface="Aptos" panose="020B0004020202020204" pitchFamily="34" charset="0"/>
              </a:rPr>
              <a:t>on A Days ONLY </a:t>
            </a:r>
            <a:r>
              <a:rPr lang="en-US" sz="2200">
                <a:latin typeface="Aptos" panose="020B0004020202020204" pitchFamily="34" charset="0"/>
                <a:ea typeface="Times New Roman" panose="02020603050405020304" pitchFamily="18" charset="0"/>
                <a:cs typeface="Aptos" panose="020B0004020202020204" pitchFamily="34" charset="0"/>
              </a:rPr>
              <a:t>during the </a:t>
            </a:r>
            <a:r>
              <a:rPr lang="en-US" sz="2200" b="1">
                <a:latin typeface="Aptos" panose="020B0004020202020204" pitchFamily="34" charset="0"/>
                <a:ea typeface="Times New Roman" panose="02020603050405020304" pitchFamily="18" charset="0"/>
                <a:cs typeface="Aptos" panose="020B0004020202020204" pitchFamily="34" charset="0"/>
              </a:rPr>
              <a:t>beginning of your lunch period</a:t>
            </a:r>
            <a:r>
              <a:rPr lang="en-US" sz="2200">
                <a:latin typeface="Aptos" panose="020B0004020202020204" pitchFamily="34" charset="0"/>
                <a:ea typeface="Times New Roman" panose="02020603050405020304" pitchFamily="18" charset="0"/>
                <a:cs typeface="Aptos" panose="020B0004020202020204" pitchFamily="34" charset="0"/>
              </a:rPr>
              <a:t>. Please do not drop them off to anyone other than Dr. Pritchett (D218). You may turn them in to Dr. Davis if Dr. Pritchett is absent.</a:t>
            </a:r>
          </a:p>
          <a:p>
            <a:r>
              <a:rPr lang="en-US" sz="2200">
                <a:latin typeface="Aptos" panose="020B0004020202020204" pitchFamily="34" charset="0"/>
                <a:ea typeface="Times New Roman" panose="02020603050405020304" pitchFamily="18" charset="0"/>
                <a:cs typeface="Aptos" panose="020B0004020202020204" pitchFamily="34" charset="0"/>
              </a:rPr>
              <a:t>T</a:t>
            </a:r>
            <a:r>
              <a:rPr lang="en-US" sz="2200">
                <a:effectLst/>
                <a:latin typeface="Aptos" panose="020B0004020202020204" pitchFamily="34" charset="0"/>
                <a:ea typeface="Times New Roman" panose="02020603050405020304" pitchFamily="18" charset="0"/>
                <a:cs typeface="Aptos" panose="020B0004020202020204" pitchFamily="34" charset="0"/>
              </a:rPr>
              <a:t>he deadline for at least one acceptance letter is due Monday 3/12. Seniors can bring them to </a:t>
            </a:r>
            <a:r>
              <a:rPr lang="en-US" sz="2200">
                <a:latin typeface="Aptos" panose="020B0004020202020204" pitchFamily="34" charset="0"/>
                <a:ea typeface="Times New Roman" panose="02020603050405020304" pitchFamily="18" charset="0"/>
                <a:cs typeface="Aptos" panose="020B0004020202020204" pitchFamily="34" charset="0"/>
              </a:rPr>
              <a:t>Dr. Pritchett</a:t>
            </a:r>
            <a:r>
              <a:rPr lang="en-US" sz="2200">
                <a:effectLst/>
                <a:latin typeface="Aptos" panose="020B0004020202020204" pitchFamily="34" charset="0"/>
                <a:ea typeface="Times New Roman" panose="02020603050405020304" pitchFamily="18" charset="0"/>
                <a:cs typeface="Aptos" panose="020B0004020202020204" pitchFamily="34" charset="0"/>
              </a:rPr>
              <a:t> during their lunch period. </a:t>
            </a:r>
            <a:endParaRPr lang="en-US" sz="2200">
              <a:effectLst/>
              <a:latin typeface="Aptos" panose="020B0004020202020204" pitchFamily="34" charset="0"/>
              <a:ea typeface="Aptos" panose="020B0004020202020204" pitchFamily="34" charset="0"/>
              <a:cs typeface="Aptos" panose="020B0004020202020204" pitchFamily="34" charset="0"/>
            </a:endParaRPr>
          </a:p>
          <a:p>
            <a:r>
              <a:rPr lang="en-US" sz="2200">
                <a:effectLst/>
                <a:highlight>
                  <a:srgbClr val="FFFF00"/>
                </a:highlight>
                <a:latin typeface="Aptos" panose="020B0004020202020204" pitchFamily="34" charset="0"/>
                <a:ea typeface="Times New Roman" panose="02020603050405020304" pitchFamily="18" charset="0"/>
                <a:cs typeface="Aptos" panose="020B0004020202020204" pitchFamily="34" charset="0"/>
              </a:rPr>
              <a:t>Once you submit that first letter by deadline, you will be able to submit other letters through April (TBD) please stay tuned for the exac</a:t>
            </a:r>
            <a:r>
              <a:rPr lang="en-US" sz="2200">
                <a:highlight>
                  <a:srgbClr val="FFFF00"/>
                </a:highlight>
                <a:latin typeface="Aptos" panose="020B0004020202020204" pitchFamily="34" charset="0"/>
                <a:ea typeface="Times New Roman" panose="02020603050405020304" pitchFamily="18" charset="0"/>
                <a:cs typeface="Aptos" panose="020B0004020202020204" pitchFamily="34" charset="0"/>
              </a:rPr>
              <a:t>t date</a:t>
            </a:r>
            <a:r>
              <a:rPr lang="en-US" sz="2200">
                <a:effectLst/>
                <a:highlight>
                  <a:srgbClr val="FFFF00"/>
                </a:highlight>
                <a:latin typeface="Aptos" panose="020B0004020202020204" pitchFamily="34" charset="0"/>
                <a:ea typeface="Times New Roman" panose="02020603050405020304" pitchFamily="18" charset="0"/>
                <a:cs typeface="Aptos" panose="020B0004020202020204" pitchFamily="34" charset="0"/>
              </a:rPr>
              <a:t>.</a:t>
            </a:r>
            <a:endParaRPr lang="en-US" sz="2200">
              <a:effectLst/>
              <a:highlight>
                <a:srgbClr val="FFFF00"/>
              </a:highlight>
              <a:latin typeface="Aptos" panose="020B0004020202020204" pitchFamily="34" charset="0"/>
              <a:ea typeface="Aptos" panose="020B0004020202020204" pitchFamily="34" charset="0"/>
              <a:cs typeface="Aptos" panose="020B0004020202020204" pitchFamily="34" charset="0"/>
            </a:endParaRPr>
          </a:p>
          <a:p>
            <a:endParaRPr lang="en-US" sz="2200"/>
          </a:p>
          <a:p>
            <a:endParaRPr lang="en-US" sz="2200"/>
          </a:p>
        </p:txBody>
      </p:sp>
    </p:spTree>
    <p:extLst>
      <p:ext uri="{BB962C8B-B14F-4D97-AF65-F5344CB8AC3E}">
        <p14:creationId xmlns:p14="http://schemas.microsoft.com/office/powerpoint/2010/main" val="2589188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47C940C-BCEA-4B94-ADAB-E5DF93AD25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useBgFill="1">
          <p:nvSpPr>
            <p:cNvPr id="10" name="Rectangle 9">
              <a:extLst>
                <a:ext uri="{FF2B5EF4-FFF2-40B4-BE49-F238E27FC236}">
                  <a16:creationId xmlns:a16="http://schemas.microsoft.com/office/drawing/2014/main" id="{43355E07-D27F-496A-A202-82B978528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ABE8173-1154-4FFD-A647-BE335D1BFCD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0"/>
              <a:ext cx="12188825" cy="6856215"/>
              <a:chOff x="0" y="0"/>
              <a:chExt cx="12188825" cy="6856215"/>
            </a:xfrm>
          </p:grpSpPr>
          <p:pic>
            <p:nvPicPr>
              <p:cNvPr id="12" name="Picture 11">
                <a:extLst>
                  <a:ext uri="{FF2B5EF4-FFF2-40B4-BE49-F238E27FC236}">
                    <a16:creationId xmlns:a16="http://schemas.microsoft.com/office/drawing/2014/main" id="{372EFA8A-6EE3-4B25-873B-F4CED90537E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18C03B2B-142C-4AD5-8F21-0FC939548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4" name="Picture 13">
                <a:extLst>
                  <a:ext uri="{FF2B5EF4-FFF2-40B4-BE49-F238E27FC236}">
                    <a16:creationId xmlns:a16="http://schemas.microsoft.com/office/drawing/2014/main" id="{C6FAF349-1EBC-4906-8CCB-C668CAE6900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5" name="Picture 14">
                <a:extLst>
                  <a:ext uri="{FF2B5EF4-FFF2-40B4-BE49-F238E27FC236}">
                    <a16:creationId xmlns:a16="http://schemas.microsoft.com/office/drawing/2014/main" id="{15541360-9082-4D4C-A106-460B85E98C3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grpSp>
      <p:sp>
        <p:nvSpPr>
          <p:cNvPr id="2" name="Title 1">
            <a:extLst>
              <a:ext uri="{FF2B5EF4-FFF2-40B4-BE49-F238E27FC236}">
                <a16:creationId xmlns:a16="http://schemas.microsoft.com/office/drawing/2014/main" id="{88CBC363-8696-4E72-9E2E-2B3FDDDFCF34}"/>
              </a:ext>
            </a:extLst>
          </p:cNvPr>
          <p:cNvSpPr>
            <a:spLocks noGrp="1"/>
          </p:cNvSpPr>
          <p:nvPr>
            <p:ph type="title"/>
          </p:nvPr>
        </p:nvSpPr>
        <p:spPr>
          <a:xfrm>
            <a:off x="1295402" y="982132"/>
            <a:ext cx="3660056" cy="1325373"/>
          </a:xfrm>
        </p:spPr>
        <p:txBody>
          <a:bodyPr anchor="b">
            <a:normAutofit/>
          </a:bodyPr>
          <a:lstStyle/>
          <a:p>
            <a:endParaRPr lang="en-US" sz="2400" dirty="0"/>
          </a:p>
        </p:txBody>
      </p:sp>
      <p:cxnSp>
        <p:nvCxnSpPr>
          <p:cNvPr id="17" name="Straight Connector 16">
            <a:extLst>
              <a:ext uri="{FF2B5EF4-FFF2-40B4-BE49-F238E27FC236}">
                <a16:creationId xmlns:a16="http://schemas.microsoft.com/office/drawing/2014/main" id="{E59A63C7-BCAC-464C-B7D5-9A713B4CAC3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pic>
        <p:nvPicPr>
          <p:cNvPr id="7" name="Content Placeholder 6">
            <a:extLst>
              <a:ext uri="{FF2B5EF4-FFF2-40B4-BE49-F238E27FC236}">
                <a16:creationId xmlns:a16="http://schemas.microsoft.com/office/drawing/2014/main" id="{6F01628B-715C-6329-5E04-37115FB81CC4}"/>
              </a:ext>
            </a:extLst>
          </p:cNvPr>
          <p:cNvPicPr>
            <a:picLocks noGrp="1" noChangeAspect="1"/>
          </p:cNvPicPr>
          <p:nvPr>
            <p:ph idx="1"/>
          </p:nvPr>
        </p:nvPicPr>
        <p:blipFill>
          <a:blip r:embed="rId6"/>
          <a:stretch>
            <a:fillRect/>
          </a:stretch>
        </p:blipFill>
        <p:spPr>
          <a:xfrm>
            <a:off x="442247" y="201521"/>
            <a:ext cx="11521956" cy="6453175"/>
          </a:xfrm>
          <a:prstGeom prst="rect">
            <a:avLst/>
          </a:prstGeom>
        </p:spPr>
      </p:pic>
    </p:spTree>
    <p:extLst>
      <p:ext uri="{BB962C8B-B14F-4D97-AF65-F5344CB8AC3E}">
        <p14:creationId xmlns:p14="http://schemas.microsoft.com/office/powerpoint/2010/main" val="38458701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ABB66-EF1C-F8CE-70C4-B7F7E92618AD}"/>
              </a:ext>
            </a:extLst>
          </p:cNvPr>
          <p:cNvSpPr>
            <a:spLocks noGrp="1"/>
          </p:cNvSpPr>
          <p:nvPr>
            <p:ph type="title"/>
          </p:nvPr>
        </p:nvSpPr>
        <p:spPr>
          <a:xfrm>
            <a:off x="1295402" y="982132"/>
            <a:ext cx="9601196" cy="1231679"/>
          </a:xfrm>
        </p:spPr>
        <p:txBody>
          <a:bodyPr/>
          <a:lstStyle/>
          <a:p>
            <a:endParaRPr lang="en-US" dirty="0"/>
          </a:p>
        </p:txBody>
      </p:sp>
      <p:sp>
        <p:nvSpPr>
          <p:cNvPr id="3" name="Content Placeholder 2">
            <a:extLst>
              <a:ext uri="{FF2B5EF4-FFF2-40B4-BE49-F238E27FC236}">
                <a16:creationId xmlns:a16="http://schemas.microsoft.com/office/drawing/2014/main" id="{E9AE44A0-6AE1-7DC7-E8FF-29E57EE8F537}"/>
              </a:ext>
            </a:extLst>
          </p:cNvPr>
          <p:cNvSpPr>
            <a:spLocks noGrp="1"/>
          </p:cNvSpPr>
          <p:nvPr>
            <p:ph idx="1"/>
          </p:nvPr>
        </p:nvSpPr>
        <p:spPr/>
        <p:txBody>
          <a:bodyPr>
            <a:noAutofit/>
          </a:bodyPr>
          <a:lstStyle/>
          <a:p>
            <a:r>
              <a:rPr lang="en-US" sz="1400" b="1" dirty="0"/>
              <a:t>Pot of Gold Gala Needs You!</a:t>
            </a:r>
            <a:endParaRPr lang="en-US" sz="1400" dirty="0"/>
          </a:p>
          <a:p>
            <a:r>
              <a:rPr lang="en-US" sz="1400" dirty="0"/>
              <a:t>Join us for the 2026 Spartan Spectacular Pot of Gold Gala and Auction at Mutation Brewing on Saturday, March 7th at 7 pm. This will be an adult-only night of fun! Enjoy bidding for great items and experiences, a delicious buffet from Kid Cashew, and great company. This is Spartan Nation PTO's ONLY fundraiser. Buy your tickets today at </a:t>
            </a:r>
            <a:r>
              <a:rPr lang="en-US" sz="1400" u="sng" dirty="0">
                <a:hlinkClick r:id="rId2"/>
              </a:rPr>
              <a:t>potofgold.givesmart.com</a:t>
            </a:r>
            <a:r>
              <a:rPr lang="en-US" sz="1400" dirty="0"/>
              <a:t>!   </a:t>
            </a:r>
          </a:p>
          <a:p>
            <a:r>
              <a:rPr lang="en-US" sz="1400" dirty="0"/>
              <a:t>The Spartan Spectacular online silent auction launched a few days ago at </a:t>
            </a:r>
            <a:r>
              <a:rPr lang="en-US" sz="1400" u="sng" dirty="0">
                <a:hlinkClick r:id="rId3"/>
              </a:rPr>
              <a:t>potofgold.givesmsart.com</a:t>
            </a:r>
            <a:r>
              <a:rPr lang="en-US" sz="1400" dirty="0"/>
              <a:t> and NOW is the time to jump in to bid, rebid and donate if you get outbid. Your participation is vital for this fundraiser! All of the proceeds enrich and enhance our classrooms each year. Last semester, Spartan Nation paid for critical materials for special science experiments, musical instruments, important supplies for ceramics classes, and AP test study materials. Your donations impact every curriculum area!</a:t>
            </a:r>
          </a:p>
          <a:p>
            <a:r>
              <a:rPr lang="en-US" sz="1400" dirty="0"/>
              <a:t>Please buy tickets, bid and donate today! </a:t>
            </a:r>
            <a:br>
              <a:rPr lang="en-US" sz="1400" dirty="0"/>
            </a:br>
            <a:br>
              <a:rPr lang="en-US" sz="1400" dirty="0"/>
            </a:br>
            <a:r>
              <a:rPr lang="en-US" sz="1400" u="sng" dirty="0">
                <a:hlinkClick r:id="rId4"/>
              </a:rPr>
              <a:t>https://potofgold.givesmart.com</a:t>
            </a:r>
            <a:r>
              <a:rPr lang="en-US" sz="1400" dirty="0"/>
              <a:t> </a:t>
            </a:r>
          </a:p>
          <a:p>
            <a:endParaRPr lang="en-US" dirty="0"/>
          </a:p>
        </p:txBody>
      </p:sp>
      <p:pic>
        <p:nvPicPr>
          <p:cNvPr id="5" name="Picture 4">
            <a:extLst>
              <a:ext uri="{FF2B5EF4-FFF2-40B4-BE49-F238E27FC236}">
                <a16:creationId xmlns:a16="http://schemas.microsoft.com/office/drawing/2014/main" id="{D4891954-D16D-47BF-42DC-65F3CC31D68B}"/>
              </a:ext>
            </a:extLst>
          </p:cNvPr>
          <p:cNvPicPr>
            <a:picLocks noChangeAspect="1"/>
          </p:cNvPicPr>
          <p:nvPr/>
        </p:nvPicPr>
        <p:blipFill>
          <a:blip r:embed="rId5"/>
          <a:stretch>
            <a:fillRect/>
          </a:stretch>
        </p:blipFill>
        <p:spPr>
          <a:xfrm>
            <a:off x="1155032" y="776949"/>
            <a:ext cx="10327907" cy="1590866"/>
          </a:xfrm>
          <a:prstGeom prst="rect">
            <a:avLst/>
          </a:prstGeom>
        </p:spPr>
      </p:pic>
      <p:pic>
        <p:nvPicPr>
          <p:cNvPr id="7" name="Picture 6">
            <a:extLst>
              <a:ext uri="{FF2B5EF4-FFF2-40B4-BE49-F238E27FC236}">
                <a16:creationId xmlns:a16="http://schemas.microsoft.com/office/drawing/2014/main" id="{1276847A-C93B-D491-2455-523BABB10279}"/>
              </a:ext>
            </a:extLst>
          </p:cNvPr>
          <p:cNvPicPr>
            <a:picLocks noChangeAspect="1"/>
          </p:cNvPicPr>
          <p:nvPr/>
        </p:nvPicPr>
        <p:blipFill>
          <a:blip r:embed="rId6"/>
          <a:stretch>
            <a:fillRect/>
          </a:stretch>
        </p:blipFill>
        <p:spPr>
          <a:xfrm>
            <a:off x="8384705" y="4681389"/>
            <a:ext cx="3415868" cy="2052743"/>
          </a:xfrm>
          <a:prstGeom prst="rect">
            <a:avLst/>
          </a:prstGeom>
        </p:spPr>
      </p:pic>
      <p:pic>
        <p:nvPicPr>
          <p:cNvPr id="9" name="Picture 8">
            <a:extLst>
              <a:ext uri="{FF2B5EF4-FFF2-40B4-BE49-F238E27FC236}">
                <a16:creationId xmlns:a16="http://schemas.microsoft.com/office/drawing/2014/main" id="{342CC1C5-6D27-A308-4175-4ACFF3F4D673}"/>
              </a:ext>
            </a:extLst>
          </p:cNvPr>
          <p:cNvPicPr>
            <a:picLocks noChangeAspect="1"/>
          </p:cNvPicPr>
          <p:nvPr/>
        </p:nvPicPr>
        <p:blipFill>
          <a:blip r:embed="rId7"/>
          <a:stretch>
            <a:fillRect/>
          </a:stretch>
        </p:blipFill>
        <p:spPr>
          <a:xfrm>
            <a:off x="391425" y="5429814"/>
            <a:ext cx="7243982" cy="1304318"/>
          </a:xfrm>
          <a:prstGeom prst="rect">
            <a:avLst/>
          </a:prstGeom>
        </p:spPr>
      </p:pic>
    </p:spTree>
    <p:extLst>
      <p:ext uri="{BB962C8B-B14F-4D97-AF65-F5344CB8AC3E}">
        <p14:creationId xmlns:p14="http://schemas.microsoft.com/office/powerpoint/2010/main" val="2738870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DFE6F7-9103-DEC3-E630-F1FF642C4A50}"/>
              </a:ext>
            </a:extLst>
          </p:cNvPr>
          <p:cNvPicPr>
            <a:picLocks noGrp="1" noChangeAspect="1"/>
          </p:cNvPicPr>
          <p:nvPr>
            <p:ph idx="1"/>
          </p:nvPr>
        </p:nvPicPr>
        <p:blipFill>
          <a:blip r:embed="rId2"/>
          <a:stretch>
            <a:fillRect/>
          </a:stretch>
        </p:blipFill>
        <p:spPr>
          <a:xfrm>
            <a:off x="3041583" y="43044"/>
            <a:ext cx="6352674" cy="6814956"/>
          </a:xfrm>
          <a:prstGeom prst="rect">
            <a:avLst/>
          </a:prstGeom>
        </p:spPr>
      </p:pic>
    </p:spTree>
    <p:extLst>
      <p:ext uri="{BB962C8B-B14F-4D97-AF65-F5344CB8AC3E}">
        <p14:creationId xmlns:p14="http://schemas.microsoft.com/office/powerpoint/2010/main" val="42190531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4F630B-DC5E-6985-CE2B-FF14F2E5F99F}"/>
              </a:ext>
            </a:extLst>
          </p:cNvPr>
          <p:cNvSpPr>
            <a:spLocks noGrp="1"/>
          </p:cNvSpPr>
          <p:nvPr>
            <p:ph idx="1"/>
          </p:nvPr>
        </p:nvSpPr>
        <p:spPr/>
        <p:txBody>
          <a:bodyPr>
            <a:normAutofit/>
          </a:bodyPr>
          <a:lstStyle/>
          <a:p>
            <a:pPr marL="0" indent="0" algn="ctr">
              <a:buNone/>
            </a:pPr>
            <a:r>
              <a:rPr lang="en-US" sz="9600" dirty="0"/>
              <a:t>Orange Envelope</a:t>
            </a:r>
            <a:br>
              <a:rPr lang="en-US" sz="9600" dirty="0"/>
            </a:br>
            <a:r>
              <a:rPr lang="en-US" sz="2800" dirty="0"/>
              <a:t>more information to come out after Spring Break</a:t>
            </a:r>
            <a:br>
              <a:rPr lang="en-US" sz="2800" dirty="0"/>
            </a:br>
            <a:r>
              <a:rPr lang="en-US" sz="2800" dirty="0"/>
              <a:t>(must be post marked by May 1</a:t>
            </a:r>
            <a:r>
              <a:rPr lang="en-US" sz="2800" baseline="30000" dirty="0"/>
              <a:t>st</a:t>
            </a:r>
            <a:r>
              <a:rPr lang="en-US" sz="2800" dirty="0"/>
              <a:t> to guarantee it will be included) </a:t>
            </a:r>
            <a:endParaRPr lang="en-US" sz="9600" dirty="0"/>
          </a:p>
          <a:p>
            <a:endParaRPr lang="en-US" dirty="0"/>
          </a:p>
        </p:txBody>
      </p:sp>
    </p:spTree>
    <p:extLst>
      <p:ext uri="{BB962C8B-B14F-4D97-AF65-F5344CB8AC3E}">
        <p14:creationId xmlns:p14="http://schemas.microsoft.com/office/powerpoint/2010/main" val="1155158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A697-9BD6-90E8-1387-10C16CB00F5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2046539-DF17-03A3-1D00-A2CD6E3B745E}"/>
              </a:ext>
            </a:extLst>
          </p:cNvPr>
          <p:cNvSpPr>
            <a:spLocks noGrp="1"/>
          </p:cNvSpPr>
          <p:nvPr>
            <p:ph idx="1"/>
          </p:nvPr>
        </p:nvSpPr>
        <p:spPr/>
        <p:txBody>
          <a:bodyPr>
            <a:normAutofit/>
          </a:bodyPr>
          <a:lstStyle/>
          <a:p>
            <a:pPr marL="0" indent="0" algn="ctr">
              <a:buNone/>
            </a:pPr>
            <a:r>
              <a:rPr lang="en-US" sz="5400" dirty="0"/>
              <a:t>QUESTIONS?</a:t>
            </a:r>
          </a:p>
        </p:txBody>
      </p:sp>
    </p:spTree>
    <p:extLst>
      <p:ext uri="{BB962C8B-B14F-4D97-AF65-F5344CB8AC3E}">
        <p14:creationId xmlns:p14="http://schemas.microsoft.com/office/powerpoint/2010/main" val="12514994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81ACBFB-CB7C-ADF1-1941-448BFA423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4C724-ACAE-51D5-32FA-7B488ABA0D43}"/>
              </a:ext>
            </a:extLst>
          </p:cNvPr>
          <p:cNvSpPr>
            <a:spLocks noGrp="1"/>
          </p:cNvSpPr>
          <p:nvPr>
            <p:ph type="title"/>
          </p:nvPr>
        </p:nvSpPr>
        <p:spPr/>
        <p:txBody>
          <a:bodyPr/>
          <a:lstStyle/>
          <a:p>
            <a:r>
              <a:rPr lang="en-US" dirty="0"/>
              <a:t>School Climate Survey- Parent QR</a:t>
            </a:r>
          </a:p>
        </p:txBody>
      </p:sp>
      <p:pic>
        <p:nvPicPr>
          <p:cNvPr id="5" name="Content Placeholder 4" descr="A qr code on a white background&#10;&#10;AI-generated content may be incorrect.">
            <a:extLst>
              <a:ext uri="{FF2B5EF4-FFF2-40B4-BE49-F238E27FC236}">
                <a16:creationId xmlns:a16="http://schemas.microsoft.com/office/drawing/2014/main" id="{578B77F0-CB7C-10EB-F3BE-131919646A7C}"/>
              </a:ext>
            </a:extLst>
          </p:cNvPr>
          <p:cNvPicPr>
            <a:picLocks noGrp="1" noChangeAspect="1"/>
          </p:cNvPicPr>
          <p:nvPr>
            <p:ph idx="1"/>
          </p:nvPr>
        </p:nvPicPr>
        <p:blipFill>
          <a:blip r:embed="rId2"/>
          <a:stretch>
            <a:fillRect/>
          </a:stretch>
        </p:blipFill>
        <p:spPr>
          <a:xfrm>
            <a:off x="4447328" y="2557463"/>
            <a:ext cx="3297343" cy="3317875"/>
          </a:xfrm>
        </p:spPr>
      </p:pic>
    </p:spTree>
    <p:extLst>
      <p:ext uri="{BB962C8B-B14F-4D97-AF65-F5344CB8AC3E}">
        <p14:creationId xmlns:p14="http://schemas.microsoft.com/office/powerpoint/2010/main" val="595757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46529-04ED-8F4F-F11D-C292826793B8}"/>
              </a:ext>
            </a:extLst>
          </p:cNvPr>
          <p:cNvSpPr>
            <a:spLocks noGrp="1"/>
          </p:cNvSpPr>
          <p:nvPr>
            <p:ph type="title"/>
          </p:nvPr>
        </p:nvSpPr>
        <p:spPr/>
        <p:txBody>
          <a:bodyPr/>
          <a:lstStyle/>
          <a:p>
            <a:r>
              <a:rPr lang="en-US" dirty="0"/>
              <a:t>School Climate Survey- Parent Survey</a:t>
            </a:r>
          </a:p>
        </p:txBody>
      </p:sp>
      <p:pic>
        <p:nvPicPr>
          <p:cNvPr id="5" name="Content Placeholder 4" descr="A qr code on a white background&#10;&#10;AI-generated content may be incorrect.">
            <a:extLst>
              <a:ext uri="{FF2B5EF4-FFF2-40B4-BE49-F238E27FC236}">
                <a16:creationId xmlns:a16="http://schemas.microsoft.com/office/drawing/2014/main" id="{8570D2DA-5514-2042-30DB-D39A6F50D094}"/>
              </a:ext>
            </a:extLst>
          </p:cNvPr>
          <p:cNvPicPr>
            <a:picLocks noGrp="1" noChangeAspect="1"/>
          </p:cNvPicPr>
          <p:nvPr>
            <p:ph idx="1"/>
          </p:nvPr>
        </p:nvPicPr>
        <p:blipFill>
          <a:blip r:embed="rId2"/>
          <a:stretch>
            <a:fillRect/>
          </a:stretch>
        </p:blipFill>
        <p:spPr>
          <a:xfrm>
            <a:off x="4447328" y="2557463"/>
            <a:ext cx="3297343" cy="3317875"/>
          </a:xfrm>
        </p:spPr>
      </p:pic>
    </p:spTree>
    <p:extLst>
      <p:ext uri="{BB962C8B-B14F-4D97-AF65-F5344CB8AC3E}">
        <p14:creationId xmlns:p14="http://schemas.microsoft.com/office/powerpoint/2010/main" val="3397571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3757-C88D-7CFB-379D-A03E098FD4CA}"/>
              </a:ext>
            </a:extLst>
          </p:cNvPr>
          <p:cNvSpPr>
            <a:spLocks noGrp="1"/>
          </p:cNvSpPr>
          <p:nvPr>
            <p:ph type="title"/>
          </p:nvPr>
        </p:nvSpPr>
        <p:spPr/>
        <p:txBody>
          <a:bodyPr/>
          <a:lstStyle/>
          <a:p>
            <a:endParaRPr lang="en-US"/>
          </a:p>
        </p:txBody>
      </p:sp>
      <p:pic>
        <p:nvPicPr>
          <p:cNvPr id="5" name="Content Placeholder 4" descr="A close up of a card&#10;&#10;AI-generated content may be incorrect.">
            <a:extLst>
              <a:ext uri="{FF2B5EF4-FFF2-40B4-BE49-F238E27FC236}">
                <a16:creationId xmlns:a16="http://schemas.microsoft.com/office/drawing/2014/main" id="{73091239-CA08-DCBB-B28A-0B2A43FFD7AE}"/>
              </a:ext>
            </a:extLst>
          </p:cNvPr>
          <p:cNvPicPr>
            <a:picLocks noGrp="1" noChangeAspect="1"/>
          </p:cNvPicPr>
          <p:nvPr>
            <p:ph idx="1"/>
          </p:nvPr>
        </p:nvPicPr>
        <p:blipFill>
          <a:blip r:embed="rId2"/>
          <a:stretch>
            <a:fillRect/>
          </a:stretch>
        </p:blipFill>
        <p:spPr>
          <a:xfrm>
            <a:off x="302446" y="204486"/>
            <a:ext cx="11587107" cy="6449028"/>
          </a:xfrm>
        </p:spPr>
      </p:pic>
    </p:spTree>
    <p:extLst>
      <p:ext uri="{BB962C8B-B14F-4D97-AF65-F5344CB8AC3E}">
        <p14:creationId xmlns:p14="http://schemas.microsoft.com/office/powerpoint/2010/main" val="365436366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612</TotalTime>
  <Words>2183</Words>
  <Application>Microsoft Office PowerPoint</Application>
  <PresentationFormat>Widescreen</PresentationFormat>
  <Paragraphs>128</Paragraphs>
  <Slides>32</Slides>
  <Notes>2</Notes>
  <HiddenSlides>3</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Garamond</vt:lpstr>
      <vt:lpstr>Open Sans</vt:lpstr>
      <vt:lpstr>Organic</vt:lpstr>
      <vt:lpstr>Senior Presentation</vt:lpstr>
      <vt:lpstr>Senior Final Hurdle </vt:lpstr>
      <vt:lpstr>PowerPoint Presentation</vt:lpstr>
      <vt:lpstr>Senior Exit Survey</vt:lpstr>
      <vt:lpstr>SENIOR FUN COMMITTEE</vt:lpstr>
      <vt:lpstr>PowerPoint Presentation</vt:lpstr>
      <vt:lpstr>*A portion of every sign sold goes back to the school.  *Home delivery is available. Get 1-5 signs delivered to your home for one charge of $19.50</vt:lpstr>
      <vt:lpstr>SENIOR T-SHIRTS/LANYARD</vt:lpstr>
      <vt:lpstr>Senior Dues</vt:lpstr>
      <vt:lpstr>PowerPoint Presentation</vt:lpstr>
      <vt:lpstr>Graduation Updates</vt:lpstr>
      <vt:lpstr>Graduation Dress Code</vt:lpstr>
      <vt:lpstr>Graduation Dress Code</vt:lpstr>
      <vt:lpstr>Senior Important Dates </vt:lpstr>
      <vt:lpstr>Important Dates (continued)</vt:lpstr>
      <vt:lpstr>Cap and Gown Delivery &amp; Distribution</vt:lpstr>
      <vt:lpstr>Honor Cords and Stoles</vt:lpstr>
      <vt:lpstr>SENIOR WEEK</vt:lpstr>
      <vt:lpstr>PROM</vt:lpstr>
      <vt:lpstr>Testing</vt:lpstr>
      <vt:lpstr>Note from Mr. Hanson</vt:lpstr>
      <vt:lpstr>Graduation Celebration Video </vt:lpstr>
      <vt:lpstr>Note from Mrs. Zachry</vt:lpstr>
      <vt:lpstr>Notes from Dr. Pritchett</vt:lpstr>
      <vt:lpstr>PowerPoint Presentation</vt:lpstr>
      <vt:lpstr>PowerPoint Presentation</vt:lpstr>
      <vt:lpstr>PowerPoint Presentation</vt:lpstr>
      <vt:lpstr>PowerPoint Presentation</vt:lpstr>
      <vt:lpstr>PowerPoint Presentation</vt:lpstr>
      <vt:lpstr>School Climate Survey- Parent QR</vt:lpstr>
      <vt:lpstr>School Climate Survey- Parent Survey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Presentation</dc:title>
  <dc:creator>Carreras, Carrie</dc:creator>
  <cp:lastModifiedBy>Landreau, James</cp:lastModifiedBy>
  <cp:revision>1</cp:revision>
  <dcterms:created xsi:type="dcterms:W3CDTF">2018-02-26T22:17:17Z</dcterms:created>
  <dcterms:modified xsi:type="dcterms:W3CDTF">2026-02-25T00:50:39Z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iteId">
    <vt:lpwstr>0cdcb198-8169-4b70-ba9f-da7e3ba700c2</vt:lpwstr>
  </property>
  <property fmtid="{D5CDD505-2E9C-101B-9397-08002B2CF9AE}" pid="4" name="MSIP_Label_0ee3c538-ec52-435f-ae58-017644bd9513_Owner">
    <vt:lpwstr>landreauj@fultonschools.org</vt:lpwstr>
  </property>
  <property fmtid="{D5CDD505-2E9C-101B-9397-08002B2CF9AE}" pid="5" name="MSIP_Label_0ee3c538-ec52-435f-ae58-017644bd9513_SetDate">
    <vt:lpwstr>2021-03-10T14:13:29.6618647Z</vt:lpwstr>
  </property>
  <property fmtid="{D5CDD505-2E9C-101B-9397-08002B2CF9AE}" pid="6" name="MSIP_Label_0ee3c538-ec52-435f-ae58-017644bd9513_Name">
    <vt:lpwstr>General</vt:lpwstr>
  </property>
  <property fmtid="{D5CDD505-2E9C-101B-9397-08002B2CF9AE}" pid="7" name="MSIP_Label_0ee3c538-ec52-435f-ae58-017644bd9513_Application">
    <vt:lpwstr>Microsoft Azure Information Protection</vt:lpwstr>
  </property>
  <property fmtid="{D5CDD505-2E9C-101B-9397-08002B2CF9AE}" pid="8" name="MSIP_Label_0ee3c538-ec52-435f-ae58-017644bd9513_ActionId">
    <vt:lpwstr>9ee0e00d-e010-4362-87a1-8195f34f3d07</vt:lpwstr>
  </property>
  <property fmtid="{D5CDD505-2E9C-101B-9397-08002B2CF9AE}" pid="9" name="MSIP_Label_0ee3c538-ec52-435f-ae58-017644bd9513_Extended_MSFT_Method">
    <vt:lpwstr>Automatic</vt:lpwstr>
  </property>
  <property fmtid="{D5CDD505-2E9C-101B-9397-08002B2CF9AE}" pid="10" name="Sensitivity">
    <vt:lpwstr>General</vt:lpwstr>
  </property>
</Properties>
</file>