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7"/>
  </p:notesMasterIdLst>
  <p:handoutMasterIdLst>
    <p:handoutMasterId r:id="rId8"/>
  </p:handoutMasterIdLst>
  <p:sldIdLst>
    <p:sldId id="256" r:id="rId2"/>
    <p:sldId id="257" r:id="rId3"/>
    <p:sldId id="265" r:id="rId4"/>
    <p:sldId id="270" r:id="rId5"/>
    <p:sldId id="271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942D0B"/>
    <a:srgbClr val="76280B"/>
    <a:srgbClr val="F6BF73"/>
    <a:srgbClr val="F9D4A1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96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125E5076-3810-47DD-B79F-674D7AD40C01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25E5076-3810-47DD-B79F-674D7AD40C01}" styleName="Dark Style 1 -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1655" autoAdjust="0"/>
  </p:normalViewPr>
  <p:slideViewPr>
    <p:cSldViewPr snapToGrid="0">
      <p:cViewPr>
        <p:scale>
          <a:sx n="68" d="100"/>
          <a:sy n="68" d="100"/>
        </p:scale>
        <p:origin x="77" y="13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4" d="100"/>
          <a:sy n="84" d="100"/>
        </p:scale>
        <p:origin x="3828" y="9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8805758-D2E5-47F1-BDC8-64F96AB8377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9A4D7A7-60FE-4B51-8D3B-098FB2A1B3D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866161-D383-45DC-9645-1D21647A8641}" type="datetimeFigureOut">
              <a:rPr lang="en-US" smtClean="0"/>
              <a:t>12/7/2025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748030B-DA71-4B18-AA7C-F991BCB518A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BD65FCA-070F-4A6D-A2E0-D5EBEAABC9C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64D2B8-7AFA-4F86-9DF3-A6BBE4E238C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034828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33789D0-CA34-4934-A369-C3113E12A3EF}" type="datetimeFigureOut">
              <a:rPr lang="en-US" smtClean="0"/>
              <a:t>12/7/2025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D79418-37EB-4378-AD22-89DBB000B0D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46424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/>
              <a:t>Notes to presenter: </a:t>
            </a:r>
          </a:p>
          <a:p>
            <a:r>
              <a:rPr lang="en-US" i="1" dirty="0"/>
              <a:t>What is your purpose for sharing this reflection</a:t>
            </a:r>
            <a:r>
              <a:rPr lang="en-US" i="1" baseline="0" dirty="0"/>
              <a:t>?</a:t>
            </a:r>
          </a:p>
          <a:p>
            <a:r>
              <a:rPr lang="en-US" i="1" baseline="0" dirty="0"/>
              <a:t>Is it at the end of a unit or project?  </a:t>
            </a:r>
          </a:p>
          <a:p>
            <a:r>
              <a:rPr lang="en-US" i="1" baseline="0" dirty="0"/>
              <a:t>Are you sharing this reflection, at the attainment of a learning goal you set for yourself?  </a:t>
            </a:r>
          </a:p>
          <a:p>
            <a:r>
              <a:rPr lang="en-US" i="1" baseline="0" dirty="0"/>
              <a:t>Is it at the end of a course?  </a:t>
            </a:r>
          </a:p>
          <a:p>
            <a:endParaRPr lang="en-US" baseline="0" dirty="0"/>
          </a:p>
          <a:p>
            <a:r>
              <a:rPr lang="en-US" baseline="0" dirty="0"/>
              <a:t>State your purpose for the reflection or even the purpose of the learning experience or learning goal.  Be clear and be specific in stating your purpose.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D79418-37EB-4378-AD22-89DBB000B0DA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47345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Notes to presenter: </a:t>
            </a:r>
          </a:p>
          <a:p>
            <a:r>
              <a:rPr lang="en-US" b="0" i="1" dirty="0">
                <a:latin typeface="Segoe UI" panose="020B0502040204020203" pitchFamily="34" charset="0"/>
                <a:cs typeface="Segoe UI" panose="020B0502040204020203" pitchFamily="34" charset="0"/>
              </a:rPr>
              <a:t>What was important about this learning experience?</a:t>
            </a:r>
          </a:p>
          <a:p>
            <a:r>
              <a:rPr lang="en-US" b="0" i="1" dirty="0">
                <a:latin typeface="Segoe UI" panose="020B0502040204020203" pitchFamily="34" charset="0"/>
                <a:cs typeface="Segoe UI" panose="020B0502040204020203" pitchFamily="34" charset="0"/>
              </a:rPr>
              <a:t>How is it relevant to your course, yourself, or your society or community?</a:t>
            </a:r>
          </a:p>
          <a:p>
            <a:r>
              <a:rPr lang="en-US" b="0" i="1" dirty="0">
                <a:latin typeface="Segoe UI" panose="020B0502040204020203" pitchFamily="34" charset="0"/>
                <a:cs typeface="Segoe UI" panose="020B0502040204020203" pitchFamily="34" charset="0"/>
              </a:rPr>
              <a:t>Why is this significant?</a:t>
            </a:r>
          </a:p>
          <a:p>
            <a:endParaRPr lang="en-US" dirty="0"/>
          </a:p>
          <a:p>
            <a:r>
              <a:rPr lang="en-US" dirty="0"/>
              <a:t>This SmartArt allows you add images and text to help outline your process.  If a picture is worth a thousand words, then pictures and words should help you communicate this reflection on learning perfectly!  You can always click on Insert&gt;SmartArt to change this graphic or select the graphic and click on the Design contextual menu to change the colors.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D79418-37EB-4378-AD22-89DBB000B0DA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81709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DD826893-9059-400D-A708-615823828BC9}"/>
              </a:ext>
            </a:extLst>
          </p:cNvPr>
          <p:cNvGrpSpPr/>
          <p:nvPr userDrawn="1"/>
        </p:nvGrpSpPr>
        <p:grpSpPr bwMode="ltGray">
          <a:xfrm>
            <a:off x="7232499" y="-159283"/>
            <a:ext cx="4959501" cy="5525761"/>
            <a:chOff x="7232499" y="-159283"/>
            <a:chExt cx="4959501" cy="5525761"/>
          </a:xfrm>
          <a:solidFill>
            <a:srgbClr val="76280B">
              <a:alpha val="60000"/>
            </a:srgbClr>
          </a:solidFill>
        </p:grpSpPr>
        <p:pic>
          <p:nvPicPr>
            <p:cNvPr id="10" name="Graphic 9" descr="Single gear">
              <a:extLst>
                <a:ext uri="{FF2B5EF4-FFF2-40B4-BE49-F238E27FC236}">
                  <a16:creationId xmlns:a16="http://schemas.microsoft.com/office/drawing/2014/main" id="{4BD7AE3B-6321-488C-8378-B441F7AC62CC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t="18078" r="23442"/>
            <a:stretch/>
          </p:blipFill>
          <p:spPr bwMode="ltGray">
            <a:xfrm>
              <a:off x="8994950" y="0"/>
              <a:ext cx="3197050" cy="3421066"/>
            </a:xfrm>
            <a:prstGeom prst="rect">
              <a:avLst/>
            </a:prstGeom>
          </p:spPr>
        </p:pic>
        <p:pic>
          <p:nvPicPr>
            <p:cNvPr id="11" name="Graphic 10" descr="Single gear">
              <a:extLst>
                <a:ext uri="{FF2B5EF4-FFF2-40B4-BE49-F238E27FC236}">
                  <a16:creationId xmlns:a16="http://schemas.microsoft.com/office/drawing/2014/main" id="{52566813-48BF-44A8-9FBD-C9035FDE143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 bwMode="ltGray">
            <a:xfrm>
              <a:off x="7232499" y="667872"/>
              <a:ext cx="2880000" cy="2880000"/>
            </a:xfrm>
            <a:prstGeom prst="rect">
              <a:avLst/>
            </a:prstGeom>
          </p:spPr>
        </p:pic>
        <p:pic>
          <p:nvPicPr>
            <p:cNvPr id="14" name="Graphic 13" descr="Single gear">
              <a:extLst>
                <a:ext uri="{FF2B5EF4-FFF2-40B4-BE49-F238E27FC236}">
                  <a16:creationId xmlns:a16="http://schemas.microsoft.com/office/drawing/2014/main" id="{C9098912-FEFB-4951-B070-7ED0F1D4555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 bwMode="ltGray">
            <a:xfrm>
              <a:off x="8746667" y="2486478"/>
              <a:ext cx="2880000" cy="2880000"/>
            </a:xfrm>
            <a:prstGeom prst="rect">
              <a:avLst/>
            </a:prstGeom>
          </p:spPr>
        </p:pic>
        <p:pic>
          <p:nvPicPr>
            <p:cNvPr id="15" name="Graphic 14" descr="Single gear">
              <a:extLst>
                <a:ext uri="{FF2B5EF4-FFF2-40B4-BE49-F238E27FC236}">
                  <a16:creationId xmlns:a16="http://schemas.microsoft.com/office/drawing/2014/main" id="{7187CCFC-946C-4708-98C2-CC97857A516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 bwMode="ltGray">
            <a:xfrm>
              <a:off x="8501643" y="-159283"/>
              <a:ext cx="1620000" cy="1620000"/>
            </a:xfrm>
            <a:prstGeom prst="rect">
              <a:avLst/>
            </a:prstGeom>
          </p:spPr>
        </p:pic>
      </p:grpSp>
      <p:sp>
        <p:nvSpPr>
          <p:cNvPr id="9" name="Rectangle 8"/>
          <p:cNvSpPr/>
          <p:nvPr/>
        </p:nvSpPr>
        <p:spPr bwMode="ltGray">
          <a:xfrm>
            <a:off x="1704975" y="2598834"/>
            <a:ext cx="8782050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28293" y="2742465"/>
            <a:ext cx="8494463" cy="1373070"/>
          </a:xfrm>
        </p:spPr>
        <p:txBody>
          <a:bodyPr anchor="b">
            <a:noAutofit/>
          </a:bodyPr>
          <a:lstStyle>
            <a:lvl1pPr algn="ctr">
              <a:defRPr sz="5400"/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799" y="4394039"/>
            <a:ext cx="8493957" cy="1117687"/>
          </a:xfr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112956" y="5936187"/>
            <a:ext cx="2743200" cy="365125"/>
          </a:xfrm>
        </p:spPr>
        <p:txBody>
          <a:bodyPr/>
          <a:lstStyle/>
          <a:p>
            <a:fld id="{616D6166-2B42-4F11-BAA6-8ABAE1BE810C}" type="datetimeFigureOut">
              <a:rPr lang="en-US" noProof="0" smtClean="0"/>
              <a:t>12/7/2025</a:t>
            </a:fld>
            <a:endParaRPr lang="en-US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242296" y="5936188"/>
            <a:ext cx="6870660" cy="365125"/>
          </a:xfrm>
        </p:spPr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0A59AF3-34E3-4F2D-B219-533C8164A410}"/>
              </a:ext>
            </a:extLst>
          </p:cNvPr>
          <p:cNvSpPr/>
          <p:nvPr userDrawn="1"/>
        </p:nvSpPr>
        <p:spPr>
          <a:xfrm>
            <a:off x="0" y="2590078"/>
            <a:ext cx="1602997" cy="1660332"/>
          </a:xfrm>
          <a:prstGeom prst="rect">
            <a:avLst/>
          </a:prstGeom>
          <a:solidFill>
            <a:srgbClr val="942D0B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B98DDA9-3997-4600-985C-44C2CABD0BA3}"/>
              </a:ext>
            </a:extLst>
          </p:cNvPr>
          <p:cNvSpPr/>
          <p:nvPr userDrawn="1"/>
        </p:nvSpPr>
        <p:spPr>
          <a:xfrm>
            <a:off x="10606797" y="2590077"/>
            <a:ext cx="1602997" cy="1660331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03518" y="2750779"/>
            <a:ext cx="1171888" cy="1356442"/>
          </a:xfrm>
        </p:spPr>
        <p:txBody>
          <a:bodyPr/>
          <a:lstStyle/>
          <a:p>
            <a:fld id="{9E3FA76C-C565-46B6-8652-D75785E2521F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8889682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Multipl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E106B9E-EBA8-4369-8705-FDBBA60DC72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860549" y="2101850"/>
            <a:ext cx="4433401" cy="823913"/>
          </a:xfrm>
        </p:spPr>
        <p:txBody>
          <a:bodyPr anchor="ctr" anchorCtr="0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180D0165-A38B-4CE8-AE4D-186DBC04F8D4}"/>
              </a:ext>
            </a:extLst>
          </p:cNvPr>
          <p:cNvGrpSpPr/>
          <p:nvPr userDrawn="1"/>
        </p:nvGrpSpPr>
        <p:grpSpPr bwMode="ltGray">
          <a:xfrm rot="5400000">
            <a:off x="7251814" y="1766245"/>
            <a:ext cx="4959501" cy="5224009"/>
            <a:chOff x="7232499" y="-159283"/>
            <a:chExt cx="4959501" cy="5224009"/>
          </a:xfrm>
          <a:solidFill>
            <a:srgbClr val="76280B">
              <a:alpha val="60000"/>
            </a:srgbClr>
          </a:solidFill>
        </p:grpSpPr>
        <p:pic>
          <p:nvPicPr>
            <p:cNvPr id="12" name="Graphic 11" descr="Single gear">
              <a:extLst>
                <a:ext uri="{FF2B5EF4-FFF2-40B4-BE49-F238E27FC236}">
                  <a16:creationId xmlns:a16="http://schemas.microsoft.com/office/drawing/2014/main" id="{90C052C9-F1E0-4264-8CAC-31B0B8F76D67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t="18078" r="23442"/>
            <a:stretch/>
          </p:blipFill>
          <p:spPr bwMode="ltGray">
            <a:xfrm>
              <a:off x="8994950" y="0"/>
              <a:ext cx="3197050" cy="3421066"/>
            </a:xfrm>
            <a:prstGeom prst="rect">
              <a:avLst/>
            </a:prstGeom>
          </p:spPr>
        </p:pic>
        <p:pic>
          <p:nvPicPr>
            <p:cNvPr id="13" name="Graphic 12" descr="Single gear">
              <a:extLst>
                <a:ext uri="{FF2B5EF4-FFF2-40B4-BE49-F238E27FC236}">
                  <a16:creationId xmlns:a16="http://schemas.microsoft.com/office/drawing/2014/main" id="{892FFF3D-7B2E-44EB-83BA-5453FEC4892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 bwMode="ltGray">
            <a:xfrm>
              <a:off x="7232499" y="667872"/>
              <a:ext cx="2880000" cy="2880000"/>
            </a:xfrm>
            <a:prstGeom prst="rect">
              <a:avLst/>
            </a:prstGeom>
          </p:spPr>
        </p:pic>
        <p:pic>
          <p:nvPicPr>
            <p:cNvPr id="14" name="Graphic 13" descr="Single gear">
              <a:extLst>
                <a:ext uri="{FF2B5EF4-FFF2-40B4-BE49-F238E27FC236}">
                  <a16:creationId xmlns:a16="http://schemas.microsoft.com/office/drawing/2014/main" id="{CC5A9AF4-A787-49A3-83CF-889F9AEE0DB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 bwMode="ltGray">
            <a:xfrm>
              <a:off x="8746667" y="2184726"/>
              <a:ext cx="2880000" cy="2880000"/>
            </a:xfrm>
            <a:prstGeom prst="rect">
              <a:avLst/>
            </a:prstGeom>
          </p:spPr>
        </p:pic>
        <p:pic>
          <p:nvPicPr>
            <p:cNvPr id="19" name="Graphic 18" descr="Single gear">
              <a:extLst>
                <a:ext uri="{FF2B5EF4-FFF2-40B4-BE49-F238E27FC236}">
                  <a16:creationId xmlns:a16="http://schemas.microsoft.com/office/drawing/2014/main" id="{B5D192A5-6FE9-49BC-9104-102935BA03A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 bwMode="ltGray">
            <a:xfrm>
              <a:off x="8501643" y="-159283"/>
              <a:ext cx="1620000" cy="1620000"/>
            </a:xfrm>
            <a:prstGeom prst="rect">
              <a:avLst/>
            </a:prstGeom>
          </p:spPr>
        </p:pic>
      </p:grpSp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6D6166-2B42-4F11-BAA6-8ABAE1BE810C}" type="datetimeFigureOut">
              <a:rPr lang="en-US" noProof="0" smtClean="0"/>
              <a:t>12/7/2025</a:t>
            </a:fld>
            <a:endParaRPr lang="en-US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FA76C-C565-46B6-8652-D75785E2521F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24" name="Text Placeholder 7">
            <a:extLst>
              <a:ext uri="{FF2B5EF4-FFF2-40B4-BE49-F238E27FC236}">
                <a16:creationId xmlns:a16="http://schemas.microsoft.com/office/drawing/2014/main" id="{F099E8F9-E092-4E4C-AB87-FB2B4EC4D0A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860549" y="3044624"/>
            <a:ext cx="4433401" cy="823913"/>
          </a:xfrm>
        </p:spPr>
        <p:txBody>
          <a:bodyPr anchor="ctr" anchorCtr="0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5" name="Text Placeholder 7">
            <a:extLst>
              <a:ext uri="{FF2B5EF4-FFF2-40B4-BE49-F238E27FC236}">
                <a16:creationId xmlns:a16="http://schemas.microsoft.com/office/drawing/2014/main" id="{782CF4FC-13E5-4A63-BCF2-3AF43B5F15B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860549" y="3987398"/>
            <a:ext cx="4433401" cy="823913"/>
          </a:xfrm>
        </p:spPr>
        <p:txBody>
          <a:bodyPr anchor="ctr" anchorCtr="0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6" name="Text Placeholder 7">
            <a:extLst>
              <a:ext uri="{FF2B5EF4-FFF2-40B4-BE49-F238E27FC236}">
                <a16:creationId xmlns:a16="http://schemas.microsoft.com/office/drawing/2014/main" id="{8523C4DE-E0C6-4EE1-9145-DA781917466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860549" y="4930171"/>
            <a:ext cx="4433401" cy="823913"/>
          </a:xfrm>
        </p:spPr>
        <p:txBody>
          <a:bodyPr anchor="ctr" anchorCtr="0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0352639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>
            <a:extLst>
              <a:ext uri="{FF2B5EF4-FFF2-40B4-BE49-F238E27FC236}">
                <a16:creationId xmlns:a16="http://schemas.microsoft.com/office/drawing/2014/main" id="{EE363D07-B7E9-4C17-BF5B-ADACCCAD7C6C}"/>
              </a:ext>
            </a:extLst>
          </p:cNvPr>
          <p:cNvGrpSpPr/>
          <p:nvPr userDrawn="1"/>
        </p:nvGrpSpPr>
        <p:grpSpPr>
          <a:xfrm rot="10800000">
            <a:off x="108452" y="75467"/>
            <a:ext cx="5378800" cy="5588856"/>
            <a:chOff x="-424090" y="303112"/>
            <a:chExt cx="5378800" cy="5588856"/>
          </a:xfrm>
          <a:solidFill>
            <a:srgbClr val="F6BF73">
              <a:alpha val="30196"/>
            </a:srgbClr>
          </a:solidFill>
        </p:grpSpPr>
        <p:pic>
          <p:nvPicPr>
            <p:cNvPr id="12" name="Graphic 11" descr="Single gear">
              <a:extLst>
                <a:ext uri="{FF2B5EF4-FFF2-40B4-BE49-F238E27FC236}">
                  <a16:creationId xmlns:a16="http://schemas.microsoft.com/office/drawing/2014/main" id="{BF7F7D52-1EF2-49FA-AE87-7BE7232893FF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l="13195" t="12276" r="8371" b="1368"/>
            <a:stretch/>
          </p:blipFill>
          <p:spPr>
            <a:xfrm rot="5400000">
              <a:off x="1442081" y="2451153"/>
              <a:ext cx="3275424" cy="3606205"/>
            </a:xfrm>
            <a:prstGeom prst="rect">
              <a:avLst/>
            </a:prstGeom>
          </p:spPr>
        </p:pic>
        <p:pic>
          <p:nvPicPr>
            <p:cNvPr id="13" name="Graphic 12" descr="Single gear">
              <a:extLst>
                <a:ext uri="{FF2B5EF4-FFF2-40B4-BE49-F238E27FC236}">
                  <a16:creationId xmlns:a16="http://schemas.microsoft.com/office/drawing/2014/main" id="{ACC0D449-4064-40FD-A10D-BE7844EB877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5400000">
              <a:off x="1092764" y="303112"/>
              <a:ext cx="2880000" cy="2880000"/>
            </a:xfrm>
            <a:prstGeom prst="rect">
              <a:avLst/>
            </a:prstGeom>
          </p:spPr>
        </p:pic>
        <p:pic>
          <p:nvPicPr>
            <p:cNvPr id="14" name="Graphic 13" descr="Single gear">
              <a:extLst>
                <a:ext uri="{FF2B5EF4-FFF2-40B4-BE49-F238E27FC236}">
                  <a16:creationId xmlns:a16="http://schemas.microsoft.com/office/drawing/2014/main" id="{1FE621D1-1FD9-49E2-99C8-0CB37634CDC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5400000">
              <a:off x="-424090" y="1817280"/>
              <a:ext cx="2880000" cy="2880000"/>
            </a:xfrm>
            <a:prstGeom prst="rect">
              <a:avLst/>
            </a:prstGeom>
          </p:spPr>
        </p:pic>
        <p:pic>
          <p:nvPicPr>
            <p:cNvPr id="16" name="Graphic 15" descr="Single gear">
              <a:extLst>
                <a:ext uri="{FF2B5EF4-FFF2-40B4-BE49-F238E27FC236}">
                  <a16:creationId xmlns:a16="http://schemas.microsoft.com/office/drawing/2014/main" id="{0EA6856C-35D0-465E-B0CB-B889D4DA0B2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5400000">
              <a:off x="625457" y="4024986"/>
              <a:ext cx="1620000" cy="1620000"/>
            </a:xfrm>
            <a:prstGeom prst="rect">
              <a:avLst/>
            </a:prstGeom>
          </p:spPr>
        </p:pic>
        <p:pic>
          <p:nvPicPr>
            <p:cNvPr id="17" name="Graphic 16" descr="Single gear">
              <a:extLst>
                <a:ext uri="{FF2B5EF4-FFF2-40B4-BE49-F238E27FC236}">
                  <a16:creationId xmlns:a16="http://schemas.microsoft.com/office/drawing/2014/main" id="{A493FB47-F1DA-40B8-A1F4-115CD1F7084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5400000">
              <a:off x="3226710" y="1355170"/>
              <a:ext cx="1728000" cy="1728000"/>
            </a:xfrm>
            <a:prstGeom prst="rect">
              <a:avLst/>
            </a:prstGeom>
          </p:spPr>
        </p:pic>
      </p:grpSp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6D6166-2B42-4F11-BAA6-8ABAE1BE810C}" type="datetimeFigureOut">
              <a:rPr lang="en-US" noProof="0" smtClean="0"/>
              <a:t>12/7/2025</a:t>
            </a:fld>
            <a:endParaRPr lang="en-US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9E3FA76C-C565-46B6-8652-D75785E2521F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503304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>
            <a:extLst>
              <a:ext uri="{FF2B5EF4-FFF2-40B4-BE49-F238E27FC236}">
                <a16:creationId xmlns:a16="http://schemas.microsoft.com/office/drawing/2014/main" id="{CBF5BF6C-5F7D-464E-B42E-D194CF355A7E}"/>
              </a:ext>
            </a:extLst>
          </p:cNvPr>
          <p:cNvGrpSpPr/>
          <p:nvPr userDrawn="1"/>
        </p:nvGrpSpPr>
        <p:grpSpPr bwMode="ltGray">
          <a:xfrm rot="5400000">
            <a:off x="7096454" y="1615369"/>
            <a:ext cx="4959501" cy="5525761"/>
            <a:chOff x="7232499" y="-159283"/>
            <a:chExt cx="4959501" cy="5525761"/>
          </a:xfrm>
          <a:solidFill>
            <a:srgbClr val="76280B">
              <a:alpha val="60000"/>
            </a:srgbClr>
          </a:solidFill>
        </p:grpSpPr>
        <p:pic>
          <p:nvPicPr>
            <p:cNvPr id="13" name="Graphic 12" descr="Single gear">
              <a:extLst>
                <a:ext uri="{FF2B5EF4-FFF2-40B4-BE49-F238E27FC236}">
                  <a16:creationId xmlns:a16="http://schemas.microsoft.com/office/drawing/2014/main" id="{8F045C13-A0AE-4F21-8EE7-47DCE4B458F8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t="18078" r="23442"/>
            <a:stretch/>
          </p:blipFill>
          <p:spPr bwMode="ltGray">
            <a:xfrm>
              <a:off x="8994950" y="0"/>
              <a:ext cx="3197050" cy="3421066"/>
            </a:xfrm>
            <a:prstGeom prst="rect">
              <a:avLst/>
            </a:prstGeom>
          </p:spPr>
        </p:pic>
        <p:pic>
          <p:nvPicPr>
            <p:cNvPr id="14" name="Graphic 13" descr="Single gear">
              <a:extLst>
                <a:ext uri="{FF2B5EF4-FFF2-40B4-BE49-F238E27FC236}">
                  <a16:creationId xmlns:a16="http://schemas.microsoft.com/office/drawing/2014/main" id="{D5197B13-7446-4E28-A62C-4543D7BD632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 bwMode="ltGray">
            <a:xfrm>
              <a:off x="7232499" y="667872"/>
              <a:ext cx="2880000" cy="2880000"/>
            </a:xfrm>
            <a:prstGeom prst="rect">
              <a:avLst/>
            </a:prstGeom>
          </p:spPr>
        </p:pic>
        <p:pic>
          <p:nvPicPr>
            <p:cNvPr id="15" name="Graphic 14" descr="Single gear">
              <a:extLst>
                <a:ext uri="{FF2B5EF4-FFF2-40B4-BE49-F238E27FC236}">
                  <a16:creationId xmlns:a16="http://schemas.microsoft.com/office/drawing/2014/main" id="{4B5B975A-536D-4192-B3DE-875F5E141AA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 bwMode="ltGray">
            <a:xfrm>
              <a:off x="8746667" y="2486478"/>
              <a:ext cx="2880000" cy="2880000"/>
            </a:xfrm>
            <a:prstGeom prst="rect">
              <a:avLst/>
            </a:prstGeom>
          </p:spPr>
        </p:pic>
        <p:pic>
          <p:nvPicPr>
            <p:cNvPr id="16" name="Graphic 15" descr="Single gear">
              <a:extLst>
                <a:ext uri="{FF2B5EF4-FFF2-40B4-BE49-F238E27FC236}">
                  <a16:creationId xmlns:a16="http://schemas.microsoft.com/office/drawing/2014/main" id="{5BB09BB4-511A-4714-92A7-D9CA09D1FD7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 bwMode="ltGray">
            <a:xfrm>
              <a:off x="8501643" y="-159283"/>
              <a:ext cx="1620000" cy="1620000"/>
            </a:xfrm>
            <a:prstGeom prst="rect">
              <a:avLst/>
            </a:prstGeom>
          </p:spPr>
        </p:pic>
      </p:grpSp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6D6166-2B42-4F11-BAA6-8ABAE1BE810C}" type="datetimeFigureOut">
              <a:rPr lang="en-US" noProof="0" smtClean="0"/>
              <a:t>12/7/2025</a:t>
            </a:fld>
            <a:endParaRPr lang="en-US" noProof="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FA76C-C565-46B6-8652-D75785E2521F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7627201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>
            <a:extLst>
              <a:ext uri="{FF2B5EF4-FFF2-40B4-BE49-F238E27FC236}">
                <a16:creationId xmlns:a16="http://schemas.microsoft.com/office/drawing/2014/main" id="{11281ABC-1821-4B63-88B5-74D2B13A11AF}"/>
              </a:ext>
            </a:extLst>
          </p:cNvPr>
          <p:cNvGrpSpPr/>
          <p:nvPr userDrawn="1"/>
        </p:nvGrpSpPr>
        <p:grpSpPr>
          <a:xfrm rot="5400000">
            <a:off x="175132" y="1273331"/>
            <a:ext cx="5378800" cy="5588856"/>
            <a:chOff x="-424090" y="303112"/>
            <a:chExt cx="5378800" cy="5588856"/>
          </a:xfrm>
          <a:solidFill>
            <a:srgbClr val="F6BF73">
              <a:alpha val="30196"/>
            </a:srgbClr>
          </a:solidFill>
        </p:grpSpPr>
        <p:pic>
          <p:nvPicPr>
            <p:cNvPr id="13" name="Graphic 12" descr="Single gear">
              <a:extLst>
                <a:ext uri="{FF2B5EF4-FFF2-40B4-BE49-F238E27FC236}">
                  <a16:creationId xmlns:a16="http://schemas.microsoft.com/office/drawing/2014/main" id="{0BD16937-7ADD-43BC-AFAD-ABA8E1E4D04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l="13195" t="12276" r="8371" b="1368"/>
            <a:stretch/>
          </p:blipFill>
          <p:spPr>
            <a:xfrm rot="5400000">
              <a:off x="1442081" y="2451153"/>
              <a:ext cx="3275424" cy="3606205"/>
            </a:xfrm>
            <a:prstGeom prst="rect">
              <a:avLst/>
            </a:prstGeom>
          </p:spPr>
        </p:pic>
        <p:pic>
          <p:nvPicPr>
            <p:cNvPr id="14" name="Graphic 13" descr="Single gear">
              <a:extLst>
                <a:ext uri="{FF2B5EF4-FFF2-40B4-BE49-F238E27FC236}">
                  <a16:creationId xmlns:a16="http://schemas.microsoft.com/office/drawing/2014/main" id="{A93E95CB-8B7F-4CE0-BD90-8078D78E5BE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5400000">
              <a:off x="1092764" y="303112"/>
              <a:ext cx="2880000" cy="2880000"/>
            </a:xfrm>
            <a:prstGeom prst="rect">
              <a:avLst/>
            </a:prstGeom>
          </p:spPr>
        </p:pic>
        <p:pic>
          <p:nvPicPr>
            <p:cNvPr id="15" name="Graphic 14" descr="Single gear">
              <a:extLst>
                <a:ext uri="{FF2B5EF4-FFF2-40B4-BE49-F238E27FC236}">
                  <a16:creationId xmlns:a16="http://schemas.microsoft.com/office/drawing/2014/main" id="{308EA72E-9FD8-4137-AF70-2F45B4623A1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5400000">
              <a:off x="-424090" y="1817280"/>
              <a:ext cx="2880000" cy="2880000"/>
            </a:xfrm>
            <a:prstGeom prst="rect">
              <a:avLst/>
            </a:prstGeom>
          </p:spPr>
        </p:pic>
        <p:pic>
          <p:nvPicPr>
            <p:cNvPr id="16" name="Graphic 15" descr="Single gear">
              <a:extLst>
                <a:ext uri="{FF2B5EF4-FFF2-40B4-BE49-F238E27FC236}">
                  <a16:creationId xmlns:a16="http://schemas.microsoft.com/office/drawing/2014/main" id="{7E5F03E5-E60E-40E5-996F-CE212FF6425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5400000">
              <a:off x="625457" y="4024986"/>
              <a:ext cx="1620000" cy="1620000"/>
            </a:xfrm>
            <a:prstGeom prst="rect">
              <a:avLst/>
            </a:prstGeom>
          </p:spPr>
        </p:pic>
        <p:pic>
          <p:nvPicPr>
            <p:cNvPr id="17" name="Graphic 16" descr="Single gear">
              <a:extLst>
                <a:ext uri="{FF2B5EF4-FFF2-40B4-BE49-F238E27FC236}">
                  <a16:creationId xmlns:a16="http://schemas.microsoft.com/office/drawing/2014/main" id="{7EB0518D-8C62-493A-B053-F7B2F41290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5400000">
              <a:off x="3226710" y="1355170"/>
              <a:ext cx="1728000" cy="1728000"/>
            </a:xfrm>
            <a:prstGeom prst="rect">
              <a:avLst/>
            </a:prstGeom>
          </p:spPr>
        </p:pic>
      </p:grpSp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2601" y="1970240"/>
            <a:ext cx="10437812" cy="321164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175260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13077" y="609600"/>
            <a:ext cx="1602997" cy="1368198"/>
          </a:xfrm>
          <a:prstGeom prst="rect">
            <a:avLst/>
          </a:prstGeom>
          <a:solidFill>
            <a:srgbClr val="942D0B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37646" y="753228"/>
            <a:ext cx="9613861" cy="1080938"/>
          </a:xfrm>
        </p:spPr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137645" y="2336873"/>
            <a:ext cx="4698358" cy="3599316"/>
          </a:xfrm>
        </p:spPr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051448" y="2336873"/>
            <a:ext cx="4700058" cy="3599316"/>
          </a:xfrm>
        </p:spPr>
        <p:txBody>
          <a:bodyPr anchor="ctr" anchorCtr="0"/>
          <a:lstStyle>
            <a:lvl1pPr algn="ctr">
              <a:defRPr/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9008306" y="5936187"/>
            <a:ext cx="2743200" cy="365125"/>
          </a:xfrm>
        </p:spPr>
        <p:txBody>
          <a:bodyPr/>
          <a:lstStyle/>
          <a:p>
            <a:fld id="{616D6166-2B42-4F11-BAA6-8ABAE1BE810C}" type="datetimeFigureOut">
              <a:rPr lang="en-US" noProof="0" smtClean="0"/>
              <a:t>12/7/2025</a:t>
            </a:fld>
            <a:endParaRPr lang="en-US" noProof="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37646" y="5936188"/>
            <a:ext cx="6870660" cy="365125"/>
          </a:xfrm>
        </p:spPr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56705" y="753227"/>
            <a:ext cx="1154151" cy="1090789"/>
          </a:xfrm>
        </p:spPr>
        <p:txBody>
          <a:bodyPr/>
          <a:lstStyle/>
          <a:p>
            <a:fld id="{9E3FA76C-C565-46B6-8652-D75785E2521F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2069774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>
            <a:extLst>
              <a:ext uri="{FF2B5EF4-FFF2-40B4-BE49-F238E27FC236}">
                <a16:creationId xmlns:a16="http://schemas.microsoft.com/office/drawing/2014/main" id="{F90C5C8C-B074-498F-921D-CC0B5DF8FBD3}"/>
              </a:ext>
            </a:extLst>
          </p:cNvPr>
          <p:cNvGrpSpPr/>
          <p:nvPr userDrawn="1"/>
        </p:nvGrpSpPr>
        <p:grpSpPr>
          <a:xfrm rot="10800000">
            <a:off x="108452" y="75467"/>
            <a:ext cx="5378800" cy="5588856"/>
            <a:chOff x="-424090" y="303112"/>
            <a:chExt cx="5378800" cy="5588856"/>
          </a:xfrm>
          <a:solidFill>
            <a:srgbClr val="F6BF73">
              <a:alpha val="30196"/>
            </a:srgbClr>
          </a:solidFill>
        </p:grpSpPr>
        <p:pic>
          <p:nvPicPr>
            <p:cNvPr id="15" name="Graphic 14" descr="Single gear">
              <a:extLst>
                <a:ext uri="{FF2B5EF4-FFF2-40B4-BE49-F238E27FC236}">
                  <a16:creationId xmlns:a16="http://schemas.microsoft.com/office/drawing/2014/main" id="{C270183A-92E0-49A5-B6BC-F19346763723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l="13195" t="12276" r="8371" b="1368"/>
            <a:stretch/>
          </p:blipFill>
          <p:spPr>
            <a:xfrm rot="5400000">
              <a:off x="1442081" y="2451153"/>
              <a:ext cx="3275424" cy="3606205"/>
            </a:xfrm>
            <a:prstGeom prst="rect">
              <a:avLst/>
            </a:prstGeom>
          </p:spPr>
        </p:pic>
        <p:pic>
          <p:nvPicPr>
            <p:cNvPr id="16" name="Graphic 15" descr="Single gear">
              <a:extLst>
                <a:ext uri="{FF2B5EF4-FFF2-40B4-BE49-F238E27FC236}">
                  <a16:creationId xmlns:a16="http://schemas.microsoft.com/office/drawing/2014/main" id="{6E086889-5472-4B65-A156-D0B8F369C34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5400000">
              <a:off x="1092764" y="303112"/>
              <a:ext cx="2880000" cy="2880000"/>
            </a:xfrm>
            <a:prstGeom prst="rect">
              <a:avLst/>
            </a:prstGeom>
          </p:spPr>
        </p:pic>
        <p:pic>
          <p:nvPicPr>
            <p:cNvPr id="17" name="Graphic 16" descr="Single gear">
              <a:extLst>
                <a:ext uri="{FF2B5EF4-FFF2-40B4-BE49-F238E27FC236}">
                  <a16:creationId xmlns:a16="http://schemas.microsoft.com/office/drawing/2014/main" id="{4BCBF44F-62C7-4F40-99DF-85C459F43ED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5400000">
              <a:off x="-424090" y="1817280"/>
              <a:ext cx="2880000" cy="2880000"/>
            </a:xfrm>
            <a:prstGeom prst="rect">
              <a:avLst/>
            </a:prstGeom>
          </p:spPr>
        </p:pic>
        <p:pic>
          <p:nvPicPr>
            <p:cNvPr id="18" name="Graphic 17" descr="Single gear">
              <a:extLst>
                <a:ext uri="{FF2B5EF4-FFF2-40B4-BE49-F238E27FC236}">
                  <a16:creationId xmlns:a16="http://schemas.microsoft.com/office/drawing/2014/main" id="{ABF64D53-5ED0-4A1D-A7EA-94CDB0D37EC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5400000">
              <a:off x="625457" y="4024986"/>
              <a:ext cx="1620000" cy="1620000"/>
            </a:xfrm>
            <a:prstGeom prst="rect">
              <a:avLst/>
            </a:prstGeom>
          </p:spPr>
        </p:pic>
        <p:pic>
          <p:nvPicPr>
            <p:cNvPr id="19" name="Graphic 18" descr="Single gear">
              <a:extLst>
                <a:ext uri="{FF2B5EF4-FFF2-40B4-BE49-F238E27FC236}">
                  <a16:creationId xmlns:a16="http://schemas.microsoft.com/office/drawing/2014/main" id="{2565C769-10BF-4E7B-B099-B4FD458436E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5400000">
              <a:off x="3226710" y="1355170"/>
              <a:ext cx="1728000" cy="1728000"/>
            </a:xfrm>
            <a:prstGeom prst="rect">
              <a:avLst/>
            </a:prstGeom>
          </p:spPr>
        </p:pic>
      </p:grpSp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0" y="2336873"/>
            <a:ext cx="4698358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594123" y="2336873"/>
            <a:ext cx="4700059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6D6166-2B42-4F11-BAA6-8ABAE1BE810C}" type="datetimeFigureOut">
              <a:rPr lang="en-US" noProof="0" smtClean="0"/>
              <a:t>12/7/2025</a:t>
            </a:fld>
            <a:endParaRPr lang="en-US" noProof="0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FA76C-C565-46B6-8652-D75785E2521F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7271381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>
            <a:extLst>
              <a:ext uri="{FF2B5EF4-FFF2-40B4-BE49-F238E27FC236}">
                <a16:creationId xmlns:a16="http://schemas.microsoft.com/office/drawing/2014/main" id="{11281ABC-1821-4B63-88B5-74D2B13A11AF}"/>
              </a:ext>
            </a:extLst>
          </p:cNvPr>
          <p:cNvGrpSpPr/>
          <p:nvPr userDrawn="1"/>
        </p:nvGrpSpPr>
        <p:grpSpPr>
          <a:xfrm rot="5400000">
            <a:off x="175132" y="1273331"/>
            <a:ext cx="5378800" cy="5588856"/>
            <a:chOff x="-424090" y="303112"/>
            <a:chExt cx="5378800" cy="5588856"/>
          </a:xfrm>
          <a:solidFill>
            <a:srgbClr val="F6BF73">
              <a:alpha val="30196"/>
            </a:srgbClr>
          </a:solidFill>
        </p:grpSpPr>
        <p:pic>
          <p:nvPicPr>
            <p:cNvPr id="13" name="Graphic 12" descr="Single gear">
              <a:extLst>
                <a:ext uri="{FF2B5EF4-FFF2-40B4-BE49-F238E27FC236}">
                  <a16:creationId xmlns:a16="http://schemas.microsoft.com/office/drawing/2014/main" id="{0BD16937-7ADD-43BC-AFAD-ABA8E1E4D04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l="13195" t="12276" r="8371" b="1368"/>
            <a:stretch/>
          </p:blipFill>
          <p:spPr>
            <a:xfrm rot="5400000">
              <a:off x="1442081" y="2451153"/>
              <a:ext cx="3275424" cy="3606205"/>
            </a:xfrm>
            <a:prstGeom prst="rect">
              <a:avLst/>
            </a:prstGeom>
          </p:spPr>
        </p:pic>
        <p:pic>
          <p:nvPicPr>
            <p:cNvPr id="14" name="Graphic 13" descr="Single gear">
              <a:extLst>
                <a:ext uri="{FF2B5EF4-FFF2-40B4-BE49-F238E27FC236}">
                  <a16:creationId xmlns:a16="http://schemas.microsoft.com/office/drawing/2014/main" id="{A93E95CB-8B7F-4CE0-BD90-8078D78E5BE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5400000">
              <a:off x="1092764" y="303112"/>
              <a:ext cx="2880000" cy="2880000"/>
            </a:xfrm>
            <a:prstGeom prst="rect">
              <a:avLst/>
            </a:prstGeom>
          </p:spPr>
        </p:pic>
        <p:pic>
          <p:nvPicPr>
            <p:cNvPr id="15" name="Graphic 14" descr="Single gear">
              <a:extLst>
                <a:ext uri="{FF2B5EF4-FFF2-40B4-BE49-F238E27FC236}">
                  <a16:creationId xmlns:a16="http://schemas.microsoft.com/office/drawing/2014/main" id="{308EA72E-9FD8-4137-AF70-2F45B4623A1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5400000">
              <a:off x="-424090" y="1817280"/>
              <a:ext cx="2880000" cy="2880000"/>
            </a:xfrm>
            <a:prstGeom prst="rect">
              <a:avLst/>
            </a:prstGeom>
          </p:spPr>
        </p:pic>
        <p:pic>
          <p:nvPicPr>
            <p:cNvPr id="16" name="Graphic 15" descr="Single gear">
              <a:extLst>
                <a:ext uri="{FF2B5EF4-FFF2-40B4-BE49-F238E27FC236}">
                  <a16:creationId xmlns:a16="http://schemas.microsoft.com/office/drawing/2014/main" id="{7E5F03E5-E60E-40E5-996F-CE212FF6425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5400000">
              <a:off x="625457" y="4024986"/>
              <a:ext cx="1620000" cy="1620000"/>
            </a:xfrm>
            <a:prstGeom prst="rect">
              <a:avLst/>
            </a:prstGeom>
          </p:spPr>
        </p:pic>
        <p:pic>
          <p:nvPicPr>
            <p:cNvPr id="17" name="Graphic 16" descr="Single gear">
              <a:extLst>
                <a:ext uri="{FF2B5EF4-FFF2-40B4-BE49-F238E27FC236}">
                  <a16:creationId xmlns:a16="http://schemas.microsoft.com/office/drawing/2014/main" id="{7EB0518D-8C62-493A-B053-F7B2F41290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5400000">
              <a:off x="3226710" y="1355170"/>
              <a:ext cx="1728000" cy="1728000"/>
            </a:xfrm>
            <a:prstGeom prst="rect">
              <a:avLst/>
            </a:prstGeom>
          </p:spPr>
        </p:pic>
      </p:grpSp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2601" y="1970240"/>
            <a:ext cx="10437812" cy="321164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175260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3077" y="609600"/>
            <a:ext cx="1602997" cy="1368198"/>
          </a:xfrm>
          <a:prstGeom prst="rect">
            <a:avLst/>
          </a:prstGeom>
          <a:solidFill>
            <a:srgbClr val="942D0B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37646" y="753228"/>
            <a:ext cx="9613861" cy="1080938"/>
          </a:xfrm>
        </p:spPr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9008306" y="5936187"/>
            <a:ext cx="2743200" cy="365125"/>
          </a:xfrm>
        </p:spPr>
        <p:txBody>
          <a:bodyPr/>
          <a:lstStyle/>
          <a:p>
            <a:fld id="{616D6166-2B42-4F11-BAA6-8ABAE1BE810C}" type="datetimeFigureOut">
              <a:rPr lang="en-US" noProof="0" smtClean="0"/>
              <a:t>12/7/2025</a:t>
            </a:fld>
            <a:endParaRPr lang="en-US" noProof="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37646" y="5936188"/>
            <a:ext cx="6870660" cy="365125"/>
          </a:xfrm>
        </p:spPr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56705" y="753227"/>
            <a:ext cx="1154151" cy="1090789"/>
          </a:xfrm>
        </p:spPr>
        <p:txBody>
          <a:bodyPr/>
          <a:lstStyle/>
          <a:p>
            <a:fld id="{9E3FA76C-C565-46B6-8652-D75785E2521F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FD7CD5CF-F924-43C6-9C02-06FBC84A67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37644" y="2161725"/>
            <a:ext cx="9613861" cy="3702647"/>
          </a:xfrm>
        </p:spPr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131849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1CA97C9F-27FA-4BCE-84C2-EA9C0347E974}"/>
              </a:ext>
            </a:extLst>
          </p:cNvPr>
          <p:cNvGrpSpPr/>
          <p:nvPr userDrawn="1"/>
        </p:nvGrpSpPr>
        <p:grpSpPr>
          <a:xfrm rot="5400000">
            <a:off x="227324" y="1282732"/>
            <a:ext cx="5378800" cy="5588856"/>
            <a:chOff x="-424090" y="303112"/>
            <a:chExt cx="5378800" cy="5588856"/>
          </a:xfrm>
          <a:solidFill>
            <a:srgbClr val="F6BF73">
              <a:alpha val="30196"/>
            </a:srgbClr>
          </a:solidFill>
        </p:grpSpPr>
        <p:pic>
          <p:nvPicPr>
            <p:cNvPr id="11" name="Graphic 10" descr="Single gear">
              <a:extLst>
                <a:ext uri="{FF2B5EF4-FFF2-40B4-BE49-F238E27FC236}">
                  <a16:creationId xmlns:a16="http://schemas.microsoft.com/office/drawing/2014/main" id="{6EEB6AF8-1385-4805-8E97-CDE431030B09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l="13195" t="12276" r="8371" b="1368"/>
            <a:stretch/>
          </p:blipFill>
          <p:spPr>
            <a:xfrm rot="5400000">
              <a:off x="1442081" y="2451153"/>
              <a:ext cx="3275424" cy="3606205"/>
            </a:xfrm>
            <a:prstGeom prst="rect">
              <a:avLst/>
            </a:prstGeom>
          </p:spPr>
        </p:pic>
        <p:pic>
          <p:nvPicPr>
            <p:cNvPr id="12" name="Graphic 11" descr="Single gear">
              <a:extLst>
                <a:ext uri="{FF2B5EF4-FFF2-40B4-BE49-F238E27FC236}">
                  <a16:creationId xmlns:a16="http://schemas.microsoft.com/office/drawing/2014/main" id="{1F08FE59-AC1A-4BF7-B9D5-7672C8C7D39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5400000">
              <a:off x="1092764" y="303112"/>
              <a:ext cx="2880000" cy="2880000"/>
            </a:xfrm>
            <a:prstGeom prst="rect">
              <a:avLst/>
            </a:prstGeom>
          </p:spPr>
        </p:pic>
        <p:pic>
          <p:nvPicPr>
            <p:cNvPr id="13" name="Graphic 12" descr="Single gear">
              <a:extLst>
                <a:ext uri="{FF2B5EF4-FFF2-40B4-BE49-F238E27FC236}">
                  <a16:creationId xmlns:a16="http://schemas.microsoft.com/office/drawing/2014/main" id="{F44470E0-8B01-46E6-90F1-4B52CB3EFFE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5400000">
              <a:off x="-424090" y="1817280"/>
              <a:ext cx="2880000" cy="2880000"/>
            </a:xfrm>
            <a:prstGeom prst="rect">
              <a:avLst/>
            </a:prstGeom>
          </p:spPr>
        </p:pic>
        <p:pic>
          <p:nvPicPr>
            <p:cNvPr id="14" name="Graphic 13" descr="Single gear">
              <a:extLst>
                <a:ext uri="{FF2B5EF4-FFF2-40B4-BE49-F238E27FC236}">
                  <a16:creationId xmlns:a16="http://schemas.microsoft.com/office/drawing/2014/main" id="{2FB2E216-0387-4DF4-A432-E877C96A7BA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5400000">
              <a:off x="625457" y="4024986"/>
              <a:ext cx="1620000" cy="1620000"/>
            </a:xfrm>
            <a:prstGeom prst="rect">
              <a:avLst/>
            </a:prstGeom>
          </p:spPr>
        </p:pic>
        <p:pic>
          <p:nvPicPr>
            <p:cNvPr id="15" name="Graphic 14" descr="Single gear">
              <a:extLst>
                <a:ext uri="{FF2B5EF4-FFF2-40B4-BE49-F238E27FC236}">
                  <a16:creationId xmlns:a16="http://schemas.microsoft.com/office/drawing/2014/main" id="{53685AA4-853C-46A8-8ADB-FA80FE59BFB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5400000">
              <a:off x="3226710" y="1355170"/>
              <a:ext cx="1728000" cy="1728000"/>
            </a:xfrm>
            <a:prstGeom prst="rect">
              <a:avLst/>
            </a:prstGeom>
          </p:spPr>
        </p:pic>
      </p:grpSp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6D6166-2B42-4F11-BAA6-8ABAE1BE810C}" type="datetimeFigureOut">
              <a:rPr lang="en-US" noProof="0" smtClean="0"/>
              <a:t>12/7/2025</a:t>
            </a:fld>
            <a:endParaRPr lang="en-US" noProof="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FA76C-C565-46B6-8652-D75785E2521F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1993445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1CA97C9F-27FA-4BCE-84C2-EA9C0347E974}"/>
              </a:ext>
            </a:extLst>
          </p:cNvPr>
          <p:cNvGrpSpPr/>
          <p:nvPr userDrawn="1"/>
        </p:nvGrpSpPr>
        <p:grpSpPr>
          <a:xfrm rot="5400000">
            <a:off x="227324" y="1282732"/>
            <a:ext cx="5378800" cy="5588856"/>
            <a:chOff x="-424090" y="303112"/>
            <a:chExt cx="5378800" cy="5588856"/>
          </a:xfrm>
          <a:solidFill>
            <a:srgbClr val="F6BF73">
              <a:alpha val="30196"/>
            </a:srgbClr>
          </a:solidFill>
        </p:grpSpPr>
        <p:pic>
          <p:nvPicPr>
            <p:cNvPr id="11" name="Graphic 10" descr="Single gear">
              <a:extLst>
                <a:ext uri="{FF2B5EF4-FFF2-40B4-BE49-F238E27FC236}">
                  <a16:creationId xmlns:a16="http://schemas.microsoft.com/office/drawing/2014/main" id="{6EEB6AF8-1385-4805-8E97-CDE431030B09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l="13195" t="12276" r="8371" b="1368"/>
            <a:stretch/>
          </p:blipFill>
          <p:spPr>
            <a:xfrm rot="5400000">
              <a:off x="1442081" y="2451153"/>
              <a:ext cx="3275424" cy="3606205"/>
            </a:xfrm>
            <a:prstGeom prst="rect">
              <a:avLst/>
            </a:prstGeom>
          </p:spPr>
        </p:pic>
        <p:pic>
          <p:nvPicPr>
            <p:cNvPr id="12" name="Graphic 11" descr="Single gear">
              <a:extLst>
                <a:ext uri="{FF2B5EF4-FFF2-40B4-BE49-F238E27FC236}">
                  <a16:creationId xmlns:a16="http://schemas.microsoft.com/office/drawing/2014/main" id="{1F08FE59-AC1A-4BF7-B9D5-7672C8C7D39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5400000">
              <a:off x="1092764" y="303112"/>
              <a:ext cx="2880000" cy="2880000"/>
            </a:xfrm>
            <a:prstGeom prst="rect">
              <a:avLst/>
            </a:prstGeom>
          </p:spPr>
        </p:pic>
        <p:pic>
          <p:nvPicPr>
            <p:cNvPr id="13" name="Graphic 12" descr="Single gear">
              <a:extLst>
                <a:ext uri="{FF2B5EF4-FFF2-40B4-BE49-F238E27FC236}">
                  <a16:creationId xmlns:a16="http://schemas.microsoft.com/office/drawing/2014/main" id="{F44470E0-8B01-46E6-90F1-4B52CB3EFFE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5400000">
              <a:off x="-424090" y="1817280"/>
              <a:ext cx="2880000" cy="2880000"/>
            </a:xfrm>
            <a:prstGeom prst="rect">
              <a:avLst/>
            </a:prstGeom>
          </p:spPr>
        </p:pic>
        <p:pic>
          <p:nvPicPr>
            <p:cNvPr id="14" name="Graphic 13" descr="Single gear">
              <a:extLst>
                <a:ext uri="{FF2B5EF4-FFF2-40B4-BE49-F238E27FC236}">
                  <a16:creationId xmlns:a16="http://schemas.microsoft.com/office/drawing/2014/main" id="{2FB2E216-0387-4DF4-A432-E877C96A7BA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5400000">
              <a:off x="625457" y="4024986"/>
              <a:ext cx="1620000" cy="1620000"/>
            </a:xfrm>
            <a:prstGeom prst="rect">
              <a:avLst/>
            </a:prstGeom>
          </p:spPr>
        </p:pic>
        <p:pic>
          <p:nvPicPr>
            <p:cNvPr id="15" name="Graphic 14" descr="Single gear">
              <a:extLst>
                <a:ext uri="{FF2B5EF4-FFF2-40B4-BE49-F238E27FC236}">
                  <a16:creationId xmlns:a16="http://schemas.microsoft.com/office/drawing/2014/main" id="{53685AA4-853C-46A8-8ADB-FA80FE59BFB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5400000">
              <a:off x="3226710" y="1355170"/>
              <a:ext cx="1728000" cy="1728000"/>
            </a:xfrm>
            <a:prstGeom prst="rect">
              <a:avLst/>
            </a:prstGeom>
          </p:spPr>
        </p:pic>
      </p:grpSp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6D6166-2B42-4F11-BAA6-8ABAE1BE810C}" type="datetimeFigureOut">
              <a:rPr lang="en-US" noProof="0" smtClean="0"/>
              <a:t>12/7/2025</a:t>
            </a:fld>
            <a:endParaRPr lang="en-US" noProof="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FA76C-C565-46B6-8652-D75785E2521F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D683A405-3ADE-448E-893F-D3D2E11CCA4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897819" y="2290763"/>
            <a:ext cx="8396362" cy="3100387"/>
          </a:xfrm>
        </p:spPr>
        <p:txBody>
          <a:bodyPr anchor="ctr">
            <a:normAutofit/>
          </a:bodyPr>
          <a:lstStyle>
            <a:lvl1pPr marL="0" indent="0" algn="ctr">
              <a:buNone/>
              <a:defRPr sz="60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620272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AC2D2AED-B2EF-46D8-BC7C-81AE25C80786}"/>
              </a:ext>
            </a:extLst>
          </p:cNvPr>
          <p:cNvGrpSpPr/>
          <p:nvPr userDrawn="1"/>
        </p:nvGrpSpPr>
        <p:grpSpPr bwMode="ltGray">
          <a:xfrm>
            <a:off x="7232499" y="-159283"/>
            <a:ext cx="4959501" cy="5224009"/>
            <a:chOff x="7232499" y="-159283"/>
            <a:chExt cx="4959501" cy="5224009"/>
          </a:xfrm>
          <a:solidFill>
            <a:srgbClr val="76280B">
              <a:alpha val="60000"/>
            </a:srgbClr>
          </a:solidFill>
        </p:grpSpPr>
        <p:pic>
          <p:nvPicPr>
            <p:cNvPr id="8" name="Graphic 7" descr="Single gear">
              <a:extLst>
                <a:ext uri="{FF2B5EF4-FFF2-40B4-BE49-F238E27FC236}">
                  <a16:creationId xmlns:a16="http://schemas.microsoft.com/office/drawing/2014/main" id="{2F9289FC-9317-4EC5-8064-00D34185019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t="18078" r="23442"/>
            <a:stretch/>
          </p:blipFill>
          <p:spPr bwMode="ltGray">
            <a:xfrm>
              <a:off x="8994950" y="0"/>
              <a:ext cx="3197050" cy="3421066"/>
            </a:xfrm>
            <a:prstGeom prst="rect">
              <a:avLst/>
            </a:prstGeom>
          </p:spPr>
        </p:pic>
        <p:pic>
          <p:nvPicPr>
            <p:cNvPr id="9" name="Graphic 8" descr="Single gear">
              <a:extLst>
                <a:ext uri="{FF2B5EF4-FFF2-40B4-BE49-F238E27FC236}">
                  <a16:creationId xmlns:a16="http://schemas.microsoft.com/office/drawing/2014/main" id="{09784D29-4AB9-4581-A176-2BC2AD58F82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 bwMode="ltGray">
            <a:xfrm>
              <a:off x="7232499" y="667872"/>
              <a:ext cx="2880000" cy="2880000"/>
            </a:xfrm>
            <a:prstGeom prst="rect">
              <a:avLst/>
            </a:prstGeom>
          </p:spPr>
        </p:pic>
        <p:pic>
          <p:nvPicPr>
            <p:cNvPr id="10" name="Graphic 9" descr="Single gear">
              <a:extLst>
                <a:ext uri="{FF2B5EF4-FFF2-40B4-BE49-F238E27FC236}">
                  <a16:creationId xmlns:a16="http://schemas.microsoft.com/office/drawing/2014/main" id="{25EF2775-3EFB-4A64-8FAF-4D8B56AE073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 bwMode="ltGray">
            <a:xfrm>
              <a:off x="8746667" y="2184726"/>
              <a:ext cx="2880000" cy="2880000"/>
            </a:xfrm>
            <a:prstGeom prst="rect">
              <a:avLst/>
            </a:prstGeom>
          </p:spPr>
        </p:pic>
        <p:pic>
          <p:nvPicPr>
            <p:cNvPr id="11" name="Graphic 10" descr="Single gear">
              <a:extLst>
                <a:ext uri="{FF2B5EF4-FFF2-40B4-BE49-F238E27FC236}">
                  <a16:creationId xmlns:a16="http://schemas.microsoft.com/office/drawing/2014/main" id="{A34C11DA-4074-454D-800C-0FC5FBF1CD1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 bwMode="ltGray">
            <a:xfrm>
              <a:off x="8501643" y="-159283"/>
              <a:ext cx="1620000" cy="1620000"/>
            </a:xfrm>
            <a:prstGeom prst="rect">
              <a:avLst/>
            </a:prstGeom>
          </p:spPr>
        </p:pic>
      </p:grpSp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6D6166-2B42-4F11-BAA6-8ABAE1BE810C}" type="datetimeFigureOut">
              <a:rPr lang="en-US" noProof="0" smtClean="0"/>
              <a:t>12/7/2025</a:t>
            </a:fld>
            <a:endParaRPr lang="en-US" noProof="0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FA76C-C565-46B6-8652-D75785E2521F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7354064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>
            <a:extLst>
              <a:ext uri="{FF2B5EF4-FFF2-40B4-BE49-F238E27FC236}">
                <a16:creationId xmlns:a16="http://schemas.microsoft.com/office/drawing/2014/main" id="{9F6BBB30-80DB-4A1B-9DD3-A090C4EF2F33}"/>
              </a:ext>
            </a:extLst>
          </p:cNvPr>
          <p:cNvGrpSpPr/>
          <p:nvPr userDrawn="1"/>
        </p:nvGrpSpPr>
        <p:grpSpPr bwMode="ltGray">
          <a:xfrm rot="5400000">
            <a:off x="7251814" y="1766245"/>
            <a:ext cx="4959501" cy="5224009"/>
            <a:chOff x="7232499" y="-159283"/>
            <a:chExt cx="4959501" cy="5224009"/>
          </a:xfrm>
          <a:solidFill>
            <a:srgbClr val="76280B">
              <a:alpha val="60000"/>
            </a:srgbClr>
          </a:solidFill>
        </p:grpSpPr>
        <p:pic>
          <p:nvPicPr>
            <p:cNvPr id="18" name="Graphic 17" descr="Single gear">
              <a:extLst>
                <a:ext uri="{FF2B5EF4-FFF2-40B4-BE49-F238E27FC236}">
                  <a16:creationId xmlns:a16="http://schemas.microsoft.com/office/drawing/2014/main" id="{4FC3313D-A401-4847-ABED-CDF1803D067C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t="18078" r="23442"/>
            <a:stretch/>
          </p:blipFill>
          <p:spPr bwMode="ltGray">
            <a:xfrm>
              <a:off x="8994950" y="0"/>
              <a:ext cx="3197050" cy="3421066"/>
            </a:xfrm>
            <a:prstGeom prst="rect">
              <a:avLst/>
            </a:prstGeom>
          </p:spPr>
        </p:pic>
        <p:pic>
          <p:nvPicPr>
            <p:cNvPr id="19" name="Graphic 18" descr="Single gear">
              <a:extLst>
                <a:ext uri="{FF2B5EF4-FFF2-40B4-BE49-F238E27FC236}">
                  <a16:creationId xmlns:a16="http://schemas.microsoft.com/office/drawing/2014/main" id="{62BA598A-71EC-4BD4-8924-8F16E990AF5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 bwMode="ltGray">
            <a:xfrm>
              <a:off x="7232499" y="667872"/>
              <a:ext cx="2880000" cy="2880000"/>
            </a:xfrm>
            <a:prstGeom prst="rect">
              <a:avLst/>
            </a:prstGeom>
          </p:spPr>
        </p:pic>
        <p:pic>
          <p:nvPicPr>
            <p:cNvPr id="20" name="Graphic 19" descr="Single gear">
              <a:extLst>
                <a:ext uri="{FF2B5EF4-FFF2-40B4-BE49-F238E27FC236}">
                  <a16:creationId xmlns:a16="http://schemas.microsoft.com/office/drawing/2014/main" id="{2086399E-589B-48EE-B396-961A783106E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 bwMode="ltGray">
            <a:xfrm>
              <a:off x="8746667" y="2184726"/>
              <a:ext cx="2880000" cy="2880000"/>
            </a:xfrm>
            <a:prstGeom prst="rect">
              <a:avLst/>
            </a:prstGeom>
          </p:spPr>
        </p:pic>
        <p:pic>
          <p:nvPicPr>
            <p:cNvPr id="21" name="Graphic 20" descr="Single gear">
              <a:extLst>
                <a:ext uri="{FF2B5EF4-FFF2-40B4-BE49-F238E27FC236}">
                  <a16:creationId xmlns:a16="http://schemas.microsoft.com/office/drawing/2014/main" id="{F2A039E4-F69C-4905-B047-6891B77F8CA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 bwMode="ltGray">
            <a:xfrm>
              <a:off x="8501643" y="-159283"/>
              <a:ext cx="1620000" cy="1620000"/>
            </a:xfrm>
            <a:prstGeom prst="rect">
              <a:avLst/>
            </a:prstGeom>
          </p:spPr>
        </p:pic>
      </p:grpSp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2601" y="1970240"/>
            <a:ext cx="10437812" cy="321164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175260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-3554" y="609600"/>
            <a:ext cx="1602997" cy="1368198"/>
          </a:xfrm>
          <a:prstGeom prst="rect">
            <a:avLst/>
          </a:prstGeom>
          <a:solidFill>
            <a:srgbClr val="942D0B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329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38446" y="2336873"/>
            <a:ext cx="5608336" cy="3599313"/>
          </a:xfrm>
        </p:spPr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4329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9303581" y="5936187"/>
            <a:ext cx="2743200" cy="365125"/>
          </a:xfrm>
        </p:spPr>
        <p:txBody>
          <a:bodyPr/>
          <a:lstStyle/>
          <a:p>
            <a:fld id="{616D6166-2B42-4F11-BAA6-8ABAE1BE810C}" type="datetimeFigureOut">
              <a:rPr lang="en-US" noProof="0" smtClean="0"/>
              <a:t>12/7/2025</a:t>
            </a:fld>
            <a:endParaRPr lang="en-US" noProof="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432921" y="5936188"/>
            <a:ext cx="6870660" cy="365125"/>
          </a:xfrm>
        </p:spPr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0074" y="753227"/>
            <a:ext cx="1154151" cy="1090789"/>
          </a:xfrm>
        </p:spPr>
        <p:txBody>
          <a:bodyPr/>
          <a:lstStyle/>
          <a:p>
            <a:fld id="{9E3FA76C-C565-46B6-8652-D75785E2521F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22070275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>
            <a:extLst>
              <a:ext uri="{FF2B5EF4-FFF2-40B4-BE49-F238E27FC236}">
                <a16:creationId xmlns:a16="http://schemas.microsoft.com/office/drawing/2014/main" id="{9F6BBB30-80DB-4A1B-9DD3-A090C4EF2F33}"/>
              </a:ext>
            </a:extLst>
          </p:cNvPr>
          <p:cNvGrpSpPr/>
          <p:nvPr userDrawn="1"/>
        </p:nvGrpSpPr>
        <p:grpSpPr bwMode="ltGray">
          <a:xfrm rot="5400000">
            <a:off x="7251814" y="1766245"/>
            <a:ext cx="4959501" cy="5224009"/>
            <a:chOff x="7232499" y="-159283"/>
            <a:chExt cx="4959501" cy="5224009"/>
          </a:xfrm>
          <a:solidFill>
            <a:srgbClr val="76280B">
              <a:alpha val="60000"/>
            </a:srgbClr>
          </a:solidFill>
        </p:grpSpPr>
        <p:pic>
          <p:nvPicPr>
            <p:cNvPr id="18" name="Graphic 17" descr="Single gear">
              <a:extLst>
                <a:ext uri="{FF2B5EF4-FFF2-40B4-BE49-F238E27FC236}">
                  <a16:creationId xmlns:a16="http://schemas.microsoft.com/office/drawing/2014/main" id="{4FC3313D-A401-4847-ABED-CDF1803D067C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t="18078" r="23442"/>
            <a:stretch/>
          </p:blipFill>
          <p:spPr bwMode="ltGray">
            <a:xfrm>
              <a:off x="8994950" y="0"/>
              <a:ext cx="3197050" cy="3421066"/>
            </a:xfrm>
            <a:prstGeom prst="rect">
              <a:avLst/>
            </a:prstGeom>
          </p:spPr>
        </p:pic>
        <p:pic>
          <p:nvPicPr>
            <p:cNvPr id="19" name="Graphic 18" descr="Single gear">
              <a:extLst>
                <a:ext uri="{FF2B5EF4-FFF2-40B4-BE49-F238E27FC236}">
                  <a16:creationId xmlns:a16="http://schemas.microsoft.com/office/drawing/2014/main" id="{62BA598A-71EC-4BD4-8924-8F16E990AF5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 bwMode="ltGray">
            <a:xfrm>
              <a:off x="7232499" y="667872"/>
              <a:ext cx="2880000" cy="2880000"/>
            </a:xfrm>
            <a:prstGeom prst="rect">
              <a:avLst/>
            </a:prstGeom>
          </p:spPr>
        </p:pic>
        <p:pic>
          <p:nvPicPr>
            <p:cNvPr id="20" name="Graphic 19" descr="Single gear">
              <a:extLst>
                <a:ext uri="{FF2B5EF4-FFF2-40B4-BE49-F238E27FC236}">
                  <a16:creationId xmlns:a16="http://schemas.microsoft.com/office/drawing/2014/main" id="{2086399E-589B-48EE-B396-961A783106E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 bwMode="ltGray">
            <a:xfrm>
              <a:off x="8746667" y="2184726"/>
              <a:ext cx="2880000" cy="2880000"/>
            </a:xfrm>
            <a:prstGeom prst="rect">
              <a:avLst/>
            </a:prstGeom>
          </p:spPr>
        </p:pic>
        <p:pic>
          <p:nvPicPr>
            <p:cNvPr id="21" name="Graphic 20" descr="Single gear">
              <a:extLst>
                <a:ext uri="{FF2B5EF4-FFF2-40B4-BE49-F238E27FC236}">
                  <a16:creationId xmlns:a16="http://schemas.microsoft.com/office/drawing/2014/main" id="{F2A039E4-F69C-4905-B047-6891B77F8CA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 bwMode="ltGray">
            <a:xfrm>
              <a:off x="8501643" y="-159283"/>
              <a:ext cx="1620000" cy="1620000"/>
            </a:xfrm>
            <a:prstGeom prst="rect">
              <a:avLst/>
            </a:prstGeom>
          </p:spPr>
        </p:pic>
      </p:grpSp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2601" y="1970240"/>
            <a:ext cx="10437812" cy="321164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175260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-3554" y="609600"/>
            <a:ext cx="1602997" cy="1368198"/>
          </a:xfrm>
          <a:prstGeom prst="rect">
            <a:avLst/>
          </a:prstGeom>
          <a:solidFill>
            <a:srgbClr val="942D0B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329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432922" y="2336872"/>
            <a:ext cx="2620817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9303581" y="5936187"/>
            <a:ext cx="2743200" cy="365125"/>
          </a:xfrm>
        </p:spPr>
        <p:txBody>
          <a:bodyPr/>
          <a:lstStyle/>
          <a:p>
            <a:fld id="{616D6166-2B42-4F11-BAA6-8ABAE1BE810C}" type="datetimeFigureOut">
              <a:rPr lang="en-US" noProof="0" smtClean="0"/>
              <a:t>12/7/2025</a:t>
            </a:fld>
            <a:endParaRPr lang="en-US" noProof="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432921" y="5936188"/>
            <a:ext cx="6870660" cy="365125"/>
          </a:xfrm>
        </p:spPr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0074" y="753227"/>
            <a:ext cx="1154151" cy="1090789"/>
          </a:xfrm>
        </p:spPr>
        <p:txBody>
          <a:bodyPr/>
          <a:lstStyle/>
          <a:p>
            <a:fld id="{9E3FA76C-C565-46B6-8652-D75785E2521F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16" name="Picture Placeholder 2">
            <a:extLst>
              <a:ext uri="{FF2B5EF4-FFF2-40B4-BE49-F238E27FC236}">
                <a16:creationId xmlns:a16="http://schemas.microsoft.com/office/drawing/2014/main" id="{5E59F855-D2A7-4662-804E-17B59CD1A41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13022" y="2327474"/>
            <a:ext cx="6833757" cy="360871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27573957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1090482"/>
          </a:xfrm>
        </p:spPr>
        <p:txBody>
          <a:bodyPr anchor="ctr" anchorCtr="0">
            <a:normAutofit/>
          </a:bodyPr>
          <a:lstStyle>
            <a:lvl1pPr>
              <a:defRPr sz="2400"/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6D6166-2B42-4F11-BAA6-8ABAE1BE810C}" type="datetimeFigureOut">
              <a:rPr lang="en-US" noProof="0" smtClean="0"/>
              <a:t>12/7/2025</a:t>
            </a:fld>
            <a:endParaRPr lang="en-US" noProof="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9E3FA76C-C565-46B6-8652-D75785E2521F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13" name="SmartArt Placeholder 12">
            <a:extLst>
              <a:ext uri="{FF2B5EF4-FFF2-40B4-BE49-F238E27FC236}">
                <a16:creationId xmlns:a16="http://schemas.microsoft.com/office/drawing/2014/main" id="{DBD7FBFD-679C-4A5B-A176-220004B60453}"/>
              </a:ext>
            </a:extLst>
          </p:cNvPr>
          <p:cNvSpPr>
            <a:spLocks noGrp="1"/>
          </p:cNvSpPr>
          <p:nvPr>
            <p:ph type="dgm" sz="quarter" idx="13"/>
          </p:nvPr>
        </p:nvSpPr>
        <p:spPr>
          <a:xfrm>
            <a:off x="680321" y="386862"/>
            <a:ext cx="9614617" cy="3867638"/>
          </a:xfrm>
        </p:spPr>
        <p:txBody>
          <a:bodyPr/>
          <a:lstStyle/>
          <a:p>
            <a:r>
              <a:rPr lang="en-US" noProof="0"/>
              <a:t>Click icon to add SmartArt graphic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52599667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>
            <a:extLst>
              <a:ext uri="{FF2B5EF4-FFF2-40B4-BE49-F238E27FC236}">
                <a16:creationId xmlns:a16="http://schemas.microsoft.com/office/drawing/2014/main" id="{22B243BA-55F2-42F1-B294-0EB708FCD888}"/>
              </a:ext>
            </a:extLst>
          </p:cNvPr>
          <p:cNvGrpSpPr/>
          <p:nvPr userDrawn="1"/>
        </p:nvGrpSpPr>
        <p:grpSpPr>
          <a:xfrm rot="10800000">
            <a:off x="108452" y="75467"/>
            <a:ext cx="5378800" cy="5588856"/>
            <a:chOff x="-424090" y="303112"/>
            <a:chExt cx="5378800" cy="5588856"/>
          </a:xfrm>
          <a:solidFill>
            <a:srgbClr val="F6BF73">
              <a:alpha val="30196"/>
            </a:srgbClr>
          </a:solidFill>
        </p:grpSpPr>
        <p:pic>
          <p:nvPicPr>
            <p:cNvPr id="13" name="Graphic 12" descr="Single gear">
              <a:extLst>
                <a:ext uri="{FF2B5EF4-FFF2-40B4-BE49-F238E27FC236}">
                  <a16:creationId xmlns:a16="http://schemas.microsoft.com/office/drawing/2014/main" id="{46408269-63CF-4017-AC0D-C35B044D307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l="13195" t="12276" r="8371" b="1368"/>
            <a:stretch/>
          </p:blipFill>
          <p:spPr>
            <a:xfrm rot="5400000">
              <a:off x="1442081" y="2451153"/>
              <a:ext cx="3275424" cy="3606205"/>
            </a:xfrm>
            <a:prstGeom prst="rect">
              <a:avLst/>
            </a:prstGeom>
          </p:spPr>
        </p:pic>
        <p:pic>
          <p:nvPicPr>
            <p:cNvPr id="14" name="Graphic 13" descr="Single gear">
              <a:extLst>
                <a:ext uri="{FF2B5EF4-FFF2-40B4-BE49-F238E27FC236}">
                  <a16:creationId xmlns:a16="http://schemas.microsoft.com/office/drawing/2014/main" id="{7A3695B4-ADE3-45A9-8119-67D5F83A8C3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5400000">
              <a:off x="1092764" y="303112"/>
              <a:ext cx="2880000" cy="2880000"/>
            </a:xfrm>
            <a:prstGeom prst="rect">
              <a:avLst/>
            </a:prstGeom>
          </p:spPr>
        </p:pic>
        <p:pic>
          <p:nvPicPr>
            <p:cNvPr id="15" name="Graphic 14" descr="Single gear">
              <a:extLst>
                <a:ext uri="{FF2B5EF4-FFF2-40B4-BE49-F238E27FC236}">
                  <a16:creationId xmlns:a16="http://schemas.microsoft.com/office/drawing/2014/main" id="{6B8F0030-0551-4558-8533-64D2E4838DB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5400000">
              <a:off x="-424090" y="1817280"/>
              <a:ext cx="2880000" cy="2880000"/>
            </a:xfrm>
            <a:prstGeom prst="rect">
              <a:avLst/>
            </a:prstGeom>
          </p:spPr>
        </p:pic>
        <p:pic>
          <p:nvPicPr>
            <p:cNvPr id="16" name="Graphic 15" descr="Single gear">
              <a:extLst>
                <a:ext uri="{FF2B5EF4-FFF2-40B4-BE49-F238E27FC236}">
                  <a16:creationId xmlns:a16="http://schemas.microsoft.com/office/drawing/2014/main" id="{59607E3E-29E0-44E4-899A-0955FA4D367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5400000">
              <a:off x="625457" y="4024986"/>
              <a:ext cx="1620000" cy="1620000"/>
            </a:xfrm>
            <a:prstGeom prst="rect">
              <a:avLst/>
            </a:prstGeom>
          </p:spPr>
        </p:pic>
        <p:pic>
          <p:nvPicPr>
            <p:cNvPr id="17" name="Graphic 16" descr="Single gear">
              <a:extLst>
                <a:ext uri="{FF2B5EF4-FFF2-40B4-BE49-F238E27FC236}">
                  <a16:creationId xmlns:a16="http://schemas.microsoft.com/office/drawing/2014/main" id="{AD4251FC-462A-4B83-9F84-2358E52E31E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5400000">
              <a:off x="3226710" y="1355170"/>
              <a:ext cx="1728000" cy="1728000"/>
            </a:xfrm>
            <a:prstGeom prst="rect">
              <a:avLst/>
            </a:prstGeom>
          </p:spPr>
        </p:pic>
      </p:grpSp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6D6166-2B42-4F11-BAA6-8ABAE1BE810C}" type="datetimeFigureOut">
              <a:rPr lang="en-US" noProof="0" smtClean="0"/>
              <a:t>12/7/2025</a:t>
            </a:fld>
            <a:endParaRPr lang="en-US" noProof="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9E3FA76C-C565-46B6-8652-D75785E2521F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51400676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>
            <a:extLst>
              <a:ext uri="{FF2B5EF4-FFF2-40B4-BE49-F238E27FC236}">
                <a16:creationId xmlns:a16="http://schemas.microsoft.com/office/drawing/2014/main" id="{D7FCAB52-C8F0-4659-9B95-C792632631CE}"/>
              </a:ext>
            </a:extLst>
          </p:cNvPr>
          <p:cNvGrpSpPr/>
          <p:nvPr userDrawn="1"/>
        </p:nvGrpSpPr>
        <p:grpSpPr bwMode="ltGray">
          <a:xfrm rot="5400000">
            <a:off x="7251814" y="1766245"/>
            <a:ext cx="4959501" cy="5224009"/>
            <a:chOff x="7232499" y="-159283"/>
            <a:chExt cx="4959501" cy="5224009"/>
          </a:xfrm>
          <a:solidFill>
            <a:srgbClr val="76280B">
              <a:alpha val="60000"/>
            </a:srgbClr>
          </a:solidFill>
        </p:grpSpPr>
        <p:pic>
          <p:nvPicPr>
            <p:cNvPr id="19" name="Graphic 18" descr="Single gear">
              <a:extLst>
                <a:ext uri="{FF2B5EF4-FFF2-40B4-BE49-F238E27FC236}">
                  <a16:creationId xmlns:a16="http://schemas.microsoft.com/office/drawing/2014/main" id="{5E98770F-9E46-4F69-9A76-F671813AF579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t="18078" r="23442"/>
            <a:stretch/>
          </p:blipFill>
          <p:spPr bwMode="ltGray">
            <a:xfrm>
              <a:off x="8994950" y="0"/>
              <a:ext cx="3197050" cy="3421066"/>
            </a:xfrm>
            <a:prstGeom prst="rect">
              <a:avLst/>
            </a:prstGeom>
          </p:spPr>
        </p:pic>
        <p:pic>
          <p:nvPicPr>
            <p:cNvPr id="20" name="Graphic 19" descr="Single gear">
              <a:extLst>
                <a:ext uri="{FF2B5EF4-FFF2-40B4-BE49-F238E27FC236}">
                  <a16:creationId xmlns:a16="http://schemas.microsoft.com/office/drawing/2014/main" id="{F08BF8CF-C3C2-4767-B88B-DE07E6A628E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 bwMode="ltGray">
            <a:xfrm>
              <a:off x="7232499" y="667872"/>
              <a:ext cx="2880000" cy="2880000"/>
            </a:xfrm>
            <a:prstGeom prst="rect">
              <a:avLst/>
            </a:prstGeom>
          </p:spPr>
        </p:pic>
        <p:pic>
          <p:nvPicPr>
            <p:cNvPr id="21" name="Graphic 20" descr="Single gear">
              <a:extLst>
                <a:ext uri="{FF2B5EF4-FFF2-40B4-BE49-F238E27FC236}">
                  <a16:creationId xmlns:a16="http://schemas.microsoft.com/office/drawing/2014/main" id="{E63AFEB7-4AAE-448E-8B0B-C2F2287771A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 bwMode="ltGray">
            <a:xfrm>
              <a:off x="8746667" y="2184726"/>
              <a:ext cx="2880000" cy="2880000"/>
            </a:xfrm>
            <a:prstGeom prst="rect">
              <a:avLst/>
            </a:prstGeom>
          </p:spPr>
        </p:pic>
        <p:pic>
          <p:nvPicPr>
            <p:cNvPr id="22" name="Graphic 21" descr="Single gear">
              <a:extLst>
                <a:ext uri="{FF2B5EF4-FFF2-40B4-BE49-F238E27FC236}">
                  <a16:creationId xmlns:a16="http://schemas.microsoft.com/office/drawing/2014/main" id="{E279C731-1AAF-453A-94B0-6CC29203950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 bwMode="ltGray">
            <a:xfrm>
              <a:off x="8501643" y="-159283"/>
              <a:ext cx="1620000" cy="1620000"/>
            </a:xfrm>
            <a:prstGeom prst="rect">
              <a:avLst/>
            </a:prstGeom>
          </p:spPr>
        </p:pic>
      </p:grpSp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6D6166-2B42-4F11-BAA6-8ABAE1BE810C}" type="datetimeFigureOut">
              <a:rPr lang="en-US" noProof="0" smtClean="0"/>
              <a:t>12/7/2025</a:t>
            </a:fld>
            <a:endParaRPr lang="en-US" noProof="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9E3FA76C-C565-46B6-8652-D75785E2521F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noProof="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noProof="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3313224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8CB2BD5A-C0EC-4AC1-BBF1-851D8321B964}"/>
              </a:ext>
            </a:extLst>
          </p:cNvPr>
          <p:cNvGrpSpPr/>
          <p:nvPr userDrawn="1"/>
        </p:nvGrpSpPr>
        <p:grpSpPr>
          <a:xfrm rot="5400000">
            <a:off x="188826" y="1282475"/>
            <a:ext cx="5378800" cy="5588856"/>
            <a:chOff x="-424090" y="303112"/>
            <a:chExt cx="5378800" cy="5588856"/>
          </a:xfrm>
          <a:solidFill>
            <a:srgbClr val="F6BF73">
              <a:alpha val="30196"/>
            </a:srgbClr>
          </a:solidFill>
        </p:grpSpPr>
        <p:pic>
          <p:nvPicPr>
            <p:cNvPr id="13" name="Graphic 12" descr="Single gear">
              <a:extLst>
                <a:ext uri="{FF2B5EF4-FFF2-40B4-BE49-F238E27FC236}">
                  <a16:creationId xmlns:a16="http://schemas.microsoft.com/office/drawing/2014/main" id="{538A56DB-6938-460F-9BB3-A0A34C234B3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l="13195" t="12276" r="8371" b="1368"/>
            <a:stretch/>
          </p:blipFill>
          <p:spPr>
            <a:xfrm rot="5400000">
              <a:off x="1442081" y="2451153"/>
              <a:ext cx="3275424" cy="3606205"/>
            </a:xfrm>
            <a:prstGeom prst="rect">
              <a:avLst/>
            </a:prstGeom>
          </p:spPr>
        </p:pic>
        <p:pic>
          <p:nvPicPr>
            <p:cNvPr id="14" name="Graphic 13" descr="Single gear">
              <a:extLst>
                <a:ext uri="{FF2B5EF4-FFF2-40B4-BE49-F238E27FC236}">
                  <a16:creationId xmlns:a16="http://schemas.microsoft.com/office/drawing/2014/main" id="{E2A1D679-9D00-4DC7-82EC-B6C33270E7F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5400000">
              <a:off x="1092764" y="303112"/>
              <a:ext cx="2880000" cy="2880000"/>
            </a:xfrm>
            <a:prstGeom prst="rect">
              <a:avLst/>
            </a:prstGeom>
          </p:spPr>
        </p:pic>
        <p:pic>
          <p:nvPicPr>
            <p:cNvPr id="15" name="Graphic 14" descr="Single gear">
              <a:extLst>
                <a:ext uri="{FF2B5EF4-FFF2-40B4-BE49-F238E27FC236}">
                  <a16:creationId xmlns:a16="http://schemas.microsoft.com/office/drawing/2014/main" id="{8DFB6E86-77FA-4731-B7FA-5A63254A3E6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5400000">
              <a:off x="-424090" y="1817280"/>
              <a:ext cx="2880000" cy="2880000"/>
            </a:xfrm>
            <a:prstGeom prst="rect">
              <a:avLst/>
            </a:prstGeom>
          </p:spPr>
        </p:pic>
        <p:pic>
          <p:nvPicPr>
            <p:cNvPr id="16" name="Graphic 15" descr="Single gear">
              <a:extLst>
                <a:ext uri="{FF2B5EF4-FFF2-40B4-BE49-F238E27FC236}">
                  <a16:creationId xmlns:a16="http://schemas.microsoft.com/office/drawing/2014/main" id="{982D40F0-DDB8-45E0-B9D1-5964842C730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5400000">
              <a:off x="625457" y="4024986"/>
              <a:ext cx="1620000" cy="1620000"/>
            </a:xfrm>
            <a:prstGeom prst="rect">
              <a:avLst/>
            </a:prstGeom>
          </p:spPr>
        </p:pic>
        <p:pic>
          <p:nvPicPr>
            <p:cNvPr id="17" name="Graphic 16" descr="Single gear">
              <a:extLst>
                <a:ext uri="{FF2B5EF4-FFF2-40B4-BE49-F238E27FC236}">
                  <a16:creationId xmlns:a16="http://schemas.microsoft.com/office/drawing/2014/main" id="{D744A42C-4948-489C-8EB2-12C65C47E90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5400000">
              <a:off x="3226710" y="1355170"/>
              <a:ext cx="1728000" cy="1728000"/>
            </a:xfrm>
            <a:prstGeom prst="rect">
              <a:avLst/>
            </a:prstGeom>
          </p:spPr>
        </p:pic>
      </p:grpSp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4189" y="5928628"/>
            <a:ext cx="10437812" cy="321164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 bwMode="ltGray">
          <a:xfrm>
            <a:off x="1754188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-4931" y="4556102"/>
            <a:ext cx="1602997" cy="1368198"/>
          </a:xfrm>
          <a:prstGeom prst="rect">
            <a:avLst/>
          </a:prstGeom>
          <a:solidFill>
            <a:srgbClr val="942D0B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77332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77333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9047994" y="5936187"/>
            <a:ext cx="2743200" cy="365125"/>
          </a:xfrm>
        </p:spPr>
        <p:txBody>
          <a:bodyPr/>
          <a:lstStyle/>
          <a:p>
            <a:fld id="{616D6166-2B42-4F11-BAA6-8ABAE1BE810C}" type="datetimeFigureOut">
              <a:rPr lang="en-US" noProof="0" smtClean="0"/>
              <a:t>12/7/2025</a:t>
            </a:fld>
            <a:endParaRPr lang="en-US" noProof="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77334" y="5936188"/>
            <a:ext cx="6870660" cy="365125"/>
          </a:xfrm>
        </p:spPr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8697" y="4698039"/>
            <a:ext cx="1154151" cy="1090789"/>
          </a:xfrm>
        </p:spPr>
        <p:txBody>
          <a:bodyPr/>
          <a:lstStyle/>
          <a:p>
            <a:fld id="{9E3FA76C-C565-46B6-8652-D75785E2521F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56893633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>
            <a:extLst>
              <a:ext uri="{FF2B5EF4-FFF2-40B4-BE49-F238E27FC236}">
                <a16:creationId xmlns:a16="http://schemas.microsoft.com/office/drawing/2014/main" id="{BFC60FB4-27C2-4896-9B64-2DFE33815CE2}"/>
              </a:ext>
            </a:extLst>
          </p:cNvPr>
          <p:cNvGrpSpPr/>
          <p:nvPr userDrawn="1"/>
        </p:nvGrpSpPr>
        <p:grpSpPr bwMode="ltGray">
          <a:xfrm>
            <a:off x="7232499" y="-159283"/>
            <a:ext cx="4959501" cy="5224009"/>
            <a:chOff x="7232499" y="-159283"/>
            <a:chExt cx="4959501" cy="5224009"/>
          </a:xfrm>
          <a:solidFill>
            <a:srgbClr val="76280B">
              <a:alpha val="60000"/>
            </a:srgbClr>
          </a:solidFill>
        </p:grpSpPr>
        <p:pic>
          <p:nvPicPr>
            <p:cNvPr id="24" name="Graphic 23" descr="Single gear">
              <a:extLst>
                <a:ext uri="{FF2B5EF4-FFF2-40B4-BE49-F238E27FC236}">
                  <a16:creationId xmlns:a16="http://schemas.microsoft.com/office/drawing/2014/main" id="{EE89D477-BED5-4149-965A-0C122D97A01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t="18078" r="23442"/>
            <a:stretch/>
          </p:blipFill>
          <p:spPr bwMode="ltGray">
            <a:xfrm>
              <a:off x="8994950" y="0"/>
              <a:ext cx="3197050" cy="3421066"/>
            </a:xfrm>
            <a:prstGeom prst="rect">
              <a:avLst/>
            </a:prstGeom>
          </p:spPr>
        </p:pic>
        <p:pic>
          <p:nvPicPr>
            <p:cNvPr id="25" name="Graphic 24" descr="Single gear">
              <a:extLst>
                <a:ext uri="{FF2B5EF4-FFF2-40B4-BE49-F238E27FC236}">
                  <a16:creationId xmlns:a16="http://schemas.microsoft.com/office/drawing/2014/main" id="{5CCE09A4-D09F-43A2-8459-2E9D3E96029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 bwMode="ltGray">
            <a:xfrm>
              <a:off x="7232499" y="667872"/>
              <a:ext cx="2880000" cy="2880000"/>
            </a:xfrm>
            <a:prstGeom prst="rect">
              <a:avLst/>
            </a:prstGeom>
          </p:spPr>
        </p:pic>
        <p:pic>
          <p:nvPicPr>
            <p:cNvPr id="26" name="Graphic 25" descr="Single gear">
              <a:extLst>
                <a:ext uri="{FF2B5EF4-FFF2-40B4-BE49-F238E27FC236}">
                  <a16:creationId xmlns:a16="http://schemas.microsoft.com/office/drawing/2014/main" id="{9A46A1B3-2A0B-4FFE-AE15-A11187E434D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 bwMode="ltGray">
            <a:xfrm>
              <a:off x="8746667" y="2184726"/>
              <a:ext cx="2880000" cy="2880000"/>
            </a:xfrm>
            <a:prstGeom prst="rect">
              <a:avLst/>
            </a:prstGeom>
          </p:spPr>
        </p:pic>
        <p:pic>
          <p:nvPicPr>
            <p:cNvPr id="27" name="Graphic 26" descr="Single gear">
              <a:extLst>
                <a:ext uri="{FF2B5EF4-FFF2-40B4-BE49-F238E27FC236}">
                  <a16:creationId xmlns:a16="http://schemas.microsoft.com/office/drawing/2014/main" id="{D4F4A02A-94BC-4984-A372-3B77FC854C2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 bwMode="ltGray">
            <a:xfrm>
              <a:off x="8501643" y="-159283"/>
              <a:ext cx="1620000" cy="1620000"/>
            </a:xfrm>
            <a:prstGeom prst="rect">
              <a:avLst/>
            </a:prstGeom>
          </p:spPr>
        </p:pic>
      </p:grpSp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6D6166-2B42-4F11-BAA6-8ABAE1BE810C}" type="datetimeFigureOut">
              <a:rPr lang="en-US" noProof="0" smtClean="0"/>
              <a:t>12/7/2025</a:t>
            </a:fld>
            <a:endParaRPr lang="en-US" noProof="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FA76C-C565-46B6-8652-D75785E2521F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25283771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>
            <a:extLst>
              <a:ext uri="{FF2B5EF4-FFF2-40B4-BE49-F238E27FC236}">
                <a16:creationId xmlns:a16="http://schemas.microsoft.com/office/drawing/2014/main" id="{D1F89FDF-9788-47AD-B230-0314E7C8D087}"/>
              </a:ext>
            </a:extLst>
          </p:cNvPr>
          <p:cNvGrpSpPr/>
          <p:nvPr userDrawn="1"/>
        </p:nvGrpSpPr>
        <p:grpSpPr>
          <a:xfrm rot="10800000">
            <a:off x="99308" y="75467"/>
            <a:ext cx="5378800" cy="5588856"/>
            <a:chOff x="-424090" y="303112"/>
            <a:chExt cx="5378800" cy="5588856"/>
          </a:xfrm>
          <a:solidFill>
            <a:srgbClr val="F6BF73">
              <a:alpha val="30196"/>
            </a:srgbClr>
          </a:solidFill>
        </p:grpSpPr>
        <p:pic>
          <p:nvPicPr>
            <p:cNvPr id="19" name="Graphic 18" descr="Single gear">
              <a:extLst>
                <a:ext uri="{FF2B5EF4-FFF2-40B4-BE49-F238E27FC236}">
                  <a16:creationId xmlns:a16="http://schemas.microsoft.com/office/drawing/2014/main" id="{9CD6B783-A97E-437E-B4E2-F7D761F0A2EB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l="13195" t="12276" r="8371" b="1368"/>
            <a:stretch/>
          </p:blipFill>
          <p:spPr>
            <a:xfrm rot="5400000">
              <a:off x="1442081" y="2451153"/>
              <a:ext cx="3275424" cy="3606205"/>
            </a:xfrm>
            <a:prstGeom prst="rect">
              <a:avLst/>
            </a:prstGeom>
          </p:spPr>
        </p:pic>
        <p:pic>
          <p:nvPicPr>
            <p:cNvPr id="20" name="Graphic 19" descr="Single gear">
              <a:extLst>
                <a:ext uri="{FF2B5EF4-FFF2-40B4-BE49-F238E27FC236}">
                  <a16:creationId xmlns:a16="http://schemas.microsoft.com/office/drawing/2014/main" id="{4699BB72-0480-4165-8D15-316CEED8CEB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5400000">
              <a:off x="1092764" y="303112"/>
              <a:ext cx="2880000" cy="2880000"/>
            </a:xfrm>
            <a:prstGeom prst="rect">
              <a:avLst/>
            </a:prstGeom>
          </p:spPr>
        </p:pic>
        <p:pic>
          <p:nvPicPr>
            <p:cNvPr id="21" name="Graphic 20" descr="Single gear">
              <a:extLst>
                <a:ext uri="{FF2B5EF4-FFF2-40B4-BE49-F238E27FC236}">
                  <a16:creationId xmlns:a16="http://schemas.microsoft.com/office/drawing/2014/main" id="{685C07D9-1911-4085-8555-C992A61B10C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5400000">
              <a:off x="-424090" y="1817280"/>
              <a:ext cx="2880000" cy="2880000"/>
            </a:xfrm>
            <a:prstGeom prst="rect">
              <a:avLst/>
            </a:prstGeom>
          </p:spPr>
        </p:pic>
        <p:pic>
          <p:nvPicPr>
            <p:cNvPr id="22" name="Graphic 21" descr="Single gear">
              <a:extLst>
                <a:ext uri="{FF2B5EF4-FFF2-40B4-BE49-F238E27FC236}">
                  <a16:creationId xmlns:a16="http://schemas.microsoft.com/office/drawing/2014/main" id="{D621B3C3-2371-4ED0-BC1D-87AABF852B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5400000">
              <a:off x="625457" y="4024986"/>
              <a:ext cx="1620000" cy="1620000"/>
            </a:xfrm>
            <a:prstGeom prst="rect">
              <a:avLst/>
            </a:prstGeom>
          </p:spPr>
        </p:pic>
        <p:pic>
          <p:nvPicPr>
            <p:cNvPr id="23" name="Graphic 22" descr="Single gear">
              <a:extLst>
                <a:ext uri="{FF2B5EF4-FFF2-40B4-BE49-F238E27FC236}">
                  <a16:creationId xmlns:a16="http://schemas.microsoft.com/office/drawing/2014/main" id="{D7D15287-50FE-4441-BA06-D454D73F7EF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5400000">
              <a:off x="3226710" y="1355170"/>
              <a:ext cx="1728000" cy="1728000"/>
            </a:xfrm>
            <a:prstGeom prst="rect">
              <a:avLst/>
            </a:prstGeom>
          </p:spPr>
        </p:pic>
      </p:grpSp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3076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 bwMode="ltGray">
          <a:xfrm>
            <a:off x="175260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13077" y="609600"/>
            <a:ext cx="1602997" cy="1368198"/>
          </a:xfrm>
          <a:prstGeom prst="rect">
            <a:avLst/>
          </a:prstGeom>
          <a:solidFill>
            <a:srgbClr val="942D0B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989256" y="5936187"/>
            <a:ext cx="2743200" cy="365125"/>
          </a:xfrm>
        </p:spPr>
        <p:txBody>
          <a:bodyPr/>
          <a:lstStyle/>
          <a:p>
            <a:fld id="{616D6166-2B42-4F11-BAA6-8ABAE1BE810C}" type="datetimeFigureOut">
              <a:rPr lang="en-US" noProof="0" smtClean="0"/>
              <a:t>12/7/2025</a:t>
            </a:fld>
            <a:endParaRPr lang="en-US" noProof="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118596" y="5936188"/>
            <a:ext cx="6870660" cy="365125"/>
          </a:xfrm>
        </p:spPr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40493" y="748304"/>
            <a:ext cx="1154151" cy="1090789"/>
          </a:xfrm>
        </p:spPr>
        <p:txBody>
          <a:bodyPr/>
          <a:lstStyle/>
          <a:p>
            <a:fld id="{9E3FA76C-C565-46B6-8652-D75785E2521F}" type="slidenum">
              <a:rPr lang="en-US" noProof="0" smtClean="0"/>
              <a:t>‹#›</a:t>
            </a:fld>
            <a:endParaRPr lang="en-US" noProof="0" dirty="0"/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2664D24B-EA78-4E18-9226-569365267E5E}"/>
              </a:ext>
            </a:extLst>
          </p:cNvPr>
          <p:cNvCxnSpPr/>
          <p:nvPr userDrawn="1"/>
        </p:nvCxnSpPr>
        <p:spPr>
          <a:xfrm>
            <a:off x="8571139" y="969699"/>
            <a:ext cx="0" cy="64800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itle 1">
            <a:extLst>
              <a:ext uri="{FF2B5EF4-FFF2-40B4-BE49-F238E27FC236}">
                <a16:creationId xmlns:a16="http://schemas.microsoft.com/office/drawing/2014/main" id="{5BE17E03-04A7-46ED-8623-88DFFD7E30B0}"/>
              </a:ext>
            </a:extLst>
          </p:cNvPr>
          <p:cNvSpPr txBox="1">
            <a:spLocks/>
          </p:cNvSpPr>
          <p:nvPr userDrawn="1"/>
        </p:nvSpPr>
        <p:spPr>
          <a:xfrm>
            <a:off x="2106131" y="790252"/>
            <a:ext cx="3060802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n-US" sz="2400" noProof="0" dirty="0"/>
          </a:p>
        </p:txBody>
      </p: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A3840076-AFCB-4C84-8E23-85DAD3CBEF3E}"/>
              </a:ext>
            </a:extLst>
          </p:cNvPr>
          <p:cNvCxnSpPr/>
          <p:nvPr userDrawn="1"/>
        </p:nvCxnSpPr>
        <p:spPr>
          <a:xfrm>
            <a:off x="5294539" y="969699"/>
            <a:ext cx="0" cy="64800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Title 50">
            <a:extLst>
              <a:ext uri="{FF2B5EF4-FFF2-40B4-BE49-F238E27FC236}">
                <a16:creationId xmlns:a16="http://schemas.microsoft.com/office/drawing/2014/main" id="{BBA20603-8433-4B38-976F-F18CF78D6B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6132" y="735087"/>
            <a:ext cx="3060802" cy="1080938"/>
          </a:xfrm>
        </p:spPr>
        <p:txBody>
          <a:bodyPr anchor="ctr" anchorCtr="0"/>
          <a:lstStyle>
            <a:lvl1pPr algn="ctr">
              <a:defRPr/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53" name="Text Placeholder 52">
            <a:extLst>
              <a:ext uri="{FF2B5EF4-FFF2-40B4-BE49-F238E27FC236}">
                <a16:creationId xmlns:a16="http://schemas.microsoft.com/office/drawing/2014/main" id="{EF340F6C-3335-49B0-AE89-7103CA6A7F5E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384611" y="735013"/>
            <a:ext cx="3060700" cy="1081087"/>
          </a:xfrm>
        </p:spPr>
        <p:txBody>
          <a:bodyPr anchor="ctr" anchorCtr="0">
            <a:noAutofit/>
          </a:bodyPr>
          <a:lstStyle>
            <a:lvl1pPr marL="0" indent="0" algn="ctr">
              <a:buNone/>
              <a:defRPr sz="3600">
                <a:latin typeface="+mj-lt"/>
              </a:defRPr>
            </a:lvl1pPr>
            <a:lvl2pPr>
              <a:defRPr sz="3600">
                <a:latin typeface="+mj-lt"/>
              </a:defRPr>
            </a:lvl2pPr>
            <a:lvl3pPr>
              <a:defRPr sz="3600">
                <a:latin typeface="+mj-lt"/>
              </a:defRPr>
            </a:lvl3pPr>
            <a:lvl4pPr>
              <a:defRPr sz="3600">
                <a:latin typeface="+mj-lt"/>
              </a:defRPr>
            </a:lvl4pPr>
            <a:lvl5pPr>
              <a:defRPr sz="3600">
                <a:latin typeface="+mj-lt"/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55" name="Text Placeholder 54">
            <a:extLst>
              <a:ext uri="{FF2B5EF4-FFF2-40B4-BE49-F238E27FC236}">
                <a16:creationId xmlns:a16="http://schemas.microsoft.com/office/drawing/2014/main" id="{1F0AD31D-2FFB-40A9-96C2-F4EE3869BC54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62988" y="746125"/>
            <a:ext cx="3070225" cy="1058862"/>
          </a:xfrm>
        </p:spPr>
        <p:txBody>
          <a:bodyPr anchor="ctr" anchorCtr="0">
            <a:noAutofit/>
          </a:bodyPr>
          <a:lstStyle>
            <a:lvl1pPr marL="0" indent="0" algn="ctr">
              <a:buNone/>
              <a:defRPr sz="3600">
                <a:latin typeface="+mj-lt"/>
              </a:defRPr>
            </a:lvl1pPr>
            <a:lvl2pPr algn="ctr">
              <a:defRPr sz="3600">
                <a:latin typeface="+mj-lt"/>
              </a:defRPr>
            </a:lvl2pPr>
            <a:lvl3pPr algn="ctr">
              <a:defRPr sz="3600">
                <a:latin typeface="+mj-lt"/>
              </a:defRPr>
            </a:lvl3pPr>
            <a:lvl4pPr algn="ctr">
              <a:defRPr sz="3600">
                <a:latin typeface="+mj-lt"/>
              </a:defRPr>
            </a:lvl4pPr>
            <a:lvl5pPr algn="ctr">
              <a:defRPr sz="3600">
                <a:latin typeface="+mj-lt"/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57" name="Content Placeholder 56">
            <a:extLst>
              <a:ext uri="{FF2B5EF4-FFF2-40B4-BE49-F238E27FC236}">
                <a16:creationId xmlns:a16="http://schemas.microsoft.com/office/drawing/2014/main" id="{52B689E9-5B4C-4CC0-AAA4-847EB66C3302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2106131" y="2116138"/>
            <a:ext cx="3060802" cy="3713162"/>
          </a:xfrm>
        </p:spPr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8" name="Content Placeholder 56">
            <a:extLst>
              <a:ext uri="{FF2B5EF4-FFF2-40B4-BE49-F238E27FC236}">
                <a16:creationId xmlns:a16="http://schemas.microsoft.com/office/drawing/2014/main" id="{1D5202CC-08D0-4157-9CB3-AA1EF4A2C855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5384611" y="2103211"/>
            <a:ext cx="3060802" cy="3713162"/>
          </a:xfrm>
        </p:spPr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9" name="Content Placeholder 56">
            <a:extLst>
              <a:ext uri="{FF2B5EF4-FFF2-40B4-BE49-F238E27FC236}">
                <a16:creationId xmlns:a16="http://schemas.microsoft.com/office/drawing/2014/main" id="{7BE8E782-50B7-4C4E-BEA5-DDA27E0F6817}"/>
              </a:ext>
            </a:extLst>
          </p:cNvPr>
          <p:cNvSpPr>
            <a:spLocks noGrp="1"/>
          </p:cNvSpPr>
          <p:nvPr>
            <p:ph sz="quarter" idx="22"/>
          </p:nvPr>
        </p:nvSpPr>
        <p:spPr>
          <a:xfrm>
            <a:off x="8659892" y="2097613"/>
            <a:ext cx="3060802" cy="3713162"/>
          </a:xfrm>
        </p:spPr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2530143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bg bwMode="blackWhite"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Group 27">
            <a:extLst>
              <a:ext uri="{FF2B5EF4-FFF2-40B4-BE49-F238E27FC236}">
                <a16:creationId xmlns:a16="http://schemas.microsoft.com/office/drawing/2014/main" id="{2C074DF2-6D4F-4B58-A82E-6322DB69A6CC}"/>
              </a:ext>
            </a:extLst>
          </p:cNvPr>
          <p:cNvGrpSpPr/>
          <p:nvPr userDrawn="1"/>
        </p:nvGrpSpPr>
        <p:grpSpPr bwMode="ltGray">
          <a:xfrm>
            <a:off x="7232499" y="-159283"/>
            <a:ext cx="4959501" cy="5242297"/>
            <a:chOff x="7232499" y="-159283"/>
            <a:chExt cx="4959501" cy="5242297"/>
          </a:xfrm>
          <a:solidFill>
            <a:srgbClr val="76280B">
              <a:alpha val="60000"/>
            </a:srgbClr>
          </a:solidFill>
        </p:grpSpPr>
        <p:pic>
          <p:nvPicPr>
            <p:cNvPr id="29" name="Graphic 28" descr="Single gear">
              <a:extLst>
                <a:ext uri="{FF2B5EF4-FFF2-40B4-BE49-F238E27FC236}">
                  <a16:creationId xmlns:a16="http://schemas.microsoft.com/office/drawing/2014/main" id="{B9A8CB2C-0A50-43EC-A2C7-F536FF84DE4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t="18078" r="23442"/>
            <a:stretch/>
          </p:blipFill>
          <p:spPr bwMode="ltGray">
            <a:xfrm>
              <a:off x="8994950" y="0"/>
              <a:ext cx="3197050" cy="3421066"/>
            </a:xfrm>
            <a:prstGeom prst="rect">
              <a:avLst/>
            </a:prstGeom>
          </p:spPr>
        </p:pic>
        <p:pic>
          <p:nvPicPr>
            <p:cNvPr id="31" name="Graphic 30" descr="Single gear">
              <a:extLst>
                <a:ext uri="{FF2B5EF4-FFF2-40B4-BE49-F238E27FC236}">
                  <a16:creationId xmlns:a16="http://schemas.microsoft.com/office/drawing/2014/main" id="{71F3D36D-2C1A-4D06-A27F-6A64AA11889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 bwMode="ltGray">
            <a:xfrm>
              <a:off x="7232499" y="667872"/>
              <a:ext cx="2880000" cy="2880000"/>
            </a:xfrm>
            <a:prstGeom prst="rect">
              <a:avLst/>
            </a:prstGeom>
          </p:spPr>
        </p:pic>
        <p:pic>
          <p:nvPicPr>
            <p:cNvPr id="32" name="Graphic 31" descr="Single gear">
              <a:extLst>
                <a:ext uri="{FF2B5EF4-FFF2-40B4-BE49-F238E27FC236}">
                  <a16:creationId xmlns:a16="http://schemas.microsoft.com/office/drawing/2014/main" id="{61F0F601-D5AC-45C0-92B6-2376085B0D5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 bwMode="ltGray">
            <a:xfrm>
              <a:off x="8746667" y="2203014"/>
              <a:ext cx="2880000" cy="2880000"/>
            </a:xfrm>
            <a:prstGeom prst="rect">
              <a:avLst/>
            </a:prstGeom>
          </p:spPr>
        </p:pic>
        <p:pic>
          <p:nvPicPr>
            <p:cNvPr id="33" name="Graphic 32" descr="Single gear">
              <a:extLst>
                <a:ext uri="{FF2B5EF4-FFF2-40B4-BE49-F238E27FC236}">
                  <a16:creationId xmlns:a16="http://schemas.microsoft.com/office/drawing/2014/main" id="{DE792A6A-B423-4979-BD59-4CD4A74069B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 bwMode="ltGray">
            <a:xfrm>
              <a:off x="8501643" y="-159283"/>
              <a:ext cx="1620000" cy="1620000"/>
            </a:xfrm>
            <a:prstGeom prst="rect">
              <a:avLst/>
            </a:prstGeom>
          </p:spPr>
        </p:pic>
      </p:grpSp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6D6166-2B42-4F11-BAA6-8ABAE1BE810C}" type="datetimeFigureOut">
              <a:rPr lang="en-US" noProof="0" smtClean="0"/>
              <a:t>12/7/2025</a:t>
            </a:fld>
            <a:endParaRPr lang="en-US" noProof="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FA76C-C565-46B6-8652-D75785E2521F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0255676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1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21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6D6166-2B42-4F11-BAA6-8ABAE1BE810C}" type="datetimeFigureOut">
              <a:rPr lang="en-US" noProof="0" smtClean="0"/>
              <a:t>12/7/2025</a:t>
            </a:fld>
            <a:endParaRPr lang="en-US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noProof="0" dirty="0"/>
              <a:t>Add a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3FA76C-C565-46B6-8652-D75785E2521F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8322647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79" r:id="rId5"/>
    <p:sldLayoutId id="2147483665" r:id="rId6"/>
    <p:sldLayoutId id="2147483680" r:id="rId7"/>
    <p:sldLayoutId id="2147483666" r:id="rId8"/>
    <p:sldLayoutId id="2147483682" r:id="rId9"/>
    <p:sldLayoutId id="2147483667" r:id="rId10"/>
    <p:sldLayoutId id="2147483668" r:id="rId11"/>
    <p:sldLayoutId id="2147483681" r:id="rId12"/>
    <p:sldLayoutId id="2147483670" r:id="rId13"/>
    <p:sldLayoutId id="2147483671" r:id="rId14"/>
    <p:sldLayoutId id="2147483672" r:id="rId15"/>
    <p:sldLayoutId id="2147483673" r:id="rId16"/>
    <p:sldLayoutId id="2147483674" r:id="rId17"/>
    <p:sldLayoutId id="2147483678" r:id="rId18"/>
    <p:sldLayoutId id="2147483675" r:id="rId1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Relationship Id="rId6" Type="http://schemas.openxmlformats.org/officeDocument/2006/relationships/hyperlink" Target="https://www.lsu.edu/cas/files/student_resources_page/study-cycle.pdf" TargetMode="External"/><Relationship Id="rId5" Type="http://schemas.openxmlformats.org/officeDocument/2006/relationships/hyperlink" Target="https://www.lsu.edu/cas/files/student_resources_page/final_planner_4wk_color.pdf" TargetMode="External"/><Relationship Id="rId4" Type="http://schemas.openxmlformats.org/officeDocument/2006/relationships/image" Target="../media/image14.sv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furman.edu/academics/center-academic-success/wp-content/uploads/sites/145/2022/08/Focused-Study-Session.pdf" TargetMode="External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98BBFB-4314-436C-A688-96F483D693A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28293" y="2742465"/>
            <a:ext cx="8659085" cy="1373070"/>
          </a:xfrm>
        </p:spPr>
        <p:txBody>
          <a:bodyPr anchor="ctr" anchorCtr="0"/>
          <a:lstStyle/>
          <a:p>
            <a:r>
              <a:rPr lang="en-US" sz="4400" dirty="0"/>
              <a:t>Study Strategies for CHS Exams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AA173D3-8B7E-4F91-B862-AC30CB0D270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How to Reduce Stress and Do Your Best</a:t>
            </a:r>
          </a:p>
          <a:p>
            <a:r>
              <a:rPr lang="en-US" sz="2800" dirty="0"/>
              <a:t>NHS Workshop Fall 2025</a:t>
            </a:r>
          </a:p>
        </p:txBody>
      </p:sp>
      <p:pic>
        <p:nvPicPr>
          <p:cNvPr id="9" name="Graphic 8" descr="Book icon">
            <a:extLst>
              <a:ext uri="{FF2B5EF4-FFF2-40B4-BE49-F238E27FC236}">
                <a16:creationId xmlns:a16="http://schemas.microsoft.com/office/drawing/2014/main" id="{E26792AF-5D39-4A12-8EDD-CC09A60BDA4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44993" y="2961000"/>
            <a:ext cx="936000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65309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0C96A1F-11CD-94AB-20AF-1DCE37BA18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2514" y="220712"/>
            <a:ext cx="7949536" cy="529836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937E30B-392D-4691-8125-129E25AAA5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 Time can be Stressful</a:t>
            </a:r>
          </a:p>
        </p:txBody>
      </p:sp>
      <p:pic>
        <p:nvPicPr>
          <p:cNvPr id="5" name="Graphic 4" descr="Purpose icon">
            <a:extLst>
              <a:ext uri="{FF2B5EF4-FFF2-40B4-BE49-F238E27FC236}">
                <a16:creationId xmlns:a16="http://schemas.microsoft.com/office/drawing/2014/main" id="{28F7ACE2-5D39-488F-AF39-9DEDFF0FF20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003486" y="2947289"/>
            <a:ext cx="936000" cy="936000"/>
          </a:xfrm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7C2A41D-6B6E-4DD0-A7BD-E8CA001266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0321" y="4232171"/>
            <a:ext cx="10529545" cy="1704017"/>
          </a:xfrm>
        </p:spPr>
        <p:txBody>
          <a:bodyPr>
            <a:normAutofit/>
          </a:bodyPr>
          <a:lstStyle/>
          <a:p>
            <a:r>
              <a:rPr lang="en-US" sz="2400" dirty="0"/>
              <a:t>Planning ahead NOW</a:t>
            </a:r>
          </a:p>
          <a:p>
            <a:r>
              <a:rPr lang="en-US" sz="2400" dirty="0"/>
              <a:t>will help reduce stress</a:t>
            </a:r>
          </a:p>
          <a:p>
            <a:r>
              <a:rPr lang="en-US" sz="2400" dirty="0"/>
              <a:t>during exam week.</a:t>
            </a:r>
          </a:p>
          <a:p>
            <a:endParaRPr lang="en-US" sz="2400" dirty="0"/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7458436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Title 87">
            <a:extLst>
              <a:ext uri="{FF2B5EF4-FFF2-40B4-BE49-F238E27FC236}">
                <a16:creationId xmlns:a16="http://schemas.microsoft.com/office/drawing/2014/main" id="{41B70991-B117-418C-8432-39BA57751D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Have a Plan </a:t>
            </a:r>
          </a:p>
        </p:txBody>
      </p:sp>
      <p:pic>
        <p:nvPicPr>
          <p:cNvPr id="3" name="Graphic 2" descr="Clipboard icon">
            <a:extLst>
              <a:ext uri="{FF2B5EF4-FFF2-40B4-BE49-F238E27FC236}">
                <a16:creationId xmlns:a16="http://schemas.microsoft.com/office/drawing/2014/main" id="{6919C957-53BE-4D79-9BA1-A263BA61FAF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24269" y="797815"/>
            <a:ext cx="952500" cy="952500"/>
          </a:xfrm>
          <a:prstGeom prst="rect">
            <a:avLst/>
          </a:prstGeom>
        </p:spPr>
      </p:pic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7202BD88-8A83-49DA-A828-7C40491D29F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106131" y="2116137"/>
            <a:ext cx="3060802" cy="4741863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b="1" dirty="0"/>
              <a:t>Use an exam calendar to map out study days.</a:t>
            </a:r>
          </a:p>
          <a:p>
            <a:r>
              <a:rPr lang="en-US" i="1" u="sng" dirty="0"/>
              <a:t>3-2-1 system:</a:t>
            </a:r>
          </a:p>
          <a:p>
            <a:r>
              <a:rPr lang="en-US" dirty="0"/>
              <a:t>3 days out: full review</a:t>
            </a:r>
          </a:p>
          <a:p>
            <a:r>
              <a:rPr lang="en-US" dirty="0"/>
              <a:t>2 days out: work on sections that give you trouble</a:t>
            </a:r>
          </a:p>
          <a:p>
            <a:r>
              <a:rPr lang="en-US" dirty="0"/>
              <a:t>1 day out: final review</a:t>
            </a:r>
          </a:p>
          <a:p>
            <a:r>
              <a:rPr lang="en-US" dirty="0"/>
              <a:t>Do the 3-2-1 system for each exam to stagger your studying</a:t>
            </a:r>
          </a:p>
          <a:p>
            <a:r>
              <a:rPr lang="en-US" dirty="0">
                <a:hlinkClick r:id="rId5"/>
              </a:rPr>
              <a:t>Exam Calendar</a:t>
            </a:r>
            <a:endParaRPr lang="en-US" dirty="0"/>
          </a:p>
        </p:txBody>
      </p:sp>
      <p:sp>
        <p:nvSpPr>
          <p:cNvPr id="89" name="Text Placeholder 88">
            <a:extLst>
              <a:ext uri="{FF2B5EF4-FFF2-40B4-BE49-F238E27FC236}">
                <a16:creationId xmlns:a16="http://schemas.microsoft.com/office/drawing/2014/main" id="{41FDF737-A7CF-43BF-B9FC-22E9635B785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 b="1" dirty="0"/>
              <a:t>Have a Space</a:t>
            </a:r>
          </a:p>
        </p:txBody>
      </p:sp>
      <p:sp>
        <p:nvSpPr>
          <p:cNvPr id="33" name="Text Placeholder 32">
            <a:extLst>
              <a:ext uri="{FF2B5EF4-FFF2-40B4-BE49-F238E27FC236}">
                <a16:creationId xmlns:a16="http://schemas.microsoft.com/office/drawing/2014/main" id="{2262342E-3D19-495D-AA4E-DB249EBB6351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5384611" y="2103210"/>
            <a:ext cx="3060802" cy="417341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Designate an area for study</a:t>
            </a:r>
          </a:p>
          <a:p>
            <a:r>
              <a:rPr lang="en-US" dirty="0"/>
              <a:t>Remove your phone and other distracting items</a:t>
            </a:r>
          </a:p>
          <a:p>
            <a:r>
              <a:rPr lang="en-US" dirty="0"/>
              <a:t>Good lighting and comfortable, upright chair</a:t>
            </a:r>
          </a:p>
          <a:p>
            <a:r>
              <a:rPr lang="en-US" dirty="0"/>
              <a:t>Room to spread out materials</a:t>
            </a:r>
          </a:p>
        </p:txBody>
      </p:sp>
      <p:sp>
        <p:nvSpPr>
          <p:cNvPr id="90" name="Text Placeholder 89">
            <a:extLst>
              <a:ext uri="{FF2B5EF4-FFF2-40B4-BE49-F238E27FC236}">
                <a16:creationId xmlns:a16="http://schemas.microsoft.com/office/drawing/2014/main" id="{426A8A65-AFFE-4A62-858E-16FA37C441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en-US" b="1" dirty="0"/>
              <a:t>Have a Schedule</a:t>
            </a:r>
          </a:p>
        </p:txBody>
      </p:sp>
      <p:sp>
        <p:nvSpPr>
          <p:cNvPr id="34" name="Text Placeholder 33">
            <a:extLst>
              <a:ext uri="{FF2B5EF4-FFF2-40B4-BE49-F238E27FC236}">
                <a16:creationId xmlns:a16="http://schemas.microsoft.com/office/drawing/2014/main" id="{64097651-42EF-4D7F-B8A0-A7E7F7312B73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r>
              <a:rPr lang="en-US" dirty="0"/>
              <a:t>Try the </a:t>
            </a:r>
            <a:r>
              <a:rPr lang="en-US" b="1" dirty="0"/>
              <a:t>FOCUSED STUDY SCHEDULE</a:t>
            </a:r>
            <a:r>
              <a:rPr lang="en-US" dirty="0"/>
              <a:t>	to organize your time studying.</a:t>
            </a:r>
          </a:p>
          <a:p>
            <a:r>
              <a:rPr lang="en-US" dirty="0">
                <a:hlinkClick r:id="rId6"/>
              </a:rPr>
              <a:t>Focused Study Session Steps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1346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42A97F19-5214-F347-1AB2-11E91A4CBA34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711200" y="752475"/>
            <a:ext cx="8902700" cy="1081088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ECA552A0-C7FA-C79A-2582-D7F6783084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1343" y="0"/>
            <a:ext cx="5229225" cy="672465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147EC449-51B1-972A-429D-382993A9C62A}"/>
              </a:ext>
            </a:extLst>
          </p:cNvPr>
          <p:cNvSpPr txBox="1"/>
          <p:nvPr/>
        </p:nvSpPr>
        <p:spPr>
          <a:xfrm>
            <a:off x="7134578" y="2562578"/>
            <a:ext cx="4617155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/>
              <a:t>Study Strategies:</a:t>
            </a:r>
          </a:p>
          <a:p>
            <a:pPr marL="342900" indent="-342900">
              <a:buAutoNum type="arabicPeriod"/>
            </a:pPr>
            <a:r>
              <a:rPr lang="en-US" sz="2800" dirty="0"/>
              <a:t>Concept maps</a:t>
            </a:r>
          </a:p>
          <a:p>
            <a:pPr marL="342900" indent="-342900">
              <a:buAutoNum type="arabicPeriod"/>
            </a:pPr>
            <a:r>
              <a:rPr lang="en-US" sz="2800" dirty="0"/>
              <a:t>Practice problems</a:t>
            </a:r>
          </a:p>
          <a:p>
            <a:pPr marL="342900" indent="-342900">
              <a:buAutoNum type="arabicPeriod"/>
            </a:pPr>
            <a:r>
              <a:rPr lang="en-US" sz="2800" dirty="0"/>
              <a:t>Quizlet/Flashcards</a:t>
            </a:r>
          </a:p>
          <a:p>
            <a:pPr marL="342900" indent="-342900">
              <a:buAutoNum type="arabicPeriod"/>
            </a:pPr>
            <a:r>
              <a:rPr lang="en-US" sz="2800" dirty="0"/>
              <a:t>Memorize to apply</a:t>
            </a:r>
          </a:p>
          <a:p>
            <a:pPr marL="342900" indent="-342900">
              <a:buAutoNum type="arabicPeriod"/>
            </a:pPr>
            <a:r>
              <a:rPr lang="en-US" sz="2800" dirty="0"/>
              <a:t>Use your exam guide!</a:t>
            </a:r>
          </a:p>
        </p:txBody>
      </p:sp>
    </p:spTree>
    <p:extLst>
      <p:ext uri="{BB962C8B-B14F-4D97-AF65-F5344CB8AC3E}">
        <p14:creationId xmlns:p14="http://schemas.microsoft.com/office/powerpoint/2010/main" val="7205672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D70686-48E4-E0B0-6D86-29E7AFC320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Using the FSS for CHS exams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768B4EF-E007-A98B-8627-E82C2BC4C83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Focused Study Session Worksheet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1428190"/>
      </p:ext>
    </p:extLst>
  </p:cSld>
  <p:clrMapOvr>
    <a:masterClrMapping/>
  </p:clrMapOvr>
</p:sld>
</file>

<file path=ppt/theme/theme1.xml><?xml version="1.0" encoding="utf-8"?>
<a:theme xmlns:a="http://schemas.openxmlformats.org/drawingml/2006/main" name="Berlin">
  <a:themeElements>
    <a:clrScheme name="Berlin">
      <a:dk1>
        <a:sysClr val="windowText" lastClr="000000"/>
      </a:dk1>
      <a:lt1>
        <a:sysClr val="window" lastClr="FFFFFF"/>
      </a:lt1>
      <a:dk2>
        <a:srgbClr val="9D360E"/>
      </a:dk2>
      <a:lt2>
        <a:srgbClr val="E7E6E6"/>
      </a:lt2>
      <a:accent1>
        <a:srgbClr val="F09415"/>
      </a:accent1>
      <a:accent2>
        <a:srgbClr val="C1B56B"/>
      </a:accent2>
      <a:accent3>
        <a:srgbClr val="4BAF73"/>
      </a:accent3>
      <a:accent4>
        <a:srgbClr val="5AA6C0"/>
      </a:accent4>
      <a:accent5>
        <a:srgbClr val="D17DF9"/>
      </a:accent5>
      <a:accent6>
        <a:srgbClr val="FA7E5C"/>
      </a:accent6>
      <a:hlink>
        <a:srgbClr val="FFAE3E"/>
      </a:hlink>
      <a:folHlink>
        <a:srgbClr val="FCC77E"/>
      </a:folHlink>
    </a:clrScheme>
    <a:fontScheme name="Custom 11">
      <a:majorFont>
        <a:latin typeface="Trebuchet MS"/>
        <a:ea typeface=""/>
        <a:cs typeface=""/>
      </a:majorFont>
      <a:minorFont>
        <a:latin typeface="Trebuchet MS"/>
        <a:ea typeface=""/>
        <a:cs typeface=""/>
      </a:minorFont>
    </a:fontScheme>
    <a:fmtScheme name="Berli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  <a:effectLst>
          <a:outerShdw blurRad="50800" dist="38100" dir="5400000" algn="t" rotWithShape="0">
            <a:prstClr val="black">
              <a:alpha val="40000"/>
            </a:prstClr>
          </a:outerShdw>
        </a:effectLst>
      </a:spPr>
      <a:bodyPr/>
      <a:lstStyle/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tf67421116_win32_fixed.potx" id="{FA6E73D7-AB4D-470A-BC20-4A5DAA7F1483}" vid="{121C5919-B768-4EE0-B81A-4F293224EAC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Reflection on learning </Template>
  <TotalTime>116</TotalTime>
  <Words>338</Words>
  <Application>Microsoft Office PowerPoint</Application>
  <PresentationFormat>Widescreen</PresentationFormat>
  <Paragraphs>47</Paragraphs>
  <Slides>5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Segoe UI</vt:lpstr>
      <vt:lpstr>Trebuchet MS</vt:lpstr>
      <vt:lpstr>Berlin</vt:lpstr>
      <vt:lpstr>Study Strategies for CHS Exams</vt:lpstr>
      <vt:lpstr>Exam Time can be Stressful</vt:lpstr>
      <vt:lpstr>Have a Plan </vt:lpstr>
      <vt:lpstr>PowerPoint Presentation</vt:lpstr>
      <vt:lpstr>Using the FSS for CHS exams</vt:lpstr>
    </vt:vector>
  </TitlesOfParts>
  <Company>LSU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Drew Lamonica Arms</dc:creator>
  <cp:lastModifiedBy>Drew Lamonica Arms</cp:lastModifiedBy>
  <cp:revision>2</cp:revision>
  <dcterms:created xsi:type="dcterms:W3CDTF">2025-12-08T00:27:00Z</dcterms:created>
  <dcterms:modified xsi:type="dcterms:W3CDTF">2025-12-08T02:23:10Z</dcterms:modified>
</cp:coreProperties>
</file>