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3" r:id="rId3"/>
    <p:sldId id="264" r:id="rId4"/>
    <p:sldId id="265" r:id="rId5"/>
    <p:sldId id="266" r:id="rId6"/>
    <p:sldId id="267" r:id="rId7"/>
    <p:sldId id="269" r:id="rId8"/>
    <p:sldId id="270" r:id="rId9"/>
    <p:sldId id="298" r:id="rId10"/>
    <p:sldId id="283" r:id="rId11"/>
    <p:sldId id="301" r:id="rId12"/>
    <p:sldId id="302" r:id="rId13"/>
    <p:sldId id="279" r:id="rId14"/>
    <p:sldId id="280" r:id="rId15"/>
    <p:sldId id="281" r:id="rId16"/>
    <p:sldId id="284" r:id="rId17"/>
    <p:sldId id="282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303" r:id="rId26"/>
    <p:sldId id="304" r:id="rId27"/>
    <p:sldId id="305" r:id="rId28"/>
    <p:sldId id="306" r:id="rId29"/>
    <p:sldId id="292" r:id="rId30"/>
    <p:sldId id="293" r:id="rId31"/>
    <p:sldId id="294" r:id="rId32"/>
    <p:sldId id="295" r:id="rId33"/>
    <p:sldId id="296" r:id="rId34"/>
    <p:sldId id="297" r:id="rId35"/>
    <p:sldId id="29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9973F3-9773-4F5E-BA01-4C906B7D81BC}" v="3" dt="2026-02-26T18:35:18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ck, Sandra L." userId="c721a8d9-5bf4-40a4-abcc-7f487f7568e8" providerId="ADAL" clId="{C589094B-D660-4692-8B02-FFB32241D809}"/>
    <pc:docChg chg="undo custSel addSld delSld modSld">
      <pc:chgData name="Lieck, Sandra L." userId="c721a8d9-5bf4-40a4-abcc-7f487f7568e8" providerId="ADAL" clId="{C589094B-D660-4692-8B02-FFB32241D809}" dt="2026-02-26T18:37:25.905" v="50" actId="26606"/>
      <pc:docMkLst>
        <pc:docMk/>
      </pc:docMkLst>
      <pc:sldChg chg="addSp delSp modSp mod">
        <pc:chgData name="Lieck, Sandra L." userId="c721a8d9-5bf4-40a4-abcc-7f487f7568e8" providerId="ADAL" clId="{C589094B-D660-4692-8B02-FFB32241D809}" dt="2026-02-26T18:37:25.905" v="50" actId="26606"/>
        <pc:sldMkLst>
          <pc:docMk/>
          <pc:sldMk cId="3748796681" sldId="264"/>
        </pc:sldMkLst>
        <pc:spChg chg="add del">
          <ac:chgData name="Lieck, Sandra L." userId="c721a8d9-5bf4-40a4-abcc-7f487f7568e8" providerId="ADAL" clId="{C589094B-D660-4692-8B02-FFB32241D809}" dt="2026-02-26T18:37:25.905" v="50" actId="26606"/>
          <ac:spMkLst>
            <pc:docMk/>
            <pc:sldMk cId="3748796681" sldId="264"/>
            <ac:spMk id="9" creationId="{42A4FC2C-047E-45A5-965D-8E1E3BF09BC6}"/>
          </ac:spMkLst>
        </pc:spChg>
        <pc:spChg chg="add del">
          <ac:chgData name="Lieck, Sandra L." userId="c721a8d9-5bf4-40a4-abcc-7f487f7568e8" providerId="ADAL" clId="{C589094B-D660-4692-8B02-FFB32241D809}" dt="2026-02-26T18:37:25.905" v="50" actId="26606"/>
          <ac:spMkLst>
            <pc:docMk/>
            <pc:sldMk cId="3748796681" sldId="264"/>
            <ac:spMk id="14" creationId="{AB8C311F-7253-4AED-9701-7FC0708C41C7}"/>
          </ac:spMkLst>
        </pc:spChg>
        <pc:spChg chg="add del">
          <ac:chgData name="Lieck, Sandra L." userId="c721a8d9-5bf4-40a4-abcc-7f487f7568e8" providerId="ADAL" clId="{C589094B-D660-4692-8B02-FFB32241D809}" dt="2026-02-26T18:37:25.905" v="50" actId="26606"/>
          <ac:spMkLst>
            <pc:docMk/>
            <pc:sldMk cId="3748796681" sldId="264"/>
            <ac:spMk id="16" creationId="{E2384209-CB15-4CDF-9D31-C44FD9A3F20D}"/>
          </ac:spMkLst>
        </pc:spChg>
        <pc:spChg chg="add del">
          <ac:chgData name="Lieck, Sandra L." userId="c721a8d9-5bf4-40a4-abcc-7f487f7568e8" providerId="ADAL" clId="{C589094B-D660-4692-8B02-FFB32241D809}" dt="2026-02-26T18:37:25.905" v="50" actId="26606"/>
          <ac:spMkLst>
            <pc:docMk/>
            <pc:sldMk cId="3748796681" sldId="264"/>
            <ac:spMk id="18" creationId="{2633B3B5-CC90-43F0-8714-D31D1F3F0209}"/>
          </ac:spMkLst>
        </pc:spChg>
        <pc:spChg chg="add del">
          <ac:chgData name="Lieck, Sandra L." userId="c721a8d9-5bf4-40a4-abcc-7f487f7568e8" providerId="ADAL" clId="{C589094B-D660-4692-8B02-FFB32241D809}" dt="2026-02-26T18:37:25.905" v="50" actId="26606"/>
          <ac:spMkLst>
            <pc:docMk/>
            <pc:sldMk cId="3748796681" sldId="264"/>
            <ac:spMk id="20" creationId="{A8D57A06-A426-446D-B02C-A2DC6B62E45E}"/>
          </ac:spMkLst>
        </pc:spChg>
        <pc:picChg chg="mod">
          <ac:chgData name="Lieck, Sandra L." userId="c721a8d9-5bf4-40a4-abcc-7f487f7568e8" providerId="ADAL" clId="{C589094B-D660-4692-8B02-FFB32241D809}" dt="2026-02-26T18:37:25.905" v="50" actId="26606"/>
          <ac:picMkLst>
            <pc:docMk/>
            <pc:sldMk cId="3748796681" sldId="264"/>
            <ac:picMk id="4" creationId="{0B28475D-9606-415D-2BA5-1ABB9CAFEEBA}"/>
          </ac:picMkLst>
        </pc:picChg>
      </pc:sldChg>
      <pc:sldChg chg="delSp modSp mod modClrScheme chgLayout">
        <pc:chgData name="Lieck, Sandra L." userId="c721a8d9-5bf4-40a4-abcc-7f487f7568e8" providerId="ADAL" clId="{C589094B-D660-4692-8B02-FFB32241D809}" dt="2026-02-26T18:35:29.614" v="43" actId="113"/>
        <pc:sldMkLst>
          <pc:docMk/>
          <pc:sldMk cId="595832353" sldId="293"/>
        </pc:sldMkLst>
        <pc:spChg chg="mod ord">
          <ac:chgData name="Lieck, Sandra L." userId="c721a8d9-5bf4-40a4-abcc-7f487f7568e8" providerId="ADAL" clId="{C589094B-D660-4692-8B02-FFB32241D809}" dt="2026-02-26T18:35:29.614" v="43" actId="113"/>
          <ac:spMkLst>
            <pc:docMk/>
            <pc:sldMk cId="595832353" sldId="293"/>
            <ac:spMk id="2" creationId="{8F676FE6-FB5B-CBFF-A1C9-BF12E1BEA8A8}"/>
          </ac:spMkLst>
        </pc:spChg>
        <pc:spChg chg="mod ord">
          <ac:chgData name="Lieck, Sandra L." userId="c721a8d9-5bf4-40a4-abcc-7f487f7568e8" providerId="ADAL" clId="{C589094B-D660-4692-8B02-FFB32241D809}" dt="2026-02-26T18:35:13.028" v="40" actId="14100"/>
          <ac:spMkLst>
            <pc:docMk/>
            <pc:sldMk cId="595832353" sldId="293"/>
            <ac:spMk id="3" creationId="{A847542B-4C5F-9C03-266C-86D45DC5E568}"/>
          </ac:spMkLst>
        </pc:spChg>
        <pc:spChg chg="del">
          <ac:chgData name="Lieck, Sandra L." userId="c721a8d9-5bf4-40a4-abcc-7f487f7568e8" providerId="ADAL" clId="{C589094B-D660-4692-8B02-FFB32241D809}" dt="2026-02-26T18:35:01.925" v="39" actId="700"/>
          <ac:spMkLst>
            <pc:docMk/>
            <pc:sldMk cId="595832353" sldId="293"/>
            <ac:spMk id="4" creationId="{9C71C46C-F719-1D7D-E567-C76FA5C649AD}"/>
          </ac:spMkLst>
        </pc:spChg>
        <pc:picChg chg="mod">
          <ac:chgData name="Lieck, Sandra L." userId="c721a8d9-5bf4-40a4-abcc-7f487f7568e8" providerId="ADAL" clId="{C589094B-D660-4692-8B02-FFB32241D809}" dt="2026-02-26T18:35:18.217" v="41" actId="1076"/>
          <ac:picMkLst>
            <pc:docMk/>
            <pc:sldMk cId="595832353" sldId="293"/>
            <ac:picMk id="1026" creationId="{749297EB-FF57-1267-3A2E-FC5FD9E0777A}"/>
          </ac:picMkLst>
        </pc:picChg>
      </pc:sldChg>
      <pc:sldChg chg="modSp mod">
        <pc:chgData name="Lieck, Sandra L." userId="c721a8d9-5bf4-40a4-abcc-7f487f7568e8" providerId="ADAL" clId="{C589094B-D660-4692-8B02-FFB32241D809}" dt="2026-02-26T18:35:39.203" v="44" actId="113"/>
        <pc:sldMkLst>
          <pc:docMk/>
          <pc:sldMk cId="458306212" sldId="294"/>
        </pc:sldMkLst>
        <pc:spChg chg="mod">
          <ac:chgData name="Lieck, Sandra L." userId="c721a8d9-5bf4-40a4-abcc-7f487f7568e8" providerId="ADAL" clId="{C589094B-D660-4692-8B02-FFB32241D809}" dt="2026-02-26T18:35:39.203" v="44" actId="113"/>
          <ac:spMkLst>
            <pc:docMk/>
            <pc:sldMk cId="458306212" sldId="294"/>
            <ac:spMk id="2" creationId="{F4192C2D-53D8-85B8-2CCF-67CD6C7495B8}"/>
          </ac:spMkLst>
        </pc:spChg>
      </pc:sldChg>
      <pc:sldChg chg="modSp mod">
        <pc:chgData name="Lieck, Sandra L." userId="c721a8d9-5bf4-40a4-abcc-7f487f7568e8" providerId="ADAL" clId="{C589094B-D660-4692-8B02-FFB32241D809}" dt="2026-02-26T18:35:45.117" v="45" actId="113"/>
        <pc:sldMkLst>
          <pc:docMk/>
          <pc:sldMk cId="3257486873" sldId="295"/>
        </pc:sldMkLst>
        <pc:spChg chg="mod">
          <ac:chgData name="Lieck, Sandra L." userId="c721a8d9-5bf4-40a4-abcc-7f487f7568e8" providerId="ADAL" clId="{C589094B-D660-4692-8B02-FFB32241D809}" dt="2026-02-26T18:35:45.117" v="45" actId="113"/>
          <ac:spMkLst>
            <pc:docMk/>
            <pc:sldMk cId="3257486873" sldId="295"/>
            <ac:spMk id="2" creationId="{30F6DF62-774E-FD57-3768-DF998E626607}"/>
          </ac:spMkLst>
        </pc:spChg>
      </pc:sldChg>
      <pc:sldChg chg="addSp delSp modSp mod">
        <pc:chgData name="Lieck, Sandra L." userId="c721a8d9-5bf4-40a4-abcc-7f487f7568e8" providerId="ADAL" clId="{C589094B-D660-4692-8B02-FFB32241D809}" dt="2026-02-26T18:35:52.278" v="46" actId="113"/>
        <pc:sldMkLst>
          <pc:docMk/>
          <pc:sldMk cId="575569229" sldId="296"/>
        </pc:sldMkLst>
        <pc:spChg chg="mod">
          <ac:chgData name="Lieck, Sandra L." userId="c721a8d9-5bf4-40a4-abcc-7f487f7568e8" providerId="ADAL" clId="{C589094B-D660-4692-8B02-FFB32241D809}" dt="2026-02-26T18:35:52.278" v="46" actId="113"/>
          <ac:spMkLst>
            <pc:docMk/>
            <pc:sldMk cId="575569229" sldId="296"/>
            <ac:spMk id="2" creationId="{E9BCE02F-5B12-FBFA-B7A1-ED117B6ECE1B}"/>
          </ac:spMkLst>
        </pc:spChg>
        <pc:spChg chg="del">
          <ac:chgData name="Lieck, Sandra L." userId="c721a8d9-5bf4-40a4-abcc-7f487f7568e8" providerId="ADAL" clId="{C589094B-D660-4692-8B02-FFB32241D809}" dt="2026-02-26T18:24:01.474" v="0" actId="22"/>
          <ac:spMkLst>
            <pc:docMk/>
            <pc:sldMk cId="575569229" sldId="296"/>
            <ac:spMk id="3" creationId="{BB7CD686-2B44-F849-E767-1D5B06948CF8}"/>
          </ac:spMkLst>
        </pc:spChg>
        <pc:picChg chg="add mod ord">
          <ac:chgData name="Lieck, Sandra L." userId="c721a8d9-5bf4-40a4-abcc-7f487f7568e8" providerId="ADAL" clId="{C589094B-D660-4692-8B02-FFB32241D809}" dt="2026-02-26T18:24:26.836" v="5" actId="1076"/>
          <ac:picMkLst>
            <pc:docMk/>
            <pc:sldMk cId="575569229" sldId="296"/>
            <ac:picMk id="5" creationId="{3C980384-1846-B5CA-BF16-CB1F5F513012}"/>
          </ac:picMkLst>
        </pc:picChg>
      </pc:sldChg>
      <pc:sldChg chg="modSp mod">
        <pc:chgData name="Lieck, Sandra L." userId="c721a8d9-5bf4-40a4-abcc-7f487f7568e8" providerId="ADAL" clId="{C589094B-D660-4692-8B02-FFB32241D809}" dt="2026-02-26T18:36:00.829" v="47" actId="113"/>
        <pc:sldMkLst>
          <pc:docMk/>
          <pc:sldMk cId="1417445595" sldId="297"/>
        </pc:sldMkLst>
        <pc:spChg chg="mod">
          <ac:chgData name="Lieck, Sandra L." userId="c721a8d9-5bf4-40a4-abcc-7f487f7568e8" providerId="ADAL" clId="{C589094B-D660-4692-8B02-FFB32241D809}" dt="2026-02-26T18:36:00.829" v="47" actId="113"/>
          <ac:spMkLst>
            <pc:docMk/>
            <pc:sldMk cId="1417445595" sldId="297"/>
            <ac:spMk id="2" creationId="{E78ED66E-6A58-AD97-ED14-D3EEAC9CA54E}"/>
          </ac:spMkLst>
        </pc:spChg>
      </pc:sldChg>
      <pc:sldChg chg="addSp delSp modSp mod">
        <pc:chgData name="Lieck, Sandra L." userId="c721a8d9-5bf4-40a4-abcc-7f487f7568e8" providerId="ADAL" clId="{C589094B-D660-4692-8B02-FFB32241D809}" dt="2026-02-26T18:36:10.230" v="48" actId="26606"/>
        <pc:sldMkLst>
          <pc:docMk/>
          <pc:sldMk cId="1127635718" sldId="299"/>
        </pc:sldMkLst>
        <pc:spChg chg="del">
          <ac:chgData name="Lieck, Sandra L." userId="c721a8d9-5bf4-40a4-abcc-7f487f7568e8" providerId="ADAL" clId="{C589094B-D660-4692-8B02-FFB32241D809}" dt="2026-02-26T18:36:10.230" v="48" actId="26606"/>
          <ac:spMkLst>
            <pc:docMk/>
            <pc:sldMk cId="1127635718" sldId="299"/>
            <ac:spMk id="12" creationId="{42A4FC2C-047E-45A5-965D-8E1E3BF09BC6}"/>
          </ac:spMkLst>
        </pc:spChg>
        <pc:spChg chg="add">
          <ac:chgData name="Lieck, Sandra L." userId="c721a8d9-5bf4-40a4-abcc-7f487f7568e8" providerId="ADAL" clId="{C589094B-D660-4692-8B02-FFB32241D809}" dt="2026-02-26T18:36:10.230" v="48" actId="26606"/>
          <ac:spMkLst>
            <pc:docMk/>
            <pc:sldMk cId="1127635718" sldId="299"/>
            <ac:spMk id="17" creationId="{AB8C311F-7253-4AED-9701-7FC0708C41C7}"/>
          </ac:spMkLst>
        </pc:spChg>
        <pc:spChg chg="add">
          <ac:chgData name="Lieck, Sandra L." userId="c721a8d9-5bf4-40a4-abcc-7f487f7568e8" providerId="ADAL" clId="{C589094B-D660-4692-8B02-FFB32241D809}" dt="2026-02-26T18:36:10.230" v="48" actId="26606"/>
          <ac:spMkLst>
            <pc:docMk/>
            <pc:sldMk cId="1127635718" sldId="299"/>
            <ac:spMk id="19" creationId="{E2384209-CB15-4CDF-9D31-C44FD9A3F20D}"/>
          </ac:spMkLst>
        </pc:spChg>
        <pc:spChg chg="add">
          <ac:chgData name="Lieck, Sandra L." userId="c721a8d9-5bf4-40a4-abcc-7f487f7568e8" providerId="ADAL" clId="{C589094B-D660-4692-8B02-FFB32241D809}" dt="2026-02-26T18:36:10.230" v="48" actId="26606"/>
          <ac:spMkLst>
            <pc:docMk/>
            <pc:sldMk cId="1127635718" sldId="299"/>
            <ac:spMk id="21" creationId="{2633B3B5-CC90-43F0-8714-D31D1F3F0209}"/>
          </ac:spMkLst>
        </pc:spChg>
        <pc:spChg chg="add">
          <ac:chgData name="Lieck, Sandra L." userId="c721a8d9-5bf4-40a4-abcc-7f487f7568e8" providerId="ADAL" clId="{C589094B-D660-4692-8B02-FFB32241D809}" dt="2026-02-26T18:36:10.230" v="48" actId="26606"/>
          <ac:spMkLst>
            <pc:docMk/>
            <pc:sldMk cId="1127635718" sldId="299"/>
            <ac:spMk id="23" creationId="{A8D57A06-A426-446D-B02C-A2DC6B62E45E}"/>
          </ac:spMkLst>
        </pc:spChg>
        <pc:picChg chg="mod">
          <ac:chgData name="Lieck, Sandra L." userId="c721a8d9-5bf4-40a4-abcc-7f487f7568e8" providerId="ADAL" clId="{C589094B-D660-4692-8B02-FFB32241D809}" dt="2026-02-26T18:36:10.230" v="48" actId="26606"/>
          <ac:picMkLst>
            <pc:docMk/>
            <pc:sldMk cId="1127635718" sldId="299"/>
            <ac:picMk id="7" creationId="{8ED49E67-BCE1-96F6-4EDC-3F6AB933DE1D}"/>
          </ac:picMkLst>
        </pc:picChg>
      </pc:sldChg>
      <pc:sldChg chg="addSp modSp new del mod">
        <pc:chgData name="Lieck, Sandra L." userId="c721a8d9-5bf4-40a4-abcc-7f487f7568e8" providerId="ADAL" clId="{C589094B-D660-4692-8B02-FFB32241D809}" dt="2026-02-26T18:27:09.987" v="16" actId="2696"/>
        <pc:sldMkLst>
          <pc:docMk/>
          <pc:sldMk cId="3428918612" sldId="300"/>
        </pc:sldMkLst>
        <pc:spChg chg="mod">
          <ac:chgData name="Lieck, Sandra L." userId="c721a8d9-5bf4-40a4-abcc-7f487f7568e8" providerId="ADAL" clId="{C589094B-D660-4692-8B02-FFB32241D809}" dt="2026-02-26T18:25:44.015" v="8"/>
          <ac:spMkLst>
            <pc:docMk/>
            <pc:sldMk cId="3428918612" sldId="300"/>
            <ac:spMk id="3" creationId="{5F51EDF1-8189-4687-0817-4F787B0184C1}"/>
          </ac:spMkLst>
        </pc:spChg>
        <pc:picChg chg="add mod">
          <ac:chgData name="Lieck, Sandra L." userId="c721a8d9-5bf4-40a4-abcc-7f487f7568e8" providerId="ADAL" clId="{C589094B-D660-4692-8B02-FFB32241D809}" dt="2026-02-26T18:26:43.265" v="11" actId="1076"/>
          <ac:picMkLst>
            <pc:docMk/>
            <pc:sldMk cId="3428918612" sldId="300"/>
            <ac:picMk id="5" creationId="{91C1521E-6E7A-FD97-4369-41527BFBF1D3}"/>
          </ac:picMkLst>
        </pc:picChg>
      </pc:sldChg>
      <pc:sldChg chg="addSp delSp modSp new mod setBg modClrScheme chgLayout">
        <pc:chgData name="Lieck, Sandra L." userId="c721a8d9-5bf4-40a4-abcc-7f487f7568e8" providerId="ADAL" clId="{C589094B-D660-4692-8B02-FFB32241D809}" dt="2026-02-26T18:27:04.717" v="15" actId="26606"/>
        <pc:sldMkLst>
          <pc:docMk/>
          <pc:sldMk cId="2984002006" sldId="301"/>
        </pc:sldMkLst>
        <pc:spChg chg="del">
          <ac:chgData name="Lieck, Sandra L." userId="c721a8d9-5bf4-40a4-abcc-7f487f7568e8" providerId="ADAL" clId="{C589094B-D660-4692-8B02-FFB32241D809}" dt="2026-02-26T18:26:52.989" v="13" actId="700"/>
          <ac:spMkLst>
            <pc:docMk/>
            <pc:sldMk cId="2984002006" sldId="301"/>
            <ac:spMk id="2" creationId="{89309499-2410-B7F1-405C-0049DCC615F4}"/>
          </ac:spMkLst>
        </pc:spChg>
        <pc:spChg chg="del">
          <ac:chgData name="Lieck, Sandra L." userId="c721a8d9-5bf4-40a4-abcc-7f487f7568e8" providerId="ADAL" clId="{C589094B-D660-4692-8B02-FFB32241D809}" dt="2026-02-26T18:26:52.989" v="13" actId="700"/>
          <ac:spMkLst>
            <pc:docMk/>
            <pc:sldMk cId="2984002006" sldId="301"/>
            <ac:spMk id="3" creationId="{E407307D-7308-BACB-D9AE-9704590E349E}"/>
          </ac:spMkLst>
        </pc:spChg>
        <pc:spChg chg="add">
          <ac:chgData name="Lieck, Sandra L." userId="c721a8d9-5bf4-40a4-abcc-7f487f7568e8" providerId="ADAL" clId="{C589094B-D660-4692-8B02-FFB32241D809}" dt="2026-02-26T18:27:04.717" v="15" actId="26606"/>
          <ac:spMkLst>
            <pc:docMk/>
            <pc:sldMk cId="2984002006" sldId="301"/>
            <ac:spMk id="10" creationId="{42A4FC2C-047E-45A5-965D-8E1E3BF09BC6}"/>
          </ac:spMkLst>
        </pc:spChg>
        <pc:picChg chg="add mod">
          <ac:chgData name="Lieck, Sandra L." userId="c721a8d9-5bf4-40a4-abcc-7f487f7568e8" providerId="ADAL" clId="{C589094B-D660-4692-8B02-FFB32241D809}" dt="2026-02-26T18:27:04.717" v="15" actId="26606"/>
          <ac:picMkLst>
            <pc:docMk/>
            <pc:sldMk cId="2984002006" sldId="301"/>
            <ac:picMk id="5" creationId="{07CEFB78-DFDB-2456-A87B-52F7316388CB}"/>
          </ac:picMkLst>
        </pc:picChg>
      </pc:sldChg>
      <pc:sldChg chg="addSp modSp new mod setBg">
        <pc:chgData name="Lieck, Sandra L." userId="c721a8d9-5bf4-40a4-abcc-7f487f7568e8" providerId="ADAL" clId="{C589094B-D660-4692-8B02-FFB32241D809}" dt="2026-02-26T18:27:47.556" v="19" actId="26606"/>
        <pc:sldMkLst>
          <pc:docMk/>
          <pc:sldMk cId="3449646554" sldId="302"/>
        </pc:sldMkLst>
        <pc:spChg chg="add">
          <ac:chgData name="Lieck, Sandra L." userId="c721a8d9-5bf4-40a4-abcc-7f487f7568e8" providerId="ADAL" clId="{C589094B-D660-4692-8B02-FFB32241D809}" dt="2026-02-26T18:27:47.556" v="19" actId="26606"/>
          <ac:spMkLst>
            <pc:docMk/>
            <pc:sldMk cId="3449646554" sldId="302"/>
            <ac:spMk id="8" creationId="{42A4FC2C-047E-45A5-965D-8E1E3BF09BC6}"/>
          </ac:spMkLst>
        </pc:spChg>
        <pc:picChg chg="add mod">
          <ac:chgData name="Lieck, Sandra L." userId="c721a8d9-5bf4-40a4-abcc-7f487f7568e8" providerId="ADAL" clId="{C589094B-D660-4692-8B02-FFB32241D809}" dt="2026-02-26T18:27:47.556" v="19" actId="26606"/>
          <ac:picMkLst>
            <pc:docMk/>
            <pc:sldMk cId="3449646554" sldId="302"/>
            <ac:picMk id="3" creationId="{3D305F2F-760B-6213-AEC1-45C8F1BCE8A3}"/>
          </ac:picMkLst>
        </pc:picChg>
      </pc:sldChg>
      <pc:sldChg chg="addSp delSp modSp new mod setBg">
        <pc:chgData name="Lieck, Sandra L." userId="c721a8d9-5bf4-40a4-abcc-7f487f7568e8" providerId="ADAL" clId="{C589094B-D660-4692-8B02-FFB32241D809}" dt="2026-02-26T18:30:31.808" v="22" actId="26606"/>
        <pc:sldMkLst>
          <pc:docMk/>
          <pc:sldMk cId="3855396197" sldId="303"/>
        </pc:sldMkLst>
        <pc:spChg chg="del">
          <ac:chgData name="Lieck, Sandra L." userId="c721a8d9-5bf4-40a4-abcc-7f487f7568e8" providerId="ADAL" clId="{C589094B-D660-4692-8B02-FFB32241D809}" dt="2026-02-26T18:30:31.808" v="22" actId="26606"/>
          <ac:spMkLst>
            <pc:docMk/>
            <pc:sldMk cId="3855396197" sldId="303"/>
            <ac:spMk id="2" creationId="{05ECAE98-4E47-E5CE-B335-EEE5FE79AE82}"/>
          </ac:spMkLst>
        </pc:spChg>
        <pc:spChg chg="del">
          <ac:chgData name="Lieck, Sandra L." userId="c721a8d9-5bf4-40a4-abcc-7f487f7568e8" providerId="ADAL" clId="{C589094B-D660-4692-8B02-FFB32241D809}" dt="2026-02-26T18:30:29.649" v="21" actId="22"/>
          <ac:spMkLst>
            <pc:docMk/>
            <pc:sldMk cId="3855396197" sldId="303"/>
            <ac:spMk id="3" creationId="{5DBB3017-7FB3-00DB-5D93-B7E843E2CDED}"/>
          </ac:spMkLst>
        </pc:spChg>
        <pc:spChg chg="add">
          <ac:chgData name="Lieck, Sandra L." userId="c721a8d9-5bf4-40a4-abcc-7f487f7568e8" providerId="ADAL" clId="{C589094B-D660-4692-8B02-FFB32241D809}" dt="2026-02-26T18:30:31.808" v="22" actId="26606"/>
          <ac:spMkLst>
            <pc:docMk/>
            <pc:sldMk cId="3855396197" sldId="303"/>
            <ac:spMk id="10" creationId="{42A4FC2C-047E-45A5-965D-8E1E3BF09BC6}"/>
          </ac:spMkLst>
        </pc:spChg>
        <pc:picChg chg="add mod ord">
          <ac:chgData name="Lieck, Sandra L." userId="c721a8d9-5bf4-40a4-abcc-7f487f7568e8" providerId="ADAL" clId="{C589094B-D660-4692-8B02-FFB32241D809}" dt="2026-02-26T18:30:31.808" v="22" actId="26606"/>
          <ac:picMkLst>
            <pc:docMk/>
            <pc:sldMk cId="3855396197" sldId="303"/>
            <ac:picMk id="5" creationId="{BFE593CD-976F-0343-5850-6FD095BDD27C}"/>
          </ac:picMkLst>
        </pc:picChg>
      </pc:sldChg>
      <pc:sldChg chg="addSp delSp modSp new mod setBg">
        <pc:chgData name="Lieck, Sandra L." userId="c721a8d9-5bf4-40a4-abcc-7f487f7568e8" providerId="ADAL" clId="{C589094B-D660-4692-8B02-FFB32241D809}" dt="2026-02-26T18:31:11.513" v="26" actId="14100"/>
        <pc:sldMkLst>
          <pc:docMk/>
          <pc:sldMk cId="2608597516" sldId="304"/>
        </pc:sldMkLst>
        <pc:spChg chg="del">
          <ac:chgData name="Lieck, Sandra L." userId="c721a8d9-5bf4-40a4-abcc-7f487f7568e8" providerId="ADAL" clId="{C589094B-D660-4692-8B02-FFB32241D809}" dt="2026-02-26T18:31:07.513" v="25" actId="26606"/>
          <ac:spMkLst>
            <pc:docMk/>
            <pc:sldMk cId="2608597516" sldId="304"/>
            <ac:spMk id="2" creationId="{1407B339-1C9E-D670-44F7-54B7473B2438}"/>
          </ac:spMkLst>
        </pc:spChg>
        <pc:spChg chg="del">
          <ac:chgData name="Lieck, Sandra L." userId="c721a8d9-5bf4-40a4-abcc-7f487f7568e8" providerId="ADAL" clId="{C589094B-D660-4692-8B02-FFB32241D809}" dt="2026-02-26T18:31:04.943" v="24" actId="22"/>
          <ac:spMkLst>
            <pc:docMk/>
            <pc:sldMk cId="2608597516" sldId="304"/>
            <ac:spMk id="3" creationId="{81D02B2F-0C96-E786-FABE-44E09C78FFCB}"/>
          </ac:spMkLst>
        </pc:spChg>
        <pc:spChg chg="add">
          <ac:chgData name="Lieck, Sandra L." userId="c721a8d9-5bf4-40a4-abcc-7f487f7568e8" providerId="ADAL" clId="{C589094B-D660-4692-8B02-FFB32241D809}" dt="2026-02-26T18:31:07.513" v="25" actId="26606"/>
          <ac:spMkLst>
            <pc:docMk/>
            <pc:sldMk cId="2608597516" sldId="304"/>
            <ac:spMk id="10" creationId="{42A4FC2C-047E-45A5-965D-8E1E3BF09BC6}"/>
          </ac:spMkLst>
        </pc:spChg>
        <pc:picChg chg="add mod ord">
          <ac:chgData name="Lieck, Sandra L." userId="c721a8d9-5bf4-40a4-abcc-7f487f7568e8" providerId="ADAL" clId="{C589094B-D660-4692-8B02-FFB32241D809}" dt="2026-02-26T18:31:11.513" v="26" actId="14100"/>
          <ac:picMkLst>
            <pc:docMk/>
            <pc:sldMk cId="2608597516" sldId="304"/>
            <ac:picMk id="5" creationId="{C57ED357-4732-635A-0913-3141AAC8D9E1}"/>
          </ac:picMkLst>
        </pc:picChg>
      </pc:sldChg>
      <pc:sldChg chg="addSp delSp modSp new mod setBg">
        <pc:chgData name="Lieck, Sandra L." userId="c721a8d9-5bf4-40a4-abcc-7f487f7568e8" providerId="ADAL" clId="{C589094B-D660-4692-8B02-FFB32241D809}" dt="2026-02-26T18:31:47.635" v="29" actId="26606"/>
        <pc:sldMkLst>
          <pc:docMk/>
          <pc:sldMk cId="166018586" sldId="305"/>
        </pc:sldMkLst>
        <pc:spChg chg="del">
          <ac:chgData name="Lieck, Sandra L." userId="c721a8d9-5bf4-40a4-abcc-7f487f7568e8" providerId="ADAL" clId="{C589094B-D660-4692-8B02-FFB32241D809}" dt="2026-02-26T18:31:47.635" v="29" actId="26606"/>
          <ac:spMkLst>
            <pc:docMk/>
            <pc:sldMk cId="166018586" sldId="305"/>
            <ac:spMk id="2" creationId="{AE486041-ECB3-6C90-507B-AEF72CDC0677}"/>
          </ac:spMkLst>
        </pc:spChg>
        <pc:spChg chg="del">
          <ac:chgData name="Lieck, Sandra L." userId="c721a8d9-5bf4-40a4-abcc-7f487f7568e8" providerId="ADAL" clId="{C589094B-D660-4692-8B02-FFB32241D809}" dt="2026-02-26T18:31:45.300" v="28" actId="22"/>
          <ac:spMkLst>
            <pc:docMk/>
            <pc:sldMk cId="166018586" sldId="305"/>
            <ac:spMk id="3" creationId="{94995F79-0EF9-D0E8-E2D6-B0D8BDFD7811}"/>
          </ac:spMkLst>
        </pc:spChg>
        <pc:spChg chg="add">
          <ac:chgData name="Lieck, Sandra L." userId="c721a8d9-5bf4-40a4-abcc-7f487f7568e8" providerId="ADAL" clId="{C589094B-D660-4692-8B02-FFB32241D809}" dt="2026-02-26T18:31:47.635" v="29" actId="26606"/>
          <ac:spMkLst>
            <pc:docMk/>
            <pc:sldMk cId="166018586" sldId="305"/>
            <ac:spMk id="10" creationId="{42A4FC2C-047E-45A5-965D-8E1E3BF09BC6}"/>
          </ac:spMkLst>
        </pc:spChg>
        <pc:picChg chg="add mod ord">
          <ac:chgData name="Lieck, Sandra L." userId="c721a8d9-5bf4-40a4-abcc-7f487f7568e8" providerId="ADAL" clId="{C589094B-D660-4692-8B02-FFB32241D809}" dt="2026-02-26T18:31:47.635" v="29" actId="26606"/>
          <ac:picMkLst>
            <pc:docMk/>
            <pc:sldMk cId="166018586" sldId="305"/>
            <ac:picMk id="5" creationId="{3C006900-B918-50C9-8CDB-E9015AEC4212}"/>
          </ac:picMkLst>
        </pc:picChg>
      </pc:sldChg>
      <pc:sldChg chg="addSp delSp modSp new mod setBg">
        <pc:chgData name="Lieck, Sandra L." userId="c721a8d9-5bf4-40a4-abcc-7f487f7568e8" providerId="ADAL" clId="{C589094B-D660-4692-8B02-FFB32241D809}" dt="2026-02-26T18:32:51.714" v="32" actId="26606"/>
        <pc:sldMkLst>
          <pc:docMk/>
          <pc:sldMk cId="607359668" sldId="306"/>
        </pc:sldMkLst>
        <pc:spChg chg="del">
          <ac:chgData name="Lieck, Sandra L." userId="c721a8d9-5bf4-40a4-abcc-7f487f7568e8" providerId="ADAL" clId="{C589094B-D660-4692-8B02-FFB32241D809}" dt="2026-02-26T18:32:51.714" v="32" actId="26606"/>
          <ac:spMkLst>
            <pc:docMk/>
            <pc:sldMk cId="607359668" sldId="306"/>
            <ac:spMk id="2" creationId="{A1DE947C-52C9-059E-1DA7-B2E865D6B571}"/>
          </ac:spMkLst>
        </pc:spChg>
        <pc:spChg chg="del">
          <ac:chgData name="Lieck, Sandra L." userId="c721a8d9-5bf4-40a4-abcc-7f487f7568e8" providerId="ADAL" clId="{C589094B-D660-4692-8B02-FFB32241D809}" dt="2026-02-26T18:32:50.038" v="31" actId="22"/>
          <ac:spMkLst>
            <pc:docMk/>
            <pc:sldMk cId="607359668" sldId="306"/>
            <ac:spMk id="3" creationId="{15AC5893-B106-8EEE-4DA0-64BDEB116333}"/>
          </ac:spMkLst>
        </pc:spChg>
        <pc:spChg chg="add">
          <ac:chgData name="Lieck, Sandra L." userId="c721a8d9-5bf4-40a4-abcc-7f487f7568e8" providerId="ADAL" clId="{C589094B-D660-4692-8B02-FFB32241D809}" dt="2026-02-26T18:32:51.714" v="32" actId="26606"/>
          <ac:spMkLst>
            <pc:docMk/>
            <pc:sldMk cId="607359668" sldId="306"/>
            <ac:spMk id="10" creationId="{42A4FC2C-047E-45A5-965D-8E1E3BF09BC6}"/>
          </ac:spMkLst>
        </pc:spChg>
        <pc:picChg chg="add mod ord">
          <ac:chgData name="Lieck, Sandra L." userId="c721a8d9-5bf4-40a4-abcc-7f487f7568e8" providerId="ADAL" clId="{C589094B-D660-4692-8B02-FFB32241D809}" dt="2026-02-26T18:32:51.714" v="32" actId="26606"/>
          <ac:picMkLst>
            <pc:docMk/>
            <pc:sldMk cId="607359668" sldId="306"/>
            <ac:picMk id="5" creationId="{681C6515-6757-59F9-1A8A-D1BC0259EEB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14C8-A014-41E3-8807-A9779B3FA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97CE5-B864-451C-AD26-47D2C93928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EE6F9-56FA-472E-B491-6C7D016D4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B03AA-6CA7-4F39-86CD-167FBD177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1D67D-3240-4D8C-9867-C72C3C51B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9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93DC-380A-4F88-8C14-CE0B8495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7180C-153D-42ED-8F41-7DE3E9948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44282-734F-440E-A587-83218D6E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FEB9-F19A-41F1-A6E2-4CA2E5D69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1B599-145A-458B-BE37-1582B973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3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79F4-0CD3-466D-BE57-37D8CFEB9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AFE89-BE3C-469D-85DA-B14AA7206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F933D-71A3-43EA-AB13-AA06E4636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A34C-61BA-4929-BDAE-7C10A4AB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403B9-0E4E-4AF9-A850-464967C7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4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CEF4-9389-48CD-92EC-7FC241CFA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9F0BA-A3D8-4CBF-92DB-4D4C317A6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B2C4E-091C-4CB9-BAB9-D0C89387B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C1E3F-8608-4893-9669-B51EBC944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ECD-42E0-4A81-8156-1BCDC8FD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8F657-5AA4-401E-ADB1-35BDCD6C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5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17E8-47F6-4CFA-B124-F40AB165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BBBFC-CFD3-4A63-9C0D-16A417031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73347-0F77-4512-8873-8F3BE3BB0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F505E-4972-40B6-B9AE-D6C92EF10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29E363-ED97-47BC-9217-64B7C2954C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5A0A35-6CE3-42F1-B896-46C97ABC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50F717-6340-44A4-82C8-8F02D813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D06A2B-0781-4931-AEAB-E8388D0A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E667-95A2-4BFB-B5C9-8982B90B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24FF3C-BDC9-424A-83FA-2D3B21ED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C81A1-A6AD-4184-958C-6AE5C43AD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9EFF08-EDE7-4B7E-9AFD-E167D97D0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1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47EBC0-A72D-42EB-990E-F98B931F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CB35C-36DE-4C19-A03F-FC47A441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E3FAB-CE83-4672-B29D-6B06CD299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C3CF5-7185-442B-B656-05B6F081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715C5-DBEF-43F1-AB69-F6DF6062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7CD8-F69F-41B2-A251-B988762FC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B4BFF-295B-4985-9201-F06A3C70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805E8-B8FA-4889-AE59-1D98B2867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05965-189E-4094-BE6E-F5985F10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0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F995-F3F9-4A0B-BDB3-A5979960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2D82A-AC50-4F11-985B-AB954A8C5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F6055-6440-4EA2-8E16-63492642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ABCD6-EF4B-4228-B0BB-250D7BA3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11001-7FEC-4A1E-ABEB-EB9C970F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FDE5F-515D-4F8D-860E-13C32C67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8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67FA-FDC8-411D-A6DC-5241994D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46F4B-0368-4600-92E4-C1770F097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0D223-0D30-4561-B513-BA5AA583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36779-30F1-45AA-A7FF-2F59F36B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52BBA-862B-46AC-890A-91D042F6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7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CE331-B6C9-4BCB-8271-C9FD2B99D8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D59A1-62BC-4090-8410-BA4A6B795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73DE5-3B3D-4C06-8D59-666F56E3F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9149B-8A6A-4C7F-B670-69D8881A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84E20-EA0C-4834-A92E-151929C6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81AFC2-8B0A-4BD2-8C78-8B148CE31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ED66A-AF4D-4C8B-B6B1-51171424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15263-7182-404F-9444-9AAA8C62C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964F-8B5B-44B7-BBC2-6202B96047A2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5023-37A6-4A54-94EB-A161432ED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34985-BFC1-4054-867E-5B9667E5C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4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5FC735-EA2B-E92D-8A9E-D89701AD8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Health Advisory Council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D08B1E4-B818-7A90-BD4E-406A51096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26, 2026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D76815-9AB3-EFF2-E92E-761C547A522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3465" y="2926179"/>
            <a:ext cx="3919538" cy="38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21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CE69E-E224-773E-47F3-3F3810120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943275"/>
            <a:ext cx="11348185" cy="1520791"/>
          </a:xfrm>
        </p:spPr>
        <p:txBody>
          <a:bodyPr/>
          <a:lstStyle/>
          <a:p>
            <a:r>
              <a:rPr lang="en-US" dirty="0"/>
              <a:t>SHAC Meeting #3 of the 2025-2026 School Year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D80663-E576-FFAD-C2CF-CEA2327D7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8960" y="2957806"/>
            <a:ext cx="5696100" cy="185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8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28475D-9606-415D-2BA5-1ABB9CAFE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96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50F4FE-3540-D3E2-1277-2E269EF9B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5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7932C4-3042-BCB8-0627-82F529259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6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EE0BE3-0EC5-D0CD-7277-5E75A0DFF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811801" y="457200"/>
            <a:ext cx="1056839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99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CD98-C671-0F42-238D-D8DB9E31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Appointed SHAC Members for </a:t>
            </a:r>
            <a:br>
              <a:rPr lang="en-US" dirty="0"/>
            </a:br>
            <a:r>
              <a:rPr lang="en-US" dirty="0"/>
              <a:t>2025-2026 School Year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A4C-78B2-3F15-3FDF-78D768E681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Parents/Community Members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April Hooper-Christenson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Zoher Bharmal </a:t>
            </a:r>
          </a:p>
          <a:p>
            <a:r>
              <a:rPr lang="en-US" dirty="0"/>
              <a:t>Lyat Mizrahi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Maria A Retiz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Caleb Rosier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Lacey Tomanek</a:t>
            </a:r>
          </a:p>
          <a:p>
            <a:r>
              <a:rPr lang="en-US" dirty="0"/>
              <a:t>Elizabeth Aviles </a:t>
            </a:r>
            <a:endParaRPr lang="en-US" dirty="0"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Gwen Perkins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Melissa Munoz </a:t>
            </a:r>
          </a:p>
          <a:p>
            <a:r>
              <a:rPr lang="en-US" dirty="0"/>
              <a:t>Jaclyn Poole </a:t>
            </a:r>
          </a:p>
          <a:p>
            <a:r>
              <a:rPr lang="en-US" dirty="0"/>
              <a:t>Josh Carter</a:t>
            </a:r>
          </a:p>
          <a:p>
            <a:r>
              <a:rPr lang="en-US" dirty="0"/>
              <a:t>Dr. Lakshmi Ananthakrishnan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D84E0C-4A4E-493B-631F-DFC7ADAC1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CFBISD Staff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Leon Sulak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Rachael Freeman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Sandra Lieck  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Sylvia Mazuera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Laura Brookover – Ybarra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Renee Putter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Jonathan Wilk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Kim Graham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Linda Villemarette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Veronica Morales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Board of Trustee Representative</a:t>
            </a:r>
          </a:p>
          <a:p>
            <a:pPr marL="0" indent="0">
              <a:buNone/>
            </a:pPr>
            <a:r>
              <a:rPr lang="en-US" dirty="0"/>
              <a:t>Ileana Garza Rojas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7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A8E727-5968-087C-27D6-E4E8E4AAE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811800" y="457200"/>
            <a:ext cx="10568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1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CCAA2B-533F-EA36-C27C-3E6FA64F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Approval of Minutes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650848-921D-6587-5F23-8C81305527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Minutes from last meeting-</a:t>
            </a:r>
          </a:p>
          <a:p>
            <a:pPr marL="0" indent="0">
              <a:buNone/>
            </a:pPr>
            <a:r>
              <a:rPr lang="en-US" dirty="0"/>
              <a:t>   October 23, 2025 </a:t>
            </a:r>
          </a:p>
          <a:p>
            <a:r>
              <a:rPr lang="en-US" dirty="0"/>
              <a:t>Minutes are available at sign-in     table for review.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79001BF-FB84-6976-C6D7-7B44B2BFB0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28798" y="1825625"/>
            <a:ext cx="38684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1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59B3A-3738-A062-AD68-3F6418F3D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50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EFB78-DFDB-2456-A87B-52F7316388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02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305F2F-760B-6213-AEC1-45C8F1BCE8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46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125B1E-46C0-6A43-5248-04A4DC2C8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61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A545D0-6BB0-B741-6821-10E847EDB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9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3C7A81-DF0B-61B8-1A89-DA213FDE3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37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339F59-EA14-D888-8864-DF1DA82AE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57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71157E-C54B-5063-3AC6-6528FAD4D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50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1D402-3D29-65B2-800B-5CB1D70A9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3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BAD1A8-E0E8-2ABA-0BE9-38F91481B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9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6BBF11-4A34-0282-0011-D4ED0AF95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05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8EE8DC-61FF-40FA-90DF-143AC211D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3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FE7C31-70B4-3377-51B4-729229EC1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42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990504-3A11-9BEC-8B60-BEEACDC0D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97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B1C700-5E8E-8B53-1771-0C79902E3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30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E593CD-976F-0343-5850-6FD095BDD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2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96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7ED357-4732-635A-0913-3141AAC8D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61"/>
          <a:stretch>
            <a:fillRect/>
          </a:stretch>
        </p:blipFill>
        <p:spPr>
          <a:xfrm>
            <a:off x="115502" y="1282"/>
            <a:ext cx="12076497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97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006900-B918-50C9-8CDB-E9015AEC4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538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8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1C6515-6757-59F9-1A8A-D1BC0259E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59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0A1641-4332-64AE-F007-2A7B4DAC7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3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6FE6-FB5B-CBFF-A1C9-BF12E1BEA8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8522" y="596900"/>
            <a:ext cx="9707078" cy="109378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Discussion – </a:t>
            </a:r>
            <a:br>
              <a:rPr lang="en-US" b="1" dirty="0"/>
            </a:br>
            <a:r>
              <a:rPr lang="en-US" b="1" dirty="0"/>
              <a:t>Local Wellness Policy Review/Revision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7542B-4C5F-9C03-266C-86D45DC5E568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12268" y="1954213"/>
            <a:ext cx="4469331" cy="4222750"/>
          </a:xfrm>
        </p:spPr>
        <p:txBody>
          <a:bodyPr/>
          <a:lstStyle/>
          <a:p>
            <a:r>
              <a:rPr lang="en-US" dirty="0"/>
              <a:t>Kristen Hess, Director of Student Nutrition; Laura Brookover-Ybarra, Assistant Director - SNS Nutrition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Lee County School District">
            <a:extLst>
              <a:ext uri="{FF2B5EF4-FFF2-40B4-BE49-F238E27FC236}">
                <a16:creationId xmlns:a16="http://schemas.microsoft.com/office/drawing/2014/main" id="{749297EB-FF57-1267-3A2E-FC5FD9E07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852" y="1954213"/>
            <a:ext cx="5646641" cy="304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8323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2C2D-53D8-85B8-2CCF-67CD6C74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SHAC Curriculum Review Committee Report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56E25-B05E-86E1-32AC-E7C2A93D8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April Hooper-Christenson, SHAC Chair</a:t>
            </a:r>
          </a:p>
          <a:p>
            <a:pPr marL="0" lvl="0" indent="0">
              <a:buNone/>
            </a:pPr>
            <a:r>
              <a:rPr lang="en-US" dirty="0"/>
              <a:t>Zoher Bharmal, SHAC Co-Chair </a:t>
            </a:r>
          </a:p>
          <a:p>
            <a:pPr marL="0" lvl="0" indent="0">
              <a:buNone/>
            </a:pPr>
            <a:r>
              <a:rPr lang="en-US" dirty="0"/>
              <a:t>Gwen Perkins, SHAC Member</a:t>
            </a:r>
          </a:p>
          <a:p>
            <a:pPr marL="0" lvl="0" indent="0">
              <a:buNone/>
            </a:pPr>
            <a:r>
              <a:rPr lang="en-US" dirty="0"/>
              <a:t>Dr. Lakshmi Ananthakrishnan, Member</a:t>
            </a:r>
          </a:p>
          <a:p>
            <a:pPr marL="0" lvl="0" indent="0">
              <a:buNone/>
            </a:pPr>
            <a:r>
              <a:rPr lang="en-US" dirty="0"/>
              <a:t>Kim Graham, Member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306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DF62-774E-FD57-3768-DF998E626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Curriculum Reviewed: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B99174-DF5B-D48E-BED3-A76E2E332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37209"/>
            <a:ext cx="10515600" cy="312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86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E02F-5B12-FBFA-B7A1-ED117B6E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Committee Report: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980384-1846-B5CA-BF16-CB1F5F5130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143" y="1371431"/>
            <a:ext cx="9679626" cy="503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692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D66E-6A58-AD97-ED14-D3EEAC9C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08F59-4635-AD87-C183-CA912CCCF1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Topics to be considered for future meetings: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AC72F-231A-458D-1B54-201082491F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161F6A-FEF8-A31A-0DAB-458B7ADDE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76412"/>
            <a:ext cx="5752213" cy="492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45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D49E67-BCE1-96F6-4EDC-3F6AB933DE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811794" y="457200"/>
            <a:ext cx="1056841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35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179</Words>
  <Application>Microsoft Office PowerPoint</Application>
  <PresentationFormat>Widescreen</PresentationFormat>
  <Paragraphs>46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School Health Advisory Council </vt:lpstr>
      <vt:lpstr>SHAC Meeting #3 of the 2025-2026 School Year </vt:lpstr>
      <vt:lpstr>PowerPoint Presentation</vt:lpstr>
      <vt:lpstr>PowerPoint Presentation</vt:lpstr>
      <vt:lpstr>PowerPoint Presentation</vt:lpstr>
      <vt:lpstr>PowerPoint Presentation</vt:lpstr>
      <vt:lpstr>Appointed SHAC Members for  2025-2026 School Year </vt:lpstr>
      <vt:lpstr>PowerPoint Presentation</vt:lpstr>
      <vt:lpstr>Approval of Minutes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–  Local Wellness Policy Review/Revision </vt:lpstr>
      <vt:lpstr>SHAC Curriculum Review Committee Report </vt:lpstr>
      <vt:lpstr>Curriculum Reviewed: </vt:lpstr>
      <vt:lpstr>Committee Report: </vt:lpstr>
      <vt:lpstr>Discussion -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Amy</dc:creator>
  <cp:lastModifiedBy>Lieck, Sandra L.</cp:lastModifiedBy>
  <cp:revision>15</cp:revision>
  <dcterms:created xsi:type="dcterms:W3CDTF">2020-10-16T22:44:24Z</dcterms:created>
  <dcterms:modified xsi:type="dcterms:W3CDTF">2026-02-26T18:37:27Z</dcterms:modified>
</cp:coreProperties>
</file>