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2" r:id="rId4"/>
  </p:sldMasterIdLst>
  <p:notesMasterIdLst>
    <p:notesMasterId r:id="rId22"/>
  </p:notesMasterIdLst>
  <p:handoutMasterIdLst>
    <p:handoutMasterId r:id="rId23"/>
  </p:handoutMasterIdLst>
  <p:sldIdLst>
    <p:sldId id="262" r:id="rId5"/>
    <p:sldId id="273" r:id="rId6"/>
    <p:sldId id="270" r:id="rId7"/>
    <p:sldId id="293" r:id="rId8"/>
    <p:sldId id="269" r:id="rId9"/>
    <p:sldId id="259" r:id="rId10"/>
    <p:sldId id="278" r:id="rId11"/>
    <p:sldId id="274" r:id="rId12"/>
    <p:sldId id="282" r:id="rId13"/>
    <p:sldId id="286" r:id="rId14"/>
    <p:sldId id="276" r:id="rId15"/>
    <p:sldId id="277" r:id="rId16"/>
    <p:sldId id="279" r:id="rId17"/>
    <p:sldId id="280" r:id="rId18"/>
    <p:sldId id="287" r:id="rId19"/>
    <p:sldId id="288" r:id="rId20"/>
    <p:sldId id="26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EAB200"/>
    <a:srgbClr val="B90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7B617-1D17-4344-8804-7530239157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FF3CD3-C75B-4DDF-B6F9-E55C1AAEEDDC}">
      <dgm:prSet/>
      <dgm:spPr/>
      <dgm:t>
        <a:bodyPr/>
        <a:lstStyle/>
        <a:p>
          <a:r>
            <a:rPr lang="en-US" b="1" dirty="0"/>
            <a:t>Commons</a:t>
          </a:r>
        </a:p>
      </dgm:t>
    </dgm:pt>
    <dgm:pt modelId="{E11B2916-3916-4440-BAB2-19DD75F8634D}" type="parTrans" cxnId="{D53C15CA-932E-4850-AD51-A8977D6D2DE5}">
      <dgm:prSet/>
      <dgm:spPr/>
      <dgm:t>
        <a:bodyPr/>
        <a:lstStyle/>
        <a:p>
          <a:endParaRPr lang="en-US"/>
        </a:p>
      </dgm:t>
    </dgm:pt>
    <dgm:pt modelId="{3F0AB118-F665-4EA4-A746-9336B8148750}" type="sibTrans" cxnId="{D53C15CA-932E-4850-AD51-A8977D6D2DE5}">
      <dgm:prSet/>
      <dgm:spPr/>
      <dgm:t>
        <a:bodyPr/>
        <a:lstStyle/>
        <a:p>
          <a:endParaRPr lang="en-US"/>
        </a:p>
      </dgm:t>
    </dgm:pt>
    <dgm:pt modelId="{3BDF6940-33B2-444B-B4DC-5E85A227DBD3}">
      <dgm:prSet/>
      <dgm:spPr/>
      <dgm:t>
        <a:bodyPr/>
        <a:lstStyle/>
        <a:p>
          <a:r>
            <a:rPr lang="en-US" b="1" dirty="0"/>
            <a:t>Tour</a:t>
          </a:r>
        </a:p>
      </dgm:t>
    </dgm:pt>
    <dgm:pt modelId="{FA60A3FF-8F41-4F71-A8A7-B4711CB54CB2}" type="parTrans" cxnId="{61D15AA0-FF5D-4913-9FBE-3B03D32980E9}">
      <dgm:prSet/>
      <dgm:spPr/>
      <dgm:t>
        <a:bodyPr/>
        <a:lstStyle/>
        <a:p>
          <a:endParaRPr lang="en-US"/>
        </a:p>
      </dgm:t>
    </dgm:pt>
    <dgm:pt modelId="{B7DF6C15-AF64-4922-A8F5-A71C7267F377}" type="sibTrans" cxnId="{61D15AA0-FF5D-4913-9FBE-3B03D32980E9}">
      <dgm:prSet/>
      <dgm:spPr/>
      <dgm:t>
        <a:bodyPr/>
        <a:lstStyle/>
        <a:p>
          <a:endParaRPr lang="en-US"/>
        </a:p>
      </dgm:t>
    </dgm:pt>
    <dgm:pt modelId="{9343C54B-E438-445D-A13C-10709E6F1611}">
      <dgm:prSet/>
      <dgm:spPr/>
      <dgm:t>
        <a:bodyPr/>
        <a:lstStyle/>
        <a:p>
          <a:r>
            <a:rPr lang="en-US" b="1" dirty="0"/>
            <a:t>End of Event</a:t>
          </a:r>
        </a:p>
      </dgm:t>
    </dgm:pt>
    <dgm:pt modelId="{963BE608-29FA-48BA-A034-5E02BB13317F}" type="parTrans" cxnId="{EBB29A25-A179-4281-BAB4-55D1626FE905}">
      <dgm:prSet/>
      <dgm:spPr/>
      <dgm:t>
        <a:bodyPr/>
        <a:lstStyle/>
        <a:p>
          <a:endParaRPr lang="en-US"/>
        </a:p>
      </dgm:t>
    </dgm:pt>
    <dgm:pt modelId="{CEBDEBF3-F0FF-4C39-83C8-E0655FEACBB3}" type="sibTrans" cxnId="{EBB29A25-A179-4281-BAB4-55D1626FE905}">
      <dgm:prSet/>
      <dgm:spPr/>
      <dgm:t>
        <a:bodyPr/>
        <a:lstStyle/>
        <a:p>
          <a:endParaRPr lang="en-US"/>
        </a:p>
      </dgm:t>
    </dgm:pt>
    <dgm:pt modelId="{AD0AA51E-1496-4585-AEA6-F19690452E70}" type="pres">
      <dgm:prSet presAssocID="{0D77B617-1D17-4344-8804-753023915756}" presName="linear" presStyleCnt="0">
        <dgm:presLayoutVars>
          <dgm:animLvl val="lvl"/>
          <dgm:resizeHandles val="exact"/>
        </dgm:presLayoutVars>
      </dgm:prSet>
      <dgm:spPr/>
    </dgm:pt>
    <dgm:pt modelId="{4B512AB3-2E23-4832-A737-E529C2E0365B}" type="pres">
      <dgm:prSet presAssocID="{E6FF3CD3-C75B-4DDF-B6F9-E55C1AAEEDD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780AC1-6C75-4DDE-91AB-7670D7E95FD9}" type="pres">
      <dgm:prSet presAssocID="{3F0AB118-F665-4EA4-A746-9336B8148750}" presName="spacer" presStyleCnt="0"/>
      <dgm:spPr/>
    </dgm:pt>
    <dgm:pt modelId="{416213B8-D2E7-42AA-9BD9-B8CEFCBEE753}" type="pres">
      <dgm:prSet presAssocID="{3BDF6940-33B2-444B-B4DC-5E85A227DB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68375F8-F404-44AB-BB90-111CD4C3D982}" type="pres">
      <dgm:prSet presAssocID="{B7DF6C15-AF64-4922-A8F5-A71C7267F377}" presName="spacer" presStyleCnt="0"/>
      <dgm:spPr/>
    </dgm:pt>
    <dgm:pt modelId="{3D9D9979-4B9D-43B9-BBA7-A6D55016945C}" type="pres">
      <dgm:prSet presAssocID="{9343C54B-E438-445D-A13C-10709E6F16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BB29A25-A179-4281-BAB4-55D1626FE905}" srcId="{0D77B617-1D17-4344-8804-753023915756}" destId="{9343C54B-E438-445D-A13C-10709E6F1611}" srcOrd="2" destOrd="0" parTransId="{963BE608-29FA-48BA-A034-5E02BB13317F}" sibTransId="{CEBDEBF3-F0FF-4C39-83C8-E0655FEACBB3}"/>
    <dgm:cxn modelId="{84ABD239-56A2-4DDF-9067-2652DE72BA23}" type="presOf" srcId="{3BDF6940-33B2-444B-B4DC-5E85A227DBD3}" destId="{416213B8-D2E7-42AA-9BD9-B8CEFCBEE753}" srcOrd="0" destOrd="0" presId="urn:microsoft.com/office/officeart/2005/8/layout/vList2"/>
    <dgm:cxn modelId="{98F5913F-44AC-4D9D-86F2-B979F0D30595}" type="presOf" srcId="{0D77B617-1D17-4344-8804-753023915756}" destId="{AD0AA51E-1496-4585-AEA6-F19690452E70}" srcOrd="0" destOrd="0" presId="urn:microsoft.com/office/officeart/2005/8/layout/vList2"/>
    <dgm:cxn modelId="{61D15AA0-FF5D-4913-9FBE-3B03D32980E9}" srcId="{0D77B617-1D17-4344-8804-753023915756}" destId="{3BDF6940-33B2-444B-B4DC-5E85A227DBD3}" srcOrd="1" destOrd="0" parTransId="{FA60A3FF-8F41-4F71-A8A7-B4711CB54CB2}" sibTransId="{B7DF6C15-AF64-4922-A8F5-A71C7267F377}"/>
    <dgm:cxn modelId="{D53C15CA-932E-4850-AD51-A8977D6D2DE5}" srcId="{0D77B617-1D17-4344-8804-753023915756}" destId="{E6FF3CD3-C75B-4DDF-B6F9-E55C1AAEEDDC}" srcOrd="0" destOrd="0" parTransId="{E11B2916-3916-4440-BAB2-19DD75F8634D}" sibTransId="{3F0AB118-F665-4EA4-A746-9336B8148750}"/>
    <dgm:cxn modelId="{B7EF10CD-1BC9-4DC9-8C69-1E2224E23916}" type="presOf" srcId="{9343C54B-E438-445D-A13C-10709E6F1611}" destId="{3D9D9979-4B9D-43B9-BBA7-A6D55016945C}" srcOrd="0" destOrd="0" presId="urn:microsoft.com/office/officeart/2005/8/layout/vList2"/>
    <dgm:cxn modelId="{DF04E5E9-07FA-4B88-80A5-17B236F9E308}" type="presOf" srcId="{E6FF3CD3-C75B-4DDF-B6F9-E55C1AAEEDDC}" destId="{4B512AB3-2E23-4832-A737-E529C2E0365B}" srcOrd="0" destOrd="0" presId="urn:microsoft.com/office/officeart/2005/8/layout/vList2"/>
    <dgm:cxn modelId="{214416C5-EF69-4537-8DE0-8D27FE85DD30}" type="presParOf" srcId="{AD0AA51E-1496-4585-AEA6-F19690452E70}" destId="{4B512AB3-2E23-4832-A737-E529C2E0365B}" srcOrd="0" destOrd="0" presId="urn:microsoft.com/office/officeart/2005/8/layout/vList2"/>
    <dgm:cxn modelId="{1A70A685-E4B7-496A-8E26-28CF87ECD014}" type="presParOf" srcId="{AD0AA51E-1496-4585-AEA6-F19690452E70}" destId="{95780AC1-6C75-4DDE-91AB-7670D7E95FD9}" srcOrd="1" destOrd="0" presId="urn:microsoft.com/office/officeart/2005/8/layout/vList2"/>
    <dgm:cxn modelId="{1FFEA0E5-C8C1-4065-930A-DDEE4E72D518}" type="presParOf" srcId="{AD0AA51E-1496-4585-AEA6-F19690452E70}" destId="{416213B8-D2E7-42AA-9BD9-B8CEFCBEE753}" srcOrd="2" destOrd="0" presId="urn:microsoft.com/office/officeart/2005/8/layout/vList2"/>
    <dgm:cxn modelId="{CFEC0C25-782A-4551-BC93-A765340C8F15}" type="presParOf" srcId="{AD0AA51E-1496-4585-AEA6-F19690452E70}" destId="{D68375F8-F404-44AB-BB90-111CD4C3D982}" srcOrd="3" destOrd="0" presId="urn:microsoft.com/office/officeart/2005/8/layout/vList2"/>
    <dgm:cxn modelId="{D30FB21B-AD39-4EFC-B1D1-2741895E37A5}" type="presParOf" srcId="{AD0AA51E-1496-4585-AEA6-F19690452E70}" destId="{3D9D9979-4B9D-43B9-BBA7-A6D5501694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D1568F-7CD8-4486-98DA-66B02A7FE0A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ECDBB8-F68A-4F61-B6CB-CE3A0131DF27}">
      <dgm:prSet phldrT="[Text]" phldr="0"/>
      <dgm:spPr>
        <a:solidFill>
          <a:srgbClr val="00B050"/>
        </a:solidFill>
      </dgm:spPr>
      <dgm:t>
        <a:bodyPr/>
        <a:lstStyle/>
        <a:p>
          <a:r>
            <a:rPr lang="en-US" dirty="0">
              <a:latin typeface="Century Gothic" panose="020B0502020202020204"/>
            </a:rPr>
            <a:t>NC</a:t>
          </a:r>
          <a:endParaRPr lang="en-US" dirty="0"/>
        </a:p>
      </dgm:t>
    </dgm:pt>
    <dgm:pt modelId="{6228D7BF-F487-48FB-8F63-EB95514AA991}" type="parTrans" cxnId="{C29D5357-201B-4E97-B6AD-1837F9152063}">
      <dgm:prSet/>
      <dgm:spPr/>
      <dgm:t>
        <a:bodyPr/>
        <a:lstStyle/>
        <a:p>
          <a:endParaRPr lang="en-US"/>
        </a:p>
      </dgm:t>
    </dgm:pt>
    <dgm:pt modelId="{87739A09-A9E2-4D39-8C10-7DE298A5580B}" type="sibTrans" cxnId="{C29D5357-201B-4E97-B6AD-1837F9152063}">
      <dgm:prSet/>
      <dgm:spPr/>
      <dgm:t>
        <a:bodyPr/>
        <a:lstStyle/>
        <a:p>
          <a:endParaRPr lang="en-US"/>
        </a:p>
      </dgm:t>
    </dgm:pt>
    <dgm:pt modelId="{5F7381B2-A11F-4EE7-BC8A-6FEB4C788B29}">
      <dgm:prSet phldrT="[Text]" phldr="0"/>
      <dgm:spPr/>
      <dgm:t>
        <a:bodyPr/>
        <a:lstStyle/>
        <a:p>
          <a:r>
            <a:rPr lang="en-US" dirty="0">
              <a:latin typeface="Century Gothic" panose="020B0502020202020204"/>
            </a:rPr>
            <a:t>CR</a:t>
          </a:r>
          <a:endParaRPr lang="en-US" dirty="0"/>
        </a:p>
      </dgm:t>
    </dgm:pt>
    <dgm:pt modelId="{F98AFB3D-F420-4499-8DA2-4A67645AB01B}" type="parTrans" cxnId="{F4C72D02-D986-477B-8B4D-FE5941B5E21A}">
      <dgm:prSet/>
      <dgm:spPr/>
      <dgm:t>
        <a:bodyPr/>
        <a:lstStyle/>
        <a:p>
          <a:endParaRPr lang="en-US"/>
        </a:p>
      </dgm:t>
    </dgm:pt>
    <dgm:pt modelId="{3F473B79-DE10-4670-9F85-A41C88B10F76}" type="sibTrans" cxnId="{F4C72D02-D986-477B-8B4D-FE5941B5E21A}">
      <dgm:prSet/>
      <dgm:spPr/>
      <dgm:t>
        <a:bodyPr/>
        <a:lstStyle/>
        <a:p>
          <a:endParaRPr lang="en-US"/>
        </a:p>
      </dgm:t>
    </dgm:pt>
    <dgm:pt modelId="{7D06E44D-B9A5-46D1-8BA3-BEBFCB9B0D38}">
      <dgm:prSet phldr="0"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Century Gothic" panose="020B0502020202020204"/>
            </a:rPr>
            <a:t>IVE</a:t>
          </a:r>
        </a:p>
      </dgm:t>
    </dgm:pt>
    <dgm:pt modelId="{66120FAA-1837-4910-90D8-A0DDF04B177B}" type="parTrans" cxnId="{AB837761-0F31-4D98-9EB8-6DAA539C9E4D}">
      <dgm:prSet/>
      <dgm:spPr/>
      <dgm:t>
        <a:bodyPr/>
        <a:lstStyle/>
        <a:p>
          <a:endParaRPr lang="en-US"/>
        </a:p>
      </dgm:t>
    </dgm:pt>
    <dgm:pt modelId="{ED7CFB61-EE45-4C97-A0F0-468FA97D2EE2}" type="sibTrans" cxnId="{AB837761-0F31-4D98-9EB8-6DAA539C9E4D}">
      <dgm:prSet/>
      <dgm:spPr/>
      <dgm:t>
        <a:bodyPr/>
        <a:lstStyle/>
        <a:p>
          <a:endParaRPr lang="en-US"/>
        </a:p>
      </dgm:t>
    </dgm:pt>
    <dgm:pt modelId="{FE9D9B9A-BA03-4701-B370-FEDE7AD698F1}">
      <dgm:prSet phldr="0"/>
      <dgm:spPr>
        <a:solidFill>
          <a:srgbClr val="FF99FF"/>
        </a:solidFill>
      </dgm:spPr>
      <dgm:t>
        <a:bodyPr/>
        <a:lstStyle/>
        <a:p>
          <a:pPr rtl="0"/>
          <a:r>
            <a:rPr lang="en-US" dirty="0">
              <a:latin typeface="Century Gothic" panose="020B0502020202020204"/>
            </a:rPr>
            <a:t>District Programs</a:t>
          </a:r>
        </a:p>
      </dgm:t>
    </dgm:pt>
    <dgm:pt modelId="{7FB0FE62-BCF4-408F-8747-F564247C996E}" type="parTrans" cxnId="{6FBBA68C-8909-48FF-B687-7E71AA659468}">
      <dgm:prSet/>
      <dgm:spPr/>
      <dgm:t>
        <a:bodyPr/>
        <a:lstStyle/>
        <a:p>
          <a:endParaRPr lang="en-US"/>
        </a:p>
      </dgm:t>
    </dgm:pt>
    <dgm:pt modelId="{E53F1D60-23A8-4593-A863-1219580E34EE}" type="sibTrans" cxnId="{6FBBA68C-8909-48FF-B687-7E71AA659468}">
      <dgm:prSet/>
      <dgm:spPr/>
      <dgm:t>
        <a:bodyPr/>
        <a:lstStyle/>
        <a:p>
          <a:endParaRPr lang="en-US"/>
        </a:p>
      </dgm:t>
    </dgm:pt>
    <dgm:pt modelId="{03D45900-24E7-4938-9474-648F12104343}" type="pres">
      <dgm:prSet presAssocID="{25D1568F-7CD8-4486-98DA-66B02A7FE0A8}" presName="diagram" presStyleCnt="0">
        <dgm:presLayoutVars>
          <dgm:dir/>
          <dgm:resizeHandles val="exact"/>
        </dgm:presLayoutVars>
      </dgm:prSet>
      <dgm:spPr/>
    </dgm:pt>
    <dgm:pt modelId="{197CAA8E-9C5E-49D0-99DE-4EA32716C9E8}" type="pres">
      <dgm:prSet presAssocID="{48ECDBB8-F68A-4F61-B6CB-CE3A0131DF27}" presName="node" presStyleLbl="node1" presStyleIdx="0" presStyleCnt="4">
        <dgm:presLayoutVars>
          <dgm:bulletEnabled val="1"/>
        </dgm:presLayoutVars>
      </dgm:prSet>
      <dgm:spPr/>
    </dgm:pt>
    <dgm:pt modelId="{11B92A93-5772-4374-9082-A21E224B8C25}" type="pres">
      <dgm:prSet presAssocID="{87739A09-A9E2-4D39-8C10-7DE298A5580B}" presName="sibTrans" presStyleCnt="0"/>
      <dgm:spPr/>
    </dgm:pt>
    <dgm:pt modelId="{3A9DC7F4-DD72-448F-B224-4617F1D3BF8F}" type="pres">
      <dgm:prSet presAssocID="{5F7381B2-A11F-4EE7-BC8A-6FEB4C788B29}" presName="node" presStyleLbl="node1" presStyleIdx="1" presStyleCnt="4">
        <dgm:presLayoutVars>
          <dgm:bulletEnabled val="1"/>
        </dgm:presLayoutVars>
      </dgm:prSet>
      <dgm:spPr/>
    </dgm:pt>
    <dgm:pt modelId="{11F16156-27AD-4083-8145-8057F0ECA62F}" type="pres">
      <dgm:prSet presAssocID="{3F473B79-DE10-4670-9F85-A41C88B10F76}" presName="sibTrans" presStyleCnt="0"/>
      <dgm:spPr/>
    </dgm:pt>
    <dgm:pt modelId="{5304C6D3-BEEA-48C4-BA98-5248B65FAFF8}" type="pres">
      <dgm:prSet presAssocID="{7D06E44D-B9A5-46D1-8BA3-BEBFCB9B0D38}" presName="node" presStyleLbl="node1" presStyleIdx="2" presStyleCnt="4">
        <dgm:presLayoutVars>
          <dgm:bulletEnabled val="1"/>
        </dgm:presLayoutVars>
      </dgm:prSet>
      <dgm:spPr/>
    </dgm:pt>
    <dgm:pt modelId="{04AC6E6F-FBF6-4D66-BAA9-C12877ACA4DE}" type="pres">
      <dgm:prSet presAssocID="{ED7CFB61-EE45-4C97-A0F0-468FA97D2EE2}" presName="sibTrans" presStyleCnt="0"/>
      <dgm:spPr/>
    </dgm:pt>
    <dgm:pt modelId="{5982CFA2-7AE6-4846-A7E8-E19A4E94513C}" type="pres">
      <dgm:prSet presAssocID="{FE9D9B9A-BA03-4701-B370-FEDE7AD698F1}" presName="node" presStyleLbl="node1" presStyleIdx="3" presStyleCnt="4">
        <dgm:presLayoutVars>
          <dgm:bulletEnabled val="1"/>
        </dgm:presLayoutVars>
      </dgm:prSet>
      <dgm:spPr/>
    </dgm:pt>
  </dgm:ptLst>
  <dgm:cxnLst>
    <dgm:cxn modelId="{F4C72D02-D986-477B-8B4D-FE5941B5E21A}" srcId="{25D1568F-7CD8-4486-98DA-66B02A7FE0A8}" destId="{5F7381B2-A11F-4EE7-BC8A-6FEB4C788B29}" srcOrd="1" destOrd="0" parTransId="{F98AFB3D-F420-4499-8DA2-4A67645AB01B}" sibTransId="{3F473B79-DE10-4670-9F85-A41C88B10F76}"/>
    <dgm:cxn modelId="{D7742C32-DFD7-44CB-BF84-7B292691FC5D}" type="presOf" srcId="{7D06E44D-B9A5-46D1-8BA3-BEBFCB9B0D38}" destId="{5304C6D3-BEEA-48C4-BA98-5248B65FAFF8}" srcOrd="0" destOrd="0" presId="urn:microsoft.com/office/officeart/2005/8/layout/default"/>
    <dgm:cxn modelId="{3ACD6835-6724-47D9-9F67-722C93BEE295}" type="presOf" srcId="{5F7381B2-A11F-4EE7-BC8A-6FEB4C788B29}" destId="{3A9DC7F4-DD72-448F-B224-4617F1D3BF8F}" srcOrd="0" destOrd="0" presId="urn:microsoft.com/office/officeart/2005/8/layout/default"/>
    <dgm:cxn modelId="{AB837761-0F31-4D98-9EB8-6DAA539C9E4D}" srcId="{25D1568F-7CD8-4486-98DA-66B02A7FE0A8}" destId="{7D06E44D-B9A5-46D1-8BA3-BEBFCB9B0D38}" srcOrd="2" destOrd="0" parTransId="{66120FAA-1837-4910-90D8-A0DDF04B177B}" sibTransId="{ED7CFB61-EE45-4C97-A0F0-468FA97D2EE2}"/>
    <dgm:cxn modelId="{37C02944-F570-46C6-9E4E-6A9E160CAFA2}" type="presOf" srcId="{FE9D9B9A-BA03-4701-B370-FEDE7AD698F1}" destId="{5982CFA2-7AE6-4846-A7E8-E19A4E94513C}" srcOrd="0" destOrd="0" presId="urn:microsoft.com/office/officeart/2005/8/layout/default"/>
    <dgm:cxn modelId="{C29D5357-201B-4E97-B6AD-1837F9152063}" srcId="{25D1568F-7CD8-4486-98DA-66B02A7FE0A8}" destId="{48ECDBB8-F68A-4F61-B6CB-CE3A0131DF27}" srcOrd="0" destOrd="0" parTransId="{6228D7BF-F487-48FB-8F63-EB95514AA991}" sibTransId="{87739A09-A9E2-4D39-8C10-7DE298A5580B}"/>
    <dgm:cxn modelId="{6FBBA68C-8909-48FF-B687-7E71AA659468}" srcId="{25D1568F-7CD8-4486-98DA-66B02A7FE0A8}" destId="{FE9D9B9A-BA03-4701-B370-FEDE7AD698F1}" srcOrd="3" destOrd="0" parTransId="{7FB0FE62-BCF4-408F-8747-F564247C996E}" sibTransId="{E53F1D60-23A8-4593-A863-1219580E34EE}"/>
    <dgm:cxn modelId="{5AE5E0C1-8B47-4707-BD88-58C958B91A7A}" type="presOf" srcId="{48ECDBB8-F68A-4F61-B6CB-CE3A0131DF27}" destId="{197CAA8E-9C5E-49D0-99DE-4EA32716C9E8}" srcOrd="0" destOrd="0" presId="urn:microsoft.com/office/officeart/2005/8/layout/default"/>
    <dgm:cxn modelId="{5AF073DC-C571-42F2-B30A-5DDCAE2318E9}" type="presOf" srcId="{25D1568F-7CD8-4486-98DA-66B02A7FE0A8}" destId="{03D45900-24E7-4938-9474-648F12104343}" srcOrd="0" destOrd="0" presId="urn:microsoft.com/office/officeart/2005/8/layout/default"/>
    <dgm:cxn modelId="{90D8A4E8-7D50-405E-9251-214322FD1901}" type="presParOf" srcId="{03D45900-24E7-4938-9474-648F12104343}" destId="{197CAA8E-9C5E-49D0-99DE-4EA32716C9E8}" srcOrd="0" destOrd="0" presId="urn:microsoft.com/office/officeart/2005/8/layout/default"/>
    <dgm:cxn modelId="{08432D70-AD84-4AC2-8CDB-E34A264182C4}" type="presParOf" srcId="{03D45900-24E7-4938-9474-648F12104343}" destId="{11B92A93-5772-4374-9082-A21E224B8C25}" srcOrd="1" destOrd="0" presId="urn:microsoft.com/office/officeart/2005/8/layout/default"/>
    <dgm:cxn modelId="{8E67E957-4DCB-48CA-8A37-82E2D8F6CC87}" type="presParOf" srcId="{03D45900-24E7-4938-9474-648F12104343}" destId="{3A9DC7F4-DD72-448F-B224-4617F1D3BF8F}" srcOrd="2" destOrd="0" presId="urn:microsoft.com/office/officeart/2005/8/layout/default"/>
    <dgm:cxn modelId="{0BC32FDA-2636-4F16-B206-E0CF136101F3}" type="presParOf" srcId="{03D45900-24E7-4938-9474-648F12104343}" destId="{11F16156-27AD-4083-8145-8057F0ECA62F}" srcOrd="3" destOrd="0" presId="urn:microsoft.com/office/officeart/2005/8/layout/default"/>
    <dgm:cxn modelId="{CBE33D0C-DA7E-4089-B667-8831B156F01C}" type="presParOf" srcId="{03D45900-24E7-4938-9474-648F12104343}" destId="{5304C6D3-BEEA-48C4-BA98-5248B65FAFF8}" srcOrd="4" destOrd="0" presId="urn:microsoft.com/office/officeart/2005/8/layout/default"/>
    <dgm:cxn modelId="{E5D452CF-2F00-42F8-8F27-952C8430ECDD}" type="presParOf" srcId="{03D45900-24E7-4938-9474-648F12104343}" destId="{04AC6E6F-FBF6-4D66-BAA9-C12877ACA4DE}" srcOrd="5" destOrd="0" presId="urn:microsoft.com/office/officeart/2005/8/layout/default"/>
    <dgm:cxn modelId="{0ED08406-2F01-4A89-BCA9-A5D7ACE5ABF7}" type="presParOf" srcId="{03D45900-24E7-4938-9474-648F12104343}" destId="{5982CFA2-7AE6-4846-A7E8-E19A4E9451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12AB3-2E23-4832-A737-E529C2E0365B}">
      <dsp:nvSpPr>
        <dsp:cNvPr id="0" name=""/>
        <dsp:cNvSpPr/>
      </dsp:nvSpPr>
      <dsp:spPr>
        <a:xfrm>
          <a:off x="0" y="740078"/>
          <a:ext cx="7778148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Commons</a:t>
          </a:r>
        </a:p>
      </dsp:txBody>
      <dsp:txXfrm>
        <a:off x="76105" y="816183"/>
        <a:ext cx="7625938" cy="1406815"/>
      </dsp:txXfrm>
    </dsp:sp>
    <dsp:sp modelId="{416213B8-D2E7-42AA-9BD9-B8CEFCBEE753}">
      <dsp:nvSpPr>
        <dsp:cNvPr id="0" name=""/>
        <dsp:cNvSpPr/>
      </dsp:nvSpPr>
      <dsp:spPr>
        <a:xfrm>
          <a:off x="0" y="2486303"/>
          <a:ext cx="7778148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Tour</a:t>
          </a:r>
        </a:p>
      </dsp:txBody>
      <dsp:txXfrm>
        <a:off x="76105" y="2562408"/>
        <a:ext cx="7625938" cy="1406815"/>
      </dsp:txXfrm>
    </dsp:sp>
    <dsp:sp modelId="{3D9D9979-4B9D-43B9-BBA7-A6D55016945C}">
      <dsp:nvSpPr>
        <dsp:cNvPr id="0" name=""/>
        <dsp:cNvSpPr/>
      </dsp:nvSpPr>
      <dsp:spPr>
        <a:xfrm>
          <a:off x="0" y="4232528"/>
          <a:ext cx="7778148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End of Event</a:t>
          </a:r>
        </a:p>
      </dsp:txBody>
      <dsp:txXfrm>
        <a:off x="76105" y="4308633"/>
        <a:ext cx="7625938" cy="14068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CAA8E-9C5E-49D0-99DE-4EA32716C9E8}">
      <dsp:nvSpPr>
        <dsp:cNvPr id="0" name=""/>
        <dsp:cNvSpPr/>
      </dsp:nvSpPr>
      <dsp:spPr>
        <a:xfrm>
          <a:off x="853620" y="1590"/>
          <a:ext cx="3050060" cy="1830036"/>
        </a:xfrm>
        <a:prstGeom prst="rect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>
              <a:latin typeface="Century Gothic" panose="020B0502020202020204"/>
            </a:rPr>
            <a:t>NC</a:t>
          </a:r>
          <a:endParaRPr lang="en-US" sz="4600" kern="1200" dirty="0"/>
        </a:p>
      </dsp:txBody>
      <dsp:txXfrm>
        <a:off x="853620" y="1590"/>
        <a:ext cx="3050060" cy="1830036"/>
      </dsp:txXfrm>
    </dsp:sp>
    <dsp:sp modelId="{3A9DC7F4-DD72-448F-B224-4617F1D3BF8F}">
      <dsp:nvSpPr>
        <dsp:cNvPr id="0" name=""/>
        <dsp:cNvSpPr/>
      </dsp:nvSpPr>
      <dsp:spPr>
        <a:xfrm>
          <a:off x="4208688" y="1590"/>
          <a:ext cx="3050060" cy="18300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>
              <a:latin typeface="Century Gothic" panose="020B0502020202020204"/>
            </a:rPr>
            <a:t>CR</a:t>
          </a:r>
          <a:endParaRPr lang="en-US" sz="4600" kern="1200" dirty="0"/>
        </a:p>
      </dsp:txBody>
      <dsp:txXfrm>
        <a:off x="4208688" y="1590"/>
        <a:ext cx="3050060" cy="1830036"/>
      </dsp:txXfrm>
    </dsp:sp>
    <dsp:sp modelId="{5304C6D3-BEEA-48C4-BA98-5248B65FAFF8}">
      <dsp:nvSpPr>
        <dsp:cNvPr id="0" name=""/>
        <dsp:cNvSpPr/>
      </dsp:nvSpPr>
      <dsp:spPr>
        <a:xfrm>
          <a:off x="853620" y="2136633"/>
          <a:ext cx="3050060" cy="1830036"/>
        </a:xfrm>
        <a:prstGeom prst="rect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>
              <a:latin typeface="Century Gothic" panose="020B0502020202020204"/>
            </a:rPr>
            <a:t>IVE</a:t>
          </a:r>
        </a:p>
      </dsp:txBody>
      <dsp:txXfrm>
        <a:off x="853620" y="2136633"/>
        <a:ext cx="3050060" cy="1830036"/>
      </dsp:txXfrm>
    </dsp:sp>
    <dsp:sp modelId="{5982CFA2-7AE6-4846-A7E8-E19A4E94513C}">
      <dsp:nvSpPr>
        <dsp:cNvPr id="0" name=""/>
        <dsp:cNvSpPr/>
      </dsp:nvSpPr>
      <dsp:spPr>
        <a:xfrm>
          <a:off x="4208688" y="2136633"/>
          <a:ext cx="3050060" cy="1830036"/>
        </a:xfrm>
        <a:prstGeom prst="rect">
          <a:avLst/>
        </a:prstGeom>
        <a:solidFill>
          <a:srgbClr val="FF99F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>
              <a:latin typeface="Century Gothic" panose="020B0502020202020204"/>
            </a:rPr>
            <a:t>District Programs</a:t>
          </a:r>
        </a:p>
      </dsp:txBody>
      <dsp:txXfrm>
        <a:off x="4208688" y="2136633"/>
        <a:ext cx="3050060" cy="1830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40FD4-49E5-45F4-9F5F-D127674F3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86CE-7533-4591-A533-3B285CBFBD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2818B-C764-43FB-9100-6BE58FDE1954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7BB4A-C2FA-48DD-9F31-664DF2C9F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0AB79-C081-43E8-B49C-BA9D38FCF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F1E10-4074-4DC3-8E35-9146BD1FD8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BC4BE-0D73-E240-8B38-104FAC465A9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C15C5-0688-5345-99FC-721E08AD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035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1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udents looking into microscope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124" y="0"/>
            <a:ext cx="11251756" cy="6857990"/>
          </a:xfrm>
        </p:spPr>
        <p:txBody>
          <a:bodyPr anchor="ctr">
            <a:noAutofit/>
          </a:bodyPr>
          <a:lstStyle/>
          <a:p>
            <a:pPr algn="l"/>
            <a:r>
              <a:rPr lang="en-US" sz="11700" dirty="0">
                <a:solidFill>
                  <a:schemeClr val="tx1"/>
                </a:solidFill>
              </a:rPr>
              <a:t>5th Grade Visit to </a:t>
            </a:r>
            <a:br>
              <a:rPr lang="en-US" sz="11700" dirty="0">
                <a:solidFill>
                  <a:schemeClr val="tx1"/>
                </a:solidFill>
              </a:rPr>
            </a:br>
            <a:r>
              <a:rPr lang="en-US" sz="11700" b="1" dirty="0"/>
              <a:t>CMMS</a:t>
            </a:r>
            <a:br>
              <a:rPr lang="en-US" sz="11700" b="1" dirty="0"/>
            </a:br>
            <a:r>
              <a:rPr lang="en-US" sz="5400" b="1" dirty="0">
                <a:solidFill>
                  <a:srgbClr val="FF99FF"/>
                </a:solidFill>
              </a:rPr>
              <a:t>Please sit with your group</a:t>
            </a:r>
            <a:endParaRPr lang="en-US" sz="5400" b="1" dirty="0">
              <a:solidFill>
                <a:srgbClr val="FF99FF"/>
              </a:solidFill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410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6624-0EE9-2BB7-DB09-9895E196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Choir Interlude </a:t>
            </a:r>
            <a:br>
              <a:rPr lang="en-US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 Benabid &amp; Students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CAB1-3959-D3C0-A56D-015E3BD9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5" y="2666999"/>
            <a:ext cx="5122606" cy="32162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It is a year-long elective</a:t>
            </a:r>
          </a:p>
          <a:p>
            <a:r>
              <a:rPr lang="en-US" sz="28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No prior experience required!</a:t>
            </a:r>
          </a:p>
          <a:p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980BF-F03B-441D-B2D2-86E672C57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92" y="1224619"/>
            <a:ext cx="5451627" cy="4088720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0307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700BC-8CBE-1B49-E4C8-33A90180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60" y="609600"/>
            <a:ext cx="11265874" cy="1905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Welcome 5th Graders!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BB5B0-483F-5DA8-8F06-EFEABB286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0428" y="2302096"/>
            <a:ext cx="10164184" cy="31242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Hellos &amp; Welcomes</a:t>
            </a:r>
            <a:b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endParaRPr lang="en-US" sz="4000" b="1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ctr"/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Introductions</a:t>
            </a:r>
            <a:b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endParaRPr lang="en-US" sz="4000" b="1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algn="ctr"/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Purpose of Today’s Visit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7672E-3966-493F-BD35-1EEC1D62E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60" y="20574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1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2E73AD-88E5-4C93-ABE3-E53B0B8B31A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2569" y="-797668"/>
            <a:ext cx="11426861" cy="76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3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72C4A6-D56E-3704-5220-6992AF2D81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691914"/>
              </p:ext>
            </p:extLst>
          </p:nvPr>
        </p:nvGraphicFramePr>
        <p:xfrm>
          <a:off x="1824338" y="163184"/>
          <a:ext cx="7778148" cy="6531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8" name="Graphic 58" descr="Exit outline">
            <a:extLst>
              <a:ext uri="{FF2B5EF4-FFF2-40B4-BE49-F238E27FC236}">
                <a16:creationId xmlns:a16="http://schemas.microsoft.com/office/drawing/2014/main" id="{888E7781-F277-524D-0D07-99D65D5E79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3819" y="4610819"/>
            <a:ext cx="1245079" cy="1288211"/>
          </a:xfrm>
          <a:prstGeom prst="rect">
            <a:avLst/>
          </a:prstGeom>
        </p:spPr>
      </p:pic>
      <p:pic>
        <p:nvPicPr>
          <p:cNvPr id="3" name="Graphic 2" descr="Theatre with solid fill">
            <a:extLst>
              <a:ext uri="{FF2B5EF4-FFF2-40B4-BE49-F238E27FC236}">
                <a16:creationId xmlns:a16="http://schemas.microsoft.com/office/drawing/2014/main" id="{070B7E8B-8FBD-470C-A1EF-61B313D13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49159" y="1134570"/>
            <a:ext cx="914400" cy="914400"/>
          </a:xfrm>
          <a:prstGeom prst="rect">
            <a:avLst/>
          </a:prstGeom>
        </p:spPr>
      </p:pic>
      <p:pic>
        <p:nvPicPr>
          <p:cNvPr id="6" name="Graphic 5" descr="Walk with solid fill">
            <a:extLst>
              <a:ext uri="{FF2B5EF4-FFF2-40B4-BE49-F238E27FC236}">
                <a16:creationId xmlns:a16="http://schemas.microsoft.com/office/drawing/2014/main" id="{D2FD03CF-0794-4AD4-ABBC-CDD8528DA7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49159" y="3020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1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424430" cy="5571065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What other Schools do Students Come from?</a:t>
            </a:r>
            <a:endParaRPr lang="en-US" sz="4000" b="1" dirty="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Diagram 6">
            <a:extLst>
              <a:ext uri="{FF2B5EF4-FFF2-40B4-BE49-F238E27FC236}">
                <a16:creationId xmlns:a16="http://schemas.microsoft.com/office/drawing/2014/main" id="{B25740C2-034D-A39E-B73D-87A7CEC4B3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874092"/>
              </p:ext>
            </p:extLst>
          </p:nvPr>
        </p:nvGraphicFramePr>
        <p:xfrm>
          <a:off x="-429479" y="1553308"/>
          <a:ext cx="8112370" cy="3968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14933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5800A-17D0-8D72-FC56-68DE5CCF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Counseling Department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 Grow &amp; Mr. Hemker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BC466-3F5A-3997-C0D8-D40B9413C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Role of Middle </a:t>
            </a:r>
            <a:b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School </a:t>
            </a:r>
            <a:b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Counselor</a:t>
            </a:r>
          </a:p>
          <a:p>
            <a: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Support Offered </a:t>
            </a:r>
            <a:b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r>
              <a:rPr lang="en-US" sz="44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for Students</a:t>
            </a:r>
          </a:p>
          <a:p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922C94-4A42-4715-84C0-EDB727C14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923" y="2666999"/>
            <a:ext cx="5704851" cy="384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3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81F5-3C8B-CD5A-E294-A39CCD64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6573685" cy="1905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Core Classes</a:t>
            </a:r>
            <a:br>
              <a:rPr lang="en-US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 Hemker &amp; Mr. Grow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4EB44-95E6-3F5E-D0D7-A8468FD43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6573684" cy="3216276"/>
          </a:xfrm>
        </p:spPr>
        <p:txBody>
          <a:bodyPr anchor="t">
            <a:normAutofit/>
          </a:bodyPr>
          <a:lstStyle/>
          <a:p>
            <a:r>
              <a:rPr lang="en-US" sz="32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Core Classes</a:t>
            </a:r>
          </a:p>
          <a:p>
            <a:endParaRPr lang="en-US" sz="3200" b="1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endParaRPr lang="en-US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37C366-116F-4E01-8371-264E7C1AD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46397" y="1316038"/>
            <a:ext cx="5651501" cy="423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3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6D89-7679-3593-85A2-382E232F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28" y="756138"/>
            <a:ext cx="9905998" cy="19050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Health &amp; PE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000" b="1" dirty="0" err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</a:t>
            </a:r>
            <a:r>
              <a:rPr lang="en-US" sz="40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 Hemker &amp; </a:t>
            </a:r>
            <a:r>
              <a:rPr lang="en-US" sz="4000" b="1" dirty="0" err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</a:t>
            </a:r>
            <a:r>
              <a:rPr lang="en-US" sz="40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 grow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82CEC-A8D1-C6E0-FD40-B2C9DE5F7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28" y="2559538"/>
            <a:ext cx="9905998" cy="3124201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/>
              <a:t>Every Student takes: </a:t>
            </a:r>
            <a:endParaRPr lang="en-US" sz="3600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1 Trimester of Health</a:t>
            </a:r>
          </a:p>
          <a:p>
            <a:pPr marL="0" indent="0">
              <a:buNone/>
            </a:pPr>
            <a:r>
              <a:rPr lang="en-US" sz="36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2 Trimesters of PE</a:t>
            </a:r>
          </a:p>
          <a:p>
            <a:endParaRPr lang="en-US" sz="36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4" name="Picture 3" descr="A group of boys in a circle&#10;&#10;AI-generated content may be incorrect.">
            <a:extLst>
              <a:ext uri="{FF2B5EF4-FFF2-40B4-BE49-F238E27FC236}">
                <a16:creationId xmlns:a16="http://schemas.microsoft.com/office/drawing/2014/main" id="{E07E1108-BF81-0BA2-9870-34DA6CED7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644" y="2483826"/>
            <a:ext cx="5283328" cy="39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01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6D89-7679-3593-85A2-382E232F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Trimester Electives</a:t>
            </a:r>
            <a:br>
              <a:rPr lang="en-US" sz="4400" b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000" b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Mr. Hemker &amp; Mr. Grow</a:t>
            </a:r>
            <a:endParaRPr lang="en-US" sz="44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82CEC-A8D1-C6E0-FD40-B2C9DE5F7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049" y="2324100"/>
            <a:ext cx="6003080" cy="4170829"/>
          </a:xfrm>
        </p:spPr>
        <p:txBody>
          <a:bodyPr>
            <a:normAutofit/>
          </a:bodyPr>
          <a:lstStyle/>
          <a:p>
            <a:r>
              <a:rPr lang="en-US" sz="35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Exploratory Art</a:t>
            </a:r>
          </a:p>
          <a:p>
            <a:r>
              <a:rPr lang="en-US" sz="35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Intro to Drama</a:t>
            </a:r>
          </a:p>
          <a:p>
            <a:r>
              <a:rPr lang="en-US" sz="35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Intro to Leadership </a:t>
            </a:r>
            <a:endParaRPr lang="en-US" sz="35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500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5727AA-FC32-4EE6-A283-574EB230E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293" y="2324100"/>
            <a:ext cx="456948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72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6624-0EE9-2BB7-DB09-9895E196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60" y="228600"/>
            <a:ext cx="6350779" cy="1905000"/>
          </a:xfrm>
        </p:spPr>
        <p:txBody>
          <a:bodyPr>
            <a:normAutofit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Orchestra</a:t>
            </a:r>
            <a:br>
              <a:rPr lang="en-US" sz="28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Ms. Swanson &amp; Students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CAB1-3959-D3C0-A56D-015E3BD9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67" y="2245894"/>
            <a:ext cx="4411722" cy="382859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It is a year-long elective</a:t>
            </a:r>
          </a:p>
          <a:p>
            <a:r>
              <a:rPr lang="en-US" sz="28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No prior experience required!</a:t>
            </a:r>
          </a:p>
          <a:p>
            <a:endParaRPr lang="en-US" sz="1800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5" name="Picture 4" descr="A group of people in a concert&#10;&#10;Description automatically generated">
            <a:extLst>
              <a:ext uri="{FF2B5EF4-FFF2-40B4-BE49-F238E27FC236}">
                <a16:creationId xmlns:a16="http://schemas.microsoft.com/office/drawing/2014/main" id="{BB49D0D1-3EDC-15EB-66F8-48D2E23BD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858" y="2029435"/>
            <a:ext cx="6746206" cy="3404313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813826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6624-0EE9-2BB7-DB09-9895E196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90" y="219635"/>
            <a:ext cx="9905998" cy="1905000"/>
          </a:xfrm>
        </p:spPr>
        <p:txBody>
          <a:bodyPr>
            <a:normAutofit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Band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6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Ms. Swanson &amp; Students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CAB1-3959-D3C0-A56D-015E3BD9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16" y="2282077"/>
            <a:ext cx="5183186" cy="3778623"/>
          </a:xfrm>
        </p:spPr>
        <p:txBody>
          <a:bodyPr>
            <a:normAutofit/>
          </a:bodyPr>
          <a:lstStyle/>
          <a:p>
            <a:r>
              <a:rPr lang="en-US" sz="35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It is a year-long elective</a:t>
            </a:r>
          </a:p>
          <a:p>
            <a:r>
              <a:rPr lang="en-US" sz="35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No prior experience required!</a:t>
            </a:r>
          </a:p>
          <a:p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EE81E-63CA-4615-979B-7BADD05A5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526" y="2093257"/>
            <a:ext cx="5541684" cy="41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1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A734-47B5-0002-5CAE-B0DE435F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Leadership &amp; Clubs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6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Mrs. Johnson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DB4DC-1C37-0207-308F-AA8FB38AC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415988"/>
            <a:ext cx="5703140" cy="38548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Club &amp; activity </a:t>
            </a:r>
            <a:br>
              <a:rPr lang="en-US" sz="36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r>
              <a:rPr lang="en-US" sz="36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opportunities</a:t>
            </a:r>
            <a:endParaRPr lang="en-US" sz="3600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r>
              <a:rPr lang="en-US" sz="36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Benefits of joining</a:t>
            </a:r>
          </a:p>
          <a:p>
            <a:r>
              <a:rPr lang="en-US" sz="36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No prior experience is needed to join a club or activity!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2FC69-6B5C-4EAD-A00E-22D19AE01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635" y="1714464"/>
            <a:ext cx="5084204" cy="381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91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ABF8-8FCD-B44B-A239-3B44C7F9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Athletics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0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Mrs. Johnson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C579A-7A5C-8D28-3857-D2C63EE02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6832693" cy="312420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Sports offered in 4 Seasons</a:t>
            </a:r>
          </a:p>
          <a:p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Benefits of Joining</a:t>
            </a:r>
          </a:p>
          <a:p>
            <a:r>
              <a:rPr lang="en-US" sz="40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No prior experience is needed to join a sport!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EE4B1-EBBE-4FBE-AD69-1EF092234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576" y="1335366"/>
            <a:ext cx="3553055" cy="473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50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ABF8-8FCD-B44B-A239-3B44C7F9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Our Teachers &amp; Staff are so excited 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to meet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C579A-7A5C-8D28-3857-D2C63EE02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endParaRPr lang="en-US" sz="4200" b="1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322139-6AC5-45EA-ADA9-E4979AB70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240" y="2274793"/>
            <a:ext cx="6721520" cy="419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76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6624-0EE9-2BB7-DB09-9895E1961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We can’t wait to have you </a:t>
            </a:r>
            <a:br>
              <a:rPr lang="en-US" sz="49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9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be a Falcon!</a:t>
            </a:r>
            <a:br>
              <a:rPr lang="en-US" sz="4400" b="1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CAB1-3959-D3C0-A56D-015E3BD9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90" y="2008429"/>
            <a:ext cx="4062599" cy="3841377"/>
          </a:xfrm>
        </p:spPr>
        <p:txBody>
          <a:bodyPr>
            <a:normAutofit/>
          </a:bodyPr>
          <a:lstStyle/>
          <a:p>
            <a:r>
              <a:rPr lang="en-US" sz="35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Q &amp; A </a:t>
            </a:r>
            <a:br>
              <a:rPr lang="en-US" sz="3500" b="1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</a:br>
            <a:r>
              <a:rPr lang="en-US" sz="24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</a:effectLst>
              </a:rPr>
              <a:t>(if time allows)</a:t>
            </a:r>
          </a:p>
          <a:p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FBE281-25A3-4764-9538-A5534985A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788" y="2008429"/>
            <a:ext cx="5649530" cy="42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13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udents looking into microscope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044" y="1492623"/>
            <a:ext cx="8676222" cy="3200400"/>
          </a:xfrm>
        </p:spPr>
        <p:txBody>
          <a:bodyPr>
            <a:noAutofit/>
          </a:bodyPr>
          <a:lstStyle/>
          <a:p>
            <a:pPr algn="l"/>
            <a:r>
              <a:rPr lang="en-US" sz="9800" b="1" dirty="0"/>
              <a:t>Thank </a:t>
            </a:r>
            <a:br>
              <a:rPr lang="en-US" sz="9800" b="1" dirty="0"/>
            </a:br>
            <a:r>
              <a:rPr lang="en-US" sz="9800" dirty="0">
                <a:solidFill>
                  <a:schemeClr val="tx1"/>
                </a:solidFill>
              </a:rPr>
              <a:t>You &amp; Enjoy your Tour!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778A5-86D0-40B9-AF3D-D92FDE84A56B}"/>
              </a:ext>
            </a:extLst>
          </p:cNvPr>
          <p:cNvSpPr txBox="1"/>
          <p:nvPr/>
        </p:nvSpPr>
        <p:spPr>
          <a:xfrm>
            <a:off x="629044" y="5190731"/>
            <a:ext cx="9395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Please wait to be dismissed for your tour! </a:t>
            </a:r>
          </a:p>
        </p:txBody>
      </p:sp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6bb9ce2d-10d4-4c00-a5fe-d8808b774579" xsi:nil="true"/>
    <_activity xmlns="6bb9ce2d-10d4-4c00-a5fe-d8808b77457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D7231BD5FBF846A88C9EA6117DF0A3" ma:contentTypeVersion="15" ma:contentTypeDescription="Create a new document." ma:contentTypeScope="" ma:versionID="a3b34f22b5a81cec7d803033982fe6ad">
  <xsd:schema xmlns:xsd="http://www.w3.org/2001/XMLSchema" xmlns:xs="http://www.w3.org/2001/XMLSchema" xmlns:p="http://schemas.microsoft.com/office/2006/metadata/properties" xmlns:ns3="6bb9ce2d-10d4-4c00-a5fe-d8808b774579" xmlns:ns4="4b4ed0be-aeb9-43b4-a19b-5769c76ba9b8" targetNamespace="http://schemas.microsoft.com/office/2006/metadata/properties" ma:root="true" ma:fieldsID="d38c9ba462a8c05019912db8fae80124" ns3:_="" ns4:_="">
    <xsd:import namespace="6bb9ce2d-10d4-4c00-a5fe-d8808b774579"/>
    <xsd:import namespace="4b4ed0be-aeb9-43b4-a19b-5769c76ba9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b9ce2d-10d4-4c00-a5fe-d8808b7745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4ed0be-aeb9-43b4-a19b-5769c76ba9b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2D6A3F-2FC0-4522-BA1D-C61FF0FDE97D}">
  <ds:schemaRefs>
    <ds:schemaRef ds:uri="http://purl.org/dc/terms/"/>
    <ds:schemaRef ds:uri="4b4ed0be-aeb9-43b4-a19b-5769c76ba9b8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bb9ce2d-10d4-4c00-a5fe-d8808b774579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1E08334-CED2-44DF-B3B9-FF1B687954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842D99-E1F2-4761-A9C6-8F0C60A98A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b9ce2d-10d4-4c00-a5fe-d8808b774579"/>
    <ds:schemaRef ds:uri="4b4ed0be-aeb9-43b4-a19b-5769c76ba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275</Words>
  <Application>Microsoft Office PowerPoint</Application>
  <PresentationFormat>Widescreen</PresentationFormat>
  <Paragraphs>51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Century Gothic</vt:lpstr>
      <vt:lpstr>Mesh</vt:lpstr>
      <vt:lpstr>5th Grade Visit to  CMMS Please sit with your group</vt:lpstr>
      <vt:lpstr>Choir Interlude  Mr. Benabid &amp; Students</vt:lpstr>
      <vt:lpstr>Welcome 5th Graders!</vt:lpstr>
      <vt:lpstr>PowerPoint Presentation</vt:lpstr>
      <vt:lpstr>PowerPoint Presentation</vt:lpstr>
      <vt:lpstr>What other Schools do Students Come from?</vt:lpstr>
      <vt:lpstr>Counseling Department Mr. Grow &amp; Mr. Hemker</vt:lpstr>
      <vt:lpstr>Core Classes Mr. Hemker &amp; Mr. Grow</vt:lpstr>
      <vt:lpstr>Health &amp; PE mr. Hemker &amp; mr. grow </vt:lpstr>
      <vt:lpstr>Trimester Electives Mr. Hemker &amp; Mr. Grow</vt:lpstr>
      <vt:lpstr>Orchestra Ms. Swanson &amp; Students</vt:lpstr>
      <vt:lpstr>Band Ms. Swanson &amp; Students</vt:lpstr>
      <vt:lpstr>Leadership &amp; Clubs Mrs. Johnson</vt:lpstr>
      <vt:lpstr>Athletics Mrs. Johnson</vt:lpstr>
      <vt:lpstr>Our Teachers &amp; Staff are so excited  to meet you!</vt:lpstr>
      <vt:lpstr>We can’t wait to have you  be a Falcon! </vt:lpstr>
      <vt:lpstr>Thank  You &amp; Enjoy your Tour!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Design</dc:title>
  <dc:creator>McKee, Erin</dc:creator>
  <cp:lastModifiedBy>McKee, Erin</cp:lastModifiedBy>
  <cp:revision>4</cp:revision>
  <dcterms:created xsi:type="dcterms:W3CDTF">2023-01-31T21:29:44Z</dcterms:created>
  <dcterms:modified xsi:type="dcterms:W3CDTF">2026-02-27T15:21:18Z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0x01010034D7231BD5FBF846A88C9EA6117DF0A3</vt:lpwstr>
  </property>
</Properties>
</file>